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65"/>
  </p:notesMasterIdLst>
  <p:sldIdLst>
    <p:sldId id="256" r:id="rId3"/>
    <p:sldId id="260" r:id="rId4"/>
    <p:sldId id="311" r:id="rId5"/>
    <p:sldId id="309" r:id="rId6"/>
    <p:sldId id="312" r:id="rId7"/>
    <p:sldId id="306" r:id="rId8"/>
    <p:sldId id="314" r:id="rId9"/>
    <p:sldId id="307" r:id="rId10"/>
    <p:sldId id="316" r:id="rId11"/>
    <p:sldId id="308" r:id="rId12"/>
    <p:sldId id="317" r:id="rId13"/>
    <p:sldId id="320" r:id="rId14"/>
    <p:sldId id="318" r:id="rId15"/>
    <p:sldId id="310" r:id="rId16"/>
    <p:sldId id="319" r:id="rId17"/>
    <p:sldId id="262" r:id="rId18"/>
    <p:sldId id="284" r:id="rId19"/>
    <p:sldId id="257" r:id="rId20"/>
    <p:sldId id="258" r:id="rId21"/>
    <p:sldId id="259" r:id="rId22"/>
    <p:sldId id="261" r:id="rId23"/>
    <p:sldId id="263" r:id="rId24"/>
    <p:sldId id="264" r:id="rId25"/>
    <p:sldId id="265" r:id="rId26"/>
    <p:sldId id="266" r:id="rId27"/>
    <p:sldId id="267" r:id="rId28"/>
    <p:sldId id="268" r:id="rId29"/>
    <p:sldId id="269"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5" r:id="rId45"/>
    <p:sldId id="286" r:id="rId46"/>
    <p:sldId id="287" r:id="rId47"/>
    <p:sldId id="288" r:id="rId48"/>
    <p:sldId id="289" r:id="rId49"/>
    <p:sldId id="290" r:id="rId50"/>
    <p:sldId id="291" r:id="rId51"/>
    <p:sldId id="292" r:id="rId52"/>
    <p:sldId id="293" r:id="rId53"/>
    <p:sldId id="294" r:id="rId54"/>
    <p:sldId id="295" r:id="rId55"/>
    <p:sldId id="296" r:id="rId56"/>
    <p:sldId id="297" r:id="rId57"/>
    <p:sldId id="298" r:id="rId58"/>
    <p:sldId id="299" r:id="rId59"/>
    <p:sldId id="300" r:id="rId60"/>
    <p:sldId id="301" r:id="rId61"/>
    <p:sldId id="302" r:id="rId62"/>
    <p:sldId id="303" r:id="rId63"/>
    <p:sldId id="304" r:id="rId64"/>
  </p:sldIdLst>
  <p:sldSz cx="9144000" cy="5143500" type="screen16x9"/>
  <p:notesSz cx="6858000" cy="9144000"/>
  <p:embeddedFontLst>
    <p:embeddedFont>
      <p:font typeface="Amatic SC" pitchFamily="2" charset="-79"/>
      <p:regular r:id="rId66"/>
      <p:bold r:id="rId67"/>
    </p:embeddedFont>
    <p:embeddedFont>
      <p:font typeface="Calibri" panose="020F0502020204030204" pitchFamily="34" charset="0"/>
      <p:regular r:id="rId68"/>
      <p:bold r:id="rId69"/>
      <p:italic r:id="rId70"/>
      <p:boldItalic r:id="rId71"/>
    </p:embeddedFont>
    <p:embeddedFont>
      <p:font typeface="Cambria Math" panose="02040503050406030204" pitchFamily="18" charset="0"/>
      <p:regular r:id="rId72"/>
    </p:embeddedFont>
    <p:embeddedFont>
      <p:font typeface="Darker Grotesque" pitchFamily="2" charset="0"/>
      <p:regular r:id="rId73"/>
      <p:bold r:id="rId74"/>
    </p:embeddedFont>
    <p:embeddedFont>
      <p:font typeface="Darker Grotesque Medium" pitchFamily="2" charset="0"/>
      <p:regular r:id="rId75"/>
      <p:bold r:id="rId76"/>
    </p:embeddedFont>
    <p:embeddedFont>
      <p:font typeface="Enriqueta Medium" pitchFamily="2" charset="77"/>
      <p:regular r:id="rId77"/>
      <p:bold r:id="rId78"/>
    </p:embeddedFont>
    <p:embeddedFont>
      <p:font typeface="Kulim Park" pitchFamily="2" charset="77"/>
      <p:regular r:id="rId79"/>
      <p:bold r:id="rId80"/>
      <p:italic r:id="rId81"/>
      <p:boldItalic r:id="rId82"/>
    </p:embeddedFont>
    <p:embeddedFont>
      <p:font typeface="Overpass" pitchFamily="2" charset="77"/>
      <p:regular r:id="rId83"/>
      <p:bold r:id="rId84"/>
      <p:italic r:id="rId85"/>
      <p:boldItalic r:id="rId86"/>
    </p:embeddedFont>
    <p:embeddedFont>
      <p:font typeface="Proxima Nova" panose="02000506030000020004" pitchFamily="2" charset="0"/>
      <p:regular r:id="rId87"/>
      <p:bold r:id="rId88"/>
      <p:italic r:id="rId89"/>
      <p:boldItalic r:id="rId90"/>
    </p:embeddedFont>
    <p:embeddedFont>
      <p:font typeface="Proxima Nova Semibold" panose="02000506030000020004" pitchFamily="2" charset="0"/>
      <p:regular r:id="rId91"/>
      <p:bold r:id="rId92"/>
      <p:italic r:id="rId93"/>
      <p:boldItalic r:id="rId94"/>
    </p:embeddedFont>
    <p:embeddedFont>
      <p:font typeface="Roboto Medium" panose="02000000000000000000" pitchFamily="2" charset="0"/>
      <p:regular r:id="rId95"/>
      <p:bold r:id="rId96"/>
      <p:italic r:id="rId97"/>
      <p:boldItalic r:id="rId98"/>
    </p:embeddedFont>
    <p:embeddedFont>
      <p:font typeface="Verdana" panose="020B0604030504040204" pitchFamily="34" charset="0"/>
      <p:regular r:id="rId99"/>
      <p:bold r:id="rId100"/>
      <p:italic r:id="rId101"/>
      <p:boldItalic r:id="rId10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B896D5-863E-4464-AEED-A4E91A8EFEEB}">
  <a:tblStyle styleId="{21B896D5-863E-4464-AEED-A4E91A8EFEE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043"/>
    <p:restoredTop sz="94694"/>
  </p:normalViewPr>
  <p:slideViewPr>
    <p:cSldViewPr snapToGrid="0" snapToObjects="1">
      <p:cViewPr varScale="1">
        <p:scale>
          <a:sx n="153" d="100"/>
          <a:sy n="153" d="100"/>
        </p:scale>
        <p:origin x="192"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font" Target="fonts/font3.fntdata"/><Relationship Id="rId84" Type="http://schemas.openxmlformats.org/officeDocument/2006/relationships/font" Target="fonts/font19.fntdata"/><Relationship Id="rId89" Type="http://schemas.openxmlformats.org/officeDocument/2006/relationships/font" Target="fonts/font24.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9.fntdata"/><Relationship Id="rId79" Type="http://schemas.openxmlformats.org/officeDocument/2006/relationships/font" Target="fonts/font14.fntdata"/><Relationship Id="rId102" Type="http://schemas.openxmlformats.org/officeDocument/2006/relationships/font" Target="fonts/font37.fntdata"/><Relationship Id="rId5" Type="http://schemas.openxmlformats.org/officeDocument/2006/relationships/slide" Target="slides/slide3.xml"/><Relationship Id="rId90" Type="http://schemas.openxmlformats.org/officeDocument/2006/relationships/font" Target="fonts/font25.fntdata"/><Relationship Id="rId95" Type="http://schemas.openxmlformats.org/officeDocument/2006/relationships/font" Target="fonts/font30.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font" Target="fonts/font4.fntdata"/><Relationship Id="rId80" Type="http://schemas.openxmlformats.org/officeDocument/2006/relationships/font" Target="fonts/font15.fntdata"/><Relationship Id="rId85" Type="http://schemas.openxmlformats.org/officeDocument/2006/relationships/font" Target="fonts/font20.fntdata"/><Relationship Id="rId12" Type="http://schemas.openxmlformats.org/officeDocument/2006/relationships/slide" Target="slides/slide10.xml"/><Relationship Id="rId17" Type="http://schemas.openxmlformats.org/officeDocument/2006/relationships/slide" Target="slides/slide15.xml"/><Relationship Id="rId33" Type="http://schemas.openxmlformats.org/officeDocument/2006/relationships/slide" Target="slides/slide31.xml"/><Relationship Id="rId38" Type="http://schemas.openxmlformats.org/officeDocument/2006/relationships/slide" Target="slides/slide36.xml"/><Relationship Id="rId59" Type="http://schemas.openxmlformats.org/officeDocument/2006/relationships/slide" Target="slides/slide57.xml"/><Relationship Id="rId103"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5.fntdata"/><Relationship Id="rId75" Type="http://schemas.openxmlformats.org/officeDocument/2006/relationships/font" Target="fonts/font10.fntdata"/><Relationship Id="rId83" Type="http://schemas.openxmlformats.org/officeDocument/2006/relationships/font" Target="fonts/font18.fntdata"/><Relationship Id="rId88" Type="http://schemas.openxmlformats.org/officeDocument/2006/relationships/font" Target="fonts/font23.fntdata"/><Relationship Id="rId91" Type="http://schemas.openxmlformats.org/officeDocument/2006/relationships/font" Target="fonts/font26.fntdata"/><Relationship Id="rId96" Type="http://schemas.openxmlformats.org/officeDocument/2006/relationships/font" Target="fonts/font31.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73" Type="http://schemas.openxmlformats.org/officeDocument/2006/relationships/font" Target="fonts/font8.fntdata"/><Relationship Id="rId78" Type="http://schemas.openxmlformats.org/officeDocument/2006/relationships/font" Target="fonts/font13.fntdata"/><Relationship Id="rId81" Type="http://schemas.openxmlformats.org/officeDocument/2006/relationships/font" Target="fonts/font16.fntdata"/><Relationship Id="rId86" Type="http://schemas.openxmlformats.org/officeDocument/2006/relationships/font" Target="fonts/font21.fntdata"/><Relationship Id="rId94" Type="http://schemas.openxmlformats.org/officeDocument/2006/relationships/font" Target="fonts/font29.fntdata"/><Relationship Id="rId99" Type="http://schemas.openxmlformats.org/officeDocument/2006/relationships/font" Target="fonts/font34.fntdata"/><Relationship Id="rId101" Type="http://schemas.openxmlformats.org/officeDocument/2006/relationships/font" Target="fonts/font36.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1.fntdata"/><Relationship Id="rId97" Type="http://schemas.openxmlformats.org/officeDocument/2006/relationships/font" Target="fonts/font32.fntdata"/><Relationship Id="rId104"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6.fntdata"/><Relationship Id="rId92" Type="http://schemas.openxmlformats.org/officeDocument/2006/relationships/font" Target="fonts/font2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fntdata"/><Relationship Id="rId87" Type="http://schemas.openxmlformats.org/officeDocument/2006/relationships/font" Target="fonts/font22.fntdata"/><Relationship Id="rId61" Type="http://schemas.openxmlformats.org/officeDocument/2006/relationships/slide" Target="slides/slide59.xml"/><Relationship Id="rId82" Type="http://schemas.openxmlformats.org/officeDocument/2006/relationships/font" Target="fonts/font1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2.fntdata"/><Relationship Id="rId100" Type="http://schemas.openxmlformats.org/officeDocument/2006/relationships/font" Target="fonts/font35.fntdata"/><Relationship Id="rId105"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7.fntdata"/><Relationship Id="rId93" Type="http://schemas.openxmlformats.org/officeDocument/2006/relationships/font" Target="fonts/font28.fntdata"/><Relationship Id="rId98" Type="http://schemas.openxmlformats.org/officeDocument/2006/relationships/font" Target="fonts/font33.fntdata"/><Relationship Id="rId3" Type="http://schemas.openxmlformats.org/officeDocument/2006/relationships/slide" Target="slides/slide1.xml"/><Relationship Id="rId25" Type="http://schemas.openxmlformats.org/officeDocument/2006/relationships/slide" Target="slides/slide23.xml"/><Relationship Id="rId46" Type="http://schemas.openxmlformats.org/officeDocument/2006/relationships/slide" Target="slides/slide44.xml"/><Relationship Id="rId67" Type="http://schemas.openxmlformats.org/officeDocument/2006/relationships/font" Target="fonts/font2.fntdata"/></Relationships>
</file>

<file path=ppt/diagrams/_rels/data4.xml.rels><?xml version="1.0" encoding="UTF-8" standalone="yes"?>
<Relationships xmlns="http://schemas.openxmlformats.org/package/2006/relationships"><Relationship Id="rId1" Type="http://schemas.openxmlformats.org/officeDocument/2006/relationships/image" Target="../media/image2.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A80BBF-237C-7D40-A309-012253F16ED1}" type="doc">
      <dgm:prSet loTypeId="urn:microsoft.com/office/officeart/2005/8/layout/funnel1" loCatId="" qsTypeId="urn:microsoft.com/office/officeart/2005/8/quickstyle/simple1" qsCatId="simple" csTypeId="urn:microsoft.com/office/officeart/2005/8/colors/accent1_2" csCatId="accent1" phldr="1"/>
      <dgm:spPr/>
      <dgm:t>
        <a:bodyPr/>
        <a:lstStyle/>
        <a:p>
          <a:endParaRPr lang="en-US"/>
        </a:p>
      </dgm:t>
    </dgm:pt>
    <dgm:pt modelId="{577F00CA-B2E2-F547-AF38-AB8469EBF3AE}">
      <dgm:prSet phldrT="[Text]"/>
      <dgm:spPr/>
      <dgm:t>
        <a:bodyPr/>
        <a:lstStyle/>
        <a:p>
          <a:r>
            <a:rPr lang="en-US" dirty="0"/>
            <a:t>Loan portfolio</a:t>
          </a:r>
        </a:p>
      </dgm:t>
    </dgm:pt>
    <dgm:pt modelId="{DF882680-CDB2-AC42-9EEA-DDB886506760}" type="parTrans" cxnId="{A6C314F6-023D-604A-A84D-6F41EEB4DD54}">
      <dgm:prSet/>
      <dgm:spPr/>
      <dgm:t>
        <a:bodyPr/>
        <a:lstStyle/>
        <a:p>
          <a:endParaRPr lang="en-US"/>
        </a:p>
      </dgm:t>
    </dgm:pt>
    <dgm:pt modelId="{87ED36A5-D5AD-C749-89A3-2AC471EEE220}" type="sibTrans" cxnId="{A6C314F6-023D-604A-A84D-6F41EEB4DD54}">
      <dgm:prSet/>
      <dgm:spPr/>
      <dgm:t>
        <a:bodyPr/>
        <a:lstStyle/>
        <a:p>
          <a:endParaRPr lang="en-US"/>
        </a:p>
      </dgm:t>
    </dgm:pt>
    <dgm:pt modelId="{AE84CB6E-529F-CA44-BD33-56331270B302}">
      <dgm:prSet phldrT="[Text]"/>
      <dgm:spPr/>
      <dgm:t>
        <a:bodyPr/>
        <a:lstStyle/>
        <a:p>
          <a:r>
            <a:rPr lang="en-US" dirty="0"/>
            <a:t>Risky Loans</a:t>
          </a:r>
        </a:p>
      </dgm:t>
    </dgm:pt>
    <dgm:pt modelId="{EC7960A1-B477-3249-B615-8379EEE2919D}" type="parTrans" cxnId="{D1F2EFCA-E8E5-BD43-82A1-3443B1BA17A6}">
      <dgm:prSet/>
      <dgm:spPr/>
      <dgm:t>
        <a:bodyPr/>
        <a:lstStyle/>
        <a:p>
          <a:endParaRPr lang="en-US"/>
        </a:p>
      </dgm:t>
    </dgm:pt>
    <dgm:pt modelId="{113F8727-F0AC-6542-B752-584DDCDF9E5A}" type="sibTrans" cxnId="{D1F2EFCA-E8E5-BD43-82A1-3443B1BA17A6}">
      <dgm:prSet/>
      <dgm:spPr/>
      <dgm:t>
        <a:bodyPr/>
        <a:lstStyle/>
        <a:p>
          <a:endParaRPr lang="en-US"/>
        </a:p>
      </dgm:t>
    </dgm:pt>
    <dgm:pt modelId="{A9FEF8DD-6433-2B40-B661-2B1173D98CD0}" type="pres">
      <dgm:prSet presAssocID="{A8A80BBF-237C-7D40-A309-012253F16ED1}" presName="Name0" presStyleCnt="0">
        <dgm:presLayoutVars>
          <dgm:chMax val="4"/>
          <dgm:resizeHandles val="exact"/>
        </dgm:presLayoutVars>
      </dgm:prSet>
      <dgm:spPr/>
    </dgm:pt>
    <dgm:pt modelId="{CDECBCD2-8B0F-4544-9616-E8DB4BAFC67A}" type="pres">
      <dgm:prSet presAssocID="{A8A80BBF-237C-7D40-A309-012253F16ED1}" presName="ellipse" presStyleLbl="trBgShp" presStyleIdx="0" presStyleCnt="1"/>
      <dgm:spPr/>
    </dgm:pt>
    <dgm:pt modelId="{BA94F612-1DCB-2345-B8AF-5B0C84F9168C}" type="pres">
      <dgm:prSet presAssocID="{A8A80BBF-237C-7D40-A309-012253F16ED1}" presName="arrow1" presStyleLbl="fgShp" presStyleIdx="0" presStyleCnt="1"/>
      <dgm:spPr/>
    </dgm:pt>
    <dgm:pt modelId="{F4EE7E96-3152-1249-9DD6-2B3891A0E6B1}" type="pres">
      <dgm:prSet presAssocID="{A8A80BBF-237C-7D40-A309-012253F16ED1}" presName="rectangle" presStyleLbl="revTx" presStyleIdx="0" presStyleCnt="1">
        <dgm:presLayoutVars>
          <dgm:bulletEnabled val="1"/>
        </dgm:presLayoutVars>
      </dgm:prSet>
      <dgm:spPr/>
    </dgm:pt>
    <dgm:pt modelId="{5E3E6B69-5277-3849-8D07-5292634B59E2}" type="pres">
      <dgm:prSet presAssocID="{AE84CB6E-529F-CA44-BD33-56331270B302}" presName="item1" presStyleLbl="node1" presStyleIdx="0" presStyleCnt="1" custLinFactNeighborX="14143" custLinFactNeighborY="11165">
        <dgm:presLayoutVars>
          <dgm:bulletEnabled val="1"/>
        </dgm:presLayoutVars>
      </dgm:prSet>
      <dgm:spPr/>
    </dgm:pt>
    <dgm:pt modelId="{5156D366-430C-444D-BB57-C8AEA24D4CAD}" type="pres">
      <dgm:prSet presAssocID="{A8A80BBF-237C-7D40-A309-012253F16ED1}" presName="funnel" presStyleLbl="trAlignAcc1" presStyleIdx="0" presStyleCnt="1"/>
      <dgm:spPr/>
    </dgm:pt>
  </dgm:ptLst>
  <dgm:cxnLst>
    <dgm:cxn modelId="{CD526914-B6C8-1345-A25A-20C3E82BC1E0}" type="presOf" srcId="{577F00CA-B2E2-F547-AF38-AB8469EBF3AE}" destId="{5E3E6B69-5277-3849-8D07-5292634B59E2}" srcOrd="0" destOrd="0" presId="urn:microsoft.com/office/officeart/2005/8/layout/funnel1"/>
    <dgm:cxn modelId="{21316325-4D66-2248-A313-930632BD9D5C}" type="presOf" srcId="{AE84CB6E-529F-CA44-BD33-56331270B302}" destId="{F4EE7E96-3152-1249-9DD6-2B3891A0E6B1}" srcOrd="0" destOrd="0" presId="urn:microsoft.com/office/officeart/2005/8/layout/funnel1"/>
    <dgm:cxn modelId="{277EE23D-185B-D84C-B60D-76F688CE9BE8}" type="presOf" srcId="{A8A80BBF-237C-7D40-A309-012253F16ED1}" destId="{A9FEF8DD-6433-2B40-B661-2B1173D98CD0}" srcOrd="0" destOrd="0" presId="urn:microsoft.com/office/officeart/2005/8/layout/funnel1"/>
    <dgm:cxn modelId="{D1F2EFCA-E8E5-BD43-82A1-3443B1BA17A6}" srcId="{A8A80BBF-237C-7D40-A309-012253F16ED1}" destId="{AE84CB6E-529F-CA44-BD33-56331270B302}" srcOrd="1" destOrd="0" parTransId="{EC7960A1-B477-3249-B615-8379EEE2919D}" sibTransId="{113F8727-F0AC-6542-B752-584DDCDF9E5A}"/>
    <dgm:cxn modelId="{A6C314F6-023D-604A-A84D-6F41EEB4DD54}" srcId="{A8A80BBF-237C-7D40-A309-012253F16ED1}" destId="{577F00CA-B2E2-F547-AF38-AB8469EBF3AE}" srcOrd="0" destOrd="0" parTransId="{DF882680-CDB2-AC42-9EEA-DDB886506760}" sibTransId="{87ED36A5-D5AD-C749-89A3-2AC471EEE220}"/>
    <dgm:cxn modelId="{2D931F52-6FED-E746-9957-2A1503C7A28C}" type="presParOf" srcId="{A9FEF8DD-6433-2B40-B661-2B1173D98CD0}" destId="{CDECBCD2-8B0F-4544-9616-E8DB4BAFC67A}" srcOrd="0" destOrd="0" presId="urn:microsoft.com/office/officeart/2005/8/layout/funnel1"/>
    <dgm:cxn modelId="{01F0CBF1-D61C-5946-B9B6-FFFAADA6D0F8}" type="presParOf" srcId="{A9FEF8DD-6433-2B40-B661-2B1173D98CD0}" destId="{BA94F612-1DCB-2345-B8AF-5B0C84F9168C}" srcOrd="1" destOrd="0" presId="urn:microsoft.com/office/officeart/2005/8/layout/funnel1"/>
    <dgm:cxn modelId="{4B053B80-F1ED-0949-A745-979359C75F86}" type="presParOf" srcId="{A9FEF8DD-6433-2B40-B661-2B1173D98CD0}" destId="{F4EE7E96-3152-1249-9DD6-2B3891A0E6B1}" srcOrd="2" destOrd="0" presId="urn:microsoft.com/office/officeart/2005/8/layout/funnel1"/>
    <dgm:cxn modelId="{0CD44E84-4134-8D43-AD59-9B3696D45D1B}" type="presParOf" srcId="{A9FEF8DD-6433-2B40-B661-2B1173D98CD0}" destId="{5E3E6B69-5277-3849-8D07-5292634B59E2}" srcOrd="3" destOrd="0" presId="urn:microsoft.com/office/officeart/2005/8/layout/funnel1"/>
    <dgm:cxn modelId="{7CC6B101-65DD-FD4B-95B9-BB255345B31C}" type="presParOf" srcId="{A9FEF8DD-6433-2B40-B661-2B1173D98CD0}" destId="{5156D366-430C-444D-BB57-C8AEA24D4CAD}" srcOrd="4" destOrd="0" presId="urn:microsoft.com/office/officeart/2005/8/layout/funnel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8A80BBF-237C-7D40-A309-012253F16ED1}" type="doc">
      <dgm:prSet loTypeId="urn:microsoft.com/office/officeart/2005/8/layout/funnel1" loCatId="" qsTypeId="urn:microsoft.com/office/officeart/2005/8/quickstyle/simple1" qsCatId="simple" csTypeId="urn:microsoft.com/office/officeart/2005/8/colors/accent1_2" csCatId="accent1" phldr="1"/>
      <dgm:spPr/>
      <dgm:t>
        <a:bodyPr/>
        <a:lstStyle/>
        <a:p>
          <a:endParaRPr lang="en-US"/>
        </a:p>
      </dgm:t>
    </dgm:pt>
    <dgm:pt modelId="{577F00CA-B2E2-F547-AF38-AB8469EBF3AE}">
      <dgm:prSet phldrT="[Text]" custT="1"/>
      <dgm:spPr/>
      <dgm:t>
        <a:bodyPr/>
        <a:lstStyle/>
        <a:p>
          <a:r>
            <a:rPr lang="en-US" sz="1600" dirty="0"/>
            <a:t>Risky Loans</a:t>
          </a:r>
        </a:p>
      </dgm:t>
    </dgm:pt>
    <dgm:pt modelId="{DF882680-CDB2-AC42-9EEA-DDB886506760}" type="parTrans" cxnId="{A6C314F6-023D-604A-A84D-6F41EEB4DD54}">
      <dgm:prSet/>
      <dgm:spPr/>
      <dgm:t>
        <a:bodyPr/>
        <a:lstStyle/>
        <a:p>
          <a:endParaRPr lang="en-US"/>
        </a:p>
      </dgm:t>
    </dgm:pt>
    <dgm:pt modelId="{87ED36A5-D5AD-C749-89A3-2AC471EEE220}" type="sibTrans" cxnId="{A6C314F6-023D-604A-A84D-6F41EEB4DD54}">
      <dgm:prSet/>
      <dgm:spPr/>
      <dgm:t>
        <a:bodyPr/>
        <a:lstStyle/>
        <a:p>
          <a:endParaRPr lang="en-US"/>
        </a:p>
      </dgm:t>
    </dgm:pt>
    <dgm:pt modelId="{AE84CB6E-529F-CA44-BD33-56331270B302}">
      <dgm:prSet phldrT="[Text]"/>
      <dgm:spPr/>
      <dgm:t>
        <a:bodyPr/>
        <a:lstStyle/>
        <a:p>
          <a:r>
            <a:rPr lang="en-US" dirty="0"/>
            <a:t>Loan loss amount</a:t>
          </a:r>
        </a:p>
      </dgm:t>
    </dgm:pt>
    <dgm:pt modelId="{EC7960A1-B477-3249-B615-8379EEE2919D}" type="parTrans" cxnId="{D1F2EFCA-E8E5-BD43-82A1-3443B1BA17A6}">
      <dgm:prSet/>
      <dgm:spPr/>
      <dgm:t>
        <a:bodyPr/>
        <a:lstStyle/>
        <a:p>
          <a:endParaRPr lang="en-US"/>
        </a:p>
      </dgm:t>
    </dgm:pt>
    <dgm:pt modelId="{113F8727-F0AC-6542-B752-584DDCDF9E5A}" type="sibTrans" cxnId="{D1F2EFCA-E8E5-BD43-82A1-3443B1BA17A6}">
      <dgm:prSet/>
      <dgm:spPr/>
      <dgm:t>
        <a:bodyPr/>
        <a:lstStyle/>
        <a:p>
          <a:endParaRPr lang="en-US"/>
        </a:p>
      </dgm:t>
    </dgm:pt>
    <dgm:pt modelId="{A9FEF8DD-6433-2B40-B661-2B1173D98CD0}" type="pres">
      <dgm:prSet presAssocID="{A8A80BBF-237C-7D40-A309-012253F16ED1}" presName="Name0" presStyleCnt="0">
        <dgm:presLayoutVars>
          <dgm:chMax val="4"/>
          <dgm:resizeHandles val="exact"/>
        </dgm:presLayoutVars>
      </dgm:prSet>
      <dgm:spPr/>
    </dgm:pt>
    <dgm:pt modelId="{CDECBCD2-8B0F-4544-9616-E8DB4BAFC67A}" type="pres">
      <dgm:prSet presAssocID="{A8A80BBF-237C-7D40-A309-012253F16ED1}" presName="ellipse" presStyleLbl="trBgShp" presStyleIdx="0" presStyleCnt="1"/>
      <dgm:spPr/>
    </dgm:pt>
    <dgm:pt modelId="{BA94F612-1DCB-2345-B8AF-5B0C84F9168C}" type="pres">
      <dgm:prSet presAssocID="{A8A80BBF-237C-7D40-A309-012253F16ED1}" presName="arrow1" presStyleLbl="fgShp" presStyleIdx="0" presStyleCnt="1"/>
      <dgm:spPr/>
    </dgm:pt>
    <dgm:pt modelId="{F4EE7E96-3152-1249-9DD6-2B3891A0E6B1}" type="pres">
      <dgm:prSet presAssocID="{A8A80BBF-237C-7D40-A309-012253F16ED1}" presName="rectangle" presStyleLbl="revTx" presStyleIdx="0" presStyleCnt="1">
        <dgm:presLayoutVars>
          <dgm:bulletEnabled val="1"/>
        </dgm:presLayoutVars>
      </dgm:prSet>
      <dgm:spPr/>
    </dgm:pt>
    <dgm:pt modelId="{5E3E6B69-5277-3849-8D07-5292634B59E2}" type="pres">
      <dgm:prSet presAssocID="{AE84CB6E-529F-CA44-BD33-56331270B302}" presName="item1" presStyleLbl="node1" presStyleIdx="0" presStyleCnt="1" custLinFactNeighborX="14143" custLinFactNeighborY="11165">
        <dgm:presLayoutVars>
          <dgm:bulletEnabled val="1"/>
        </dgm:presLayoutVars>
      </dgm:prSet>
      <dgm:spPr/>
    </dgm:pt>
    <dgm:pt modelId="{5156D366-430C-444D-BB57-C8AEA24D4CAD}" type="pres">
      <dgm:prSet presAssocID="{A8A80BBF-237C-7D40-A309-012253F16ED1}" presName="funnel" presStyleLbl="trAlignAcc1" presStyleIdx="0" presStyleCnt="1"/>
      <dgm:spPr/>
    </dgm:pt>
  </dgm:ptLst>
  <dgm:cxnLst>
    <dgm:cxn modelId="{CD526914-B6C8-1345-A25A-20C3E82BC1E0}" type="presOf" srcId="{577F00CA-B2E2-F547-AF38-AB8469EBF3AE}" destId="{5E3E6B69-5277-3849-8D07-5292634B59E2}" srcOrd="0" destOrd="0" presId="urn:microsoft.com/office/officeart/2005/8/layout/funnel1"/>
    <dgm:cxn modelId="{21316325-4D66-2248-A313-930632BD9D5C}" type="presOf" srcId="{AE84CB6E-529F-CA44-BD33-56331270B302}" destId="{F4EE7E96-3152-1249-9DD6-2B3891A0E6B1}" srcOrd="0" destOrd="0" presId="urn:microsoft.com/office/officeart/2005/8/layout/funnel1"/>
    <dgm:cxn modelId="{277EE23D-185B-D84C-B60D-76F688CE9BE8}" type="presOf" srcId="{A8A80BBF-237C-7D40-A309-012253F16ED1}" destId="{A9FEF8DD-6433-2B40-B661-2B1173D98CD0}" srcOrd="0" destOrd="0" presId="urn:microsoft.com/office/officeart/2005/8/layout/funnel1"/>
    <dgm:cxn modelId="{D1F2EFCA-E8E5-BD43-82A1-3443B1BA17A6}" srcId="{A8A80BBF-237C-7D40-A309-012253F16ED1}" destId="{AE84CB6E-529F-CA44-BD33-56331270B302}" srcOrd="1" destOrd="0" parTransId="{EC7960A1-B477-3249-B615-8379EEE2919D}" sibTransId="{113F8727-F0AC-6542-B752-584DDCDF9E5A}"/>
    <dgm:cxn modelId="{A6C314F6-023D-604A-A84D-6F41EEB4DD54}" srcId="{A8A80BBF-237C-7D40-A309-012253F16ED1}" destId="{577F00CA-B2E2-F547-AF38-AB8469EBF3AE}" srcOrd="0" destOrd="0" parTransId="{DF882680-CDB2-AC42-9EEA-DDB886506760}" sibTransId="{87ED36A5-D5AD-C749-89A3-2AC471EEE220}"/>
    <dgm:cxn modelId="{2D931F52-6FED-E746-9957-2A1503C7A28C}" type="presParOf" srcId="{A9FEF8DD-6433-2B40-B661-2B1173D98CD0}" destId="{CDECBCD2-8B0F-4544-9616-E8DB4BAFC67A}" srcOrd="0" destOrd="0" presId="urn:microsoft.com/office/officeart/2005/8/layout/funnel1"/>
    <dgm:cxn modelId="{01F0CBF1-D61C-5946-B9B6-FFFAADA6D0F8}" type="presParOf" srcId="{A9FEF8DD-6433-2B40-B661-2B1173D98CD0}" destId="{BA94F612-1DCB-2345-B8AF-5B0C84F9168C}" srcOrd="1" destOrd="0" presId="urn:microsoft.com/office/officeart/2005/8/layout/funnel1"/>
    <dgm:cxn modelId="{4B053B80-F1ED-0949-A745-979359C75F86}" type="presParOf" srcId="{A9FEF8DD-6433-2B40-B661-2B1173D98CD0}" destId="{F4EE7E96-3152-1249-9DD6-2B3891A0E6B1}" srcOrd="2" destOrd="0" presId="urn:microsoft.com/office/officeart/2005/8/layout/funnel1"/>
    <dgm:cxn modelId="{0CD44E84-4134-8D43-AD59-9B3696D45D1B}" type="presParOf" srcId="{A9FEF8DD-6433-2B40-B661-2B1173D98CD0}" destId="{5E3E6B69-5277-3849-8D07-5292634B59E2}" srcOrd="3" destOrd="0" presId="urn:microsoft.com/office/officeart/2005/8/layout/funnel1"/>
    <dgm:cxn modelId="{7CC6B101-65DD-FD4B-95B9-BB255345B31C}" type="presParOf" srcId="{A9FEF8DD-6433-2B40-B661-2B1173D98CD0}" destId="{5156D366-430C-444D-BB57-C8AEA24D4CAD}" srcOrd="4" destOrd="0" presId="urn:microsoft.com/office/officeart/2005/8/layout/funnel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8395134-3A3A-FF44-8FCD-EDA12BF08FE3}" type="doc">
      <dgm:prSet loTypeId="urn:microsoft.com/office/officeart/2005/8/layout/vList6" loCatId="" qsTypeId="urn:microsoft.com/office/officeart/2005/8/quickstyle/simple1" qsCatId="simple" csTypeId="urn:microsoft.com/office/officeart/2005/8/colors/accent1_2" csCatId="accent1" phldr="1"/>
      <dgm:spPr/>
      <dgm:t>
        <a:bodyPr/>
        <a:lstStyle/>
        <a:p>
          <a:endParaRPr lang="en-US"/>
        </a:p>
      </dgm:t>
    </dgm:pt>
    <dgm:pt modelId="{BB236309-78A2-0043-8B62-75934BF723F8}">
      <dgm:prSet phldrT="[Text]"/>
      <dgm:spPr/>
      <dgm:t>
        <a:bodyPr/>
        <a:lstStyle/>
        <a:p>
          <a:r>
            <a:rPr lang="en-US" dirty="0"/>
            <a:t>Classification Model</a:t>
          </a:r>
        </a:p>
      </dgm:t>
    </dgm:pt>
    <dgm:pt modelId="{03066CAB-5C04-5A49-8529-046EF84F3ED9}" type="parTrans" cxnId="{EB2EAE98-E668-4E49-A4F1-A9A0B93E193E}">
      <dgm:prSet/>
      <dgm:spPr/>
      <dgm:t>
        <a:bodyPr/>
        <a:lstStyle/>
        <a:p>
          <a:endParaRPr lang="en-US"/>
        </a:p>
      </dgm:t>
    </dgm:pt>
    <dgm:pt modelId="{8E514620-34BE-F247-90AB-7EA878883F09}" type="sibTrans" cxnId="{EB2EAE98-E668-4E49-A4F1-A9A0B93E193E}">
      <dgm:prSet/>
      <dgm:spPr/>
      <dgm:t>
        <a:bodyPr/>
        <a:lstStyle/>
        <a:p>
          <a:endParaRPr lang="en-US"/>
        </a:p>
      </dgm:t>
    </dgm:pt>
    <dgm:pt modelId="{B3402C0E-6B0A-FE45-85E1-06FF27AE0EEE}">
      <dgm:prSet phldrT="[Text]" custT="1"/>
      <dgm:spPr/>
      <dgm:t>
        <a:bodyPr/>
        <a:lstStyle/>
        <a:p>
          <a:r>
            <a:rPr lang="en-US" sz="2400" dirty="0"/>
            <a:t>Recall: 0.54</a:t>
          </a:r>
        </a:p>
      </dgm:t>
    </dgm:pt>
    <dgm:pt modelId="{85ABF24A-68D6-AD4B-A22E-3D635D2D18FF}" type="parTrans" cxnId="{ED86F01F-33EE-6E41-9F65-C885B95129A6}">
      <dgm:prSet/>
      <dgm:spPr/>
      <dgm:t>
        <a:bodyPr/>
        <a:lstStyle/>
        <a:p>
          <a:endParaRPr lang="en-US"/>
        </a:p>
      </dgm:t>
    </dgm:pt>
    <dgm:pt modelId="{3A30CACF-3B9E-524F-914B-B253879CE89D}" type="sibTrans" cxnId="{ED86F01F-33EE-6E41-9F65-C885B95129A6}">
      <dgm:prSet/>
      <dgm:spPr/>
      <dgm:t>
        <a:bodyPr/>
        <a:lstStyle/>
        <a:p>
          <a:endParaRPr lang="en-US"/>
        </a:p>
      </dgm:t>
    </dgm:pt>
    <dgm:pt modelId="{3DF3DAFA-7B7A-9143-AF06-0238A5DCADB6}">
      <dgm:prSet phldrT="[Text]" custT="1"/>
      <dgm:spPr/>
      <dgm:t>
        <a:bodyPr/>
        <a:lstStyle/>
        <a:p>
          <a:r>
            <a:rPr lang="en-US" sz="2400" dirty="0"/>
            <a:t>ROC AUC: 0.90</a:t>
          </a:r>
        </a:p>
      </dgm:t>
    </dgm:pt>
    <dgm:pt modelId="{8A7FCD51-BA6B-3A47-AD92-3A839EF27B66}" type="parTrans" cxnId="{56582641-9877-1047-9609-09DCACAF1991}">
      <dgm:prSet/>
      <dgm:spPr/>
      <dgm:t>
        <a:bodyPr/>
        <a:lstStyle/>
        <a:p>
          <a:endParaRPr lang="en-US"/>
        </a:p>
      </dgm:t>
    </dgm:pt>
    <dgm:pt modelId="{55E84CAF-67FE-494B-9AD4-CDBFD0EA642E}" type="sibTrans" cxnId="{56582641-9877-1047-9609-09DCACAF1991}">
      <dgm:prSet/>
      <dgm:spPr/>
      <dgm:t>
        <a:bodyPr/>
        <a:lstStyle/>
        <a:p>
          <a:endParaRPr lang="en-US"/>
        </a:p>
      </dgm:t>
    </dgm:pt>
    <dgm:pt modelId="{854814A6-22D3-8048-A81B-A75D29571334}">
      <dgm:prSet phldrT="[Text]"/>
      <dgm:spPr/>
      <dgm:t>
        <a:bodyPr/>
        <a:lstStyle/>
        <a:p>
          <a:r>
            <a:rPr lang="en-US" dirty="0"/>
            <a:t>Regression Model</a:t>
          </a:r>
        </a:p>
      </dgm:t>
    </dgm:pt>
    <dgm:pt modelId="{D2B792E0-0120-694C-BEB6-45CC2831E563}" type="parTrans" cxnId="{61D5BD01-C4A6-794A-84D0-54AED7B9175D}">
      <dgm:prSet/>
      <dgm:spPr/>
      <dgm:t>
        <a:bodyPr/>
        <a:lstStyle/>
        <a:p>
          <a:endParaRPr lang="en-US"/>
        </a:p>
      </dgm:t>
    </dgm:pt>
    <dgm:pt modelId="{E75609BA-EAE0-1B47-87FA-2015E9B9FA83}" type="sibTrans" cxnId="{61D5BD01-C4A6-794A-84D0-54AED7B9175D}">
      <dgm:prSet/>
      <dgm:spPr/>
      <dgm:t>
        <a:bodyPr/>
        <a:lstStyle/>
        <a:p>
          <a:endParaRPr lang="en-US"/>
        </a:p>
      </dgm:t>
    </dgm:pt>
    <mc:AlternateContent xmlns:mc="http://schemas.openxmlformats.org/markup-compatibility/2006">
      <mc:Choice xmlns:a14="http://schemas.microsoft.com/office/drawing/2010/main" Requires="a14">
        <dgm:pt modelId="{145FA4AB-8594-E84E-88A3-2FBAC3353F75}">
          <dgm:prSet phldrT="[Text]" custT="1"/>
          <dgm:spPr/>
          <dgm:t>
            <a:bodyPr/>
            <a:lstStyle/>
            <a:p>
              <a14:m>
                <m:oMath xmlns:m="http://schemas.openxmlformats.org/officeDocument/2006/math">
                  <m:sSup>
                    <m:sSupPr>
                      <m:ctrlPr>
                        <a:rPr lang="en-US" sz="2800" i="1" smtClean="0">
                          <a:latin typeface="Cambria Math" panose="02040503050406030204" pitchFamily="18" charset="0"/>
                        </a:rPr>
                      </m:ctrlPr>
                    </m:sSupPr>
                    <m:e>
                      <m:r>
                        <a:rPr lang="en-US" sz="2800" b="0" i="1" smtClean="0">
                          <a:latin typeface="Cambria Math" panose="02040503050406030204" pitchFamily="18" charset="0"/>
                        </a:rPr>
                        <m:t>𝑅</m:t>
                      </m:r>
                    </m:e>
                    <m:sup>
                      <m:r>
                        <a:rPr lang="en-US" sz="2800" b="0" i="1" smtClean="0">
                          <a:latin typeface="Cambria Math" panose="02040503050406030204" pitchFamily="18" charset="0"/>
                        </a:rPr>
                        <m:t>2</m:t>
                      </m:r>
                    </m:sup>
                  </m:sSup>
                </m:oMath>
              </a14:m>
              <a:r>
                <a:rPr lang="en-US" sz="2800" dirty="0"/>
                <a:t>: 0.71</a:t>
              </a:r>
            </a:p>
          </dgm:t>
        </dgm:pt>
      </mc:Choice>
      <mc:Fallback>
        <dgm:pt modelId="{145FA4AB-8594-E84E-88A3-2FBAC3353F75}">
          <dgm:prSet phldrT="[Text]" custT="1"/>
          <dgm:spPr/>
          <dgm:t>
            <a:bodyPr/>
            <a:lstStyle/>
            <a:p>
              <a:r>
                <a:rPr lang="en-US" sz="2800" b="0" i="0">
                  <a:latin typeface="Cambria Math" panose="02040503050406030204" pitchFamily="18" charset="0"/>
                </a:rPr>
                <a:t>𝑅^2</a:t>
              </a:r>
              <a:r>
                <a:rPr lang="en-US" sz="2800" dirty="0"/>
                <a:t>: 0.71</a:t>
              </a:r>
            </a:p>
          </dgm:t>
        </dgm:pt>
      </mc:Fallback>
    </mc:AlternateContent>
    <dgm:pt modelId="{C2EB4A84-F2CC-1744-99CB-565E65487BBC}" type="parTrans" cxnId="{35470339-5392-4944-9595-A5808D836D4D}">
      <dgm:prSet/>
      <dgm:spPr/>
      <dgm:t>
        <a:bodyPr/>
        <a:lstStyle/>
        <a:p>
          <a:endParaRPr lang="en-US"/>
        </a:p>
      </dgm:t>
    </dgm:pt>
    <dgm:pt modelId="{02BF4569-26A3-7449-A3A1-EC4029C21439}" type="sibTrans" cxnId="{35470339-5392-4944-9595-A5808D836D4D}">
      <dgm:prSet/>
      <dgm:spPr/>
      <dgm:t>
        <a:bodyPr/>
        <a:lstStyle/>
        <a:p>
          <a:endParaRPr lang="en-US"/>
        </a:p>
      </dgm:t>
    </dgm:pt>
    <dgm:pt modelId="{851CA34B-CAD6-1A4C-8613-6573730CEFAA}">
      <dgm:prSet phldrT="[Text]" custT="1"/>
      <dgm:spPr/>
      <dgm:t>
        <a:bodyPr/>
        <a:lstStyle/>
        <a:p>
          <a:r>
            <a:rPr lang="en-US" sz="2800" dirty="0"/>
            <a:t>MAE: 0.41</a:t>
          </a:r>
        </a:p>
      </dgm:t>
    </dgm:pt>
    <dgm:pt modelId="{0B1855F8-3781-CE4F-8A3B-2D15BBAAF12D}" type="parTrans" cxnId="{29284AA2-17F8-F94A-A788-3F349985EFC1}">
      <dgm:prSet/>
      <dgm:spPr/>
      <dgm:t>
        <a:bodyPr/>
        <a:lstStyle/>
        <a:p>
          <a:endParaRPr lang="en-US"/>
        </a:p>
      </dgm:t>
    </dgm:pt>
    <dgm:pt modelId="{2A7A464E-1E85-DF45-B803-F262A6236904}" type="sibTrans" cxnId="{29284AA2-17F8-F94A-A788-3F349985EFC1}">
      <dgm:prSet/>
      <dgm:spPr/>
      <dgm:t>
        <a:bodyPr/>
        <a:lstStyle/>
        <a:p>
          <a:endParaRPr lang="en-US"/>
        </a:p>
      </dgm:t>
    </dgm:pt>
    <dgm:pt modelId="{49080C78-470C-794D-8CE6-9F8AEBB20842}" type="pres">
      <dgm:prSet presAssocID="{98395134-3A3A-FF44-8FCD-EDA12BF08FE3}" presName="Name0" presStyleCnt="0">
        <dgm:presLayoutVars>
          <dgm:dir/>
          <dgm:animLvl val="lvl"/>
          <dgm:resizeHandles/>
        </dgm:presLayoutVars>
      </dgm:prSet>
      <dgm:spPr/>
    </dgm:pt>
    <dgm:pt modelId="{BBF76952-1016-1440-9DA1-87C86FA3C0EB}" type="pres">
      <dgm:prSet presAssocID="{BB236309-78A2-0043-8B62-75934BF723F8}" presName="linNode" presStyleCnt="0"/>
      <dgm:spPr/>
    </dgm:pt>
    <dgm:pt modelId="{B1237C3F-2B13-3146-9631-8B9AB4010228}" type="pres">
      <dgm:prSet presAssocID="{BB236309-78A2-0043-8B62-75934BF723F8}" presName="parentShp" presStyleLbl="node1" presStyleIdx="0" presStyleCnt="2" custLinFactNeighborX="248" custLinFactNeighborY="468">
        <dgm:presLayoutVars>
          <dgm:bulletEnabled val="1"/>
        </dgm:presLayoutVars>
      </dgm:prSet>
      <dgm:spPr/>
    </dgm:pt>
    <dgm:pt modelId="{8D83033D-8784-1947-8EEE-8D721820D2C6}" type="pres">
      <dgm:prSet presAssocID="{BB236309-78A2-0043-8B62-75934BF723F8}" presName="childShp" presStyleLbl="bgAccFollowNode1" presStyleIdx="0" presStyleCnt="2" custLinFactNeighborX="-372" custLinFactNeighborY="468">
        <dgm:presLayoutVars>
          <dgm:bulletEnabled val="1"/>
        </dgm:presLayoutVars>
      </dgm:prSet>
      <dgm:spPr/>
    </dgm:pt>
    <dgm:pt modelId="{377FB873-FA31-A043-A217-994798676AFF}" type="pres">
      <dgm:prSet presAssocID="{8E514620-34BE-F247-90AB-7EA878883F09}" presName="spacing" presStyleCnt="0"/>
      <dgm:spPr/>
    </dgm:pt>
    <dgm:pt modelId="{F9FEC9CB-B07B-5F49-BECD-49892B48FFA3}" type="pres">
      <dgm:prSet presAssocID="{854814A6-22D3-8048-A81B-A75D29571334}" presName="linNode" presStyleCnt="0"/>
      <dgm:spPr/>
    </dgm:pt>
    <dgm:pt modelId="{73540233-76B4-0444-96CA-4E32E95E7246}" type="pres">
      <dgm:prSet presAssocID="{854814A6-22D3-8048-A81B-A75D29571334}" presName="parentShp" presStyleLbl="node1" presStyleIdx="1" presStyleCnt="2">
        <dgm:presLayoutVars>
          <dgm:bulletEnabled val="1"/>
        </dgm:presLayoutVars>
      </dgm:prSet>
      <dgm:spPr/>
    </dgm:pt>
    <dgm:pt modelId="{9811EE2E-EA2F-144D-A4FD-1459EDA240DA}" type="pres">
      <dgm:prSet presAssocID="{854814A6-22D3-8048-A81B-A75D29571334}" presName="childShp" presStyleLbl="bgAccFollowNode1" presStyleIdx="1" presStyleCnt="2">
        <dgm:presLayoutVars>
          <dgm:bulletEnabled val="1"/>
        </dgm:presLayoutVars>
      </dgm:prSet>
      <dgm:spPr/>
    </dgm:pt>
  </dgm:ptLst>
  <dgm:cxnLst>
    <dgm:cxn modelId="{61D5BD01-C4A6-794A-84D0-54AED7B9175D}" srcId="{98395134-3A3A-FF44-8FCD-EDA12BF08FE3}" destId="{854814A6-22D3-8048-A81B-A75D29571334}" srcOrd="1" destOrd="0" parTransId="{D2B792E0-0120-694C-BEB6-45CC2831E563}" sibTransId="{E75609BA-EAE0-1B47-87FA-2015E9B9FA83}"/>
    <dgm:cxn modelId="{6C38A608-FC16-394A-B5AA-FC2FC38003F5}" type="presOf" srcId="{98395134-3A3A-FF44-8FCD-EDA12BF08FE3}" destId="{49080C78-470C-794D-8CE6-9F8AEBB20842}" srcOrd="0" destOrd="0" presId="urn:microsoft.com/office/officeart/2005/8/layout/vList6"/>
    <dgm:cxn modelId="{258C4A18-2153-EB4F-AC42-877EA70C894B}" type="presOf" srcId="{BB236309-78A2-0043-8B62-75934BF723F8}" destId="{B1237C3F-2B13-3146-9631-8B9AB4010228}" srcOrd="0" destOrd="0" presId="urn:microsoft.com/office/officeart/2005/8/layout/vList6"/>
    <dgm:cxn modelId="{ED86F01F-33EE-6E41-9F65-C885B95129A6}" srcId="{BB236309-78A2-0043-8B62-75934BF723F8}" destId="{B3402C0E-6B0A-FE45-85E1-06FF27AE0EEE}" srcOrd="0" destOrd="0" parTransId="{85ABF24A-68D6-AD4B-A22E-3D635D2D18FF}" sibTransId="{3A30CACF-3B9E-524F-914B-B253879CE89D}"/>
    <dgm:cxn modelId="{CBCFFA27-3A06-F94D-BCFC-CB45AC08EACA}" type="presOf" srcId="{854814A6-22D3-8048-A81B-A75D29571334}" destId="{73540233-76B4-0444-96CA-4E32E95E7246}" srcOrd="0" destOrd="0" presId="urn:microsoft.com/office/officeart/2005/8/layout/vList6"/>
    <dgm:cxn modelId="{94585133-7100-F543-8DE3-F6D4E3ECDB3B}" type="presOf" srcId="{851CA34B-CAD6-1A4C-8613-6573730CEFAA}" destId="{9811EE2E-EA2F-144D-A4FD-1459EDA240DA}" srcOrd="0" destOrd="1" presId="urn:microsoft.com/office/officeart/2005/8/layout/vList6"/>
    <dgm:cxn modelId="{35470339-5392-4944-9595-A5808D836D4D}" srcId="{854814A6-22D3-8048-A81B-A75D29571334}" destId="{145FA4AB-8594-E84E-88A3-2FBAC3353F75}" srcOrd="0" destOrd="0" parTransId="{C2EB4A84-F2CC-1744-99CB-565E65487BBC}" sibTransId="{02BF4569-26A3-7449-A3A1-EC4029C21439}"/>
    <dgm:cxn modelId="{56582641-9877-1047-9609-09DCACAF1991}" srcId="{BB236309-78A2-0043-8B62-75934BF723F8}" destId="{3DF3DAFA-7B7A-9143-AF06-0238A5DCADB6}" srcOrd="1" destOrd="0" parTransId="{8A7FCD51-BA6B-3A47-AD92-3A839EF27B66}" sibTransId="{55E84CAF-67FE-494B-9AD4-CDBFD0EA642E}"/>
    <dgm:cxn modelId="{EB2EAE98-E668-4E49-A4F1-A9A0B93E193E}" srcId="{98395134-3A3A-FF44-8FCD-EDA12BF08FE3}" destId="{BB236309-78A2-0043-8B62-75934BF723F8}" srcOrd="0" destOrd="0" parTransId="{03066CAB-5C04-5A49-8529-046EF84F3ED9}" sibTransId="{8E514620-34BE-F247-90AB-7EA878883F09}"/>
    <dgm:cxn modelId="{29284AA2-17F8-F94A-A788-3F349985EFC1}" srcId="{854814A6-22D3-8048-A81B-A75D29571334}" destId="{851CA34B-CAD6-1A4C-8613-6573730CEFAA}" srcOrd="1" destOrd="0" parTransId="{0B1855F8-3781-CE4F-8A3B-2D15BBAAF12D}" sibTransId="{2A7A464E-1E85-DF45-B803-F262A6236904}"/>
    <dgm:cxn modelId="{0563FFAC-C17F-A546-ABCA-5DB0647D51ED}" type="presOf" srcId="{B3402C0E-6B0A-FE45-85E1-06FF27AE0EEE}" destId="{8D83033D-8784-1947-8EEE-8D721820D2C6}" srcOrd="0" destOrd="0" presId="urn:microsoft.com/office/officeart/2005/8/layout/vList6"/>
    <dgm:cxn modelId="{A842E2C4-5D9D-0649-9FFD-ED92039BDE5B}" type="presOf" srcId="{145FA4AB-8594-E84E-88A3-2FBAC3353F75}" destId="{9811EE2E-EA2F-144D-A4FD-1459EDA240DA}" srcOrd="0" destOrd="0" presId="urn:microsoft.com/office/officeart/2005/8/layout/vList6"/>
    <dgm:cxn modelId="{EA0EE3EE-7555-FE42-B15C-AF9DF937A82E}" type="presOf" srcId="{3DF3DAFA-7B7A-9143-AF06-0238A5DCADB6}" destId="{8D83033D-8784-1947-8EEE-8D721820D2C6}" srcOrd="0" destOrd="1" presId="urn:microsoft.com/office/officeart/2005/8/layout/vList6"/>
    <dgm:cxn modelId="{A34C8EDF-0F38-8F41-B599-BE8862565010}" type="presParOf" srcId="{49080C78-470C-794D-8CE6-9F8AEBB20842}" destId="{BBF76952-1016-1440-9DA1-87C86FA3C0EB}" srcOrd="0" destOrd="0" presId="urn:microsoft.com/office/officeart/2005/8/layout/vList6"/>
    <dgm:cxn modelId="{354D4611-8873-E74C-84F8-2F00CA55E5E3}" type="presParOf" srcId="{BBF76952-1016-1440-9DA1-87C86FA3C0EB}" destId="{B1237C3F-2B13-3146-9631-8B9AB4010228}" srcOrd="0" destOrd="0" presId="urn:microsoft.com/office/officeart/2005/8/layout/vList6"/>
    <dgm:cxn modelId="{8B8FA519-1851-414F-A4AB-268715464671}" type="presParOf" srcId="{BBF76952-1016-1440-9DA1-87C86FA3C0EB}" destId="{8D83033D-8784-1947-8EEE-8D721820D2C6}" srcOrd="1" destOrd="0" presId="urn:microsoft.com/office/officeart/2005/8/layout/vList6"/>
    <dgm:cxn modelId="{E976146C-F763-C54C-84FB-BEFC16696A0B}" type="presParOf" srcId="{49080C78-470C-794D-8CE6-9F8AEBB20842}" destId="{377FB873-FA31-A043-A217-994798676AFF}" srcOrd="1" destOrd="0" presId="urn:microsoft.com/office/officeart/2005/8/layout/vList6"/>
    <dgm:cxn modelId="{4BA4A7E0-7938-8346-8BC9-7470414B274D}" type="presParOf" srcId="{49080C78-470C-794D-8CE6-9F8AEBB20842}" destId="{F9FEC9CB-B07B-5F49-BECD-49892B48FFA3}" srcOrd="2" destOrd="0" presId="urn:microsoft.com/office/officeart/2005/8/layout/vList6"/>
    <dgm:cxn modelId="{AA139081-13BD-2344-830B-00F00C7FBFAB}" type="presParOf" srcId="{F9FEC9CB-B07B-5F49-BECD-49892B48FFA3}" destId="{73540233-76B4-0444-96CA-4E32E95E7246}" srcOrd="0" destOrd="0" presId="urn:microsoft.com/office/officeart/2005/8/layout/vList6"/>
    <dgm:cxn modelId="{CFEBC9E4-1850-CE4E-88AC-2838FF8971E5}" type="presParOf" srcId="{F9FEC9CB-B07B-5F49-BECD-49892B48FFA3}" destId="{9811EE2E-EA2F-144D-A4FD-1459EDA240DA}"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8395134-3A3A-FF44-8FCD-EDA12BF08FE3}" type="doc">
      <dgm:prSet loTypeId="urn:microsoft.com/office/officeart/2005/8/layout/vList6" loCatId="" qsTypeId="urn:microsoft.com/office/officeart/2005/8/quickstyle/simple1" qsCatId="simple" csTypeId="urn:microsoft.com/office/officeart/2005/8/colors/accent1_2" csCatId="accent1" phldr="1"/>
      <dgm:spPr/>
      <dgm:t>
        <a:bodyPr/>
        <a:lstStyle/>
        <a:p>
          <a:endParaRPr lang="en-US"/>
        </a:p>
      </dgm:t>
    </dgm:pt>
    <dgm:pt modelId="{BB236309-78A2-0043-8B62-75934BF723F8}">
      <dgm:prSet phldrT="[Text]"/>
      <dgm:spPr/>
      <dgm:t>
        <a:bodyPr/>
        <a:lstStyle/>
        <a:p>
          <a:r>
            <a:rPr lang="en-US" dirty="0"/>
            <a:t>Classification Model</a:t>
          </a:r>
        </a:p>
      </dgm:t>
    </dgm:pt>
    <dgm:pt modelId="{03066CAB-5C04-5A49-8529-046EF84F3ED9}" type="parTrans" cxnId="{EB2EAE98-E668-4E49-A4F1-A9A0B93E193E}">
      <dgm:prSet/>
      <dgm:spPr/>
      <dgm:t>
        <a:bodyPr/>
        <a:lstStyle/>
        <a:p>
          <a:endParaRPr lang="en-US"/>
        </a:p>
      </dgm:t>
    </dgm:pt>
    <dgm:pt modelId="{8E514620-34BE-F247-90AB-7EA878883F09}" type="sibTrans" cxnId="{EB2EAE98-E668-4E49-A4F1-A9A0B93E193E}">
      <dgm:prSet/>
      <dgm:spPr/>
      <dgm:t>
        <a:bodyPr/>
        <a:lstStyle/>
        <a:p>
          <a:endParaRPr lang="en-US"/>
        </a:p>
      </dgm:t>
    </dgm:pt>
    <dgm:pt modelId="{B3402C0E-6B0A-FE45-85E1-06FF27AE0EEE}">
      <dgm:prSet phldrT="[Text]" custT="1"/>
      <dgm:spPr/>
      <dgm:t>
        <a:bodyPr/>
        <a:lstStyle/>
        <a:p>
          <a:r>
            <a:rPr lang="en-US" sz="2400" dirty="0"/>
            <a:t>Recall: 0.54</a:t>
          </a:r>
        </a:p>
      </dgm:t>
    </dgm:pt>
    <dgm:pt modelId="{85ABF24A-68D6-AD4B-A22E-3D635D2D18FF}" type="parTrans" cxnId="{ED86F01F-33EE-6E41-9F65-C885B95129A6}">
      <dgm:prSet/>
      <dgm:spPr/>
      <dgm:t>
        <a:bodyPr/>
        <a:lstStyle/>
        <a:p>
          <a:endParaRPr lang="en-US"/>
        </a:p>
      </dgm:t>
    </dgm:pt>
    <dgm:pt modelId="{3A30CACF-3B9E-524F-914B-B253879CE89D}" type="sibTrans" cxnId="{ED86F01F-33EE-6E41-9F65-C885B95129A6}">
      <dgm:prSet/>
      <dgm:spPr/>
      <dgm:t>
        <a:bodyPr/>
        <a:lstStyle/>
        <a:p>
          <a:endParaRPr lang="en-US"/>
        </a:p>
      </dgm:t>
    </dgm:pt>
    <dgm:pt modelId="{3DF3DAFA-7B7A-9143-AF06-0238A5DCADB6}">
      <dgm:prSet phldrT="[Text]" custT="1"/>
      <dgm:spPr/>
      <dgm:t>
        <a:bodyPr/>
        <a:lstStyle/>
        <a:p>
          <a:r>
            <a:rPr lang="en-US" sz="2400" dirty="0"/>
            <a:t>ROC AUC: 0.90</a:t>
          </a:r>
        </a:p>
      </dgm:t>
    </dgm:pt>
    <dgm:pt modelId="{8A7FCD51-BA6B-3A47-AD92-3A839EF27B66}" type="parTrans" cxnId="{56582641-9877-1047-9609-09DCACAF1991}">
      <dgm:prSet/>
      <dgm:spPr/>
      <dgm:t>
        <a:bodyPr/>
        <a:lstStyle/>
        <a:p>
          <a:endParaRPr lang="en-US"/>
        </a:p>
      </dgm:t>
    </dgm:pt>
    <dgm:pt modelId="{55E84CAF-67FE-494B-9AD4-CDBFD0EA642E}" type="sibTrans" cxnId="{56582641-9877-1047-9609-09DCACAF1991}">
      <dgm:prSet/>
      <dgm:spPr/>
      <dgm:t>
        <a:bodyPr/>
        <a:lstStyle/>
        <a:p>
          <a:endParaRPr lang="en-US"/>
        </a:p>
      </dgm:t>
    </dgm:pt>
    <dgm:pt modelId="{854814A6-22D3-8048-A81B-A75D29571334}">
      <dgm:prSet phldrT="[Text]"/>
      <dgm:spPr/>
      <dgm:t>
        <a:bodyPr/>
        <a:lstStyle/>
        <a:p>
          <a:r>
            <a:rPr lang="en-US" dirty="0"/>
            <a:t>Regression Model</a:t>
          </a:r>
        </a:p>
      </dgm:t>
    </dgm:pt>
    <dgm:pt modelId="{D2B792E0-0120-694C-BEB6-45CC2831E563}" type="parTrans" cxnId="{61D5BD01-C4A6-794A-84D0-54AED7B9175D}">
      <dgm:prSet/>
      <dgm:spPr/>
      <dgm:t>
        <a:bodyPr/>
        <a:lstStyle/>
        <a:p>
          <a:endParaRPr lang="en-US"/>
        </a:p>
      </dgm:t>
    </dgm:pt>
    <dgm:pt modelId="{E75609BA-EAE0-1B47-87FA-2015E9B9FA83}" type="sibTrans" cxnId="{61D5BD01-C4A6-794A-84D0-54AED7B9175D}">
      <dgm:prSet/>
      <dgm:spPr/>
      <dgm:t>
        <a:bodyPr/>
        <a:lstStyle/>
        <a:p>
          <a:endParaRPr lang="en-US"/>
        </a:p>
      </dgm:t>
    </dgm:pt>
    <dgm:pt modelId="{145FA4AB-8594-E84E-88A3-2FBAC3353F75}">
      <dgm:prSet phldrT="[Text]" custT="1"/>
      <dgm:spPr>
        <a:blipFill>
          <a:blip xmlns:r="http://schemas.openxmlformats.org/officeDocument/2006/relationships" r:embed="rId1"/>
          <a:stretch>
            <a:fillRect l="-5618"/>
          </a:stretch>
        </a:blipFill>
      </dgm:spPr>
      <dgm:t>
        <a:bodyPr/>
        <a:lstStyle/>
        <a:p>
          <a:r>
            <a:rPr lang="en-US">
              <a:noFill/>
            </a:rPr>
            <a:t> </a:t>
          </a:r>
        </a:p>
      </dgm:t>
    </dgm:pt>
    <dgm:pt modelId="{C2EB4A84-F2CC-1744-99CB-565E65487BBC}" type="parTrans" cxnId="{35470339-5392-4944-9595-A5808D836D4D}">
      <dgm:prSet/>
      <dgm:spPr/>
      <dgm:t>
        <a:bodyPr/>
        <a:lstStyle/>
        <a:p>
          <a:endParaRPr lang="en-US"/>
        </a:p>
      </dgm:t>
    </dgm:pt>
    <dgm:pt modelId="{02BF4569-26A3-7449-A3A1-EC4029C21439}" type="sibTrans" cxnId="{35470339-5392-4944-9595-A5808D836D4D}">
      <dgm:prSet/>
      <dgm:spPr/>
      <dgm:t>
        <a:bodyPr/>
        <a:lstStyle/>
        <a:p>
          <a:endParaRPr lang="en-US"/>
        </a:p>
      </dgm:t>
    </dgm:pt>
    <dgm:pt modelId="{851CA34B-CAD6-1A4C-8613-6573730CEFAA}">
      <dgm:prSet phldrT="[Text]" custT="1"/>
      <dgm:spPr/>
      <dgm:t>
        <a:bodyPr/>
        <a:lstStyle/>
        <a:p>
          <a:r>
            <a:rPr lang="en-US">
              <a:noFill/>
            </a:rPr>
            <a:t> </a:t>
          </a:r>
        </a:p>
      </dgm:t>
    </dgm:pt>
    <dgm:pt modelId="{0B1855F8-3781-CE4F-8A3B-2D15BBAAF12D}" type="parTrans" cxnId="{29284AA2-17F8-F94A-A788-3F349985EFC1}">
      <dgm:prSet/>
      <dgm:spPr/>
      <dgm:t>
        <a:bodyPr/>
        <a:lstStyle/>
        <a:p>
          <a:endParaRPr lang="en-US"/>
        </a:p>
      </dgm:t>
    </dgm:pt>
    <dgm:pt modelId="{2A7A464E-1E85-DF45-B803-F262A6236904}" type="sibTrans" cxnId="{29284AA2-17F8-F94A-A788-3F349985EFC1}">
      <dgm:prSet/>
      <dgm:spPr/>
      <dgm:t>
        <a:bodyPr/>
        <a:lstStyle/>
        <a:p>
          <a:endParaRPr lang="en-US"/>
        </a:p>
      </dgm:t>
    </dgm:pt>
    <dgm:pt modelId="{49080C78-470C-794D-8CE6-9F8AEBB20842}" type="pres">
      <dgm:prSet presAssocID="{98395134-3A3A-FF44-8FCD-EDA12BF08FE3}" presName="Name0" presStyleCnt="0">
        <dgm:presLayoutVars>
          <dgm:dir/>
          <dgm:animLvl val="lvl"/>
          <dgm:resizeHandles/>
        </dgm:presLayoutVars>
      </dgm:prSet>
      <dgm:spPr/>
    </dgm:pt>
    <dgm:pt modelId="{BBF76952-1016-1440-9DA1-87C86FA3C0EB}" type="pres">
      <dgm:prSet presAssocID="{BB236309-78A2-0043-8B62-75934BF723F8}" presName="linNode" presStyleCnt="0"/>
      <dgm:spPr/>
    </dgm:pt>
    <dgm:pt modelId="{B1237C3F-2B13-3146-9631-8B9AB4010228}" type="pres">
      <dgm:prSet presAssocID="{BB236309-78A2-0043-8B62-75934BF723F8}" presName="parentShp" presStyleLbl="node1" presStyleIdx="0" presStyleCnt="2" custLinFactNeighborX="248" custLinFactNeighborY="468">
        <dgm:presLayoutVars>
          <dgm:bulletEnabled val="1"/>
        </dgm:presLayoutVars>
      </dgm:prSet>
      <dgm:spPr/>
    </dgm:pt>
    <dgm:pt modelId="{8D83033D-8784-1947-8EEE-8D721820D2C6}" type="pres">
      <dgm:prSet presAssocID="{BB236309-78A2-0043-8B62-75934BF723F8}" presName="childShp" presStyleLbl="bgAccFollowNode1" presStyleIdx="0" presStyleCnt="2" custLinFactNeighborX="-372" custLinFactNeighborY="468">
        <dgm:presLayoutVars>
          <dgm:bulletEnabled val="1"/>
        </dgm:presLayoutVars>
      </dgm:prSet>
      <dgm:spPr/>
    </dgm:pt>
    <dgm:pt modelId="{377FB873-FA31-A043-A217-994798676AFF}" type="pres">
      <dgm:prSet presAssocID="{8E514620-34BE-F247-90AB-7EA878883F09}" presName="spacing" presStyleCnt="0"/>
      <dgm:spPr/>
    </dgm:pt>
    <dgm:pt modelId="{F9FEC9CB-B07B-5F49-BECD-49892B48FFA3}" type="pres">
      <dgm:prSet presAssocID="{854814A6-22D3-8048-A81B-A75D29571334}" presName="linNode" presStyleCnt="0"/>
      <dgm:spPr/>
    </dgm:pt>
    <dgm:pt modelId="{73540233-76B4-0444-96CA-4E32E95E7246}" type="pres">
      <dgm:prSet presAssocID="{854814A6-22D3-8048-A81B-A75D29571334}" presName="parentShp" presStyleLbl="node1" presStyleIdx="1" presStyleCnt="2">
        <dgm:presLayoutVars>
          <dgm:bulletEnabled val="1"/>
        </dgm:presLayoutVars>
      </dgm:prSet>
      <dgm:spPr/>
    </dgm:pt>
    <dgm:pt modelId="{9811EE2E-EA2F-144D-A4FD-1459EDA240DA}" type="pres">
      <dgm:prSet presAssocID="{854814A6-22D3-8048-A81B-A75D29571334}" presName="childShp" presStyleLbl="bgAccFollowNode1" presStyleIdx="1" presStyleCnt="2">
        <dgm:presLayoutVars>
          <dgm:bulletEnabled val="1"/>
        </dgm:presLayoutVars>
      </dgm:prSet>
      <dgm:spPr/>
    </dgm:pt>
  </dgm:ptLst>
  <dgm:cxnLst>
    <dgm:cxn modelId="{61D5BD01-C4A6-794A-84D0-54AED7B9175D}" srcId="{98395134-3A3A-FF44-8FCD-EDA12BF08FE3}" destId="{854814A6-22D3-8048-A81B-A75D29571334}" srcOrd="1" destOrd="0" parTransId="{D2B792E0-0120-694C-BEB6-45CC2831E563}" sibTransId="{E75609BA-EAE0-1B47-87FA-2015E9B9FA83}"/>
    <dgm:cxn modelId="{6C38A608-FC16-394A-B5AA-FC2FC38003F5}" type="presOf" srcId="{98395134-3A3A-FF44-8FCD-EDA12BF08FE3}" destId="{49080C78-470C-794D-8CE6-9F8AEBB20842}" srcOrd="0" destOrd="0" presId="urn:microsoft.com/office/officeart/2005/8/layout/vList6"/>
    <dgm:cxn modelId="{258C4A18-2153-EB4F-AC42-877EA70C894B}" type="presOf" srcId="{BB236309-78A2-0043-8B62-75934BF723F8}" destId="{B1237C3F-2B13-3146-9631-8B9AB4010228}" srcOrd="0" destOrd="0" presId="urn:microsoft.com/office/officeart/2005/8/layout/vList6"/>
    <dgm:cxn modelId="{ED86F01F-33EE-6E41-9F65-C885B95129A6}" srcId="{BB236309-78A2-0043-8B62-75934BF723F8}" destId="{B3402C0E-6B0A-FE45-85E1-06FF27AE0EEE}" srcOrd="0" destOrd="0" parTransId="{85ABF24A-68D6-AD4B-A22E-3D635D2D18FF}" sibTransId="{3A30CACF-3B9E-524F-914B-B253879CE89D}"/>
    <dgm:cxn modelId="{CBCFFA27-3A06-F94D-BCFC-CB45AC08EACA}" type="presOf" srcId="{854814A6-22D3-8048-A81B-A75D29571334}" destId="{73540233-76B4-0444-96CA-4E32E95E7246}" srcOrd="0" destOrd="0" presId="urn:microsoft.com/office/officeart/2005/8/layout/vList6"/>
    <dgm:cxn modelId="{94585133-7100-F543-8DE3-F6D4E3ECDB3B}" type="presOf" srcId="{851CA34B-CAD6-1A4C-8613-6573730CEFAA}" destId="{9811EE2E-EA2F-144D-A4FD-1459EDA240DA}" srcOrd="0" destOrd="1" presId="urn:microsoft.com/office/officeart/2005/8/layout/vList6"/>
    <dgm:cxn modelId="{35470339-5392-4944-9595-A5808D836D4D}" srcId="{854814A6-22D3-8048-A81B-A75D29571334}" destId="{145FA4AB-8594-E84E-88A3-2FBAC3353F75}" srcOrd="0" destOrd="0" parTransId="{C2EB4A84-F2CC-1744-99CB-565E65487BBC}" sibTransId="{02BF4569-26A3-7449-A3A1-EC4029C21439}"/>
    <dgm:cxn modelId="{56582641-9877-1047-9609-09DCACAF1991}" srcId="{BB236309-78A2-0043-8B62-75934BF723F8}" destId="{3DF3DAFA-7B7A-9143-AF06-0238A5DCADB6}" srcOrd="1" destOrd="0" parTransId="{8A7FCD51-BA6B-3A47-AD92-3A839EF27B66}" sibTransId="{55E84CAF-67FE-494B-9AD4-CDBFD0EA642E}"/>
    <dgm:cxn modelId="{EB2EAE98-E668-4E49-A4F1-A9A0B93E193E}" srcId="{98395134-3A3A-FF44-8FCD-EDA12BF08FE3}" destId="{BB236309-78A2-0043-8B62-75934BF723F8}" srcOrd="0" destOrd="0" parTransId="{03066CAB-5C04-5A49-8529-046EF84F3ED9}" sibTransId="{8E514620-34BE-F247-90AB-7EA878883F09}"/>
    <dgm:cxn modelId="{29284AA2-17F8-F94A-A788-3F349985EFC1}" srcId="{854814A6-22D3-8048-A81B-A75D29571334}" destId="{851CA34B-CAD6-1A4C-8613-6573730CEFAA}" srcOrd="1" destOrd="0" parTransId="{0B1855F8-3781-CE4F-8A3B-2D15BBAAF12D}" sibTransId="{2A7A464E-1E85-DF45-B803-F262A6236904}"/>
    <dgm:cxn modelId="{0563FFAC-C17F-A546-ABCA-5DB0647D51ED}" type="presOf" srcId="{B3402C0E-6B0A-FE45-85E1-06FF27AE0EEE}" destId="{8D83033D-8784-1947-8EEE-8D721820D2C6}" srcOrd="0" destOrd="0" presId="urn:microsoft.com/office/officeart/2005/8/layout/vList6"/>
    <dgm:cxn modelId="{A842E2C4-5D9D-0649-9FFD-ED92039BDE5B}" type="presOf" srcId="{145FA4AB-8594-E84E-88A3-2FBAC3353F75}" destId="{9811EE2E-EA2F-144D-A4FD-1459EDA240DA}" srcOrd="0" destOrd="0" presId="urn:microsoft.com/office/officeart/2005/8/layout/vList6"/>
    <dgm:cxn modelId="{EA0EE3EE-7555-FE42-B15C-AF9DF937A82E}" type="presOf" srcId="{3DF3DAFA-7B7A-9143-AF06-0238A5DCADB6}" destId="{8D83033D-8784-1947-8EEE-8D721820D2C6}" srcOrd="0" destOrd="1" presId="urn:microsoft.com/office/officeart/2005/8/layout/vList6"/>
    <dgm:cxn modelId="{A34C8EDF-0F38-8F41-B599-BE8862565010}" type="presParOf" srcId="{49080C78-470C-794D-8CE6-9F8AEBB20842}" destId="{BBF76952-1016-1440-9DA1-87C86FA3C0EB}" srcOrd="0" destOrd="0" presId="urn:microsoft.com/office/officeart/2005/8/layout/vList6"/>
    <dgm:cxn modelId="{354D4611-8873-E74C-84F8-2F00CA55E5E3}" type="presParOf" srcId="{BBF76952-1016-1440-9DA1-87C86FA3C0EB}" destId="{B1237C3F-2B13-3146-9631-8B9AB4010228}" srcOrd="0" destOrd="0" presId="urn:microsoft.com/office/officeart/2005/8/layout/vList6"/>
    <dgm:cxn modelId="{8B8FA519-1851-414F-A4AB-268715464671}" type="presParOf" srcId="{BBF76952-1016-1440-9DA1-87C86FA3C0EB}" destId="{8D83033D-8784-1947-8EEE-8D721820D2C6}" srcOrd="1" destOrd="0" presId="urn:microsoft.com/office/officeart/2005/8/layout/vList6"/>
    <dgm:cxn modelId="{E976146C-F763-C54C-84FB-BEFC16696A0B}" type="presParOf" srcId="{49080C78-470C-794D-8CE6-9F8AEBB20842}" destId="{377FB873-FA31-A043-A217-994798676AFF}" srcOrd="1" destOrd="0" presId="urn:microsoft.com/office/officeart/2005/8/layout/vList6"/>
    <dgm:cxn modelId="{4BA4A7E0-7938-8346-8BC9-7470414B274D}" type="presParOf" srcId="{49080C78-470C-794D-8CE6-9F8AEBB20842}" destId="{F9FEC9CB-B07B-5F49-BECD-49892B48FFA3}" srcOrd="2" destOrd="0" presId="urn:microsoft.com/office/officeart/2005/8/layout/vList6"/>
    <dgm:cxn modelId="{AA139081-13BD-2344-830B-00F00C7FBFAB}" type="presParOf" srcId="{F9FEC9CB-B07B-5F49-BECD-49892B48FFA3}" destId="{73540233-76B4-0444-96CA-4E32E95E7246}" srcOrd="0" destOrd="0" presId="urn:microsoft.com/office/officeart/2005/8/layout/vList6"/>
    <dgm:cxn modelId="{CFEBC9E4-1850-CE4E-88AC-2838FF8971E5}" type="presParOf" srcId="{F9FEC9CB-B07B-5F49-BECD-49892B48FFA3}" destId="{9811EE2E-EA2F-144D-A4FD-1459EDA240DA}" srcOrd="1" destOrd="0" presId="urn:microsoft.com/office/officeart/2005/8/layout/v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ECBCD2-8B0F-4544-9616-E8DB4BAFC67A}">
      <dsp:nvSpPr>
        <dsp:cNvPr id="0" name=""/>
        <dsp:cNvSpPr/>
      </dsp:nvSpPr>
      <dsp:spPr>
        <a:xfrm>
          <a:off x="707929" y="103698"/>
          <a:ext cx="2058021" cy="714723"/>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A94F612-1DCB-2345-B8AF-5B0C84F9168C}">
      <dsp:nvSpPr>
        <dsp:cNvPr id="0" name=""/>
        <dsp:cNvSpPr/>
      </dsp:nvSpPr>
      <dsp:spPr>
        <a:xfrm>
          <a:off x="1540710" y="1853814"/>
          <a:ext cx="398841" cy="255258"/>
        </a:xfrm>
        <a:prstGeom prst="downArrow">
          <a:avLst/>
        </a:prstGeom>
        <a:solidFill>
          <a:schemeClr val="accent1">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4EE7E96-3152-1249-9DD6-2B3891A0E6B1}">
      <dsp:nvSpPr>
        <dsp:cNvPr id="0" name=""/>
        <dsp:cNvSpPr/>
      </dsp:nvSpPr>
      <dsp:spPr>
        <a:xfrm>
          <a:off x="782911" y="2058021"/>
          <a:ext cx="1914438" cy="4786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dirty="0"/>
            <a:t>Risky Loans</a:t>
          </a:r>
        </a:p>
      </dsp:txBody>
      <dsp:txXfrm>
        <a:off x="782911" y="2058021"/>
        <a:ext cx="1914438" cy="478609"/>
      </dsp:txXfrm>
    </dsp:sp>
    <dsp:sp modelId="{5E3E6B69-5277-3849-8D07-5292634B59E2}">
      <dsp:nvSpPr>
        <dsp:cNvPr id="0" name=""/>
        <dsp:cNvSpPr/>
      </dsp:nvSpPr>
      <dsp:spPr>
        <a:xfrm>
          <a:off x="1180159" y="268268"/>
          <a:ext cx="1116755" cy="111675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Loan portfolio</a:t>
          </a:r>
        </a:p>
      </dsp:txBody>
      <dsp:txXfrm>
        <a:off x="1343704" y="431813"/>
        <a:ext cx="789665" cy="789665"/>
      </dsp:txXfrm>
    </dsp:sp>
    <dsp:sp modelId="{5156D366-430C-444D-BB57-C8AEA24D4CAD}">
      <dsp:nvSpPr>
        <dsp:cNvPr id="0" name=""/>
        <dsp:cNvSpPr/>
      </dsp:nvSpPr>
      <dsp:spPr>
        <a:xfrm>
          <a:off x="623375" y="15953"/>
          <a:ext cx="2233511" cy="1786809"/>
        </a:xfrm>
        <a:prstGeom prst="funnel">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ECBCD2-8B0F-4544-9616-E8DB4BAFC67A}">
      <dsp:nvSpPr>
        <dsp:cNvPr id="0" name=""/>
        <dsp:cNvSpPr/>
      </dsp:nvSpPr>
      <dsp:spPr>
        <a:xfrm>
          <a:off x="707929" y="103698"/>
          <a:ext cx="2058021" cy="714723"/>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A94F612-1DCB-2345-B8AF-5B0C84F9168C}">
      <dsp:nvSpPr>
        <dsp:cNvPr id="0" name=""/>
        <dsp:cNvSpPr/>
      </dsp:nvSpPr>
      <dsp:spPr>
        <a:xfrm>
          <a:off x="1540710" y="1853814"/>
          <a:ext cx="398841" cy="255258"/>
        </a:xfrm>
        <a:prstGeom prst="downArrow">
          <a:avLst/>
        </a:prstGeom>
        <a:solidFill>
          <a:schemeClr val="accent1">
            <a:tint val="60000"/>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4EE7E96-3152-1249-9DD6-2B3891A0E6B1}">
      <dsp:nvSpPr>
        <dsp:cNvPr id="0" name=""/>
        <dsp:cNvSpPr/>
      </dsp:nvSpPr>
      <dsp:spPr>
        <a:xfrm>
          <a:off x="782911" y="2058021"/>
          <a:ext cx="1914438" cy="4786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n-US" sz="1600" kern="1200" dirty="0"/>
            <a:t>Loan loss amount</a:t>
          </a:r>
        </a:p>
      </dsp:txBody>
      <dsp:txXfrm>
        <a:off x="782911" y="2058021"/>
        <a:ext cx="1914438" cy="478609"/>
      </dsp:txXfrm>
    </dsp:sp>
    <dsp:sp modelId="{5E3E6B69-5277-3849-8D07-5292634B59E2}">
      <dsp:nvSpPr>
        <dsp:cNvPr id="0" name=""/>
        <dsp:cNvSpPr/>
      </dsp:nvSpPr>
      <dsp:spPr>
        <a:xfrm>
          <a:off x="1180159" y="268268"/>
          <a:ext cx="1116755" cy="1116755"/>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Risky Loans</a:t>
          </a:r>
        </a:p>
      </dsp:txBody>
      <dsp:txXfrm>
        <a:off x="1343704" y="431813"/>
        <a:ext cx="789665" cy="789665"/>
      </dsp:txXfrm>
    </dsp:sp>
    <dsp:sp modelId="{5156D366-430C-444D-BB57-C8AEA24D4CAD}">
      <dsp:nvSpPr>
        <dsp:cNvPr id="0" name=""/>
        <dsp:cNvSpPr/>
      </dsp:nvSpPr>
      <dsp:spPr>
        <a:xfrm>
          <a:off x="623375" y="15953"/>
          <a:ext cx="2233511" cy="1786809"/>
        </a:xfrm>
        <a:prstGeom prst="funnel">
          <a:avLst/>
        </a:prstGeom>
        <a:solidFill>
          <a:schemeClr val="lt1">
            <a:alpha val="4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83033D-8784-1947-8EEE-8D721820D2C6}">
      <dsp:nvSpPr>
        <dsp:cNvPr id="0" name=""/>
        <dsp:cNvSpPr/>
      </dsp:nvSpPr>
      <dsp:spPr>
        <a:xfrm>
          <a:off x="2225044" y="8772"/>
          <a:ext cx="3350029" cy="1777181"/>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5240" tIns="15240" rIns="15240" bIns="15240"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Recall: 0.54</a:t>
          </a:r>
        </a:p>
        <a:p>
          <a:pPr marL="228600" lvl="1" indent="-228600" algn="l" defTabSz="1066800">
            <a:lnSpc>
              <a:spcPct val="90000"/>
            </a:lnSpc>
            <a:spcBef>
              <a:spcPct val="0"/>
            </a:spcBef>
            <a:spcAft>
              <a:spcPct val="15000"/>
            </a:spcAft>
            <a:buChar char="•"/>
          </a:pPr>
          <a:r>
            <a:rPr lang="en-US" sz="2400" kern="1200" dirty="0"/>
            <a:t>ROC AUC: 0.90</a:t>
          </a:r>
        </a:p>
      </dsp:txBody>
      <dsp:txXfrm>
        <a:off x="2225044" y="230920"/>
        <a:ext cx="2683586" cy="1332885"/>
      </dsp:txXfrm>
    </dsp:sp>
    <dsp:sp modelId="{B1237C3F-2B13-3146-9631-8B9AB4010228}">
      <dsp:nvSpPr>
        <dsp:cNvPr id="0" name=""/>
        <dsp:cNvSpPr/>
      </dsp:nvSpPr>
      <dsp:spPr>
        <a:xfrm>
          <a:off x="8308" y="8772"/>
          <a:ext cx="2233352" cy="177718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a:t>Classification Model</a:t>
          </a:r>
        </a:p>
      </dsp:txBody>
      <dsp:txXfrm>
        <a:off x="95063" y="95527"/>
        <a:ext cx="2059842" cy="1603671"/>
      </dsp:txXfrm>
    </dsp:sp>
    <dsp:sp modelId="{9811EE2E-EA2F-144D-A4FD-1459EDA240DA}">
      <dsp:nvSpPr>
        <dsp:cNvPr id="0" name=""/>
        <dsp:cNvSpPr/>
      </dsp:nvSpPr>
      <dsp:spPr>
        <a:xfrm>
          <a:off x="2233352" y="1955355"/>
          <a:ext cx="3350029" cy="1777181"/>
        </a:xfrm>
        <a:prstGeom prst="rightArrow">
          <a:avLst>
            <a:gd name="adj1" fmla="val 75000"/>
            <a:gd name="adj2" fmla="val 50000"/>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t" anchorCtr="0">
          <a:noAutofit/>
        </a:bodyPr>
        <a:lstStyle/>
        <a:p>
          <a:pPr marL="285750" lvl="1" indent="-285750" algn="l" defTabSz="1244600">
            <a:lnSpc>
              <a:spcPct val="90000"/>
            </a:lnSpc>
            <a:spcBef>
              <a:spcPct val="0"/>
            </a:spcBef>
            <a:spcAft>
              <a:spcPct val="15000"/>
            </a:spcAft>
            <a:buChar char="•"/>
          </a:pPr>
          <a14:m xmlns:a14="http://schemas.microsoft.com/office/drawing/2010/main">
            <m:oMath xmlns:m="http://schemas.openxmlformats.org/officeDocument/2006/math">
              <m:sSup>
                <m:sSupPr>
                  <m:ctrlPr>
                    <a:rPr lang="en-US" sz="2800" i="1" kern="1200" smtClean="0">
                      <a:latin typeface="Cambria Math" panose="02040503050406030204" pitchFamily="18" charset="0"/>
                    </a:rPr>
                  </m:ctrlPr>
                </m:sSupPr>
                <m:e>
                  <m:r>
                    <a:rPr lang="en-US" sz="2800" b="0" i="1" kern="1200" smtClean="0">
                      <a:latin typeface="Cambria Math" panose="02040503050406030204" pitchFamily="18" charset="0"/>
                    </a:rPr>
                    <m:t>𝑅</m:t>
                  </m:r>
                </m:e>
                <m:sup>
                  <m:r>
                    <a:rPr lang="en-US" sz="2800" b="0" i="1" kern="1200" smtClean="0">
                      <a:latin typeface="Cambria Math" panose="02040503050406030204" pitchFamily="18" charset="0"/>
                    </a:rPr>
                    <m:t>2</m:t>
                  </m:r>
                </m:sup>
              </m:sSup>
            </m:oMath>
          </a14:m>
          <a:r>
            <a:rPr lang="en-US" sz="2800" kern="1200" dirty="0"/>
            <a:t>: 0.71</a:t>
          </a:r>
        </a:p>
        <a:p>
          <a:pPr marL="285750" lvl="1" indent="-285750" algn="l" defTabSz="1244600">
            <a:lnSpc>
              <a:spcPct val="90000"/>
            </a:lnSpc>
            <a:spcBef>
              <a:spcPct val="0"/>
            </a:spcBef>
            <a:spcAft>
              <a:spcPct val="15000"/>
            </a:spcAft>
            <a:buChar char="•"/>
          </a:pPr>
          <a:r>
            <a:rPr lang="en-US" sz="2800" kern="1200" dirty="0"/>
            <a:t>MAE: 0.41</a:t>
          </a:r>
        </a:p>
      </dsp:txBody>
      <dsp:txXfrm>
        <a:off x="2233352" y="2177503"/>
        <a:ext cx="2683586" cy="1332885"/>
      </dsp:txXfrm>
    </dsp:sp>
    <dsp:sp modelId="{73540233-76B4-0444-96CA-4E32E95E7246}">
      <dsp:nvSpPr>
        <dsp:cNvPr id="0" name=""/>
        <dsp:cNvSpPr/>
      </dsp:nvSpPr>
      <dsp:spPr>
        <a:xfrm>
          <a:off x="0" y="1955355"/>
          <a:ext cx="2233352" cy="1777181"/>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marL="0" lvl="0" indent="0" algn="ctr" defTabSz="1066800">
            <a:lnSpc>
              <a:spcPct val="90000"/>
            </a:lnSpc>
            <a:spcBef>
              <a:spcPct val="0"/>
            </a:spcBef>
            <a:spcAft>
              <a:spcPct val="35000"/>
            </a:spcAft>
            <a:buNone/>
          </a:pPr>
          <a:r>
            <a:rPr lang="en-US" sz="2400" kern="1200" dirty="0"/>
            <a:t>Regression Model</a:t>
          </a:r>
        </a:p>
      </dsp:txBody>
      <dsp:txXfrm>
        <a:off x="86755" y="2042110"/>
        <a:ext cx="2059842" cy="1603671"/>
      </dsp:txXfrm>
    </dsp:sp>
  </dsp:spTree>
</dsp:drawing>
</file>

<file path=ppt/diagrams/layout1.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3.xml><?xml version="1.0" encoding="utf-8"?>
<dgm:layoutDef xmlns:dgm="http://schemas.openxmlformats.org/drawingml/2006/diagram" xmlns:a="http://schemas.openxmlformats.org/drawingml/2006/main" uniqueId="urn:microsoft.com/office/officeart/2005/8/layout/vList6">
  <dgm:title val=""/>
  <dgm:desc val=""/>
  <dgm:catLst>
    <dgm:cat type="process" pri="22000"/>
    <dgm:cat type="list" pri="1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dgm:varLst>
    <dgm:alg type="lin">
      <dgm:param type="linDir" val="fromT"/>
    </dgm:alg>
    <dgm:shape xmlns:r="http://schemas.openxmlformats.org/officeDocument/2006/relationships" r:blip="">
      <dgm:adjLst/>
    </dgm:shape>
    <dgm:presOf/>
    <dgm:constrLst>
      <dgm:constr type="w" for="ch" forName="linNode" refType="w"/>
      <dgm:constr type="h" for="ch" forName="linNode" refType="h"/>
      <dgm:constr type="h" for="ch" forName="spacing" refType="h" refFor="ch" refForName="linNode" fact="0.1"/>
      <dgm:constr type="primFontSz" for="des" forName="parentShp" op="equ" val="65"/>
      <dgm:constr type="primFontSz" for="des" forName="childShp" op="equ" val="65"/>
    </dgm:constrLst>
    <dgm:ruleLst/>
    <dgm:forEach name="Name1" axis="ch" ptType="node">
      <dgm:layoutNode name="linNode">
        <dgm:choose name="Name2">
          <dgm:if name="Name3" func="var" arg="dir" op="equ" val="norm">
            <dgm:alg type="lin">
              <dgm:param type="linDir" val="fromL"/>
            </dgm:alg>
          </dgm:if>
          <dgm:else name="Name4">
            <dgm:alg type="lin">
              <dgm:param type="linDir" val="fromR"/>
            </dgm:alg>
          </dgm:else>
        </dgm:choose>
        <dgm:shape xmlns:r="http://schemas.openxmlformats.org/officeDocument/2006/relationships" r:blip="">
          <dgm:adjLst/>
        </dgm:shape>
        <dgm:presOf/>
        <dgm:choose name="Name5">
          <dgm:if name="Name6" func="var" arg="dir" op="equ" val="norm">
            <dgm:constrLst>
              <dgm:constr type="w" for="ch" forName="parentShp" refType="w" fact="0.4"/>
              <dgm:constr type="h" for="ch" forName="parentShp" refType="h"/>
              <dgm:constr type="w" for="ch" forName="childShp" refType="w" fact="0.6"/>
              <dgm:constr type="h" for="ch" forName="childShp" refType="h" refFor="ch" refForName="parentShp"/>
            </dgm:constrLst>
          </dgm:if>
          <dgm:else name="Name7">
            <dgm:constrLst>
              <dgm:constr type="w" for="ch" forName="parentShp" refType="w" fact="0.4"/>
              <dgm:constr type="h" for="ch" forName="parentShp" refType="h"/>
              <dgm:constr type="w" for="ch" forName="childShp" refType="w" fact="0.6"/>
              <dgm:constr type="h" for="ch" forName="childShp" refType="h" refFor="ch" refForName="parentShp"/>
            </dgm:constrLst>
          </dgm:else>
        </dgm:choose>
        <dgm:ruleLst/>
        <dgm:layoutNode name="parentShp" styleLbl="node1">
          <dgm:varLst>
            <dgm:bulletEnabled val="1"/>
          </dgm:varLst>
          <dgm:alg type="tx"/>
          <dgm:shape xmlns:r="http://schemas.openxmlformats.org/officeDocument/2006/relationships" type="roundRect" r:blip="">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layoutNode name="childShp" styleLbl="bgAccFollowNode1">
          <dgm:varLst>
            <dgm:bulletEnabled val="1"/>
          </dgm:varLst>
          <dgm:alg type="tx">
            <dgm:param type="stBulletLvl" val="1"/>
          </dgm:alg>
          <dgm:choose name="Name8">
            <dgm:if name="Name9" func="var" arg="dir" op="equ" val="norm">
              <dgm:shape xmlns:r="http://schemas.openxmlformats.org/officeDocument/2006/relationships" type="rightArrow" r:blip="" zOrderOff="-2">
                <dgm:adjLst>
                  <dgm:adj idx="1" val="0.75"/>
                </dgm:adjLst>
              </dgm:shape>
            </dgm:if>
            <dgm:else name="Name10">
              <dgm:shape xmlns:r="http://schemas.openxmlformats.org/officeDocument/2006/relationships" rot="180" type="rightArrow" r:blip="" zOrderOff="-2">
                <dgm:adjLst>
                  <dgm:adj idx="1" val="0.75"/>
                </dgm:adjLst>
              </dgm:shape>
            </dgm:else>
          </dgm:choose>
          <dgm:presOf axis="des" ptType="node"/>
          <dgm:constrLst>
            <dgm:constr type="secFontSz" refType="primFontSz"/>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dgm:forEach name="Name11" axis="followSib" ptType="sibTrans" cnt="1">
        <dgm:layoutNode name="spacing">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jpg>
</file>

<file path=ppt/media/image12.png>
</file>

<file path=ppt/media/image13.png>
</file>

<file path=ppt/media/image14.gif>
</file>

<file path=ppt/media/image15.gif>
</file>

<file path=ppt/media/image16.gif>
</file>

<file path=ppt/media/image17.gif>
</file>

<file path=ppt/media/image18.gif>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
        <p:cNvGrpSpPr/>
        <p:nvPr/>
      </p:nvGrpSpPr>
      <p:grpSpPr>
        <a:xfrm>
          <a:off x="0" y="0"/>
          <a:ext cx="0" cy="0"/>
          <a:chOff x="0" y="0"/>
          <a:chExt cx="0" cy="0"/>
        </a:xfrm>
      </p:grpSpPr>
      <p:sp>
        <p:nvSpPr>
          <p:cNvPr id="801" name="Google Shape;801;gad0f31e61d_4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2" name="Google Shape;802;gad0f31e61d_4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ad36eedc4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ad36eedc4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acda54a9e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acda54a9e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acda54a9e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acda54a9e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acda54a9e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acda54a9e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7"/>
        <p:cNvGrpSpPr/>
        <p:nvPr/>
      </p:nvGrpSpPr>
      <p:grpSpPr>
        <a:xfrm>
          <a:off x="0" y="0"/>
          <a:ext cx="0" cy="0"/>
          <a:chOff x="0" y="0"/>
          <a:chExt cx="0" cy="0"/>
        </a:xfrm>
      </p:grpSpPr>
      <p:sp>
        <p:nvSpPr>
          <p:cNvPr id="758" name="Google Shape;758;gad0f31e61d_4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9" name="Google Shape;759;gad0f31e61d_4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ad0f31e61d_4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ad0f31e61d_4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ad0f31e61d_4_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ad0f31e61d_4_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1"/>
        <p:cNvGrpSpPr/>
        <p:nvPr/>
      </p:nvGrpSpPr>
      <p:grpSpPr>
        <a:xfrm>
          <a:off x="0" y="0"/>
          <a:ext cx="0" cy="0"/>
          <a:chOff x="0" y="0"/>
          <a:chExt cx="0" cy="0"/>
        </a:xfrm>
      </p:grpSpPr>
      <p:sp>
        <p:nvSpPr>
          <p:cNvPr id="932" name="Google Shape;932;gad6239a6db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3" name="Google Shape;933;gad6239a6db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ad36eedc4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ad36eedc4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acda54a9e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acda54a9e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
        <p:cNvGrpSpPr/>
        <p:nvPr/>
      </p:nvGrpSpPr>
      <p:grpSpPr>
        <a:xfrm>
          <a:off x="0" y="0"/>
          <a:ext cx="0" cy="0"/>
          <a:chOff x="0" y="0"/>
          <a:chExt cx="0" cy="0"/>
        </a:xfrm>
      </p:grpSpPr>
      <p:sp>
        <p:nvSpPr>
          <p:cNvPr id="1135" name="Google Shape;1135;gad0f31e61d_4_5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6" name="Google Shape;1136;gad0f31e61d_4_5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1"/>
        <p:cNvGrpSpPr/>
        <p:nvPr/>
      </p:nvGrpSpPr>
      <p:grpSpPr>
        <a:xfrm>
          <a:off x="0" y="0"/>
          <a:ext cx="0" cy="0"/>
          <a:chOff x="0" y="0"/>
          <a:chExt cx="0" cy="0"/>
        </a:xfrm>
      </p:grpSpPr>
      <p:sp>
        <p:nvSpPr>
          <p:cNvPr id="1202" name="Google Shape;1202;gad0f31e61d_4_6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3" name="Google Shape;1203;gad0f31e61d_4_6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3"/>
        <p:cNvGrpSpPr/>
        <p:nvPr/>
      </p:nvGrpSpPr>
      <p:grpSpPr>
        <a:xfrm>
          <a:off x="0" y="0"/>
          <a:ext cx="0" cy="0"/>
          <a:chOff x="0" y="0"/>
          <a:chExt cx="0" cy="0"/>
        </a:xfrm>
      </p:grpSpPr>
      <p:sp>
        <p:nvSpPr>
          <p:cNvPr id="1214" name="Google Shape;1214;gad0f31e61d_4_6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5" name="Google Shape;1215;gad0f31e61d_4_6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2"/>
        <p:cNvGrpSpPr/>
        <p:nvPr/>
      </p:nvGrpSpPr>
      <p:grpSpPr>
        <a:xfrm>
          <a:off x="0" y="0"/>
          <a:ext cx="0" cy="0"/>
          <a:chOff x="0" y="0"/>
          <a:chExt cx="0" cy="0"/>
        </a:xfrm>
      </p:grpSpPr>
      <p:sp>
        <p:nvSpPr>
          <p:cNvPr id="1553" name="Google Shape;1553;gad0f31e61d_4_6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4" name="Google Shape;1554;gad0f31e61d_4_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ad0f31e61d_4_6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ad0f31e61d_4_6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6"/>
        <p:cNvGrpSpPr/>
        <p:nvPr/>
      </p:nvGrpSpPr>
      <p:grpSpPr>
        <a:xfrm>
          <a:off x="0" y="0"/>
          <a:ext cx="0" cy="0"/>
          <a:chOff x="0" y="0"/>
          <a:chExt cx="0" cy="0"/>
        </a:xfrm>
      </p:grpSpPr>
      <p:sp>
        <p:nvSpPr>
          <p:cNvPr id="1857" name="Google Shape;1857;gad0f31e61d_4_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8" name="Google Shape;1858;gad0f31e61d_4_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1"/>
        <p:cNvGrpSpPr/>
        <p:nvPr/>
      </p:nvGrpSpPr>
      <p:grpSpPr>
        <a:xfrm>
          <a:off x="0" y="0"/>
          <a:ext cx="0" cy="0"/>
          <a:chOff x="0" y="0"/>
          <a:chExt cx="0" cy="0"/>
        </a:xfrm>
      </p:grpSpPr>
      <p:sp>
        <p:nvSpPr>
          <p:cNvPr id="1922" name="Google Shape;1922;gad0f31e61d_4_7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3" name="Google Shape;1923;gad0f31e61d_4_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3"/>
        <p:cNvGrpSpPr/>
        <p:nvPr/>
      </p:nvGrpSpPr>
      <p:grpSpPr>
        <a:xfrm>
          <a:off x="0" y="0"/>
          <a:ext cx="0" cy="0"/>
          <a:chOff x="0" y="0"/>
          <a:chExt cx="0" cy="0"/>
        </a:xfrm>
      </p:grpSpPr>
      <p:sp>
        <p:nvSpPr>
          <p:cNvPr id="2184" name="Google Shape;2184;gad6018b19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5" name="Google Shape;2185;gad6018b19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2"/>
        <p:cNvGrpSpPr/>
        <p:nvPr/>
      </p:nvGrpSpPr>
      <p:grpSpPr>
        <a:xfrm>
          <a:off x="0" y="0"/>
          <a:ext cx="0" cy="0"/>
          <a:chOff x="0" y="0"/>
          <a:chExt cx="0" cy="0"/>
        </a:xfrm>
      </p:grpSpPr>
      <p:sp>
        <p:nvSpPr>
          <p:cNvPr id="2393" name="Google Shape;2393;gad0f31e61d_4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4" name="Google Shape;2394;gad0f31e61d_4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3"/>
        <p:cNvGrpSpPr/>
        <p:nvPr/>
      </p:nvGrpSpPr>
      <p:grpSpPr>
        <a:xfrm>
          <a:off x="0" y="0"/>
          <a:ext cx="0" cy="0"/>
          <a:chOff x="0" y="0"/>
          <a:chExt cx="0" cy="0"/>
        </a:xfrm>
      </p:grpSpPr>
      <p:sp>
        <p:nvSpPr>
          <p:cNvPr id="2444" name="Google Shape;2444;gad36eedc40_0_1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5" name="Google Shape;2445;gad36eedc40_0_1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acda54a9e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acda54a9e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82789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2"/>
        <p:cNvGrpSpPr/>
        <p:nvPr/>
      </p:nvGrpSpPr>
      <p:grpSpPr>
        <a:xfrm>
          <a:off x="0" y="0"/>
          <a:ext cx="0" cy="0"/>
          <a:chOff x="0" y="0"/>
          <a:chExt cx="0" cy="0"/>
        </a:xfrm>
      </p:grpSpPr>
      <p:sp>
        <p:nvSpPr>
          <p:cNvPr id="2513" name="Google Shape;2513;gad36eedc4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4" name="Google Shape;2514;gad36eedc40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2"/>
        <p:cNvGrpSpPr/>
        <p:nvPr/>
      </p:nvGrpSpPr>
      <p:grpSpPr>
        <a:xfrm>
          <a:off x="0" y="0"/>
          <a:ext cx="0" cy="0"/>
          <a:chOff x="0" y="0"/>
          <a:chExt cx="0" cy="0"/>
        </a:xfrm>
      </p:grpSpPr>
      <p:sp>
        <p:nvSpPr>
          <p:cNvPr id="2563" name="Google Shape;2563;gad0f31e61d_4_4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4" name="Google Shape;2564;gad0f31e61d_4_4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9"/>
        <p:cNvGrpSpPr/>
        <p:nvPr/>
      </p:nvGrpSpPr>
      <p:grpSpPr>
        <a:xfrm>
          <a:off x="0" y="0"/>
          <a:ext cx="0" cy="0"/>
          <a:chOff x="0" y="0"/>
          <a:chExt cx="0" cy="0"/>
        </a:xfrm>
      </p:grpSpPr>
      <p:sp>
        <p:nvSpPr>
          <p:cNvPr id="2610" name="Google Shape;2610;gad36eedc40_0_1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1" name="Google Shape;2611;gad36eedc40_0_1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4"/>
        <p:cNvGrpSpPr/>
        <p:nvPr/>
      </p:nvGrpSpPr>
      <p:grpSpPr>
        <a:xfrm>
          <a:off x="0" y="0"/>
          <a:ext cx="0" cy="0"/>
          <a:chOff x="0" y="0"/>
          <a:chExt cx="0" cy="0"/>
        </a:xfrm>
      </p:grpSpPr>
      <p:sp>
        <p:nvSpPr>
          <p:cNvPr id="2715" name="Google Shape;2715;gad36eedc40_0_20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6" name="Google Shape;2716;gad36eedc40_0_20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1"/>
        <p:cNvGrpSpPr/>
        <p:nvPr/>
      </p:nvGrpSpPr>
      <p:grpSpPr>
        <a:xfrm>
          <a:off x="0" y="0"/>
          <a:ext cx="0" cy="0"/>
          <a:chOff x="0" y="0"/>
          <a:chExt cx="0" cy="0"/>
        </a:xfrm>
      </p:grpSpPr>
      <p:sp>
        <p:nvSpPr>
          <p:cNvPr id="2802" name="Google Shape;2802;gad36eedc40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3" name="Google Shape;2803;gad36eedc40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0"/>
        <p:cNvGrpSpPr/>
        <p:nvPr/>
      </p:nvGrpSpPr>
      <p:grpSpPr>
        <a:xfrm>
          <a:off x="0" y="0"/>
          <a:ext cx="0" cy="0"/>
          <a:chOff x="0" y="0"/>
          <a:chExt cx="0" cy="0"/>
        </a:xfrm>
      </p:grpSpPr>
      <p:sp>
        <p:nvSpPr>
          <p:cNvPr id="2871" name="Google Shape;2871;gad36eedc40_0_2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2" name="Google Shape;2872;gad36eedc40_0_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0"/>
        <p:cNvGrpSpPr/>
        <p:nvPr/>
      </p:nvGrpSpPr>
      <p:grpSpPr>
        <a:xfrm>
          <a:off x="0" y="0"/>
          <a:ext cx="0" cy="0"/>
          <a:chOff x="0" y="0"/>
          <a:chExt cx="0" cy="0"/>
        </a:xfrm>
      </p:grpSpPr>
      <p:sp>
        <p:nvSpPr>
          <p:cNvPr id="2921" name="Google Shape;2921;gad6018b19c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2" name="Google Shape;2922;gad6018b19c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8"/>
        <p:cNvGrpSpPr/>
        <p:nvPr/>
      </p:nvGrpSpPr>
      <p:grpSpPr>
        <a:xfrm>
          <a:off x="0" y="0"/>
          <a:ext cx="0" cy="0"/>
          <a:chOff x="0" y="0"/>
          <a:chExt cx="0" cy="0"/>
        </a:xfrm>
      </p:grpSpPr>
      <p:sp>
        <p:nvSpPr>
          <p:cNvPr id="3249" name="Google Shape;3249;gad0f31e61d_4_10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0" name="Google Shape;3250;gad0f31e61d_4_10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69"/>
        <p:cNvGrpSpPr/>
        <p:nvPr/>
      </p:nvGrpSpPr>
      <p:grpSpPr>
        <a:xfrm>
          <a:off x="0" y="0"/>
          <a:ext cx="0" cy="0"/>
          <a:chOff x="0" y="0"/>
          <a:chExt cx="0" cy="0"/>
        </a:xfrm>
      </p:grpSpPr>
      <p:sp>
        <p:nvSpPr>
          <p:cNvPr id="4970" name="Google Shape;4970;gacda54a9ef_0_1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1" name="Google Shape;4971;gacda54a9ef_0_1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97"/>
        <p:cNvGrpSpPr/>
        <p:nvPr/>
      </p:nvGrpSpPr>
      <p:grpSpPr>
        <a:xfrm>
          <a:off x="0" y="0"/>
          <a:ext cx="0" cy="0"/>
          <a:chOff x="0" y="0"/>
          <a:chExt cx="0" cy="0"/>
        </a:xfrm>
      </p:grpSpPr>
      <p:sp>
        <p:nvSpPr>
          <p:cNvPr id="4998" name="Google Shape;4998;gad76d66bf9_1_7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99" name="Google Shape;4999;gad76d66bf9_1_7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acda54a9e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acda54a9e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0070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16"/>
        <p:cNvGrpSpPr/>
        <p:nvPr/>
      </p:nvGrpSpPr>
      <p:grpSpPr>
        <a:xfrm>
          <a:off x="0" y="0"/>
          <a:ext cx="0" cy="0"/>
          <a:chOff x="0" y="0"/>
          <a:chExt cx="0" cy="0"/>
        </a:xfrm>
      </p:grpSpPr>
      <p:sp>
        <p:nvSpPr>
          <p:cNvPr id="5017" name="Google Shape;5017;gad0f31e61d_6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18" name="Google Shape;5018;gad0f31e61d_6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3"/>
        <p:cNvGrpSpPr/>
        <p:nvPr/>
      </p:nvGrpSpPr>
      <p:grpSpPr>
        <a:xfrm>
          <a:off x="0" y="0"/>
          <a:ext cx="0" cy="0"/>
          <a:chOff x="0" y="0"/>
          <a:chExt cx="0" cy="0"/>
        </a:xfrm>
      </p:grpSpPr>
      <p:sp>
        <p:nvSpPr>
          <p:cNvPr id="5024" name="Google Shape;5024;gad0f31e61d_6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5" name="Google Shape;5025;gad0f31e61d_6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2"/>
        <p:cNvGrpSpPr/>
        <p:nvPr/>
      </p:nvGrpSpPr>
      <p:grpSpPr>
        <a:xfrm>
          <a:off x="0" y="0"/>
          <a:ext cx="0" cy="0"/>
          <a:chOff x="0" y="0"/>
          <a:chExt cx="0" cy="0"/>
        </a:xfrm>
      </p:grpSpPr>
      <p:sp>
        <p:nvSpPr>
          <p:cNvPr id="5043" name="Google Shape;5043;gad0f31e61d_6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4" name="Google Shape;5044;gad0f31e61d_6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8"/>
        <p:cNvGrpSpPr/>
        <p:nvPr/>
      </p:nvGrpSpPr>
      <p:grpSpPr>
        <a:xfrm>
          <a:off x="0" y="0"/>
          <a:ext cx="0" cy="0"/>
          <a:chOff x="0" y="0"/>
          <a:chExt cx="0" cy="0"/>
        </a:xfrm>
      </p:grpSpPr>
      <p:sp>
        <p:nvSpPr>
          <p:cNvPr id="5059" name="Google Shape;5059;gad0f31e61d_6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0" name="Google Shape;5060;gad0f31e61d_6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5"/>
        <p:cNvGrpSpPr/>
        <p:nvPr/>
      </p:nvGrpSpPr>
      <p:grpSpPr>
        <a:xfrm>
          <a:off x="0" y="0"/>
          <a:ext cx="0" cy="0"/>
          <a:chOff x="0" y="0"/>
          <a:chExt cx="0" cy="0"/>
        </a:xfrm>
      </p:grpSpPr>
      <p:sp>
        <p:nvSpPr>
          <p:cNvPr id="5396" name="Google Shape;5396;gad0f31e61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7" name="Google Shape;5397;gad0f31e61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5"/>
        <p:cNvGrpSpPr/>
        <p:nvPr/>
      </p:nvGrpSpPr>
      <p:grpSpPr>
        <a:xfrm>
          <a:off x="0" y="0"/>
          <a:ext cx="0" cy="0"/>
          <a:chOff x="0" y="0"/>
          <a:chExt cx="0" cy="0"/>
        </a:xfrm>
      </p:grpSpPr>
      <p:sp>
        <p:nvSpPr>
          <p:cNvPr id="11896" name="Google Shape;11896;gad0f31e61d_6_68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97" name="Google Shape;11897;gad0f31e61d_6_68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22"/>
        <p:cNvGrpSpPr/>
        <p:nvPr/>
      </p:nvGrpSpPr>
      <p:grpSpPr>
        <a:xfrm>
          <a:off x="0" y="0"/>
          <a:ext cx="0" cy="0"/>
          <a:chOff x="0" y="0"/>
          <a:chExt cx="0" cy="0"/>
        </a:xfrm>
      </p:grpSpPr>
      <p:sp>
        <p:nvSpPr>
          <p:cNvPr id="12323" name="Google Shape;12323;gad0f31e61d_6_73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24" name="Google Shape;12324;gad0f31e61d_6_7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5"/>
        <p:cNvGrpSpPr/>
        <p:nvPr/>
      </p:nvGrpSpPr>
      <p:grpSpPr>
        <a:xfrm>
          <a:off x="0" y="0"/>
          <a:ext cx="0" cy="0"/>
          <a:chOff x="0" y="0"/>
          <a:chExt cx="0" cy="0"/>
        </a:xfrm>
      </p:grpSpPr>
      <p:sp>
        <p:nvSpPr>
          <p:cNvPr id="12486" name="Google Shape;12486;gad0f31e61d_6_74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87" name="Google Shape;12487;gad0f31e61d_6_74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87"/>
        <p:cNvGrpSpPr/>
        <p:nvPr/>
      </p:nvGrpSpPr>
      <p:grpSpPr>
        <a:xfrm>
          <a:off x="0" y="0"/>
          <a:ext cx="0" cy="0"/>
          <a:chOff x="0" y="0"/>
          <a:chExt cx="0" cy="0"/>
        </a:xfrm>
      </p:grpSpPr>
      <p:sp>
        <p:nvSpPr>
          <p:cNvPr id="12888" name="Google Shape;12888;gad0f31e61d_6_78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9" name="Google Shape;12889;gad0f31e61d_6_78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58"/>
        <p:cNvGrpSpPr/>
        <p:nvPr/>
      </p:nvGrpSpPr>
      <p:grpSpPr>
        <a:xfrm>
          <a:off x="0" y="0"/>
          <a:ext cx="0" cy="0"/>
          <a:chOff x="0" y="0"/>
          <a:chExt cx="0" cy="0"/>
        </a:xfrm>
      </p:grpSpPr>
      <p:sp>
        <p:nvSpPr>
          <p:cNvPr id="13259" name="Google Shape;13259;gad0f31e61d_6_8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60" name="Google Shape;13260;gad0f31e61d_6_8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acda54a9e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acda54a9e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29811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35"/>
        <p:cNvGrpSpPr/>
        <p:nvPr/>
      </p:nvGrpSpPr>
      <p:grpSpPr>
        <a:xfrm>
          <a:off x="0" y="0"/>
          <a:ext cx="0" cy="0"/>
          <a:chOff x="0" y="0"/>
          <a:chExt cx="0" cy="0"/>
        </a:xfrm>
      </p:grpSpPr>
      <p:sp>
        <p:nvSpPr>
          <p:cNvPr id="13636" name="Google Shape;13636;gad0f31e61d_6_86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37" name="Google Shape;13637;gad0f31e61d_6_8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66"/>
        <p:cNvGrpSpPr/>
        <p:nvPr/>
      </p:nvGrpSpPr>
      <p:grpSpPr>
        <a:xfrm>
          <a:off x="0" y="0"/>
          <a:ext cx="0" cy="0"/>
          <a:chOff x="0" y="0"/>
          <a:chExt cx="0" cy="0"/>
        </a:xfrm>
      </p:grpSpPr>
      <p:sp>
        <p:nvSpPr>
          <p:cNvPr id="14067" name="Google Shape;14067;gad0f31e61d_6_90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68" name="Google Shape;14068;gad0f31e61d_6_90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59"/>
        <p:cNvGrpSpPr/>
        <p:nvPr/>
      </p:nvGrpSpPr>
      <p:grpSpPr>
        <a:xfrm>
          <a:off x="0" y="0"/>
          <a:ext cx="0" cy="0"/>
          <a:chOff x="0" y="0"/>
          <a:chExt cx="0" cy="0"/>
        </a:xfrm>
      </p:grpSpPr>
      <p:sp>
        <p:nvSpPr>
          <p:cNvPr id="14860" name="Google Shape;14860;gad0f31e61d_6_98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61" name="Google Shape;14861;gad0f31e61d_6_98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00"/>
        <p:cNvGrpSpPr/>
        <p:nvPr/>
      </p:nvGrpSpPr>
      <p:grpSpPr>
        <a:xfrm>
          <a:off x="0" y="0"/>
          <a:ext cx="0" cy="0"/>
          <a:chOff x="0" y="0"/>
          <a:chExt cx="0" cy="0"/>
        </a:xfrm>
      </p:grpSpPr>
      <p:sp>
        <p:nvSpPr>
          <p:cNvPr id="15601" name="Google Shape;15601;gad0f31e61d_6_10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02" name="Google Shape;15602;gad0f31e61d_6_10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3"/>
        <p:cNvGrpSpPr/>
        <p:nvPr/>
      </p:nvGrpSpPr>
      <p:grpSpPr>
        <a:xfrm>
          <a:off x="0" y="0"/>
          <a:ext cx="0" cy="0"/>
          <a:chOff x="0" y="0"/>
          <a:chExt cx="0" cy="0"/>
        </a:xfrm>
      </p:grpSpPr>
      <p:sp>
        <p:nvSpPr>
          <p:cNvPr id="16294" name="Google Shape;16294;gad0f31e61d_6_112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5" name="Google Shape;16295;gad0f31e61d_6_11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95"/>
        <p:cNvGrpSpPr/>
        <p:nvPr/>
      </p:nvGrpSpPr>
      <p:grpSpPr>
        <a:xfrm>
          <a:off x="0" y="0"/>
          <a:ext cx="0" cy="0"/>
          <a:chOff x="0" y="0"/>
          <a:chExt cx="0" cy="0"/>
        </a:xfrm>
      </p:grpSpPr>
      <p:sp>
        <p:nvSpPr>
          <p:cNvPr id="16596" name="Google Shape;16596;gad0f31e61d_6_115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97" name="Google Shape;16597;gad0f31e61d_6_115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29"/>
        <p:cNvGrpSpPr/>
        <p:nvPr/>
      </p:nvGrpSpPr>
      <p:grpSpPr>
        <a:xfrm>
          <a:off x="0" y="0"/>
          <a:ext cx="0" cy="0"/>
          <a:chOff x="0" y="0"/>
          <a:chExt cx="0" cy="0"/>
        </a:xfrm>
      </p:grpSpPr>
      <p:sp>
        <p:nvSpPr>
          <p:cNvPr id="17230" name="Google Shape;17230;gad0f31e61d_6_121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31" name="Google Shape;17231;gad0f31e61d_6_12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acda54a9e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acda54a9e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9075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ad0f31e61d_4_5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 name="Google Shape;875;gad0f31e61d_4_5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07923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acda54a9e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acda54a9e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018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9"/>
        <p:cNvGrpSpPr/>
        <p:nvPr/>
      </p:nvGrpSpPr>
      <p:grpSpPr>
        <a:xfrm>
          <a:off x="0" y="0"/>
          <a:ext cx="0" cy="0"/>
          <a:chOff x="0" y="0"/>
          <a:chExt cx="0" cy="0"/>
        </a:xfrm>
      </p:grpSpPr>
      <p:sp>
        <p:nvSpPr>
          <p:cNvPr id="680" name="Google Shape;680;gacda54a9e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1" name="Google Shape;681;gacda54a9e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6944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5"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4" Type="http://schemas.openxmlformats.org/officeDocument/2006/relationships/hyperlink" Target="http://bit.ly/2TtBDfr" TargetMode="Externa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039525" y="770400"/>
            <a:ext cx="3384600" cy="2870100"/>
          </a:xfrm>
          <a:prstGeom prst="rect">
            <a:avLst/>
          </a:prstGeom>
        </p:spPr>
        <p:txBody>
          <a:bodyPr spcFirstLastPara="1" wrap="square" lIns="91425" tIns="91425" rIns="91425" bIns="91425" anchor="b" anchorCtr="0">
            <a:noAutofit/>
          </a:bodyPr>
          <a:lstStyle>
            <a:lvl1pPr lvl="0" algn="r">
              <a:lnSpc>
                <a:spcPct val="90000"/>
              </a:lnSpc>
              <a:spcBef>
                <a:spcPts val="0"/>
              </a:spcBef>
              <a:spcAft>
                <a:spcPts val="0"/>
              </a:spcAft>
              <a:buSzPts val="5200"/>
              <a:buNone/>
              <a:defRPr sz="6500">
                <a:solidFill>
                  <a:schemeClr val="accent3"/>
                </a:solidFill>
                <a:latin typeface="Kulim Park"/>
                <a:ea typeface="Kulim Park"/>
                <a:cs typeface="Kulim Park"/>
                <a:sym typeface="Kulim Par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5199602" y="3677425"/>
            <a:ext cx="3224400" cy="6375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Clr>
                <a:schemeClr val="lt1"/>
              </a:buClr>
              <a:buSzPts val="2800"/>
              <a:buNone/>
              <a:defRPr sz="2200">
                <a:solidFill>
                  <a:schemeClr val="lt1"/>
                </a:solidFill>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1"/>
        </a:solid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hasCustomPrompt="1"/>
          </p:nvPr>
        </p:nvSpPr>
        <p:spPr>
          <a:xfrm>
            <a:off x="4118825" y="1669350"/>
            <a:ext cx="4245000" cy="1273800"/>
          </a:xfrm>
          <a:prstGeom prst="rect">
            <a:avLst/>
          </a:prstGeom>
        </p:spPr>
        <p:txBody>
          <a:bodyPr spcFirstLastPara="1" wrap="square" lIns="91425" tIns="91425" rIns="91425" bIns="91425" anchor="b" anchorCtr="0">
            <a:noAutofit/>
          </a:bodyPr>
          <a:lstStyle>
            <a:lvl1pPr lvl="0" algn="r">
              <a:spcBef>
                <a:spcPts val="0"/>
              </a:spcBef>
              <a:spcAft>
                <a:spcPts val="0"/>
              </a:spcAft>
              <a:buSzPts val="12000"/>
              <a:buNone/>
              <a:defRPr sz="7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7" name="Google Shape;37;p11"/>
          <p:cNvSpPr txBox="1">
            <a:spLocks noGrp="1"/>
          </p:cNvSpPr>
          <p:nvPr>
            <p:ph type="subTitle" idx="1"/>
          </p:nvPr>
        </p:nvSpPr>
        <p:spPr>
          <a:xfrm>
            <a:off x="4227125" y="2790750"/>
            <a:ext cx="4136700" cy="460500"/>
          </a:xfrm>
          <a:prstGeom prst="rect">
            <a:avLst/>
          </a:prstGeom>
        </p:spPr>
        <p:txBody>
          <a:bodyPr spcFirstLastPara="1" wrap="square" lIns="91425" tIns="91425" rIns="91425" bIns="91425" anchor="t" anchorCtr="0">
            <a:noAutofit/>
          </a:bodyPr>
          <a:lstStyle>
            <a:lvl1pPr lvl="0" algn="r">
              <a:spcBef>
                <a:spcPts val="0"/>
              </a:spcBef>
              <a:spcAft>
                <a:spcPts val="0"/>
              </a:spcAft>
              <a:buSzPts val="1800"/>
              <a:buNone/>
              <a:defRPr>
                <a:solidFill>
                  <a:schemeClr val="lt1"/>
                </a:solidFill>
              </a:defRPr>
            </a:lvl1pPr>
            <a:lvl2pPr lvl="1" algn="r">
              <a:spcBef>
                <a:spcPts val="1600"/>
              </a:spcBef>
              <a:spcAft>
                <a:spcPts val="0"/>
              </a:spcAft>
              <a:buSzPts val="1800"/>
              <a:buNone/>
              <a:defRPr sz="1800"/>
            </a:lvl2pPr>
            <a:lvl3pPr lvl="2" algn="r">
              <a:spcBef>
                <a:spcPts val="1600"/>
              </a:spcBef>
              <a:spcAft>
                <a:spcPts val="0"/>
              </a:spcAft>
              <a:buSzPts val="1800"/>
              <a:buNone/>
              <a:defRPr sz="1800"/>
            </a:lvl3pPr>
            <a:lvl4pPr lvl="3" algn="r">
              <a:spcBef>
                <a:spcPts val="1600"/>
              </a:spcBef>
              <a:spcAft>
                <a:spcPts val="0"/>
              </a:spcAft>
              <a:buSzPts val="1800"/>
              <a:buNone/>
              <a:defRPr sz="1800"/>
            </a:lvl4pPr>
            <a:lvl5pPr lvl="4" algn="r">
              <a:spcBef>
                <a:spcPts val="1600"/>
              </a:spcBef>
              <a:spcAft>
                <a:spcPts val="0"/>
              </a:spcAft>
              <a:buSzPts val="1800"/>
              <a:buNone/>
              <a:defRPr sz="1800"/>
            </a:lvl5pPr>
            <a:lvl6pPr lvl="5" algn="r">
              <a:spcBef>
                <a:spcPts val="1600"/>
              </a:spcBef>
              <a:spcAft>
                <a:spcPts val="0"/>
              </a:spcAft>
              <a:buSzPts val="1800"/>
              <a:buNone/>
              <a:defRPr sz="1800"/>
            </a:lvl6pPr>
            <a:lvl7pPr lvl="6" algn="r">
              <a:spcBef>
                <a:spcPts val="1600"/>
              </a:spcBef>
              <a:spcAft>
                <a:spcPts val="0"/>
              </a:spcAft>
              <a:buSzPts val="1800"/>
              <a:buNone/>
              <a:defRPr sz="1800"/>
            </a:lvl7pPr>
            <a:lvl8pPr lvl="7" algn="r">
              <a:spcBef>
                <a:spcPts val="1600"/>
              </a:spcBef>
              <a:spcAft>
                <a:spcPts val="0"/>
              </a:spcAft>
              <a:buSzPts val="1800"/>
              <a:buNone/>
              <a:defRPr sz="1800"/>
            </a:lvl8pPr>
            <a:lvl9pPr lvl="8" algn="r">
              <a:spcBef>
                <a:spcPts val="1600"/>
              </a:spcBef>
              <a:spcAft>
                <a:spcPts val="1600"/>
              </a:spcAft>
              <a:buSzPts val="1800"/>
              <a:buNone/>
              <a:defRPr sz="18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7">
    <p:spTree>
      <p:nvGrpSpPr>
        <p:cNvPr id="1" name="Shape 39"/>
        <p:cNvGrpSpPr/>
        <p:nvPr/>
      </p:nvGrpSpPr>
      <p:grpSpPr>
        <a:xfrm>
          <a:off x="0" y="0"/>
          <a:ext cx="0" cy="0"/>
          <a:chOff x="0" y="0"/>
          <a:chExt cx="0" cy="0"/>
        </a:xfrm>
      </p:grpSpPr>
      <p:sp>
        <p:nvSpPr>
          <p:cNvPr id="40" name="Google Shape;40;p13"/>
          <p:cNvSpPr txBox="1">
            <a:spLocks noGrp="1"/>
          </p:cNvSpPr>
          <p:nvPr>
            <p:ph type="subTitle" idx="1"/>
          </p:nvPr>
        </p:nvSpPr>
        <p:spPr>
          <a:xfrm>
            <a:off x="822625" y="1209900"/>
            <a:ext cx="1840200" cy="64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Enriqueta Medium"/>
              <a:buNone/>
              <a:defRPr b="1">
                <a:solidFill>
                  <a:schemeClr val="accent2"/>
                </a:solidFill>
                <a:latin typeface="Kulim Park"/>
                <a:ea typeface="Kulim Park"/>
                <a:cs typeface="Kulim Park"/>
                <a:sym typeface="Kulim Park"/>
              </a:defRPr>
            </a:lvl1pPr>
            <a:lvl2pPr lvl="1"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2pPr>
            <a:lvl3pPr lvl="2"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3pPr>
            <a:lvl4pPr lvl="3"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4pPr>
            <a:lvl5pPr lvl="4"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5pPr>
            <a:lvl6pPr lvl="5"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6pPr>
            <a:lvl7pPr lvl="6"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7pPr>
            <a:lvl8pPr lvl="7"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8pPr>
            <a:lvl9pPr lvl="8"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9pPr>
          </a:lstStyle>
          <a:p>
            <a:endParaRPr/>
          </a:p>
        </p:txBody>
      </p:sp>
      <p:sp>
        <p:nvSpPr>
          <p:cNvPr id="41" name="Google Shape;41;p13"/>
          <p:cNvSpPr txBox="1">
            <a:spLocks noGrp="1"/>
          </p:cNvSpPr>
          <p:nvPr>
            <p:ph type="subTitle" idx="2"/>
          </p:nvPr>
        </p:nvSpPr>
        <p:spPr>
          <a:xfrm>
            <a:off x="822625" y="1858200"/>
            <a:ext cx="1689600" cy="64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sz="1600">
                <a:solidFill>
                  <a:schemeClr val="accent6"/>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42" name="Google Shape;42;p13"/>
          <p:cNvSpPr txBox="1">
            <a:spLocks noGrp="1"/>
          </p:cNvSpPr>
          <p:nvPr>
            <p:ph type="subTitle" idx="3"/>
          </p:nvPr>
        </p:nvSpPr>
        <p:spPr>
          <a:xfrm>
            <a:off x="822625" y="3314950"/>
            <a:ext cx="1840200" cy="64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Enriqueta Medium"/>
              <a:buNone/>
              <a:defRPr b="1">
                <a:solidFill>
                  <a:schemeClr val="accent2"/>
                </a:solidFill>
                <a:latin typeface="Kulim Park"/>
                <a:ea typeface="Kulim Park"/>
                <a:cs typeface="Kulim Park"/>
                <a:sym typeface="Kulim Park"/>
              </a:defRPr>
            </a:lvl1pPr>
            <a:lvl2pPr lvl="1"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2pPr>
            <a:lvl3pPr lvl="2"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3pPr>
            <a:lvl4pPr lvl="3"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4pPr>
            <a:lvl5pPr lvl="4"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5pPr>
            <a:lvl6pPr lvl="5"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6pPr>
            <a:lvl7pPr lvl="6"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7pPr>
            <a:lvl8pPr lvl="7"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8pPr>
            <a:lvl9pPr lvl="8"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9pPr>
          </a:lstStyle>
          <a:p>
            <a:endParaRPr/>
          </a:p>
        </p:txBody>
      </p:sp>
      <p:sp>
        <p:nvSpPr>
          <p:cNvPr id="43" name="Google Shape;43;p13"/>
          <p:cNvSpPr txBox="1">
            <a:spLocks noGrp="1"/>
          </p:cNvSpPr>
          <p:nvPr>
            <p:ph type="subTitle" idx="4"/>
          </p:nvPr>
        </p:nvSpPr>
        <p:spPr>
          <a:xfrm>
            <a:off x="822625" y="3963250"/>
            <a:ext cx="1689600" cy="64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sz="1600">
                <a:solidFill>
                  <a:schemeClr val="accent6"/>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44" name="Google Shape;44;p13"/>
          <p:cNvSpPr txBox="1">
            <a:spLocks noGrp="1"/>
          </p:cNvSpPr>
          <p:nvPr>
            <p:ph type="subTitle" idx="5"/>
          </p:nvPr>
        </p:nvSpPr>
        <p:spPr>
          <a:xfrm>
            <a:off x="3221287" y="1209900"/>
            <a:ext cx="1840200" cy="648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3"/>
              </a:buClr>
              <a:buSzPts val="1800"/>
              <a:buFont typeface="Enriqueta Medium"/>
              <a:buNone/>
              <a:defRPr b="1">
                <a:solidFill>
                  <a:schemeClr val="accent2"/>
                </a:solidFill>
                <a:latin typeface="Kulim Park"/>
                <a:ea typeface="Kulim Park"/>
                <a:cs typeface="Kulim Park"/>
                <a:sym typeface="Kulim Park"/>
              </a:defRPr>
            </a:lvl1pPr>
            <a:lvl2pPr lvl="1"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2pPr>
            <a:lvl3pPr lvl="2"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3pPr>
            <a:lvl4pPr lvl="3"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4pPr>
            <a:lvl5pPr lvl="4"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5pPr>
            <a:lvl6pPr lvl="5"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6pPr>
            <a:lvl7pPr lvl="6"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7pPr>
            <a:lvl8pPr lvl="7"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8pPr>
            <a:lvl9pPr lvl="8"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9pPr>
          </a:lstStyle>
          <a:p>
            <a:endParaRPr/>
          </a:p>
        </p:txBody>
      </p:sp>
      <p:sp>
        <p:nvSpPr>
          <p:cNvPr id="45" name="Google Shape;45;p13"/>
          <p:cNvSpPr txBox="1">
            <a:spLocks noGrp="1"/>
          </p:cNvSpPr>
          <p:nvPr>
            <p:ph type="subTitle" idx="6"/>
          </p:nvPr>
        </p:nvSpPr>
        <p:spPr>
          <a:xfrm>
            <a:off x="3221287" y="1858200"/>
            <a:ext cx="1689600" cy="64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sz="1600">
                <a:solidFill>
                  <a:schemeClr val="accent6"/>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46" name="Google Shape;46;p13"/>
          <p:cNvSpPr txBox="1">
            <a:spLocks noGrp="1"/>
          </p:cNvSpPr>
          <p:nvPr>
            <p:ph type="subTitle" idx="7"/>
          </p:nvPr>
        </p:nvSpPr>
        <p:spPr>
          <a:xfrm>
            <a:off x="3221287" y="3314950"/>
            <a:ext cx="1840200" cy="648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3"/>
              </a:buClr>
              <a:buSzPts val="1800"/>
              <a:buFont typeface="Enriqueta Medium"/>
              <a:buNone/>
              <a:defRPr b="1">
                <a:solidFill>
                  <a:schemeClr val="accent2"/>
                </a:solidFill>
                <a:latin typeface="Kulim Park"/>
                <a:ea typeface="Kulim Park"/>
                <a:cs typeface="Kulim Park"/>
                <a:sym typeface="Kulim Park"/>
              </a:defRPr>
            </a:lvl1pPr>
            <a:lvl2pPr lvl="1"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2pPr>
            <a:lvl3pPr lvl="2"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3pPr>
            <a:lvl4pPr lvl="3"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4pPr>
            <a:lvl5pPr lvl="4"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5pPr>
            <a:lvl6pPr lvl="5"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6pPr>
            <a:lvl7pPr lvl="6"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7pPr>
            <a:lvl8pPr lvl="7"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8pPr>
            <a:lvl9pPr lvl="8" rtl="0">
              <a:spcBef>
                <a:spcPts val="0"/>
              </a:spcBef>
              <a:spcAft>
                <a:spcPts val="0"/>
              </a:spcAft>
              <a:buClr>
                <a:schemeClr val="accent3"/>
              </a:buClr>
              <a:buSzPts val="1400"/>
              <a:buFont typeface="Enriqueta Medium"/>
              <a:buNone/>
              <a:defRPr>
                <a:solidFill>
                  <a:schemeClr val="accent3"/>
                </a:solidFill>
                <a:latin typeface="Enriqueta Medium"/>
                <a:ea typeface="Enriqueta Medium"/>
                <a:cs typeface="Enriqueta Medium"/>
                <a:sym typeface="Enriqueta Medium"/>
              </a:defRPr>
            </a:lvl9pPr>
          </a:lstStyle>
          <a:p>
            <a:endParaRPr/>
          </a:p>
        </p:txBody>
      </p:sp>
      <p:sp>
        <p:nvSpPr>
          <p:cNvPr id="47" name="Google Shape;47;p13"/>
          <p:cNvSpPr txBox="1">
            <a:spLocks noGrp="1"/>
          </p:cNvSpPr>
          <p:nvPr>
            <p:ph type="subTitle" idx="8"/>
          </p:nvPr>
        </p:nvSpPr>
        <p:spPr>
          <a:xfrm>
            <a:off x="3221287" y="3963250"/>
            <a:ext cx="1689600" cy="648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3"/>
              </a:buClr>
              <a:buSzPts val="1400"/>
              <a:buNone/>
              <a:defRPr sz="1600">
                <a:solidFill>
                  <a:schemeClr val="accent6"/>
                </a:solidFill>
              </a:defRPr>
            </a:lvl1pPr>
            <a:lvl2pPr lvl="1" rtl="0">
              <a:lnSpc>
                <a:spcPct val="100000"/>
              </a:lnSpc>
              <a:spcBef>
                <a:spcPts val="0"/>
              </a:spcBef>
              <a:spcAft>
                <a:spcPts val="0"/>
              </a:spcAft>
              <a:buClr>
                <a:schemeClr val="accent3"/>
              </a:buClr>
              <a:buSzPts val="1400"/>
              <a:buNone/>
              <a:defRPr>
                <a:solidFill>
                  <a:schemeClr val="accent3"/>
                </a:solidFill>
              </a:defRPr>
            </a:lvl2pPr>
            <a:lvl3pPr lvl="2" rtl="0">
              <a:lnSpc>
                <a:spcPct val="100000"/>
              </a:lnSpc>
              <a:spcBef>
                <a:spcPts val="0"/>
              </a:spcBef>
              <a:spcAft>
                <a:spcPts val="0"/>
              </a:spcAft>
              <a:buClr>
                <a:schemeClr val="accent3"/>
              </a:buClr>
              <a:buSzPts val="1400"/>
              <a:buNone/>
              <a:defRPr>
                <a:solidFill>
                  <a:schemeClr val="accent3"/>
                </a:solidFill>
              </a:defRPr>
            </a:lvl3pPr>
            <a:lvl4pPr lvl="3" rtl="0">
              <a:lnSpc>
                <a:spcPct val="100000"/>
              </a:lnSpc>
              <a:spcBef>
                <a:spcPts val="0"/>
              </a:spcBef>
              <a:spcAft>
                <a:spcPts val="0"/>
              </a:spcAft>
              <a:buClr>
                <a:schemeClr val="accent3"/>
              </a:buClr>
              <a:buSzPts val="1400"/>
              <a:buNone/>
              <a:defRPr>
                <a:solidFill>
                  <a:schemeClr val="accent3"/>
                </a:solidFill>
              </a:defRPr>
            </a:lvl4pPr>
            <a:lvl5pPr lvl="4" rtl="0">
              <a:lnSpc>
                <a:spcPct val="100000"/>
              </a:lnSpc>
              <a:spcBef>
                <a:spcPts val="0"/>
              </a:spcBef>
              <a:spcAft>
                <a:spcPts val="0"/>
              </a:spcAft>
              <a:buClr>
                <a:schemeClr val="accent3"/>
              </a:buClr>
              <a:buSzPts val="1400"/>
              <a:buNone/>
              <a:defRPr>
                <a:solidFill>
                  <a:schemeClr val="accent3"/>
                </a:solidFill>
              </a:defRPr>
            </a:lvl5pPr>
            <a:lvl6pPr lvl="5" rtl="0">
              <a:lnSpc>
                <a:spcPct val="100000"/>
              </a:lnSpc>
              <a:spcBef>
                <a:spcPts val="0"/>
              </a:spcBef>
              <a:spcAft>
                <a:spcPts val="0"/>
              </a:spcAft>
              <a:buClr>
                <a:schemeClr val="accent3"/>
              </a:buClr>
              <a:buSzPts val="1400"/>
              <a:buNone/>
              <a:defRPr>
                <a:solidFill>
                  <a:schemeClr val="accent3"/>
                </a:solidFill>
              </a:defRPr>
            </a:lvl6pPr>
            <a:lvl7pPr lvl="6" rtl="0">
              <a:lnSpc>
                <a:spcPct val="100000"/>
              </a:lnSpc>
              <a:spcBef>
                <a:spcPts val="0"/>
              </a:spcBef>
              <a:spcAft>
                <a:spcPts val="0"/>
              </a:spcAft>
              <a:buClr>
                <a:schemeClr val="accent3"/>
              </a:buClr>
              <a:buSzPts val="1400"/>
              <a:buNone/>
              <a:defRPr>
                <a:solidFill>
                  <a:schemeClr val="accent3"/>
                </a:solidFill>
              </a:defRPr>
            </a:lvl7pPr>
            <a:lvl8pPr lvl="7" rtl="0">
              <a:lnSpc>
                <a:spcPct val="100000"/>
              </a:lnSpc>
              <a:spcBef>
                <a:spcPts val="0"/>
              </a:spcBef>
              <a:spcAft>
                <a:spcPts val="0"/>
              </a:spcAft>
              <a:buClr>
                <a:schemeClr val="accent3"/>
              </a:buClr>
              <a:buSzPts val="1400"/>
              <a:buNone/>
              <a:defRPr>
                <a:solidFill>
                  <a:schemeClr val="accent3"/>
                </a:solidFill>
              </a:defRPr>
            </a:lvl8pPr>
            <a:lvl9pPr lvl="8" rtl="0">
              <a:lnSpc>
                <a:spcPct val="100000"/>
              </a:lnSpc>
              <a:spcBef>
                <a:spcPts val="0"/>
              </a:spcBef>
              <a:spcAft>
                <a:spcPts val="0"/>
              </a:spcAft>
              <a:buClr>
                <a:schemeClr val="accent3"/>
              </a:buClr>
              <a:buSzPts val="1400"/>
              <a:buNone/>
              <a:defRPr>
                <a:solidFill>
                  <a:schemeClr val="accent3"/>
                </a:solidFill>
              </a:defRPr>
            </a:lvl9pPr>
          </a:lstStyle>
          <a:p>
            <a:endParaRPr/>
          </a:p>
        </p:txBody>
      </p:sp>
      <p:sp>
        <p:nvSpPr>
          <p:cNvPr id="48" name="Google Shape;48;p13"/>
          <p:cNvSpPr txBox="1">
            <a:spLocks noGrp="1"/>
          </p:cNvSpPr>
          <p:nvPr>
            <p:ph type="title" hasCustomPrompt="1"/>
          </p:nvPr>
        </p:nvSpPr>
        <p:spPr>
          <a:xfrm>
            <a:off x="822625" y="767100"/>
            <a:ext cx="1840200" cy="3666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49" name="Google Shape;49;p13"/>
          <p:cNvSpPr txBox="1">
            <a:spLocks noGrp="1"/>
          </p:cNvSpPr>
          <p:nvPr>
            <p:ph type="title" idx="9" hasCustomPrompt="1"/>
          </p:nvPr>
        </p:nvSpPr>
        <p:spPr>
          <a:xfrm>
            <a:off x="3221287" y="767100"/>
            <a:ext cx="1840200" cy="3666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50" name="Google Shape;50;p13"/>
          <p:cNvSpPr txBox="1">
            <a:spLocks noGrp="1"/>
          </p:cNvSpPr>
          <p:nvPr>
            <p:ph type="title" idx="13" hasCustomPrompt="1"/>
          </p:nvPr>
        </p:nvSpPr>
        <p:spPr>
          <a:xfrm>
            <a:off x="822625" y="2872150"/>
            <a:ext cx="1840200" cy="3666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51" name="Google Shape;51;p13"/>
          <p:cNvSpPr txBox="1">
            <a:spLocks noGrp="1"/>
          </p:cNvSpPr>
          <p:nvPr>
            <p:ph type="title" idx="14" hasCustomPrompt="1"/>
          </p:nvPr>
        </p:nvSpPr>
        <p:spPr>
          <a:xfrm>
            <a:off x="3221287" y="2872150"/>
            <a:ext cx="1840200" cy="3666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52" name="Google Shape;52;p13"/>
          <p:cNvSpPr txBox="1">
            <a:spLocks noGrp="1"/>
          </p:cNvSpPr>
          <p:nvPr>
            <p:ph type="title" idx="15"/>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53"/>
        <p:cNvGrpSpPr/>
        <p:nvPr/>
      </p:nvGrpSpPr>
      <p:grpSpPr>
        <a:xfrm>
          <a:off x="0" y="0"/>
          <a:ext cx="0" cy="0"/>
          <a:chOff x="0" y="0"/>
          <a:chExt cx="0" cy="0"/>
        </a:xfrm>
      </p:grpSpPr>
      <p:sp>
        <p:nvSpPr>
          <p:cNvPr id="54" name="Google Shape;54;p14"/>
          <p:cNvSpPr txBox="1">
            <a:spLocks noGrp="1"/>
          </p:cNvSpPr>
          <p:nvPr>
            <p:ph type="title"/>
          </p:nvPr>
        </p:nvSpPr>
        <p:spPr>
          <a:xfrm>
            <a:off x="4114675" y="3891400"/>
            <a:ext cx="3624900" cy="572700"/>
          </a:xfrm>
          <a:prstGeom prst="rect">
            <a:avLst/>
          </a:prstGeom>
        </p:spPr>
        <p:txBody>
          <a:bodyPr spcFirstLastPara="1" wrap="square" lIns="91425" tIns="91425" rIns="91425" bIns="91425" anchor="t" anchorCtr="0">
            <a:noAutofit/>
          </a:bodyPr>
          <a:lstStyle>
            <a:lvl1pPr lvl="0" algn="r">
              <a:spcBef>
                <a:spcPts val="0"/>
              </a:spcBef>
              <a:spcAft>
                <a:spcPts val="0"/>
              </a:spcAft>
              <a:buSzPts val="1800"/>
              <a:buNone/>
              <a:defRPr sz="1800"/>
            </a:lvl1pPr>
            <a:lvl2pPr lvl="1">
              <a:spcBef>
                <a:spcPts val="0"/>
              </a:spcBef>
              <a:spcAft>
                <a:spcPts val="0"/>
              </a:spcAft>
              <a:buSzPts val="1800"/>
              <a:buNone/>
              <a:defRPr sz="1800">
                <a:latin typeface="Darker Grotesque Medium"/>
                <a:ea typeface="Darker Grotesque Medium"/>
                <a:cs typeface="Darker Grotesque Medium"/>
                <a:sym typeface="Darker Grotesque Medium"/>
              </a:defRPr>
            </a:lvl2pPr>
            <a:lvl3pPr lvl="2">
              <a:spcBef>
                <a:spcPts val="0"/>
              </a:spcBef>
              <a:spcAft>
                <a:spcPts val="0"/>
              </a:spcAft>
              <a:buSzPts val="1800"/>
              <a:buNone/>
              <a:defRPr sz="1800">
                <a:latin typeface="Darker Grotesque Medium"/>
                <a:ea typeface="Darker Grotesque Medium"/>
                <a:cs typeface="Darker Grotesque Medium"/>
                <a:sym typeface="Darker Grotesque Medium"/>
              </a:defRPr>
            </a:lvl3pPr>
            <a:lvl4pPr lvl="3">
              <a:spcBef>
                <a:spcPts val="0"/>
              </a:spcBef>
              <a:spcAft>
                <a:spcPts val="0"/>
              </a:spcAft>
              <a:buSzPts val="1800"/>
              <a:buNone/>
              <a:defRPr sz="1800">
                <a:latin typeface="Darker Grotesque Medium"/>
                <a:ea typeface="Darker Grotesque Medium"/>
                <a:cs typeface="Darker Grotesque Medium"/>
                <a:sym typeface="Darker Grotesque Medium"/>
              </a:defRPr>
            </a:lvl4pPr>
            <a:lvl5pPr lvl="4">
              <a:spcBef>
                <a:spcPts val="0"/>
              </a:spcBef>
              <a:spcAft>
                <a:spcPts val="0"/>
              </a:spcAft>
              <a:buSzPts val="1800"/>
              <a:buNone/>
              <a:defRPr sz="1800">
                <a:latin typeface="Darker Grotesque Medium"/>
                <a:ea typeface="Darker Grotesque Medium"/>
                <a:cs typeface="Darker Grotesque Medium"/>
                <a:sym typeface="Darker Grotesque Medium"/>
              </a:defRPr>
            </a:lvl5pPr>
            <a:lvl6pPr lvl="5">
              <a:spcBef>
                <a:spcPts val="0"/>
              </a:spcBef>
              <a:spcAft>
                <a:spcPts val="0"/>
              </a:spcAft>
              <a:buSzPts val="1800"/>
              <a:buNone/>
              <a:defRPr sz="1800">
                <a:latin typeface="Darker Grotesque Medium"/>
                <a:ea typeface="Darker Grotesque Medium"/>
                <a:cs typeface="Darker Grotesque Medium"/>
                <a:sym typeface="Darker Grotesque Medium"/>
              </a:defRPr>
            </a:lvl6pPr>
            <a:lvl7pPr lvl="6">
              <a:spcBef>
                <a:spcPts val="0"/>
              </a:spcBef>
              <a:spcAft>
                <a:spcPts val="0"/>
              </a:spcAft>
              <a:buSzPts val="1800"/>
              <a:buNone/>
              <a:defRPr sz="1800">
                <a:latin typeface="Darker Grotesque Medium"/>
                <a:ea typeface="Darker Grotesque Medium"/>
                <a:cs typeface="Darker Grotesque Medium"/>
                <a:sym typeface="Darker Grotesque Medium"/>
              </a:defRPr>
            </a:lvl7pPr>
            <a:lvl8pPr lvl="7">
              <a:spcBef>
                <a:spcPts val="0"/>
              </a:spcBef>
              <a:spcAft>
                <a:spcPts val="0"/>
              </a:spcAft>
              <a:buSzPts val="1800"/>
              <a:buNone/>
              <a:defRPr sz="1800">
                <a:latin typeface="Darker Grotesque Medium"/>
                <a:ea typeface="Darker Grotesque Medium"/>
                <a:cs typeface="Darker Grotesque Medium"/>
                <a:sym typeface="Darker Grotesque Medium"/>
              </a:defRPr>
            </a:lvl8pPr>
            <a:lvl9pPr lvl="8">
              <a:spcBef>
                <a:spcPts val="0"/>
              </a:spcBef>
              <a:spcAft>
                <a:spcPts val="0"/>
              </a:spcAft>
              <a:buSzPts val="1800"/>
              <a:buNone/>
              <a:defRPr sz="1800">
                <a:latin typeface="Darker Grotesque Medium"/>
                <a:ea typeface="Darker Grotesque Medium"/>
                <a:cs typeface="Darker Grotesque Medium"/>
                <a:sym typeface="Darker Grotesque Medium"/>
              </a:defRPr>
            </a:lvl9pPr>
          </a:lstStyle>
          <a:p>
            <a:endParaRPr/>
          </a:p>
        </p:txBody>
      </p:sp>
      <p:sp>
        <p:nvSpPr>
          <p:cNvPr id="55" name="Google Shape;55;p14"/>
          <p:cNvSpPr txBox="1">
            <a:spLocks noGrp="1"/>
          </p:cNvSpPr>
          <p:nvPr>
            <p:ph type="subTitle" idx="1"/>
          </p:nvPr>
        </p:nvSpPr>
        <p:spPr>
          <a:xfrm>
            <a:off x="4126233" y="755625"/>
            <a:ext cx="3601800" cy="24951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3600"/>
              <a:buNone/>
              <a:defRPr sz="3000"/>
            </a:lvl1pPr>
            <a:lvl2pPr lvl="1">
              <a:lnSpc>
                <a:spcPct val="100000"/>
              </a:lnSpc>
              <a:spcBef>
                <a:spcPts val="0"/>
              </a:spcBef>
              <a:spcAft>
                <a:spcPts val="0"/>
              </a:spcAft>
              <a:buSzPts val="1400"/>
              <a:buNone/>
              <a:defRPr/>
            </a:lvl2pPr>
            <a:lvl3pPr lvl="2">
              <a:lnSpc>
                <a:spcPct val="100000"/>
              </a:lnSpc>
              <a:spcBef>
                <a:spcPts val="0"/>
              </a:spcBef>
              <a:spcAft>
                <a:spcPts val="0"/>
              </a:spcAft>
              <a:buSzPts val="1400"/>
              <a:buNone/>
              <a:defRPr/>
            </a:lvl3pPr>
            <a:lvl4pPr lvl="3">
              <a:lnSpc>
                <a:spcPct val="100000"/>
              </a:lnSpc>
              <a:spcBef>
                <a:spcPts val="0"/>
              </a:spcBef>
              <a:spcAft>
                <a:spcPts val="0"/>
              </a:spcAft>
              <a:buSzPts val="1400"/>
              <a:buNone/>
              <a:defRPr/>
            </a:lvl4pPr>
            <a:lvl5pPr lvl="4">
              <a:lnSpc>
                <a:spcPct val="100000"/>
              </a:lnSpc>
              <a:spcBef>
                <a:spcPts val="0"/>
              </a:spcBef>
              <a:spcAft>
                <a:spcPts val="0"/>
              </a:spcAft>
              <a:buSzPts val="1400"/>
              <a:buNone/>
              <a:defRPr/>
            </a:lvl5pPr>
            <a:lvl6pPr lvl="5">
              <a:lnSpc>
                <a:spcPct val="100000"/>
              </a:lnSpc>
              <a:spcBef>
                <a:spcPts val="0"/>
              </a:spcBef>
              <a:spcAft>
                <a:spcPts val="0"/>
              </a:spcAft>
              <a:buSzPts val="1400"/>
              <a:buNone/>
              <a:defRPr/>
            </a:lvl6pPr>
            <a:lvl7pPr lvl="6">
              <a:lnSpc>
                <a:spcPct val="100000"/>
              </a:lnSpc>
              <a:spcBef>
                <a:spcPts val="0"/>
              </a:spcBef>
              <a:spcAft>
                <a:spcPts val="0"/>
              </a:spcAft>
              <a:buSzPts val="1400"/>
              <a:buNone/>
              <a:defRPr/>
            </a:lvl7pPr>
            <a:lvl8pPr lvl="7">
              <a:lnSpc>
                <a:spcPct val="100000"/>
              </a:lnSpc>
              <a:spcBef>
                <a:spcPts val="0"/>
              </a:spcBef>
              <a:spcAft>
                <a:spcPts val="0"/>
              </a:spcAft>
              <a:buSzPts val="1400"/>
              <a:buNone/>
              <a:defRPr/>
            </a:lvl8pPr>
            <a:lvl9pPr lvl="8">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56"/>
        <p:cNvGrpSpPr/>
        <p:nvPr/>
      </p:nvGrpSpPr>
      <p:grpSpPr>
        <a:xfrm>
          <a:off x="0" y="0"/>
          <a:ext cx="0" cy="0"/>
          <a:chOff x="0" y="0"/>
          <a:chExt cx="0" cy="0"/>
        </a:xfrm>
      </p:grpSpPr>
      <p:sp>
        <p:nvSpPr>
          <p:cNvPr id="57" name="Google Shape;57;p15"/>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58" name="Google Shape;58;p15"/>
          <p:cNvSpPr txBox="1">
            <a:spLocks noGrp="1"/>
          </p:cNvSpPr>
          <p:nvPr>
            <p:ph type="subTitle" idx="1"/>
          </p:nvPr>
        </p:nvSpPr>
        <p:spPr>
          <a:xfrm>
            <a:off x="742575" y="3337450"/>
            <a:ext cx="19689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59" name="Google Shape;59;p15"/>
          <p:cNvSpPr txBox="1">
            <a:spLocks noGrp="1"/>
          </p:cNvSpPr>
          <p:nvPr>
            <p:ph type="title" idx="2"/>
          </p:nvPr>
        </p:nvSpPr>
        <p:spPr>
          <a:xfrm>
            <a:off x="742637" y="2917800"/>
            <a:ext cx="1968900" cy="3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0" name="Google Shape;60;p15"/>
          <p:cNvSpPr txBox="1">
            <a:spLocks noGrp="1"/>
          </p:cNvSpPr>
          <p:nvPr>
            <p:ph type="subTitle" idx="3"/>
          </p:nvPr>
        </p:nvSpPr>
        <p:spPr>
          <a:xfrm>
            <a:off x="3587525" y="3337450"/>
            <a:ext cx="19689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1" name="Google Shape;61;p15"/>
          <p:cNvSpPr txBox="1">
            <a:spLocks noGrp="1"/>
          </p:cNvSpPr>
          <p:nvPr>
            <p:ph type="title" idx="4"/>
          </p:nvPr>
        </p:nvSpPr>
        <p:spPr>
          <a:xfrm>
            <a:off x="3587587" y="2917800"/>
            <a:ext cx="1968900" cy="3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2" name="Google Shape;62;p15"/>
          <p:cNvSpPr txBox="1">
            <a:spLocks noGrp="1"/>
          </p:cNvSpPr>
          <p:nvPr>
            <p:ph type="subTitle" idx="5"/>
          </p:nvPr>
        </p:nvSpPr>
        <p:spPr>
          <a:xfrm>
            <a:off x="6407650" y="3337450"/>
            <a:ext cx="19689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3" name="Google Shape;63;p15"/>
          <p:cNvSpPr txBox="1">
            <a:spLocks noGrp="1"/>
          </p:cNvSpPr>
          <p:nvPr>
            <p:ph type="title" idx="6"/>
          </p:nvPr>
        </p:nvSpPr>
        <p:spPr>
          <a:xfrm>
            <a:off x="6407712" y="2917800"/>
            <a:ext cx="1968900" cy="3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CUSTOM_2_2">
    <p:spTree>
      <p:nvGrpSpPr>
        <p:cNvPr id="1" name="Shape 64"/>
        <p:cNvGrpSpPr/>
        <p:nvPr/>
      </p:nvGrpSpPr>
      <p:grpSpPr>
        <a:xfrm>
          <a:off x="0" y="0"/>
          <a:ext cx="0" cy="0"/>
          <a:chOff x="0" y="0"/>
          <a:chExt cx="0" cy="0"/>
        </a:xfrm>
      </p:grpSpPr>
      <p:sp>
        <p:nvSpPr>
          <p:cNvPr id="65" name="Google Shape;65;p16"/>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66" name="Google Shape;66;p16"/>
          <p:cNvSpPr txBox="1">
            <a:spLocks noGrp="1"/>
          </p:cNvSpPr>
          <p:nvPr>
            <p:ph type="subTitle" idx="1"/>
          </p:nvPr>
        </p:nvSpPr>
        <p:spPr>
          <a:xfrm>
            <a:off x="720000" y="1590363"/>
            <a:ext cx="1699200" cy="72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6"/>
              </a:buClr>
              <a:buSzPts val="1400"/>
              <a:buNone/>
              <a:defRPr sz="1600">
                <a:solidFill>
                  <a:schemeClr val="accent3"/>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7" name="Google Shape;67;p16"/>
          <p:cNvSpPr txBox="1">
            <a:spLocks noGrp="1"/>
          </p:cNvSpPr>
          <p:nvPr>
            <p:ph type="title" idx="2"/>
          </p:nvPr>
        </p:nvSpPr>
        <p:spPr>
          <a:xfrm>
            <a:off x="720050" y="1132391"/>
            <a:ext cx="1699200" cy="5964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68" name="Google Shape;68;p16"/>
          <p:cNvSpPr txBox="1">
            <a:spLocks noGrp="1"/>
          </p:cNvSpPr>
          <p:nvPr>
            <p:ph type="subTitle" idx="3"/>
          </p:nvPr>
        </p:nvSpPr>
        <p:spPr>
          <a:xfrm>
            <a:off x="6724850" y="3689818"/>
            <a:ext cx="1699200" cy="722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6"/>
              </a:buClr>
              <a:buSzPts val="1400"/>
              <a:buNone/>
              <a:defRPr sz="1600">
                <a:solidFill>
                  <a:schemeClr val="accent3"/>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69" name="Google Shape;69;p16"/>
          <p:cNvSpPr txBox="1">
            <a:spLocks noGrp="1"/>
          </p:cNvSpPr>
          <p:nvPr>
            <p:ph type="title" idx="4"/>
          </p:nvPr>
        </p:nvSpPr>
        <p:spPr>
          <a:xfrm>
            <a:off x="6724900" y="3231799"/>
            <a:ext cx="1699200" cy="596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CUSTOM_2_2_1">
    <p:spTree>
      <p:nvGrpSpPr>
        <p:cNvPr id="1" name="Shape 70"/>
        <p:cNvGrpSpPr/>
        <p:nvPr/>
      </p:nvGrpSpPr>
      <p:grpSpPr>
        <a:xfrm>
          <a:off x="0" y="0"/>
          <a:ext cx="0" cy="0"/>
          <a:chOff x="0" y="0"/>
          <a:chExt cx="0" cy="0"/>
        </a:xfrm>
      </p:grpSpPr>
      <p:sp>
        <p:nvSpPr>
          <p:cNvPr id="71" name="Google Shape;71;p17"/>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72" name="Google Shape;72;p17"/>
          <p:cNvSpPr txBox="1">
            <a:spLocks noGrp="1"/>
          </p:cNvSpPr>
          <p:nvPr>
            <p:ph type="subTitle" idx="1"/>
          </p:nvPr>
        </p:nvSpPr>
        <p:spPr>
          <a:xfrm>
            <a:off x="5450613" y="2383017"/>
            <a:ext cx="2092500" cy="72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solidFill>
                  <a:schemeClr val="accent3"/>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73" name="Google Shape;73;p17"/>
          <p:cNvSpPr txBox="1">
            <a:spLocks noGrp="1"/>
          </p:cNvSpPr>
          <p:nvPr>
            <p:ph type="title" idx="2"/>
          </p:nvPr>
        </p:nvSpPr>
        <p:spPr>
          <a:xfrm>
            <a:off x="5450674" y="1769913"/>
            <a:ext cx="2092500" cy="59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74" name="Google Shape;74;p17"/>
          <p:cNvSpPr txBox="1">
            <a:spLocks noGrp="1"/>
          </p:cNvSpPr>
          <p:nvPr>
            <p:ph type="subTitle" idx="3"/>
          </p:nvPr>
        </p:nvSpPr>
        <p:spPr>
          <a:xfrm>
            <a:off x="1600838" y="2383065"/>
            <a:ext cx="2092500" cy="72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solidFill>
                  <a:schemeClr val="accent3"/>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75" name="Google Shape;75;p17"/>
          <p:cNvSpPr txBox="1">
            <a:spLocks noGrp="1"/>
          </p:cNvSpPr>
          <p:nvPr>
            <p:ph type="title" idx="4"/>
          </p:nvPr>
        </p:nvSpPr>
        <p:spPr>
          <a:xfrm>
            <a:off x="1600899" y="1769913"/>
            <a:ext cx="2092500" cy="596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ns">
  <p:cSld name="CUSTOM_2_1">
    <p:spTree>
      <p:nvGrpSpPr>
        <p:cNvPr id="1" name="Shape 76"/>
        <p:cNvGrpSpPr/>
        <p:nvPr/>
      </p:nvGrpSpPr>
      <p:grpSpPr>
        <a:xfrm>
          <a:off x="0" y="0"/>
          <a:ext cx="0" cy="0"/>
          <a:chOff x="0" y="0"/>
          <a:chExt cx="0" cy="0"/>
        </a:xfrm>
      </p:grpSpPr>
      <p:sp>
        <p:nvSpPr>
          <p:cNvPr id="77" name="Google Shape;77;p18"/>
          <p:cNvSpPr txBox="1">
            <a:spLocks noGrp="1"/>
          </p:cNvSpPr>
          <p:nvPr>
            <p:ph type="title"/>
          </p:nvPr>
        </p:nvSpPr>
        <p:spPr>
          <a:xfrm>
            <a:off x="3268799" y="390700"/>
            <a:ext cx="51552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8" name="Google Shape;78;p18"/>
          <p:cNvSpPr txBox="1">
            <a:spLocks noGrp="1"/>
          </p:cNvSpPr>
          <p:nvPr>
            <p:ph type="subTitle" idx="1"/>
          </p:nvPr>
        </p:nvSpPr>
        <p:spPr>
          <a:xfrm>
            <a:off x="586290" y="2148025"/>
            <a:ext cx="1873200" cy="53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79" name="Google Shape;79;p18"/>
          <p:cNvSpPr txBox="1">
            <a:spLocks noGrp="1"/>
          </p:cNvSpPr>
          <p:nvPr>
            <p:ph type="title" idx="2"/>
          </p:nvPr>
        </p:nvSpPr>
        <p:spPr>
          <a:xfrm>
            <a:off x="863190" y="1603250"/>
            <a:ext cx="1596300" cy="639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2"/>
              </a:buClr>
              <a:buSzPts val="1800"/>
              <a:buNone/>
              <a:defRPr sz="1800">
                <a:solidFill>
                  <a:schemeClr val="accent2"/>
                </a:solidFill>
              </a:defRPr>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
        <p:nvSpPr>
          <p:cNvPr id="80" name="Google Shape;80;p18"/>
          <p:cNvSpPr txBox="1">
            <a:spLocks noGrp="1"/>
          </p:cNvSpPr>
          <p:nvPr>
            <p:ph type="subTitle" idx="3"/>
          </p:nvPr>
        </p:nvSpPr>
        <p:spPr>
          <a:xfrm>
            <a:off x="586290" y="3646900"/>
            <a:ext cx="1873200" cy="53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1" name="Google Shape;81;p18"/>
          <p:cNvSpPr txBox="1">
            <a:spLocks noGrp="1"/>
          </p:cNvSpPr>
          <p:nvPr>
            <p:ph type="title" idx="4"/>
          </p:nvPr>
        </p:nvSpPr>
        <p:spPr>
          <a:xfrm>
            <a:off x="863190" y="3102150"/>
            <a:ext cx="1596300" cy="6393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2"/>
              </a:buClr>
              <a:buSzPts val="1800"/>
              <a:buNone/>
              <a:defRPr sz="1800">
                <a:solidFill>
                  <a:schemeClr val="accent2"/>
                </a:solidFill>
              </a:defRPr>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
        <p:nvSpPr>
          <p:cNvPr id="82" name="Google Shape;82;p18"/>
          <p:cNvSpPr txBox="1">
            <a:spLocks noGrp="1"/>
          </p:cNvSpPr>
          <p:nvPr>
            <p:ph type="subTitle" idx="5"/>
          </p:nvPr>
        </p:nvSpPr>
        <p:spPr>
          <a:xfrm>
            <a:off x="6684510" y="2148025"/>
            <a:ext cx="1873200" cy="530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3" name="Google Shape;83;p18"/>
          <p:cNvSpPr txBox="1">
            <a:spLocks noGrp="1"/>
          </p:cNvSpPr>
          <p:nvPr>
            <p:ph type="title" idx="6"/>
          </p:nvPr>
        </p:nvSpPr>
        <p:spPr>
          <a:xfrm>
            <a:off x="6684510" y="1603250"/>
            <a:ext cx="1596300" cy="639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1800"/>
              <a:buNone/>
              <a:defRPr sz="1800">
                <a:solidFill>
                  <a:schemeClr val="accent2"/>
                </a:solidFill>
              </a:defRPr>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
        <p:nvSpPr>
          <p:cNvPr id="84" name="Google Shape;84;p18"/>
          <p:cNvSpPr txBox="1">
            <a:spLocks noGrp="1"/>
          </p:cNvSpPr>
          <p:nvPr>
            <p:ph type="subTitle" idx="7"/>
          </p:nvPr>
        </p:nvSpPr>
        <p:spPr>
          <a:xfrm>
            <a:off x="6684510" y="3646900"/>
            <a:ext cx="1873200" cy="530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5" name="Google Shape;85;p18"/>
          <p:cNvSpPr txBox="1">
            <a:spLocks noGrp="1"/>
          </p:cNvSpPr>
          <p:nvPr>
            <p:ph type="title" idx="8"/>
          </p:nvPr>
        </p:nvSpPr>
        <p:spPr>
          <a:xfrm>
            <a:off x="6684510" y="3102150"/>
            <a:ext cx="1596300" cy="6393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1800"/>
              <a:buNone/>
              <a:defRPr sz="1800">
                <a:solidFill>
                  <a:schemeClr val="accent2"/>
                </a:solidFill>
              </a:defRPr>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1">
  <p:cSld name="CUSTOM_2_1_2">
    <p:spTree>
      <p:nvGrpSpPr>
        <p:cNvPr id="1" name="Shape 86"/>
        <p:cNvGrpSpPr/>
        <p:nvPr/>
      </p:nvGrpSpPr>
      <p:grpSpPr>
        <a:xfrm>
          <a:off x="0" y="0"/>
          <a:ext cx="0" cy="0"/>
          <a:chOff x="0" y="0"/>
          <a:chExt cx="0" cy="0"/>
        </a:xfrm>
      </p:grpSpPr>
      <p:sp>
        <p:nvSpPr>
          <p:cNvPr id="87" name="Google Shape;87;p19"/>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8" name="Google Shape;88;p19"/>
          <p:cNvSpPr txBox="1">
            <a:spLocks noGrp="1"/>
          </p:cNvSpPr>
          <p:nvPr>
            <p:ph type="subTitle" idx="1"/>
          </p:nvPr>
        </p:nvSpPr>
        <p:spPr>
          <a:xfrm>
            <a:off x="1532750" y="2300425"/>
            <a:ext cx="1596300" cy="530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6"/>
              </a:buClr>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89" name="Google Shape;89;p19"/>
          <p:cNvSpPr txBox="1">
            <a:spLocks noGrp="1"/>
          </p:cNvSpPr>
          <p:nvPr>
            <p:ph type="title" idx="2"/>
          </p:nvPr>
        </p:nvSpPr>
        <p:spPr>
          <a:xfrm>
            <a:off x="1532801" y="1880775"/>
            <a:ext cx="15963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0" name="Google Shape;90;p19"/>
          <p:cNvSpPr txBox="1">
            <a:spLocks noGrp="1"/>
          </p:cNvSpPr>
          <p:nvPr>
            <p:ph type="subTitle" idx="3"/>
          </p:nvPr>
        </p:nvSpPr>
        <p:spPr>
          <a:xfrm>
            <a:off x="1532725" y="3799300"/>
            <a:ext cx="1596300" cy="530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6"/>
              </a:buClr>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1" name="Google Shape;91;p19"/>
          <p:cNvSpPr txBox="1">
            <a:spLocks noGrp="1"/>
          </p:cNvSpPr>
          <p:nvPr>
            <p:ph type="title" idx="4"/>
          </p:nvPr>
        </p:nvSpPr>
        <p:spPr>
          <a:xfrm>
            <a:off x="1532776" y="3379650"/>
            <a:ext cx="1596300" cy="3618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2" name="Google Shape;92;p19"/>
          <p:cNvSpPr txBox="1">
            <a:spLocks noGrp="1"/>
          </p:cNvSpPr>
          <p:nvPr>
            <p:ph type="subTitle" idx="5"/>
          </p:nvPr>
        </p:nvSpPr>
        <p:spPr>
          <a:xfrm>
            <a:off x="6014900" y="2300425"/>
            <a:ext cx="1596300" cy="53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6"/>
              </a:buClr>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3" name="Google Shape;93;p19"/>
          <p:cNvSpPr txBox="1">
            <a:spLocks noGrp="1"/>
          </p:cNvSpPr>
          <p:nvPr>
            <p:ph type="title" idx="6"/>
          </p:nvPr>
        </p:nvSpPr>
        <p:spPr>
          <a:xfrm>
            <a:off x="6014951" y="1880775"/>
            <a:ext cx="1596300" cy="36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4" name="Google Shape;94;p19"/>
          <p:cNvSpPr txBox="1">
            <a:spLocks noGrp="1"/>
          </p:cNvSpPr>
          <p:nvPr>
            <p:ph type="subTitle" idx="7"/>
          </p:nvPr>
        </p:nvSpPr>
        <p:spPr>
          <a:xfrm>
            <a:off x="6014925" y="3799300"/>
            <a:ext cx="1596300" cy="53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6"/>
              </a:buClr>
              <a:buSzPts val="1400"/>
              <a:buNone/>
              <a:defRPr sz="14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5" name="Google Shape;95;p19"/>
          <p:cNvSpPr txBox="1">
            <a:spLocks noGrp="1"/>
          </p:cNvSpPr>
          <p:nvPr>
            <p:ph type="title" idx="8"/>
          </p:nvPr>
        </p:nvSpPr>
        <p:spPr>
          <a:xfrm>
            <a:off x="6014976" y="3379650"/>
            <a:ext cx="1596300" cy="36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2">
  <p:cSld name="CUSTOM_2_1_2_1">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 name="Google Shape;98;p20"/>
          <p:cNvSpPr txBox="1">
            <a:spLocks noGrp="1"/>
          </p:cNvSpPr>
          <p:nvPr>
            <p:ph type="subTitle" idx="1"/>
          </p:nvPr>
        </p:nvSpPr>
        <p:spPr>
          <a:xfrm>
            <a:off x="1029050" y="2300425"/>
            <a:ext cx="1799100" cy="53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6"/>
              </a:buClr>
              <a:buSzPts val="1400"/>
              <a:buNone/>
              <a:defRPr sz="1600">
                <a:solidFill>
                  <a:schemeClr val="accent3"/>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99" name="Google Shape;99;p20"/>
          <p:cNvSpPr txBox="1">
            <a:spLocks noGrp="1"/>
          </p:cNvSpPr>
          <p:nvPr>
            <p:ph type="title" idx="2"/>
          </p:nvPr>
        </p:nvSpPr>
        <p:spPr>
          <a:xfrm>
            <a:off x="1231875" y="1712475"/>
            <a:ext cx="1596300" cy="530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0" name="Google Shape;100;p20"/>
          <p:cNvSpPr txBox="1">
            <a:spLocks noGrp="1"/>
          </p:cNvSpPr>
          <p:nvPr>
            <p:ph type="subTitle" idx="3"/>
          </p:nvPr>
        </p:nvSpPr>
        <p:spPr>
          <a:xfrm>
            <a:off x="1029050" y="3799300"/>
            <a:ext cx="1799100" cy="53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6"/>
              </a:buClr>
              <a:buSzPts val="1400"/>
              <a:buNone/>
              <a:defRPr sz="1600">
                <a:solidFill>
                  <a:schemeClr val="accent3"/>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01" name="Google Shape;101;p20"/>
          <p:cNvSpPr txBox="1">
            <a:spLocks noGrp="1"/>
          </p:cNvSpPr>
          <p:nvPr>
            <p:ph type="title" idx="4"/>
          </p:nvPr>
        </p:nvSpPr>
        <p:spPr>
          <a:xfrm>
            <a:off x="1231850" y="3211425"/>
            <a:ext cx="1596300" cy="530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2" name="Google Shape;102;p20"/>
          <p:cNvSpPr txBox="1">
            <a:spLocks noGrp="1"/>
          </p:cNvSpPr>
          <p:nvPr>
            <p:ph type="subTitle" idx="5"/>
          </p:nvPr>
        </p:nvSpPr>
        <p:spPr>
          <a:xfrm>
            <a:off x="4818851" y="2300425"/>
            <a:ext cx="1799100" cy="53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6"/>
              </a:buClr>
              <a:buSzPts val="1400"/>
              <a:buNone/>
              <a:defRPr sz="1600">
                <a:solidFill>
                  <a:schemeClr val="accent3"/>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03" name="Google Shape;103;p20"/>
          <p:cNvSpPr txBox="1">
            <a:spLocks noGrp="1"/>
          </p:cNvSpPr>
          <p:nvPr>
            <p:ph type="title" idx="6"/>
          </p:nvPr>
        </p:nvSpPr>
        <p:spPr>
          <a:xfrm>
            <a:off x="5021777" y="1712475"/>
            <a:ext cx="1596300" cy="530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4" name="Google Shape;104;p20"/>
          <p:cNvSpPr txBox="1">
            <a:spLocks noGrp="1"/>
          </p:cNvSpPr>
          <p:nvPr>
            <p:ph type="subTitle" idx="7"/>
          </p:nvPr>
        </p:nvSpPr>
        <p:spPr>
          <a:xfrm>
            <a:off x="4818879" y="3799300"/>
            <a:ext cx="1799100" cy="530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6"/>
              </a:buClr>
              <a:buSzPts val="1400"/>
              <a:buNone/>
              <a:defRPr sz="1600">
                <a:solidFill>
                  <a:schemeClr val="accent3"/>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05" name="Google Shape;105;p20"/>
          <p:cNvSpPr txBox="1">
            <a:spLocks noGrp="1"/>
          </p:cNvSpPr>
          <p:nvPr>
            <p:ph type="title" idx="8"/>
          </p:nvPr>
        </p:nvSpPr>
        <p:spPr>
          <a:xfrm>
            <a:off x="5021800" y="3211425"/>
            <a:ext cx="1596300" cy="5301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1951050" y="2536900"/>
            <a:ext cx="5241900" cy="8367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3270900" y="1254835"/>
            <a:ext cx="2602200" cy="101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9600"/>
              <a:buNone/>
              <a:defRPr sz="7500">
                <a:solidFill>
                  <a:schemeClr val="accent2"/>
                </a:solidFill>
              </a:defRPr>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4" name="Google Shape;14;p3"/>
          <p:cNvSpPr txBox="1">
            <a:spLocks noGrp="1"/>
          </p:cNvSpPr>
          <p:nvPr>
            <p:ph type="subTitle" idx="1"/>
          </p:nvPr>
        </p:nvSpPr>
        <p:spPr>
          <a:xfrm>
            <a:off x="3358050" y="3473218"/>
            <a:ext cx="2427900" cy="343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800"/>
              <a:buNone/>
              <a:defRPr>
                <a:solidFill>
                  <a:schemeClr val="lt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
  <p:cSld name="CUSTOM_2_1_1">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08" name="Google Shape;108;p21"/>
          <p:cNvSpPr txBox="1">
            <a:spLocks noGrp="1"/>
          </p:cNvSpPr>
          <p:nvPr>
            <p:ph type="subTitle" idx="1"/>
          </p:nvPr>
        </p:nvSpPr>
        <p:spPr>
          <a:xfrm>
            <a:off x="719575" y="2250950"/>
            <a:ext cx="20370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09" name="Google Shape;109;p21"/>
          <p:cNvSpPr txBox="1">
            <a:spLocks noGrp="1"/>
          </p:cNvSpPr>
          <p:nvPr>
            <p:ph type="title" idx="2"/>
          </p:nvPr>
        </p:nvSpPr>
        <p:spPr>
          <a:xfrm>
            <a:off x="719647" y="1907500"/>
            <a:ext cx="2037000" cy="3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0" name="Google Shape;110;p21"/>
          <p:cNvSpPr txBox="1">
            <a:spLocks noGrp="1"/>
          </p:cNvSpPr>
          <p:nvPr>
            <p:ph type="subTitle" idx="3"/>
          </p:nvPr>
        </p:nvSpPr>
        <p:spPr>
          <a:xfrm>
            <a:off x="719550" y="4035000"/>
            <a:ext cx="20370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11" name="Google Shape;111;p21"/>
          <p:cNvSpPr txBox="1">
            <a:spLocks noGrp="1"/>
          </p:cNvSpPr>
          <p:nvPr>
            <p:ph type="title" idx="4"/>
          </p:nvPr>
        </p:nvSpPr>
        <p:spPr>
          <a:xfrm>
            <a:off x="719615" y="3691550"/>
            <a:ext cx="2037000" cy="3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2" name="Google Shape;112;p21"/>
          <p:cNvSpPr txBox="1">
            <a:spLocks noGrp="1"/>
          </p:cNvSpPr>
          <p:nvPr>
            <p:ph type="subTitle" idx="5"/>
          </p:nvPr>
        </p:nvSpPr>
        <p:spPr>
          <a:xfrm>
            <a:off x="6387223" y="2250950"/>
            <a:ext cx="20370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13" name="Google Shape;113;p21"/>
          <p:cNvSpPr txBox="1">
            <a:spLocks noGrp="1"/>
          </p:cNvSpPr>
          <p:nvPr>
            <p:ph type="title" idx="6"/>
          </p:nvPr>
        </p:nvSpPr>
        <p:spPr>
          <a:xfrm>
            <a:off x="6387290" y="1907500"/>
            <a:ext cx="2037000" cy="3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4" name="Google Shape;114;p21"/>
          <p:cNvSpPr txBox="1">
            <a:spLocks noGrp="1"/>
          </p:cNvSpPr>
          <p:nvPr>
            <p:ph type="subTitle" idx="7"/>
          </p:nvPr>
        </p:nvSpPr>
        <p:spPr>
          <a:xfrm>
            <a:off x="6387252" y="4035000"/>
            <a:ext cx="20370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15" name="Google Shape;115;p21"/>
          <p:cNvSpPr txBox="1">
            <a:spLocks noGrp="1"/>
          </p:cNvSpPr>
          <p:nvPr>
            <p:ph type="title" idx="8"/>
          </p:nvPr>
        </p:nvSpPr>
        <p:spPr>
          <a:xfrm>
            <a:off x="6387322" y="3691550"/>
            <a:ext cx="2037000" cy="3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6" name="Google Shape;116;p21"/>
          <p:cNvSpPr txBox="1">
            <a:spLocks noGrp="1"/>
          </p:cNvSpPr>
          <p:nvPr>
            <p:ph type="subTitle" idx="9"/>
          </p:nvPr>
        </p:nvSpPr>
        <p:spPr>
          <a:xfrm>
            <a:off x="3553481" y="2250950"/>
            <a:ext cx="20370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17" name="Google Shape;117;p21"/>
          <p:cNvSpPr txBox="1">
            <a:spLocks noGrp="1"/>
          </p:cNvSpPr>
          <p:nvPr>
            <p:ph type="title" idx="13"/>
          </p:nvPr>
        </p:nvSpPr>
        <p:spPr>
          <a:xfrm>
            <a:off x="3553550" y="1907500"/>
            <a:ext cx="2037000" cy="3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18" name="Google Shape;118;p21"/>
          <p:cNvSpPr txBox="1">
            <a:spLocks noGrp="1"/>
          </p:cNvSpPr>
          <p:nvPr>
            <p:ph type="subTitle" idx="14"/>
          </p:nvPr>
        </p:nvSpPr>
        <p:spPr>
          <a:xfrm>
            <a:off x="3553451" y="4035000"/>
            <a:ext cx="2037000" cy="57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6"/>
              </a:buClr>
              <a:buSzPts val="1400"/>
              <a:buNone/>
              <a:defRPr sz="1600"/>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
        <p:nvSpPr>
          <p:cNvPr id="119" name="Google Shape;119;p21"/>
          <p:cNvSpPr txBox="1">
            <a:spLocks noGrp="1"/>
          </p:cNvSpPr>
          <p:nvPr>
            <p:ph type="title" idx="15"/>
          </p:nvPr>
        </p:nvSpPr>
        <p:spPr>
          <a:xfrm>
            <a:off x="3553518" y="3691550"/>
            <a:ext cx="2037000" cy="36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solidFill>
                  <a:schemeClr val="accent2"/>
                </a:solidFill>
              </a:defRPr>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CUSTOM_3">
    <p:spTree>
      <p:nvGrpSpPr>
        <p:cNvPr id="1" name="Shape 120"/>
        <p:cNvGrpSpPr/>
        <p:nvPr/>
      </p:nvGrpSpPr>
      <p:grpSpPr>
        <a:xfrm>
          <a:off x="0" y="0"/>
          <a:ext cx="0" cy="0"/>
          <a:chOff x="0" y="0"/>
          <a:chExt cx="0" cy="0"/>
        </a:xfrm>
      </p:grpSpPr>
      <p:sp>
        <p:nvSpPr>
          <p:cNvPr id="121" name="Google Shape;121;p22"/>
          <p:cNvSpPr txBox="1">
            <a:spLocks noGrp="1"/>
          </p:cNvSpPr>
          <p:nvPr>
            <p:ph type="title" hasCustomPrompt="1"/>
          </p:nvPr>
        </p:nvSpPr>
        <p:spPr>
          <a:xfrm>
            <a:off x="1158600" y="1279388"/>
            <a:ext cx="3534000" cy="10752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accent2"/>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22" name="Google Shape;122;p22"/>
          <p:cNvSpPr txBox="1">
            <a:spLocks noGrp="1"/>
          </p:cNvSpPr>
          <p:nvPr>
            <p:ph type="subTitle" idx="1"/>
          </p:nvPr>
        </p:nvSpPr>
        <p:spPr>
          <a:xfrm>
            <a:off x="1158600" y="2125941"/>
            <a:ext cx="3465300" cy="460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23" name="Google Shape;123;p22"/>
          <p:cNvSpPr txBox="1">
            <a:spLocks noGrp="1"/>
          </p:cNvSpPr>
          <p:nvPr>
            <p:ph type="title" idx="2" hasCustomPrompt="1"/>
          </p:nvPr>
        </p:nvSpPr>
        <p:spPr>
          <a:xfrm>
            <a:off x="1158600" y="3090463"/>
            <a:ext cx="3534000" cy="10752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solidFill>
                  <a:schemeClr val="accent2"/>
                </a:solidFill>
              </a:defRPr>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124" name="Google Shape;124;p22"/>
          <p:cNvSpPr txBox="1">
            <a:spLocks noGrp="1"/>
          </p:cNvSpPr>
          <p:nvPr>
            <p:ph type="subTitle" idx="3"/>
          </p:nvPr>
        </p:nvSpPr>
        <p:spPr>
          <a:xfrm>
            <a:off x="1158600" y="3937016"/>
            <a:ext cx="3465300" cy="4605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160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
        <p:nvSpPr>
          <p:cNvPr id="125" name="Google Shape;125;p22"/>
          <p:cNvSpPr txBox="1">
            <a:spLocks noGrp="1"/>
          </p:cNvSpPr>
          <p:nvPr>
            <p:ph type="title" idx="4"/>
          </p:nvPr>
        </p:nvSpPr>
        <p:spPr>
          <a:xfrm>
            <a:off x="4423799" y="390700"/>
            <a:ext cx="40002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28" name="Google Shape;128;p23"/>
          <p:cNvSpPr txBox="1">
            <a:spLocks noGrp="1"/>
          </p:cNvSpPr>
          <p:nvPr>
            <p:ph type="subTitle" idx="1"/>
          </p:nvPr>
        </p:nvSpPr>
        <p:spPr>
          <a:xfrm>
            <a:off x="988525" y="2241200"/>
            <a:ext cx="2363100" cy="187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6"/>
              </a:buClr>
              <a:buSzPts val="1600"/>
              <a:buChar char="●"/>
              <a:defRPr sz="1600"/>
            </a:lvl1pPr>
            <a:lvl2pPr lvl="1" rtl="0">
              <a:spcBef>
                <a:spcPts val="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a:endParaRPr/>
          </a:p>
        </p:txBody>
      </p:sp>
      <p:sp>
        <p:nvSpPr>
          <p:cNvPr id="129" name="Google Shape;129;p23"/>
          <p:cNvSpPr txBox="1">
            <a:spLocks noGrp="1"/>
          </p:cNvSpPr>
          <p:nvPr>
            <p:ph type="subTitle" idx="2"/>
          </p:nvPr>
        </p:nvSpPr>
        <p:spPr>
          <a:xfrm>
            <a:off x="1087100" y="1454075"/>
            <a:ext cx="2363100" cy="722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6"/>
              </a:buClr>
              <a:buSzPts val="1400"/>
              <a:buNone/>
              <a:defRPr sz="1600">
                <a:solidFill>
                  <a:schemeClr val="accent3"/>
                </a:solidFill>
              </a:defRPr>
            </a:lvl1pPr>
            <a:lvl2pPr lvl="1" algn="ctr" rtl="0">
              <a:spcBef>
                <a:spcPts val="0"/>
              </a:spcBef>
              <a:spcAft>
                <a:spcPts val="0"/>
              </a:spcAft>
              <a:buSzPts val="1400"/>
              <a:buNone/>
              <a:defRPr/>
            </a:lvl2pPr>
            <a:lvl3pPr lvl="2" algn="ctr" rtl="0">
              <a:spcBef>
                <a:spcPts val="1600"/>
              </a:spcBef>
              <a:spcAft>
                <a:spcPts val="0"/>
              </a:spcAft>
              <a:buSzPts val="1400"/>
              <a:buNone/>
              <a:defRPr/>
            </a:lvl3pPr>
            <a:lvl4pPr lvl="3" algn="ctr" rtl="0">
              <a:spcBef>
                <a:spcPts val="1600"/>
              </a:spcBef>
              <a:spcAft>
                <a:spcPts val="0"/>
              </a:spcAft>
              <a:buSzPts val="1400"/>
              <a:buNone/>
              <a:defRPr/>
            </a:lvl4pPr>
            <a:lvl5pPr lvl="4" algn="ctr" rtl="0">
              <a:spcBef>
                <a:spcPts val="1600"/>
              </a:spcBef>
              <a:spcAft>
                <a:spcPts val="0"/>
              </a:spcAft>
              <a:buSzPts val="1400"/>
              <a:buNone/>
              <a:defRPr/>
            </a:lvl5pPr>
            <a:lvl6pPr lvl="5" algn="ctr" rtl="0">
              <a:spcBef>
                <a:spcPts val="1600"/>
              </a:spcBef>
              <a:spcAft>
                <a:spcPts val="0"/>
              </a:spcAft>
              <a:buSzPts val="1400"/>
              <a:buNone/>
              <a:defRPr/>
            </a:lvl6pPr>
            <a:lvl7pPr lvl="6" algn="ctr" rtl="0">
              <a:spcBef>
                <a:spcPts val="1600"/>
              </a:spcBef>
              <a:spcAft>
                <a:spcPts val="0"/>
              </a:spcAft>
              <a:buSzPts val="1400"/>
              <a:buNone/>
              <a:defRPr/>
            </a:lvl7pPr>
            <a:lvl8pPr lvl="7" algn="ctr" rtl="0">
              <a:spcBef>
                <a:spcPts val="1600"/>
              </a:spcBef>
              <a:spcAft>
                <a:spcPts val="0"/>
              </a:spcAft>
              <a:buSzPts val="1400"/>
              <a:buNone/>
              <a:defRPr/>
            </a:lvl8pPr>
            <a:lvl9pPr lvl="8" algn="ctr" rtl="0">
              <a:spcBef>
                <a:spcPts val="1600"/>
              </a:spcBef>
              <a:spcAft>
                <a:spcPts val="1600"/>
              </a:spcAft>
              <a:buSzPts val="1400"/>
              <a:buNone/>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one column 1">
  <p:cSld name="CUSTOM_4_1">
    <p:spTree>
      <p:nvGrpSpPr>
        <p:cNvPr id="1" name="Shape 130"/>
        <p:cNvGrpSpPr/>
        <p:nvPr/>
      </p:nvGrpSpPr>
      <p:grpSpPr>
        <a:xfrm>
          <a:off x="0" y="0"/>
          <a:ext cx="0" cy="0"/>
          <a:chOff x="0" y="0"/>
          <a:chExt cx="0" cy="0"/>
        </a:xfrm>
      </p:grpSpPr>
      <p:sp>
        <p:nvSpPr>
          <p:cNvPr id="131" name="Google Shape;131;p24"/>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2" name="Google Shape;132;p24"/>
          <p:cNvSpPr txBox="1">
            <a:spLocks noGrp="1"/>
          </p:cNvSpPr>
          <p:nvPr>
            <p:ph type="subTitle" idx="1"/>
          </p:nvPr>
        </p:nvSpPr>
        <p:spPr>
          <a:xfrm>
            <a:off x="2065075" y="1775150"/>
            <a:ext cx="2084400" cy="1739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Clr>
                <a:schemeClr val="accent6"/>
              </a:buClr>
              <a:buSzPts val="1200"/>
              <a:buChar char="●"/>
              <a:defRPr sz="1600">
                <a:solidFill>
                  <a:schemeClr val="accent3"/>
                </a:solidFill>
              </a:defRPr>
            </a:lvl1pPr>
            <a:lvl2pPr lvl="1" rtl="0">
              <a:spcBef>
                <a:spcPts val="0"/>
              </a:spcBef>
              <a:spcAft>
                <a:spcPts val="0"/>
              </a:spcAft>
              <a:buSzPts val="1400"/>
              <a:buChar char="○"/>
              <a:defRPr/>
            </a:lvl2pPr>
            <a:lvl3pPr lvl="2" rtl="0">
              <a:spcBef>
                <a:spcPts val="1600"/>
              </a:spcBef>
              <a:spcAft>
                <a:spcPts val="0"/>
              </a:spcAft>
              <a:buSzPts val="1400"/>
              <a:buChar char="■"/>
              <a:defRPr/>
            </a:lvl3pPr>
            <a:lvl4pPr lvl="3" rtl="0">
              <a:spcBef>
                <a:spcPts val="1600"/>
              </a:spcBef>
              <a:spcAft>
                <a:spcPts val="0"/>
              </a:spcAft>
              <a:buSzPts val="1400"/>
              <a:buChar char="●"/>
              <a:defRPr/>
            </a:lvl4pPr>
            <a:lvl5pPr lvl="4" rtl="0">
              <a:spcBef>
                <a:spcPts val="1600"/>
              </a:spcBef>
              <a:spcAft>
                <a:spcPts val="0"/>
              </a:spcAft>
              <a:buSzPts val="1400"/>
              <a:buChar char="○"/>
              <a:defRPr/>
            </a:lvl5pPr>
            <a:lvl6pPr lvl="5" rtl="0">
              <a:spcBef>
                <a:spcPts val="1600"/>
              </a:spcBef>
              <a:spcAft>
                <a:spcPts val="0"/>
              </a:spcAft>
              <a:buSzPts val="1400"/>
              <a:buChar char="■"/>
              <a:defRPr/>
            </a:lvl6pPr>
            <a:lvl7pPr lvl="6" rtl="0">
              <a:spcBef>
                <a:spcPts val="1600"/>
              </a:spcBef>
              <a:spcAft>
                <a:spcPts val="0"/>
              </a:spcAft>
              <a:buSzPts val="1400"/>
              <a:buChar char="●"/>
              <a:defRPr/>
            </a:lvl7pPr>
            <a:lvl8pPr lvl="7" rtl="0">
              <a:spcBef>
                <a:spcPts val="1600"/>
              </a:spcBef>
              <a:spcAft>
                <a:spcPts val="0"/>
              </a:spcAft>
              <a:buSzPts val="1400"/>
              <a:buChar char="○"/>
              <a:defRPr/>
            </a:lvl8pPr>
            <a:lvl9pPr lvl="8" rtl="0">
              <a:spcBef>
                <a:spcPts val="1600"/>
              </a:spcBef>
              <a:spcAft>
                <a:spcPts val="1600"/>
              </a:spcAft>
              <a:buSzPts val="1400"/>
              <a:buChar char="■"/>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one column 2">
  <p:cSld name="CUSTOM_8">
    <p:spTree>
      <p:nvGrpSpPr>
        <p:cNvPr id="1" name="Shape 133"/>
        <p:cNvGrpSpPr/>
        <p:nvPr/>
      </p:nvGrpSpPr>
      <p:grpSpPr>
        <a:xfrm>
          <a:off x="0" y="0"/>
          <a:ext cx="0" cy="0"/>
          <a:chOff x="0" y="0"/>
          <a:chExt cx="0" cy="0"/>
        </a:xfrm>
      </p:grpSpPr>
      <p:sp>
        <p:nvSpPr>
          <p:cNvPr id="134" name="Google Shape;134;p25"/>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135" name="Google Shape;135;p25"/>
          <p:cNvSpPr txBox="1">
            <a:spLocks noGrp="1"/>
          </p:cNvSpPr>
          <p:nvPr>
            <p:ph type="subTitle" idx="1"/>
          </p:nvPr>
        </p:nvSpPr>
        <p:spPr>
          <a:xfrm>
            <a:off x="1081575" y="2533377"/>
            <a:ext cx="2363100" cy="1109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6"/>
              </a:buClr>
              <a:buSzPts val="1600"/>
              <a:buNone/>
              <a:defRPr sz="1600">
                <a:solidFill>
                  <a:schemeClr val="accent3"/>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6" name="Google Shape;136;p25"/>
          <p:cNvSpPr txBox="1">
            <a:spLocks noGrp="1"/>
          </p:cNvSpPr>
          <p:nvPr>
            <p:ph type="title" idx="2"/>
          </p:nvPr>
        </p:nvSpPr>
        <p:spPr>
          <a:xfrm>
            <a:off x="1081650" y="1854325"/>
            <a:ext cx="2363100" cy="572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solidFill>
                  <a:schemeClr val="accent2"/>
                </a:solidFill>
              </a:defRPr>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hanks">
  <p:cSld name="CUSTOM_5">
    <p:bg>
      <p:bgPr>
        <a:solidFill>
          <a:schemeClr val="accent1"/>
        </a:solidFill>
        <a:effectLst/>
      </p:bgPr>
    </p:bg>
    <p:spTree>
      <p:nvGrpSpPr>
        <p:cNvPr id="1" name="Shape 137"/>
        <p:cNvGrpSpPr/>
        <p:nvPr/>
      </p:nvGrpSpPr>
      <p:grpSpPr>
        <a:xfrm>
          <a:off x="0" y="0"/>
          <a:ext cx="0" cy="0"/>
          <a:chOff x="0" y="0"/>
          <a:chExt cx="0" cy="0"/>
        </a:xfrm>
      </p:grpSpPr>
      <p:sp>
        <p:nvSpPr>
          <p:cNvPr id="138" name="Google Shape;138;p26"/>
          <p:cNvSpPr txBox="1">
            <a:spLocks noGrp="1"/>
          </p:cNvSpPr>
          <p:nvPr>
            <p:ph type="ctrTitle"/>
          </p:nvPr>
        </p:nvSpPr>
        <p:spPr>
          <a:xfrm>
            <a:off x="4466577" y="718725"/>
            <a:ext cx="4049100" cy="10056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9" name="Google Shape;139;p26"/>
          <p:cNvSpPr txBox="1"/>
          <p:nvPr/>
        </p:nvSpPr>
        <p:spPr>
          <a:xfrm>
            <a:off x="5201206" y="3834575"/>
            <a:ext cx="3224400" cy="6657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200">
                <a:solidFill>
                  <a:schemeClr val="dk1"/>
                </a:solidFill>
                <a:latin typeface="Darker Grotesque Medium"/>
                <a:ea typeface="Darker Grotesque Medium"/>
                <a:cs typeface="Darker Grotesque Medium"/>
                <a:sym typeface="Darker Grotesque Medium"/>
              </a:rPr>
              <a:t>CREDITS: This presentation template was created by </a:t>
            </a:r>
            <a:r>
              <a:rPr lang="en" sz="1200" b="1">
                <a:solidFill>
                  <a:schemeClr val="dk1"/>
                </a:solidFill>
                <a:uFill>
                  <a:noFill/>
                </a:uFill>
                <a:latin typeface="Darker Grotesque"/>
                <a:ea typeface="Darker Grotesque"/>
                <a:cs typeface="Darker Grotesque"/>
                <a:sym typeface="Darker Grotesque"/>
                <a:hlinkClick r:id="rId2">
                  <a:extLst>
                    <a:ext uri="{A12FA001-AC4F-418D-AE19-62706E023703}">
                      <ahyp:hlinkClr xmlns:ahyp="http://schemas.microsoft.com/office/drawing/2018/hyperlinkcolor" val="tx"/>
                    </a:ext>
                  </a:extLst>
                </a:hlinkClick>
              </a:rPr>
              <a:t>Slidesgo</a:t>
            </a:r>
            <a:r>
              <a:rPr lang="en" sz="1200">
                <a:solidFill>
                  <a:schemeClr val="dk1"/>
                </a:solidFill>
                <a:latin typeface="Darker Grotesque Medium"/>
                <a:ea typeface="Darker Grotesque Medium"/>
                <a:cs typeface="Darker Grotesque Medium"/>
                <a:sym typeface="Darker Grotesque Medium"/>
              </a:rPr>
              <a:t>, including icons by </a:t>
            </a:r>
            <a:r>
              <a:rPr lang="en" sz="1200" b="1">
                <a:solidFill>
                  <a:schemeClr val="dk1"/>
                </a:solidFill>
                <a:uFill>
                  <a:noFill/>
                </a:uFill>
                <a:latin typeface="Darker Grotesque"/>
                <a:ea typeface="Darker Grotesque"/>
                <a:cs typeface="Darker Grotesque"/>
                <a:sym typeface="Darker Grotesque"/>
                <a:hlinkClick r:id="rId3">
                  <a:extLst>
                    <a:ext uri="{A12FA001-AC4F-418D-AE19-62706E023703}">
                      <ahyp:hlinkClr xmlns:ahyp="http://schemas.microsoft.com/office/drawing/2018/hyperlinkcolor" val="tx"/>
                    </a:ext>
                  </a:extLst>
                </a:hlinkClick>
              </a:rPr>
              <a:t>Flaticon</a:t>
            </a:r>
            <a:r>
              <a:rPr lang="en" sz="1200">
                <a:solidFill>
                  <a:schemeClr val="dk1"/>
                </a:solidFill>
                <a:latin typeface="Darker Grotesque Medium"/>
                <a:ea typeface="Darker Grotesque Medium"/>
                <a:cs typeface="Darker Grotesque Medium"/>
                <a:sym typeface="Darker Grotesque Medium"/>
              </a:rPr>
              <a:t>, and infographics &amp; images by </a:t>
            </a:r>
            <a:r>
              <a:rPr lang="en" sz="1200" b="1">
                <a:solidFill>
                  <a:schemeClr val="dk1"/>
                </a:solidFill>
                <a:uFill>
                  <a:noFill/>
                </a:uFill>
                <a:latin typeface="Darker Grotesque"/>
                <a:ea typeface="Darker Grotesque"/>
                <a:cs typeface="Darker Grotesque"/>
                <a:sym typeface="Darker Grotesque"/>
                <a:hlinkClick r:id="rId4">
                  <a:extLst>
                    <a:ext uri="{A12FA001-AC4F-418D-AE19-62706E023703}">
                      <ahyp:hlinkClr xmlns:ahyp="http://schemas.microsoft.com/office/drawing/2018/hyperlinkcolor" val="tx"/>
                    </a:ext>
                  </a:extLst>
                </a:hlinkClick>
              </a:rPr>
              <a:t>Freepik</a:t>
            </a:r>
            <a:r>
              <a:rPr lang="en" sz="1200">
                <a:solidFill>
                  <a:schemeClr val="dk1"/>
                </a:solidFill>
                <a:latin typeface="Darker Grotesque Medium"/>
                <a:ea typeface="Darker Grotesque Medium"/>
                <a:cs typeface="Darker Grotesque Medium"/>
                <a:sym typeface="Darker Grotesque Medium"/>
              </a:rPr>
              <a:t> and illustrations by </a:t>
            </a:r>
            <a:r>
              <a:rPr lang="en" sz="1200" b="1">
                <a:solidFill>
                  <a:schemeClr val="dk1"/>
                </a:solidFill>
                <a:uFill>
                  <a:noFill/>
                </a:uFill>
                <a:latin typeface="Darker Grotesque"/>
                <a:ea typeface="Darker Grotesque"/>
                <a:cs typeface="Darker Grotesque"/>
                <a:sym typeface="Darker Grotesque"/>
                <a:hlinkClick r:id="rId5">
                  <a:extLst>
                    <a:ext uri="{A12FA001-AC4F-418D-AE19-62706E023703}">
                      <ahyp:hlinkClr xmlns:ahyp="http://schemas.microsoft.com/office/drawing/2018/hyperlinkcolor" val="tx"/>
                    </a:ext>
                  </a:extLst>
                </a:hlinkClick>
              </a:rPr>
              <a:t>Stories</a:t>
            </a:r>
            <a:r>
              <a:rPr lang="en" sz="1200">
                <a:solidFill>
                  <a:schemeClr val="dk1"/>
                </a:solidFill>
                <a:latin typeface="Darker Grotesque Medium"/>
                <a:ea typeface="Darker Grotesque Medium"/>
                <a:cs typeface="Darker Grotesque Medium"/>
                <a:sym typeface="Darker Grotesque Medium"/>
              </a:rPr>
              <a:t>. </a:t>
            </a:r>
            <a:endParaRPr sz="1200">
              <a:solidFill>
                <a:schemeClr val="dk1"/>
              </a:solidFill>
              <a:latin typeface="Darker Grotesque Medium"/>
              <a:ea typeface="Darker Grotesque Medium"/>
              <a:cs typeface="Darker Grotesque Medium"/>
              <a:sym typeface="Darker Grotesque Medium"/>
            </a:endParaRPr>
          </a:p>
        </p:txBody>
      </p:sp>
      <p:sp>
        <p:nvSpPr>
          <p:cNvPr id="140" name="Google Shape;140;p26"/>
          <p:cNvSpPr txBox="1">
            <a:spLocks noGrp="1"/>
          </p:cNvSpPr>
          <p:nvPr>
            <p:ph type="subTitle" idx="1"/>
          </p:nvPr>
        </p:nvSpPr>
        <p:spPr>
          <a:xfrm>
            <a:off x="6016927" y="2930175"/>
            <a:ext cx="2498400" cy="72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lt1"/>
              </a:buClr>
              <a:buSzPts val="2800"/>
              <a:buNone/>
              <a:defRPr sz="1400">
                <a:solidFill>
                  <a:schemeClr val="lt1"/>
                </a:solidFill>
                <a:latin typeface="Overpass"/>
                <a:ea typeface="Overpass"/>
                <a:cs typeface="Overpass"/>
                <a:sym typeface="Overpass"/>
              </a:defRPr>
            </a:lvl1pPr>
            <a:lvl2pPr lvl="1" algn="ctr" rtl="0">
              <a:lnSpc>
                <a:spcPct val="100000"/>
              </a:lnSpc>
              <a:spcBef>
                <a:spcPts val="0"/>
              </a:spcBef>
              <a:spcAft>
                <a:spcPts val="0"/>
              </a:spcAft>
              <a:buClr>
                <a:schemeClr val="lt1"/>
              </a:buClr>
              <a:buSzPts val="2800"/>
              <a:buNone/>
              <a:defRPr sz="2800">
                <a:solidFill>
                  <a:schemeClr val="lt1"/>
                </a:solidFill>
              </a:defRPr>
            </a:lvl2pPr>
            <a:lvl3pPr lvl="2" algn="ctr" rtl="0">
              <a:lnSpc>
                <a:spcPct val="100000"/>
              </a:lnSpc>
              <a:spcBef>
                <a:spcPts val="0"/>
              </a:spcBef>
              <a:spcAft>
                <a:spcPts val="0"/>
              </a:spcAft>
              <a:buClr>
                <a:schemeClr val="lt1"/>
              </a:buClr>
              <a:buSzPts val="2800"/>
              <a:buNone/>
              <a:defRPr sz="2800">
                <a:solidFill>
                  <a:schemeClr val="lt1"/>
                </a:solidFill>
              </a:defRPr>
            </a:lvl3pPr>
            <a:lvl4pPr lvl="3" algn="ctr" rtl="0">
              <a:lnSpc>
                <a:spcPct val="100000"/>
              </a:lnSpc>
              <a:spcBef>
                <a:spcPts val="0"/>
              </a:spcBef>
              <a:spcAft>
                <a:spcPts val="0"/>
              </a:spcAft>
              <a:buClr>
                <a:schemeClr val="lt1"/>
              </a:buClr>
              <a:buSzPts val="2800"/>
              <a:buNone/>
              <a:defRPr sz="2800">
                <a:solidFill>
                  <a:schemeClr val="lt1"/>
                </a:solidFill>
              </a:defRPr>
            </a:lvl4pPr>
            <a:lvl5pPr lvl="4" algn="ctr" rtl="0">
              <a:lnSpc>
                <a:spcPct val="100000"/>
              </a:lnSpc>
              <a:spcBef>
                <a:spcPts val="0"/>
              </a:spcBef>
              <a:spcAft>
                <a:spcPts val="0"/>
              </a:spcAft>
              <a:buClr>
                <a:schemeClr val="lt1"/>
              </a:buClr>
              <a:buSzPts val="2800"/>
              <a:buNone/>
              <a:defRPr sz="2800">
                <a:solidFill>
                  <a:schemeClr val="lt1"/>
                </a:solidFill>
              </a:defRPr>
            </a:lvl5pPr>
            <a:lvl6pPr lvl="5" algn="ctr" rtl="0">
              <a:lnSpc>
                <a:spcPct val="100000"/>
              </a:lnSpc>
              <a:spcBef>
                <a:spcPts val="0"/>
              </a:spcBef>
              <a:spcAft>
                <a:spcPts val="0"/>
              </a:spcAft>
              <a:buClr>
                <a:schemeClr val="lt1"/>
              </a:buClr>
              <a:buSzPts val="2800"/>
              <a:buNone/>
              <a:defRPr sz="2800">
                <a:solidFill>
                  <a:schemeClr val="lt1"/>
                </a:solidFill>
              </a:defRPr>
            </a:lvl6pPr>
            <a:lvl7pPr lvl="6" algn="ctr" rtl="0">
              <a:lnSpc>
                <a:spcPct val="100000"/>
              </a:lnSpc>
              <a:spcBef>
                <a:spcPts val="0"/>
              </a:spcBef>
              <a:spcAft>
                <a:spcPts val="0"/>
              </a:spcAft>
              <a:buClr>
                <a:schemeClr val="lt1"/>
              </a:buClr>
              <a:buSzPts val="2800"/>
              <a:buNone/>
              <a:defRPr sz="2800">
                <a:solidFill>
                  <a:schemeClr val="lt1"/>
                </a:solidFill>
              </a:defRPr>
            </a:lvl7pPr>
            <a:lvl8pPr lvl="7" algn="ctr" rtl="0">
              <a:lnSpc>
                <a:spcPct val="100000"/>
              </a:lnSpc>
              <a:spcBef>
                <a:spcPts val="0"/>
              </a:spcBef>
              <a:spcAft>
                <a:spcPts val="0"/>
              </a:spcAft>
              <a:buClr>
                <a:schemeClr val="lt1"/>
              </a:buClr>
              <a:buSzPts val="2800"/>
              <a:buNone/>
              <a:defRPr sz="2800">
                <a:solidFill>
                  <a:schemeClr val="lt1"/>
                </a:solidFill>
              </a:defRPr>
            </a:lvl8pPr>
            <a:lvl9pPr lvl="8" algn="ctr" rtl="0">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141" name="Google Shape;141;p26"/>
          <p:cNvSpPr txBox="1">
            <a:spLocks noGrp="1"/>
          </p:cNvSpPr>
          <p:nvPr>
            <p:ph type="subTitle" idx="2"/>
          </p:nvPr>
        </p:nvSpPr>
        <p:spPr>
          <a:xfrm>
            <a:off x="4466377" y="2637125"/>
            <a:ext cx="4049100" cy="293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dk1"/>
              </a:buClr>
              <a:buSzPts val="2800"/>
              <a:buFont typeface="Kulim Park"/>
              <a:buNone/>
              <a:defRPr b="1">
                <a:solidFill>
                  <a:schemeClr val="dk1"/>
                </a:solidFill>
                <a:latin typeface="Kulim Park"/>
                <a:ea typeface="Kulim Park"/>
                <a:cs typeface="Kulim Park"/>
                <a:sym typeface="Kulim Park"/>
              </a:defRPr>
            </a:lvl1pPr>
            <a:lvl2pPr lvl="1" algn="ctr" rtl="0">
              <a:lnSpc>
                <a:spcPct val="100000"/>
              </a:lnSpc>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2pPr>
            <a:lvl3pPr lvl="2" algn="ctr" rtl="0">
              <a:lnSpc>
                <a:spcPct val="100000"/>
              </a:lnSpc>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3pPr>
            <a:lvl4pPr lvl="3" algn="ctr" rtl="0">
              <a:lnSpc>
                <a:spcPct val="100000"/>
              </a:lnSpc>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4pPr>
            <a:lvl5pPr lvl="4" algn="ctr" rtl="0">
              <a:lnSpc>
                <a:spcPct val="100000"/>
              </a:lnSpc>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5pPr>
            <a:lvl6pPr lvl="5" algn="ctr" rtl="0">
              <a:lnSpc>
                <a:spcPct val="100000"/>
              </a:lnSpc>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6pPr>
            <a:lvl7pPr lvl="6" algn="ctr" rtl="0">
              <a:lnSpc>
                <a:spcPct val="100000"/>
              </a:lnSpc>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7pPr>
            <a:lvl8pPr lvl="7" algn="ctr" rtl="0">
              <a:lnSpc>
                <a:spcPct val="100000"/>
              </a:lnSpc>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8pPr>
            <a:lvl9pPr lvl="8" algn="ctr" rtl="0">
              <a:lnSpc>
                <a:spcPct val="100000"/>
              </a:lnSpc>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4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3"/>
              </a:buClr>
              <a:buSzPts val="2800"/>
              <a:buNone/>
              <a:defRPr/>
            </a:lvl1pPr>
            <a:lvl2pPr lvl="1">
              <a:spcBef>
                <a:spcPts val="0"/>
              </a:spcBef>
              <a:spcAft>
                <a:spcPts val="0"/>
              </a:spcAft>
              <a:buClr>
                <a:schemeClr val="accent3"/>
              </a:buClr>
              <a:buSzPts val="2800"/>
              <a:buNone/>
              <a:defRPr>
                <a:solidFill>
                  <a:schemeClr val="accent3"/>
                </a:solidFill>
              </a:defRPr>
            </a:lvl2pPr>
            <a:lvl3pPr lvl="2">
              <a:spcBef>
                <a:spcPts val="0"/>
              </a:spcBef>
              <a:spcAft>
                <a:spcPts val="0"/>
              </a:spcAft>
              <a:buClr>
                <a:schemeClr val="accent3"/>
              </a:buClr>
              <a:buSzPts val="2800"/>
              <a:buNone/>
              <a:defRPr>
                <a:solidFill>
                  <a:schemeClr val="accent3"/>
                </a:solidFill>
              </a:defRPr>
            </a:lvl3pPr>
            <a:lvl4pPr lvl="3">
              <a:spcBef>
                <a:spcPts val="0"/>
              </a:spcBef>
              <a:spcAft>
                <a:spcPts val="0"/>
              </a:spcAft>
              <a:buClr>
                <a:schemeClr val="accent3"/>
              </a:buClr>
              <a:buSzPts val="2800"/>
              <a:buNone/>
              <a:defRPr>
                <a:solidFill>
                  <a:schemeClr val="accent3"/>
                </a:solidFill>
              </a:defRPr>
            </a:lvl4pPr>
            <a:lvl5pPr lvl="4">
              <a:spcBef>
                <a:spcPts val="0"/>
              </a:spcBef>
              <a:spcAft>
                <a:spcPts val="0"/>
              </a:spcAft>
              <a:buClr>
                <a:schemeClr val="accent3"/>
              </a:buClr>
              <a:buSzPts val="2800"/>
              <a:buNone/>
              <a:defRPr>
                <a:solidFill>
                  <a:schemeClr val="accent3"/>
                </a:solidFill>
              </a:defRPr>
            </a:lvl5pPr>
            <a:lvl6pPr lvl="5">
              <a:spcBef>
                <a:spcPts val="0"/>
              </a:spcBef>
              <a:spcAft>
                <a:spcPts val="0"/>
              </a:spcAft>
              <a:buClr>
                <a:schemeClr val="accent3"/>
              </a:buClr>
              <a:buSzPts val="2800"/>
              <a:buNone/>
              <a:defRPr>
                <a:solidFill>
                  <a:schemeClr val="accent3"/>
                </a:solidFill>
              </a:defRPr>
            </a:lvl6pPr>
            <a:lvl7pPr lvl="6">
              <a:spcBef>
                <a:spcPts val="0"/>
              </a:spcBef>
              <a:spcAft>
                <a:spcPts val="0"/>
              </a:spcAft>
              <a:buClr>
                <a:schemeClr val="accent3"/>
              </a:buClr>
              <a:buSzPts val="2800"/>
              <a:buNone/>
              <a:defRPr>
                <a:solidFill>
                  <a:schemeClr val="accent3"/>
                </a:solidFill>
              </a:defRPr>
            </a:lvl7pPr>
            <a:lvl8pPr lvl="7">
              <a:spcBef>
                <a:spcPts val="0"/>
              </a:spcBef>
              <a:spcAft>
                <a:spcPts val="0"/>
              </a:spcAft>
              <a:buClr>
                <a:schemeClr val="accent3"/>
              </a:buClr>
              <a:buSzPts val="2800"/>
              <a:buNone/>
              <a:defRPr>
                <a:solidFill>
                  <a:schemeClr val="accent3"/>
                </a:solidFill>
              </a:defRPr>
            </a:lvl8pPr>
            <a:lvl9pPr lvl="8">
              <a:spcBef>
                <a:spcPts val="0"/>
              </a:spcBef>
              <a:spcAft>
                <a:spcPts val="0"/>
              </a:spcAft>
              <a:buClr>
                <a:schemeClr val="accent3"/>
              </a:buClr>
              <a:buSzPts val="2800"/>
              <a:buNone/>
              <a:defRPr>
                <a:solidFill>
                  <a:schemeClr val="accent3"/>
                </a:solidFill>
              </a:defRPr>
            </a:lvl9pPr>
          </a:lstStyle>
          <a:p>
            <a:endParaRPr/>
          </a:p>
        </p:txBody>
      </p:sp>
      <p:sp>
        <p:nvSpPr>
          <p:cNvPr id="17" name="Google Shape;17;p4"/>
          <p:cNvSpPr txBox="1">
            <a:spLocks noGrp="1"/>
          </p:cNvSpPr>
          <p:nvPr>
            <p:ph type="body" idx="1"/>
          </p:nvPr>
        </p:nvSpPr>
        <p:spPr>
          <a:xfrm>
            <a:off x="720000" y="1241700"/>
            <a:ext cx="7704000" cy="33432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SzPts val="1800"/>
              <a:buAutoNum type="arabicPeriod"/>
              <a:defRPr sz="1300"/>
            </a:lvl1pPr>
            <a:lvl2pPr marL="914400" lvl="1" indent="-317500">
              <a:spcBef>
                <a:spcPts val="0"/>
              </a:spcBef>
              <a:spcAft>
                <a:spcPts val="0"/>
              </a:spcAft>
              <a:buSzPts val="1400"/>
              <a:buAutoNum type="alphaLcPeriod"/>
              <a:defRPr/>
            </a:lvl2pPr>
            <a:lvl3pPr marL="1371600" lvl="2" indent="-317500">
              <a:spcBef>
                <a:spcPts val="1600"/>
              </a:spcBef>
              <a:spcAft>
                <a:spcPts val="0"/>
              </a:spcAft>
              <a:buSzPts val="1400"/>
              <a:buAutoNum type="romanLcPeriod"/>
              <a:defRPr/>
            </a:lvl3pPr>
            <a:lvl4pPr marL="1828800" lvl="3" indent="-317500">
              <a:spcBef>
                <a:spcPts val="1600"/>
              </a:spcBef>
              <a:spcAft>
                <a:spcPts val="0"/>
              </a:spcAft>
              <a:buSzPts val="1400"/>
              <a:buAutoNum type="arabicPeriod"/>
              <a:defRPr/>
            </a:lvl4pPr>
            <a:lvl5pPr marL="2286000" lvl="4" indent="-317500">
              <a:spcBef>
                <a:spcPts val="1600"/>
              </a:spcBef>
              <a:spcAft>
                <a:spcPts val="0"/>
              </a:spcAft>
              <a:buSzPts val="1400"/>
              <a:buAutoNum type="alphaLcPeriod"/>
              <a:defRPr/>
            </a:lvl5pPr>
            <a:lvl6pPr marL="2743200" lvl="5" indent="-317500">
              <a:spcBef>
                <a:spcPts val="1600"/>
              </a:spcBef>
              <a:spcAft>
                <a:spcPts val="0"/>
              </a:spcAft>
              <a:buSzPts val="1400"/>
              <a:buAutoNum type="romanLcPeriod"/>
              <a:defRPr/>
            </a:lvl6pPr>
            <a:lvl7pPr marL="3200400" lvl="6" indent="-317500">
              <a:spcBef>
                <a:spcPts val="1600"/>
              </a:spcBef>
              <a:spcAft>
                <a:spcPts val="0"/>
              </a:spcAft>
              <a:buSzPts val="1400"/>
              <a:buAutoNum type="arabicPeriod"/>
              <a:defRPr/>
            </a:lvl7pPr>
            <a:lvl8pPr marL="3657600" lvl="7" indent="-317500">
              <a:spcBef>
                <a:spcPts val="1600"/>
              </a:spcBef>
              <a:spcAft>
                <a:spcPts val="0"/>
              </a:spcAft>
              <a:buSzPts val="1400"/>
              <a:buAutoNum type="alphaLcPeriod"/>
              <a:defRPr/>
            </a:lvl8pPr>
            <a:lvl9pPr marL="4114800" lvl="8" indent="-317500">
              <a:spcBef>
                <a:spcPts val="1600"/>
              </a:spcBef>
              <a:spcAft>
                <a:spcPts val="1600"/>
              </a:spcAft>
              <a:buSzPts val="1400"/>
              <a:buAutoNum type="romanLcPerio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5"/>
          <p:cNvSpPr txBox="1">
            <a:spLocks noGrp="1"/>
          </p:cNvSpPr>
          <p:nvPr>
            <p:ph type="body" idx="1"/>
          </p:nvPr>
        </p:nvSpPr>
        <p:spPr>
          <a:xfrm>
            <a:off x="798725" y="1676550"/>
            <a:ext cx="3542700" cy="25575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Char char="●"/>
              <a:defRPr sz="1400">
                <a:solidFill>
                  <a:schemeClr val="accent6"/>
                </a:solidFill>
              </a:defRPr>
            </a:lvl1pPr>
            <a:lvl2pPr marL="914400" lvl="1" indent="-304800">
              <a:spcBef>
                <a:spcPts val="0"/>
              </a:spcBef>
              <a:spcAft>
                <a:spcPts val="0"/>
              </a:spcAft>
              <a:buClr>
                <a:schemeClr val="accent6"/>
              </a:buClr>
              <a:buSzPts val="1200"/>
              <a:buChar char="○"/>
              <a:defRPr sz="1200">
                <a:solidFill>
                  <a:schemeClr val="accent6"/>
                </a:solidFill>
              </a:defRPr>
            </a:lvl2pPr>
            <a:lvl3pPr marL="1371600" lvl="2" indent="-304800">
              <a:spcBef>
                <a:spcPts val="1600"/>
              </a:spcBef>
              <a:spcAft>
                <a:spcPts val="0"/>
              </a:spcAft>
              <a:buClr>
                <a:schemeClr val="accent6"/>
              </a:buClr>
              <a:buSzPts val="1200"/>
              <a:buChar char="■"/>
              <a:defRPr sz="1200">
                <a:solidFill>
                  <a:schemeClr val="accent6"/>
                </a:solidFill>
              </a:defRPr>
            </a:lvl3pPr>
            <a:lvl4pPr marL="1828800" lvl="3" indent="-304800">
              <a:spcBef>
                <a:spcPts val="1600"/>
              </a:spcBef>
              <a:spcAft>
                <a:spcPts val="0"/>
              </a:spcAft>
              <a:buClr>
                <a:schemeClr val="accent6"/>
              </a:buClr>
              <a:buSzPts val="1200"/>
              <a:buChar char="●"/>
              <a:defRPr sz="1200">
                <a:solidFill>
                  <a:schemeClr val="accent6"/>
                </a:solidFill>
              </a:defRPr>
            </a:lvl4pPr>
            <a:lvl5pPr marL="2286000" lvl="4" indent="-304800">
              <a:spcBef>
                <a:spcPts val="1600"/>
              </a:spcBef>
              <a:spcAft>
                <a:spcPts val="0"/>
              </a:spcAft>
              <a:buClr>
                <a:schemeClr val="accent6"/>
              </a:buClr>
              <a:buSzPts val="1200"/>
              <a:buChar char="○"/>
              <a:defRPr sz="1200">
                <a:solidFill>
                  <a:schemeClr val="accent6"/>
                </a:solidFill>
              </a:defRPr>
            </a:lvl5pPr>
            <a:lvl6pPr marL="2743200" lvl="5" indent="-304800">
              <a:spcBef>
                <a:spcPts val="1600"/>
              </a:spcBef>
              <a:spcAft>
                <a:spcPts val="0"/>
              </a:spcAft>
              <a:buClr>
                <a:schemeClr val="accent6"/>
              </a:buClr>
              <a:buSzPts val="1200"/>
              <a:buChar char="■"/>
              <a:defRPr sz="1200">
                <a:solidFill>
                  <a:schemeClr val="accent6"/>
                </a:solidFill>
              </a:defRPr>
            </a:lvl6pPr>
            <a:lvl7pPr marL="3200400" lvl="6" indent="-304800">
              <a:spcBef>
                <a:spcPts val="1600"/>
              </a:spcBef>
              <a:spcAft>
                <a:spcPts val="0"/>
              </a:spcAft>
              <a:buClr>
                <a:schemeClr val="accent6"/>
              </a:buClr>
              <a:buSzPts val="1200"/>
              <a:buChar char="●"/>
              <a:defRPr sz="1200">
                <a:solidFill>
                  <a:schemeClr val="accent6"/>
                </a:solidFill>
              </a:defRPr>
            </a:lvl7pPr>
            <a:lvl8pPr marL="3657600" lvl="7" indent="-304800">
              <a:spcBef>
                <a:spcPts val="1600"/>
              </a:spcBef>
              <a:spcAft>
                <a:spcPts val="0"/>
              </a:spcAft>
              <a:buClr>
                <a:schemeClr val="accent6"/>
              </a:buClr>
              <a:buSzPts val="1200"/>
              <a:buChar char="○"/>
              <a:defRPr sz="1200">
                <a:solidFill>
                  <a:schemeClr val="accent6"/>
                </a:solidFill>
              </a:defRPr>
            </a:lvl8pPr>
            <a:lvl9pPr marL="4114800" lvl="8" indent="-304800">
              <a:spcBef>
                <a:spcPts val="1600"/>
              </a:spcBef>
              <a:spcAft>
                <a:spcPts val="1600"/>
              </a:spcAft>
              <a:buClr>
                <a:schemeClr val="accent6"/>
              </a:buClr>
              <a:buSzPts val="1200"/>
              <a:buChar char="■"/>
              <a:defRPr sz="1200">
                <a:solidFill>
                  <a:schemeClr val="accent6"/>
                </a:solidFill>
              </a:defRPr>
            </a:lvl9pPr>
          </a:lstStyle>
          <a:p>
            <a:endParaRPr/>
          </a:p>
        </p:txBody>
      </p:sp>
      <p:sp>
        <p:nvSpPr>
          <p:cNvPr id="20" name="Google Shape;20;p5"/>
          <p:cNvSpPr txBox="1">
            <a:spLocks noGrp="1"/>
          </p:cNvSpPr>
          <p:nvPr>
            <p:ph type="body" idx="2"/>
          </p:nvPr>
        </p:nvSpPr>
        <p:spPr>
          <a:xfrm>
            <a:off x="4802575" y="1676550"/>
            <a:ext cx="3542700" cy="25575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accent6"/>
              </a:buClr>
              <a:buSzPts val="1400"/>
              <a:buChar char="●"/>
              <a:defRPr sz="1400">
                <a:solidFill>
                  <a:schemeClr val="accent6"/>
                </a:solidFill>
              </a:defRPr>
            </a:lvl1pPr>
            <a:lvl2pPr marL="914400" lvl="1" indent="-304800">
              <a:spcBef>
                <a:spcPts val="0"/>
              </a:spcBef>
              <a:spcAft>
                <a:spcPts val="0"/>
              </a:spcAft>
              <a:buClr>
                <a:schemeClr val="accent6"/>
              </a:buClr>
              <a:buSzPts val="1200"/>
              <a:buChar char="○"/>
              <a:defRPr sz="1200">
                <a:solidFill>
                  <a:schemeClr val="accent6"/>
                </a:solidFill>
              </a:defRPr>
            </a:lvl2pPr>
            <a:lvl3pPr marL="1371600" lvl="2" indent="-304800">
              <a:spcBef>
                <a:spcPts val="1600"/>
              </a:spcBef>
              <a:spcAft>
                <a:spcPts val="0"/>
              </a:spcAft>
              <a:buClr>
                <a:schemeClr val="accent6"/>
              </a:buClr>
              <a:buSzPts val="1200"/>
              <a:buChar char="■"/>
              <a:defRPr sz="1200">
                <a:solidFill>
                  <a:schemeClr val="accent6"/>
                </a:solidFill>
              </a:defRPr>
            </a:lvl3pPr>
            <a:lvl4pPr marL="1828800" lvl="3" indent="-304800">
              <a:spcBef>
                <a:spcPts val="1600"/>
              </a:spcBef>
              <a:spcAft>
                <a:spcPts val="0"/>
              </a:spcAft>
              <a:buClr>
                <a:schemeClr val="accent6"/>
              </a:buClr>
              <a:buSzPts val="1200"/>
              <a:buChar char="●"/>
              <a:defRPr sz="1200">
                <a:solidFill>
                  <a:schemeClr val="accent6"/>
                </a:solidFill>
              </a:defRPr>
            </a:lvl4pPr>
            <a:lvl5pPr marL="2286000" lvl="4" indent="-304800">
              <a:spcBef>
                <a:spcPts val="1600"/>
              </a:spcBef>
              <a:spcAft>
                <a:spcPts val="0"/>
              </a:spcAft>
              <a:buClr>
                <a:schemeClr val="accent6"/>
              </a:buClr>
              <a:buSzPts val="1200"/>
              <a:buChar char="○"/>
              <a:defRPr sz="1200">
                <a:solidFill>
                  <a:schemeClr val="accent6"/>
                </a:solidFill>
              </a:defRPr>
            </a:lvl5pPr>
            <a:lvl6pPr marL="2743200" lvl="5" indent="-304800">
              <a:spcBef>
                <a:spcPts val="1600"/>
              </a:spcBef>
              <a:spcAft>
                <a:spcPts val="0"/>
              </a:spcAft>
              <a:buClr>
                <a:schemeClr val="accent6"/>
              </a:buClr>
              <a:buSzPts val="1200"/>
              <a:buChar char="■"/>
              <a:defRPr sz="1200">
                <a:solidFill>
                  <a:schemeClr val="accent6"/>
                </a:solidFill>
              </a:defRPr>
            </a:lvl6pPr>
            <a:lvl7pPr marL="3200400" lvl="6" indent="-304800">
              <a:spcBef>
                <a:spcPts val="1600"/>
              </a:spcBef>
              <a:spcAft>
                <a:spcPts val="0"/>
              </a:spcAft>
              <a:buClr>
                <a:schemeClr val="accent6"/>
              </a:buClr>
              <a:buSzPts val="1200"/>
              <a:buChar char="●"/>
              <a:defRPr sz="1200">
                <a:solidFill>
                  <a:schemeClr val="accent6"/>
                </a:solidFill>
              </a:defRPr>
            </a:lvl7pPr>
            <a:lvl8pPr marL="3657600" lvl="7" indent="-304800">
              <a:spcBef>
                <a:spcPts val="1600"/>
              </a:spcBef>
              <a:spcAft>
                <a:spcPts val="0"/>
              </a:spcAft>
              <a:buClr>
                <a:schemeClr val="accent6"/>
              </a:buClr>
              <a:buSzPts val="1200"/>
              <a:buChar char="○"/>
              <a:defRPr sz="1200">
                <a:solidFill>
                  <a:schemeClr val="accent6"/>
                </a:solidFill>
              </a:defRPr>
            </a:lvl8pPr>
            <a:lvl9pPr marL="4114800" lvl="8" indent="-304800">
              <a:spcBef>
                <a:spcPts val="1600"/>
              </a:spcBef>
              <a:spcAft>
                <a:spcPts val="1600"/>
              </a:spcAft>
              <a:buClr>
                <a:schemeClr val="accent6"/>
              </a:buClr>
              <a:buSzPts val="1200"/>
              <a:buChar char="■"/>
              <a:defRPr sz="1200">
                <a:solidFill>
                  <a:schemeClr val="accent6"/>
                </a:solidFill>
              </a:defRPr>
            </a:lvl9pPr>
          </a:lstStyle>
          <a:p>
            <a:endParaRPr/>
          </a:p>
        </p:txBody>
      </p:sp>
      <p:sp>
        <p:nvSpPr>
          <p:cNvPr id="21" name="Google Shape;21;p5"/>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solidFill>
                  <a:schemeClr val="accent3"/>
                </a:solidFill>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
        <p:cNvGrpSpPr/>
        <p:nvPr/>
      </p:nvGrpSpPr>
      <p:grpSpPr>
        <a:xfrm>
          <a:off x="0" y="0"/>
          <a:ext cx="0" cy="0"/>
          <a:chOff x="0" y="0"/>
          <a:chExt cx="0" cy="0"/>
        </a:xfrm>
      </p:grpSpPr>
      <p:sp>
        <p:nvSpPr>
          <p:cNvPr id="25" name="Google Shape;25;p7"/>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3"/>
              </a:buClr>
              <a:buSzPts val="2800"/>
              <a:buNone/>
              <a:defRPr/>
            </a:lvl1pPr>
            <a:lvl2pPr lvl="1" rtl="0">
              <a:spcBef>
                <a:spcPts val="0"/>
              </a:spcBef>
              <a:spcAft>
                <a:spcPts val="0"/>
              </a:spcAft>
              <a:buClr>
                <a:schemeClr val="accent3"/>
              </a:buClr>
              <a:buSzPts val="2800"/>
              <a:buNone/>
              <a:defRPr>
                <a:solidFill>
                  <a:schemeClr val="accent3"/>
                </a:solidFill>
              </a:defRPr>
            </a:lvl2pPr>
            <a:lvl3pPr lvl="2" rtl="0">
              <a:spcBef>
                <a:spcPts val="0"/>
              </a:spcBef>
              <a:spcAft>
                <a:spcPts val="0"/>
              </a:spcAft>
              <a:buClr>
                <a:schemeClr val="accent3"/>
              </a:buClr>
              <a:buSzPts val="2800"/>
              <a:buNone/>
              <a:defRPr>
                <a:solidFill>
                  <a:schemeClr val="accent3"/>
                </a:solidFill>
              </a:defRPr>
            </a:lvl3pPr>
            <a:lvl4pPr lvl="3" rtl="0">
              <a:spcBef>
                <a:spcPts val="0"/>
              </a:spcBef>
              <a:spcAft>
                <a:spcPts val="0"/>
              </a:spcAft>
              <a:buClr>
                <a:schemeClr val="accent3"/>
              </a:buClr>
              <a:buSzPts val="2800"/>
              <a:buNone/>
              <a:defRPr>
                <a:solidFill>
                  <a:schemeClr val="accent3"/>
                </a:solidFill>
              </a:defRPr>
            </a:lvl4pPr>
            <a:lvl5pPr lvl="4" rtl="0">
              <a:spcBef>
                <a:spcPts val="0"/>
              </a:spcBef>
              <a:spcAft>
                <a:spcPts val="0"/>
              </a:spcAft>
              <a:buClr>
                <a:schemeClr val="accent3"/>
              </a:buClr>
              <a:buSzPts val="2800"/>
              <a:buNone/>
              <a:defRPr>
                <a:solidFill>
                  <a:schemeClr val="accent3"/>
                </a:solidFill>
              </a:defRPr>
            </a:lvl5pPr>
            <a:lvl6pPr lvl="5" rtl="0">
              <a:spcBef>
                <a:spcPts val="0"/>
              </a:spcBef>
              <a:spcAft>
                <a:spcPts val="0"/>
              </a:spcAft>
              <a:buClr>
                <a:schemeClr val="accent3"/>
              </a:buClr>
              <a:buSzPts val="2800"/>
              <a:buNone/>
              <a:defRPr>
                <a:solidFill>
                  <a:schemeClr val="accent3"/>
                </a:solidFill>
              </a:defRPr>
            </a:lvl6pPr>
            <a:lvl7pPr lvl="6" rtl="0">
              <a:spcBef>
                <a:spcPts val="0"/>
              </a:spcBef>
              <a:spcAft>
                <a:spcPts val="0"/>
              </a:spcAft>
              <a:buClr>
                <a:schemeClr val="accent3"/>
              </a:buClr>
              <a:buSzPts val="2800"/>
              <a:buNone/>
              <a:defRPr>
                <a:solidFill>
                  <a:schemeClr val="accent3"/>
                </a:solidFill>
              </a:defRPr>
            </a:lvl7pPr>
            <a:lvl8pPr lvl="7" rtl="0">
              <a:spcBef>
                <a:spcPts val="0"/>
              </a:spcBef>
              <a:spcAft>
                <a:spcPts val="0"/>
              </a:spcAft>
              <a:buClr>
                <a:schemeClr val="accent3"/>
              </a:buClr>
              <a:buSzPts val="2800"/>
              <a:buNone/>
              <a:defRPr>
                <a:solidFill>
                  <a:schemeClr val="accent3"/>
                </a:solidFill>
              </a:defRPr>
            </a:lvl8pPr>
            <a:lvl9pPr lvl="8" rtl="0">
              <a:spcBef>
                <a:spcPts val="0"/>
              </a:spcBef>
              <a:spcAft>
                <a:spcPts val="0"/>
              </a:spcAft>
              <a:buClr>
                <a:schemeClr val="accent3"/>
              </a:buClr>
              <a:buSzPts val="2800"/>
              <a:buNone/>
              <a:defRPr>
                <a:solidFill>
                  <a:schemeClr val="accent3"/>
                </a:solidFill>
              </a:defRPr>
            </a:lvl9pPr>
          </a:lstStyle>
          <a:p>
            <a:endParaRPr/>
          </a:p>
        </p:txBody>
      </p:sp>
      <p:sp>
        <p:nvSpPr>
          <p:cNvPr id="26" name="Google Shape;26;p7"/>
          <p:cNvSpPr txBox="1">
            <a:spLocks noGrp="1"/>
          </p:cNvSpPr>
          <p:nvPr>
            <p:ph type="subTitle" idx="1"/>
          </p:nvPr>
        </p:nvSpPr>
        <p:spPr>
          <a:xfrm>
            <a:off x="6060825" y="2533377"/>
            <a:ext cx="2363100" cy="1109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accent6"/>
              </a:buClr>
              <a:buSzPts val="1600"/>
              <a:buNone/>
              <a:defRPr sz="1600">
                <a:solidFill>
                  <a:schemeClr val="accent3"/>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27" name="Google Shape;27;p7"/>
          <p:cNvSpPr txBox="1">
            <a:spLocks noGrp="1"/>
          </p:cNvSpPr>
          <p:nvPr>
            <p:ph type="title" idx="2"/>
          </p:nvPr>
        </p:nvSpPr>
        <p:spPr>
          <a:xfrm>
            <a:off x="6060900" y="1854325"/>
            <a:ext cx="2363100" cy="572700"/>
          </a:xfrm>
          <a:prstGeom prst="rect">
            <a:avLst/>
          </a:prstGeom>
        </p:spPr>
        <p:txBody>
          <a:bodyPr spcFirstLastPara="1" wrap="square" lIns="91425" tIns="91425" rIns="91425" bIns="91425" anchor="ctr" anchorCtr="0">
            <a:noAutofit/>
          </a:bodyPr>
          <a:lstStyle>
            <a:lvl1pPr lvl="0" algn="r">
              <a:spcBef>
                <a:spcPts val="0"/>
              </a:spcBef>
              <a:spcAft>
                <a:spcPts val="0"/>
              </a:spcAft>
              <a:buSzPts val="1800"/>
              <a:buNone/>
              <a:defRPr sz="1800">
                <a:solidFill>
                  <a:schemeClr val="accent2"/>
                </a:solidFill>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3863100" y="1401150"/>
            <a:ext cx="4560900" cy="23412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1829250" y="1650050"/>
            <a:ext cx="5485500" cy="13791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7200">
                <a:solidFill>
                  <a:schemeClr val="accent2"/>
                </a:solidFill>
                <a:highlight>
                  <a:schemeClr val="lt1"/>
                </a:highlight>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2" name="Google Shape;32;p9"/>
          <p:cNvSpPr txBox="1">
            <a:spLocks noGrp="1"/>
          </p:cNvSpPr>
          <p:nvPr>
            <p:ph type="subTitle" idx="1"/>
          </p:nvPr>
        </p:nvSpPr>
        <p:spPr>
          <a:xfrm>
            <a:off x="2844300" y="3028950"/>
            <a:ext cx="34554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accent6"/>
              </a:buClr>
              <a:buSzPts val="2100"/>
              <a:buNone/>
              <a:defRPr>
                <a:solidFill>
                  <a:schemeClr val="accent6"/>
                </a:solidFill>
              </a:defRPr>
            </a:lvl1pPr>
            <a:lvl2pPr lvl="1" algn="ctr">
              <a:lnSpc>
                <a:spcPct val="100000"/>
              </a:lnSpc>
              <a:spcBef>
                <a:spcPts val="0"/>
              </a:spcBef>
              <a:spcAft>
                <a:spcPts val="0"/>
              </a:spcAft>
              <a:buClr>
                <a:schemeClr val="accent6"/>
              </a:buClr>
              <a:buSzPts val="2100"/>
              <a:buNone/>
              <a:defRPr sz="2100">
                <a:solidFill>
                  <a:schemeClr val="accent6"/>
                </a:solidFill>
              </a:defRPr>
            </a:lvl2pPr>
            <a:lvl3pPr lvl="2" algn="ctr">
              <a:lnSpc>
                <a:spcPct val="100000"/>
              </a:lnSpc>
              <a:spcBef>
                <a:spcPts val="0"/>
              </a:spcBef>
              <a:spcAft>
                <a:spcPts val="0"/>
              </a:spcAft>
              <a:buClr>
                <a:schemeClr val="accent6"/>
              </a:buClr>
              <a:buSzPts val="2100"/>
              <a:buNone/>
              <a:defRPr sz="2100">
                <a:solidFill>
                  <a:schemeClr val="accent6"/>
                </a:solidFill>
              </a:defRPr>
            </a:lvl3pPr>
            <a:lvl4pPr lvl="3" algn="ctr">
              <a:lnSpc>
                <a:spcPct val="100000"/>
              </a:lnSpc>
              <a:spcBef>
                <a:spcPts val="0"/>
              </a:spcBef>
              <a:spcAft>
                <a:spcPts val="0"/>
              </a:spcAft>
              <a:buClr>
                <a:schemeClr val="accent6"/>
              </a:buClr>
              <a:buSzPts val="2100"/>
              <a:buNone/>
              <a:defRPr sz="2100">
                <a:solidFill>
                  <a:schemeClr val="accent6"/>
                </a:solidFill>
              </a:defRPr>
            </a:lvl4pPr>
            <a:lvl5pPr lvl="4" algn="ctr">
              <a:lnSpc>
                <a:spcPct val="100000"/>
              </a:lnSpc>
              <a:spcBef>
                <a:spcPts val="0"/>
              </a:spcBef>
              <a:spcAft>
                <a:spcPts val="0"/>
              </a:spcAft>
              <a:buClr>
                <a:schemeClr val="accent6"/>
              </a:buClr>
              <a:buSzPts val="2100"/>
              <a:buNone/>
              <a:defRPr sz="2100">
                <a:solidFill>
                  <a:schemeClr val="accent6"/>
                </a:solidFill>
              </a:defRPr>
            </a:lvl5pPr>
            <a:lvl6pPr lvl="5" algn="ctr">
              <a:lnSpc>
                <a:spcPct val="100000"/>
              </a:lnSpc>
              <a:spcBef>
                <a:spcPts val="0"/>
              </a:spcBef>
              <a:spcAft>
                <a:spcPts val="0"/>
              </a:spcAft>
              <a:buClr>
                <a:schemeClr val="accent6"/>
              </a:buClr>
              <a:buSzPts val="2100"/>
              <a:buNone/>
              <a:defRPr sz="2100">
                <a:solidFill>
                  <a:schemeClr val="accent6"/>
                </a:solidFill>
              </a:defRPr>
            </a:lvl6pPr>
            <a:lvl7pPr lvl="6" algn="ctr">
              <a:lnSpc>
                <a:spcPct val="100000"/>
              </a:lnSpc>
              <a:spcBef>
                <a:spcPts val="0"/>
              </a:spcBef>
              <a:spcAft>
                <a:spcPts val="0"/>
              </a:spcAft>
              <a:buClr>
                <a:schemeClr val="accent6"/>
              </a:buClr>
              <a:buSzPts val="2100"/>
              <a:buNone/>
              <a:defRPr sz="2100">
                <a:solidFill>
                  <a:schemeClr val="accent6"/>
                </a:solidFill>
              </a:defRPr>
            </a:lvl7pPr>
            <a:lvl8pPr lvl="7" algn="ctr">
              <a:lnSpc>
                <a:spcPct val="100000"/>
              </a:lnSpc>
              <a:spcBef>
                <a:spcPts val="0"/>
              </a:spcBef>
              <a:spcAft>
                <a:spcPts val="0"/>
              </a:spcAft>
              <a:buClr>
                <a:schemeClr val="accent6"/>
              </a:buClr>
              <a:buSzPts val="2100"/>
              <a:buNone/>
              <a:defRPr sz="2100">
                <a:solidFill>
                  <a:schemeClr val="accent6"/>
                </a:solidFill>
              </a:defRPr>
            </a:lvl8pPr>
            <a:lvl9pPr lvl="8" algn="ctr">
              <a:lnSpc>
                <a:spcPct val="100000"/>
              </a:lnSpc>
              <a:spcBef>
                <a:spcPts val="0"/>
              </a:spcBef>
              <a:spcAft>
                <a:spcPts val="0"/>
              </a:spcAft>
              <a:buClr>
                <a:schemeClr val="accent6"/>
              </a:buClr>
              <a:buSzPts val="2100"/>
              <a:buNone/>
              <a:defRPr sz="2100">
                <a:solidFill>
                  <a:schemeClr val="accent6"/>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3"/>
        <p:cNvGrpSpPr/>
        <p:nvPr/>
      </p:nvGrpSpPr>
      <p:grpSpPr>
        <a:xfrm>
          <a:off x="0" y="0"/>
          <a:ext cx="0" cy="0"/>
          <a:chOff x="0" y="0"/>
          <a:chExt cx="0" cy="0"/>
        </a:xfrm>
      </p:grpSpPr>
      <p:sp>
        <p:nvSpPr>
          <p:cNvPr id="34" name="Google Shape;34;p10"/>
          <p:cNvSpPr txBox="1">
            <a:spLocks noGrp="1"/>
          </p:cNvSpPr>
          <p:nvPr>
            <p:ph type="title"/>
          </p:nvPr>
        </p:nvSpPr>
        <p:spPr>
          <a:xfrm>
            <a:off x="4229700" y="1357025"/>
            <a:ext cx="4194300" cy="275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4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1pPr>
            <a:lvl2pPr lvl="1">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2pPr>
            <a:lvl3pPr lvl="2">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3pPr>
            <a:lvl4pPr lvl="3">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4pPr>
            <a:lvl5pPr lvl="4">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5pPr>
            <a:lvl6pPr lvl="5">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6pPr>
            <a:lvl7pPr lvl="6">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7pPr>
            <a:lvl8pPr lvl="7">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8pPr>
            <a:lvl9pPr lvl="8">
              <a:spcBef>
                <a:spcPts val="0"/>
              </a:spcBef>
              <a:spcAft>
                <a:spcPts val="0"/>
              </a:spcAft>
              <a:buClr>
                <a:schemeClr val="dk1"/>
              </a:buClr>
              <a:buSzPts val="2800"/>
              <a:buFont typeface="Kulim Park"/>
              <a:buNone/>
              <a:defRPr sz="2800" b="1">
                <a:solidFill>
                  <a:schemeClr val="dk1"/>
                </a:solidFill>
                <a:latin typeface="Kulim Park"/>
                <a:ea typeface="Kulim Park"/>
                <a:cs typeface="Kulim Park"/>
                <a:sym typeface="Kulim Park"/>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6"/>
              </a:buClr>
              <a:buSzPts val="1800"/>
              <a:buFont typeface="Darker Grotesque Medium"/>
              <a:buChar char="●"/>
              <a:defRPr sz="1800">
                <a:solidFill>
                  <a:schemeClr val="accent6"/>
                </a:solidFill>
                <a:latin typeface="Darker Grotesque Medium"/>
                <a:ea typeface="Darker Grotesque Medium"/>
                <a:cs typeface="Darker Grotesque Medium"/>
                <a:sym typeface="Darker Grotesque Medium"/>
              </a:defRPr>
            </a:lvl1pPr>
            <a:lvl2pPr marL="914400" lvl="1" indent="-317500">
              <a:lnSpc>
                <a:spcPct val="115000"/>
              </a:lnSpc>
              <a:spcBef>
                <a:spcPts val="1600"/>
              </a:spcBef>
              <a:spcAft>
                <a:spcPts val="0"/>
              </a:spcAft>
              <a:buClr>
                <a:schemeClr val="accent6"/>
              </a:buClr>
              <a:buSzPts val="1400"/>
              <a:buFont typeface="Darker Grotesque Medium"/>
              <a:buChar char="○"/>
              <a:defRPr>
                <a:solidFill>
                  <a:schemeClr val="accent6"/>
                </a:solidFill>
                <a:latin typeface="Darker Grotesque Medium"/>
                <a:ea typeface="Darker Grotesque Medium"/>
                <a:cs typeface="Darker Grotesque Medium"/>
                <a:sym typeface="Darker Grotesque Medium"/>
              </a:defRPr>
            </a:lvl2pPr>
            <a:lvl3pPr marL="1371600" lvl="2" indent="-317500">
              <a:lnSpc>
                <a:spcPct val="115000"/>
              </a:lnSpc>
              <a:spcBef>
                <a:spcPts val="1600"/>
              </a:spcBef>
              <a:spcAft>
                <a:spcPts val="0"/>
              </a:spcAft>
              <a:buClr>
                <a:schemeClr val="accent6"/>
              </a:buClr>
              <a:buSzPts val="1400"/>
              <a:buFont typeface="Darker Grotesque Medium"/>
              <a:buChar char="■"/>
              <a:defRPr>
                <a:solidFill>
                  <a:schemeClr val="accent6"/>
                </a:solidFill>
                <a:latin typeface="Darker Grotesque Medium"/>
                <a:ea typeface="Darker Grotesque Medium"/>
                <a:cs typeface="Darker Grotesque Medium"/>
                <a:sym typeface="Darker Grotesque Medium"/>
              </a:defRPr>
            </a:lvl3pPr>
            <a:lvl4pPr marL="1828800" lvl="3" indent="-317500">
              <a:lnSpc>
                <a:spcPct val="115000"/>
              </a:lnSpc>
              <a:spcBef>
                <a:spcPts val="1600"/>
              </a:spcBef>
              <a:spcAft>
                <a:spcPts val="0"/>
              </a:spcAft>
              <a:buClr>
                <a:schemeClr val="accent6"/>
              </a:buClr>
              <a:buSzPts val="1400"/>
              <a:buFont typeface="Darker Grotesque Medium"/>
              <a:buChar char="●"/>
              <a:defRPr>
                <a:solidFill>
                  <a:schemeClr val="accent6"/>
                </a:solidFill>
                <a:latin typeface="Darker Grotesque Medium"/>
                <a:ea typeface="Darker Grotesque Medium"/>
                <a:cs typeface="Darker Grotesque Medium"/>
                <a:sym typeface="Darker Grotesque Medium"/>
              </a:defRPr>
            </a:lvl4pPr>
            <a:lvl5pPr marL="2286000" lvl="4" indent="-317500">
              <a:lnSpc>
                <a:spcPct val="115000"/>
              </a:lnSpc>
              <a:spcBef>
                <a:spcPts val="1600"/>
              </a:spcBef>
              <a:spcAft>
                <a:spcPts val="0"/>
              </a:spcAft>
              <a:buClr>
                <a:schemeClr val="accent6"/>
              </a:buClr>
              <a:buSzPts val="1400"/>
              <a:buFont typeface="Darker Grotesque Medium"/>
              <a:buChar char="○"/>
              <a:defRPr>
                <a:solidFill>
                  <a:schemeClr val="accent6"/>
                </a:solidFill>
                <a:latin typeface="Darker Grotesque Medium"/>
                <a:ea typeface="Darker Grotesque Medium"/>
                <a:cs typeface="Darker Grotesque Medium"/>
                <a:sym typeface="Darker Grotesque Medium"/>
              </a:defRPr>
            </a:lvl5pPr>
            <a:lvl6pPr marL="2743200" lvl="5" indent="-317500">
              <a:lnSpc>
                <a:spcPct val="115000"/>
              </a:lnSpc>
              <a:spcBef>
                <a:spcPts val="1600"/>
              </a:spcBef>
              <a:spcAft>
                <a:spcPts val="0"/>
              </a:spcAft>
              <a:buClr>
                <a:schemeClr val="accent6"/>
              </a:buClr>
              <a:buSzPts val="1400"/>
              <a:buFont typeface="Darker Grotesque Medium"/>
              <a:buChar char="■"/>
              <a:defRPr>
                <a:solidFill>
                  <a:schemeClr val="accent6"/>
                </a:solidFill>
                <a:latin typeface="Darker Grotesque Medium"/>
                <a:ea typeface="Darker Grotesque Medium"/>
                <a:cs typeface="Darker Grotesque Medium"/>
                <a:sym typeface="Darker Grotesque Medium"/>
              </a:defRPr>
            </a:lvl6pPr>
            <a:lvl7pPr marL="3200400" lvl="6" indent="-317500">
              <a:lnSpc>
                <a:spcPct val="115000"/>
              </a:lnSpc>
              <a:spcBef>
                <a:spcPts val="1600"/>
              </a:spcBef>
              <a:spcAft>
                <a:spcPts val="0"/>
              </a:spcAft>
              <a:buClr>
                <a:schemeClr val="accent6"/>
              </a:buClr>
              <a:buSzPts val="1400"/>
              <a:buFont typeface="Darker Grotesque Medium"/>
              <a:buChar char="●"/>
              <a:defRPr>
                <a:solidFill>
                  <a:schemeClr val="accent6"/>
                </a:solidFill>
                <a:latin typeface="Darker Grotesque Medium"/>
                <a:ea typeface="Darker Grotesque Medium"/>
                <a:cs typeface="Darker Grotesque Medium"/>
                <a:sym typeface="Darker Grotesque Medium"/>
              </a:defRPr>
            </a:lvl7pPr>
            <a:lvl8pPr marL="3657600" lvl="7" indent="-317500">
              <a:lnSpc>
                <a:spcPct val="115000"/>
              </a:lnSpc>
              <a:spcBef>
                <a:spcPts val="1600"/>
              </a:spcBef>
              <a:spcAft>
                <a:spcPts val="0"/>
              </a:spcAft>
              <a:buClr>
                <a:schemeClr val="accent6"/>
              </a:buClr>
              <a:buSzPts val="1400"/>
              <a:buFont typeface="Darker Grotesque Medium"/>
              <a:buChar char="○"/>
              <a:defRPr>
                <a:solidFill>
                  <a:schemeClr val="accent6"/>
                </a:solidFill>
                <a:latin typeface="Darker Grotesque Medium"/>
                <a:ea typeface="Darker Grotesque Medium"/>
                <a:cs typeface="Darker Grotesque Medium"/>
                <a:sym typeface="Darker Grotesque Medium"/>
              </a:defRPr>
            </a:lvl8pPr>
            <a:lvl9pPr marL="4114800" lvl="8" indent="-317500">
              <a:lnSpc>
                <a:spcPct val="115000"/>
              </a:lnSpc>
              <a:spcBef>
                <a:spcPts val="1600"/>
              </a:spcBef>
              <a:spcAft>
                <a:spcPts val="1600"/>
              </a:spcAft>
              <a:buClr>
                <a:schemeClr val="accent6"/>
              </a:buClr>
              <a:buSzPts val="1400"/>
              <a:buFont typeface="Darker Grotesque Medium"/>
              <a:buChar char="■"/>
              <a:defRPr>
                <a:solidFill>
                  <a:schemeClr val="accent6"/>
                </a:solidFill>
                <a:latin typeface="Darker Grotesque Medium"/>
                <a:ea typeface="Darker Grotesque Medium"/>
                <a:cs typeface="Darker Grotesque Medium"/>
                <a:sym typeface="Darker Grotesque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43"/>
        <p:cNvGrpSpPr/>
        <p:nvPr/>
      </p:nvGrpSpPr>
      <p:grpSpPr>
        <a:xfrm>
          <a:off x="0" y="0"/>
          <a:ext cx="0" cy="0"/>
          <a:chOff x="0" y="0"/>
          <a:chExt cx="0" cy="0"/>
        </a:xfrm>
      </p:grpSpPr>
      <p:sp>
        <p:nvSpPr>
          <p:cNvPr id="144" name="Google Shape;144;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45" name="Google Shape;145;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diagramData" Target="../diagrams/data4.xml"/><Relationship Id="rId2" Type="http://schemas.openxmlformats.org/officeDocument/2006/relationships/diagramData" Target="../diagrams/data3.xml"/><Relationship Id="rId1" Type="http://schemas.openxmlformats.org/officeDocument/2006/relationships/slideLayout" Target="../slideLayouts/slideLayout1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25.xml"/><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0.xml"/></Relationships>
</file>

<file path=ppt/slides/_rels/slide2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3" Type="http://schemas.openxmlformats.org/officeDocument/2006/relationships/hyperlink" Target="https://docs.google.com/spreadsheets/d/15_3gSdM7oyIjX-omt2I-lg5xO3mfZvESRpt6a_FWWjQ/copy"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3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8" Type="http://schemas.openxmlformats.org/officeDocument/2006/relationships/hyperlink" Target="https://stories.freepik.com/illustration/team/bro/?utm_source=slidesgo_template&amp;utm_medium=referral-link&amp;utm_campaign=sg_resources&amp;utm_content=stories#0EAD69" TargetMode="External"/><Relationship Id="rId13" Type="http://schemas.openxmlformats.org/officeDocument/2006/relationships/hyperlink" Target="https://stories.freepik.com/illustration/visual-data/bro/?utm_source=slidesgo_template&amp;utm_medium=referral-link&amp;utm_campaign=sg_resources&amp;utm_content=stories#0EAD69" TargetMode="External"/><Relationship Id="rId18" Type="http://schemas.openxmlformats.org/officeDocument/2006/relationships/hyperlink" Target="https://stories.freepik.com/illustration/upgrade/bro/?utm_source=slidesgo_template&amp;utm_medium=referral-link&amp;utm_campaign=sg_resources&amp;utm_content=stories#0EAD69" TargetMode="External"/><Relationship Id="rId3" Type="http://schemas.openxmlformats.org/officeDocument/2006/relationships/hyperlink" Target="https://stories.freepik.com/illustration/business-plan/bro#3BCEACFF&amp;hide=&amp;hide=simple/?utm_source=slidesgo_template&amp;utm_medium=referral-link&amp;utm_campaign=sg_resources&amp;utm_content=stories#3BCEAC" TargetMode="External"/><Relationship Id="rId7" Type="http://schemas.openxmlformats.org/officeDocument/2006/relationships/hyperlink" Target="https://stories.freepik.com/illustration/mobile-marketing/bro#0EAD69FF&amp;hide=&amp;hide=simple/?utm_source=slidesgo_template&amp;utm_medium=referral-link&amp;utm_campaign=sg_resources&amp;utm_content=stories" TargetMode="External"/><Relationship Id="rId12" Type="http://schemas.openxmlformats.org/officeDocument/2006/relationships/hyperlink" Target="https://stories.freepik.com/illustration/pair-programming/bro/?utm_source=slidesgo_template&amp;utm_medium=referral-link&amp;utm_campaign=sg_resources&amp;utm_content=stories#0EAD69" TargetMode="External"/><Relationship Id="rId17" Type="http://schemas.openxmlformats.org/officeDocument/2006/relationships/hyperlink" Target="https://stories.freepik.com/illustration/scrum-board/bro/?utm_source=slidesgo_template&amp;utm_medium=referral-link&amp;utm_campaign=sg_resources&amp;utm_content=stories#0EAD69" TargetMode="External"/><Relationship Id="rId2" Type="http://schemas.openxmlformats.org/officeDocument/2006/relationships/notesSlide" Target="../notesSlides/notesSlide38.xml"/><Relationship Id="rId16" Type="http://schemas.openxmlformats.org/officeDocument/2006/relationships/hyperlink" Target="https://stories.freepik.com/illustration/revenue/bro/?utm_source=slidesgo_template&amp;utm_medium=referral-link&amp;utm_campaign=sg_resources&amp;utm_content=stories=0EAD69" TargetMode="External"/><Relationship Id="rId1" Type="http://schemas.openxmlformats.org/officeDocument/2006/relationships/slideLayout" Target="../slideLayouts/slideLayout4.xml"/><Relationship Id="rId6" Type="http://schemas.openxmlformats.org/officeDocument/2006/relationships/hyperlink" Target="https://stories.freepik.com/illustration/search-engines/bro/?utm_source=slidesgo_template&amp;utm_medium=referral-link&amp;utm_campaign=sg_resources&amp;utm_content=stories#0EAD69" TargetMode="External"/><Relationship Id="rId11" Type="http://schemas.openxmlformats.org/officeDocument/2006/relationships/hyperlink" Target="https://stories.freepik.com/illustration/dark-analytics/bro/?utm_source=slidesgo_template&amp;utm_medium=referral-link&amp;utm_campaign=sg_resources&amp;utm_content=stories#0EAD69" TargetMode="External"/><Relationship Id="rId5" Type="http://schemas.openxmlformats.org/officeDocument/2006/relationships/hyperlink" Target="https://stories.freepik.com/illustration/blog-post/bro#3BCEACFF&amp;hide=&amp;hide=simple/?utm_source=slidesgo_template&amp;utm_medium=referral-link&amp;utm_campaign=sg_resources&amp;utm_content=stories" TargetMode="External"/><Relationship Id="rId15" Type="http://schemas.openxmlformats.org/officeDocument/2006/relationships/hyperlink" Target="https://stories.freepik.com/illustration/uploading/bro/?utm_source=slidesgo_template&amp;utm_medium=referral-link&amp;utm_campaign=sg_resources&amp;utm_content=stories#0EAD69" TargetMode="External"/><Relationship Id="rId10" Type="http://schemas.openxmlformats.org/officeDocument/2006/relationships/hyperlink" Target="https://stories.freepik.com/illustration/invoice/bro/?utm_source=slidesgo_template&amp;utm_medium=referral-link&amp;utm_campaign=sg_resources&amp;utm_content=stories#0EAD69" TargetMode="External"/><Relationship Id="rId4" Type="http://schemas.openxmlformats.org/officeDocument/2006/relationships/hyperlink" Target="https://stories.freepik.com/illustration/content/bro#3BCEACFF&amp;hide=&amp;hide=complete/?utm_source=slidesgo_template&amp;utm_medium=referral-link&amp;utm_campaign=sg_resources&amp;utm_content=stories#0EAD69" TargetMode="External"/><Relationship Id="rId9" Type="http://schemas.openxmlformats.org/officeDocument/2006/relationships/hyperlink" Target="https://stories.freepik.com/illustration/in-progress/bro/?utm_source=slidesgo_template&amp;utm_medium=referral-link&amp;utm_campaign=sg_resources&amp;utm_content=stories#0EAD69" TargetMode="External"/><Relationship Id="rId14" Type="http://schemas.openxmlformats.org/officeDocument/2006/relationships/hyperlink" Target="https://stories.freepik.com/illustration/personal-settings/bro/?utm_source=slidesgo_template&amp;utm_medium=referral-link&amp;utm_campaign=sg_resources&amp;utm_content=stories#0EAD69"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s://stories.freepik.com/illustration/design-community/bro/?utm_source=slidesgo_template&amp;utm_medium=referral-link&amp;utm_campaign=sg_resources&amp;utm_content=stories#0EAD69" TargetMode="External"/><Relationship Id="rId13" Type="http://schemas.openxmlformats.org/officeDocument/2006/relationships/hyperlink" Target="https://stories.freepik.com/illustration/email-campaign/bro/?utm_source=slidesgo_template&amp;utm_medium=referral-link&amp;utm_campaign=sg_resources&amp;utm_content=stories#0EAD69" TargetMode="External"/><Relationship Id="rId3" Type="http://schemas.openxmlformats.org/officeDocument/2006/relationships/hyperlink" Target="https://stories.freepik.com/illustration/cyber-monday/bro/?utm_source=slidesgo_template&amp;utm_medium=referral-link&amp;utm_campaign=sg_resources&amp;utm_content=stories#0EAD69" TargetMode="External"/><Relationship Id="rId7" Type="http://schemas.openxmlformats.org/officeDocument/2006/relationships/hyperlink" Target="https://stories.freepik.com/illustration/creation-process/bro/?utm_source=slidesgo_template&amp;utm_medium=referral-link&amp;utm_campaign=sg_resources&amp;utm_content=stories#0EAD69" TargetMode="External"/><Relationship Id="rId12" Type="http://schemas.openxmlformats.org/officeDocument/2006/relationships/hyperlink" Target="https://stories.freepik.com/illustration/contact-us/bro/?utm_source=slidesgo_template&amp;utm_medium=referral-link&amp;utm_campaign=sg_resources&amp;utm_content=stories#0EAD69" TargetMode="External"/><Relationship Id="rId2" Type="http://schemas.openxmlformats.org/officeDocument/2006/relationships/notesSlide" Target="../notesSlides/notesSlide39.xml"/><Relationship Id="rId16" Type="http://schemas.openxmlformats.org/officeDocument/2006/relationships/hyperlink" Target="https://www.freepik.com/free-photo/front-view-desk-concept-with-tulips_7080364.htm#page=3&amp;query=agenda+work+desk+office+desk+working+desk&amp;position=36/?utm_source=slidesgo_template&amp;utm_medium=referral-link&amp;utm_campaign=sg_resources&amp;utm_content=freepik" TargetMode="External"/><Relationship Id="rId1" Type="http://schemas.openxmlformats.org/officeDocument/2006/relationships/slideLayout" Target="../slideLayouts/slideLayout4.xml"/><Relationship Id="rId6" Type="http://schemas.openxmlformats.org/officeDocument/2006/relationships/hyperlink" Target="https://stories.freepik.com/illustration/savings/bro/?utm_source=slidesgo_template&amp;utm_medium=referral-link&amp;utm_campaign=sg_resources&amp;utm_content=stories#0EAD69" TargetMode="External"/><Relationship Id="rId11" Type="http://schemas.openxmlformats.org/officeDocument/2006/relationships/hyperlink" Target="https://stories.freepik.com/illustration/mobile-note-list/bro/?utm_source=slidesgo_template&amp;utm_medium=referral-link&amp;utm_campaign=sg_resources&amp;utm_content=stories#0EAD69" TargetMode="External"/><Relationship Id="rId5" Type="http://schemas.openxmlformats.org/officeDocument/2006/relationships/hyperlink" Target="https://stories.freepik.com/illustration/free-shipping/bro/?utm_source=slidesgo_template&amp;utm_medium=referral-link&amp;utm_campaign=sg_resources&amp;utm_content=stories#0EAD69" TargetMode="External"/><Relationship Id="rId15" Type="http://schemas.openxmlformats.org/officeDocument/2006/relationships/hyperlink" Target="https://www.freepik.com/free-photo/flat-lay-office-desk-assortment-with-empty-screen-tablet_10571379.htm/?utm_source=slidesgo_template&amp;utm_medium=referral-link&amp;utm_campaign=sg_resources&amp;utm_content=freepik" TargetMode="External"/><Relationship Id="rId10" Type="http://schemas.openxmlformats.org/officeDocument/2006/relationships/hyperlink" Target="https://stories.freepik.com/illustration/questions/bro/?utm_source=slidesgo_template&amp;utm_medium=referral-link&amp;utm_campaign=sg_resources&amp;utm_content=stories#0EAD69" TargetMode="External"/><Relationship Id="rId4" Type="http://schemas.openxmlformats.org/officeDocument/2006/relationships/hyperlink" Target="https://stories.freepik.com/illustration/file-bundle/bro/?utm_source=slidesgo_template&amp;utm_medium=referral-link&amp;utm_campaign=sg_resources&amp;utm_content=stories#0EAD69" TargetMode="External"/><Relationship Id="rId9" Type="http://schemas.openxmlformats.org/officeDocument/2006/relationships/hyperlink" Target="https://stories.freepik.com/illustration/creativity/bro/?utm_source=slidesgo_template&amp;utm_medium=referral-link&amp;utm_campaign=sg_resources&amp;utm_content=stories#0EAD69" TargetMode="External"/><Relationship Id="rId14" Type="http://schemas.openxmlformats.org/officeDocument/2006/relationships/hyperlink" Target="https://stories.freepik.com/illustration/timeline/bro/?utm_source=slidesgo_template&amp;utm_medium=referral-link&amp;utm_campaign=sg_resources&amp;utm_content=stories#0EAD69" TargetMode="External"/></Relationships>
</file>

<file path=ppt/slides/_rels/slide4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2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17.xml"/></Relationships>
</file>

<file path=ppt/slides/_rels/slide47.xml.rels><?xml version="1.0" encoding="UTF-8" standalone="yes"?>
<Relationships xmlns="http://schemas.openxmlformats.org/package/2006/relationships"><Relationship Id="rId3" Type="http://schemas.openxmlformats.org/officeDocument/2006/relationships/hyperlink" Target="https://fonts.google.com/specimen/Kulim+Park" TargetMode="External"/><Relationship Id="rId2" Type="http://schemas.openxmlformats.org/officeDocument/2006/relationships/notesSlide" Target="../notesSlides/notesSlide41.xml"/><Relationship Id="rId1" Type="http://schemas.openxmlformats.org/officeDocument/2006/relationships/slideLayout" Target="../slideLayouts/slideLayout26.xml"/><Relationship Id="rId4" Type="http://schemas.openxmlformats.org/officeDocument/2006/relationships/hyperlink" Target="https://fonts.google.com/specimen/Darker+Grotesque" TargetMode="External"/></Relationships>
</file>

<file path=ppt/slides/_rels/slide48.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8.gif"/><Relationship Id="rId2" Type="http://schemas.openxmlformats.org/officeDocument/2006/relationships/notesSlide" Target="../notesSlides/notesSlide42.xml"/><Relationship Id="rId1" Type="http://schemas.openxmlformats.org/officeDocument/2006/relationships/slideLayout" Target="../slideLayouts/slideLayout26.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6.gif"/><Relationship Id="rId4" Type="http://schemas.openxmlformats.org/officeDocument/2006/relationships/image" Target="../media/image14.gif"/><Relationship Id="rId9" Type="http://schemas.openxmlformats.org/officeDocument/2006/relationships/image" Target="../media/image15.gif"/></Relationships>
</file>

<file path=ppt/slides/_rels/slide4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11.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6.xml"/></Relationships>
</file>

<file path=ppt/slides/_rels/slide55.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9.xml"/><Relationship Id="rId1" Type="http://schemas.openxmlformats.org/officeDocument/2006/relationships/slideLayout" Target="../slideLayouts/slideLayout26.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6.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6.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6.xml"/></Relationships>
</file>

<file path=ppt/slides/_rels/slide6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26.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50"/>
        <p:cNvGrpSpPr/>
        <p:nvPr/>
      </p:nvGrpSpPr>
      <p:grpSpPr>
        <a:xfrm>
          <a:off x="0" y="0"/>
          <a:ext cx="0" cy="0"/>
          <a:chOff x="0" y="0"/>
          <a:chExt cx="0" cy="0"/>
        </a:xfrm>
      </p:grpSpPr>
      <p:sp>
        <p:nvSpPr>
          <p:cNvPr id="151" name="Google Shape;151;p30"/>
          <p:cNvSpPr txBox="1">
            <a:spLocks noGrp="1"/>
          </p:cNvSpPr>
          <p:nvPr>
            <p:ph type="ctrTitle"/>
          </p:nvPr>
        </p:nvSpPr>
        <p:spPr>
          <a:xfrm>
            <a:off x="4659464" y="1049064"/>
            <a:ext cx="3764661" cy="1455590"/>
          </a:xfrm>
          <a:prstGeom prst="rect">
            <a:avLst/>
          </a:prstGeom>
        </p:spPr>
        <p:txBody>
          <a:bodyPr spcFirstLastPara="1" wrap="square" lIns="91425" tIns="91425" rIns="91425" bIns="91425" anchor="t" anchorCtr="0">
            <a:noAutofit/>
          </a:bodyPr>
          <a:lstStyle/>
          <a:p>
            <a:pPr>
              <a:buSzPts val="1100"/>
            </a:pPr>
            <a:r>
              <a:rPr lang="en-US" sz="4400" dirty="0">
                <a:solidFill>
                  <a:schemeClr val="lt1"/>
                </a:solidFill>
              </a:rPr>
              <a:t>Loan Portfolio Risk using ML</a:t>
            </a:r>
            <a:endParaRPr sz="4400" dirty="0"/>
          </a:p>
        </p:txBody>
      </p:sp>
      <p:sp>
        <p:nvSpPr>
          <p:cNvPr id="152" name="Google Shape;152;p30"/>
          <p:cNvSpPr txBox="1">
            <a:spLocks noGrp="1"/>
          </p:cNvSpPr>
          <p:nvPr>
            <p:ph type="subTitle" idx="1"/>
          </p:nvPr>
        </p:nvSpPr>
        <p:spPr>
          <a:xfrm>
            <a:off x="3975652" y="2638846"/>
            <a:ext cx="4448473" cy="637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dirty="0">
                <a:solidFill>
                  <a:schemeClr val="lt1"/>
                </a:solidFill>
              </a:rPr>
              <a:t>By Marcos Dominguez, Data Scientist</a:t>
            </a:r>
            <a:endParaRPr sz="2400" dirty="0">
              <a:solidFill>
                <a:schemeClr val="lt1"/>
              </a:solidFill>
            </a:endParaRPr>
          </a:p>
        </p:txBody>
      </p:sp>
      <p:sp>
        <p:nvSpPr>
          <p:cNvPr id="367" name="Google Shape;154;p30">
            <a:extLst>
              <a:ext uri="{FF2B5EF4-FFF2-40B4-BE49-F238E27FC236}">
                <a16:creationId xmlns:a16="http://schemas.microsoft.com/office/drawing/2014/main" id="{0F556C46-7DD4-EB49-9B08-9E77BA0B235B}"/>
              </a:ext>
            </a:extLst>
          </p:cNvPr>
          <p:cNvSpPr/>
          <p:nvPr/>
        </p:nvSpPr>
        <p:spPr>
          <a:xfrm rot="7200233">
            <a:off x="-334846" y="706186"/>
            <a:ext cx="5410766" cy="3039607"/>
          </a:xfrm>
          <a:custGeom>
            <a:avLst/>
            <a:gdLst/>
            <a:ahLst/>
            <a:cxnLst/>
            <a:rect l="l" t="t" r="r" b="b"/>
            <a:pathLst>
              <a:path w="254148" h="186811" extrusionOk="0">
                <a:moveTo>
                  <a:pt x="78567" y="1"/>
                </a:moveTo>
                <a:cubicBezTo>
                  <a:pt x="68215" y="1"/>
                  <a:pt x="57290" y="2991"/>
                  <a:pt x="44894" y="10799"/>
                </a:cubicBezTo>
                <a:cubicBezTo>
                  <a:pt x="0" y="39005"/>
                  <a:pt x="23127" y="186810"/>
                  <a:pt x="142323" y="186810"/>
                </a:cubicBezTo>
                <a:cubicBezTo>
                  <a:pt x="145508" y="186810"/>
                  <a:pt x="148762" y="186705"/>
                  <a:pt x="152085" y="186489"/>
                </a:cubicBezTo>
                <a:cubicBezTo>
                  <a:pt x="152085" y="186489"/>
                  <a:pt x="152351" y="186501"/>
                  <a:pt x="152856" y="186501"/>
                </a:cubicBezTo>
                <a:cubicBezTo>
                  <a:pt x="158914" y="186501"/>
                  <a:pt x="199306" y="184696"/>
                  <a:pt x="225711" y="137753"/>
                </a:cubicBezTo>
                <a:cubicBezTo>
                  <a:pt x="254147" y="86728"/>
                  <a:pt x="220597" y="39928"/>
                  <a:pt x="168853" y="29686"/>
                </a:cubicBezTo>
                <a:cubicBezTo>
                  <a:pt x="130848" y="22323"/>
                  <a:pt x="106849" y="1"/>
                  <a:pt x="78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8" name="Google Shape;14660;p73">
            <a:extLst>
              <a:ext uri="{FF2B5EF4-FFF2-40B4-BE49-F238E27FC236}">
                <a16:creationId xmlns:a16="http://schemas.microsoft.com/office/drawing/2014/main" id="{C0D97620-69C3-704B-891C-27514BC58D65}"/>
              </a:ext>
            </a:extLst>
          </p:cNvPr>
          <p:cNvSpPr/>
          <p:nvPr/>
        </p:nvSpPr>
        <p:spPr>
          <a:xfrm>
            <a:off x="1929374" y="770400"/>
            <a:ext cx="1394271" cy="135259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FF0000"/>
          </a:solidFill>
          <a:ln>
            <a:solidFill>
              <a:schemeClr val="accent1"/>
            </a:solidFill>
          </a:ln>
        </p:spPr>
        <p:style>
          <a:lnRef idx="2">
            <a:schemeClr val="accent2"/>
          </a:lnRef>
          <a:fillRef idx="1">
            <a:schemeClr val="lt1"/>
          </a:fillRef>
          <a:effectRef idx="0">
            <a:schemeClr val="accent2"/>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9" name="Google Shape;14656;p73">
            <a:extLst>
              <a:ext uri="{FF2B5EF4-FFF2-40B4-BE49-F238E27FC236}">
                <a16:creationId xmlns:a16="http://schemas.microsoft.com/office/drawing/2014/main" id="{193EE634-AA44-9649-92E6-29D6AA37DB0D}"/>
              </a:ext>
            </a:extLst>
          </p:cNvPr>
          <p:cNvGrpSpPr/>
          <p:nvPr/>
        </p:nvGrpSpPr>
        <p:grpSpPr>
          <a:xfrm>
            <a:off x="850790" y="2225990"/>
            <a:ext cx="1324817" cy="1352598"/>
            <a:chOff x="3996113" y="4291176"/>
            <a:chExt cx="336512" cy="335048"/>
          </a:xfrm>
          <a:solidFill>
            <a:srgbClr val="FF0000"/>
          </a:solidFill>
        </p:grpSpPr>
        <p:sp>
          <p:nvSpPr>
            <p:cNvPr id="370" name="Google Shape;14657;p73">
              <a:extLst>
                <a:ext uri="{FF2B5EF4-FFF2-40B4-BE49-F238E27FC236}">
                  <a16:creationId xmlns:a16="http://schemas.microsoft.com/office/drawing/2014/main" id="{68269828-7881-484F-A0E4-1A303EABBB8B}"/>
                </a:ext>
              </a:extLst>
            </p:cNvPr>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grpFill/>
            <a:ln>
              <a:solidFill>
                <a:schemeClr val="accent1"/>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4658;p73">
              <a:extLst>
                <a:ext uri="{FF2B5EF4-FFF2-40B4-BE49-F238E27FC236}">
                  <a16:creationId xmlns:a16="http://schemas.microsoft.com/office/drawing/2014/main" id="{9655CC12-A811-434B-B02F-CCCF6065B8D6}"/>
                </a:ext>
              </a:extLst>
            </p:cNvPr>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grpFill/>
            <a:ln>
              <a:solidFill>
                <a:schemeClr val="accent1"/>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4659;p73">
              <a:extLst>
                <a:ext uri="{FF2B5EF4-FFF2-40B4-BE49-F238E27FC236}">
                  <a16:creationId xmlns:a16="http://schemas.microsoft.com/office/drawing/2014/main" id="{78217E67-9395-774E-9EC5-394D19A20EDE}"/>
                </a:ext>
              </a:extLst>
            </p:cNvPr>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grpFill/>
            <a:ln>
              <a:solidFill>
                <a:schemeClr val="accent1"/>
              </a:solidFill>
            </a:ln>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82"/>
        <p:cNvGrpSpPr/>
        <p:nvPr/>
      </p:nvGrpSpPr>
      <p:grpSpPr>
        <a:xfrm>
          <a:off x="0" y="0"/>
          <a:ext cx="0" cy="0"/>
          <a:chOff x="0" y="0"/>
          <a:chExt cx="0" cy="0"/>
        </a:xfrm>
      </p:grpSpPr>
      <p:sp>
        <p:nvSpPr>
          <p:cNvPr id="683" name="Google Shape;683;p34"/>
          <p:cNvSpPr/>
          <p:nvPr/>
        </p:nvSpPr>
        <p:spPr>
          <a:xfrm>
            <a:off x="3679832" y="1091991"/>
            <a:ext cx="1784320" cy="1418809"/>
          </a:xfrm>
          <a:custGeom>
            <a:avLst/>
            <a:gdLst/>
            <a:ahLst/>
            <a:cxnLst/>
            <a:rect l="l" t="t" r="r" b="b"/>
            <a:pathLst>
              <a:path w="237119" h="188546" extrusionOk="0">
                <a:moveTo>
                  <a:pt x="134694" y="1"/>
                </a:moveTo>
                <a:cubicBezTo>
                  <a:pt x="121175" y="1"/>
                  <a:pt x="103087" y="2692"/>
                  <a:pt x="85126" y="13546"/>
                </a:cubicBezTo>
                <a:cubicBezTo>
                  <a:pt x="49377" y="35063"/>
                  <a:pt x="31255" y="75189"/>
                  <a:pt x="15574" y="107416"/>
                </a:cubicBezTo>
                <a:cubicBezTo>
                  <a:pt x="1" y="139517"/>
                  <a:pt x="8639" y="171131"/>
                  <a:pt x="35759" y="184380"/>
                </a:cubicBezTo>
                <a:cubicBezTo>
                  <a:pt x="41840" y="187367"/>
                  <a:pt x="47495" y="188546"/>
                  <a:pt x="53043" y="188546"/>
                </a:cubicBezTo>
                <a:cubicBezTo>
                  <a:pt x="72121" y="188546"/>
                  <a:pt x="89927" y="174608"/>
                  <a:pt x="119415" y="172347"/>
                </a:cubicBezTo>
                <a:cubicBezTo>
                  <a:pt x="157469" y="169429"/>
                  <a:pt x="167683" y="174166"/>
                  <a:pt x="199424" y="151793"/>
                </a:cubicBezTo>
                <a:cubicBezTo>
                  <a:pt x="231155" y="129546"/>
                  <a:pt x="237118" y="80296"/>
                  <a:pt x="212556" y="45277"/>
                </a:cubicBezTo>
                <a:cubicBezTo>
                  <a:pt x="187868" y="10258"/>
                  <a:pt x="156866" y="2602"/>
                  <a:pt x="156866" y="2602"/>
                </a:cubicBezTo>
                <a:cubicBezTo>
                  <a:pt x="156866" y="2602"/>
                  <a:pt x="147988" y="1"/>
                  <a:pt x="134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4"/>
          <p:cNvSpPr txBox="1">
            <a:spLocks noGrp="1"/>
          </p:cNvSpPr>
          <p:nvPr>
            <p:ph type="title"/>
          </p:nvPr>
        </p:nvSpPr>
        <p:spPr>
          <a:xfrm>
            <a:off x="1951050" y="2536900"/>
            <a:ext cx="5241900" cy="8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Results</a:t>
            </a:r>
            <a:endParaRPr dirty="0"/>
          </a:p>
        </p:txBody>
      </p:sp>
      <p:sp>
        <p:nvSpPr>
          <p:cNvPr id="685" name="Google Shape;685;p34"/>
          <p:cNvSpPr txBox="1">
            <a:spLocks noGrp="1"/>
          </p:cNvSpPr>
          <p:nvPr>
            <p:ph type="title" idx="2"/>
          </p:nvPr>
        </p:nvSpPr>
        <p:spPr>
          <a:xfrm>
            <a:off x="3270900" y="1254835"/>
            <a:ext cx="26022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05</a:t>
            </a:r>
            <a:endParaRPr dirty="0"/>
          </a:p>
        </p:txBody>
      </p:sp>
      <p:sp>
        <p:nvSpPr>
          <p:cNvPr id="686" name="Google Shape;686;p34"/>
          <p:cNvSpPr txBox="1">
            <a:spLocks noGrp="1"/>
          </p:cNvSpPr>
          <p:nvPr>
            <p:ph type="subTitle" idx="1"/>
          </p:nvPr>
        </p:nvSpPr>
        <p:spPr>
          <a:xfrm>
            <a:off x="3358050" y="3473218"/>
            <a:ext cx="2427900" cy="3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FFEED3"/>
              </a:buClr>
              <a:buSzPts val="1100"/>
              <a:buFont typeface="Arial"/>
              <a:buNone/>
            </a:pPr>
            <a:endParaRPr dirty="0"/>
          </a:p>
        </p:txBody>
      </p:sp>
      <p:grpSp>
        <p:nvGrpSpPr>
          <p:cNvPr id="687" name="Google Shape;687;p34"/>
          <p:cNvGrpSpPr/>
          <p:nvPr/>
        </p:nvGrpSpPr>
        <p:grpSpPr>
          <a:xfrm rot="1624084">
            <a:off x="7004130" y="2412113"/>
            <a:ext cx="3600069" cy="2225613"/>
            <a:chOff x="6999975" y="885875"/>
            <a:chExt cx="3349431" cy="2022525"/>
          </a:xfrm>
        </p:grpSpPr>
        <p:sp>
          <p:nvSpPr>
            <p:cNvPr id="688" name="Google Shape;688;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9" name="Google Shape;689;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0" name="Google Shape;690;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1" name="Google Shape;691;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 name="Google Shape;692;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 name="Google Shape;693;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 name="Google Shape;694;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 name="Google Shape;695;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 name="Google Shape;696;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 name="Google Shape;697;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8" name="Google Shape;698;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0" name="Google Shape;700;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1" name="Google Shape;701;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2" name="Google Shape;702;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3" name="Google Shape;703;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4" name="Google Shape;704;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5" name="Google Shape;705;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7" name="Google Shape;707;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8" name="Google Shape;708;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9" name="Google Shape;709;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0" name="Google Shape;710;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3" name="Google Shape;713;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4" name="Google Shape;714;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 name="Google Shape;715;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 name="Google Shape;716;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 name="Google Shape;717;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8" name="Google Shape;718;p34"/>
            <p:cNvSpPr/>
            <p:nvPr/>
          </p:nvSpPr>
          <p:spPr>
            <a:xfrm>
              <a:off x="8354074" y="2233504"/>
              <a:ext cx="1995332"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9" name="Google Shape;719;p34"/>
            <p:cNvSpPr/>
            <p:nvPr/>
          </p:nvSpPr>
          <p:spPr>
            <a:xfrm>
              <a:off x="8349700" y="2229113"/>
              <a:ext cx="1999442"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0" name="Google Shape;720;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1" name="Google Shape;721;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722" name="Google Shape;722;p34"/>
          <p:cNvGrpSpPr/>
          <p:nvPr/>
        </p:nvGrpSpPr>
        <p:grpSpPr>
          <a:xfrm rot="1410844" flipH="1">
            <a:off x="-148588" y="112517"/>
            <a:ext cx="2850043" cy="2205491"/>
            <a:chOff x="6999975" y="885875"/>
            <a:chExt cx="2685625" cy="2022525"/>
          </a:xfrm>
        </p:grpSpPr>
        <p:sp>
          <p:nvSpPr>
            <p:cNvPr id="723" name="Google Shape;723;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8354075" y="2233500"/>
              <a:ext cx="1327125"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8349700" y="2229125"/>
              <a:ext cx="1335900"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682447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83D3F3-8342-4D46-8C9D-9E3B73F5B178}"/>
              </a:ext>
            </a:extLst>
          </p:cNvPr>
          <p:cNvSpPr txBox="1"/>
          <p:nvPr/>
        </p:nvSpPr>
        <p:spPr>
          <a:xfrm>
            <a:off x="2589414" y="249382"/>
            <a:ext cx="3965171" cy="400110"/>
          </a:xfrm>
          <a:prstGeom prst="rect">
            <a:avLst/>
          </a:prstGeom>
          <a:noFill/>
        </p:spPr>
        <p:txBody>
          <a:bodyPr wrap="square" rtlCol="0">
            <a:spAutoFit/>
          </a:bodyPr>
          <a:lstStyle/>
          <a:p>
            <a:pPr algn="ctr"/>
            <a:r>
              <a:rPr lang="en-US" sz="2000" b="1" dirty="0"/>
              <a:t>Performance Metrics</a:t>
            </a:r>
          </a:p>
        </p:txBody>
      </p:sp>
      <mc:AlternateContent xmlns:mc="http://schemas.openxmlformats.org/markup-compatibility/2006">
        <mc:Choice xmlns:a14="http://schemas.microsoft.com/office/drawing/2010/main" Requires="a14">
          <p:graphicFrame>
            <p:nvGraphicFramePr>
              <p:cNvPr id="4" name="Diagram 3">
                <a:extLst>
                  <a:ext uri="{FF2B5EF4-FFF2-40B4-BE49-F238E27FC236}">
                    <a16:creationId xmlns:a16="http://schemas.microsoft.com/office/drawing/2014/main" id="{DEA4DF29-9E39-CD44-AC5D-5D463339C9F0}"/>
                  </a:ext>
                </a:extLst>
              </p:cNvPr>
              <p:cNvGraphicFramePr/>
              <p:nvPr>
                <p:extLst>
                  <p:ext uri="{D42A27DB-BD31-4B8C-83A1-F6EECF244321}">
                    <p14:modId xmlns:p14="http://schemas.microsoft.com/office/powerpoint/2010/main" val="2263897659"/>
                  </p:ext>
                </p:extLst>
              </p:nvPr>
            </p:nvGraphicFramePr>
            <p:xfrm>
              <a:off x="907471" y="854883"/>
              <a:ext cx="5583382" cy="373299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mc:Choice>
        <mc:Fallback>
          <p:graphicFrame>
            <p:nvGraphicFramePr>
              <p:cNvPr id="4" name="Diagram 3">
                <a:extLst>
                  <a:ext uri="{FF2B5EF4-FFF2-40B4-BE49-F238E27FC236}">
                    <a16:creationId xmlns:a16="http://schemas.microsoft.com/office/drawing/2014/main" id="{DEA4DF29-9E39-CD44-AC5D-5D463339C9F0}"/>
                  </a:ext>
                </a:extLst>
              </p:cNvPr>
              <p:cNvGraphicFramePr/>
              <p:nvPr>
                <p:extLst>
                  <p:ext uri="{D42A27DB-BD31-4B8C-83A1-F6EECF244321}">
                    <p14:modId xmlns:p14="http://schemas.microsoft.com/office/powerpoint/2010/main" val="2263897659"/>
                  </p:ext>
                </p:extLst>
              </p:nvPr>
            </p:nvGraphicFramePr>
            <p:xfrm>
              <a:off x="907471" y="854883"/>
              <a:ext cx="5583382" cy="3732992"/>
            </p:xfrm>
            <a:graphic>
              <a:graphicData uri="http://schemas.openxmlformats.org/drawingml/2006/diagram">
                <dgm:relIds xmlns:dgm="http://schemas.openxmlformats.org/drawingml/2006/diagram" xmlns:r="http://schemas.openxmlformats.org/officeDocument/2006/relationships" r:dm="rId7" r:lo="rId3" r:qs="rId4" r:cs="rId5"/>
              </a:graphicData>
            </a:graphic>
          </p:graphicFrame>
        </mc:Fallback>
      </mc:AlternateContent>
    </p:spTree>
    <p:extLst>
      <p:ext uri="{BB962C8B-B14F-4D97-AF65-F5344CB8AC3E}">
        <p14:creationId xmlns:p14="http://schemas.microsoft.com/office/powerpoint/2010/main" val="3426126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 Diagonal Corner Rectangle 1">
            <a:extLst>
              <a:ext uri="{FF2B5EF4-FFF2-40B4-BE49-F238E27FC236}">
                <a16:creationId xmlns:a16="http://schemas.microsoft.com/office/drawing/2014/main" id="{6008E7FD-F117-4342-A830-E63BB2D6E5F1}"/>
              </a:ext>
            </a:extLst>
          </p:cNvPr>
          <p:cNvSpPr/>
          <p:nvPr/>
        </p:nvSpPr>
        <p:spPr>
          <a:xfrm>
            <a:off x="1511533" y="1246909"/>
            <a:ext cx="2046314" cy="1945177"/>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800" dirty="0"/>
              <a:t>2,478 loans</a:t>
            </a:r>
          </a:p>
          <a:p>
            <a:pPr algn="ctr"/>
            <a:endParaRPr lang="en-US" sz="1800" dirty="0"/>
          </a:p>
          <a:p>
            <a:pPr algn="ctr"/>
            <a:r>
              <a:rPr lang="en-US" sz="1800" dirty="0"/>
              <a:t>2.35% of portfolio</a:t>
            </a:r>
          </a:p>
        </p:txBody>
      </p:sp>
      <p:sp>
        <p:nvSpPr>
          <p:cNvPr id="3" name="Round Diagonal Corner Rectangle 2">
            <a:extLst>
              <a:ext uri="{FF2B5EF4-FFF2-40B4-BE49-F238E27FC236}">
                <a16:creationId xmlns:a16="http://schemas.microsoft.com/office/drawing/2014/main" id="{F19FBE5C-ECD3-0649-9AFF-913F6929F5F7}"/>
              </a:ext>
            </a:extLst>
          </p:cNvPr>
          <p:cNvSpPr/>
          <p:nvPr/>
        </p:nvSpPr>
        <p:spPr>
          <a:xfrm>
            <a:off x="4572000" y="1230280"/>
            <a:ext cx="2046314" cy="1945177"/>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a:t>Avg: 2.68%</a:t>
            </a:r>
          </a:p>
          <a:p>
            <a:pPr algn="ctr"/>
            <a:r>
              <a:rPr lang="en-US" sz="1800" dirty="0"/>
              <a:t>Min: 0.44%</a:t>
            </a:r>
          </a:p>
          <a:p>
            <a:pPr algn="ctr"/>
            <a:r>
              <a:rPr lang="en-US" sz="1800" dirty="0"/>
              <a:t>Max: 25.30%</a:t>
            </a:r>
          </a:p>
        </p:txBody>
      </p:sp>
      <p:sp>
        <p:nvSpPr>
          <p:cNvPr id="4" name="TextBox 3">
            <a:extLst>
              <a:ext uri="{FF2B5EF4-FFF2-40B4-BE49-F238E27FC236}">
                <a16:creationId xmlns:a16="http://schemas.microsoft.com/office/drawing/2014/main" id="{7529FD7B-4DDB-7940-90FF-98D06218262C}"/>
              </a:ext>
            </a:extLst>
          </p:cNvPr>
          <p:cNvSpPr txBox="1"/>
          <p:nvPr/>
        </p:nvSpPr>
        <p:spPr>
          <a:xfrm>
            <a:off x="2783379" y="307571"/>
            <a:ext cx="3577242" cy="369332"/>
          </a:xfrm>
          <a:prstGeom prst="rect">
            <a:avLst/>
          </a:prstGeom>
          <a:noFill/>
        </p:spPr>
        <p:txBody>
          <a:bodyPr wrap="square" rtlCol="0">
            <a:spAutoFit/>
          </a:bodyPr>
          <a:lstStyle/>
          <a:p>
            <a:r>
              <a:rPr lang="en-US" sz="1800" b="1" dirty="0"/>
              <a:t>What the models predicted…</a:t>
            </a:r>
          </a:p>
        </p:txBody>
      </p:sp>
      <p:sp>
        <p:nvSpPr>
          <p:cNvPr id="5" name="TextBox 4">
            <a:extLst>
              <a:ext uri="{FF2B5EF4-FFF2-40B4-BE49-F238E27FC236}">
                <a16:creationId xmlns:a16="http://schemas.microsoft.com/office/drawing/2014/main" id="{6AE65E8D-26C7-A546-8BD0-0B9C1A5DF683}"/>
              </a:ext>
            </a:extLst>
          </p:cNvPr>
          <p:cNvSpPr txBox="1"/>
          <p:nvPr/>
        </p:nvSpPr>
        <p:spPr>
          <a:xfrm>
            <a:off x="1329690" y="801384"/>
            <a:ext cx="2409999" cy="307777"/>
          </a:xfrm>
          <a:prstGeom prst="rect">
            <a:avLst/>
          </a:prstGeom>
          <a:noFill/>
        </p:spPr>
        <p:txBody>
          <a:bodyPr wrap="square" rtlCol="0">
            <a:spAutoFit/>
          </a:bodyPr>
          <a:lstStyle/>
          <a:p>
            <a:pPr algn="ctr"/>
            <a:r>
              <a:rPr lang="en-US" dirty="0"/>
              <a:t>Classification: Risky Loans</a:t>
            </a:r>
          </a:p>
        </p:txBody>
      </p:sp>
      <p:sp>
        <p:nvSpPr>
          <p:cNvPr id="6" name="TextBox 5">
            <a:extLst>
              <a:ext uri="{FF2B5EF4-FFF2-40B4-BE49-F238E27FC236}">
                <a16:creationId xmlns:a16="http://schemas.microsoft.com/office/drawing/2014/main" id="{21AC6148-6A9E-7243-BC29-012AC879561D}"/>
              </a:ext>
            </a:extLst>
          </p:cNvPr>
          <p:cNvSpPr txBox="1"/>
          <p:nvPr/>
        </p:nvSpPr>
        <p:spPr>
          <a:xfrm>
            <a:off x="4262349" y="801385"/>
            <a:ext cx="2665616" cy="307777"/>
          </a:xfrm>
          <a:prstGeom prst="rect">
            <a:avLst/>
          </a:prstGeom>
          <a:noFill/>
        </p:spPr>
        <p:txBody>
          <a:bodyPr wrap="square" rtlCol="0">
            <a:spAutoFit/>
          </a:bodyPr>
          <a:lstStyle/>
          <a:p>
            <a:pPr algn="ctr"/>
            <a:r>
              <a:rPr lang="en-US" dirty="0"/>
              <a:t>Regression: Loan Loss</a:t>
            </a:r>
          </a:p>
        </p:txBody>
      </p:sp>
    </p:spTree>
    <p:extLst>
      <p:ext uri="{BB962C8B-B14F-4D97-AF65-F5344CB8AC3E}">
        <p14:creationId xmlns:p14="http://schemas.microsoft.com/office/powerpoint/2010/main" val="41078852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7E5D628-CDA6-3141-BB0D-AE4F721F8DAF}"/>
              </a:ext>
            </a:extLst>
          </p:cNvPr>
          <p:cNvSpPr txBox="1"/>
          <p:nvPr/>
        </p:nvSpPr>
        <p:spPr>
          <a:xfrm>
            <a:off x="2140133" y="266008"/>
            <a:ext cx="4476402" cy="400110"/>
          </a:xfrm>
          <a:prstGeom prst="rect">
            <a:avLst/>
          </a:prstGeom>
          <a:noFill/>
        </p:spPr>
        <p:txBody>
          <a:bodyPr wrap="square" rtlCol="0">
            <a:spAutoFit/>
          </a:bodyPr>
          <a:lstStyle/>
          <a:p>
            <a:pPr algn="ctr"/>
            <a:r>
              <a:rPr lang="en-US" sz="2000" b="1" dirty="0"/>
              <a:t>Distributions: Actual vs Prediction</a:t>
            </a:r>
          </a:p>
        </p:txBody>
      </p:sp>
      <p:pic>
        <p:nvPicPr>
          <p:cNvPr id="3" name="Picture 2" descr="Chart, histogram&#10;&#10;Description automatically generated">
            <a:extLst>
              <a:ext uri="{FF2B5EF4-FFF2-40B4-BE49-F238E27FC236}">
                <a16:creationId xmlns:a16="http://schemas.microsoft.com/office/drawing/2014/main" id="{CC2AE38D-F6C9-384A-99D9-583E8E37CA6D}"/>
              </a:ext>
            </a:extLst>
          </p:cNvPr>
          <p:cNvPicPr>
            <a:picLocks noChangeAspect="1"/>
          </p:cNvPicPr>
          <p:nvPr/>
        </p:nvPicPr>
        <p:blipFill>
          <a:blip r:embed="rId2"/>
          <a:stretch>
            <a:fillRect/>
          </a:stretch>
        </p:blipFill>
        <p:spPr>
          <a:xfrm>
            <a:off x="284054" y="1230520"/>
            <a:ext cx="4094280" cy="2682459"/>
          </a:xfrm>
          <a:prstGeom prst="rect">
            <a:avLst/>
          </a:prstGeom>
        </p:spPr>
      </p:pic>
      <p:sp>
        <p:nvSpPr>
          <p:cNvPr id="4" name="TextBox 3">
            <a:extLst>
              <a:ext uri="{FF2B5EF4-FFF2-40B4-BE49-F238E27FC236}">
                <a16:creationId xmlns:a16="http://schemas.microsoft.com/office/drawing/2014/main" id="{5574BDA1-9D11-6546-B3B2-5D76ACE754D4}"/>
              </a:ext>
            </a:extLst>
          </p:cNvPr>
          <p:cNvSpPr txBox="1"/>
          <p:nvPr/>
        </p:nvSpPr>
        <p:spPr>
          <a:xfrm>
            <a:off x="1508759" y="832401"/>
            <a:ext cx="2161309" cy="307777"/>
          </a:xfrm>
          <a:prstGeom prst="rect">
            <a:avLst/>
          </a:prstGeom>
          <a:noFill/>
        </p:spPr>
        <p:txBody>
          <a:bodyPr wrap="square" rtlCol="0">
            <a:spAutoFit/>
          </a:bodyPr>
          <a:lstStyle/>
          <a:p>
            <a:pPr algn="ctr"/>
            <a:r>
              <a:rPr lang="en-US" dirty="0"/>
              <a:t>Actual Loss</a:t>
            </a:r>
          </a:p>
        </p:txBody>
      </p:sp>
      <p:sp>
        <p:nvSpPr>
          <p:cNvPr id="7" name="TextBox 6">
            <a:extLst>
              <a:ext uri="{FF2B5EF4-FFF2-40B4-BE49-F238E27FC236}">
                <a16:creationId xmlns:a16="http://schemas.microsoft.com/office/drawing/2014/main" id="{690EC96F-725A-7A4B-A326-CDB9C9B544E8}"/>
              </a:ext>
            </a:extLst>
          </p:cNvPr>
          <p:cNvSpPr txBox="1"/>
          <p:nvPr/>
        </p:nvSpPr>
        <p:spPr>
          <a:xfrm>
            <a:off x="5602778" y="833529"/>
            <a:ext cx="2701636" cy="307777"/>
          </a:xfrm>
          <a:prstGeom prst="rect">
            <a:avLst/>
          </a:prstGeom>
          <a:noFill/>
        </p:spPr>
        <p:txBody>
          <a:bodyPr wrap="square" rtlCol="0">
            <a:spAutoFit/>
          </a:bodyPr>
          <a:lstStyle/>
          <a:p>
            <a:pPr algn="ctr"/>
            <a:r>
              <a:rPr lang="en-US" dirty="0"/>
              <a:t>Predicted Loss</a:t>
            </a:r>
          </a:p>
        </p:txBody>
      </p:sp>
      <p:pic>
        <p:nvPicPr>
          <p:cNvPr id="13" name="Picture 12" descr="Chart, histogram&#10;&#10;Description automatically generated">
            <a:extLst>
              <a:ext uri="{FF2B5EF4-FFF2-40B4-BE49-F238E27FC236}">
                <a16:creationId xmlns:a16="http://schemas.microsoft.com/office/drawing/2014/main" id="{772C041A-CD00-EF49-835D-E190A130F2C8}"/>
              </a:ext>
            </a:extLst>
          </p:cNvPr>
          <p:cNvPicPr>
            <a:picLocks noChangeAspect="1"/>
          </p:cNvPicPr>
          <p:nvPr/>
        </p:nvPicPr>
        <p:blipFill>
          <a:blip r:embed="rId3"/>
          <a:stretch>
            <a:fillRect/>
          </a:stretch>
        </p:blipFill>
        <p:spPr>
          <a:xfrm>
            <a:off x="4630944" y="1230520"/>
            <a:ext cx="4099895" cy="2682459"/>
          </a:xfrm>
          <a:prstGeom prst="rect">
            <a:avLst/>
          </a:prstGeom>
        </p:spPr>
      </p:pic>
    </p:spTree>
    <p:extLst>
      <p:ext uri="{BB962C8B-B14F-4D97-AF65-F5344CB8AC3E}">
        <p14:creationId xmlns:p14="http://schemas.microsoft.com/office/powerpoint/2010/main" val="16343111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82"/>
        <p:cNvGrpSpPr/>
        <p:nvPr/>
      </p:nvGrpSpPr>
      <p:grpSpPr>
        <a:xfrm>
          <a:off x="0" y="0"/>
          <a:ext cx="0" cy="0"/>
          <a:chOff x="0" y="0"/>
          <a:chExt cx="0" cy="0"/>
        </a:xfrm>
      </p:grpSpPr>
      <p:sp>
        <p:nvSpPr>
          <p:cNvPr id="683" name="Google Shape;683;p34"/>
          <p:cNvSpPr/>
          <p:nvPr/>
        </p:nvSpPr>
        <p:spPr>
          <a:xfrm>
            <a:off x="3679832" y="1091991"/>
            <a:ext cx="1784320" cy="1418809"/>
          </a:xfrm>
          <a:custGeom>
            <a:avLst/>
            <a:gdLst/>
            <a:ahLst/>
            <a:cxnLst/>
            <a:rect l="l" t="t" r="r" b="b"/>
            <a:pathLst>
              <a:path w="237119" h="188546" extrusionOk="0">
                <a:moveTo>
                  <a:pt x="134694" y="1"/>
                </a:moveTo>
                <a:cubicBezTo>
                  <a:pt x="121175" y="1"/>
                  <a:pt x="103087" y="2692"/>
                  <a:pt x="85126" y="13546"/>
                </a:cubicBezTo>
                <a:cubicBezTo>
                  <a:pt x="49377" y="35063"/>
                  <a:pt x="31255" y="75189"/>
                  <a:pt x="15574" y="107416"/>
                </a:cubicBezTo>
                <a:cubicBezTo>
                  <a:pt x="1" y="139517"/>
                  <a:pt x="8639" y="171131"/>
                  <a:pt x="35759" y="184380"/>
                </a:cubicBezTo>
                <a:cubicBezTo>
                  <a:pt x="41840" y="187367"/>
                  <a:pt x="47495" y="188546"/>
                  <a:pt x="53043" y="188546"/>
                </a:cubicBezTo>
                <a:cubicBezTo>
                  <a:pt x="72121" y="188546"/>
                  <a:pt x="89927" y="174608"/>
                  <a:pt x="119415" y="172347"/>
                </a:cubicBezTo>
                <a:cubicBezTo>
                  <a:pt x="157469" y="169429"/>
                  <a:pt x="167683" y="174166"/>
                  <a:pt x="199424" y="151793"/>
                </a:cubicBezTo>
                <a:cubicBezTo>
                  <a:pt x="231155" y="129546"/>
                  <a:pt x="237118" y="80296"/>
                  <a:pt x="212556" y="45277"/>
                </a:cubicBezTo>
                <a:cubicBezTo>
                  <a:pt x="187868" y="10258"/>
                  <a:pt x="156866" y="2602"/>
                  <a:pt x="156866" y="2602"/>
                </a:cubicBezTo>
                <a:cubicBezTo>
                  <a:pt x="156866" y="2602"/>
                  <a:pt x="147988" y="1"/>
                  <a:pt x="134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4"/>
          <p:cNvSpPr txBox="1">
            <a:spLocks noGrp="1"/>
          </p:cNvSpPr>
          <p:nvPr>
            <p:ph type="title"/>
          </p:nvPr>
        </p:nvSpPr>
        <p:spPr>
          <a:xfrm>
            <a:off x="1951050" y="2536900"/>
            <a:ext cx="5241900" cy="8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Next Steps</a:t>
            </a:r>
            <a:endParaRPr dirty="0"/>
          </a:p>
        </p:txBody>
      </p:sp>
      <p:sp>
        <p:nvSpPr>
          <p:cNvPr id="685" name="Google Shape;685;p34"/>
          <p:cNvSpPr txBox="1">
            <a:spLocks noGrp="1"/>
          </p:cNvSpPr>
          <p:nvPr>
            <p:ph type="title" idx="2"/>
          </p:nvPr>
        </p:nvSpPr>
        <p:spPr>
          <a:xfrm>
            <a:off x="3270900" y="1254835"/>
            <a:ext cx="26022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06</a:t>
            </a:r>
            <a:endParaRPr dirty="0"/>
          </a:p>
        </p:txBody>
      </p:sp>
      <p:sp>
        <p:nvSpPr>
          <p:cNvPr id="686" name="Google Shape;686;p34"/>
          <p:cNvSpPr txBox="1">
            <a:spLocks noGrp="1"/>
          </p:cNvSpPr>
          <p:nvPr>
            <p:ph type="subTitle" idx="1"/>
          </p:nvPr>
        </p:nvSpPr>
        <p:spPr>
          <a:xfrm>
            <a:off x="3358050" y="3473218"/>
            <a:ext cx="2427900" cy="3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FFEED3"/>
              </a:buClr>
              <a:buSzPts val="1100"/>
              <a:buFont typeface="Arial"/>
              <a:buNone/>
            </a:pPr>
            <a:endParaRPr dirty="0"/>
          </a:p>
        </p:txBody>
      </p:sp>
      <p:grpSp>
        <p:nvGrpSpPr>
          <p:cNvPr id="687" name="Google Shape;687;p34"/>
          <p:cNvGrpSpPr/>
          <p:nvPr/>
        </p:nvGrpSpPr>
        <p:grpSpPr>
          <a:xfrm rot="1624084">
            <a:off x="7004130" y="2412113"/>
            <a:ext cx="3600069" cy="2225613"/>
            <a:chOff x="6999975" y="885875"/>
            <a:chExt cx="3349431" cy="2022525"/>
          </a:xfrm>
        </p:grpSpPr>
        <p:sp>
          <p:nvSpPr>
            <p:cNvPr id="688" name="Google Shape;688;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9" name="Google Shape;689;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0" name="Google Shape;690;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1" name="Google Shape;691;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 name="Google Shape;692;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 name="Google Shape;693;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 name="Google Shape;694;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 name="Google Shape;695;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 name="Google Shape;696;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 name="Google Shape;697;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8" name="Google Shape;698;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0" name="Google Shape;700;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1" name="Google Shape;701;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2" name="Google Shape;702;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3" name="Google Shape;703;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4" name="Google Shape;704;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5" name="Google Shape;705;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7" name="Google Shape;707;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8" name="Google Shape;708;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9" name="Google Shape;709;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0" name="Google Shape;710;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3" name="Google Shape;713;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4" name="Google Shape;714;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 name="Google Shape;715;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 name="Google Shape;716;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 name="Google Shape;717;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8" name="Google Shape;718;p34"/>
            <p:cNvSpPr/>
            <p:nvPr/>
          </p:nvSpPr>
          <p:spPr>
            <a:xfrm>
              <a:off x="8354074" y="2233504"/>
              <a:ext cx="1995332"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9" name="Google Shape;719;p34"/>
            <p:cNvSpPr/>
            <p:nvPr/>
          </p:nvSpPr>
          <p:spPr>
            <a:xfrm>
              <a:off x="8349700" y="2229113"/>
              <a:ext cx="1999442"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0" name="Google Shape;720;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1" name="Google Shape;721;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722" name="Google Shape;722;p34"/>
          <p:cNvGrpSpPr/>
          <p:nvPr/>
        </p:nvGrpSpPr>
        <p:grpSpPr>
          <a:xfrm rot="1410844" flipH="1">
            <a:off x="-148588" y="112517"/>
            <a:ext cx="2850043" cy="2205491"/>
            <a:chOff x="6999975" y="885875"/>
            <a:chExt cx="2685625" cy="2022525"/>
          </a:xfrm>
        </p:grpSpPr>
        <p:sp>
          <p:nvSpPr>
            <p:cNvPr id="723" name="Google Shape;723;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8354075" y="2233500"/>
              <a:ext cx="1327125"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8349700" y="2229125"/>
              <a:ext cx="1335900"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41236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BEA61C-A857-6945-85DB-B936FD3F23AD}"/>
              </a:ext>
            </a:extLst>
          </p:cNvPr>
          <p:cNvSpPr txBox="1"/>
          <p:nvPr/>
        </p:nvSpPr>
        <p:spPr>
          <a:xfrm>
            <a:off x="2448853" y="233232"/>
            <a:ext cx="4364182" cy="369332"/>
          </a:xfrm>
          <a:prstGeom prst="rect">
            <a:avLst/>
          </a:prstGeom>
          <a:noFill/>
        </p:spPr>
        <p:txBody>
          <a:bodyPr wrap="square" rtlCol="0">
            <a:spAutoFit/>
          </a:bodyPr>
          <a:lstStyle/>
          <a:p>
            <a:pPr algn="ctr"/>
            <a:r>
              <a:rPr lang="en-US" sz="1800" b="1" dirty="0"/>
              <a:t>Research the difference in scale…</a:t>
            </a:r>
          </a:p>
        </p:txBody>
      </p:sp>
      <p:pic>
        <p:nvPicPr>
          <p:cNvPr id="3" name="Picture 2" descr="Chart, histogram&#10;&#10;Description automatically generated">
            <a:extLst>
              <a:ext uri="{FF2B5EF4-FFF2-40B4-BE49-F238E27FC236}">
                <a16:creationId xmlns:a16="http://schemas.microsoft.com/office/drawing/2014/main" id="{0C2C455A-9A1E-E54E-848F-3C381A422BB9}"/>
              </a:ext>
            </a:extLst>
          </p:cNvPr>
          <p:cNvPicPr>
            <a:picLocks noChangeAspect="1"/>
          </p:cNvPicPr>
          <p:nvPr/>
        </p:nvPicPr>
        <p:blipFill>
          <a:blip r:embed="rId2"/>
          <a:stretch>
            <a:fillRect/>
          </a:stretch>
        </p:blipFill>
        <p:spPr>
          <a:xfrm>
            <a:off x="284054" y="1230520"/>
            <a:ext cx="4094280" cy="2682459"/>
          </a:xfrm>
          <a:prstGeom prst="rect">
            <a:avLst/>
          </a:prstGeom>
        </p:spPr>
      </p:pic>
      <p:sp>
        <p:nvSpPr>
          <p:cNvPr id="4" name="TextBox 3">
            <a:extLst>
              <a:ext uri="{FF2B5EF4-FFF2-40B4-BE49-F238E27FC236}">
                <a16:creationId xmlns:a16="http://schemas.microsoft.com/office/drawing/2014/main" id="{E3084728-76EE-3640-950D-B0A4142E3DB8}"/>
              </a:ext>
            </a:extLst>
          </p:cNvPr>
          <p:cNvSpPr txBox="1"/>
          <p:nvPr/>
        </p:nvSpPr>
        <p:spPr>
          <a:xfrm>
            <a:off x="1508759" y="832401"/>
            <a:ext cx="2161309" cy="307777"/>
          </a:xfrm>
          <a:prstGeom prst="rect">
            <a:avLst/>
          </a:prstGeom>
          <a:noFill/>
        </p:spPr>
        <p:txBody>
          <a:bodyPr wrap="square" rtlCol="0">
            <a:spAutoFit/>
          </a:bodyPr>
          <a:lstStyle/>
          <a:p>
            <a:pPr algn="ctr"/>
            <a:r>
              <a:rPr lang="en-US" dirty="0"/>
              <a:t>Actual Loss</a:t>
            </a:r>
          </a:p>
        </p:txBody>
      </p:sp>
      <p:sp>
        <p:nvSpPr>
          <p:cNvPr id="5" name="TextBox 4">
            <a:extLst>
              <a:ext uri="{FF2B5EF4-FFF2-40B4-BE49-F238E27FC236}">
                <a16:creationId xmlns:a16="http://schemas.microsoft.com/office/drawing/2014/main" id="{77486119-9542-EC43-B56B-5DC92F44E6DC}"/>
              </a:ext>
            </a:extLst>
          </p:cNvPr>
          <p:cNvSpPr txBox="1"/>
          <p:nvPr/>
        </p:nvSpPr>
        <p:spPr>
          <a:xfrm>
            <a:off x="5602778" y="833529"/>
            <a:ext cx="2701636" cy="307777"/>
          </a:xfrm>
          <a:prstGeom prst="rect">
            <a:avLst/>
          </a:prstGeom>
          <a:noFill/>
        </p:spPr>
        <p:txBody>
          <a:bodyPr wrap="square" rtlCol="0">
            <a:spAutoFit/>
          </a:bodyPr>
          <a:lstStyle/>
          <a:p>
            <a:pPr algn="ctr"/>
            <a:r>
              <a:rPr lang="en-US" dirty="0"/>
              <a:t>Predicted Loss</a:t>
            </a:r>
          </a:p>
        </p:txBody>
      </p:sp>
      <p:pic>
        <p:nvPicPr>
          <p:cNvPr id="6" name="Picture 5" descr="Chart, histogram&#10;&#10;Description automatically generated">
            <a:extLst>
              <a:ext uri="{FF2B5EF4-FFF2-40B4-BE49-F238E27FC236}">
                <a16:creationId xmlns:a16="http://schemas.microsoft.com/office/drawing/2014/main" id="{BEA7460A-2422-2B46-9B5D-45B784FE35D4}"/>
              </a:ext>
            </a:extLst>
          </p:cNvPr>
          <p:cNvPicPr>
            <a:picLocks noChangeAspect="1"/>
          </p:cNvPicPr>
          <p:nvPr/>
        </p:nvPicPr>
        <p:blipFill>
          <a:blip r:embed="rId3"/>
          <a:stretch>
            <a:fillRect/>
          </a:stretch>
        </p:blipFill>
        <p:spPr>
          <a:xfrm>
            <a:off x="4630944" y="1230520"/>
            <a:ext cx="4099895" cy="2682459"/>
          </a:xfrm>
          <a:prstGeom prst="rect">
            <a:avLst/>
          </a:prstGeom>
        </p:spPr>
      </p:pic>
      <p:sp>
        <p:nvSpPr>
          <p:cNvPr id="12" name="Right Arrow 11">
            <a:extLst>
              <a:ext uri="{FF2B5EF4-FFF2-40B4-BE49-F238E27FC236}">
                <a16:creationId xmlns:a16="http://schemas.microsoft.com/office/drawing/2014/main" id="{8D1685BE-C4C3-A440-912E-0C4077890439}"/>
              </a:ext>
            </a:extLst>
          </p:cNvPr>
          <p:cNvSpPr/>
          <p:nvPr/>
        </p:nvSpPr>
        <p:spPr>
          <a:xfrm rot="16200000">
            <a:off x="3458095" y="4244917"/>
            <a:ext cx="1163782" cy="1579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254897A3-B951-5541-892B-D4593CEBBFD0}"/>
              </a:ext>
            </a:extLst>
          </p:cNvPr>
          <p:cNvSpPr/>
          <p:nvPr/>
        </p:nvSpPr>
        <p:spPr>
          <a:xfrm rot="16200000">
            <a:off x="7801494" y="4305877"/>
            <a:ext cx="1163782" cy="15794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6780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03"/>
        <p:cNvGrpSpPr/>
        <p:nvPr/>
      </p:nvGrpSpPr>
      <p:grpSpPr>
        <a:xfrm>
          <a:off x="0" y="0"/>
          <a:ext cx="0" cy="0"/>
          <a:chOff x="0" y="0"/>
          <a:chExt cx="0" cy="0"/>
        </a:xfrm>
      </p:grpSpPr>
      <p:grpSp>
        <p:nvGrpSpPr>
          <p:cNvPr id="804" name="Google Shape;804;p36"/>
          <p:cNvGrpSpPr/>
          <p:nvPr/>
        </p:nvGrpSpPr>
        <p:grpSpPr>
          <a:xfrm>
            <a:off x="995850" y="1318850"/>
            <a:ext cx="2001713" cy="2768650"/>
            <a:chOff x="995850" y="1318850"/>
            <a:chExt cx="2001713" cy="2768650"/>
          </a:xfrm>
        </p:grpSpPr>
        <p:cxnSp>
          <p:nvCxnSpPr>
            <p:cNvPr id="805" name="Google Shape;805;p36"/>
            <p:cNvCxnSpPr/>
            <p:nvPr/>
          </p:nvCxnSpPr>
          <p:spPr>
            <a:xfrm rot="10800000">
              <a:off x="2516963" y="1318850"/>
              <a:ext cx="480600" cy="1017600"/>
            </a:xfrm>
            <a:prstGeom prst="straightConnector1">
              <a:avLst/>
            </a:prstGeom>
            <a:noFill/>
            <a:ln w="9525" cap="flat" cmpd="sng">
              <a:solidFill>
                <a:schemeClr val="accent6"/>
              </a:solidFill>
              <a:prstDash val="solid"/>
              <a:round/>
              <a:headEnd type="none" w="med" len="med"/>
              <a:tailEnd type="none" w="med" len="med"/>
            </a:ln>
          </p:spPr>
        </p:cxnSp>
        <p:cxnSp>
          <p:nvCxnSpPr>
            <p:cNvPr id="806" name="Google Shape;806;p36"/>
            <p:cNvCxnSpPr/>
            <p:nvPr/>
          </p:nvCxnSpPr>
          <p:spPr>
            <a:xfrm rot="10800000">
              <a:off x="1222575" y="2089225"/>
              <a:ext cx="1754100" cy="266100"/>
            </a:xfrm>
            <a:prstGeom prst="straightConnector1">
              <a:avLst/>
            </a:prstGeom>
            <a:noFill/>
            <a:ln w="9525" cap="flat" cmpd="sng">
              <a:solidFill>
                <a:schemeClr val="accent6"/>
              </a:solidFill>
              <a:prstDash val="solid"/>
              <a:round/>
              <a:headEnd type="none" w="med" len="med"/>
              <a:tailEnd type="none" w="med" len="med"/>
            </a:ln>
          </p:spPr>
        </p:cxnSp>
        <p:cxnSp>
          <p:nvCxnSpPr>
            <p:cNvPr id="814" name="Google Shape;814;p36"/>
            <p:cNvCxnSpPr/>
            <p:nvPr/>
          </p:nvCxnSpPr>
          <p:spPr>
            <a:xfrm flipH="1">
              <a:off x="1044975" y="2336450"/>
              <a:ext cx="1909800" cy="1137900"/>
            </a:xfrm>
            <a:prstGeom prst="straightConnector1">
              <a:avLst/>
            </a:prstGeom>
            <a:noFill/>
            <a:ln w="9525" cap="flat" cmpd="sng">
              <a:solidFill>
                <a:schemeClr val="accent6"/>
              </a:solidFill>
              <a:prstDash val="solid"/>
              <a:round/>
              <a:headEnd type="none" w="med" len="med"/>
              <a:tailEnd type="none" w="med" len="med"/>
            </a:ln>
          </p:spPr>
        </p:cxnSp>
        <p:cxnSp>
          <p:nvCxnSpPr>
            <p:cNvPr id="816" name="Google Shape;816;p36"/>
            <p:cNvCxnSpPr/>
            <p:nvPr/>
          </p:nvCxnSpPr>
          <p:spPr>
            <a:xfrm rot="10800000">
              <a:off x="1690800" y="1567250"/>
              <a:ext cx="1258500" cy="769200"/>
            </a:xfrm>
            <a:prstGeom prst="straightConnector1">
              <a:avLst/>
            </a:prstGeom>
            <a:noFill/>
            <a:ln w="9525" cap="flat" cmpd="sng">
              <a:solidFill>
                <a:schemeClr val="accent6"/>
              </a:solidFill>
              <a:prstDash val="solid"/>
              <a:round/>
              <a:headEnd type="none" w="med" len="med"/>
              <a:tailEnd type="none" w="med" len="med"/>
            </a:ln>
          </p:spPr>
        </p:cxnSp>
        <p:cxnSp>
          <p:nvCxnSpPr>
            <p:cNvPr id="817" name="Google Shape;817;p36"/>
            <p:cNvCxnSpPr/>
            <p:nvPr/>
          </p:nvCxnSpPr>
          <p:spPr>
            <a:xfrm flipH="1">
              <a:off x="995850" y="2331000"/>
              <a:ext cx="1942500" cy="306300"/>
            </a:xfrm>
            <a:prstGeom prst="straightConnector1">
              <a:avLst/>
            </a:prstGeom>
            <a:noFill/>
            <a:ln w="9525" cap="flat" cmpd="sng">
              <a:solidFill>
                <a:schemeClr val="accent6"/>
              </a:solidFill>
              <a:prstDash val="solid"/>
              <a:round/>
              <a:headEnd type="none" w="med" len="med"/>
              <a:tailEnd type="none" w="med" len="med"/>
            </a:ln>
          </p:spPr>
        </p:cxnSp>
        <p:cxnSp>
          <p:nvCxnSpPr>
            <p:cNvPr id="819" name="Google Shape;819;p36"/>
            <p:cNvCxnSpPr/>
            <p:nvPr/>
          </p:nvCxnSpPr>
          <p:spPr>
            <a:xfrm flipH="1">
              <a:off x="1740150" y="2331000"/>
              <a:ext cx="1198200" cy="1756500"/>
            </a:xfrm>
            <a:prstGeom prst="straightConnector1">
              <a:avLst/>
            </a:prstGeom>
            <a:noFill/>
            <a:ln w="9525" cap="flat" cmpd="sng">
              <a:solidFill>
                <a:schemeClr val="accent6"/>
              </a:solidFill>
              <a:prstDash val="solid"/>
              <a:round/>
              <a:headEnd type="none" w="med" len="med"/>
              <a:tailEnd type="none" w="med" len="med"/>
            </a:ln>
          </p:spPr>
        </p:cxnSp>
      </p:grpSp>
      <p:sp>
        <p:nvSpPr>
          <p:cNvPr id="846" name="Google Shape;846;p36"/>
          <p:cNvSpPr/>
          <p:nvPr/>
        </p:nvSpPr>
        <p:spPr>
          <a:xfrm>
            <a:off x="7370400" y="142475"/>
            <a:ext cx="2314779" cy="2284444"/>
          </a:xfrm>
          <a:custGeom>
            <a:avLst/>
            <a:gdLst/>
            <a:ahLst/>
            <a:cxnLst/>
            <a:rect l="l" t="t" r="r" b="b"/>
            <a:pathLst>
              <a:path w="212365" h="209534" extrusionOk="0">
                <a:moveTo>
                  <a:pt x="95052" y="0"/>
                </a:moveTo>
                <a:cubicBezTo>
                  <a:pt x="73877" y="0"/>
                  <a:pt x="51843" y="8574"/>
                  <a:pt x="35606" y="25269"/>
                </a:cubicBezTo>
                <a:cubicBezTo>
                  <a:pt x="5670" y="55951"/>
                  <a:pt x="3836" y="87635"/>
                  <a:pt x="3836" y="87635"/>
                </a:cubicBezTo>
                <a:cubicBezTo>
                  <a:pt x="3836" y="87635"/>
                  <a:pt x="0" y="124988"/>
                  <a:pt x="27601" y="156004"/>
                </a:cubicBezTo>
                <a:cubicBezTo>
                  <a:pt x="55196" y="187020"/>
                  <a:pt x="97885" y="197359"/>
                  <a:pt x="132323" y="206697"/>
                </a:cubicBezTo>
                <a:cubicBezTo>
                  <a:pt x="139391" y="208614"/>
                  <a:pt x="146244" y="209533"/>
                  <a:pt x="152743" y="209533"/>
                </a:cubicBezTo>
                <a:cubicBezTo>
                  <a:pt x="177907" y="209533"/>
                  <a:pt x="197764" y="195755"/>
                  <a:pt x="204194" y="172759"/>
                </a:cubicBezTo>
                <a:cubicBezTo>
                  <a:pt x="212365" y="143744"/>
                  <a:pt x="186932" y="129737"/>
                  <a:pt x="177180" y="92884"/>
                </a:cubicBezTo>
                <a:cubicBezTo>
                  <a:pt x="167421" y="56118"/>
                  <a:pt x="170176" y="45279"/>
                  <a:pt x="142575" y="18345"/>
                </a:cubicBezTo>
                <a:cubicBezTo>
                  <a:pt x="129952" y="6026"/>
                  <a:pt x="112804" y="0"/>
                  <a:pt x="95052"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 name="Google Shape;847;p36"/>
          <p:cNvGrpSpPr/>
          <p:nvPr/>
        </p:nvGrpSpPr>
        <p:grpSpPr>
          <a:xfrm rot="683914" flipH="1">
            <a:off x="6424226" y="284000"/>
            <a:ext cx="2353876" cy="1495257"/>
            <a:chOff x="1402715" y="1440235"/>
            <a:chExt cx="742661" cy="498476"/>
          </a:xfrm>
        </p:grpSpPr>
        <p:sp>
          <p:nvSpPr>
            <p:cNvPr id="848" name="Google Shape;848;p36"/>
            <p:cNvSpPr/>
            <p:nvPr/>
          </p:nvSpPr>
          <p:spPr>
            <a:xfrm>
              <a:off x="1461339" y="1742206"/>
              <a:ext cx="72324" cy="193761"/>
            </a:xfrm>
            <a:custGeom>
              <a:avLst/>
              <a:gdLst/>
              <a:ahLst/>
              <a:cxnLst/>
              <a:rect l="l" t="t" r="r" b="b"/>
              <a:pathLst>
                <a:path w="6171" h="16529" extrusionOk="0">
                  <a:moveTo>
                    <a:pt x="1668" y="1"/>
                  </a:moveTo>
                  <a:cubicBezTo>
                    <a:pt x="1668" y="1"/>
                    <a:pt x="1" y="14428"/>
                    <a:pt x="254" y="15175"/>
                  </a:cubicBezTo>
                  <a:cubicBezTo>
                    <a:pt x="447" y="15826"/>
                    <a:pt x="2212" y="16528"/>
                    <a:pt x="3297" y="16528"/>
                  </a:cubicBezTo>
                  <a:cubicBezTo>
                    <a:pt x="3604" y="16528"/>
                    <a:pt x="3856" y="16472"/>
                    <a:pt x="4003" y="16343"/>
                  </a:cubicBezTo>
                  <a:cubicBezTo>
                    <a:pt x="4670" y="15842"/>
                    <a:pt x="4256" y="14842"/>
                    <a:pt x="4003" y="14175"/>
                  </a:cubicBezTo>
                  <a:cubicBezTo>
                    <a:pt x="3756" y="13508"/>
                    <a:pt x="6171" y="1422"/>
                    <a:pt x="6171" y="1422"/>
                  </a:cubicBezTo>
                  <a:lnTo>
                    <a:pt x="16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1458444" y="1739838"/>
              <a:ext cx="78196" cy="198872"/>
            </a:xfrm>
            <a:custGeom>
              <a:avLst/>
              <a:gdLst/>
              <a:ahLst/>
              <a:cxnLst/>
              <a:rect l="l" t="t" r="r" b="b"/>
              <a:pathLst>
                <a:path w="6672" h="16965" extrusionOk="0">
                  <a:moveTo>
                    <a:pt x="2082" y="536"/>
                  </a:moveTo>
                  <a:lnTo>
                    <a:pt x="6171" y="1790"/>
                  </a:lnTo>
                  <a:cubicBezTo>
                    <a:pt x="5504" y="4872"/>
                    <a:pt x="3750" y="13797"/>
                    <a:pt x="4003" y="14464"/>
                  </a:cubicBezTo>
                  <a:cubicBezTo>
                    <a:pt x="4337" y="15211"/>
                    <a:pt x="4583" y="16044"/>
                    <a:pt x="4083" y="16378"/>
                  </a:cubicBezTo>
                  <a:cubicBezTo>
                    <a:pt x="4008" y="16453"/>
                    <a:pt x="3831" y="16495"/>
                    <a:pt x="3583" y="16495"/>
                  </a:cubicBezTo>
                  <a:cubicBezTo>
                    <a:pt x="3281" y="16495"/>
                    <a:pt x="2873" y="16433"/>
                    <a:pt x="2416" y="16298"/>
                  </a:cubicBezTo>
                  <a:cubicBezTo>
                    <a:pt x="1415" y="16044"/>
                    <a:pt x="748" y="15631"/>
                    <a:pt x="668" y="15377"/>
                  </a:cubicBezTo>
                  <a:cubicBezTo>
                    <a:pt x="501" y="14710"/>
                    <a:pt x="1415" y="6293"/>
                    <a:pt x="2082" y="536"/>
                  </a:cubicBezTo>
                  <a:close/>
                  <a:moveTo>
                    <a:pt x="1917" y="1"/>
                  </a:moveTo>
                  <a:cubicBezTo>
                    <a:pt x="1861" y="1"/>
                    <a:pt x="1806" y="36"/>
                    <a:pt x="1749" y="36"/>
                  </a:cubicBezTo>
                  <a:cubicBezTo>
                    <a:pt x="1749" y="36"/>
                    <a:pt x="1669" y="123"/>
                    <a:pt x="1669" y="203"/>
                  </a:cubicBezTo>
                  <a:cubicBezTo>
                    <a:pt x="1415" y="2624"/>
                    <a:pt x="1" y="14710"/>
                    <a:pt x="248" y="15464"/>
                  </a:cubicBezTo>
                  <a:cubicBezTo>
                    <a:pt x="415" y="16044"/>
                    <a:pt x="1415" y="16465"/>
                    <a:pt x="2249" y="16712"/>
                  </a:cubicBezTo>
                  <a:cubicBezTo>
                    <a:pt x="2502" y="16798"/>
                    <a:pt x="3083" y="16965"/>
                    <a:pt x="3583" y="16965"/>
                  </a:cubicBezTo>
                  <a:cubicBezTo>
                    <a:pt x="3916" y="16965"/>
                    <a:pt x="4170" y="16878"/>
                    <a:pt x="4417" y="16798"/>
                  </a:cubicBezTo>
                  <a:cubicBezTo>
                    <a:pt x="5170" y="16131"/>
                    <a:pt x="4670" y="14877"/>
                    <a:pt x="4417" y="14297"/>
                  </a:cubicBezTo>
                  <a:cubicBezTo>
                    <a:pt x="4337" y="13710"/>
                    <a:pt x="5751" y="6293"/>
                    <a:pt x="6671" y="1704"/>
                  </a:cubicBezTo>
                  <a:cubicBezTo>
                    <a:pt x="6671" y="1624"/>
                    <a:pt x="6584" y="1457"/>
                    <a:pt x="6504" y="1457"/>
                  </a:cubicBezTo>
                  <a:lnTo>
                    <a:pt x="2002" y="36"/>
                  </a:lnTo>
                  <a:cubicBezTo>
                    <a:pt x="1973" y="9"/>
                    <a:pt x="1945" y="1"/>
                    <a:pt x="19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1405680" y="1527181"/>
              <a:ext cx="361574" cy="303003"/>
            </a:xfrm>
            <a:custGeom>
              <a:avLst/>
              <a:gdLst/>
              <a:ahLst/>
              <a:cxnLst/>
              <a:rect l="l" t="t" r="r" b="b"/>
              <a:pathLst>
                <a:path w="30851" h="25848" extrusionOk="0">
                  <a:moveTo>
                    <a:pt x="30850" y="1"/>
                  </a:moveTo>
                  <a:lnTo>
                    <a:pt x="2335" y="8926"/>
                  </a:lnTo>
                  <a:cubicBezTo>
                    <a:pt x="1001" y="8926"/>
                    <a:pt x="1" y="10840"/>
                    <a:pt x="1" y="13094"/>
                  </a:cubicBezTo>
                  <a:cubicBezTo>
                    <a:pt x="1" y="15342"/>
                    <a:pt x="1001" y="17263"/>
                    <a:pt x="2335" y="17263"/>
                  </a:cubicBezTo>
                  <a:lnTo>
                    <a:pt x="30850" y="25848"/>
                  </a:lnTo>
                  <a:lnTo>
                    <a:pt x="3085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1402715" y="1524297"/>
              <a:ext cx="366484" cy="308864"/>
            </a:xfrm>
            <a:custGeom>
              <a:avLst/>
              <a:gdLst/>
              <a:ahLst/>
              <a:cxnLst/>
              <a:rect l="l" t="t" r="r" b="b"/>
              <a:pathLst>
                <a:path w="31270" h="26348" extrusionOk="0">
                  <a:moveTo>
                    <a:pt x="30850" y="580"/>
                  </a:moveTo>
                  <a:lnTo>
                    <a:pt x="30850" y="25760"/>
                  </a:lnTo>
                  <a:lnTo>
                    <a:pt x="2668" y="17256"/>
                  </a:lnTo>
                  <a:lnTo>
                    <a:pt x="2588" y="17256"/>
                  </a:lnTo>
                  <a:cubicBezTo>
                    <a:pt x="1421" y="17256"/>
                    <a:pt x="500" y="15422"/>
                    <a:pt x="500" y="13340"/>
                  </a:cubicBezTo>
                  <a:cubicBezTo>
                    <a:pt x="500" y="11253"/>
                    <a:pt x="1421" y="9418"/>
                    <a:pt x="2588" y="9418"/>
                  </a:cubicBezTo>
                  <a:lnTo>
                    <a:pt x="2668" y="9418"/>
                  </a:lnTo>
                  <a:lnTo>
                    <a:pt x="30850" y="580"/>
                  </a:lnTo>
                  <a:close/>
                  <a:moveTo>
                    <a:pt x="31016" y="0"/>
                  </a:moveTo>
                  <a:lnTo>
                    <a:pt x="2501" y="9005"/>
                  </a:lnTo>
                  <a:cubicBezTo>
                    <a:pt x="1167" y="9005"/>
                    <a:pt x="0" y="10919"/>
                    <a:pt x="0" y="13340"/>
                  </a:cubicBezTo>
                  <a:cubicBezTo>
                    <a:pt x="0" y="15755"/>
                    <a:pt x="1167" y="17676"/>
                    <a:pt x="2501" y="17676"/>
                  </a:cubicBezTo>
                  <a:lnTo>
                    <a:pt x="31016" y="26261"/>
                  </a:lnTo>
                  <a:cubicBezTo>
                    <a:pt x="31016" y="26347"/>
                    <a:pt x="31016" y="26347"/>
                    <a:pt x="31103" y="26347"/>
                  </a:cubicBezTo>
                  <a:lnTo>
                    <a:pt x="31183" y="26261"/>
                  </a:lnTo>
                  <a:cubicBezTo>
                    <a:pt x="31270" y="26180"/>
                    <a:pt x="31270" y="26180"/>
                    <a:pt x="31270" y="26094"/>
                  </a:cubicBezTo>
                  <a:lnTo>
                    <a:pt x="31270" y="247"/>
                  </a:lnTo>
                  <a:cubicBezTo>
                    <a:pt x="31270" y="167"/>
                    <a:pt x="31270" y="80"/>
                    <a:pt x="31183" y="80"/>
                  </a:cubicBezTo>
                  <a:cubicBezTo>
                    <a:pt x="31103" y="0"/>
                    <a:pt x="31103" y="0"/>
                    <a:pt x="310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1487767" y="1589357"/>
              <a:ext cx="135800" cy="42459"/>
            </a:xfrm>
            <a:custGeom>
              <a:avLst/>
              <a:gdLst/>
              <a:ahLst/>
              <a:cxnLst/>
              <a:rect l="l" t="t" r="r" b="b"/>
              <a:pathLst>
                <a:path w="11587" h="3622" extrusionOk="0">
                  <a:moveTo>
                    <a:pt x="11380" y="0"/>
                  </a:moveTo>
                  <a:cubicBezTo>
                    <a:pt x="11343" y="0"/>
                    <a:pt x="11301" y="10"/>
                    <a:pt x="11253" y="33"/>
                  </a:cubicBezTo>
                  <a:lnTo>
                    <a:pt x="167" y="3201"/>
                  </a:lnTo>
                  <a:cubicBezTo>
                    <a:pt x="0" y="3201"/>
                    <a:pt x="0" y="3368"/>
                    <a:pt x="0" y="3455"/>
                  </a:cubicBezTo>
                  <a:cubicBezTo>
                    <a:pt x="0" y="3622"/>
                    <a:pt x="80" y="3622"/>
                    <a:pt x="247" y="3622"/>
                  </a:cubicBezTo>
                  <a:lnTo>
                    <a:pt x="11420" y="453"/>
                  </a:lnTo>
                  <a:cubicBezTo>
                    <a:pt x="11506" y="367"/>
                    <a:pt x="11586" y="286"/>
                    <a:pt x="11586" y="120"/>
                  </a:cubicBezTo>
                  <a:cubicBezTo>
                    <a:pt x="11530" y="58"/>
                    <a:pt x="11469" y="0"/>
                    <a:pt x="113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1634338" y="1576673"/>
              <a:ext cx="33238" cy="13082"/>
            </a:xfrm>
            <a:custGeom>
              <a:avLst/>
              <a:gdLst/>
              <a:ahLst/>
              <a:cxnLst/>
              <a:rect l="l" t="t" r="r" b="b"/>
              <a:pathLst>
                <a:path w="2836" h="1116" extrusionOk="0">
                  <a:moveTo>
                    <a:pt x="2581" y="0"/>
                  </a:moveTo>
                  <a:cubicBezTo>
                    <a:pt x="2552" y="0"/>
                    <a:pt x="2524" y="11"/>
                    <a:pt x="2502" y="34"/>
                  </a:cubicBezTo>
                  <a:lnTo>
                    <a:pt x="168" y="701"/>
                  </a:lnTo>
                  <a:cubicBezTo>
                    <a:pt x="1" y="701"/>
                    <a:pt x="1" y="868"/>
                    <a:pt x="1" y="948"/>
                  </a:cubicBezTo>
                  <a:cubicBezTo>
                    <a:pt x="1" y="1035"/>
                    <a:pt x="168" y="1115"/>
                    <a:pt x="248" y="1115"/>
                  </a:cubicBezTo>
                  <a:lnTo>
                    <a:pt x="334" y="1115"/>
                  </a:lnTo>
                  <a:lnTo>
                    <a:pt x="2582" y="448"/>
                  </a:lnTo>
                  <a:cubicBezTo>
                    <a:pt x="2749" y="448"/>
                    <a:pt x="2836" y="281"/>
                    <a:pt x="2749" y="201"/>
                  </a:cubicBezTo>
                  <a:cubicBezTo>
                    <a:pt x="2749" y="79"/>
                    <a:pt x="2660" y="0"/>
                    <a:pt x="25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1405680" y="1619062"/>
              <a:ext cx="70367" cy="121211"/>
            </a:xfrm>
            <a:custGeom>
              <a:avLst/>
              <a:gdLst/>
              <a:ahLst/>
              <a:cxnLst/>
              <a:rect l="l" t="t" r="r" b="b"/>
              <a:pathLst>
                <a:path w="6004" h="10340" extrusionOk="0">
                  <a:moveTo>
                    <a:pt x="6004" y="0"/>
                  </a:moveTo>
                  <a:lnTo>
                    <a:pt x="2335" y="1088"/>
                  </a:lnTo>
                  <a:cubicBezTo>
                    <a:pt x="1001" y="1088"/>
                    <a:pt x="1" y="3002"/>
                    <a:pt x="1" y="5256"/>
                  </a:cubicBezTo>
                  <a:cubicBezTo>
                    <a:pt x="1" y="7504"/>
                    <a:pt x="1001" y="9425"/>
                    <a:pt x="2335" y="9425"/>
                  </a:cubicBezTo>
                  <a:lnTo>
                    <a:pt x="5584" y="10339"/>
                  </a:lnTo>
                  <a:cubicBezTo>
                    <a:pt x="4003" y="7091"/>
                    <a:pt x="4169" y="3169"/>
                    <a:pt x="60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1402715" y="1616166"/>
              <a:ext cx="76227" cy="127072"/>
            </a:xfrm>
            <a:custGeom>
              <a:avLst/>
              <a:gdLst/>
              <a:ahLst/>
              <a:cxnLst/>
              <a:rect l="l" t="t" r="r" b="b"/>
              <a:pathLst>
                <a:path w="6504" h="10840" extrusionOk="0">
                  <a:moveTo>
                    <a:pt x="5757" y="581"/>
                  </a:moveTo>
                  <a:cubicBezTo>
                    <a:pt x="4256" y="3582"/>
                    <a:pt x="4169" y="7171"/>
                    <a:pt x="5423" y="10253"/>
                  </a:cubicBezTo>
                  <a:lnTo>
                    <a:pt x="2668" y="9419"/>
                  </a:lnTo>
                  <a:lnTo>
                    <a:pt x="2588" y="9419"/>
                  </a:lnTo>
                  <a:cubicBezTo>
                    <a:pt x="1421" y="9419"/>
                    <a:pt x="500" y="7585"/>
                    <a:pt x="500" y="5503"/>
                  </a:cubicBezTo>
                  <a:cubicBezTo>
                    <a:pt x="500" y="3416"/>
                    <a:pt x="1421" y="1581"/>
                    <a:pt x="2588" y="1581"/>
                  </a:cubicBezTo>
                  <a:lnTo>
                    <a:pt x="2668" y="1581"/>
                  </a:lnTo>
                  <a:lnTo>
                    <a:pt x="5757" y="581"/>
                  </a:lnTo>
                  <a:close/>
                  <a:moveTo>
                    <a:pt x="6170" y="1"/>
                  </a:moveTo>
                  <a:lnTo>
                    <a:pt x="2501" y="1168"/>
                  </a:lnTo>
                  <a:cubicBezTo>
                    <a:pt x="1167" y="1168"/>
                    <a:pt x="0" y="3082"/>
                    <a:pt x="0" y="5503"/>
                  </a:cubicBezTo>
                  <a:cubicBezTo>
                    <a:pt x="0" y="7918"/>
                    <a:pt x="1167" y="9839"/>
                    <a:pt x="2501" y="9839"/>
                  </a:cubicBezTo>
                  <a:lnTo>
                    <a:pt x="5757" y="10840"/>
                  </a:lnTo>
                  <a:lnTo>
                    <a:pt x="5837" y="10840"/>
                  </a:lnTo>
                  <a:cubicBezTo>
                    <a:pt x="5923" y="10840"/>
                    <a:pt x="6003" y="10840"/>
                    <a:pt x="6003" y="10753"/>
                  </a:cubicBezTo>
                  <a:cubicBezTo>
                    <a:pt x="6090" y="10673"/>
                    <a:pt x="6090" y="10586"/>
                    <a:pt x="6090" y="10506"/>
                  </a:cubicBezTo>
                  <a:cubicBezTo>
                    <a:pt x="4503" y="7251"/>
                    <a:pt x="4669" y="3502"/>
                    <a:pt x="6424" y="334"/>
                  </a:cubicBezTo>
                  <a:cubicBezTo>
                    <a:pt x="6504" y="247"/>
                    <a:pt x="6424" y="167"/>
                    <a:pt x="6424" y="81"/>
                  </a:cubicBezTo>
                  <a:cubicBezTo>
                    <a:pt x="6337" y="1"/>
                    <a:pt x="6257" y="1"/>
                    <a:pt x="61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1681241" y="1477372"/>
              <a:ext cx="228681" cy="406607"/>
            </a:xfrm>
            <a:custGeom>
              <a:avLst/>
              <a:gdLst/>
              <a:ahLst/>
              <a:cxnLst/>
              <a:rect l="l" t="t" r="r" b="b"/>
              <a:pathLst>
                <a:path w="19512" h="34686" extrusionOk="0">
                  <a:moveTo>
                    <a:pt x="9753" y="1"/>
                  </a:moveTo>
                  <a:cubicBezTo>
                    <a:pt x="4337" y="1"/>
                    <a:pt x="1" y="7752"/>
                    <a:pt x="1" y="17343"/>
                  </a:cubicBezTo>
                  <a:cubicBezTo>
                    <a:pt x="1" y="26928"/>
                    <a:pt x="4337" y="34686"/>
                    <a:pt x="9753" y="34686"/>
                  </a:cubicBezTo>
                  <a:cubicBezTo>
                    <a:pt x="15176" y="34686"/>
                    <a:pt x="19511" y="26928"/>
                    <a:pt x="19511" y="17343"/>
                  </a:cubicBezTo>
                  <a:cubicBezTo>
                    <a:pt x="19511" y="7752"/>
                    <a:pt x="15176" y="1"/>
                    <a:pt x="9753" y="1"/>
                  </a:cubicBez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1678276" y="1474406"/>
              <a:ext cx="234529" cy="412468"/>
            </a:xfrm>
            <a:custGeom>
              <a:avLst/>
              <a:gdLst/>
              <a:ahLst/>
              <a:cxnLst/>
              <a:rect l="l" t="t" r="r" b="b"/>
              <a:pathLst>
                <a:path w="20011" h="35186" extrusionOk="0">
                  <a:moveTo>
                    <a:pt x="10006" y="501"/>
                  </a:moveTo>
                  <a:cubicBezTo>
                    <a:pt x="15262" y="501"/>
                    <a:pt x="19511" y="8171"/>
                    <a:pt x="19511" y="17596"/>
                  </a:cubicBezTo>
                  <a:cubicBezTo>
                    <a:pt x="19511" y="27015"/>
                    <a:pt x="15262" y="34685"/>
                    <a:pt x="10006" y="34685"/>
                  </a:cubicBezTo>
                  <a:cubicBezTo>
                    <a:pt x="4756" y="34685"/>
                    <a:pt x="501" y="27015"/>
                    <a:pt x="501" y="17596"/>
                  </a:cubicBezTo>
                  <a:cubicBezTo>
                    <a:pt x="501" y="8171"/>
                    <a:pt x="4756" y="501"/>
                    <a:pt x="10006" y="501"/>
                  </a:cubicBezTo>
                  <a:close/>
                  <a:moveTo>
                    <a:pt x="10006" y="1"/>
                  </a:moveTo>
                  <a:cubicBezTo>
                    <a:pt x="4503" y="1"/>
                    <a:pt x="0" y="7925"/>
                    <a:pt x="0" y="17596"/>
                  </a:cubicBezTo>
                  <a:cubicBezTo>
                    <a:pt x="0" y="27268"/>
                    <a:pt x="4503" y="35186"/>
                    <a:pt x="10006" y="35186"/>
                  </a:cubicBezTo>
                  <a:cubicBezTo>
                    <a:pt x="15509" y="35186"/>
                    <a:pt x="20011" y="27268"/>
                    <a:pt x="20011" y="17596"/>
                  </a:cubicBezTo>
                  <a:cubicBezTo>
                    <a:pt x="20011" y="7925"/>
                    <a:pt x="15509" y="1"/>
                    <a:pt x="100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1677338" y="1606390"/>
              <a:ext cx="122122" cy="156402"/>
            </a:xfrm>
            <a:custGeom>
              <a:avLst/>
              <a:gdLst/>
              <a:ahLst/>
              <a:cxnLst/>
              <a:rect l="l" t="t" r="r" b="b"/>
              <a:pathLst>
                <a:path w="10420" h="13342" extrusionOk="0">
                  <a:moveTo>
                    <a:pt x="748" y="1"/>
                  </a:moveTo>
                  <a:lnTo>
                    <a:pt x="0" y="6671"/>
                  </a:lnTo>
                  <a:lnTo>
                    <a:pt x="1001" y="13341"/>
                  </a:lnTo>
                  <a:lnTo>
                    <a:pt x="10086" y="10173"/>
                  </a:lnTo>
                  <a:lnTo>
                    <a:pt x="10419" y="2669"/>
                  </a:lnTo>
                  <a:lnTo>
                    <a:pt x="10086" y="2502"/>
                  </a:lnTo>
                  <a:lnTo>
                    <a:pt x="748" y="1"/>
                  </a:lnTo>
                  <a:close/>
                </a:path>
              </a:pathLst>
            </a:custGeom>
            <a:solidFill>
              <a:srgbClr val="D6D6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1674361" y="1603424"/>
              <a:ext cx="128064" cy="162251"/>
            </a:xfrm>
            <a:custGeom>
              <a:avLst/>
              <a:gdLst/>
              <a:ahLst/>
              <a:cxnLst/>
              <a:rect l="l" t="t" r="r" b="b"/>
              <a:pathLst>
                <a:path w="10927" h="13841" extrusionOk="0">
                  <a:moveTo>
                    <a:pt x="1255" y="501"/>
                  </a:moveTo>
                  <a:lnTo>
                    <a:pt x="10260" y="3002"/>
                  </a:lnTo>
                  <a:cubicBezTo>
                    <a:pt x="10336" y="3002"/>
                    <a:pt x="10419" y="3002"/>
                    <a:pt x="10426" y="2931"/>
                  </a:cubicBezTo>
                  <a:lnTo>
                    <a:pt x="10426" y="2931"/>
                  </a:lnTo>
                  <a:lnTo>
                    <a:pt x="10093" y="10259"/>
                  </a:lnTo>
                  <a:lnTo>
                    <a:pt x="1422" y="13341"/>
                  </a:lnTo>
                  <a:lnTo>
                    <a:pt x="421" y="6837"/>
                  </a:lnTo>
                  <a:lnTo>
                    <a:pt x="1255" y="501"/>
                  </a:lnTo>
                  <a:close/>
                  <a:moveTo>
                    <a:pt x="1088" y="0"/>
                  </a:moveTo>
                  <a:cubicBezTo>
                    <a:pt x="1002" y="0"/>
                    <a:pt x="921" y="0"/>
                    <a:pt x="921" y="87"/>
                  </a:cubicBezTo>
                  <a:cubicBezTo>
                    <a:pt x="835" y="87"/>
                    <a:pt x="835" y="167"/>
                    <a:pt x="755" y="254"/>
                  </a:cubicBezTo>
                  <a:lnTo>
                    <a:pt x="1" y="6837"/>
                  </a:lnTo>
                  <a:lnTo>
                    <a:pt x="1" y="6924"/>
                  </a:lnTo>
                  <a:lnTo>
                    <a:pt x="1002" y="13674"/>
                  </a:lnTo>
                  <a:cubicBezTo>
                    <a:pt x="1002" y="13761"/>
                    <a:pt x="1088" y="13761"/>
                    <a:pt x="1168" y="13841"/>
                  </a:cubicBezTo>
                  <a:lnTo>
                    <a:pt x="1335" y="13841"/>
                  </a:lnTo>
                  <a:lnTo>
                    <a:pt x="10426" y="10673"/>
                  </a:lnTo>
                  <a:cubicBezTo>
                    <a:pt x="10506" y="10593"/>
                    <a:pt x="10593" y="10506"/>
                    <a:pt x="10593" y="10426"/>
                  </a:cubicBezTo>
                  <a:lnTo>
                    <a:pt x="10927" y="2922"/>
                  </a:lnTo>
                  <a:cubicBezTo>
                    <a:pt x="10927" y="2835"/>
                    <a:pt x="10840" y="2668"/>
                    <a:pt x="10673" y="2668"/>
                  </a:cubicBezTo>
                  <a:cubicBezTo>
                    <a:pt x="10673" y="2668"/>
                    <a:pt x="10593" y="2668"/>
                    <a:pt x="10593" y="2755"/>
                  </a:cubicBezTo>
                  <a:cubicBezTo>
                    <a:pt x="10593" y="2588"/>
                    <a:pt x="10506" y="2502"/>
                    <a:pt x="10426" y="2502"/>
                  </a:cubicBezTo>
                  <a:lnTo>
                    <a:pt x="108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1670459" y="1458768"/>
              <a:ext cx="250163" cy="443744"/>
            </a:xfrm>
            <a:custGeom>
              <a:avLst/>
              <a:gdLst/>
              <a:ahLst/>
              <a:cxnLst/>
              <a:rect l="l" t="t" r="r" b="b"/>
              <a:pathLst>
                <a:path w="21345" h="37854" extrusionOk="0">
                  <a:moveTo>
                    <a:pt x="10926" y="2669"/>
                  </a:moveTo>
                  <a:cubicBezTo>
                    <a:pt x="15842" y="2669"/>
                    <a:pt x="19844" y="10006"/>
                    <a:pt x="19844" y="18930"/>
                  </a:cubicBezTo>
                  <a:cubicBezTo>
                    <a:pt x="19844" y="27848"/>
                    <a:pt x="15842" y="35186"/>
                    <a:pt x="10926" y="35186"/>
                  </a:cubicBezTo>
                  <a:cubicBezTo>
                    <a:pt x="6004" y="35186"/>
                    <a:pt x="2088" y="27848"/>
                    <a:pt x="2088" y="18930"/>
                  </a:cubicBezTo>
                  <a:cubicBezTo>
                    <a:pt x="2088" y="10006"/>
                    <a:pt x="6004" y="2669"/>
                    <a:pt x="10926" y="2669"/>
                  </a:cubicBezTo>
                  <a:close/>
                  <a:moveTo>
                    <a:pt x="10673" y="0"/>
                  </a:moveTo>
                  <a:cubicBezTo>
                    <a:pt x="4756" y="0"/>
                    <a:pt x="0" y="8505"/>
                    <a:pt x="0" y="18930"/>
                  </a:cubicBezTo>
                  <a:cubicBezTo>
                    <a:pt x="0" y="29349"/>
                    <a:pt x="4756" y="37854"/>
                    <a:pt x="10673" y="37854"/>
                  </a:cubicBezTo>
                  <a:cubicBezTo>
                    <a:pt x="16509" y="37854"/>
                    <a:pt x="21345" y="29349"/>
                    <a:pt x="21345" y="18930"/>
                  </a:cubicBezTo>
                  <a:cubicBezTo>
                    <a:pt x="21345" y="8505"/>
                    <a:pt x="16509" y="0"/>
                    <a:pt x="106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1667564" y="1455873"/>
              <a:ext cx="255015" cy="449616"/>
            </a:xfrm>
            <a:custGeom>
              <a:avLst/>
              <a:gdLst/>
              <a:ahLst/>
              <a:cxnLst/>
              <a:rect l="l" t="t" r="r" b="b"/>
              <a:pathLst>
                <a:path w="21759" h="38355" extrusionOk="0">
                  <a:moveTo>
                    <a:pt x="11173" y="3169"/>
                  </a:moveTo>
                  <a:cubicBezTo>
                    <a:pt x="15922" y="3169"/>
                    <a:pt x="19844" y="10339"/>
                    <a:pt x="19844" y="19177"/>
                  </a:cubicBezTo>
                  <a:cubicBezTo>
                    <a:pt x="19844" y="28015"/>
                    <a:pt x="15922" y="35186"/>
                    <a:pt x="11173" y="35186"/>
                  </a:cubicBezTo>
                  <a:cubicBezTo>
                    <a:pt x="6417" y="35186"/>
                    <a:pt x="2502" y="28015"/>
                    <a:pt x="2502" y="19177"/>
                  </a:cubicBezTo>
                  <a:cubicBezTo>
                    <a:pt x="2502" y="10339"/>
                    <a:pt x="6417" y="3169"/>
                    <a:pt x="11173" y="3169"/>
                  </a:cubicBezTo>
                  <a:close/>
                  <a:moveTo>
                    <a:pt x="11173" y="2749"/>
                  </a:moveTo>
                  <a:cubicBezTo>
                    <a:pt x="6171" y="2749"/>
                    <a:pt x="2082" y="10086"/>
                    <a:pt x="2082" y="19177"/>
                  </a:cubicBezTo>
                  <a:cubicBezTo>
                    <a:pt x="2082" y="28262"/>
                    <a:pt x="6171" y="35599"/>
                    <a:pt x="11173" y="35599"/>
                  </a:cubicBezTo>
                  <a:cubicBezTo>
                    <a:pt x="16176" y="35599"/>
                    <a:pt x="20258" y="28262"/>
                    <a:pt x="20258" y="19177"/>
                  </a:cubicBezTo>
                  <a:cubicBezTo>
                    <a:pt x="20258" y="10086"/>
                    <a:pt x="16176" y="2749"/>
                    <a:pt x="11173" y="2749"/>
                  </a:cubicBezTo>
                  <a:close/>
                  <a:moveTo>
                    <a:pt x="10920" y="501"/>
                  </a:moveTo>
                  <a:cubicBezTo>
                    <a:pt x="16676" y="501"/>
                    <a:pt x="21345" y="8839"/>
                    <a:pt x="21345" y="19177"/>
                  </a:cubicBezTo>
                  <a:cubicBezTo>
                    <a:pt x="21345" y="29429"/>
                    <a:pt x="16676" y="37854"/>
                    <a:pt x="10920" y="37854"/>
                  </a:cubicBezTo>
                  <a:cubicBezTo>
                    <a:pt x="5170" y="37854"/>
                    <a:pt x="501" y="29429"/>
                    <a:pt x="501" y="19177"/>
                  </a:cubicBezTo>
                  <a:cubicBezTo>
                    <a:pt x="501" y="8839"/>
                    <a:pt x="5170" y="501"/>
                    <a:pt x="10920" y="501"/>
                  </a:cubicBezTo>
                  <a:close/>
                  <a:moveTo>
                    <a:pt x="10920" y="1"/>
                  </a:moveTo>
                  <a:cubicBezTo>
                    <a:pt x="4917" y="1"/>
                    <a:pt x="1" y="8585"/>
                    <a:pt x="1" y="19177"/>
                  </a:cubicBezTo>
                  <a:cubicBezTo>
                    <a:pt x="1" y="29763"/>
                    <a:pt x="4917" y="38354"/>
                    <a:pt x="10920" y="38354"/>
                  </a:cubicBezTo>
                  <a:cubicBezTo>
                    <a:pt x="16923" y="38354"/>
                    <a:pt x="21759" y="29763"/>
                    <a:pt x="21759" y="19177"/>
                  </a:cubicBezTo>
                  <a:cubicBezTo>
                    <a:pt x="21759" y="8585"/>
                    <a:pt x="16923" y="1"/>
                    <a:pt x="109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1770125" y="1635719"/>
              <a:ext cx="50830" cy="89923"/>
            </a:xfrm>
            <a:custGeom>
              <a:avLst/>
              <a:gdLst/>
              <a:ahLst/>
              <a:cxnLst/>
              <a:rect l="l" t="t" r="r" b="b"/>
              <a:pathLst>
                <a:path w="4337" h="7671" extrusionOk="0">
                  <a:moveTo>
                    <a:pt x="2169" y="0"/>
                  </a:moveTo>
                  <a:cubicBezTo>
                    <a:pt x="1001" y="0"/>
                    <a:pt x="1" y="1668"/>
                    <a:pt x="1" y="3835"/>
                  </a:cubicBezTo>
                  <a:cubicBezTo>
                    <a:pt x="1" y="5917"/>
                    <a:pt x="1001" y="7671"/>
                    <a:pt x="2169" y="7671"/>
                  </a:cubicBezTo>
                  <a:cubicBezTo>
                    <a:pt x="3336" y="7671"/>
                    <a:pt x="4337" y="5917"/>
                    <a:pt x="4337" y="3835"/>
                  </a:cubicBezTo>
                  <a:cubicBezTo>
                    <a:pt x="4337" y="1668"/>
                    <a:pt x="3336" y="0"/>
                    <a:pt x="21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1767242" y="1632742"/>
              <a:ext cx="56678" cy="95796"/>
            </a:xfrm>
            <a:custGeom>
              <a:avLst/>
              <a:gdLst/>
              <a:ahLst/>
              <a:cxnLst/>
              <a:rect l="l" t="t" r="r" b="b"/>
              <a:pathLst>
                <a:path w="4836" h="8172" extrusionOk="0">
                  <a:moveTo>
                    <a:pt x="2415" y="501"/>
                  </a:moveTo>
                  <a:cubicBezTo>
                    <a:pt x="3502" y="501"/>
                    <a:pt x="4336" y="2088"/>
                    <a:pt x="4336" y="4089"/>
                  </a:cubicBezTo>
                  <a:cubicBezTo>
                    <a:pt x="4336" y="6004"/>
                    <a:pt x="3502" y="7671"/>
                    <a:pt x="2415" y="7671"/>
                  </a:cubicBezTo>
                  <a:cubicBezTo>
                    <a:pt x="1334" y="7671"/>
                    <a:pt x="500" y="6004"/>
                    <a:pt x="500" y="4089"/>
                  </a:cubicBezTo>
                  <a:cubicBezTo>
                    <a:pt x="500" y="2088"/>
                    <a:pt x="1334" y="501"/>
                    <a:pt x="2415" y="501"/>
                  </a:cubicBezTo>
                  <a:close/>
                  <a:moveTo>
                    <a:pt x="2415" y="1"/>
                  </a:moveTo>
                  <a:cubicBezTo>
                    <a:pt x="1081" y="1"/>
                    <a:pt x="0" y="1835"/>
                    <a:pt x="0" y="4089"/>
                  </a:cubicBezTo>
                  <a:cubicBezTo>
                    <a:pt x="0" y="6337"/>
                    <a:pt x="1081" y="8172"/>
                    <a:pt x="2415" y="8172"/>
                  </a:cubicBezTo>
                  <a:cubicBezTo>
                    <a:pt x="3749" y="8172"/>
                    <a:pt x="4836" y="6337"/>
                    <a:pt x="4836" y="4089"/>
                  </a:cubicBezTo>
                  <a:cubicBezTo>
                    <a:pt x="4836" y="1835"/>
                    <a:pt x="3749" y="1"/>
                    <a:pt x="24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2114096" y="1440235"/>
              <a:ext cx="31281" cy="13692"/>
            </a:xfrm>
            <a:custGeom>
              <a:avLst/>
              <a:gdLst/>
              <a:ahLst/>
              <a:cxnLst/>
              <a:rect l="l" t="t" r="r" b="b"/>
              <a:pathLst>
                <a:path w="2669" h="1168" extrusionOk="0">
                  <a:moveTo>
                    <a:pt x="2422" y="1"/>
                  </a:moveTo>
                  <a:lnTo>
                    <a:pt x="254" y="668"/>
                  </a:lnTo>
                  <a:cubicBezTo>
                    <a:pt x="87" y="748"/>
                    <a:pt x="1" y="834"/>
                    <a:pt x="87" y="1001"/>
                  </a:cubicBezTo>
                  <a:cubicBezTo>
                    <a:pt x="87" y="1081"/>
                    <a:pt x="167" y="1168"/>
                    <a:pt x="254" y="1168"/>
                  </a:cubicBezTo>
                  <a:cubicBezTo>
                    <a:pt x="334" y="1168"/>
                    <a:pt x="334" y="1168"/>
                    <a:pt x="334" y="1081"/>
                  </a:cubicBezTo>
                  <a:lnTo>
                    <a:pt x="2502" y="414"/>
                  </a:lnTo>
                  <a:cubicBezTo>
                    <a:pt x="2669" y="414"/>
                    <a:pt x="2669" y="247"/>
                    <a:pt x="2669" y="167"/>
                  </a:cubicBezTo>
                  <a:cubicBezTo>
                    <a:pt x="2669" y="1"/>
                    <a:pt x="2502" y="1"/>
                    <a:pt x="24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1933362" y="1457432"/>
              <a:ext cx="156357" cy="52177"/>
            </a:xfrm>
            <a:custGeom>
              <a:avLst/>
              <a:gdLst/>
              <a:ahLst/>
              <a:cxnLst/>
              <a:rect l="l" t="t" r="r" b="b"/>
              <a:pathLst>
                <a:path w="13341" h="4451" extrusionOk="0">
                  <a:moveTo>
                    <a:pt x="13086" y="0"/>
                  </a:moveTo>
                  <a:cubicBezTo>
                    <a:pt x="13057" y="0"/>
                    <a:pt x="13029" y="11"/>
                    <a:pt x="13007" y="34"/>
                  </a:cubicBezTo>
                  <a:lnTo>
                    <a:pt x="167" y="4037"/>
                  </a:lnTo>
                  <a:cubicBezTo>
                    <a:pt x="0" y="4037"/>
                    <a:pt x="0" y="4203"/>
                    <a:pt x="0" y="4283"/>
                  </a:cubicBezTo>
                  <a:cubicBezTo>
                    <a:pt x="0" y="4370"/>
                    <a:pt x="80" y="4450"/>
                    <a:pt x="247" y="4450"/>
                  </a:cubicBezTo>
                  <a:lnTo>
                    <a:pt x="13087" y="448"/>
                  </a:lnTo>
                  <a:cubicBezTo>
                    <a:pt x="13254" y="448"/>
                    <a:pt x="13341" y="281"/>
                    <a:pt x="13254" y="201"/>
                  </a:cubicBezTo>
                  <a:cubicBezTo>
                    <a:pt x="13254" y="79"/>
                    <a:pt x="13165" y="0"/>
                    <a:pt x="130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1952899" y="1666995"/>
              <a:ext cx="143617" cy="9777"/>
            </a:xfrm>
            <a:custGeom>
              <a:avLst/>
              <a:gdLst/>
              <a:ahLst/>
              <a:cxnLst/>
              <a:rect l="l" t="t" r="r" b="b"/>
              <a:pathLst>
                <a:path w="12254" h="834" extrusionOk="0">
                  <a:moveTo>
                    <a:pt x="248" y="0"/>
                  </a:moveTo>
                  <a:cubicBezTo>
                    <a:pt x="81" y="0"/>
                    <a:pt x="1" y="80"/>
                    <a:pt x="1" y="167"/>
                  </a:cubicBezTo>
                  <a:cubicBezTo>
                    <a:pt x="1" y="334"/>
                    <a:pt x="81" y="414"/>
                    <a:pt x="248" y="414"/>
                  </a:cubicBezTo>
                  <a:lnTo>
                    <a:pt x="12007" y="834"/>
                  </a:lnTo>
                  <a:cubicBezTo>
                    <a:pt x="12087" y="834"/>
                    <a:pt x="12254" y="747"/>
                    <a:pt x="12254" y="667"/>
                  </a:cubicBezTo>
                  <a:cubicBezTo>
                    <a:pt x="12254" y="500"/>
                    <a:pt x="12174" y="414"/>
                    <a:pt x="12007" y="414"/>
                  </a:cubicBezTo>
                  <a:lnTo>
                    <a:pt x="2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2067192" y="1869267"/>
              <a:ext cx="34258" cy="14712"/>
            </a:xfrm>
            <a:custGeom>
              <a:avLst/>
              <a:gdLst/>
              <a:ahLst/>
              <a:cxnLst/>
              <a:rect l="l" t="t" r="r" b="b"/>
              <a:pathLst>
                <a:path w="2923" h="1255" extrusionOk="0">
                  <a:moveTo>
                    <a:pt x="334" y="1"/>
                  </a:moveTo>
                  <a:cubicBezTo>
                    <a:pt x="167" y="1"/>
                    <a:pt x="87" y="1"/>
                    <a:pt x="1" y="168"/>
                  </a:cubicBezTo>
                  <a:cubicBezTo>
                    <a:pt x="1" y="254"/>
                    <a:pt x="1" y="421"/>
                    <a:pt x="167" y="421"/>
                  </a:cubicBezTo>
                  <a:lnTo>
                    <a:pt x="2589" y="1255"/>
                  </a:lnTo>
                  <a:lnTo>
                    <a:pt x="2669" y="1255"/>
                  </a:lnTo>
                  <a:cubicBezTo>
                    <a:pt x="2755" y="1255"/>
                    <a:pt x="2835" y="1168"/>
                    <a:pt x="2922" y="1088"/>
                  </a:cubicBezTo>
                  <a:cubicBezTo>
                    <a:pt x="2922" y="1001"/>
                    <a:pt x="2835" y="835"/>
                    <a:pt x="2755" y="835"/>
                  </a:cubicBezTo>
                  <a:lnTo>
                    <a:pt x="3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1943136" y="1829234"/>
              <a:ext cx="107496" cy="38098"/>
            </a:xfrm>
            <a:custGeom>
              <a:avLst/>
              <a:gdLst/>
              <a:ahLst/>
              <a:cxnLst/>
              <a:rect l="l" t="t" r="r" b="b"/>
              <a:pathLst>
                <a:path w="9172" h="3250" extrusionOk="0">
                  <a:moveTo>
                    <a:pt x="334" y="1"/>
                  </a:moveTo>
                  <a:cubicBezTo>
                    <a:pt x="167" y="1"/>
                    <a:pt x="80" y="81"/>
                    <a:pt x="0" y="167"/>
                  </a:cubicBezTo>
                  <a:cubicBezTo>
                    <a:pt x="0" y="248"/>
                    <a:pt x="0" y="414"/>
                    <a:pt x="167" y="501"/>
                  </a:cubicBezTo>
                  <a:lnTo>
                    <a:pt x="8838" y="3249"/>
                  </a:lnTo>
                  <a:lnTo>
                    <a:pt x="8918" y="3249"/>
                  </a:lnTo>
                  <a:cubicBezTo>
                    <a:pt x="9005" y="3249"/>
                    <a:pt x="9085" y="3169"/>
                    <a:pt x="9085" y="3082"/>
                  </a:cubicBezTo>
                  <a:cubicBezTo>
                    <a:pt x="9171" y="3002"/>
                    <a:pt x="9085" y="2836"/>
                    <a:pt x="8918" y="2836"/>
                  </a:cubicBezTo>
                  <a:lnTo>
                    <a:pt x="3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1947976" y="1568233"/>
              <a:ext cx="79204" cy="15650"/>
            </a:xfrm>
            <a:custGeom>
              <a:avLst/>
              <a:gdLst/>
              <a:ahLst/>
              <a:cxnLst/>
              <a:rect l="l" t="t" r="r" b="b"/>
              <a:pathLst>
                <a:path w="6758" h="1335" extrusionOk="0">
                  <a:moveTo>
                    <a:pt x="6504" y="1"/>
                  </a:moveTo>
                  <a:lnTo>
                    <a:pt x="167" y="834"/>
                  </a:lnTo>
                  <a:cubicBezTo>
                    <a:pt x="87" y="834"/>
                    <a:pt x="1" y="1001"/>
                    <a:pt x="1" y="1088"/>
                  </a:cubicBezTo>
                  <a:cubicBezTo>
                    <a:pt x="1" y="1255"/>
                    <a:pt x="87" y="1335"/>
                    <a:pt x="254" y="1335"/>
                  </a:cubicBezTo>
                  <a:lnTo>
                    <a:pt x="6591" y="501"/>
                  </a:lnTo>
                  <a:cubicBezTo>
                    <a:pt x="6671" y="421"/>
                    <a:pt x="6757" y="334"/>
                    <a:pt x="6757" y="167"/>
                  </a:cubicBezTo>
                  <a:cubicBezTo>
                    <a:pt x="6757" y="87"/>
                    <a:pt x="6591" y="1"/>
                    <a:pt x="65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1912793" y="1883205"/>
              <a:ext cx="60604" cy="49645"/>
            </a:xfrm>
            <a:custGeom>
              <a:avLst/>
              <a:gdLst/>
              <a:ahLst/>
              <a:cxnLst/>
              <a:rect l="l" t="t" r="r" b="b"/>
              <a:pathLst>
                <a:path w="5171" h="4235" extrusionOk="0">
                  <a:moveTo>
                    <a:pt x="252" y="1"/>
                  </a:moveTo>
                  <a:cubicBezTo>
                    <a:pt x="189" y="1"/>
                    <a:pt x="128" y="22"/>
                    <a:pt x="88" y="66"/>
                  </a:cubicBezTo>
                  <a:cubicBezTo>
                    <a:pt x="1" y="233"/>
                    <a:pt x="88" y="313"/>
                    <a:pt x="168" y="399"/>
                  </a:cubicBezTo>
                  <a:lnTo>
                    <a:pt x="4757" y="4235"/>
                  </a:lnTo>
                  <a:lnTo>
                    <a:pt x="4924" y="4235"/>
                  </a:lnTo>
                  <a:cubicBezTo>
                    <a:pt x="5004" y="4235"/>
                    <a:pt x="5090" y="4235"/>
                    <a:pt x="5090" y="4148"/>
                  </a:cubicBezTo>
                  <a:cubicBezTo>
                    <a:pt x="5170" y="4068"/>
                    <a:pt x="5170" y="3901"/>
                    <a:pt x="5090" y="3814"/>
                  </a:cubicBezTo>
                  <a:lnTo>
                    <a:pt x="421" y="66"/>
                  </a:lnTo>
                  <a:cubicBezTo>
                    <a:pt x="378" y="22"/>
                    <a:pt x="314" y="1"/>
                    <a:pt x="2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 name="Google Shape;871;p36"/>
          <p:cNvSpPr txBox="1">
            <a:spLocks noGrp="1"/>
          </p:cNvSpPr>
          <p:nvPr>
            <p:ph type="title"/>
          </p:nvPr>
        </p:nvSpPr>
        <p:spPr>
          <a:xfrm>
            <a:off x="1829250" y="1650050"/>
            <a:ext cx="5485500" cy="1379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Thank you!</a:t>
            </a:r>
            <a:endParaRPr dirty="0"/>
          </a:p>
        </p:txBody>
      </p:sp>
      <p:sp>
        <p:nvSpPr>
          <p:cNvPr id="872" name="Google Shape;872;p36"/>
          <p:cNvSpPr txBox="1">
            <a:spLocks noGrp="1"/>
          </p:cNvSpPr>
          <p:nvPr>
            <p:ph type="subTitle" idx="1"/>
          </p:nvPr>
        </p:nvSpPr>
        <p:spPr>
          <a:xfrm>
            <a:off x="2844300" y="3028950"/>
            <a:ext cx="3455400" cy="123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2400" dirty="0"/>
              <a:t>Acknowledgements…</a:t>
            </a:r>
            <a:endParaRPr sz="2400" dirty="0"/>
          </a:p>
        </p:txBody>
      </p:sp>
      <p:pic>
        <p:nvPicPr>
          <p:cNvPr id="71" name="Picture 4" descr="scikit-learn Statistics on Twitter followers | Socialbakers">
            <a:extLst>
              <a:ext uri="{FF2B5EF4-FFF2-40B4-BE49-F238E27FC236}">
                <a16:creationId xmlns:a16="http://schemas.microsoft.com/office/drawing/2014/main" id="{338DA67B-8436-8D48-8801-3E8C4D7306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6441" y="1712932"/>
            <a:ext cx="428964" cy="428964"/>
          </a:xfrm>
          <a:prstGeom prst="rect">
            <a:avLst/>
          </a:prstGeom>
          <a:noFill/>
          <a:extLst>
            <a:ext uri="{909E8E84-426E-40DD-AFC4-6F175D3DCCD1}">
              <a14:hiddenFill xmlns:a14="http://schemas.microsoft.com/office/drawing/2010/main">
                <a:solidFill>
                  <a:srgbClr val="FFFFFF"/>
                </a:solidFill>
              </a14:hiddenFill>
            </a:ext>
          </a:extLst>
        </p:spPr>
      </p:pic>
      <p:pic>
        <p:nvPicPr>
          <p:cNvPr id="72" name="Picture 2" descr="Courses - 0 TO 100 ACADEMY">
            <a:extLst>
              <a:ext uri="{FF2B5EF4-FFF2-40B4-BE49-F238E27FC236}">
                <a16:creationId xmlns:a16="http://schemas.microsoft.com/office/drawing/2014/main" id="{EE94C95F-948B-264D-84D6-994A712BF0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06685" y="815422"/>
            <a:ext cx="480601" cy="460695"/>
          </a:xfrm>
          <a:prstGeom prst="rect">
            <a:avLst/>
          </a:prstGeom>
          <a:noFill/>
          <a:extLst>
            <a:ext uri="{909E8E84-426E-40DD-AFC4-6F175D3DCCD1}">
              <a14:hiddenFill xmlns:a14="http://schemas.microsoft.com/office/drawing/2010/main">
                <a:solidFill>
                  <a:srgbClr val="FFFFFF"/>
                </a:solidFill>
              </a14:hiddenFill>
            </a:ext>
          </a:extLst>
        </p:spPr>
      </p:pic>
      <p:pic>
        <p:nvPicPr>
          <p:cNvPr id="73" name="Picture 10" descr="How to create NumPy arrays from scratch? | by Tanu N Prabhu | Towards Data  Science">
            <a:extLst>
              <a:ext uri="{FF2B5EF4-FFF2-40B4-BE49-F238E27FC236}">
                <a16:creationId xmlns:a16="http://schemas.microsoft.com/office/drawing/2014/main" id="{2E691B95-DA53-704D-A4CF-B415A165A1F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2156" y="1187872"/>
            <a:ext cx="1172088" cy="351627"/>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8" descr="Announcing the release of seaborn 0.11 | by Michael Waskom | Medium">
            <a:extLst>
              <a:ext uri="{FF2B5EF4-FFF2-40B4-BE49-F238E27FC236}">
                <a16:creationId xmlns:a16="http://schemas.microsoft.com/office/drawing/2014/main" id="{FBBDCFE6-427C-9045-BF70-7F1BE8D098F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1927" y="3487519"/>
            <a:ext cx="1110647" cy="31796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14" descr="Google cloud - Free social media icons">
            <a:extLst>
              <a:ext uri="{FF2B5EF4-FFF2-40B4-BE49-F238E27FC236}">
                <a16:creationId xmlns:a16="http://schemas.microsoft.com/office/drawing/2014/main" id="{84D747DA-08FB-7447-AC8C-2D88E8F4B63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35894" y="2436439"/>
            <a:ext cx="402336" cy="402336"/>
          </a:xfrm>
          <a:prstGeom prst="rect">
            <a:avLst/>
          </a:prstGeom>
          <a:noFill/>
          <a:extLst>
            <a:ext uri="{909E8E84-426E-40DD-AFC4-6F175D3DCCD1}">
              <a14:hiddenFill xmlns:a14="http://schemas.microsoft.com/office/drawing/2010/main">
                <a:solidFill>
                  <a:srgbClr val="FFFFFF"/>
                </a:solidFill>
              </a14:hiddenFill>
            </a:ext>
          </a:extLst>
        </p:spPr>
      </p:pic>
      <p:pic>
        <p:nvPicPr>
          <p:cNvPr id="77" name="Picture 12" descr="Learn Pandas: A Complete Introduction for Beginners | Iqra Blogger %">
            <a:extLst>
              <a:ext uri="{FF2B5EF4-FFF2-40B4-BE49-F238E27FC236}">
                <a16:creationId xmlns:a16="http://schemas.microsoft.com/office/drawing/2014/main" id="{9B12E30F-1F13-9D48-BDF0-3B005B31769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43159" y="4123094"/>
            <a:ext cx="1024492" cy="35021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59"/>
        <p:cNvGrpSpPr/>
        <p:nvPr/>
      </p:nvGrpSpPr>
      <p:grpSpPr>
        <a:xfrm>
          <a:off x="0" y="0"/>
          <a:ext cx="0" cy="0"/>
          <a:chOff x="0" y="0"/>
          <a:chExt cx="0" cy="0"/>
        </a:xfrm>
      </p:grpSpPr>
      <p:sp>
        <p:nvSpPr>
          <p:cNvPr id="3160" name="Google Shape;3160;p58"/>
          <p:cNvSpPr txBox="1">
            <a:spLocks noGrp="1"/>
          </p:cNvSpPr>
          <p:nvPr>
            <p:ph type="ctrTitle"/>
          </p:nvPr>
        </p:nvSpPr>
        <p:spPr>
          <a:xfrm>
            <a:off x="4466577" y="718725"/>
            <a:ext cx="4049100" cy="100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7200" dirty="0"/>
              <a:t>Thanks</a:t>
            </a:r>
            <a:r>
              <a:rPr lang="en" sz="7200" dirty="0">
                <a:solidFill>
                  <a:schemeClr val="lt1"/>
                </a:solidFill>
              </a:rPr>
              <a:t>!</a:t>
            </a:r>
            <a:endParaRPr sz="7200" dirty="0">
              <a:solidFill>
                <a:schemeClr val="lt1"/>
              </a:solidFill>
            </a:endParaRPr>
          </a:p>
        </p:txBody>
      </p:sp>
      <p:sp>
        <p:nvSpPr>
          <p:cNvPr id="3161" name="Google Shape;3161;p58"/>
          <p:cNvSpPr txBox="1">
            <a:spLocks noGrp="1"/>
          </p:cNvSpPr>
          <p:nvPr>
            <p:ph type="subTitle" idx="1"/>
          </p:nvPr>
        </p:nvSpPr>
        <p:spPr>
          <a:xfrm>
            <a:off x="5598068" y="3261819"/>
            <a:ext cx="2917609" cy="43560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solidFill>
                  <a:schemeClr val="lt1"/>
                </a:solidFill>
              </a:rPr>
              <a:t>Contact me: </a:t>
            </a:r>
            <a:r>
              <a:rPr lang="en" dirty="0" err="1">
                <a:solidFill>
                  <a:schemeClr val="lt1"/>
                </a:solidFill>
              </a:rPr>
              <a:t>md.ghsd@gmail.com</a:t>
            </a:r>
            <a:endParaRPr dirty="0">
              <a:solidFill>
                <a:schemeClr val="lt1"/>
              </a:solidFill>
            </a:endParaRPr>
          </a:p>
        </p:txBody>
      </p:sp>
      <p:sp>
        <p:nvSpPr>
          <p:cNvPr id="3162" name="Google Shape;3162;p58"/>
          <p:cNvSpPr txBox="1">
            <a:spLocks noGrp="1"/>
          </p:cNvSpPr>
          <p:nvPr>
            <p:ph type="subTitle" idx="2"/>
          </p:nvPr>
        </p:nvSpPr>
        <p:spPr>
          <a:xfrm>
            <a:off x="4665363" y="2918248"/>
            <a:ext cx="4049100" cy="293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Do you have any questions?</a:t>
            </a:r>
            <a:endParaRPr dirty="0"/>
          </a:p>
        </p:txBody>
      </p:sp>
      <p:grpSp>
        <p:nvGrpSpPr>
          <p:cNvPr id="3163" name="Google Shape;3163;p58"/>
          <p:cNvGrpSpPr/>
          <p:nvPr/>
        </p:nvGrpSpPr>
        <p:grpSpPr>
          <a:xfrm>
            <a:off x="755806" y="1084347"/>
            <a:ext cx="2917609" cy="2911819"/>
            <a:chOff x="1323151" y="238375"/>
            <a:chExt cx="5103535" cy="5233525"/>
          </a:xfrm>
        </p:grpSpPr>
        <p:sp>
          <p:nvSpPr>
            <p:cNvPr id="3164" name="Google Shape;3164;p58"/>
            <p:cNvSpPr/>
            <p:nvPr/>
          </p:nvSpPr>
          <p:spPr>
            <a:xfrm>
              <a:off x="1323151" y="597471"/>
              <a:ext cx="5103535" cy="4495787"/>
            </a:xfrm>
            <a:custGeom>
              <a:avLst/>
              <a:gdLst/>
              <a:ahLst/>
              <a:cxnLst/>
              <a:rect l="l" t="t" r="r" b="b"/>
              <a:pathLst>
                <a:path w="226723" h="199724" extrusionOk="0">
                  <a:moveTo>
                    <a:pt x="121258" y="1"/>
                  </a:moveTo>
                  <a:cubicBezTo>
                    <a:pt x="106904" y="1"/>
                    <a:pt x="90352" y="3654"/>
                    <a:pt x="71452" y="12293"/>
                  </a:cubicBezTo>
                  <a:cubicBezTo>
                    <a:pt x="71452" y="12293"/>
                    <a:pt x="35700" y="30497"/>
                    <a:pt x="17853" y="58577"/>
                  </a:cubicBezTo>
                  <a:cubicBezTo>
                    <a:pt x="1" y="86657"/>
                    <a:pt x="1429" y="122765"/>
                    <a:pt x="23088" y="149598"/>
                  </a:cubicBezTo>
                  <a:cubicBezTo>
                    <a:pt x="44800" y="176426"/>
                    <a:pt x="86205" y="172918"/>
                    <a:pt x="120891" y="189871"/>
                  </a:cubicBezTo>
                  <a:cubicBezTo>
                    <a:pt x="133878" y="196231"/>
                    <a:pt x="147355" y="199723"/>
                    <a:pt x="159999" y="199723"/>
                  </a:cubicBezTo>
                  <a:cubicBezTo>
                    <a:pt x="181179" y="199723"/>
                    <a:pt x="200021" y="189922"/>
                    <a:pt x="210303" y="167383"/>
                  </a:cubicBezTo>
                  <a:cubicBezTo>
                    <a:pt x="226722" y="131394"/>
                    <a:pt x="201974" y="117949"/>
                    <a:pt x="197691" y="76305"/>
                  </a:cubicBezTo>
                  <a:cubicBezTo>
                    <a:pt x="194414" y="43979"/>
                    <a:pt x="171059" y="1"/>
                    <a:pt x="1212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8"/>
            <p:cNvSpPr/>
            <p:nvPr/>
          </p:nvSpPr>
          <p:spPr>
            <a:xfrm>
              <a:off x="2178675" y="4159150"/>
              <a:ext cx="230625" cy="123075"/>
            </a:xfrm>
            <a:custGeom>
              <a:avLst/>
              <a:gdLst/>
              <a:ahLst/>
              <a:cxnLst/>
              <a:rect l="l" t="t" r="r" b="b"/>
              <a:pathLst>
                <a:path w="9225" h="4923" extrusionOk="0">
                  <a:moveTo>
                    <a:pt x="3849" y="1"/>
                  </a:moveTo>
                  <a:cubicBezTo>
                    <a:pt x="2610" y="1"/>
                    <a:pt x="1409" y="266"/>
                    <a:pt x="777" y="990"/>
                  </a:cubicBezTo>
                  <a:cubicBezTo>
                    <a:pt x="1" y="1999"/>
                    <a:pt x="120" y="3427"/>
                    <a:pt x="1133" y="4260"/>
                  </a:cubicBezTo>
                  <a:cubicBezTo>
                    <a:pt x="1191" y="4260"/>
                    <a:pt x="1252" y="4322"/>
                    <a:pt x="1310" y="4379"/>
                  </a:cubicBezTo>
                  <a:cubicBezTo>
                    <a:pt x="1890" y="4777"/>
                    <a:pt x="2611" y="4923"/>
                    <a:pt x="3336" y="4923"/>
                  </a:cubicBezTo>
                  <a:cubicBezTo>
                    <a:pt x="4025" y="4923"/>
                    <a:pt x="4718" y="4791"/>
                    <a:pt x="5298" y="4617"/>
                  </a:cubicBezTo>
                  <a:cubicBezTo>
                    <a:pt x="6726" y="4141"/>
                    <a:pt x="9224" y="1823"/>
                    <a:pt x="9224" y="1823"/>
                  </a:cubicBezTo>
                  <a:cubicBezTo>
                    <a:pt x="9224" y="1823"/>
                    <a:pt x="7259" y="633"/>
                    <a:pt x="7083" y="571"/>
                  </a:cubicBezTo>
                  <a:cubicBezTo>
                    <a:pt x="6290" y="250"/>
                    <a:pt x="5051" y="1"/>
                    <a:pt x="38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8"/>
            <p:cNvSpPr/>
            <p:nvPr/>
          </p:nvSpPr>
          <p:spPr>
            <a:xfrm>
              <a:off x="2752775" y="3582425"/>
              <a:ext cx="214175" cy="142850"/>
            </a:xfrm>
            <a:custGeom>
              <a:avLst/>
              <a:gdLst/>
              <a:ahLst/>
              <a:cxnLst/>
              <a:rect l="l" t="t" r="r" b="b"/>
              <a:pathLst>
                <a:path w="8567" h="5714" extrusionOk="0">
                  <a:moveTo>
                    <a:pt x="2507" y="0"/>
                  </a:moveTo>
                  <a:cubicBezTo>
                    <a:pt x="2299" y="0"/>
                    <a:pt x="2097" y="26"/>
                    <a:pt x="1904" y="82"/>
                  </a:cubicBezTo>
                  <a:cubicBezTo>
                    <a:pt x="657" y="439"/>
                    <a:pt x="0" y="1748"/>
                    <a:pt x="357" y="2938"/>
                  </a:cubicBezTo>
                  <a:cubicBezTo>
                    <a:pt x="419" y="2999"/>
                    <a:pt x="419" y="3118"/>
                    <a:pt x="476" y="3176"/>
                  </a:cubicBezTo>
                  <a:cubicBezTo>
                    <a:pt x="952" y="4427"/>
                    <a:pt x="2442" y="5198"/>
                    <a:pt x="3689" y="5555"/>
                  </a:cubicBezTo>
                  <a:cubicBezTo>
                    <a:pt x="4100" y="5671"/>
                    <a:pt x="4652" y="5714"/>
                    <a:pt x="5236" y="5714"/>
                  </a:cubicBezTo>
                  <a:cubicBezTo>
                    <a:pt x="6765" y="5714"/>
                    <a:pt x="8510" y="5420"/>
                    <a:pt x="8510" y="5379"/>
                  </a:cubicBezTo>
                  <a:cubicBezTo>
                    <a:pt x="8567" y="5379"/>
                    <a:pt x="7496" y="3295"/>
                    <a:pt x="7377" y="3176"/>
                  </a:cubicBezTo>
                  <a:cubicBezTo>
                    <a:pt x="6525" y="1897"/>
                    <a:pt x="4291" y="0"/>
                    <a:pt x="25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8"/>
            <p:cNvSpPr/>
            <p:nvPr/>
          </p:nvSpPr>
          <p:spPr>
            <a:xfrm>
              <a:off x="2160825" y="3308875"/>
              <a:ext cx="1383200" cy="1517550"/>
            </a:xfrm>
            <a:custGeom>
              <a:avLst/>
              <a:gdLst/>
              <a:ahLst/>
              <a:cxnLst/>
              <a:rect l="l" t="t" r="r" b="b"/>
              <a:pathLst>
                <a:path w="55328" h="60702" extrusionOk="0">
                  <a:moveTo>
                    <a:pt x="32865" y="1"/>
                  </a:moveTo>
                  <a:cubicBezTo>
                    <a:pt x="32517" y="1"/>
                    <a:pt x="32163" y="83"/>
                    <a:pt x="31831" y="259"/>
                  </a:cubicBezTo>
                  <a:cubicBezTo>
                    <a:pt x="31769" y="316"/>
                    <a:pt x="31650" y="378"/>
                    <a:pt x="31593" y="378"/>
                  </a:cubicBezTo>
                  <a:cubicBezTo>
                    <a:pt x="30046" y="1506"/>
                    <a:pt x="30046" y="5018"/>
                    <a:pt x="30579" y="6684"/>
                  </a:cubicBezTo>
                  <a:cubicBezTo>
                    <a:pt x="30641" y="6803"/>
                    <a:pt x="31593" y="8944"/>
                    <a:pt x="31650" y="8944"/>
                  </a:cubicBezTo>
                  <a:lnTo>
                    <a:pt x="31650" y="8882"/>
                  </a:lnTo>
                  <a:cubicBezTo>
                    <a:pt x="31650" y="9420"/>
                    <a:pt x="31650" y="10015"/>
                    <a:pt x="31712" y="10667"/>
                  </a:cubicBezTo>
                  <a:cubicBezTo>
                    <a:pt x="31769" y="11857"/>
                    <a:pt x="31831" y="13228"/>
                    <a:pt x="32007" y="14655"/>
                  </a:cubicBezTo>
                  <a:cubicBezTo>
                    <a:pt x="32126" y="16259"/>
                    <a:pt x="32426" y="17806"/>
                    <a:pt x="32783" y="19353"/>
                  </a:cubicBezTo>
                  <a:cubicBezTo>
                    <a:pt x="33140" y="21080"/>
                    <a:pt x="33673" y="22803"/>
                    <a:pt x="34386" y="24412"/>
                  </a:cubicBezTo>
                  <a:lnTo>
                    <a:pt x="34386" y="24469"/>
                  </a:lnTo>
                  <a:cubicBezTo>
                    <a:pt x="34030" y="24055"/>
                    <a:pt x="32959" y="22865"/>
                    <a:pt x="32902" y="22803"/>
                  </a:cubicBezTo>
                  <a:cubicBezTo>
                    <a:pt x="31906" y="21945"/>
                    <a:pt x="29808" y="20913"/>
                    <a:pt x="28128" y="20913"/>
                  </a:cubicBezTo>
                  <a:cubicBezTo>
                    <a:pt x="27600" y="20913"/>
                    <a:pt x="27113" y="21015"/>
                    <a:pt x="26715" y="21256"/>
                  </a:cubicBezTo>
                  <a:cubicBezTo>
                    <a:pt x="25701" y="21913"/>
                    <a:pt x="25344" y="23341"/>
                    <a:pt x="26058" y="24412"/>
                  </a:cubicBezTo>
                  <a:cubicBezTo>
                    <a:pt x="26120" y="24469"/>
                    <a:pt x="26120" y="24531"/>
                    <a:pt x="26177" y="24588"/>
                  </a:cubicBezTo>
                  <a:cubicBezTo>
                    <a:pt x="27010" y="25659"/>
                    <a:pt x="28675" y="26078"/>
                    <a:pt x="29927" y="26078"/>
                  </a:cubicBezTo>
                  <a:cubicBezTo>
                    <a:pt x="31412" y="26078"/>
                    <a:pt x="34267" y="24769"/>
                    <a:pt x="34505" y="24650"/>
                  </a:cubicBezTo>
                  <a:cubicBezTo>
                    <a:pt x="35219" y="26316"/>
                    <a:pt x="36114" y="27862"/>
                    <a:pt x="37066" y="29409"/>
                  </a:cubicBezTo>
                  <a:cubicBezTo>
                    <a:pt x="37599" y="30299"/>
                    <a:pt x="38194" y="31194"/>
                    <a:pt x="38789" y="32084"/>
                  </a:cubicBezTo>
                  <a:cubicBezTo>
                    <a:pt x="38432" y="31727"/>
                    <a:pt x="38137" y="31370"/>
                    <a:pt x="38075" y="31370"/>
                  </a:cubicBezTo>
                  <a:cubicBezTo>
                    <a:pt x="37079" y="30512"/>
                    <a:pt x="35017" y="29480"/>
                    <a:pt x="33354" y="29480"/>
                  </a:cubicBezTo>
                  <a:cubicBezTo>
                    <a:pt x="32831" y="29480"/>
                    <a:pt x="32348" y="29582"/>
                    <a:pt x="31950" y="29823"/>
                  </a:cubicBezTo>
                  <a:cubicBezTo>
                    <a:pt x="30879" y="30480"/>
                    <a:pt x="30579" y="31908"/>
                    <a:pt x="31293" y="32978"/>
                  </a:cubicBezTo>
                  <a:cubicBezTo>
                    <a:pt x="31293" y="33036"/>
                    <a:pt x="31355" y="33097"/>
                    <a:pt x="31412" y="33155"/>
                  </a:cubicBezTo>
                  <a:cubicBezTo>
                    <a:pt x="32245" y="34225"/>
                    <a:pt x="33853" y="34582"/>
                    <a:pt x="35162" y="34644"/>
                  </a:cubicBezTo>
                  <a:cubicBezTo>
                    <a:pt x="36471" y="34644"/>
                    <a:pt x="38970" y="33573"/>
                    <a:pt x="39622" y="33274"/>
                  </a:cubicBezTo>
                  <a:cubicBezTo>
                    <a:pt x="39803" y="33631"/>
                    <a:pt x="40040" y="33930"/>
                    <a:pt x="40278" y="34287"/>
                  </a:cubicBezTo>
                  <a:cubicBezTo>
                    <a:pt x="41406" y="35891"/>
                    <a:pt x="42539" y="37500"/>
                    <a:pt x="43610" y="39104"/>
                  </a:cubicBezTo>
                  <a:cubicBezTo>
                    <a:pt x="43967" y="39641"/>
                    <a:pt x="44324" y="40236"/>
                    <a:pt x="44681" y="40769"/>
                  </a:cubicBezTo>
                  <a:cubicBezTo>
                    <a:pt x="44381" y="40474"/>
                    <a:pt x="44143" y="40174"/>
                    <a:pt x="44086" y="40174"/>
                  </a:cubicBezTo>
                  <a:cubicBezTo>
                    <a:pt x="43090" y="39316"/>
                    <a:pt x="40992" y="38285"/>
                    <a:pt x="39337" y="38285"/>
                  </a:cubicBezTo>
                  <a:cubicBezTo>
                    <a:pt x="38817" y="38285"/>
                    <a:pt x="38341" y="38386"/>
                    <a:pt x="37956" y="38628"/>
                  </a:cubicBezTo>
                  <a:cubicBezTo>
                    <a:pt x="36885" y="39285"/>
                    <a:pt x="36590" y="40712"/>
                    <a:pt x="37242" y="41783"/>
                  </a:cubicBezTo>
                  <a:lnTo>
                    <a:pt x="37423" y="41959"/>
                  </a:lnTo>
                  <a:cubicBezTo>
                    <a:pt x="38194" y="43030"/>
                    <a:pt x="39860" y="43387"/>
                    <a:pt x="41168" y="43449"/>
                  </a:cubicBezTo>
                  <a:cubicBezTo>
                    <a:pt x="42420" y="43449"/>
                    <a:pt x="44681" y="42497"/>
                    <a:pt x="45452" y="42140"/>
                  </a:cubicBezTo>
                  <a:cubicBezTo>
                    <a:pt x="45809" y="42735"/>
                    <a:pt x="46166" y="43330"/>
                    <a:pt x="46465" y="43925"/>
                  </a:cubicBezTo>
                  <a:cubicBezTo>
                    <a:pt x="46642" y="44282"/>
                    <a:pt x="46880" y="44696"/>
                    <a:pt x="46998" y="45115"/>
                  </a:cubicBezTo>
                  <a:cubicBezTo>
                    <a:pt x="47179" y="45529"/>
                    <a:pt x="47417" y="45947"/>
                    <a:pt x="47536" y="46304"/>
                  </a:cubicBezTo>
                  <a:cubicBezTo>
                    <a:pt x="47893" y="47137"/>
                    <a:pt x="48188" y="47908"/>
                    <a:pt x="48488" y="48684"/>
                  </a:cubicBezTo>
                  <a:cubicBezTo>
                    <a:pt x="48726" y="49217"/>
                    <a:pt x="48902" y="49755"/>
                    <a:pt x="49083" y="50288"/>
                  </a:cubicBezTo>
                  <a:cubicBezTo>
                    <a:pt x="48726" y="49693"/>
                    <a:pt x="48012" y="48622"/>
                    <a:pt x="47893" y="48565"/>
                  </a:cubicBezTo>
                  <a:cubicBezTo>
                    <a:pt x="46880" y="47432"/>
                    <a:pt x="45571" y="46599"/>
                    <a:pt x="44143" y="46124"/>
                  </a:cubicBezTo>
                  <a:cubicBezTo>
                    <a:pt x="44024" y="46005"/>
                    <a:pt x="43905" y="45828"/>
                    <a:pt x="43786" y="45767"/>
                  </a:cubicBezTo>
                  <a:cubicBezTo>
                    <a:pt x="43342" y="45378"/>
                    <a:pt x="42783" y="45185"/>
                    <a:pt x="42228" y="45185"/>
                  </a:cubicBezTo>
                  <a:cubicBezTo>
                    <a:pt x="41592" y="45185"/>
                    <a:pt x="40961" y="45439"/>
                    <a:pt x="40516" y="45947"/>
                  </a:cubicBezTo>
                  <a:cubicBezTo>
                    <a:pt x="40516" y="46005"/>
                    <a:pt x="40455" y="46066"/>
                    <a:pt x="40397" y="46185"/>
                  </a:cubicBezTo>
                  <a:cubicBezTo>
                    <a:pt x="39327" y="47789"/>
                    <a:pt x="40635" y="51002"/>
                    <a:pt x="41706" y="52372"/>
                  </a:cubicBezTo>
                  <a:cubicBezTo>
                    <a:pt x="41763" y="52430"/>
                    <a:pt x="42539" y="53205"/>
                    <a:pt x="43072" y="53681"/>
                  </a:cubicBezTo>
                  <a:lnTo>
                    <a:pt x="42001" y="53024"/>
                  </a:lnTo>
                  <a:cubicBezTo>
                    <a:pt x="41287" y="52549"/>
                    <a:pt x="40574" y="52073"/>
                    <a:pt x="39803" y="51540"/>
                  </a:cubicBezTo>
                  <a:lnTo>
                    <a:pt x="38670" y="50883"/>
                  </a:lnTo>
                  <a:cubicBezTo>
                    <a:pt x="38313" y="50588"/>
                    <a:pt x="37899" y="50407"/>
                    <a:pt x="37480" y="50169"/>
                  </a:cubicBezTo>
                  <a:cubicBezTo>
                    <a:pt x="36528" y="49693"/>
                    <a:pt x="35576" y="49217"/>
                    <a:pt x="34567" y="48741"/>
                  </a:cubicBezTo>
                  <a:cubicBezTo>
                    <a:pt x="34981" y="48146"/>
                    <a:pt x="36409" y="45947"/>
                    <a:pt x="36709" y="44696"/>
                  </a:cubicBezTo>
                  <a:cubicBezTo>
                    <a:pt x="36947" y="43449"/>
                    <a:pt x="36885" y="41721"/>
                    <a:pt x="35995" y="40712"/>
                  </a:cubicBezTo>
                  <a:cubicBezTo>
                    <a:pt x="35537" y="40189"/>
                    <a:pt x="34899" y="39917"/>
                    <a:pt x="34260" y="39917"/>
                  </a:cubicBezTo>
                  <a:cubicBezTo>
                    <a:pt x="33736" y="39917"/>
                    <a:pt x="33211" y="40099"/>
                    <a:pt x="32783" y="40474"/>
                  </a:cubicBezTo>
                  <a:lnTo>
                    <a:pt x="32602" y="40650"/>
                  </a:lnTo>
                  <a:cubicBezTo>
                    <a:pt x="31293" y="42021"/>
                    <a:pt x="32069" y="45472"/>
                    <a:pt x="32902" y="46956"/>
                  </a:cubicBezTo>
                  <a:cubicBezTo>
                    <a:pt x="32959" y="47075"/>
                    <a:pt x="33734" y="48027"/>
                    <a:pt x="34149" y="48565"/>
                  </a:cubicBezTo>
                  <a:cubicBezTo>
                    <a:pt x="33554" y="48327"/>
                    <a:pt x="32959" y="48027"/>
                    <a:pt x="32307" y="47789"/>
                  </a:cubicBezTo>
                  <a:cubicBezTo>
                    <a:pt x="30522" y="47075"/>
                    <a:pt x="28675" y="46362"/>
                    <a:pt x="26834" y="45710"/>
                  </a:cubicBezTo>
                  <a:cubicBezTo>
                    <a:pt x="26296" y="45529"/>
                    <a:pt x="25763" y="45291"/>
                    <a:pt x="25168" y="45115"/>
                  </a:cubicBezTo>
                  <a:cubicBezTo>
                    <a:pt x="25344" y="44877"/>
                    <a:pt x="27129" y="42316"/>
                    <a:pt x="27428" y="40888"/>
                  </a:cubicBezTo>
                  <a:cubicBezTo>
                    <a:pt x="27666" y="39641"/>
                    <a:pt x="27605" y="37914"/>
                    <a:pt x="26715" y="36905"/>
                  </a:cubicBezTo>
                  <a:cubicBezTo>
                    <a:pt x="26257" y="36382"/>
                    <a:pt x="25619" y="36110"/>
                    <a:pt x="24979" y="36110"/>
                  </a:cubicBezTo>
                  <a:cubicBezTo>
                    <a:pt x="24455" y="36110"/>
                    <a:pt x="23931" y="36292"/>
                    <a:pt x="23502" y="36667"/>
                  </a:cubicBezTo>
                  <a:lnTo>
                    <a:pt x="23321" y="36843"/>
                  </a:lnTo>
                  <a:cubicBezTo>
                    <a:pt x="22012" y="38214"/>
                    <a:pt x="22788" y="41664"/>
                    <a:pt x="23678" y="43149"/>
                  </a:cubicBezTo>
                  <a:cubicBezTo>
                    <a:pt x="23740" y="43268"/>
                    <a:pt x="24811" y="44696"/>
                    <a:pt x="25106" y="45053"/>
                  </a:cubicBezTo>
                  <a:cubicBezTo>
                    <a:pt x="23859" y="44577"/>
                    <a:pt x="22607" y="44101"/>
                    <a:pt x="21418" y="43568"/>
                  </a:cubicBezTo>
                  <a:cubicBezTo>
                    <a:pt x="19871" y="42854"/>
                    <a:pt x="18324" y="42078"/>
                    <a:pt x="16777" y="41188"/>
                  </a:cubicBezTo>
                  <a:cubicBezTo>
                    <a:pt x="16896" y="41069"/>
                    <a:pt x="18800" y="38390"/>
                    <a:pt x="19038" y="36962"/>
                  </a:cubicBezTo>
                  <a:cubicBezTo>
                    <a:pt x="19276" y="35653"/>
                    <a:pt x="19276" y="33987"/>
                    <a:pt x="18324" y="32978"/>
                  </a:cubicBezTo>
                  <a:cubicBezTo>
                    <a:pt x="17900" y="32455"/>
                    <a:pt x="17259" y="32184"/>
                    <a:pt x="16609" y="32184"/>
                  </a:cubicBezTo>
                  <a:cubicBezTo>
                    <a:pt x="16077" y="32184"/>
                    <a:pt x="15540" y="32366"/>
                    <a:pt x="15111" y="32741"/>
                  </a:cubicBezTo>
                  <a:cubicBezTo>
                    <a:pt x="15054" y="32741"/>
                    <a:pt x="14993" y="32798"/>
                    <a:pt x="14935" y="32860"/>
                  </a:cubicBezTo>
                  <a:cubicBezTo>
                    <a:pt x="13627" y="34287"/>
                    <a:pt x="14459" y="37738"/>
                    <a:pt x="15292" y="39223"/>
                  </a:cubicBezTo>
                  <a:cubicBezTo>
                    <a:pt x="15349" y="39285"/>
                    <a:pt x="16182" y="40412"/>
                    <a:pt x="16539" y="40888"/>
                  </a:cubicBezTo>
                  <a:lnTo>
                    <a:pt x="16482" y="41007"/>
                  </a:lnTo>
                  <a:cubicBezTo>
                    <a:pt x="14993" y="40056"/>
                    <a:pt x="13627" y="38985"/>
                    <a:pt x="12318" y="37795"/>
                  </a:cubicBezTo>
                  <a:cubicBezTo>
                    <a:pt x="11604" y="37143"/>
                    <a:pt x="10947" y="36486"/>
                    <a:pt x="10352" y="35834"/>
                  </a:cubicBezTo>
                  <a:cubicBezTo>
                    <a:pt x="10709" y="35358"/>
                    <a:pt x="12556" y="33274"/>
                    <a:pt x="12970" y="31965"/>
                  </a:cubicBezTo>
                  <a:cubicBezTo>
                    <a:pt x="13389" y="30656"/>
                    <a:pt x="13508" y="29052"/>
                    <a:pt x="12675" y="27919"/>
                  </a:cubicBezTo>
                  <a:cubicBezTo>
                    <a:pt x="12227" y="27287"/>
                    <a:pt x="11499" y="26933"/>
                    <a:pt x="10768" y="26933"/>
                  </a:cubicBezTo>
                  <a:cubicBezTo>
                    <a:pt x="10333" y="26933"/>
                    <a:pt x="9897" y="27058"/>
                    <a:pt x="9519" y="27325"/>
                  </a:cubicBezTo>
                  <a:lnTo>
                    <a:pt x="9343" y="27505"/>
                  </a:lnTo>
                  <a:cubicBezTo>
                    <a:pt x="7854" y="28752"/>
                    <a:pt x="8272" y="32203"/>
                    <a:pt x="8986" y="33811"/>
                  </a:cubicBezTo>
                  <a:cubicBezTo>
                    <a:pt x="8986" y="33868"/>
                    <a:pt x="9519" y="34701"/>
                    <a:pt x="9876" y="35296"/>
                  </a:cubicBezTo>
                  <a:cubicBezTo>
                    <a:pt x="9581" y="35001"/>
                    <a:pt x="9281" y="34701"/>
                    <a:pt x="9043" y="34406"/>
                  </a:cubicBezTo>
                  <a:cubicBezTo>
                    <a:pt x="8092" y="33335"/>
                    <a:pt x="7259" y="32265"/>
                    <a:pt x="6545" y="31313"/>
                  </a:cubicBezTo>
                  <a:cubicBezTo>
                    <a:pt x="6131" y="30775"/>
                    <a:pt x="5774" y="30299"/>
                    <a:pt x="5417" y="29823"/>
                  </a:cubicBezTo>
                  <a:cubicBezTo>
                    <a:pt x="5593" y="29171"/>
                    <a:pt x="6250" y="26492"/>
                    <a:pt x="6012" y="25183"/>
                  </a:cubicBezTo>
                  <a:cubicBezTo>
                    <a:pt x="5774" y="23874"/>
                    <a:pt x="5117" y="22389"/>
                    <a:pt x="3870" y="21732"/>
                  </a:cubicBezTo>
                  <a:cubicBezTo>
                    <a:pt x="3541" y="21549"/>
                    <a:pt x="3177" y="21462"/>
                    <a:pt x="2815" y="21462"/>
                  </a:cubicBezTo>
                  <a:cubicBezTo>
                    <a:pt x="2000" y="21462"/>
                    <a:pt x="1188" y="21903"/>
                    <a:pt x="777" y="22684"/>
                  </a:cubicBezTo>
                  <a:cubicBezTo>
                    <a:pt x="777" y="22746"/>
                    <a:pt x="715" y="22803"/>
                    <a:pt x="658" y="22865"/>
                  </a:cubicBezTo>
                  <a:cubicBezTo>
                    <a:pt x="1" y="24707"/>
                    <a:pt x="1966" y="27562"/>
                    <a:pt x="3275" y="28633"/>
                  </a:cubicBezTo>
                  <a:cubicBezTo>
                    <a:pt x="3391" y="28749"/>
                    <a:pt x="5321" y="29944"/>
                    <a:pt x="5413" y="29944"/>
                  </a:cubicBezTo>
                  <a:cubicBezTo>
                    <a:pt x="5416" y="29944"/>
                    <a:pt x="5417" y="29944"/>
                    <a:pt x="5417" y="29942"/>
                  </a:cubicBezTo>
                  <a:cubicBezTo>
                    <a:pt x="5712" y="30418"/>
                    <a:pt x="6012" y="30894"/>
                    <a:pt x="6426" y="31432"/>
                  </a:cubicBezTo>
                  <a:cubicBezTo>
                    <a:pt x="7083" y="32322"/>
                    <a:pt x="7915" y="33454"/>
                    <a:pt x="8867" y="34582"/>
                  </a:cubicBezTo>
                  <a:cubicBezTo>
                    <a:pt x="9876" y="35772"/>
                    <a:pt x="10947" y="36962"/>
                    <a:pt x="12080" y="38033"/>
                  </a:cubicBezTo>
                  <a:cubicBezTo>
                    <a:pt x="13380" y="39276"/>
                    <a:pt x="14737" y="40341"/>
                    <a:pt x="16215" y="41345"/>
                  </a:cubicBezTo>
                  <a:lnTo>
                    <a:pt x="16215" y="41345"/>
                  </a:lnTo>
                  <a:cubicBezTo>
                    <a:pt x="15619" y="41205"/>
                    <a:pt x="14216" y="40831"/>
                    <a:pt x="14103" y="40831"/>
                  </a:cubicBezTo>
                  <a:cubicBezTo>
                    <a:pt x="13862" y="40798"/>
                    <a:pt x="13587" y="40781"/>
                    <a:pt x="13291" y="40781"/>
                  </a:cubicBezTo>
                  <a:cubicBezTo>
                    <a:pt x="11464" y="40781"/>
                    <a:pt x="8808" y="41428"/>
                    <a:pt x="8092" y="42911"/>
                  </a:cubicBezTo>
                  <a:cubicBezTo>
                    <a:pt x="7616" y="44101"/>
                    <a:pt x="8092" y="45410"/>
                    <a:pt x="9281" y="45947"/>
                  </a:cubicBezTo>
                  <a:cubicBezTo>
                    <a:pt x="9343" y="45947"/>
                    <a:pt x="9462" y="46005"/>
                    <a:pt x="9519" y="46005"/>
                  </a:cubicBezTo>
                  <a:cubicBezTo>
                    <a:pt x="9847" y="46124"/>
                    <a:pt x="10189" y="46176"/>
                    <a:pt x="10534" y="46176"/>
                  </a:cubicBezTo>
                  <a:cubicBezTo>
                    <a:pt x="11572" y="46176"/>
                    <a:pt x="12643" y="45707"/>
                    <a:pt x="13446" y="45172"/>
                  </a:cubicBezTo>
                  <a:cubicBezTo>
                    <a:pt x="14636" y="44401"/>
                    <a:pt x="16363" y="41721"/>
                    <a:pt x="16482" y="41483"/>
                  </a:cubicBezTo>
                  <a:cubicBezTo>
                    <a:pt x="18029" y="42435"/>
                    <a:pt x="19576" y="43330"/>
                    <a:pt x="21241" y="44101"/>
                  </a:cubicBezTo>
                  <a:cubicBezTo>
                    <a:pt x="22193" y="44520"/>
                    <a:pt x="23145" y="44934"/>
                    <a:pt x="24154" y="45353"/>
                  </a:cubicBezTo>
                  <a:lnTo>
                    <a:pt x="23202" y="45115"/>
                  </a:lnTo>
                  <a:cubicBezTo>
                    <a:pt x="22962" y="45081"/>
                    <a:pt x="22688" y="45064"/>
                    <a:pt x="22393" y="45064"/>
                  </a:cubicBezTo>
                  <a:cubicBezTo>
                    <a:pt x="20568" y="45064"/>
                    <a:pt x="17913" y="45712"/>
                    <a:pt x="17196" y="47194"/>
                  </a:cubicBezTo>
                  <a:cubicBezTo>
                    <a:pt x="16720" y="48384"/>
                    <a:pt x="17253" y="49693"/>
                    <a:pt x="18386" y="50231"/>
                  </a:cubicBezTo>
                  <a:cubicBezTo>
                    <a:pt x="18443" y="50231"/>
                    <a:pt x="18562" y="50288"/>
                    <a:pt x="18624" y="50288"/>
                  </a:cubicBezTo>
                  <a:cubicBezTo>
                    <a:pt x="18951" y="50407"/>
                    <a:pt x="19293" y="50459"/>
                    <a:pt x="19639" y="50459"/>
                  </a:cubicBezTo>
                  <a:cubicBezTo>
                    <a:pt x="20676" y="50459"/>
                    <a:pt x="21747" y="49990"/>
                    <a:pt x="22550" y="49455"/>
                  </a:cubicBezTo>
                  <a:cubicBezTo>
                    <a:pt x="23678" y="48741"/>
                    <a:pt x="25106" y="46481"/>
                    <a:pt x="25525" y="45886"/>
                  </a:cubicBezTo>
                  <a:lnTo>
                    <a:pt x="26653" y="46362"/>
                  </a:lnTo>
                  <a:cubicBezTo>
                    <a:pt x="28437" y="47075"/>
                    <a:pt x="30284" y="47789"/>
                    <a:pt x="32069" y="48565"/>
                  </a:cubicBezTo>
                  <a:cubicBezTo>
                    <a:pt x="32664" y="48803"/>
                    <a:pt x="33259" y="49098"/>
                    <a:pt x="33853" y="49398"/>
                  </a:cubicBezTo>
                  <a:cubicBezTo>
                    <a:pt x="33435" y="49279"/>
                    <a:pt x="33078" y="49217"/>
                    <a:pt x="33021" y="49160"/>
                  </a:cubicBezTo>
                  <a:cubicBezTo>
                    <a:pt x="32812" y="49138"/>
                    <a:pt x="32580" y="49127"/>
                    <a:pt x="32331" y="49127"/>
                  </a:cubicBezTo>
                  <a:cubicBezTo>
                    <a:pt x="30513" y="49127"/>
                    <a:pt x="27804" y="49732"/>
                    <a:pt x="27071" y="51302"/>
                  </a:cubicBezTo>
                  <a:cubicBezTo>
                    <a:pt x="26534" y="52430"/>
                    <a:pt x="27071" y="53800"/>
                    <a:pt x="28199" y="54276"/>
                  </a:cubicBezTo>
                  <a:cubicBezTo>
                    <a:pt x="28318" y="54333"/>
                    <a:pt x="28380" y="54333"/>
                    <a:pt x="28437" y="54395"/>
                  </a:cubicBezTo>
                  <a:cubicBezTo>
                    <a:pt x="28747" y="54508"/>
                    <a:pt x="29070" y="54557"/>
                    <a:pt x="29397" y="54557"/>
                  </a:cubicBezTo>
                  <a:cubicBezTo>
                    <a:pt x="30452" y="54557"/>
                    <a:pt x="31546" y="54045"/>
                    <a:pt x="32364" y="53500"/>
                  </a:cubicBezTo>
                  <a:cubicBezTo>
                    <a:pt x="33496" y="52787"/>
                    <a:pt x="34805" y="50764"/>
                    <a:pt x="35281" y="50050"/>
                  </a:cubicBezTo>
                  <a:cubicBezTo>
                    <a:pt x="35876" y="50350"/>
                    <a:pt x="36471" y="50707"/>
                    <a:pt x="37066" y="51002"/>
                  </a:cubicBezTo>
                  <a:cubicBezTo>
                    <a:pt x="37480" y="51240"/>
                    <a:pt x="37837" y="51421"/>
                    <a:pt x="38256" y="51716"/>
                  </a:cubicBezTo>
                  <a:lnTo>
                    <a:pt x="39327" y="52430"/>
                  </a:lnTo>
                  <a:lnTo>
                    <a:pt x="41468" y="53857"/>
                  </a:lnTo>
                  <a:cubicBezTo>
                    <a:pt x="41882" y="54214"/>
                    <a:pt x="42358" y="54571"/>
                    <a:pt x="42777" y="54871"/>
                  </a:cubicBezTo>
                  <a:cubicBezTo>
                    <a:pt x="42182" y="54633"/>
                    <a:pt x="40930" y="54095"/>
                    <a:pt x="40873" y="54095"/>
                  </a:cubicBezTo>
                  <a:cubicBezTo>
                    <a:pt x="40286" y="53928"/>
                    <a:pt x="39470" y="53819"/>
                    <a:pt x="38613" y="53819"/>
                  </a:cubicBezTo>
                  <a:cubicBezTo>
                    <a:pt x="37036" y="53819"/>
                    <a:pt x="35318" y="54186"/>
                    <a:pt x="34624" y="55228"/>
                  </a:cubicBezTo>
                  <a:cubicBezTo>
                    <a:pt x="33972" y="56299"/>
                    <a:pt x="34267" y="57727"/>
                    <a:pt x="35338" y="58379"/>
                  </a:cubicBezTo>
                  <a:cubicBezTo>
                    <a:pt x="35400" y="58441"/>
                    <a:pt x="35457" y="58498"/>
                    <a:pt x="35519" y="58498"/>
                  </a:cubicBezTo>
                  <a:cubicBezTo>
                    <a:pt x="35999" y="58750"/>
                    <a:pt x="36532" y="58853"/>
                    <a:pt x="37075" y="58853"/>
                  </a:cubicBezTo>
                  <a:cubicBezTo>
                    <a:pt x="37942" y="58853"/>
                    <a:pt x="38833" y="58591"/>
                    <a:pt x="39565" y="58260"/>
                  </a:cubicBezTo>
                  <a:cubicBezTo>
                    <a:pt x="40873" y="57665"/>
                    <a:pt x="42834" y="55404"/>
                    <a:pt x="43072" y="55109"/>
                  </a:cubicBezTo>
                  <a:cubicBezTo>
                    <a:pt x="43848" y="55642"/>
                    <a:pt x="44500" y="56237"/>
                    <a:pt x="45214" y="56713"/>
                  </a:cubicBezTo>
                  <a:cubicBezTo>
                    <a:pt x="47117" y="58260"/>
                    <a:pt x="48726" y="59630"/>
                    <a:pt x="49916" y="60701"/>
                  </a:cubicBezTo>
                  <a:lnTo>
                    <a:pt x="50868" y="59806"/>
                  </a:lnTo>
                  <a:cubicBezTo>
                    <a:pt x="49559" y="58736"/>
                    <a:pt x="47893" y="57370"/>
                    <a:pt x="45871" y="55823"/>
                  </a:cubicBezTo>
                  <a:cubicBezTo>
                    <a:pt x="45095" y="55285"/>
                    <a:pt x="44324" y="54690"/>
                    <a:pt x="43491" y="54095"/>
                  </a:cubicBezTo>
                  <a:cubicBezTo>
                    <a:pt x="43967" y="53205"/>
                    <a:pt x="44324" y="52311"/>
                    <a:pt x="44681" y="51421"/>
                  </a:cubicBezTo>
                  <a:cubicBezTo>
                    <a:pt x="44782" y="51429"/>
                    <a:pt x="44890" y="51433"/>
                    <a:pt x="45004" y="51433"/>
                  </a:cubicBezTo>
                  <a:cubicBezTo>
                    <a:pt x="46485" y="51433"/>
                    <a:pt x="48870" y="50760"/>
                    <a:pt x="49202" y="50707"/>
                  </a:cubicBezTo>
                  <a:cubicBezTo>
                    <a:pt x="49497" y="51540"/>
                    <a:pt x="49797" y="52372"/>
                    <a:pt x="50035" y="53205"/>
                  </a:cubicBezTo>
                  <a:cubicBezTo>
                    <a:pt x="50806" y="55466"/>
                    <a:pt x="51344" y="57427"/>
                    <a:pt x="51758" y="59035"/>
                  </a:cubicBezTo>
                  <a:lnTo>
                    <a:pt x="52829" y="58084"/>
                  </a:lnTo>
                  <a:cubicBezTo>
                    <a:pt x="52415" y="56594"/>
                    <a:pt x="51820" y="54809"/>
                    <a:pt x="51106" y="52848"/>
                  </a:cubicBezTo>
                  <a:cubicBezTo>
                    <a:pt x="50806" y="51954"/>
                    <a:pt x="50449" y="51002"/>
                    <a:pt x="50092" y="50050"/>
                  </a:cubicBezTo>
                  <a:cubicBezTo>
                    <a:pt x="50449" y="49874"/>
                    <a:pt x="53067" y="48327"/>
                    <a:pt x="53899" y="47194"/>
                  </a:cubicBezTo>
                  <a:cubicBezTo>
                    <a:pt x="54613" y="46124"/>
                    <a:pt x="55327" y="44577"/>
                    <a:pt x="54913" y="43268"/>
                  </a:cubicBezTo>
                  <a:cubicBezTo>
                    <a:pt x="54619" y="42287"/>
                    <a:pt x="53716" y="41629"/>
                    <a:pt x="52709" y="41629"/>
                  </a:cubicBezTo>
                  <a:cubicBezTo>
                    <a:pt x="52495" y="41629"/>
                    <a:pt x="52276" y="41659"/>
                    <a:pt x="52058" y="41721"/>
                  </a:cubicBezTo>
                  <a:cubicBezTo>
                    <a:pt x="51996" y="41721"/>
                    <a:pt x="51939" y="41721"/>
                    <a:pt x="51820" y="41783"/>
                  </a:cubicBezTo>
                  <a:cubicBezTo>
                    <a:pt x="50092" y="42554"/>
                    <a:pt x="49378" y="45947"/>
                    <a:pt x="49497" y="47670"/>
                  </a:cubicBezTo>
                  <a:cubicBezTo>
                    <a:pt x="49497" y="47789"/>
                    <a:pt x="49735" y="48860"/>
                    <a:pt x="49916" y="49574"/>
                  </a:cubicBezTo>
                  <a:cubicBezTo>
                    <a:pt x="49735" y="49160"/>
                    <a:pt x="49616" y="48803"/>
                    <a:pt x="49440" y="48384"/>
                  </a:cubicBezTo>
                  <a:cubicBezTo>
                    <a:pt x="49140" y="47613"/>
                    <a:pt x="48783" y="46837"/>
                    <a:pt x="48426" y="45947"/>
                  </a:cubicBezTo>
                  <a:cubicBezTo>
                    <a:pt x="48250" y="45591"/>
                    <a:pt x="48069" y="45172"/>
                    <a:pt x="47893" y="44758"/>
                  </a:cubicBezTo>
                  <a:cubicBezTo>
                    <a:pt x="47655" y="44339"/>
                    <a:pt x="47417" y="43925"/>
                    <a:pt x="47236" y="43506"/>
                  </a:cubicBezTo>
                  <a:cubicBezTo>
                    <a:pt x="46703" y="42616"/>
                    <a:pt x="46166" y="41664"/>
                    <a:pt x="45571" y="40712"/>
                  </a:cubicBezTo>
                  <a:cubicBezTo>
                    <a:pt x="46285" y="40412"/>
                    <a:pt x="48726" y="39403"/>
                    <a:pt x="49616" y="38509"/>
                  </a:cubicBezTo>
                  <a:cubicBezTo>
                    <a:pt x="50511" y="37557"/>
                    <a:pt x="51401" y="36129"/>
                    <a:pt x="51225" y="34763"/>
                  </a:cubicBezTo>
                  <a:cubicBezTo>
                    <a:pt x="51059" y="33618"/>
                    <a:pt x="50101" y="32775"/>
                    <a:pt x="48980" y="32775"/>
                  </a:cubicBezTo>
                  <a:cubicBezTo>
                    <a:pt x="48876" y="32775"/>
                    <a:pt x="48771" y="32783"/>
                    <a:pt x="48664" y="32798"/>
                  </a:cubicBezTo>
                  <a:lnTo>
                    <a:pt x="48426" y="32798"/>
                  </a:lnTo>
                  <a:cubicBezTo>
                    <a:pt x="46523" y="33274"/>
                    <a:pt x="45333" y="36548"/>
                    <a:pt x="45214" y="38271"/>
                  </a:cubicBezTo>
                  <a:cubicBezTo>
                    <a:pt x="45214" y="38390"/>
                    <a:pt x="45276" y="39641"/>
                    <a:pt x="45333" y="40355"/>
                  </a:cubicBezTo>
                  <a:cubicBezTo>
                    <a:pt x="44976" y="39760"/>
                    <a:pt x="44619" y="39223"/>
                    <a:pt x="44262" y="38690"/>
                  </a:cubicBezTo>
                  <a:cubicBezTo>
                    <a:pt x="43134" y="37081"/>
                    <a:pt x="42001" y="35477"/>
                    <a:pt x="40811" y="33930"/>
                  </a:cubicBezTo>
                  <a:cubicBezTo>
                    <a:pt x="40455" y="33454"/>
                    <a:pt x="40159" y="32978"/>
                    <a:pt x="39803" y="32441"/>
                  </a:cubicBezTo>
                  <a:cubicBezTo>
                    <a:pt x="40040" y="32384"/>
                    <a:pt x="42953" y="31251"/>
                    <a:pt x="43967" y="30180"/>
                  </a:cubicBezTo>
                  <a:cubicBezTo>
                    <a:pt x="44857" y="29228"/>
                    <a:pt x="45752" y="27862"/>
                    <a:pt x="45571" y="26492"/>
                  </a:cubicBezTo>
                  <a:cubicBezTo>
                    <a:pt x="45459" y="25319"/>
                    <a:pt x="44401" y="24458"/>
                    <a:pt x="43238" y="24458"/>
                  </a:cubicBezTo>
                  <a:cubicBezTo>
                    <a:pt x="43164" y="24458"/>
                    <a:pt x="43090" y="24462"/>
                    <a:pt x="43015" y="24469"/>
                  </a:cubicBezTo>
                  <a:cubicBezTo>
                    <a:pt x="42953" y="24469"/>
                    <a:pt x="42896" y="24531"/>
                    <a:pt x="42777" y="24531"/>
                  </a:cubicBezTo>
                  <a:cubicBezTo>
                    <a:pt x="40930" y="25007"/>
                    <a:pt x="39684" y="28276"/>
                    <a:pt x="39622" y="30004"/>
                  </a:cubicBezTo>
                  <a:cubicBezTo>
                    <a:pt x="39622" y="30123"/>
                    <a:pt x="39684" y="31908"/>
                    <a:pt x="39741" y="32384"/>
                  </a:cubicBezTo>
                  <a:cubicBezTo>
                    <a:pt x="38970" y="31313"/>
                    <a:pt x="38194" y="30242"/>
                    <a:pt x="37542" y="29109"/>
                  </a:cubicBezTo>
                  <a:cubicBezTo>
                    <a:pt x="36590" y="27681"/>
                    <a:pt x="35695" y="26135"/>
                    <a:pt x="34981" y="24588"/>
                  </a:cubicBezTo>
                  <a:cubicBezTo>
                    <a:pt x="35043" y="24531"/>
                    <a:pt x="38137" y="23341"/>
                    <a:pt x="39146" y="22270"/>
                  </a:cubicBezTo>
                  <a:cubicBezTo>
                    <a:pt x="40040" y="21375"/>
                    <a:pt x="40930" y="19948"/>
                    <a:pt x="40754" y="18582"/>
                  </a:cubicBezTo>
                  <a:cubicBezTo>
                    <a:pt x="40643" y="17405"/>
                    <a:pt x="39635" y="16548"/>
                    <a:pt x="38479" y="16548"/>
                  </a:cubicBezTo>
                  <a:cubicBezTo>
                    <a:pt x="38405" y="16548"/>
                    <a:pt x="38331" y="16552"/>
                    <a:pt x="38256" y="16559"/>
                  </a:cubicBezTo>
                  <a:cubicBezTo>
                    <a:pt x="38137" y="16616"/>
                    <a:pt x="38075" y="16616"/>
                    <a:pt x="37956" y="16616"/>
                  </a:cubicBezTo>
                  <a:cubicBezTo>
                    <a:pt x="36114" y="17092"/>
                    <a:pt x="34862" y="20366"/>
                    <a:pt x="34805" y="22089"/>
                  </a:cubicBezTo>
                  <a:cubicBezTo>
                    <a:pt x="34805" y="22208"/>
                    <a:pt x="34862" y="23579"/>
                    <a:pt x="34924" y="24231"/>
                  </a:cubicBezTo>
                  <a:lnTo>
                    <a:pt x="34805" y="24231"/>
                  </a:lnTo>
                  <a:cubicBezTo>
                    <a:pt x="34091" y="22627"/>
                    <a:pt x="33496" y="20961"/>
                    <a:pt x="33078" y="19296"/>
                  </a:cubicBezTo>
                  <a:cubicBezTo>
                    <a:pt x="32840" y="18344"/>
                    <a:pt x="32664" y="17449"/>
                    <a:pt x="32483" y="16559"/>
                  </a:cubicBezTo>
                  <a:cubicBezTo>
                    <a:pt x="33078" y="16378"/>
                    <a:pt x="35814" y="15607"/>
                    <a:pt x="36828" y="14774"/>
                  </a:cubicBezTo>
                  <a:cubicBezTo>
                    <a:pt x="37899" y="13941"/>
                    <a:pt x="38851" y="12633"/>
                    <a:pt x="38851" y="11262"/>
                  </a:cubicBezTo>
                  <a:cubicBezTo>
                    <a:pt x="38789" y="10015"/>
                    <a:pt x="37780" y="9001"/>
                    <a:pt x="36528" y="9001"/>
                  </a:cubicBezTo>
                  <a:lnTo>
                    <a:pt x="36290" y="9001"/>
                  </a:lnTo>
                  <a:cubicBezTo>
                    <a:pt x="34386" y="9301"/>
                    <a:pt x="32783" y="12395"/>
                    <a:pt x="32483" y="14118"/>
                  </a:cubicBezTo>
                  <a:cubicBezTo>
                    <a:pt x="32483" y="14179"/>
                    <a:pt x="32426" y="15131"/>
                    <a:pt x="32364" y="15845"/>
                  </a:cubicBezTo>
                  <a:cubicBezTo>
                    <a:pt x="32307" y="15426"/>
                    <a:pt x="32245" y="15012"/>
                    <a:pt x="32188" y="14655"/>
                  </a:cubicBezTo>
                  <a:cubicBezTo>
                    <a:pt x="32007" y="13228"/>
                    <a:pt x="31888" y="11857"/>
                    <a:pt x="31831" y="10667"/>
                  </a:cubicBezTo>
                  <a:cubicBezTo>
                    <a:pt x="31769" y="10015"/>
                    <a:pt x="31769" y="9420"/>
                    <a:pt x="31769" y="8825"/>
                  </a:cubicBezTo>
                  <a:cubicBezTo>
                    <a:pt x="32245" y="8349"/>
                    <a:pt x="34210" y="6446"/>
                    <a:pt x="34743" y="5256"/>
                  </a:cubicBezTo>
                  <a:cubicBezTo>
                    <a:pt x="35281" y="4066"/>
                    <a:pt x="35576" y="2457"/>
                    <a:pt x="34924" y="1268"/>
                  </a:cubicBezTo>
                  <a:cubicBezTo>
                    <a:pt x="34505" y="472"/>
                    <a:pt x="33699" y="1"/>
                    <a:pt x="328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8"/>
            <p:cNvSpPr/>
            <p:nvPr/>
          </p:nvSpPr>
          <p:spPr>
            <a:xfrm>
              <a:off x="4666950" y="1266550"/>
              <a:ext cx="187400" cy="281925"/>
            </a:xfrm>
            <a:custGeom>
              <a:avLst/>
              <a:gdLst/>
              <a:ahLst/>
              <a:cxnLst/>
              <a:rect l="l" t="t" r="r" b="b"/>
              <a:pathLst>
                <a:path w="7496" h="11277" extrusionOk="0">
                  <a:moveTo>
                    <a:pt x="3432" y="1"/>
                  </a:moveTo>
                  <a:cubicBezTo>
                    <a:pt x="2349" y="1"/>
                    <a:pt x="1322" y="626"/>
                    <a:pt x="771" y="1639"/>
                  </a:cubicBezTo>
                  <a:cubicBezTo>
                    <a:pt x="771" y="1758"/>
                    <a:pt x="714" y="1877"/>
                    <a:pt x="652" y="1934"/>
                  </a:cubicBezTo>
                  <a:cubicBezTo>
                    <a:pt x="0" y="3600"/>
                    <a:pt x="652" y="5685"/>
                    <a:pt x="1547" y="7112"/>
                  </a:cubicBezTo>
                  <a:cubicBezTo>
                    <a:pt x="2556" y="8778"/>
                    <a:pt x="6187" y="11277"/>
                    <a:pt x="6187" y="11277"/>
                  </a:cubicBezTo>
                  <a:cubicBezTo>
                    <a:pt x="6187" y="11277"/>
                    <a:pt x="7077" y="8359"/>
                    <a:pt x="7139" y="8183"/>
                  </a:cubicBezTo>
                  <a:cubicBezTo>
                    <a:pt x="7496" y="5980"/>
                    <a:pt x="6958" y="1458"/>
                    <a:pt x="4759" y="330"/>
                  </a:cubicBezTo>
                  <a:cubicBezTo>
                    <a:pt x="4327" y="105"/>
                    <a:pt x="3875" y="1"/>
                    <a:pt x="3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8"/>
            <p:cNvSpPr/>
            <p:nvPr/>
          </p:nvSpPr>
          <p:spPr>
            <a:xfrm>
              <a:off x="5556325" y="1826225"/>
              <a:ext cx="193375" cy="284475"/>
            </a:xfrm>
            <a:custGeom>
              <a:avLst/>
              <a:gdLst/>
              <a:ahLst/>
              <a:cxnLst/>
              <a:rect l="l" t="t" r="r" b="b"/>
              <a:pathLst>
                <a:path w="7735" h="11379" extrusionOk="0">
                  <a:moveTo>
                    <a:pt x="3894" y="0"/>
                  </a:moveTo>
                  <a:cubicBezTo>
                    <a:pt x="3401" y="0"/>
                    <a:pt x="2900" y="119"/>
                    <a:pt x="2437" y="369"/>
                  </a:cubicBezTo>
                  <a:cubicBezTo>
                    <a:pt x="2318" y="431"/>
                    <a:pt x="2261" y="488"/>
                    <a:pt x="2199" y="550"/>
                  </a:cubicBezTo>
                  <a:cubicBezTo>
                    <a:pt x="714" y="1559"/>
                    <a:pt x="177" y="3700"/>
                    <a:pt x="58" y="5366"/>
                  </a:cubicBezTo>
                  <a:cubicBezTo>
                    <a:pt x="0" y="7332"/>
                    <a:pt x="1666" y="11377"/>
                    <a:pt x="1666" y="11377"/>
                  </a:cubicBezTo>
                  <a:cubicBezTo>
                    <a:pt x="1666" y="11378"/>
                    <a:pt x="1667" y="11378"/>
                    <a:pt x="1668" y="11378"/>
                  </a:cubicBezTo>
                  <a:cubicBezTo>
                    <a:pt x="1732" y="11378"/>
                    <a:pt x="3987" y="9472"/>
                    <a:pt x="4165" y="9354"/>
                  </a:cubicBezTo>
                  <a:cubicBezTo>
                    <a:pt x="5712" y="7689"/>
                    <a:pt x="7734" y="3700"/>
                    <a:pt x="6483" y="1440"/>
                  </a:cubicBezTo>
                  <a:cubicBezTo>
                    <a:pt x="5920" y="517"/>
                    <a:pt x="4922" y="0"/>
                    <a:pt x="38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8"/>
            <p:cNvSpPr/>
            <p:nvPr/>
          </p:nvSpPr>
          <p:spPr>
            <a:xfrm>
              <a:off x="4275725" y="1161100"/>
              <a:ext cx="1853150" cy="1901425"/>
            </a:xfrm>
            <a:custGeom>
              <a:avLst/>
              <a:gdLst/>
              <a:ahLst/>
              <a:cxnLst/>
              <a:rect l="l" t="t" r="r" b="b"/>
              <a:pathLst>
                <a:path w="74126" h="76057" extrusionOk="0">
                  <a:moveTo>
                    <a:pt x="35133" y="0"/>
                  </a:moveTo>
                  <a:cubicBezTo>
                    <a:pt x="32716" y="0"/>
                    <a:pt x="29933" y="3043"/>
                    <a:pt x="28975" y="4962"/>
                  </a:cubicBezTo>
                  <a:cubicBezTo>
                    <a:pt x="28913" y="5143"/>
                    <a:pt x="27842" y="7999"/>
                    <a:pt x="27904" y="7999"/>
                  </a:cubicBezTo>
                  <a:lnTo>
                    <a:pt x="27961" y="7999"/>
                  </a:lnTo>
                  <a:cubicBezTo>
                    <a:pt x="27485" y="8532"/>
                    <a:pt x="26952" y="9127"/>
                    <a:pt x="26414" y="9722"/>
                  </a:cubicBezTo>
                  <a:cubicBezTo>
                    <a:pt x="25406" y="10912"/>
                    <a:pt x="24216" y="12220"/>
                    <a:pt x="23083" y="13710"/>
                  </a:cubicBezTo>
                  <a:cubicBezTo>
                    <a:pt x="21836" y="15376"/>
                    <a:pt x="20703" y="17041"/>
                    <a:pt x="19633" y="18826"/>
                  </a:cubicBezTo>
                  <a:cubicBezTo>
                    <a:pt x="18447" y="20780"/>
                    <a:pt x="17441" y="22856"/>
                    <a:pt x="16610" y="24990"/>
                  </a:cubicBezTo>
                  <a:lnTo>
                    <a:pt x="16610" y="24990"/>
                  </a:lnTo>
                  <a:cubicBezTo>
                    <a:pt x="16658" y="24134"/>
                    <a:pt x="16658" y="22324"/>
                    <a:pt x="16658" y="22158"/>
                  </a:cubicBezTo>
                  <a:cubicBezTo>
                    <a:pt x="16420" y="19897"/>
                    <a:pt x="14754" y="15733"/>
                    <a:pt x="12256" y="15195"/>
                  </a:cubicBezTo>
                  <a:cubicBezTo>
                    <a:pt x="12068" y="15160"/>
                    <a:pt x="11882" y="15144"/>
                    <a:pt x="11698" y="15144"/>
                  </a:cubicBezTo>
                  <a:cubicBezTo>
                    <a:pt x="10307" y="15144"/>
                    <a:pt x="9070" y="16097"/>
                    <a:pt x="8805" y="17517"/>
                  </a:cubicBezTo>
                  <a:cubicBezTo>
                    <a:pt x="8805" y="17636"/>
                    <a:pt x="8748" y="17755"/>
                    <a:pt x="8748" y="17874"/>
                  </a:cubicBezTo>
                  <a:cubicBezTo>
                    <a:pt x="8567" y="19597"/>
                    <a:pt x="9819" y="21444"/>
                    <a:pt x="11009" y="22572"/>
                  </a:cubicBezTo>
                  <a:cubicBezTo>
                    <a:pt x="12375" y="23880"/>
                    <a:pt x="16244" y="25251"/>
                    <a:pt x="16539" y="25370"/>
                  </a:cubicBezTo>
                  <a:cubicBezTo>
                    <a:pt x="15768" y="27569"/>
                    <a:pt x="15111" y="29830"/>
                    <a:pt x="14635" y="32090"/>
                  </a:cubicBezTo>
                  <a:cubicBezTo>
                    <a:pt x="14340" y="33461"/>
                    <a:pt x="14102" y="34827"/>
                    <a:pt x="13864" y="36136"/>
                  </a:cubicBezTo>
                  <a:lnTo>
                    <a:pt x="13864" y="34889"/>
                  </a:lnTo>
                  <a:cubicBezTo>
                    <a:pt x="13683" y="32628"/>
                    <a:pt x="11961" y="28464"/>
                    <a:pt x="9519" y="27926"/>
                  </a:cubicBezTo>
                  <a:cubicBezTo>
                    <a:pt x="9310" y="27879"/>
                    <a:pt x="9101" y="27857"/>
                    <a:pt x="8895" y="27857"/>
                  </a:cubicBezTo>
                  <a:cubicBezTo>
                    <a:pt x="7518" y="27857"/>
                    <a:pt x="6268" y="28849"/>
                    <a:pt x="6012" y="30248"/>
                  </a:cubicBezTo>
                  <a:cubicBezTo>
                    <a:pt x="6012" y="30367"/>
                    <a:pt x="6012" y="30486"/>
                    <a:pt x="5950" y="30543"/>
                  </a:cubicBezTo>
                  <a:cubicBezTo>
                    <a:pt x="5774" y="32328"/>
                    <a:pt x="6963" y="34175"/>
                    <a:pt x="8210" y="35303"/>
                  </a:cubicBezTo>
                  <a:cubicBezTo>
                    <a:pt x="9400" y="36435"/>
                    <a:pt x="12675" y="37682"/>
                    <a:pt x="13564" y="37982"/>
                  </a:cubicBezTo>
                  <a:cubicBezTo>
                    <a:pt x="13446" y="38515"/>
                    <a:pt x="13388" y="39053"/>
                    <a:pt x="13327" y="39586"/>
                  </a:cubicBezTo>
                  <a:cubicBezTo>
                    <a:pt x="12912" y="42085"/>
                    <a:pt x="12556" y="44583"/>
                    <a:pt x="12080" y="47025"/>
                  </a:cubicBezTo>
                  <a:cubicBezTo>
                    <a:pt x="11899" y="47915"/>
                    <a:pt x="11723" y="48748"/>
                    <a:pt x="11542" y="49580"/>
                  </a:cubicBezTo>
                  <a:lnTo>
                    <a:pt x="11542" y="48453"/>
                  </a:lnTo>
                  <a:cubicBezTo>
                    <a:pt x="11366" y="46249"/>
                    <a:pt x="9638" y="42028"/>
                    <a:pt x="7201" y="41490"/>
                  </a:cubicBezTo>
                  <a:cubicBezTo>
                    <a:pt x="7021" y="41457"/>
                    <a:pt x="6842" y="41441"/>
                    <a:pt x="6664" y="41441"/>
                  </a:cubicBezTo>
                  <a:cubicBezTo>
                    <a:pt x="5250" y="41441"/>
                    <a:pt x="3955" y="42445"/>
                    <a:pt x="3689" y="43869"/>
                  </a:cubicBezTo>
                  <a:lnTo>
                    <a:pt x="3689" y="44169"/>
                  </a:lnTo>
                  <a:cubicBezTo>
                    <a:pt x="3451" y="45892"/>
                    <a:pt x="4641" y="47739"/>
                    <a:pt x="5893" y="48867"/>
                  </a:cubicBezTo>
                  <a:cubicBezTo>
                    <a:pt x="7082" y="50056"/>
                    <a:pt x="10057" y="51189"/>
                    <a:pt x="11066" y="51546"/>
                  </a:cubicBezTo>
                  <a:cubicBezTo>
                    <a:pt x="10828" y="52379"/>
                    <a:pt x="10652" y="53269"/>
                    <a:pt x="10414" y="54102"/>
                  </a:cubicBezTo>
                  <a:lnTo>
                    <a:pt x="9876" y="55710"/>
                  </a:lnTo>
                  <a:lnTo>
                    <a:pt x="9281" y="57376"/>
                  </a:lnTo>
                  <a:cubicBezTo>
                    <a:pt x="8867" y="58385"/>
                    <a:pt x="8448" y="59456"/>
                    <a:pt x="8034" y="60408"/>
                  </a:cubicBezTo>
                  <a:cubicBezTo>
                    <a:pt x="7734" y="61122"/>
                    <a:pt x="7439" y="61778"/>
                    <a:pt x="7139" y="62430"/>
                  </a:cubicBezTo>
                  <a:cubicBezTo>
                    <a:pt x="7320" y="61598"/>
                    <a:pt x="7615" y="59875"/>
                    <a:pt x="7615" y="59756"/>
                  </a:cubicBezTo>
                  <a:cubicBezTo>
                    <a:pt x="7734" y="57495"/>
                    <a:pt x="6664" y="53093"/>
                    <a:pt x="4346" y="52198"/>
                  </a:cubicBezTo>
                  <a:cubicBezTo>
                    <a:pt x="4015" y="52084"/>
                    <a:pt x="3677" y="52030"/>
                    <a:pt x="3343" y="52030"/>
                  </a:cubicBezTo>
                  <a:cubicBezTo>
                    <a:pt x="2115" y="52030"/>
                    <a:pt x="958" y="52766"/>
                    <a:pt x="538" y="53983"/>
                  </a:cubicBezTo>
                  <a:cubicBezTo>
                    <a:pt x="538" y="54102"/>
                    <a:pt x="477" y="54221"/>
                    <a:pt x="477" y="54283"/>
                  </a:cubicBezTo>
                  <a:cubicBezTo>
                    <a:pt x="1" y="56005"/>
                    <a:pt x="895" y="57971"/>
                    <a:pt x="1904" y="59337"/>
                  </a:cubicBezTo>
                  <a:cubicBezTo>
                    <a:pt x="3037" y="60765"/>
                    <a:pt x="6487" y="62668"/>
                    <a:pt x="6963" y="62849"/>
                  </a:cubicBezTo>
                  <a:cubicBezTo>
                    <a:pt x="6487" y="63977"/>
                    <a:pt x="5950" y="64991"/>
                    <a:pt x="5474" y="66000"/>
                  </a:cubicBezTo>
                  <a:cubicBezTo>
                    <a:pt x="4108" y="68855"/>
                    <a:pt x="2856" y="71235"/>
                    <a:pt x="1847" y="73139"/>
                  </a:cubicBezTo>
                  <a:lnTo>
                    <a:pt x="3213" y="74091"/>
                  </a:lnTo>
                  <a:cubicBezTo>
                    <a:pt x="4227" y="72187"/>
                    <a:pt x="5474" y="69631"/>
                    <a:pt x="6844" y="66595"/>
                  </a:cubicBezTo>
                  <a:cubicBezTo>
                    <a:pt x="7320" y="65524"/>
                    <a:pt x="7853" y="64334"/>
                    <a:pt x="8391" y="63087"/>
                  </a:cubicBezTo>
                  <a:cubicBezTo>
                    <a:pt x="9581" y="63444"/>
                    <a:pt x="10828" y="63620"/>
                    <a:pt x="12080" y="63801"/>
                  </a:cubicBezTo>
                  <a:cubicBezTo>
                    <a:pt x="12318" y="65705"/>
                    <a:pt x="14102" y="68917"/>
                    <a:pt x="14278" y="69331"/>
                  </a:cubicBezTo>
                  <a:cubicBezTo>
                    <a:pt x="13269" y="69988"/>
                    <a:pt x="12318" y="70583"/>
                    <a:pt x="11366" y="71116"/>
                  </a:cubicBezTo>
                  <a:cubicBezTo>
                    <a:pt x="8686" y="72725"/>
                    <a:pt x="6368" y="74034"/>
                    <a:pt x="4522" y="74985"/>
                  </a:cubicBezTo>
                  <a:lnTo>
                    <a:pt x="6012" y="76056"/>
                  </a:lnTo>
                  <a:cubicBezTo>
                    <a:pt x="7734" y="75104"/>
                    <a:pt x="9819" y="73853"/>
                    <a:pt x="12137" y="72425"/>
                  </a:cubicBezTo>
                  <a:cubicBezTo>
                    <a:pt x="13150" y="71773"/>
                    <a:pt x="14278" y="71059"/>
                    <a:pt x="15349" y="70345"/>
                  </a:cubicBezTo>
                  <a:cubicBezTo>
                    <a:pt x="15706" y="70702"/>
                    <a:pt x="18386" y="73558"/>
                    <a:pt x="20051" y="74271"/>
                  </a:cubicBezTo>
                  <a:cubicBezTo>
                    <a:pt x="20965" y="74656"/>
                    <a:pt x="22085" y="74960"/>
                    <a:pt x="23168" y="74960"/>
                  </a:cubicBezTo>
                  <a:cubicBezTo>
                    <a:pt x="23920" y="74960"/>
                    <a:pt x="24653" y="74814"/>
                    <a:pt x="25287" y="74448"/>
                  </a:cubicBezTo>
                  <a:cubicBezTo>
                    <a:pt x="26714" y="73677"/>
                    <a:pt x="27309" y="71892"/>
                    <a:pt x="26533" y="70402"/>
                  </a:cubicBezTo>
                  <a:cubicBezTo>
                    <a:pt x="26476" y="70345"/>
                    <a:pt x="26414" y="70226"/>
                    <a:pt x="26357" y="70164"/>
                  </a:cubicBezTo>
                  <a:cubicBezTo>
                    <a:pt x="25438" y="68880"/>
                    <a:pt x="23363" y="68434"/>
                    <a:pt x="21406" y="68434"/>
                  </a:cubicBezTo>
                  <a:cubicBezTo>
                    <a:pt x="20193" y="68434"/>
                    <a:pt x="19024" y="68606"/>
                    <a:pt x="18205" y="68855"/>
                  </a:cubicBezTo>
                  <a:cubicBezTo>
                    <a:pt x="18086" y="68917"/>
                    <a:pt x="16777" y="69512"/>
                    <a:pt x="15944" y="69926"/>
                  </a:cubicBezTo>
                  <a:cubicBezTo>
                    <a:pt x="16420" y="69631"/>
                    <a:pt x="16839" y="69331"/>
                    <a:pt x="17315" y="68974"/>
                  </a:cubicBezTo>
                  <a:cubicBezTo>
                    <a:pt x="18205" y="68380"/>
                    <a:pt x="19099" y="67728"/>
                    <a:pt x="20051" y="67071"/>
                  </a:cubicBezTo>
                  <a:lnTo>
                    <a:pt x="21417" y="66000"/>
                  </a:lnTo>
                  <a:cubicBezTo>
                    <a:pt x="21893" y="65643"/>
                    <a:pt x="22369" y="65229"/>
                    <a:pt x="22788" y="64810"/>
                  </a:cubicBezTo>
                  <a:cubicBezTo>
                    <a:pt x="23859" y="63920"/>
                    <a:pt x="24868" y="62968"/>
                    <a:pt x="25881" y="61897"/>
                  </a:cubicBezTo>
                  <a:cubicBezTo>
                    <a:pt x="26414" y="62730"/>
                    <a:pt x="28437" y="65524"/>
                    <a:pt x="29865" y="66419"/>
                  </a:cubicBezTo>
                  <a:cubicBezTo>
                    <a:pt x="30902" y="67024"/>
                    <a:pt x="32252" y="67566"/>
                    <a:pt x="33552" y="67566"/>
                  </a:cubicBezTo>
                  <a:cubicBezTo>
                    <a:pt x="34042" y="67566"/>
                    <a:pt x="34525" y="67489"/>
                    <a:pt x="34981" y="67309"/>
                  </a:cubicBezTo>
                  <a:cubicBezTo>
                    <a:pt x="36528" y="66776"/>
                    <a:pt x="37361" y="65110"/>
                    <a:pt x="36828" y="63563"/>
                  </a:cubicBezTo>
                  <a:cubicBezTo>
                    <a:pt x="36766" y="63444"/>
                    <a:pt x="36709" y="63325"/>
                    <a:pt x="36709" y="63263"/>
                  </a:cubicBezTo>
                  <a:cubicBezTo>
                    <a:pt x="35728" y="61400"/>
                    <a:pt x="32524" y="60669"/>
                    <a:pt x="30196" y="60669"/>
                  </a:cubicBezTo>
                  <a:cubicBezTo>
                    <a:pt x="29700" y="60669"/>
                    <a:pt x="29243" y="60702"/>
                    <a:pt x="28856" y="60765"/>
                  </a:cubicBezTo>
                  <a:cubicBezTo>
                    <a:pt x="28675" y="60827"/>
                    <a:pt x="27128" y="61241"/>
                    <a:pt x="26295" y="61479"/>
                  </a:cubicBezTo>
                  <a:cubicBezTo>
                    <a:pt x="26890" y="60884"/>
                    <a:pt x="27485" y="60289"/>
                    <a:pt x="28080" y="59637"/>
                  </a:cubicBezTo>
                  <a:cubicBezTo>
                    <a:pt x="29808" y="57790"/>
                    <a:pt x="31412" y="55886"/>
                    <a:pt x="33077" y="53983"/>
                  </a:cubicBezTo>
                  <a:cubicBezTo>
                    <a:pt x="33615" y="53388"/>
                    <a:pt x="34148" y="52793"/>
                    <a:pt x="34624" y="52260"/>
                  </a:cubicBezTo>
                  <a:cubicBezTo>
                    <a:pt x="34862" y="52498"/>
                    <a:pt x="37123" y="55886"/>
                    <a:pt x="38731" y="56900"/>
                  </a:cubicBezTo>
                  <a:cubicBezTo>
                    <a:pt x="39785" y="57515"/>
                    <a:pt x="41194" y="58096"/>
                    <a:pt x="42507" y="58096"/>
                  </a:cubicBezTo>
                  <a:cubicBezTo>
                    <a:pt x="42973" y="58096"/>
                    <a:pt x="43426" y="58023"/>
                    <a:pt x="43848" y="57852"/>
                  </a:cubicBezTo>
                  <a:cubicBezTo>
                    <a:pt x="45394" y="57257"/>
                    <a:pt x="46227" y="55591"/>
                    <a:pt x="45689" y="54045"/>
                  </a:cubicBezTo>
                  <a:cubicBezTo>
                    <a:pt x="45632" y="53926"/>
                    <a:pt x="45570" y="53864"/>
                    <a:pt x="45570" y="53745"/>
                  </a:cubicBezTo>
                  <a:cubicBezTo>
                    <a:pt x="44590" y="51882"/>
                    <a:pt x="41389" y="51150"/>
                    <a:pt x="39060" y="51150"/>
                  </a:cubicBezTo>
                  <a:cubicBezTo>
                    <a:pt x="38563" y="51150"/>
                    <a:pt x="38105" y="51183"/>
                    <a:pt x="37718" y="51246"/>
                  </a:cubicBezTo>
                  <a:cubicBezTo>
                    <a:pt x="37542" y="51308"/>
                    <a:pt x="35281" y="51960"/>
                    <a:pt x="34743" y="52141"/>
                  </a:cubicBezTo>
                  <a:cubicBezTo>
                    <a:pt x="35876" y="50832"/>
                    <a:pt x="37004" y="49580"/>
                    <a:pt x="38194" y="48391"/>
                  </a:cubicBezTo>
                  <a:cubicBezTo>
                    <a:pt x="39740" y="46787"/>
                    <a:pt x="41468" y="45240"/>
                    <a:pt x="43191" y="43812"/>
                  </a:cubicBezTo>
                  <a:cubicBezTo>
                    <a:pt x="43310" y="43988"/>
                    <a:pt x="45689" y="47501"/>
                    <a:pt x="47298" y="48510"/>
                  </a:cubicBezTo>
                  <a:cubicBezTo>
                    <a:pt x="48338" y="49161"/>
                    <a:pt x="49724" y="49717"/>
                    <a:pt x="51044" y="49717"/>
                  </a:cubicBezTo>
                  <a:cubicBezTo>
                    <a:pt x="51536" y="49717"/>
                    <a:pt x="52019" y="49640"/>
                    <a:pt x="52471" y="49461"/>
                  </a:cubicBezTo>
                  <a:cubicBezTo>
                    <a:pt x="54018" y="48928"/>
                    <a:pt x="54794" y="47201"/>
                    <a:pt x="54256" y="45654"/>
                  </a:cubicBezTo>
                  <a:cubicBezTo>
                    <a:pt x="54256" y="45597"/>
                    <a:pt x="54199" y="45478"/>
                    <a:pt x="54137" y="45359"/>
                  </a:cubicBezTo>
                  <a:cubicBezTo>
                    <a:pt x="53209" y="43545"/>
                    <a:pt x="49980" y="42821"/>
                    <a:pt x="47638" y="42821"/>
                  </a:cubicBezTo>
                  <a:cubicBezTo>
                    <a:pt x="47136" y="42821"/>
                    <a:pt x="46674" y="42854"/>
                    <a:pt x="46284" y="42918"/>
                  </a:cubicBezTo>
                  <a:cubicBezTo>
                    <a:pt x="46165" y="42918"/>
                    <a:pt x="44443" y="43393"/>
                    <a:pt x="43610" y="43631"/>
                  </a:cubicBezTo>
                  <a:lnTo>
                    <a:pt x="43548" y="43512"/>
                  </a:lnTo>
                  <a:cubicBezTo>
                    <a:pt x="45394" y="42147"/>
                    <a:pt x="47355" y="40957"/>
                    <a:pt x="49378" y="39943"/>
                  </a:cubicBezTo>
                  <a:cubicBezTo>
                    <a:pt x="50511" y="39348"/>
                    <a:pt x="51581" y="38872"/>
                    <a:pt x="52652" y="38396"/>
                  </a:cubicBezTo>
                  <a:cubicBezTo>
                    <a:pt x="53066" y="39110"/>
                    <a:pt x="54794" y="42323"/>
                    <a:pt x="56160" y="43393"/>
                  </a:cubicBezTo>
                  <a:cubicBezTo>
                    <a:pt x="57271" y="44262"/>
                    <a:pt x="58770" y="45014"/>
                    <a:pt x="60186" y="45014"/>
                  </a:cubicBezTo>
                  <a:cubicBezTo>
                    <a:pt x="60516" y="45014"/>
                    <a:pt x="60842" y="44973"/>
                    <a:pt x="61157" y="44883"/>
                  </a:cubicBezTo>
                  <a:cubicBezTo>
                    <a:pt x="62766" y="44526"/>
                    <a:pt x="63775" y="42918"/>
                    <a:pt x="63418" y="41314"/>
                  </a:cubicBezTo>
                  <a:cubicBezTo>
                    <a:pt x="63361" y="41252"/>
                    <a:pt x="63361" y="41133"/>
                    <a:pt x="63299" y="41014"/>
                  </a:cubicBezTo>
                  <a:cubicBezTo>
                    <a:pt x="62470" y="38856"/>
                    <a:pt x="58598" y="37725"/>
                    <a:pt x="56289" y="37725"/>
                  </a:cubicBezTo>
                  <a:cubicBezTo>
                    <a:pt x="56118" y="37725"/>
                    <a:pt x="55955" y="37732"/>
                    <a:pt x="55803" y="37744"/>
                  </a:cubicBezTo>
                  <a:cubicBezTo>
                    <a:pt x="55684" y="37744"/>
                    <a:pt x="54437" y="37920"/>
                    <a:pt x="53542" y="38101"/>
                  </a:cubicBezTo>
                  <a:cubicBezTo>
                    <a:pt x="54018" y="37920"/>
                    <a:pt x="54494" y="37682"/>
                    <a:pt x="54970" y="37506"/>
                  </a:cubicBezTo>
                  <a:cubicBezTo>
                    <a:pt x="56755" y="36849"/>
                    <a:pt x="58420" y="36316"/>
                    <a:pt x="59910" y="35898"/>
                  </a:cubicBezTo>
                  <a:cubicBezTo>
                    <a:pt x="60743" y="35660"/>
                    <a:pt x="61514" y="35422"/>
                    <a:pt x="62228" y="35246"/>
                  </a:cubicBezTo>
                  <a:cubicBezTo>
                    <a:pt x="62942" y="35779"/>
                    <a:pt x="65916" y="37744"/>
                    <a:pt x="67582" y="38039"/>
                  </a:cubicBezTo>
                  <a:cubicBezTo>
                    <a:pt x="68120" y="38133"/>
                    <a:pt x="68699" y="38191"/>
                    <a:pt x="69280" y="38191"/>
                  </a:cubicBezTo>
                  <a:cubicBezTo>
                    <a:pt x="70564" y="38191"/>
                    <a:pt x="71859" y="37906"/>
                    <a:pt x="72760" y="37087"/>
                  </a:cubicBezTo>
                  <a:cubicBezTo>
                    <a:pt x="74007" y="36017"/>
                    <a:pt x="74126" y="34113"/>
                    <a:pt x="73055" y="32866"/>
                  </a:cubicBezTo>
                  <a:lnTo>
                    <a:pt x="72817" y="32628"/>
                  </a:lnTo>
                  <a:cubicBezTo>
                    <a:pt x="72132" y="32008"/>
                    <a:pt x="71092" y="31767"/>
                    <a:pt x="69958" y="31767"/>
                  </a:cubicBezTo>
                  <a:cubicBezTo>
                    <a:pt x="68045" y="31767"/>
                    <a:pt x="65865" y="32453"/>
                    <a:pt x="64669" y="33161"/>
                  </a:cubicBezTo>
                  <a:cubicBezTo>
                    <a:pt x="64489" y="33280"/>
                    <a:pt x="62052" y="35127"/>
                    <a:pt x="62052" y="35127"/>
                  </a:cubicBezTo>
                  <a:lnTo>
                    <a:pt x="62109" y="35184"/>
                  </a:lnTo>
                  <a:cubicBezTo>
                    <a:pt x="61457" y="35303"/>
                    <a:pt x="60681" y="35484"/>
                    <a:pt x="59848" y="35722"/>
                  </a:cubicBezTo>
                  <a:cubicBezTo>
                    <a:pt x="58363" y="36136"/>
                    <a:pt x="56698" y="36611"/>
                    <a:pt x="54913" y="37268"/>
                  </a:cubicBezTo>
                  <a:cubicBezTo>
                    <a:pt x="52947" y="37920"/>
                    <a:pt x="51044" y="38696"/>
                    <a:pt x="49202" y="39586"/>
                  </a:cubicBezTo>
                  <a:cubicBezTo>
                    <a:pt x="47117" y="40600"/>
                    <a:pt x="45156" y="41790"/>
                    <a:pt x="43253" y="43098"/>
                  </a:cubicBezTo>
                  <a:lnTo>
                    <a:pt x="43191" y="43155"/>
                  </a:lnTo>
                  <a:cubicBezTo>
                    <a:pt x="43667" y="42561"/>
                    <a:pt x="44799" y="40895"/>
                    <a:pt x="44918" y="40719"/>
                  </a:cubicBezTo>
                  <a:cubicBezTo>
                    <a:pt x="45927" y="38753"/>
                    <a:pt x="46822" y="34294"/>
                    <a:pt x="45095" y="32509"/>
                  </a:cubicBezTo>
                  <a:cubicBezTo>
                    <a:pt x="44507" y="31950"/>
                    <a:pt x="43745" y="31666"/>
                    <a:pt x="42989" y="31666"/>
                  </a:cubicBezTo>
                  <a:cubicBezTo>
                    <a:pt x="42214" y="31666"/>
                    <a:pt x="41444" y="31964"/>
                    <a:pt x="40873" y="32566"/>
                  </a:cubicBezTo>
                  <a:cubicBezTo>
                    <a:pt x="40811" y="32628"/>
                    <a:pt x="40754" y="32685"/>
                    <a:pt x="40692" y="32804"/>
                  </a:cubicBezTo>
                  <a:cubicBezTo>
                    <a:pt x="39564" y="34175"/>
                    <a:pt x="39564" y="36316"/>
                    <a:pt x="39921" y="37982"/>
                  </a:cubicBezTo>
                  <a:cubicBezTo>
                    <a:pt x="40335" y="39824"/>
                    <a:pt x="42777" y="43036"/>
                    <a:pt x="43015" y="43336"/>
                  </a:cubicBezTo>
                  <a:cubicBezTo>
                    <a:pt x="41111" y="44764"/>
                    <a:pt x="39383" y="46249"/>
                    <a:pt x="37718" y="47915"/>
                  </a:cubicBezTo>
                  <a:cubicBezTo>
                    <a:pt x="36709" y="48867"/>
                    <a:pt x="35757" y="49880"/>
                    <a:pt x="34805" y="50889"/>
                  </a:cubicBezTo>
                  <a:cubicBezTo>
                    <a:pt x="35162" y="50356"/>
                    <a:pt x="35519" y="49880"/>
                    <a:pt x="35519" y="49818"/>
                  </a:cubicBezTo>
                  <a:cubicBezTo>
                    <a:pt x="36590" y="47796"/>
                    <a:pt x="37480" y="43393"/>
                    <a:pt x="35757" y="41552"/>
                  </a:cubicBezTo>
                  <a:cubicBezTo>
                    <a:pt x="35169" y="40992"/>
                    <a:pt x="34422" y="40709"/>
                    <a:pt x="33672" y="40709"/>
                  </a:cubicBezTo>
                  <a:cubicBezTo>
                    <a:pt x="32903" y="40709"/>
                    <a:pt x="32133" y="41006"/>
                    <a:pt x="31531" y="41609"/>
                  </a:cubicBezTo>
                  <a:cubicBezTo>
                    <a:pt x="31474" y="41671"/>
                    <a:pt x="31412" y="41790"/>
                    <a:pt x="31355" y="41847"/>
                  </a:cubicBezTo>
                  <a:cubicBezTo>
                    <a:pt x="30165" y="43217"/>
                    <a:pt x="30222" y="45416"/>
                    <a:pt x="30579" y="47025"/>
                  </a:cubicBezTo>
                  <a:cubicBezTo>
                    <a:pt x="30936" y="48690"/>
                    <a:pt x="33020" y="51484"/>
                    <a:pt x="33553" y="52260"/>
                  </a:cubicBezTo>
                  <a:lnTo>
                    <a:pt x="32483" y="53388"/>
                  </a:lnTo>
                  <a:cubicBezTo>
                    <a:pt x="30760" y="55292"/>
                    <a:pt x="29032" y="57195"/>
                    <a:pt x="27366" y="58980"/>
                  </a:cubicBezTo>
                  <a:cubicBezTo>
                    <a:pt x="26714" y="59575"/>
                    <a:pt x="26119" y="60170"/>
                    <a:pt x="25463" y="60765"/>
                  </a:cubicBezTo>
                  <a:cubicBezTo>
                    <a:pt x="25820" y="60351"/>
                    <a:pt x="26058" y="59932"/>
                    <a:pt x="26119" y="59875"/>
                  </a:cubicBezTo>
                  <a:cubicBezTo>
                    <a:pt x="27190" y="57852"/>
                    <a:pt x="28080" y="53450"/>
                    <a:pt x="26295" y="51603"/>
                  </a:cubicBezTo>
                  <a:cubicBezTo>
                    <a:pt x="25739" y="51047"/>
                    <a:pt x="24994" y="50765"/>
                    <a:pt x="24245" y="50765"/>
                  </a:cubicBezTo>
                  <a:cubicBezTo>
                    <a:pt x="23477" y="50765"/>
                    <a:pt x="22705" y="51062"/>
                    <a:pt x="22131" y="51665"/>
                  </a:cubicBezTo>
                  <a:cubicBezTo>
                    <a:pt x="22012" y="51722"/>
                    <a:pt x="21955" y="51841"/>
                    <a:pt x="21893" y="51903"/>
                  </a:cubicBezTo>
                  <a:cubicBezTo>
                    <a:pt x="20765" y="53269"/>
                    <a:pt x="20765" y="55472"/>
                    <a:pt x="21122" y="57076"/>
                  </a:cubicBezTo>
                  <a:cubicBezTo>
                    <a:pt x="21536" y="58685"/>
                    <a:pt x="23383" y="61303"/>
                    <a:pt x="24035" y="62192"/>
                  </a:cubicBezTo>
                  <a:cubicBezTo>
                    <a:pt x="23383" y="62787"/>
                    <a:pt x="22726" y="63382"/>
                    <a:pt x="22074" y="63920"/>
                  </a:cubicBezTo>
                  <a:cubicBezTo>
                    <a:pt x="21598" y="64277"/>
                    <a:pt x="21179" y="64634"/>
                    <a:pt x="20703" y="64991"/>
                  </a:cubicBezTo>
                  <a:lnTo>
                    <a:pt x="19337" y="66062"/>
                  </a:lnTo>
                  <a:cubicBezTo>
                    <a:pt x="18386" y="66657"/>
                    <a:pt x="17491" y="67309"/>
                    <a:pt x="16539" y="67904"/>
                  </a:cubicBezTo>
                  <a:cubicBezTo>
                    <a:pt x="15944" y="68322"/>
                    <a:pt x="15349" y="68679"/>
                    <a:pt x="14754" y="69093"/>
                  </a:cubicBezTo>
                  <a:cubicBezTo>
                    <a:pt x="15349" y="68441"/>
                    <a:pt x="16539" y="67190"/>
                    <a:pt x="16601" y="67071"/>
                  </a:cubicBezTo>
                  <a:cubicBezTo>
                    <a:pt x="17729" y="65467"/>
                    <a:pt x="18443" y="63620"/>
                    <a:pt x="18624" y="61659"/>
                  </a:cubicBezTo>
                  <a:cubicBezTo>
                    <a:pt x="18743" y="61479"/>
                    <a:pt x="18862" y="61303"/>
                    <a:pt x="18981" y="61065"/>
                  </a:cubicBezTo>
                  <a:cubicBezTo>
                    <a:pt x="19752" y="59637"/>
                    <a:pt x="19218" y="57852"/>
                    <a:pt x="17791" y="57076"/>
                  </a:cubicBezTo>
                  <a:cubicBezTo>
                    <a:pt x="17672" y="57019"/>
                    <a:pt x="17553" y="56957"/>
                    <a:pt x="17491" y="56900"/>
                  </a:cubicBezTo>
                  <a:cubicBezTo>
                    <a:pt x="17159" y="56775"/>
                    <a:pt x="16801" y="56719"/>
                    <a:pt x="16428" y="56719"/>
                  </a:cubicBezTo>
                  <a:cubicBezTo>
                    <a:pt x="14126" y="56719"/>
                    <a:pt x="11224" y="58864"/>
                    <a:pt x="9995" y="60351"/>
                  </a:cubicBezTo>
                  <a:cubicBezTo>
                    <a:pt x="9938" y="60470"/>
                    <a:pt x="9162" y="61659"/>
                    <a:pt x="8686" y="62430"/>
                  </a:cubicBezTo>
                  <a:cubicBezTo>
                    <a:pt x="8867" y="61955"/>
                    <a:pt x="9105" y="61479"/>
                    <a:pt x="9281" y="60946"/>
                  </a:cubicBezTo>
                  <a:cubicBezTo>
                    <a:pt x="9700" y="59932"/>
                    <a:pt x="10114" y="58923"/>
                    <a:pt x="10533" y="57790"/>
                  </a:cubicBezTo>
                  <a:lnTo>
                    <a:pt x="11066" y="56186"/>
                  </a:lnTo>
                  <a:cubicBezTo>
                    <a:pt x="11247" y="55591"/>
                    <a:pt x="11423" y="54996"/>
                    <a:pt x="11604" y="54459"/>
                  </a:cubicBezTo>
                  <a:cubicBezTo>
                    <a:pt x="11961" y="53093"/>
                    <a:pt x="12256" y="51722"/>
                    <a:pt x="12556" y="50294"/>
                  </a:cubicBezTo>
                  <a:cubicBezTo>
                    <a:pt x="13424" y="50643"/>
                    <a:pt x="16505" y="51843"/>
                    <a:pt x="18201" y="51843"/>
                  </a:cubicBezTo>
                  <a:cubicBezTo>
                    <a:pt x="18243" y="51843"/>
                    <a:pt x="18284" y="51843"/>
                    <a:pt x="18324" y="51841"/>
                  </a:cubicBezTo>
                  <a:cubicBezTo>
                    <a:pt x="19989" y="51784"/>
                    <a:pt x="22131" y="51246"/>
                    <a:pt x="23145" y="49818"/>
                  </a:cubicBezTo>
                  <a:cubicBezTo>
                    <a:pt x="24154" y="48510"/>
                    <a:pt x="23859" y="46668"/>
                    <a:pt x="22550" y="45654"/>
                  </a:cubicBezTo>
                  <a:cubicBezTo>
                    <a:pt x="22488" y="45597"/>
                    <a:pt x="22369" y="45535"/>
                    <a:pt x="22312" y="45478"/>
                  </a:cubicBezTo>
                  <a:cubicBezTo>
                    <a:pt x="21822" y="45199"/>
                    <a:pt x="21240" y="45080"/>
                    <a:pt x="20614" y="45080"/>
                  </a:cubicBezTo>
                  <a:cubicBezTo>
                    <a:pt x="18426" y="45080"/>
                    <a:pt x="15692" y="46536"/>
                    <a:pt x="14397" y="47739"/>
                  </a:cubicBezTo>
                  <a:cubicBezTo>
                    <a:pt x="14278" y="47858"/>
                    <a:pt x="13208" y="49047"/>
                    <a:pt x="12675" y="49761"/>
                  </a:cubicBezTo>
                  <a:cubicBezTo>
                    <a:pt x="12851" y="48928"/>
                    <a:pt x="12970" y="48096"/>
                    <a:pt x="13150" y="47201"/>
                  </a:cubicBezTo>
                  <a:lnTo>
                    <a:pt x="14221" y="39705"/>
                  </a:lnTo>
                  <a:cubicBezTo>
                    <a:pt x="14278" y="38934"/>
                    <a:pt x="14397" y="38158"/>
                    <a:pt x="14516" y="37387"/>
                  </a:cubicBezTo>
                  <a:cubicBezTo>
                    <a:pt x="14811" y="37504"/>
                    <a:pt x="18492" y="39054"/>
                    <a:pt x="20367" y="39054"/>
                  </a:cubicBezTo>
                  <a:cubicBezTo>
                    <a:pt x="20400" y="39054"/>
                    <a:pt x="20433" y="39054"/>
                    <a:pt x="20465" y="39053"/>
                  </a:cubicBezTo>
                  <a:cubicBezTo>
                    <a:pt x="22131" y="38991"/>
                    <a:pt x="24273" y="38458"/>
                    <a:pt x="25287" y="36968"/>
                  </a:cubicBezTo>
                  <a:cubicBezTo>
                    <a:pt x="26295" y="35660"/>
                    <a:pt x="26000" y="33818"/>
                    <a:pt x="24692" y="32804"/>
                  </a:cubicBezTo>
                  <a:cubicBezTo>
                    <a:pt x="24630" y="32747"/>
                    <a:pt x="24573" y="32685"/>
                    <a:pt x="24454" y="32628"/>
                  </a:cubicBezTo>
                  <a:cubicBezTo>
                    <a:pt x="23979" y="32372"/>
                    <a:pt x="23418" y="32261"/>
                    <a:pt x="22815" y="32261"/>
                  </a:cubicBezTo>
                  <a:cubicBezTo>
                    <a:pt x="20617" y="32261"/>
                    <a:pt x="17846" y="33720"/>
                    <a:pt x="16539" y="34889"/>
                  </a:cubicBezTo>
                  <a:cubicBezTo>
                    <a:pt x="16420" y="35008"/>
                    <a:pt x="14873" y="36792"/>
                    <a:pt x="14516" y="37268"/>
                  </a:cubicBezTo>
                  <a:cubicBezTo>
                    <a:pt x="14754" y="35603"/>
                    <a:pt x="14992" y="33937"/>
                    <a:pt x="15349" y="32271"/>
                  </a:cubicBezTo>
                  <a:cubicBezTo>
                    <a:pt x="15768" y="30010"/>
                    <a:pt x="16363" y="27807"/>
                    <a:pt x="17077" y="25665"/>
                  </a:cubicBezTo>
                  <a:cubicBezTo>
                    <a:pt x="17194" y="25726"/>
                    <a:pt x="20980" y="27333"/>
                    <a:pt x="22920" y="27333"/>
                  </a:cubicBezTo>
                  <a:cubicBezTo>
                    <a:pt x="22956" y="27333"/>
                    <a:pt x="22991" y="27332"/>
                    <a:pt x="23026" y="27331"/>
                  </a:cubicBezTo>
                  <a:cubicBezTo>
                    <a:pt x="24692" y="27274"/>
                    <a:pt x="26833" y="26736"/>
                    <a:pt x="27842" y="25308"/>
                  </a:cubicBezTo>
                  <a:cubicBezTo>
                    <a:pt x="28856" y="23942"/>
                    <a:pt x="28556" y="22096"/>
                    <a:pt x="27247" y="21087"/>
                  </a:cubicBezTo>
                  <a:cubicBezTo>
                    <a:pt x="27190" y="21025"/>
                    <a:pt x="27128" y="20968"/>
                    <a:pt x="27009" y="20968"/>
                  </a:cubicBezTo>
                  <a:cubicBezTo>
                    <a:pt x="26520" y="20689"/>
                    <a:pt x="25939" y="20570"/>
                    <a:pt x="25314" y="20570"/>
                  </a:cubicBezTo>
                  <a:cubicBezTo>
                    <a:pt x="23128" y="20570"/>
                    <a:pt x="20395" y="22026"/>
                    <a:pt x="19099" y="23228"/>
                  </a:cubicBezTo>
                  <a:cubicBezTo>
                    <a:pt x="18981" y="23286"/>
                    <a:pt x="17848" y="24656"/>
                    <a:pt x="17315" y="25308"/>
                  </a:cubicBezTo>
                  <a:lnTo>
                    <a:pt x="17196" y="25251"/>
                  </a:lnTo>
                  <a:cubicBezTo>
                    <a:pt x="17910" y="23109"/>
                    <a:pt x="18862" y="21025"/>
                    <a:pt x="19989" y="19064"/>
                  </a:cubicBezTo>
                  <a:cubicBezTo>
                    <a:pt x="20646" y="17931"/>
                    <a:pt x="21241" y="16922"/>
                    <a:pt x="21893" y="15971"/>
                  </a:cubicBezTo>
                  <a:cubicBezTo>
                    <a:pt x="22607" y="16328"/>
                    <a:pt x="25820" y="18050"/>
                    <a:pt x="27547" y="18169"/>
                  </a:cubicBezTo>
                  <a:cubicBezTo>
                    <a:pt x="27766" y="18185"/>
                    <a:pt x="27993" y="18193"/>
                    <a:pt x="28227" y="18193"/>
                  </a:cubicBezTo>
                  <a:cubicBezTo>
                    <a:pt x="29772" y="18193"/>
                    <a:pt x="31560" y="17822"/>
                    <a:pt x="32544" y="16684"/>
                  </a:cubicBezTo>
                  <a:cubicBezTo>
                    <a:pt x="33672" y="15495"/>
                    <a:pt x="33615" y="13591"/>
                    <a:pt x="32425" y="12458"/>
                  </a:cubicBezTo>
                  <a:cubicBezTo>
                    <a:pt x="32364" y="12401"/>
                    <a:pt x="32306" y="12339"/>
                    <a:pt x="32187" y="12282"/>
                  </a:cubicBezTo>
                  <a:cubicBezTo>
                    <a:pt x="31599" y="11849"/>
                    <a:pt x="30819" y="11672"/>
                    <a:pt x="29965" y="11672"/>
                  </a:cubicBezTo>
                  <a:cubicBezTo>
                    <a:pt x="27884" y="11672"/>
                    <a:pt x="25362" y="12720"/>
                    <a:pt x="24097" y="13648"/>
                  </a:cubicBezTo>
                  <a:cubicBezTo>
                    <a:pt x="23978" y="13710"/>
                    <a:pt x="23083" y="14600"/>
                    <a:pt x="22431" y="15195"/>
                  </a:cubicBezTo>
                  <a:cubicBezTo>
                    <a:pt x="22726" y="14781"/>
                    <a:pt x="23026" y="14305"/>
                    <a:pt x="23321" y="13886"/>
                  </a:cubicBezTo>
                  <a:cubicBezTo>
                    <a:pt x="24454" y="12339"/>
                    <a:pt x="25524" y="11030"/>
                    <a:pt x="26533" y="9841"/>
                  </a:cubicBezTo>
                  <a:cubicBezTo>
                    <a:pt x="27128" y="9189"/>
                    <a:pt x="27604" y="8594"/>
                    <a:pt x="28142" y="7999"/>
                  </a:cubicBezTo>
                  <a:cubicBezTo>
                    <a:pt x="28275" y="7999"/>
                    <a:pt x="28466" y="8000"/>
                    <a:pt x="28700" y="8000"/>
                  </a:cubicBezTo>
                  <a:cubicBezTo>
                    <a:pt x="30037" y="8000"/>
                    <a:pt x="32783" y="7959"/>
                    <a:pt x="34148" y="7404"/>
                  </a:cubicBezTo>
                  <a:cubicBezTo>
                    <a:pt x="35695" y="6690"/>
                    <a:pt x="37423" y="5438"/>
                    <a:pt x="37899" y="3773"/>
                  </a:cubicBezTo>
                  <a:cubicBezTo>
                    <a:pt x="38313" y="2169"/>
                    <a:pt x="37423" y="503"/>
                    <a:pt x="35876" y="84"/>
                  </a:cubicBezTo>
                  <a:cubicBezTo>
                    <a:pt x="35757" y="27"/>
                    <a:pt x="35638" y="27"/>
                    <a:pt x="35519" y="27"/>
                  </a:cubicBezTo>
                  <a:cubicBezTo>
                    <a:pt x="35392" y="9"/>
                    <a:pt x="35263" y="0"/>
                    <a:pt x="351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8"/>
            <p:cNvSpPr/>
            <p:nvPr/>
          </p:nvSpPr>
          <p:spPr>
            <a:xfrm>
              <a:off x="5052075" y="3114475"/>
              <a:ext cx="679775" cy="1042675"/>
            </a:xfrm>
            <a:custGeom>
              <a:avLst/>
              <a:gdLst/>
              <a:ahLst/>
              <a:cxnLst/>
              <a:rect l="l" t="t" r="r" b="b"/>
              <a:pathLst>
                <a:path w="27191" h="41707" extrusionOk="0">
                  <a:moveTo>
                    <a:pt x="13864" y="1"/>
                  </a:moveTo>
                  <a:cubicBezTo>
                    <a:pt x="5655" y="1"/>
                    <a:pt x="1" y="4822"/>
                    <a:pt x="1" y="11899"/>
                  </a:cubicBezTo>
                  <a:lnTo>
                    <a:pt x="1" y="12556"/>
                  </a:lnTo>
                  <a:cubicBezTo>
                    <a:pt x="1" y="12970"/>
                    <a:pt x="420" y="13270"/>
                    <a:pt x="1014" y="13270"/>
                  </a:cubicBezTo>
                  <a:lnTo>
                    <a:pt x="7259" y="13508"/>
                  </a:lnTo>
                  <a:cubicBezTo>
                    <a:pt x="7915" y="13508"/>
                    <a:pt x="8272" y="13208"/>
                    <a:pt x="8272" y="12556"/>
                  </a:cubicBezTo>
                  <a:lnTo>
                    <a:pt x="8272" y="11899"/>
                  </a:lnTo>
                  <a:cubicBezTo>
                    <a:pt x="8272" y="9343"/>
                    <a:pt x="10352" y="7497"/>
                    <a:pt x="13684" y="7497"/>
                  </a:cubicBezTo>
                  <a:cubicBezTo>
                    <a:pt x="16777" y="7497"/>
                    <a:pt x="18800" y="9163"/>
                    <a:pt x="18800" y="11661"/>
                  </a:cubicBezTo>
                  <a:cubicBezTo>
                    <a:pt x="18800" y="17491"/>
                    <a:pt x="8510" y="17848"/>
                    <a:pt x="8510" y="26001"/>
                  </a:cubicBezTo>
                  <a:lnTo>
                    <a:pt x="8510" y="27548"/>
                  </a:lnTo>
                  <a:lnTo>
                    <a:pt x="8510" y="27786"/>
                  </a:lnTo>
                  <a:cubicBezTo>
                    <a:pt x="8563" y="28225"/>
                    <a:pt x="8925" y="28564"/>
                    <a:pt x="9400" y="28564"/>
                  </a:cubicBezTo>
                  <a:cubicBezTo>
                    <a:pt x="9439" y="28564"/>
                    <a:pt x="9479" y="28561"/>
                    <a:pt x="9519" y="28557"/>
                  </a:cubicBezTo>
                  <a:lnTo>
                    <a:pt x="15887" y="28557"/>
                  </a:lnTo>
                  <a:cubicBezTo>
                    <a:pt x="16420" y="28499"/>
                    <a:pt x="16777" y="28023"/>
                    <a:pt x="16720" y="27548"/>
                  </a:cubicBezTo>
                  <a:lnTo>
                    <a:pt x="16720" y="26477"/>
                  </a:lnTo>
                  <a:cubicBezTo>
                    <a:pt x="16720" y="21180"/>
                    <a:pt x="27190" y="21123"/>
                    <a:pt x="27190" y="11423"/>
                  </a:cubicBezTo>
                  <a:cubicBezTo>
                    <a:pt x="27190" y="4522"/>
                    <a:pt x="21955" y="1"/>
                    <a:pt x="13864" y="1"/>
                  </a:cubicBezTo>
                  <a:close/>
                  <a:moveTo>
                    <a:pt x="13032" y="32307"/>
                  </a:moveTo>
                  <a:cubicBezTo>
                    <a:pt x="10233" y="32307"/>
                    <a:pt x="7972" y="34448"/>
                    <a:pt x="7972" y="37004"/>
                  </a:cubicBezTo>
                  <a:cubicBezTo>
                    <a:pt x="7972" y="39565"/>
                    <a:pt x="10295" y="41706"/>
                    <a:pt x="12970" y="41706"/>
                  </a:cubicBezTo>
                  <a:cubicBezTo>
                    <a:pt x="15649" y="41706"/>
                    <a:pt x="17967" y="39565"/>
                    <a:pt x="17967" y="37004"/>
                  </a:cubicBezTo>
                  <a:cubicBezTo>
                    <a:pt x="17967" y="34448"/>
                    <a:pt x="15649" y="32307"/>
                    <a:pt x="13032" y="32307"/>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8"/>
            <p:cNvSpPr/>
            <p:nvPr/>
          </p:nvSpPr>
          <p:spPr>
            <a:xfrm>
              <a:off x="1986875" y="1526075"/>
              <a:ext cx="589000" cy="907300"/>
            </a:xfrm>
            <a:custGeom>
              <a:avLst/>
              <a:gdLst/>
              <a:ahLst/>
              <a:cxnLst/>
              <a:rect l="l" t="t" r="r" b="b"/>
              <a:pathLst>
                <a:path w="23560" h="36292" extrusionOk="0">
                  <a:moveTo>
                    <a:pt x="12018" y="1"/>
                  </a:moveTo>
                  <a:cubicBezTo>
                    <a:pt x="4879" y="1"/>
                    <a:pt x="1" y="4284"/>
                    <a:pt x="1" y="10414"/>
                  </a:cubicBezTo>
                  <a:lnTo>
                    <a:pt x="1" y="11009"/>
                  </a:lnTo>
                  <a:cubicBezTo>
                    <a:pt x="1" y="11304"/>
                    <a:pt x="296" y="11604"/>
                    <a:pt x="834" y="11604"/>
                  </a:cubicBezTo>
                  <a:lnTo>
                    <a:pt x="6307" y="11780"/>
                  </a:lnTo>
                  <a:cubicBezTo>
                    <a:pt x="6840" y="11780"/>
                    <a:pt x="7140" y="11542"/>
                    <a:pt x="7140" y="11009"/>
                  </a:cubicBezTo>
                  <a:lnTo>
                    <a:pt x="7140" y="10414"/>
                  </a:lnTo>
                  <a:cubicBezTo>
                    <a:pt x="7140" y="8154"/>
                    <a:pt x="8982" y="6607"/>
                    <a:pt x="11837" y="6607"/>
                  </a:cubicBezTo>
                  <a:cubicBezTo>
                    <a:pt x="14517" y="6607"/>
                    <a:pt x="16301" y="8035"/>
                    <a:pt x="16301" y="10233"/>
                  </a:cubicBezTo>
                  <a:cubicBezTo>
                    <a:pt x="16301" y="15231"/>
                    <a:pt x="7316" y="15530"/>
                    <a:pt x="7316" y="22607"/>
                  </a:cubicBezTo>
                  <a:lnTo>
                    <a:pt x="7316" y="23978"/>
                  </a:lnTo>
                  <a:lnTo>
                    <a:pt x="7316" y="24154"/>
                  </a:lnTo>
                  <a:cubicBezTo>
                    <a:pt x="7373" y="24541"/>
                    <a:pt x="7682" y="24875"/>
                    <a:pt x="8104" y="24875"/>
                  </a:cubicBezTo>
                  <a:cubicBezTo>
                    <a:pt x="8139" y="24875"/>
                    <a:pt x="8174" y="24873"/>
                    <a:pt x="8211" y="24868"/>
                  </a:cubicBezTo>
                  <a:lnTo>
                    <a:pt x="13803" y="24868"/>
                  </a:lnTo>
                  <a:cubicBezTo>
                    <a:pt x="14217" y="24811"/>
                    <a:pt x="14517" y="24392"/>
                    <a:pt x="14455" y="23978"/>
                  </a:cubicBezTo>
                  <a:lnTo>
                    <a:pt x="14455" y="23083"/>
                  </a:lnTo>
                  <a:cubicBezTo>
                    <a:pt x="14455" y="18443"/>
                    <a:pt x="23559" y="18386"/>
                    <a:pt x="23559" y="9938"/>
                  </a:cubicBezTo>
                  <a:cubicBezTo>
                    <a:pt x="23559" y="3989"/>
                    <a:pt x="19038" y="1"/>
                    <a:pt x="12018" y="1"/>
                  </a:cubicBezTo>
                  <a:close/>
                  <a:moveTo>
                    <a:pt x="11242" y="28142"/>
                  </a:moveTo>
                  <a:cubicBezTo>
                    <a:pt x="8805" y="28142"/>
                    <a:pt x="6840" y="29984"/>
                    <a:pt x="6840" y="32188"/>
                  </a:cubicBezTo>
                  <a:cubicBezTo>
                    <a:pt x="6957" y="34468"/>
                    <a:pt x="8801" y="36292"/>
                    <a:pt x="11072" y="36292"/>
                  </a:cubicBezTo>
                  <a:cubicBezTo>
                    <a:pt x="11109" y="36292"/>
                    <a:pt x="11147" y="36291"/>
                    <a:pt x="11185" y="36290"/>
                  </a:cubicBezTo>
                  <a:cubicBezTo>
                    <a:pt x="13503" y="36290"/>
                    <a:pt x="15526" y="34448"/>
                    <a:pt x="15526" y="32188"/>
                  </a:cubicBezTo>
                  <a:cubicBezTo>
                    <a:pt x="15526" y="29984"/>
                    <a:pt x="13503" y="28142"/>
                    <a:pt x="11242" y="281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8"/>
            <p:cNvSpPr/>
            <p:nvPr/>
          </p:nvSpPr>
          <p:spPr>
            <a:xfrm>
              <a:off x="4925725" y="468700"/>
              <a:ext cx="297475" cy="458175"/>
            </a:xfrm>
            <a:custGeom>
              <a:avLst/>
              <a:gdLst/>
              <a:ahLst/>
              <a:cxnLst/>
              <a:rect l="l" t="t" r="r" b="b"/>
              <a:pathLst>
                <a:path w="11899" h="18327" extrusionOk="0">
                  <a:moveTo>
                    <a:pt x="6068" y="0"/>
                  </a:moveTo>
                  <a:cubicBezTo>
                    <a:pt x="2437" y="0"/>
                    <a:pt x="0" y="2142"/>
                    <a:pt x="0" y="5236"/>
                  </a:cubicBezTo>
                  <a:lnTo>
                    <a:pt x="0" y="5531"/>
                  </a:lnTo>
                  <a:cubicBezTo>
                    <a:pt x="0" y="5712"/>
                    <a:pt x="177" y="5831"/>
                    <a:pt x="414" y="5831"/>
                  </a:cubicBezTo>
                  <a:lnTo>
                    <a:pt x="3151" y="5950"/>
                  </a:lnTo>
                  <a:cubicBezTo>
                    <a:pt x="3451" y="5950"/>
                    <a:pt x="3627" y="5831"/>
                    <a:pt x="3627" y="5531"/>
                  </a:cubicBezTo>
                  <a:lnTo>
                    <a:pt x="3627" y="5236"/>
                  </a:lnTo>
                  <a:cubicBezTo>
                    <a:pt x="3627" y="4103"/>
                    <a:pt x="4522" y="3332"/>
                    <a:pt x="6007" y="3332"/>
                  </a:cubicBezTo>
                  <a:cubicBezTo>
                    <a:pt x="7315" y="3332"/>
                    <a:pt x="8210" y="4046"/>
                    <a:pt x="8210" y="5174"/>
                  </a:cubicBezTo>
                  <a:cubicBezTo>
                    <a:pt x="8210" y="7672"/>
                    <a:pt x="3689" y="7853"/>
                    <a:pt x="3689" y="11423"/>
                  </a:cubicBezTo>
                  <a:lnTo>
                    <a:pt x="3689" y="12137"/>
                  </a:lnTo>
                  <a:lnTo>
                    <a:pt x="3689" y="12194"/>
                  </a:lnTo>
                  <a:cubicBezTo>
                    <a:pt x="3746" y="12432"/>
                    <a:pt x="3927" y="12551"/>
                    <a:pt x="4165" y="12551"/>
                  </a:cubicBezTo>
                  <a:lnTo>
                    <a:pt x="6958" y="12551"/>
                  </a:lnTo>
                  <a:cubicBezTo>
                    <a:pt x="7196" y="12493"/>
                    <a:pt x="7315" y="12313"/>
                    <a:pt x="7315" y="12137"/>
                  </a:cubicBezTo>
                  <a:lnTo>
                    <a:pt x="7315" y="11661"/>
                  </a:lnTo>
                  <a:cubicBezTo>
                    <a:pt x="7315" y="9338"/>
                    <a:pt x="11899" y="9281"/>
                    <a:pt x="11899" y="5055"/>
                  </a:cubicBezTo>
                  <a:cubicBezTo>
                    <a:pt x="11899" y="2023"/>
                    <a:pt x="9638" y="0"/>
                    <a:pt x="6068" y="0"/>
                  </a:cubicBezTo>
                  <a:close/>
                  <a:moveTo>
                    <a:pt x="5732" y="13911"/>
                  </a:moveTo>
                  <a:cubicBezTo>
                    <a:pt x="5665" y="13911"/>
                    <a:pt x="5598" y="13914"/>
                    <a:pt x="5531" y="13921"/>
                  </a:cubicBezTo>
                  <a:cubicBezTo>
                    <a:pt x="4341" y="13978"/>
                    <a:pt x="3389" y="15049"/>
                    <a:pt x="3508" y="16239"/>
                  </a:cubicBezTo>
                  <a:lnTo>
                    <a:pt x="3508" y="16301"/>
                  </a:lnTo>
                  <a:cubicBezTo>
                    <a:pt x="3508" y="17397"/>
                    <a:pt x="4464" y="18326"/>
                    <a:pt x="5610" y="18326"/>
                  </a:cubicBezTo>
                  <a:cubicBezTo>
                    <a:pt x="5644" y="18326"/>
                    <a:pt x="5677" y="18325"/>
                    <a:pt x="5712" y="18324"/>
                  </a:cubicBezTo>
                  <a:lnTo>
                    <a:pt x="5831" y="18324"/>
                  </a:lnTo>
                  <a:cubicBezTo>
                    <a:pt x="7020" y="18205"/>
                    <a:pt x="7972" y="17191"/>
                    <a:pt x="7910" y="15944"/>
                  </a:cubicBezTo>
                  <a:cubicBezTo>
                    <a:pt x="7798" y="14822"/>
                    <a:pt x="6839" y="13911"/>
                    <a:pt x="5732" y="139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8"/>
            <p:cNvSpPr/>
            <p:nvPr/>
          </p:nvSpPr>
          <p:spPr>
            <a:xfrm>
              <a:off x="1580800" y="2771000"/>
              <a:ext cx="386725" cy="588975"/>
            </a:xfrm>
            <a:custGeom>
              <a:avLst/>
              <a:gdLst/>
              <a:ahLst/>
              <a:cxnLst/>
              <a:rect l="l" t="t" r="r" b="b"/>
              <a:pathLst>
                <a:path w="15469" h="23559" extrusionOk="0">
                  <a:moveTo>
                    <a:pt x="7915" y="476"/>
                  </a:moveTo>
                  <a:cubicBezTo>
                    <a:pt x="12198" y="476"/>
                    <a:pt x="14992" y="2856"/>
                    <a:pt x="14992" y="6544"/>
                  </a:cubicBezTo>
                  <a:cubicBezTo>
                    <a:pt x="14992" y="9519"/>
                    <a:pt x="13207" y="10827"/>
                    <a:pt x="11542" y="11898"/>
                  </a:cubicBezTo>
                  <a:cubicBezTo>
                    <a:pt x="10352" y="12788"/>
                    <a:pt x="9224" y="13564"/>
                    <a:pt x="9224" y="14930"/>
                  </a:cubicBezTo>
                  <a:lnTo>
                    <a:pt x="9224" y="15525"/>
                  </a:lnTo>
                  <a:cubicBezTo>
                    <a:pt x="9224" y="15587"/>
                    <a:pt x="9224" y="15706"/>
                    <a:pt x="9162" y="15763"/>
                  </a:cubicBezTo>
                  <a:cubicBezTo>
                    <a:pt x="9105" y="15763"/>
                    <a:pt x="9043" y="15825"/>
                    <a:pt x="8986" y="15825"/>
                  </a:cubicBezTo>
                  <a:lnTo>
                    <a:pt x="5417" y="15825"/>
                  </a:lnTo>
                  <a:cubicBezTo>
                    <a:pt x="5298" y="15825"/>
                    <a:pt x="5179" y="15763"/>
                    <a:pt x="5179" y="15587"/>
                  </a:cubicBezTo>
                  <a:lnTo>
                    <a:pt x="5179" y="15525"/>
                  </a:lnTo>
                  <a:lnTo>
                    <a:pt x="5179" y="14635"/>
                  </a:lnTo>
                  <a:cubicBezTo>
                    <a:pt x="5179" y="12312"/>
                    <a:pt x="6725" y="11241"/>
                    <a:pt x="8272" y="10113"/>
                  </a:cubicBezTo>
                  <a:cubicBezTo>
                    <a:pt x="9581" y="9219"/>
                    <a:pt x="10890" y="8329"/>
                    <a:pt x="10890" y="6720"/>
                  </a:cubicBezTo>
                  <a:cubicBezTo>
                    <a:pt x="10890" y="5235"/>
                    <a:pt x="9638" y="4221"/>
                    <a:pt x="7796" y="4221"/>
                  </a:cubicBezTo>
                  <a:cubicBezTo>
                    <a:pt x="5831" y="4221"/>
                    <a:pt x="4522" y="5292"/>
                    <a:pt x="4522" y="6839"/>
                  </a:cubicBezTo>
                  <a:lnTo>
                    <a:pt x="4522" y="7196"/>
                  </a:lnTo>
                  <a:cubicBezTo>
                    <a:pt x="4522" y="7434"/>
                    <a:pt x="4522" y="7496"/>
                    <a:pt x="4227" y="7496"/>
                  </a:cubicBezTo>
                  <a:lnTo>
                    <a:pt x="776" y="7377"/>
                  </a:lnTo>
                  <a:cubicBezTo>
                    <a:pt x="595" y="7377"/>
                    <a:pt x="476" y="7315"/>
                    <a:pt x="476" y="7196"/>
                  </a:cubicBezTo>
                  <a:lnTo>
                    <a:pt x="476" y="6839"/>
                  </a:lnTo>
                  <a:cubicBezTo>
                    <a:pt x="476" y="3032"/>
                    <a:pt x="3451" y="476"/>
                    <a:pt x="7915" y="476"/>
                  </a:cubicBezTo>
                  <a:close/>
                  <a:moveTo>
                    <a:pt x="7915" y="0"/>
                  </a:moveTo>
                  <a:cubicBezTo>
                    <a:pt x="3213" y="0"/>
                    <a:pt x="0" y="2856"/>
                    <a:pt x="0" y="6839"/>
                  </a:cubicBezTo>
                  <a:lnTo>
                    <a:pt x="0" y="7196"/>
                  </a:lnTo>
                  <a:cubicBezTo>
                    <a:pt x="0" y="7553"/>
                    <a:pt x="300" y="7853"/>
                    <a:pt x="776" y="7853"/>
                  </a:cubicBezTo>
                  <a:lnTo>
                    <a:pt x="4227" y="7972"/>
                  </a:lnTo>
                  <a:cubicBezTo>
                    <a:pt x="4760" y="7972"/>
                    <a:pt x="4998" y="7672"/>
                    <a:pt x="4998" y="7196"/>
                  </a:cubicBezTo>
                  <a:lnTo>
                    <a:pt x="4998" y="6839"/>
                  </a:lnTo>
                  <a:cubicBezTo>
                    <a:pt x="4998" y="5530"/>
                    <a:pt x="6130" y="4697"/>
                    <a:pt x="7796" y="4697"/>
                  </a:cubicBezTo>
                  <a:cubicBezTo>
                    <a:pt x="9400" y="4697"/>
                    <a:pt x="10414" y="5473"/>
                    <a:pt x="10414" y="6720"/>
                  </a:cubicBezTo>
                  <a:cubicBezTo>
                    <a:pt x="10414" y="8091"/>
                    <a:pt x="9281" y="8862"/>
                    <a:pt x="7972" y="9756"/>
                  </a:cubicBezTo>
                  <a:cubicBezTo>
                    <a:pt x="6425" y="10827"/>
                    <a:pt x="4703" y="12074"/>
                    <a:pt x="4703" y="14635"/>
                  </a:cubicBezTo>
                  <a:lnTo>
                    <a:pt x="4703" y="15525"/>
                  </a:lnTo>
                  <a:lnTo>
                    <a:pt x="4703" y="15644"/>
                  </a:lnTo>
                  <a:cubicBezTo>
                    <a:pt x="4703" y="16028"/>
                    <a:pt x="5051" y="16308"/>
                    <a:pt x="5383" y="16308"/>
                  </a:cubicBezTo>
                  <a:cubicBezTo>
                    <a:pt x="5414" y="16308"/>
                    <a:pt x="5444" y="16305"/>
                    <a:pt x="5474" y="16300"/>
                  </a:cubicBezTo>
                  <a:lnTo>
                    <a:pt x="9043" y="16300"/>
                  </a:lnTo>
                  <a:cubicBezTo>
                    <a:pt x="9224" y="16300"/>
                    <a:pt x="9400" y="16181"/>
                    <a:pt x="9519" y="16001"/>
                  </a:cubicBezTo>
                  <a:cubicBezTo>
                    <a:pt x="9638" y="15882"/>
                    <a:pt x="9700" y="15706"/>
                    <a:pt x="9700" y="15525"/>
                  </a:cubicBezTo>
                  <a:lnTo>
                    <a:pt x="9700" y="14930"/>
                  </a:lnTo>
                  <a:cubicBezTo>
                    <a:pt x="9700" y="13802"/>
                    <a:pt x="10709" y="13088"/>
                    <a:pt x="11842" y="12312"/>
                  </a:cubicBezTo>
                  <a:cubicBezTo>
                    <a:pt x="13445" y="11184"/>
                    <a:pt x="15468" y="9814"/>
                    <a:pt x="15468" y="6544"/>
                  </a:cubicBezTo>
                  <a:cubicBezTo>
                    <a:pt x="15468" y="2675"/>
                    <a:pt x="12436" y="0"/>
                    <a:pt x="7915" y="0"/>
                  </a:cubicBezTo>
                  <a:close/>
                  <a:moveTo>
                    <a:pt x="7466" y="18014"/>
                  </a:moveTo>
                  <a:cubicBezTo>
                    <a:pt x="8747" y="18014"/>
                    <a:pt x="9825" y="19048"/>
                    <a:pt x="9938" y="20403"/>
                  </a:cubicBezTo>
                  <a:cubicBezTo>
                    <a:pt x="10057" y="21774"/>
                    <a:pt x="8986" y="22963"/>
                    <a:pt x="7558" y="23082"/>
                  </a:cubicBezTo>
                  <a:lnTo>
                    <a:pt x="7377" y="23082"/>
                  </a:lnTo>
                  <a:cubicBezTo>
                    <a:pt x="7342" y="23084"/>
                    <a:pt x="7306" y="23085"/>
                    <a:pt x="7271" y="23085"/>
                  </a:cubicBezTo>
                  <a:cubicBezTo>
                    <a:pt x="6070" y="23085"/>
                    <a:pt x="5054" y="22152"/>
                    <a:pt x="4879" y="20941"/>
                  </a:cubicBezTo>
                  <a:lnTo>
                    <a:pt x="4879" y="20703"/>
                  </a:lnTo>
                  <a:cubicBezTo>
                    <a:pt x="4760" y="19332"/>
                    <a:pt x="5831" y="18085"/>
                    <a:pt x="7258" y="18023"/>
                  </a:cubicBezTo>
                  <a:cubicBezTo>
                    <a:pt x="7328" y="18017"/>
                    <a:pt x="7397" y="18014"/>
                    <a:pt x="7466" y="18014"/>
                  </a:cubicBezTo>
                  <a:close/>
                  <a:moveTo>
                    <a:pt x="7420" y="17540"/>
                  </a:moveTo>
                  <a:cubicBezTo>
                    <a:pt x="7348" y="17540"/>
                    <a:pt x="7275" y="17542"/>
                    <a:pt x="7201" y="17547"/>
                  </a:cubicBezTo>
                  <a:cubicBezTo>
                    <a:pt x="5654" y="17666"/>
                    <a:pt x="4403" y="18975"/>
                    <a:pt x="4403" y="20522"/>
                  </a:cubicBezTo>
                  <a:lnTo>
                    <a:pt x="4403" y="20760"/>
                  </a:lnTo>
                  <a:cubicBezTo>
                    <a:pt x="4465" y="22307"/>
                    <a:pt x="5712" y="23558"/>
                    <a:pt x="7320" y="23558"/>
                  </a:cubicBezTo>
                  <a:lnTo>
                    <a:pt x="7615" y="23558"/>
                  </a:lnTo>
                  <a:cubicBezTo>
                    <a:pt x="9281" y="23439"/>
                    <a:pt x="10533" y="22012"/>
                    <a:pt x="10414" y="20346"/>
                  </a:cubicBezTo>
                  <a:cubicBezTo>
                    <a:pt x="10300" y="18754"/>
                    <a:pt x="8990" y="17540"/>
                    <a:pt x="7420" y="1754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8"/>
            <p:cNvSpPr/>
            <p:nvPr/>
          </p:nvSpPr>
          <p:spPr>
            <a:xfrm>
              <a:off x="2709700" y="858350"/>
              <a:ext cx="257250" cy="397150"/>
            </a:xfrm>
            <a:custGeom>
              <a:avLst/>
              <a:gdLst/>
              <a:ahLst/>
              <a:cxnLst/>
              <a:rect l="l" t="t" r="r" b="b"/>
              <a:pathLst>
                <a:path w="10290" h="15886" extrusionOk="0">
                  <a:moveTo>
                    <a:pt x="5293" y="1"/>
                  </a:moveTo>
                  <a:cubicBezTo>
                    <a:pt x="2142" y="1"/>
                    <a:pt x="0" y="1905"/>
                    <a:pt x="0" y="4579"/>
                  </a:cubicBezTo>
                  <a:lnTo>
                    <a:pt x="0" y="4817"/>
                  </a:lnTo>
                  <a:cubicBezTo>
                    <a:pt x="0" y="4998"/>
                    <a:pt x="176" y="5055"/>
                    <a:pt x="357" y="5055"/>
                  </a:cubicBezTo>
                  <a:lnTo>
                    <a:pt x="2737" y="5174"/>
                  </a:lnTo>
                  <a:cubicBezTo>
                    <a:pt x="2975" y="5174"/>
                    <a:pt x="3094" y="5055"/>
                    <a:pt x="3094" y="4817"/>
                  </a:cubicBezTo>
                  <a:lnTo>
                    <a:pt x="3094" y="4579"/>
                  </a:lnTo>
                  <a:cubicBezTo>
                    <a:pt x="3094" y="3570"/>
                    <a:pt x="3927" y="2914"/>
                    <a:pt x="5174" y="2914"/>
                  </a:cubicBezTo>
                  <a:cubicBezTo>
                    <a:pt x="6363" y="2914"/>
                    <a:pt x="7139" y="3570"/>
                    <a:pt x="7139" y="4460"/>
                  </a:cubicBezTo>
                  <a:cubicBezTo>
                    <a:pt x="7139" y="6664"/>
                    <a:pt x="3213" y="6840"/>
                    <a:pt x="3213" y="9934"/>
                  </a:cubicBezTo>
                  <a:lnTo>
                    <a:pt x="3213" y="10528"/>
                  </a:lnTo>
                  <a:lnTo>
                    <a:pt x="3213" y="10590"/>
                  </a:lnTo>
                  <a:cubicBezTo>
                    <a:pt x="3213" y="10766"/>
                    <a:pt x="3389" y="10885"/>
                    <a:pt x="3570" y="10885"/>
                  </a:cubicBezTo>
                  <a:lnTo>
                    <a:pt x="6006" y="10885"/>
                  </a:lnTo>
                  <a:cubicBezTo>
                    <a:pt x="6187" y="10885"/>
                    <a:pt x="6306" y="10709"/>
                    <a:pt x="6306" y="10528"/>
                  </a:cubicBezTo>
                  <a:lnTo>
                    <a:pt x="6306" y="10114"/>
                  </a:lnTo>
                  <a:cubicBezTo>
                    <a:pt x="6306" y="8092"/>
                    <a:pt x="10290" y="8092"/>
                    <a:pt x="10290" y="4341"/>
                  </a:cubicBezTo>
                  <a:cubicBezTo>
                    <a:pt x="10290" y="1786"/>
                    <a:pt x="8386" y="1"/>
                    <a:pt x="5293" y="1"/>
                  </a:cubicBezTo>
                  <a:close/>
                  <a:moveTo>
                    <a:pt x="4879" y="12134"/>
                  </a:moveTo>
                  <a:cubicBezTo>
                    <a:pt x="4839" y="12134"/>
                    <a:pt x="4800" y="12135"/>
                    <a:pt x="4760" y="12137"/>
                  </a:cubicBezTo>
                  <a:cubicBezTo>
                    <a:pt x="3746" y="12194"/>
                    <a:pt x="2975" y="13089"/>
                    <a:pt x="3032" y="14098"/>
                  </a:cubicBezTo>
                  <a:lnTo>
                    <a:pt x="2975" y="14098"/>
                  </a:lnTo>
                  <a:cubicBezTo>
                    <a:pt x="3030" y="15076"/>
                    <a:pt x="3807" y="15886"/>
                    <a:pt x="4773" y="15886"/>
                  </a:cubicBezTo>
                  <a:cubicBezTo>
                    <a:pt x="4808" y="15886"/>
                    <a:pt x="4843" y="15885"/>
                    <a:pt x="4879" y="15883"/>
                  </a:cubicBezTo>
                  <a:lnTo>
                    <a:pt x="4998" y="15883"/>
                  </a:lnTo>
                  <a:cubicBezTo>
                    <a:pt x="6006" y="15826"/>
                    <a:pt x="6839" y="14931"/>
                    <a:pt x="6782" y="13922"/>
                  </a:cubicBezTo>
                  <a:cubicBezTo>
                    <a:pt x="6723" y="12891"/>
                    <a:pt x="5896" y="12134"/>
                    <a:pt x="4879" y="1213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8"/>
            <p:cNvSpPr/>
            <p:nvPr/>
          </p:nvSpPr>
          <p:spPr>
            <a:xfrm>
              <a:off x="4451225" y="4088700"/>
              <a:ext cx="269275" cy="408975"/>
            </a:xfrm>
            <a:custGeom>
              <a:avLst/>
              <a:gdLst/>
              <a:ahLst/>
              <a:cxnLst/>
              <a:rect l="l" t="t" r="r" b="b"/>
              <a:pathLst>
                <a:path w="10771" h="16359" extrusionOk="0">
                  <a:moveTo>
                    <a:pt x="5474" y="477"/>
                  </a:moveTo>
                  <a:cubicBezTo>
                    <a:pt x="8448" y="477"/>
                    <a:pt x="10295" y="2081"/>
                    <a:pt x="10295" y="4579"/>
                  </a:cubicBezTo>
                  <a:cubicBezTo>
                    <a:pt x="10295" y="6602"/>
                    <a:pt x="9043" y="7435"/>
                    <a:pt x="7972" y="8210"/>
                  </a:cubicBezTo>
                  <a:cubicBezTo>
                    <a:pt x="7139" y="8805"/>
                    <a:pt x="6307" y="9338"/>
                    <a:pt x="6307" y="10352"/>
                  </a:cubicBezTo>
                  <a:lnTo>
                    <a:pt x="6307" y="10766"/>
                  </a:lnTo>
                  <a:cubicBezTo>
                    <a:pt x="6307" y="10828"/>
                    <a:pt x="6307" y="10885"/>
                    <a:pt x="6249" y="10885"/>
                  </a:cubicBezTo>
                  <a:lnTo>
                    <a:pt x="6249" y="11123"/>
                  </a:lnTo>
                  <a:lnTo>
                    <a:pt x="6188" y="10885"/>
                  </a:lnTo>
                  <a:lnTo>
                    <a:pt x="3689" y="10885"/>
                  </a:lnTo>
                  <a:lnTo>
                    <a:pt x="3632" y="10828"/>
                  </a:lnTo>
                  <a:lnTo>
                    <a:pt x="3632" y="10766"/>
                  </a:lnTo>
                  <a:lnTo>
                    <a:pt x="3632" y="10114"/>
                  </a:lnTo>
                  <a:cubicBezTo>
                    <a:pt x="3632" y="8567"/>
                    <a:pt x="4703" y="7854"/>
                    <a:pt x="5773" y="7078"/>
                  </a:cubicBezTo>
                  <a:cubicBezTo>
                    <a:pt x="6725" y="6483"/>
                    <a:pt x="7558" y="5831"/>
                    <a:pt x="7558" y="4698"/>
                  </a:cubicBezTo>
                  <a:cubicBezTo>
                    <a:pt x="7558" y="3627"/>
                    <a:pt x="6663" y="2856"/>
                    <a:pt x="5417" y="2856"/>
                  </a:cubicBezTo>
                  <a:cubicBezTo>
                    <a:pt x="4046" y="2856"/>
                    <a:pt x="3094" y="3627"/>
                    <a:pt x="3094" y="4817"/>
                  </a:cubicBezTo>
                  <a:lnTo>
                    <a:pt x="3094" y="5055"/>
                  </a:lnTo>
                  <a:cubicBezTo>
                    <a:pt x="3094" y="5117"/>
                    <a:pt x="3094" y="5174"/>
                    <a:pt x="2975" y="5174"/>
                  </a:cubicBezTo>
                  <a:lnTo>
                    <a:pt x="595" y="5055"/>
                  </a:lnTo>
                  <a:lnTo>
                    <a:pt x="419" y="5055"/>
                  </a:lnTo>
                  <a:lnTo>
                    <a:pt x="419" y="4817"/>
                  </a:lnTo>
                  <a:cubicBezTo>
                    <a:pt x="419" y="2200"/>
                    <a:pt x="2499" y="477"/>
                    <a:pt x="5474" y="477"/>
                  </a:cubicBezTo>
                  <a:close/>
                  <a:moveTo>
                    <a:pt x="5474" y="1"/>
                  </a:moveTo>
                  <a:cubicBezTo>
                    <a:pt x="2261" y="1"/>
                    <a:pt x="1" y="1962"/>
                    <a:pt x="1" y="4817"/>
                  </a:cubicBezTo>
                  <a:lnTo>
                    <a:pt x="1" y="5055"/>
                  </a:lnTo>
                  <a:cubicBezTo>
                    <a:pt x="1" y="5355"/>
                    <a:pt x="238" y="5531"/>
                    <a:pt x="595" y="5531"/>
                  </a:cubicBezTo>
                  <a:lnTo>
                    <a:pt x="2975" y="5650"/>
                  </a:lnTo>
                  <a:cubicBezTo>
                    <a:pt x="3332" y="5650"/>
                    <a:pt x="3570" y="5412"/>
                    <a:pt x="3570" y="5055"/>
                  </a:cubicBezTo>
                  <a:lnTo>
                    <a:pt x="3570" y="4817"/>
                  </a:lnTo>
                  <a:cubicBezTo>
                    <a:pt x="3570" y="3927"/>
                    <a:pt x="4284" y="3332"/>
                    <a:pt x="5417" y="3332"/>
                  </a:cubicBezTo>
                  <a:cubicBezTo>
                    <a:pt x="6426" y="3332"/>
                    <a:pt x="7082" y="3865"/>
                    <a:pt x="7082" y="4698"/>
                  </a:cubicBezTo>
                  <a:cubicBezTo>
                    <a:pt x="7082" y="5593"/>
                    <a:pt x="6368" y="6126"/>
                    <a:pt x="5474" y="6721"/>
                  </a:cubicBezTo>
                  <a:cubicBezTo>
                    <a:pt x="4403" y="7497"/>
                    <a:pt x="3156" y="8329"/>
                    <a:pt x="3156" y="10114"/>
                  </a:cubicBezTo>
                  <a:lnTo>
                    <a:pt x="3156" y="10709"/>
                  </a:lnTo>
                  <a:cubicBezTo>
                    <a:pt x="3156" y="10766"/>
                    <a:pt x="3156" y="10828"/>
                    <a:pt x="3213" y="10885"/>
                  </a:cubicBezTo>
                  <a:cubicBezTo>
                    <a:pt x="3213" y="11066"/>
                    <a:pt x="3332" y="11185"/>
                    <a:pt x="3451" y="11242"/>
                  </a:cubicBezTo>
                  <a:cubicBezTo>
                    <a:pt x="3513" y="11361"/>
                    <a:pt x="3632" y="11361"/>
                    <a:pt x="3751" y="11361"/>
                  </a:cubicBezTo>
                  <a:lnTo>
                    <a:pt x="6307" y="11361"/>
                  </a:lnTo>
                  <a:cubicBezTo>
                    <a:pt x="6606" y="11304"/>
                    <a:pt x="6844" y="11004"/>
                    <a:pt x="6782" y="10766"/>
                  </a:cubicBezTo>
                  <a:lnTo>
                    <a:pt x="6782" y="10352"/>
                  </a:lnTo>
                  <a:cubicBezTo>
                    <a:pt x="6782" y="9576"/>
                    <a:pt x="7439" y="9162"/>
                    <a:pt x="8272" y="8625"/>
                  </a:cubicBezTo>
                  <a:cubicBezTo>
                    <a:pt x="9400" y="7792"/>
                    <a:pt x="10771" y="6840"/>
                    <a:pt x="10771" y="4579"/>
                  </a:cubicBezTo>
                  <a:cubicBezTo>
                    <a:pt x="10771" y="1785"/>
                    <a:pt x="8686" y="1"/>
                    <a:pt x="5474" y="1"/>
                  </a:cubicBezTo>
                  <a:close/>
                  <a:moveTo>
                    <a:pt x="4998" y="12551"/>
                  </a:moveTo>
                  <a:cubicBezTo>
                    <a:pt x="5950" y="12551"/>
                    <a:pt x="6725" y="13208"/>
                    <a:pt x="6782" y="14160"/>
                  </a:cubicBezTo>
                  <a:cubicBezTo>
                    <a:pt x="6782" y="15050"/>
                    <a:pt x="6130" y="15825"/>
                    <a:pt x="5179" y="15882"/>
                  </a:cubicBezTo>
                  <a:lnTo>
                    <a:pt x="5060" y="15882"/>
                  </a:lnTo>
                  <a:cubicBezTo>
                    <a:pt x="4227" y="15882"/>
                    <a:pt x="3513" y="15169"/>
                    <a:pt x="3451" y="14336"/>
                  </a:cubicBezTo>
                  <a:lnTo>
                    <a:pt x="3451" y="14160"/>
                  </a:lnTo>
                  <a:cubicBezTo>
                    <a:pt x="3513" y="13327"/>
                    <a:pt x="4165" y="12613"/>
                    <a:pt x="4998" y="12551"/>
                  </a:cubicBezTo>
                  <a:close/>
                  <a:moveTo>
                    <a:pt x="5095" y="12073"/>
                  </a:moveTo>
                  <a:cubicBezTo>
                    <a:pt x="5063" y="12073"/>
                    <a:pt x="5030" y="12073"/>
                    <a:pt x="4998" y="12075"/>
                  </a:cubicBezTo>
                  <a:cubicBezTo>
                    <a:pt x="3808" y="12194"/>
                    <a:pt x="2918" y="13146"/>
                    <a:pt x="2975" y="14336"/>
                  </a:cubicBezTo>
                  <a:lnTo>
                    <a:pt x="2975" y="14574"/>
                  </a:lnTo>
                  <a:lnTo>
                    <a:pt x="3037" y="14574"/>
                  </a:lnTo>
                  <a:cubicBezTo>
                    <a:pt x="3156" y="15587"/>
                    <a:pt x="4046" y="16358"/>
                    <a:pt x="5060" y="16358"/>
                  </a:cubicBezTo>
                  <a:lnTo>
                    <a:pt x="5236" y="16358"/>
                  </a:lnTo>
                  <a:cubicBezTo>
                    <a:pt x="6368" y="16301"/>
                    <a:pt x="7320" y="15288"/>
                    <a:pt x="7201" y="14098"/>
                  </a:cubicBezTo>
                  <a:cubicBezTo>
                    <a:pt x="7141" y="13002"/>
                    <a:pt x="6187" y="12073"/>
                    <a:pt x="5095" y="12073"/>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8"/>
            <p:cNvSpPr/>
            <p:nvPr/>
          </p:nvSpPr>
          <p:spPr>
            <a:xfrm>
              <a:off x="3358150" y="4280500"/>
              <a:ext cx="737700" cy="804700"/>
            </a:xfrm>
            <a:custGeom>
              <a:avLst/>
              <a:gdLst/>
              <a:ahLst/>
              <a:cxnLst/>
              <a:rect l="l" t="t" r="r" b="b"/>
              <a:pathLst>
                <a:path w="29508" h="32188" extrusionOk="0">
                  <a:moveTo>
                    <a:pt x="15168" y="1"/>
                  </a:moveTo>
                  <a:cubicBezTo>
                    <a:pt x="10052" y="1"/>
                    <a:pt x="5649" y="2918"/>
                    <a:pt x="3808" y="7082"/>
                  </a:cubicBezTo>
                  <a:cubicBezTo>
                    <a:pt x="3746" y="7201"/>
                    <a:pt x="3746" y="7320"/>
                    <a:pt x="3689" y="7378"/>
                  </a:cubicBezTo>
                  <a:lnTo>
                    <a:pt x="3570" y="7677"/>
                  </a:lnTo>
                  <a:cubicBezTo>
                    <a:pt x="3508" y="7796"/>
                    <a:pt x="3451" y="7853"/>
                    <a:pt x="3451" y="7972"/>
                  </a:cubicBezTo>
                  <a:cubicBezTo>
                    <a:pt x="3389" y="8091"/>
                    <a:pt x="3332" y="8153"/>
                    <a:pt x="3270" y="8272"/>
                  </a:cubicBezTo>
                  <a:lnTo>
                    <a:pt x="3151" y="8567"/>
                  </a:lnTo>
                  <a:cubicBezTo>
                    <a:pt x="3094" y="8629"/>
                    <a:pt x="3094" y="8748"/>
                    <a:pt x="3032" y="8867"/>
                  </a:cubicBezTo>
                  <a:cubicBezTo>
                    <a:pt x="2975" y="8924"/>
                    <a:pt x="2975" y="9043"/>
                    <a:pt x="2913" y="9105"/>
                  </a:cubicBezTo>
                  <a:cubicBezTo>
                    <a:pt x="2856" y="9224"/>
                    <a:pt x="2794" y="9343"/>
                    <a:pt x="2794" y="9400"/>
                  </a:cubicBezTo>
                  <a:lnTo>
                    <a:pt x="2618" y="9700"/>
                  </a:lnTo>
                  <a:cubicBezTo>
                    <a:pt x="2618" y="9819"/>
                    <a:pt x="2556" y="9876"/>
                    <a:pt x="2499" y="9995"/>
                  </a:cubicBezTo>
                  <a:cubicBezTo>
                    <a:pt x="2437" y="10057"/>
                    <a:pt x="2437" y="10176"/>
                    <a:pt x="2380" y="10295"/>
                  </a:cubicBezTo>
                  <a:lnTo>
                    <a:pt x="2261" y="10590"/>
                  </a:lnTo>
                  <a:cubicBezTo>
                    <a:pt x="2199" y="10652"/>
                    <a:pt x="2142" y="10771"/>
                    <a:pt x="2142" y="10828"/>
                  </a:cubicBezTo>
                  <a:cubicBezTo>
                    <a:pt x="2080" y="10947"/>
                    <a:pt x="2023" y="11066"/>
                    <a:pt x="1961" y="11128"/>
                  </a:cubicBezTo>
                  <a:lnTo>
                    <a:pt x="1842" y="11423"/>
                  </a:lnTo>
                  <a:cubicBezTo>
                    <a:pt x="1785" y="11542"/>
                    <a:pt x="1785" y="11604"/>
                    <a:pt x="1723" y="11723"/>
                  </a:cubicBezTo>
                  <a:cubicBezTo>
                    <a:pt x="1666" y="11842"/>
                    <a:pt x="1666" y="11899"/>
                    <a:pt x="1604" y="12018"/>
                  </a:cubicBezTo>
                  <a:lnTo>
                    <a:pt x="1485" y="12318"/>
                  </a:lnTo>
                  <a:cubicBezTo>
                    <a:pt x="1428" y="12375"/>
                    <a:pt x="1366" y="12494"/>
                    <a:pt x="1309" y="12613"/>
                  </a:cubicBezTo>
                  <a:cubicBezTo>
                    <a:pt x="1309" y="12675"/>
                    <a:pt x="1247" y="12794"/>
                    <a:pt x="1190" y="12913"/>
                  </a:cubicBezTo>
                  <a:cubicBezTo>
                    <a:pt x="414" y="14635"/>
                    <a:pt x="0" y="16482"/>
                    <a:pt x="0" y="18386"/>
                  </a:cubicBezTo>
                  <a:cubicBezTo>
                    <a:pt x="0" y="26001"/>
                    <a:pt x="6544" y="32188"/>
                    <a:pt x="14635" y="32188"/>
                  </a:cubicBezTo>
                  <a:cubicBezTo>
                    <a:pt x="22607" y="32188"/>
                    <a:pt x="29508" y="26001"/>
                    <a:pt x="29508" y="18386"/>
                  </a:cubicBezTo>
                  <a:cubicBezTo>
                    <a:pt x="29508" y="16958"/>
                    <a:pt x="29270" y="15530"/>
                    <a:pt x="28732" y="14159"/>
                  </a:cubicBezTo>
                  <a:cubicBezTo>
                    <a:pt x="28732" y="14041"/>
                    <a:pt x="28675" y="13922"/>
                    <a:pt x="28675" y="13803"/>
                  </a:cubicBezTo>
                  <a:cubicBezTo>
                    <a:pt x="28613" y="13745"/>
                    <a:pt x="28613" y="13626"/>
                    <a:pt x="28556" y="13507"/>
                  </a:cubicBezTo>
                  <a:cubicBezTo>
                    <a:pt x="28494" y="13446"/>
                    <a:pt x="28494" y="13327"/>
                    <a:pt x="28437" y="13208"/>
                  </a:cubicBezTo>
                  <a:cubicBezTo>
                    <a:pt x="28437" y="13089"/>
                    <a:pt x="28375" y="13032"/>
                    <a:pt x="28318" y="12913"/>
                  </a:cubicBezTo>
                  <a:cubicBezTo>
                    <a:pt x="28318" y="12794"/>
                    <a:pt x="28256" y="12732"/>
                    <a:pt x="28256" y="12613"/>
                  </a:cubicBezTo>
                  <a:cubicBezTo>
                    <a:pt x="28199" y="12494"/>
                    <a:pt x="28199" y="12437"/>
                    <a:pt x="28137" y="12318"/>
                  </a:cubicBezTo>
                  <a:cubicBezTo>
                    <a:pt x="28080" y="12199"/>
                    <a:pt x="28080" y="12137"/>
                    <a:pt x="28018" y="12018"/>
                  </a:cubicBezTo>
                  <a:lnTo>
                    <a:pt x="27899" y="11723"/>
                  </a:lnTo>
                  <a:cubicBezTo>
                    <a:pt x="27899" y="11604"/>
                    <a:pt x="27842" y="11542"/>
                    <a:pt x="27842" y="11423"/>
                  </a:cubicBezTo>
                  <a:lnTo>
                    <a:pt x="27723" y="11128"/>
                  </a:lnTo>
                  <a:cubicBezTo>
                    <a:pt x="27661" y="11009"/>
                    <a:pt x="27661" y="10890"/>
                    <a:pt x="27604" y="10828"/>
                  </a:cubicBezTo>
                  <a:lnTo>
                    <a:pt x="27542" y="10533"/>
                  </a:lnTo>
                  <a:cubicBezTo>
                    <a:pt x="27485" y="10414"/>
                    <a:pt x="27423" y="10295"/>
                    <a:pt x="27423" y="10233"/>
                  </a:cubicBezTo>
                  <a:lnTo>
                    <a:pt x="27304" y="9876"/>
                  </a:lnTo>
                  <a:cubicBezTo>
                    <a:pt x="27304" y="9819"/>
                    <a:pt x="27247" y="9700"/>
                    <a:pt x="27185" y="9581"/>
                  </a:cubicBezTo>
                  <a:lnTo>
                    <a:pt x="27128" y="9281"/>
                  </a:lnTo>
                  <a:cubicBezTo>
                    <a:pt x="27066" y="9224"/>
                    <a:pt x="27009" y="9105"/>
                    <a:pt x="27009" y="8986"/>
                  </a:cubicBezTo>
                  <a:cubicBezTo>
                    <a:pt x="26947" y="8924"/>
                    <a:pt x="26947" y="8805"/>
                    <a:pt x="26890" y="8686"/>
                  </a:cubicBezTo>
                  <a:cubicBezTo>
                    <a:pt x="26828" y="8629"/>
                    <a:pt x="26828" y="8510"/>
                    <a:pt x="26771" y="8391"/>
                  </a:cubicBezTo>
                  <a:cubicBezTo>
                    <a:pt x="26771" y="8272"/>
                    <a:pt x="26709" y="8210"/>
                    <a:pt x="26709" y="8091"/>
                  </a:cubicBezTo>
                  <a:cubicBezTo>
                    <a:pt x="25162" y="3394"/>
                    <a:pt x="20403" y="1"/>
                    <a:pt x="151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8"/>
            <p:cNvSpPr/>
            <p:nvPr/>
          </p:nvSpPr>
          <p:spPr>
            <a:xfrm>
              <a:off x="2770625" y="2010925"/>
              <a:ext cx="2003425" cy="2107550"/>
            </a:xfrm>
            <a:custGeom>
              <a:avLst/>
              <a:gdLst/>
              <a:ahLst/>
              <a:cxnLst/>
              <a:rect l="l" t="t" r="r" b="b"/>
              <a:pathLst>
                <a:path w="80137" h="84302" extrusionOk="0">
                  <a:moveTo>
                    <a:pt x="40930" y="1"/>
                  </a:moveTo>
                  <a:cubicBezTo>
                    <a:pt x="16600" y="1"/>
                    <a:pt x="0" y="14341"/>
                    <a:pt x="0" y="35281"/>
                  </a:cubicBezTo>
                  <a:lnTo>
                    <a:pt x="0" y="37123"/>
                  </a:lnTo>
                  <a:cubicBezTo>
                    <a:pt x="0" y="37780"/>
                    <a:pt x="357" y="38375"/>
                    <a:pt x="895" y="38670"/>
                  </a:cubicBezTo>
                  <a:cubicBezTo>
                    <a:pt x="1014" y="38789"/>
                    <a:pt x="1133" y="38851"/>
                    <a:pt x="1252" y="38970"/>
                  </a:cubicBezTo>
                  <a:cubicBezTo>
                    <a:pt x="1309" y="39027"/>
                    <a:pt x="1428" y="39146"/>
                    <a:pt x="1547" y="39208"/>
                  </a:cubicBezTo>
                  <a:cubicBezTo>
                    <a:pt x="1666" y="39327"/>
                    <a:pt x="1785" y="39384"/>
                    <a:pt x="1904" y="39446"/>
                  </a:cubicBezTo>
                  <a:cubicBezTo>
                    <a:pt x="2023" y="39565"/>
                    <a:pt x="2142" y="39684"/>
                    <a:pt x="2261" y="39741"/>
                  </a:cubicBezTo>
                  <a:cubicBezTo>
                    <a:pt x="2323" y="39860"/>
                    <a:pt x="2442" y="39922"/>
                    <a:pt x="2561" y="39979"/>
                  </a:cubicBezTo>
                  <a:cubicBezTo>
                    <a:pt x="2679" y="40098"/>
                    <a:pt x="2798" y="40217"/>
                    <a:pt x="2917" y="40278"/>
                  </a:cubicBezTo>
                  <a:cubicBezTo>
                    <a:pt x="2975" y="40397"/>
                    <a:pt x="3094" y="40455"/>
                    <a:pt x="3213" y="40516"/>
                  </a:cubicBezTo>
                  <a:cubicBezTo>
                    <a:pt x="3332" y="40635"/>
                    <a:pt x="3450" y="40693"/>
                    <a:pt x="3569" y="40812"/>
                  </a:cubicBezTo>
                  <a:cubicBezTo>
                    <a:pt x="3688" y="40873"/>
                    <a:pt x="3807" y="40992"/>
                    <a:pt x="3926" y="41049"/>
                  </a:cubicBezTo>
                  <a:cubicBezTo>
                    <a:pt x="3988" y="41168"/>
                    <a:pt x="4107" y="41287"/>
                    <a:pt x="4283" y="41349"/>
                  </a:cubicBezTo>
                  <a:cubicBezTo>
                    <a:pt x="4345" y="41406"/>
                    <a:pt x="4464" y="41525"/>
                    <a:pt x="4583" y="41587"/>
                  </a:cubicBezTo>
                  <a:cubicBezTo>
                    <a:pt x="4702" y="41706"/>
                    <a:pt x="4759" y="41763"/>
                    <a:pt x="4878" y="41825"/>
                  </a:cubicBezTo>
                  <a:cubicBezTo>
                    <a:pt x="4997" y="41944"/>
                    <a:pt x="5116" y="42063"/>
                    <a:pt x="5235" y="42120"/>
                  </a:cubicBezTo>
                  <a:cubicBezTo>
                    <a:pt x="5354" y="42239"/>
                    <a:pt x="5473" y="42301"/>
                    <a:pt x="5592" y="42358"/>
                  </a:cubicBezTo>
                  <a:cubicBezTo>
                    <a:pt x="5654" y="42477"/>
                    <a:pt x="5773" y="42596"/>
                    <a:pt x="5892" y="42658"/>
                  </a:cubicBezTo>
                  <a:cubicBezTo>
                    <a:pt x="6011" y="42715"/>
                    <a:pt x="6130" y="42834"/>
                    <a:pt x="6249" y="42896"/>
                  </a:cubicBezTo>
                  <a:lnTo>
                    <a:pt x="6544" y="43191"/>
                  </a:lnTo>
                  <a:cubicBezTo>
                    <a:pt x="6663" y="43253"/>
                    <a:pt x="6782" y="43372"/>
                    <a:pt x="6901" y="43429"/>
                  </a:cubicBezTo>
                  <a:cubicBezTo>
                    <a:pt x="7020" y="43548"/>
                    <a:pt x="7139" y="43610"/>
                    <a:pt x="7258" y="43729"/>
                  </a:cubicBezTo>
                  <a:cubicBezTo>
                    <a:pt x="7320" y="43786"/>
                    <a:pt x="7439" y="43905"/>
                    <a:pt x="7558" y="43967"/>
                  </a:cubicBezTo>
                  <a:cubicBezTo>
                    <a:pt x="8091" y="44443"/>
                    <a:pt x="8805" y="44681"/>
                    <a:pt x="9580" y="44681"/>
                  </a:cubicBezTo>
                  <a:lnTo>
                    <a:pt x="24748" y="45214"/>
                  </a:lnTo>
                  <a:cubicBezTo>
                    <a:pt x="26295" y="45214"/>
                    <a:pt x="27128" y="44500"/>
                    <a:pt x="27128" y="42953"/>
                  </a:cubicBezTo>
                  <a:lnTo>
                    <a:pt x="27128" y="41406"/>
                  </a:lnTo>
                  <a:cubicBezTo>
                    <a:pt x="27128" y="35162"/>
                    <a:pt x="32244" y="30760"/>
                    <a:pt x="40397" y="30760"/>
                  </a:cubicBezTo>
                  <a:cubicBezTo>
                    <a:pt x="47773" y="30760"/>
                    <a:pt x="52709" y="34743"/>
                    <a:pt x="52709" y="40812"/>
                  </a:cubicBezTo>
                  <a:cubicBezTo>
                    <a:pt x="52709" y="41525"/>
                    <a:pt x="52652" y="42239"/>
                    <a:pt x="52533" y="42896"/>
                  </a:cubicBezTo>
                  <a:cubicBezTo>
                    <a:pt x="44918" y="52891"/>
                    <a:pt x="25048" y="57293"/>
                    <a:pt x="25048" y="76687"/>
                  </a:cubicBezTo>
                  <a:lnTo>
                    <a:pt x="25048" y="81327"/>
                  </a:lnTo>
                  <a:cubicBezTo>
                    <a:pt x="25048" y="83231"/>
                    <a:pt x="26119" y="84302"/>
                    <a:pt x="28023" y="84302"/>
                  </a:cubicBezTo>
                  <a:lnTo>
                    <a:pt x="46284" y="84302"/>
                  </a:lnTo>
                  <a:cubicBezTo>
                    <a:pt x="48187" y="84302"/>
                    <a:pt x="49201" y="83231"/>
                    <a:pt x="49201" y="81327"/>
                  </a:cubicBezTo>
                  <a:lnTo>
                    <a:pt x="49201" y="78234"/>
                  </a:lnTo>
                  <a:cubicBezTo>
                    <a:pt x="49201" y="62528"/>
                    <a:pt x="80136" y="62347"/>
                    <a:pt x="80136" y="33673"/>
                  </a:cubicBezTo>
                  <a:cubicBezTo>
                    <a:pt x="80136" y="13508"/>
                    <a:pt x="64726" y="1"/>
                    <a:pt x="409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8"/>
            <p:cNvSpPr/>
            <p:nvPr/>
          </p:nvSpPr>
          <p:spPr>
            <a:xfrm>
              <a:off x="2770625" y="2010925"/>
              <a:ext cx="2003425" cy="3074275"/>
            </a:xfrm>
            <a:custGeom>
              <a:avLst/>
              <a:gdLst/>
              <a:ahLst/>
              <a:cxnLst/>
              <a:rect l="l" t="t" r="r" b="b"/>
              <a:pathLst>
                <a:path w="80137" h="122971" extrusionOk="0">
                  <a:moveTo>
                    <a:pt x="40930" y="1"/>
                  </a:moveTo>
                  <a:cubicBezTo>
                    <a:pt x="16600" y="1"/>
                    <a:pt x="0" y="14341"/>
                    <a:pt x="0" y="35219"/>
                  </a:cubicBezTo>
                  <a:lnTo>
                    <a:pt x="0" y="37123"/>
                  </a:lnTo>
                  <a:cubicBezTo>
                    <a:pt x="0" y="38313"/>
                    <a:pt x="1190" y="39208"/>
                    <a:pt x="2917" y="39208"/>
                  </a:cubicBezTo>
                  <a:lnTo>
                    <a:pt x="21417" y="39922"/>
                  </a:lnTo>
                  <a:cubicBezTo>
                    <a:pt x="23320" y="39922"/>
                    <a:pt x="24334" y="39027"/>
                    <a:pt x="24334" y="37123"/>
                  </a:cubicBezTo>
                  <a:lnTo>
                    <a:pt x="24334" y="35219"/>
                  </a:lnTo>
                  <a:cubicBezTo>
                    <a:pt x="24334" y="27666"/>
                    <a:pt x="30578" y="22312"/>
                    <a:pt x="40397" y="22312"/>
                  </a:cubicBezTo>
                  <a:cubicBezTo>
                    <a:pt x="49377" y="22312"/>
                    <a:pt x="55445" y="27129"/>
                    <a:pt x="55445" y="34567"/>
                  </a:cubicBezTo>
                  <a:cubicBezTo>
                    <a:pt x="55445" y="51701"/>
                    <a:pt x="25048" y="52710"/>
                    <a:pt x="25048" y="76687"/>
                  </a:cubicBezTo>
                  <a:lnTo>
                    <a:pt x="25048" y="81384"/>
                  </a:lnTo>
                  <a:cubicBezTo>
                    <a:pt x="25048" y="83231"/>
                    <a:pt x="26057" y="84302"/>
                    <a:pt x="27961" y="84302"/>
                  </a:cubicBezTo>
                  <a:lnTo>
                    <a:pt x="46284" y="84302"/>
                  </a:lnTo>
                  <a:cubicBezTo>
                    <a:pt x="48187" y="84302"/>
                    <a:pt x="49201" y="83231"/>
                    <a:pt x="49201" y="81327"/>
                  </a:cubicBezTo>
                  <a:lnTo>
                    <a:pt x="49201" y="78234"/>
                  </a:lnTo>
                  <a:cubicBezTo>
                    <a:pt x="49201" y="62528"/>
                    <a:pt x="80136" y="62347"/>
                    <a:pt x="80136" y="33673"/>
                  </a:cubicBezTo>
                  <a:cubicBezTo>
                    <a:pt x="80136" y="13508"/>
                    <a:pt x="64788" y="1"/>
                    <a:pt x="40930" y="1"/>
                  </a:cubicBezTo>
                  <a:close/>
                  <a:moveTo>
                    <a:pt x="38312" y="95367"/>
                  </a:moveTo>
                  <a:cubicBezTo>
                    <a:pt x="30221" y="95367"/>
                    <a:pt x="23501" y="101611"/>
                    <a:pt x="23501" y="109169"/>
                  </a:cubicBezTo>
                  <a:cubicBezTo>
                    <a:pt x="23501" y="116784"/>
                    <a:pt x="30045" y="122971"/>
                    <a:pt x="38136" y="122971"/>
                  </a:cubicBezTo>
                  <a:cubicBezTo>
                    <a:pt x="46108" y="122971"/>
                    <a:pt x="53009" y="116784"/>
                    <a:pt x="53009" y="109169"/>
                  </a:cubicBezTo>
                  <a:cubicBezTo>
                    <a:pt x="53009" y="101611"/>
                    <a:pt x="46108" y="95367"/>
                    <a:pt x="38312" y="95367"/>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8"/>
            <p:cNvSpPr/>
            <p:nvPr/>
          </p:nvSpPr>
          <p:spPr>
            <a:xfrm>
              <a:off x="2764675" y="2004975"/>
              <a:ext cx="2015325" cy="3086175"/>
            </a:xfrm>
            <a:custGeom>
              <a:avLst/>
              <a:gdLst/>
              <a:ahLst/>
              <a:cxnLst/>
              <a:rect l="l" t="t" r="r" b="b"/>
              <a:pathLst>
                <a:path w="80613" h="123447" extrusionOk="0">
                  <a:moveTo>
                    <a:pt x="41168" y="477"/>
                  </a:moveTo>
                  <a:cubicBezTo>
                    <a:pt x="52771" y="477"/>
                    <a:pt x="62584" y="3689"/>
                    <a:pt x="69547" y="9700"/>
                  </a:cubicBezTo>
                  <a:cubicBezTo>
                    <a:pt x="76448" y="15649"/>
                    <a:pt x="80136" y="24035"/>
                    <a:pt x="80136" y="33911"/>
                  </a:cubicBezTo>
                  <a:cubicBezTo>
                    <a:pt x="80136" y="50273"/>
                    <a:pt x="70142" y="57174"/>
                    <a:pt x="61337" y="63299"/>
                  </a:cubicBezTo>
                  <a:cubicBezTo>
                    <a:pt x="54850" y="67763"/>
                    <a:pt x="49201" y="71690"/>
                    <a:pt x="49201" y="78472"/>
                  </a:cubicBezTo>
                  <a:lnTo>
                    <a:pt x="49201" y="81565"/>
                  </a:lnTo>
                  <a:cubicBezTo>
                    <a:pt x="49201" y="83350"/>
                    <a:pt x="48249" y="84302"/>
                    <a:pt x="46522" y="84302"/>
                  </a:cubicBezTo>
                  <a:lnTo>
                    <a:pt x="28199" y="84302"/>
                  </a:lnTo>
                  <a:cubicBezTo>
                    <a:pt x="27366" y="84302"/>
                    <a:pt x="26652" y="84064"/>
                    <a:pt x="26176" y="83588"/>
                  </a:cubicBezTo>
                  <a:cubicBezTo>
                    <a:pt x="25762" y="83169"/>
                    <a:pt x="25524" y="82455"/>
                    <a:pt x="25524" y="81622"/>
                  </a:cubicBezTo>
                  <a:lnTo>
                    <a:pt x="25524" y="76925"/>
                  </a:lnTo>
                  <a:cubicBezTo>
                    <a:pt x="25524" y="64013"/>
                    <a:pt x="34567" y="57707"/>
                    <a:pt x="42538" y="52115"/>
                  </a:cubicBezTo>
                  <a:cubicBezTo>
                    <a:pt x="49377" y="47298"/>
                    <a:pt x="55921" y="42777"/>
                    <a:pt x="55921" y="34805"/>
                  </a:cubicBezTo>
                  <a:cubicBezTo>
                    <a:pt x="55921" y="27310"/>
                    <a:pt x="49796" y="22312"/>
                    <a:pt x="40635" y="22312"/>
                  </a:cubicBezTo>
                  <a:cubicBezTo>
                    <a:pt x="30878" y="22312"/>
                    <a:pt x="24334" y="27605"/>
                    <a:pt x="24334" y="35457"/>
                  </a:cubicBezTo>
                  <a:lnTo>
                    <a:pt x="24334" y="37361"/>
                  </a:lnTo>
                  <a:cubicBezTo>
                    <a:pt x="24334" y="39089"/>
                    <a:pt x="23501" y="39922"/>
                    <a:pt x="21655" y="39922"/>
                  </a:cubicBezTo>
                  <a:lnTo>
                    <a:pt x="3155" y="39208"/>
                  </a:lnTo>
                  <a:cubicBezTo>
                    <a:pt x="1609" y="39208"/>
                    <a:pt x="476" y="38432"/>
                    <a:pt x="476" y="37361"/>
                  </a:cubicBezTo>
                  <a:lnTo>
                    <a:pt x="476" y="35457"/>
                  </a:lnTo>
                  <a:cubicBezTo>
                    <a:pt x="476" y="25287"/>
                    <a:pt x="4345" y="16539"/>
                    <a:pt x="11722" y="10233"/>
                  </a:cubicBezTo>
                  <a:cubicBezTo>
                    <a:pt x="19099" y="3870"/>
                    <a:pt x="29269" y="477"/>
                    <a:pt x="41168" y="477"/>
                  </a:cubicBezTo>
                  <a:close/>
                  <a:moveTo>
                    <a:pt x="41168" y="1"/>
                  </a:moveTo>
                  <a:cubicBezTo>
                    <a:pt x="29151" y="1"/>
                    <a:pt x="18861" y="3394"/>
                    <a:pt x="11422" y="9876"/>
                  </a:cubicBezTo>
                  <a:cubicBezTo>
                    <a:pt x="3926" y="16301"/>
                    <a:pt x="0" y="25168"/>
                    <a:pt x="0" y="35457"/>
                  </a:cubicBezTo>
                  <a:lnTo>
                    <a:pt x="0" y="37361"/>
                  </a:lnTo>
                  <a:cubicBezTo>
                    <a:pt x="0" y="38732"/>
                    <a:pt x="1309" y="39684"/>
                    <a:pt x="3155" y="39684"/>
                  </a:cubicBezTo>
                  <a:lnTo>
                    <a:pt x="21655" y="40397"/>
                  </a:lnTo>
                  <a:cubicBezTo>
                    <a:pt x="23739" y="40397"/>
                    <a:pt x="24810" y="39327"/>
                    <a:pt x="24810" y="37361"/>
                  </a:cubicBezTo>
                  <a:lnTo>
                    <a:pt x="24810" y="35457"/>
                  </a:lnTo>
                  <a:cubicBezTo>
                    <a:pt x="24810" y="27843"/>
                    <a:pt x="31173" y="22788"/>
                    <a:pt x="40635" y="22788"/>
                  </a:cubicBezTo>
                  <a:cubicBezTo>
                    <a:pt x="49496" y="22788"/>
                    <a:pt x="55445" y="27605"/>
                    <a:pt x="55445" y="34805"/>
                  </a:cubicBezTo>
                  <a:cubicBezTo>
                    <a:pt x="55445" y="42539"/>
                    <a:pt x="49020" y="46999"/>
                    <a:pt x="42238" y="51758"/>
                  </a:cubicBezTo>
                  <a:cubicBezTo>
                    <a:pt x="34210" y="57412"/>
                    <a:pt x="25048" y="63775"/>
                    <a:pt x="25048" y="76925"/>
                  </a:cubicBezTo>
                  <a:lnTo>
                    <a:pt x="25048" y="81622"/>
                  </a:lnTo>
                  <a:cubicBezTo>
                    <a:pt x="25048" y="82636"/>
                    <a:pt x="25343" y="83407"/>
                    <a:pt x="25881" y="83945"/>
                  </a:cubicBezTo>
                  <a:cubicBezTo>
                    <a:pt x="26414" y="84478"/>
                    <a:pt x="27190" y="84778"/>
                    <a:pt x="28199" y="84778"/>
                  </a:cubicBezTo>
                  <a:lnTo>
                    <a:pt x="46522" y="84778"/>
                  </a:lnTo>
                  <a:cubicBezTo>
                    <a:pt x="48544" y="84778"/>
                    <a:pt x="49677" y="83588"/>
                    <a:pt x="49677" y="81565"/>
                  </a:cubicBezTo>
                  <a:lnTo>
                    <a:pt x="49677" y="78472"/>
                  </a:lnTo>
                  <a:cubicBezTo>
                    <a:pt x="49677" y="71928"/>
                    <a:pt x="55207" y="68058"/>
                    <a:pt x="61575" y="63656"/>
                  </a:cubicBezTo>
                  <a:cubicBezTo>
                    <a:pt x="70499" y="57469"/>
                    <a:pt x="80612" y="50511"/>
                    <a:pt x="80612" y="33911"/>
                  </a:cubicBezTo>
                  <a:cubicBezTo>
                    <a:pt x="80612" y="23916"/>
                    <a:pt x="76862" y="15411"/>
                    <a:pt x="69842" y="9343"/>
                  </a:cubicBezTo>
                  <a:cubicBezTo>
                    <a:pt x="62822" y="3213"/>
                    <a:pt x="52890" y="1"/>
                    <a:pt x="41168" y="1"/>
                  </a:cubicBezTo>
                  <a:close/>
                  <a:moveTo>
                    <a:pt x="38550" y="95843"/>
                  </a:moveTo>
                  <a:cubicBezTo>
                    <a:pt x="46403" y="95843"/>
                    <a:pt x="53009" y="102087"/>
                    <a:pt x="53009" y="109407"/>
                  </a:cubicBezTo>
                  <a:cubicBezTo>
                    <a:pt x="53009" y="116784"/>
                    <a:pt x="46346" y="122971"/>
                    <a:pt x="38374" y="122971"/>
                  </a:cubicBezTo>
                  <a:cubicBezTo>
                    <a:pt x="30459" y="122971"/>
                    <a:pt x="23977" y="116903"/>
                    <a:pt x="23977" y="109407"/>
                  </a:cubicBezTo>
                  <a:cubicBezTo>
                    <a:pt x="23977" y="101911"/>
                    <a:pt x="30521" y="95843"/>
                    <a:pt x="38550" y="95843"/>
                  </a:cubicBezTo>
                  <a:close/>
                  <a:moveTo>
                    <a:pt x="38550" y="95367"/>
                  </a:moveTo>
                  <a:cubicBezTo>
                    <a:pt x="30283" y="95367"/>
                    <a:pt x="23501" y="101673"/>
                    <a:pt x="23501" y="109407"/>
                  </a:cubicBezTo>
                  <a:cubicBezTo>
                    <a:pt x="23501" y="117140"/>
                    <a:pt x="30164" y="123447"/>
                    <a:pt x="38374" y="123447"/>
                  </a:cubicBezTo>
                  <a:cubicBezTo>
                    <a:pt x="46584" y="123447"/>
                    <a:pt x="53485" y="117022"/>
                    <a:pt x="53485" y="109407"/>
                  </a:cubicBezTo>
                  <a:cubicBezTo>
                    <a:pt x="53485" y="101792"/>
                    <a:pt x="46641" y="95367"/>
                    <a:pt x="38550" y="9536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8"/>
            <p:cNvSpPr/>
            <p:nvPr/>
          </p:nvSpPr>
          <p:spPr>
            <a:xfrm>
              <a:off x="3060700" y="5183325"/>
              <a:ext cx="1289425" cy="288575"/>
            </a:xfrm>
            <a:custGeom>
              <a:avLst/>
              <a:gdLst/>
              <a:ahLst/>
              <a:cxnLst/>
              <a:rect l="l" t="t" r="r" b="b"/>
              <a:pathLst>
                <a:path w="51577" h="11543" extrusionOk="0">
                  <a:moveTo>
                    <a:pt x="25819" y="1"/>
                  </a:moveTo>
                  <a:cubicBezTo>
                    <a:pt x="11541" y="1"/>
                    <a:pt x="0" y="2619"/>
                    <a:pt x="0" y="5769"/>
                  </a:cubicBezTo>
                  <a:cubicBezTo>
                    <a:pt x="0" y="8982"/>
                    <a:pt x="11541" y="11542"/>
                    <a:pt x="25819" y="11542"/>
                  </a:cubicBezTo>
                  <a:cubicBezTo>
                    <a:pt x="40035" y="11542"/>
                    <a:pt x="51576" y="8982"/>
                    <a:pt x="51576" y="5769"/>
                  </a:cubicBezTo>
                  <a:cubicBezTo>
                    <a:pt x="51576" y="2619"/>
                    <a:pt x="40035" y="1"/>
                    <a:pt x="258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8"/>
            <p:cNvSpPr/>
            <p:nvPr/>
          </p:nvSpPr>
          <p:spPr>
            <a:xfrm>
              <a:off x="3045825" y="2060075"/>
              <a:ext cx="258800" cy="168825"/>
            </a:xfrm>
            <a:custGeom>
              <a:avLst/>
              <a:gdLst/>
              <a:ahLst/>
              <a:cxnLst/>
              <a:rect l="l" t="t" r="r" b="b"/>
              <a:pathLst>
                <a:path w="10352" h="6753" extrusionOk="0">
                  <a:moveTo>
                    <a:pt x="6720" y="0"/>
                  </a:moveTo>
                  <a:lnTo>
                    <a:pt x="5711" y="2142"/>
                  </a:lnTo>
                  <a:cubicBezTo>
                    <a:pt x="5711" y="2142"/>
                    <a:pt x="0" y="2737"/>
                    <a:pt x="0" y="3151"/>
                  </a:cubicBezTo>
                  <a:cubicBezTo>
                    <a:pt x="0" y="3627"/>
                    <a:pt x="57" y="6544"/>
                    <a:pt x="357" y="6663"/>
                  </a:cubicBezTo>
                  <a:cubicBezTo>
                    <a:pt x="476" y="6723"/>
                    <a:pt x="595" y="6753"/>
                    <a:pt x="714" y="6753"/>
                  </a:cubicBezTo>
                  <a:cubicBezTo>
                    <a:pt x="833" y="6753"/>
                    <a:pt x="952" y="6723"/>
                    <a:pt x="1071" y="6663"/>
                  </a:cubicBezTo>
                  <a:lnTo>
                    <a:pt x="9519" y="4522"/>
                  </a:lnTo>
                  <a:lnTo>
                    <a:pt x="10352" y="714"/>
                  </a:lnTo>
                  <a:lnTo>
                    <a:pt x="67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8"/>
            <p:cNvSpPr/>
            <p:nvPr/>
          </p:nvSpPr>
          <p:spPr>
            <a:xfrm>
              <a:off x="3039875" y="2053525"/>
              <a:ext cx="270700" cy="182075"/>
            </a:xfrm>
            <a:custGeom>
              <a:avLst/>
              <a:gdLst/>
              <a:ahLst/>
              <a:cxnLst/>
              <a:rect l="l" t="t" r="r" b="b"/>
              <a:pathLst>
                <a:path w="10828" h="7283" extrusionOk="0">
                  <a:moveTo>
                    <a:pt x="7077" y="500"/>
                  </a:moveTo>
                  <a:lnTo>
                    <a:pt x="10290" y="1152"/>
                  </a:lnTo>
                  <a:lnTo>
                    <a:pt x="9576" y="4603"/>
                  </a:lnTo>
                  <a:lnTo>
                    <a:pt x="1247" y="6745"/>
                  </a:lnTo>
                  <a:cubicBezTo>
                    <a:pt x="1159" y="6776"/>
                    <a:pt x="1070" y="6791"/>
                    <a:pt x="981" y="6791"/>
                  </a:cubicBezTo>
                  <a:cubicBezTo>
                    <a:pt x="891" y="6791"/>
                    <a:pt x="802" y="6776"/>
                    <a:pt x="714" y="6745"/>
                  </a:cubicBezTo>
                  <a:cubicBezTo>
                    <a:pt x="533" y="6388"/>
                    <a:pt x="476" y="4546"/>
                    <a:pt x="476" y="3532"/>
                  </a:cubicBezTo>
                  <a:cubicBezTo>
                    <a:pt x="890" y="3294"/>
                    <a:pt x="3570" y="2880"/>
                    <a:pt x="5949" y="2642"/>
                  </a:cubicBezTo>
                  <a:cubicBezTo>
                    <a:pt x="6068" y="2642"/>
                    <a:pt x="6125" y="2580"/>
                    <a:pt x="6187" y="2461"/>
                  </a:cubicBezTo>
                  <a:lnTo>
                    <a:pt x="7077" y="500"/>
                  </a:lnTo>
                  <a:close/>
                  <a:moveTo>
                    <a:pt x="6901" y="0"/>
                  </a:moveTo>
                  <a:cubicBezTo>
                    <a:pt x="6841" y="0"/>
                    <a:pt x="6765" y="57"/>
                    <a:pt x="6720" y="143"/>
                  </a:cubicBezTo>
                  <a:lnTo>
                    <a:pt x="5768" y="2166"/>
                  </a:lnTo>
                  <a:cubicBezTo>
                    <a:pt x="0" y="2818"/>
                    <a:pt x="0" y="3237"/>
                    <a:pt x="0" y="3413"/>
                  </a:cubicBezTo>
                  <a:cubicBezTo>
                    <a:pt x="0" y="4484"/>
                    <a:pt x="0" y="6983"/>
                    <a:pt x="476" y="7163"/>
                  </a:cubicBezTo>
                  <a:cubicBezTo>
                    <a:pt x="652" y="7221"/>
                    <a:pt x="833" y="7282"/>
                    <a:pt x="952" y="7282"/>
                  </a:cubicBezTo>
                  <a:cubicBezTo>
                    <a:pt x="1128" y="7282"/>
                    <a:pt x="1247" y="7221"/>
                    <a:pt x="1366" y="7163"/>
                  </a:cubicBezTo>
                  <a:lnTo>
                    <a:pt x="9814" y="5022"/>
                  </a:lnTo>
                  <a:cubicBezTo>
                    <a:pt x="9933" y="5022"/>
                    <a:pt x="9995" y="4903"/>
                    <a:pt x="9995" y="4841"/>
                  </a:cubicBezTo>
                  <a:lnTo>
                    <a:pt x="10828" y="1033"/>
                  </a:lnTo>
                  <a:cubicBezTo>
                    <a:pt x="10828" y="976"/>
                    <a:pt x="10828" y="914"/>
                    <a:pt x="10766" y="857"/>
                  </a:cubicBezTo>
                  <a:cubicBezTo>
                    <a:pt x="10709" y="796"/>
                    <a:pt x="10647" y="738"/>
                    <a:pt x="10590" y="738"/>
                  </a:cubicBezTo>
                  <a:lnTo>
                    <a:pt x="6958" y="25"/>
                  </a:lnTo>
                  <a:cubicBezTo>
                    <a:pt x="6943" y="8"/>
                    <a:pt x="6923" y="0"/>
                    <a:pt x="6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8"/>
            <p:cNvSpPr/>
            <p:nvPr/>
          </p:nvSpPr>
          <p:spPr>
            <a:xfrm>
              <a:off x="3053200" y="2134450"/>
              <a:ext cx="232025" cy="116025"/>
            </a:xfrm>
            <a:custGeom>
              <a:avLst/>
              <a:gdLst/>
              <a:ahLst/>
              <a:cxnLst/>
              <a:rect l="l" t="t" r="r" b="b"/>
              <a:pathLst>
                <a:path w="9281" h="4641" extrusionOk="0">
                  <a:moveTo>
                    <a:pt x="9281" y="0"/>
                  </a:moveTo>
                  <a:lnTo>
                    <a:pt x="4821" y="833"/>
                  </a:lnTo>
                  <a:cubicBezTo>
                    <a:pt x="3751" y="1723"/>
                    <a:pt x="2618" y="2437"/>
                    <a:pt x="1428" y="3094"/>
                  </a:cubicBezTo>
                  <a:cubicBezTo>
                    <a:pt x="62" y="3688"/>
                    <a:pt x="0" y="4640"/>
                    <a:pt x="419" y="4640"/>
                  </a:cubicBezTo>
                  <a:cubicBezTo>
                    <a:pt x="895" y="4640"/>
                    <a:pt x="4702" y="3032"/>
                    <a:pt x="4702" y="3032"/>
                  </a:cubicBezTo>
                  <a:cubicBezTo>
                    <a:pt x="4702" y="3032"/>
                    <a:pt x="8210" y="2080"/>
                    <a:pt x="8748" y="1842"/>
                  </a:cubicBezTo>
                  <a:cubicBezTo>
                    <a:pt x="9224" y="1547"/>
                    <a:pt x="9281" y="0"/>
                    <a:pt x="9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8"/>
            <p:cNvSpPr/>
            <p:nvPr/>
          </p:nvSpPr>
          <p:spPr>
            <a:xfrm>
              <a:off x="3050225" y="2128500"/>
              <a:ext cx="240950" cy="127925"/>
            </a:xfrm>
            <a:custGeom>
              <a:avLst/>
              <a:gdLst/>
              <a:ahLst/>
              <a:cxnLst/>
              <a:rect l="l" t="t" r="r" b="b"/>
              <a:pathLst>
                <a:path w="9638" h="5117" extrusionOk="0">
                  <a:moveTo>
                    <a:pt x="9400" y="0"/>
                  </a:moveTo>
                  <a:cubicBezTo>
                    <a:pt x="9281" y="0"/>
                    <a:pt x="9162" y="119"/>
                    <a:pt x="9162" y="238"/>
                  </a:cubicBezTo>
                  <a:cubicBezTo>
                    <a:pt x="9162" y="771"/>
                    <a:pt x="8986" y="1723"/>
                    <a:pt x="8748" y="1842"/>
                  </a:cubicBezTo>
                  <a:cubicBezTo>
                    <a:pt x="8391" y="2080"/>
                    <a:pt x="6187" y="2675"/>
                    <a:pt x="4760" y="3032"/>
                  </a:cubicBezTo>
                  <a:cubicBezTo>
                    <a:pt x="2918" y="3807"/>
                    <a:pt x="833" y="4640"/>
                    <a:pt x="538" y="4640"/>
                  </a:cubicBezTo>
                  <a:lnTo>
                    <a:pt x="538" y="4521"/>
                  </a:lnTo>
                  <a:cubicBezTo>
                    <a:pt x="657" y="4222"/>
                    <a:pt x="952" y="3865"/>
                    <a:pt x="1666" y="3569"/>
                  </a:cubicBezTo>
                  <a:cubicBezTo>
                    <a:pt x="2856" y="2913"/>
                    <a:pt x="3989" y="2142"/>
                    <a:pt x="5059" y="1247"/>
                  </a:cubicBezTo>
                  <a:cubicBezTo>
                    <a:pt x="5178" y="1190"/>
                    <a:pt x="5178" y="1009"/>
                    <a:pt x="5116" y="952"/>
                  </a:cubicBezTo>
                  <a:cubicBezTo>
                    <a:pt x="5046" y="882"/>
                    <a:pt x="4976" y="853"/>
                    <a:pt x="4906" y="853"/>
                  </a:cubicBezTo>
                  <a:cubicBezTo>
                    <a:pt x="4857" y="853"/>
                    <a:pt x="4808" y="867"/>
                    <a:pt x="4760" y="890"/>
                  </a:cubicBezTo>
                  <a:cubicBezTo>
                    <a:pt x="3751" y="1723"/>
                    <a:pt x="2618" y="2499"/>
                    <a:pt x="1428" y="3094"/>
                  </a:cubicBezTo>
                  <a:cubicBezTo>
                    <a:pt x="357" y="3569"/>
                    <a:pt x="0" y="4283"/>
                    <a:pt x="119" y="4697"/>
                  </a:cubicBezTo>
                  <a:cubicBezTo>
                    <a:pt x="119" y="4935"/>
                    <a:pt x="300" y="5116"/>
                    <a:pt x="538" y="5116"/>
                  </a:cubicBezTo>
                  <a:cubicBezTo>
                    <a:pt x="1014" y="5116"/>
                    <a:pt x="4046" y="3865"/>
                    <a:pt x="4879" y="3508"/>
                  </a:cubicBezTo>
                  <a:cubicBezTo>
                    <a:pt x="5235" y="3389"/>
                    <a:pt x="8448" y="2556"/>
                    <a:pt x="8986" y="2261"/>
                  </a:cubicBezTo>
                  <a:cubicBezTo>
                    <a:pt x="9581" y="1961"/>
                    <a:pt x="9638" y="533"/>
                    <a:pt x="9638" y="238"/>
                  </a:cubicBezTo>
                  <a:cubicBezTo>
                    <a:pt x="9638" y="119"/>
                    <a:pt x="9519" y="0"/>
                    <a:pt x="94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8"/>
            <p:cNvSpPr/>
            <p:nvPr/>
          </p:nvSpPr>
          <p:spPr>
            <a:xfrm>
              <a:off x="3190025" y="1024925"/>
              <a:ext cx="285575" cy="1072300"/>
            </a:xfrm>
            <a:custGeom>
              <a:avLst/>
              <a:gdLst/>
              <a:ahLst/>
              <a:cxnLst/>
              <a:rect l="l" t="t" r="r" b="b"/>
              <a:pathLst>
                <a:path w="11423" h="42892" extrusionOk="0">
                  <a:moveTo>
                    <a:pt x="5949" y="1"/>
                  </a:moveTo>
                  <a:lnTo>
                    <a:pt x="2442" y="27010"/>
                  </a:lnTo>
                  <a:lnTo>
                    <a:pt x="0" y="41644"/>
                  </a:lnTo>
                  <a:lnTo>
                    <a:pt x="5416" y="42891"/>
                  </a:lnTo>
                  <a:lnTo>
                    <a:pt x="9462" y="25639"/>
                  </a:lnTo>
                  <a:lnTo>
                    <a:pt x="11423" y="14755"/>
                  </a:lnTo>
                  <a:lnTo>
                    <a:pt x="594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8"/>
            <p:cNvSpPr/>
            <p:nvPr/>
          </p:nvSpPr>
          <p:spPr>
            <a:xfrm>
              <a:off x="3184075" y="1018975"/>
              <a:ext cx="297475" cy="1084200"/>
            </a:xfrm>
            <a:custGeom>
              <a:avLst/>
              <a:gdLst/>
              <a:ahLst/>
              <a:cxnLst/>
              <a:rect l="l" t="t" r="r" b="b"/>
              <a:pathLst>
                <a:path w="11899" h="43368" extrusionOk="0">
                  <a:moveTo>
                    <a:pt x="6306" y="1248"/>
                  </a:moveTo>
                  <a:lnTo>
                    <a:pt x="11423" y="14993"/>
                  </a:lnTo>
                  <a:lnTo>
                    <a:pt x="9519" y="25820"/>
                  </a:lnTo>
                  <a:lnTo>
                    <a:pt x="5474" y="42834"/>
                  </a:lnTo>
                  <a:lnTo>
                    <a:pt x="476" y="41702"/>
                  </a:lnTo>
                  <a:lnTo>
                    <a:pt x="2918" y="27248"/>
                  </a:lnTo>
                  <a:lnTo>
                    <a:pt x="6306" y="1248"/>
                  </a:lnTo>
                  <a:close/>
                  <a:moveTo>
                    <a:pt x="6187" y="1"/>
                  </a:moveTo>
                  <a:cubicBezTo>
                    <a:pt x="6068" y="1"/>
                    <a:pt x="6011" y="120"/>
                    <a:pt x="5950" y="239"/>
                  </a:cubicBezTo>
                  <a:lnTo>
                    <a:pt x="2442" y="27186"/>
                  </a:lnTo>
                  <a:lnTo>
                    <a:pt x="0" y="41821"/>
                  </a:lnTo>
                  <a:cubicBezTo>
                    <a:pt x="0" y="41940"/>
                    <a:pt x="62" y="42059"/>
                    <a:pt x="181" y="42120"/>
                  </a:cubicBezTo>
                  <a:lnTo>
                    <a:pt x="5593" y="43367"/>
                  </a:lnTo>
                  <a:lnTo>
                    <a:pt x="5773" y="43367"/>
                  </a:lnTo>
                  <a:cubicBezTo>
                    <a:pt x="5831" y="43310"/>
                    <a:pt x="5892" y="43248"/>
                    <a:pt x="5892" y="43191"/>
                  </a:cubicBezTo>
                  <a:lnTo>
                    <a:pt x="9938" y="25877"/>
                  </a:lnTo>
                  <a:lnTo>
                    <a:pt x="11899" y="14993"/>
                  </a:lnTo>
                  <a:lnTo>
                    <a:pt x="11899" y="14874"/>
                  </a:lnTo>
                  <a:lnTo>
                    <a:pt x="6425" y="177"/>
                  </a:lnTo>
                  <a:cubicBezTo>
                    <a:pt x="6368" y="58"/>
                    <a:pt x="6306" y="1"/>
                    <a:pt x="61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8"/>
            <p:cNvSpPr/>
            <p:nvPr/>
          </p:nvSpPr>
          <p:spPr>
            <a:xfrm>
              <a:off x="3881650" y="486550"/>
              <a:ext cx="171000" cy="145775"/>
            </a:xfrm>
            <a:custGeom>
              <a:avLst/>
              <a:gdLst/>
              <a:ahLst/>
              <a:cxnLst/>
              <a:rect l="l" t="t" r="r" b="b"/>
              <a:pathLst>
                <a:path w="6840" h="5831" extrusionOk="0">
                  <a:moveTo>
                    <a:pt x="177" y="0"/>
                  </a:moveTo>
                  <a:lnTo>
                    <a:pt x="1" y="5236"/>
                  </a:lnTo>
                  <a:lnTo>
                    <a:pt x="6840" y="5830"/>
                  </a:lnTo>
                  <a:lnTo>
                    <a:pt x="6721" y="2023"/>
                  </a:lnTo>
                  <a:lnTo>
                    <a:pt x="4579" y="1666"/>
                  </a:lnTo>
                  <a:lnTo>
                    <a:pt x="1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8"/>
            <p:cNvSpPr/>
            <p:nvPr/>
          </p:nvSpPr>
          <p:spPr>
            <a:xfrm>
              <a:off x="3875700" y="480600"/>
              <a:ext cx="182900" cy="157675"/>
            </a:xfrm>
            <a:custGeom>
              <a:avLst/>
              <a:gdLst/>
              <a:ahLst/>
              <a:cxnLst/>
              <a:rect l="l" t="t" r="r" b="b"/>
              <a:pathLst>
                <a:path w="7316" h="6307" extrusionOk="0">
                  <a:moveTo>
                    <a:pt x="653" y="595"/>
                  </a:moveTo>
                  <a:lnTo>
                    <a:pt x="4760" y="2142"/>
                  </a:lnTo>
                  <a:lnTo>
                    <a:pt x="6721" y="2437"/>
                  </a:lnTo>
                  <a:lnTo>
                    <a:pt x="6840" y="5830"/>
                  </a:lnTo>
                  <a:lnTo>
                    <a:pt x="477" y="5236"/>
                  </a:lnTo>
                  <a:lnTo>
                    <a:pt x="653" y="595"/>
                  </a:lnTo>
                  <a:close/>
                  <a:moveTo>
                    <a:pt x="477" y="0"/>
                  </a:moveTo>
                  <a:cubicBezTo>
                    <a:pt x="415" y="0"/>
                    <a:pt x="358" y="0"/>
                    <a:pt x="296" y="57"/>
                  </a:cubicBezTo>
                  <a:cubicBezTo>
                    <a:pt x="239" y="57"/>
                    <a:pt x="177" y="176"/>
                    <a:pt x="177" y="238"/>
                  </a:cubicBezTo>
                  <a:lnTo>
                    <a:pt x="1" y="5474"/>
                  </a:lnTo>
                  <a:cubicBezTo>
                    <a:pt x="1" y="5592"/>
                    <a:pt x="120" y="5711"/>
                    <a:pt x="239" y="5711"/>
                  </a:cubicBezTo>
                  <a:lnTo>
                    <a:pt x="7078" y="6306"/>
                  </a:lnTo>
                  <a:cubicBezTo>
                    <a:pt x="7140" y="6306"/>
                    <a:pt x="7197" y="6306"/>
                    <a:pt x="7259" y="6245"/>
                  </a:cubicBezTo>
                  <a:cubicBezTo>
                    <a:pt x="7259" y="6187"/>
                    <a:pt x="7316" y="6126"/>
                    <a:pt x="7316" y="6068"/>
                  </a:cubicBezTo>
                  <a:lnTo>
                    <a:pt x="7197" y="2261"/>
                  </a:lnTo>
                  <a:cubicBezTo>
                    <a:pt x="7197" y="2142"/>
                    <a:pt x="7140" y="2023"/>
                    <a:pt x="7021" y="2023"/>
                  </a:cubicBezTo>
                  <a:lnTo>
                    <a:pt x="4879" y="1666"/>
                  </a:lnTo>
                  <a:lnTo>
                    <a:pt x="4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8"/>
            <p:cNvSpPr/>
            <p:nvPr/>
          </p:nvSpPr>
          <p:spPr>
            <a:xfrm>
              <a:off x="3264375" y="2897225"/>
              <a:ext cx="315325" cy="345900"/>
            </a:xfrm>
            <a:custGeom>
              <a:avLst/>
              <a:gdLst/>
              <a:ahLst/>
              <a:cxnLst/>
              <a:rect l="l" t="t" r="r" b="b"/>
              <a:pathLst>
                <a:path w="12613" h="13836" extrusionOk="0">
                  <a:moveTo>
                    <a:pt x="9748" y="1"/>
                  </a:moveTo>
                  <a:cubicBezTo>
                    <a:pt x="8409" y="1"/>
                    <a:pt x="6910" y="523"/>
                    <a:pt x="6307" y="1314"/>
                  </a:cubicBezTo>
                  <a:cubicBezTo>
                    <a:pt x="4703" y="3161"/>
                    <a:pt x="3213" y="5122"/>
                    <a:pt x="1848" y="7144"/>
                  </a:cubicBezTo>
                  <a:cubicBezTo>
                    <a:pt x="1" y="9943"/>
                    <a:pt x="658" y="12917"/>
                    <a:pt x="2918" y="13688"/>
                  </a:cubicBezTo>
                  <a:cubicBezTo>
                    <a:pt x="3231" y="13790"/>
                    <a:pt x="3558" y="13836"/>
                    <a:pt x="3891" y="13836"/>
                  </a:cubicBezTo>
                  <a:cubicBezTo>
                    <a:pt x="5902" y="13836"/>
                    <a:pt x="8136" y="12152"/>
                    <a:pt x="8748" y="10776"/>
                  </a:cubicBezTo>
                  <a:cubicBezTo>
                    <a:pt x="9519" y="9167"/>
                    <a:pt x="9281" y="8334"/>
                    <a:pt x="10471" y="6730"/>
                  </a:cubicBezTo>
                  <a:cubicBezTo>
                    <a:pt x="11661" y="5122"/>
                    <a:pt x="12613" y="3518"/>
                    <a:pt x="12199" y="1376"/>
                  </a:cubicBezTo>
                  <a:cubicBezTo>
                    <a:pt x="11977" y="402"/>
                    <a:pt x="10923" y="1"/>
                    <a:pt x="9748" y="1"/>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8"/>
            <p:cNvSpPr/>
            <p:nvPr/>
          </p:nvSpPr>
          <p:spPr>
            <a:xfrm>
              <a:off x="3270325" y="2891225"/>
              <a:ext cx="315325" cy="357150"/>
            </a:xfrm>
            <a:custGeom>
              <a:avLst/>
              <a:gdLst/>
              <a:ahLst/>
              <a:cxnLst/>
              <a:rect l="l" t="t" r="r" b="b"/>
              <a:pathLst>
                <a:path w="12613" h="14286" extrusionOk="0">
                  <a:moveTo>
                    <a:pt x="9519" y="483"/>
                  </a:moveTo>
                  <a:cubicBezTo>
                    <a:pt x="9819" y="483"/>
                    <a:pt x="10114" y="483"/>
                    <a:pt x="10414" y="545"/>
                  </a:cubicBezTo>
                  <a:cubicBezTo>
                    <a:pt x="10890" y="664"/>
                    <a:pt x="11542" y="959"/>
                    <a:pt x="11723" y="1673"/>
                  </a:cubicBezTo>
                  <a:cubicBezTo>
                    <a:pt x="12137" y="3758"/>
                    <a:pt x="11128" y="5304"/>
                    <a:pt x="10057" y="6851"/>
                  </a:cubicBezTo>
                  <a:cubicBezTo>
                    <a:pt x="9281" y="7860"/>
                    <a:pt x="9105" y="8574"/>
                    <a:pt x="8867" y="9350"/>
                  </a:cubicBezTo>
                  <a:cubicBezTo>
                    <a:pt x="8748" y="9826"/>
                    <a:pt x="8568" y="10302"/>
                    <a:pt x="8330" y="10954"/>
                  </a:cubicBezTo>
                  <a:cubicBezTo>
                    <a:pt x="7669" y="12280"/>
                    <a:pt x="5517" y="13827"/>
                    <a:pt x="3642" y="13827"/>
                  </a:cubicBezTo>
                  <a:cubicBezTo>
                    <a:pt x="3330" y="13827"/>
                    <a:pt x="3026" y="13784"/>
                    <a:pt x="2737" y="13690"/>
                  </a:cubicBezTo>
                  <a:cubicBezTo>
                    <a:pt x="1905" y="13395"/>
                    <a:pt x="1253" y="12800"/>
                    <a:pt x="953" y="11906"/>
                  </a:cubicBezTo>
                  <a:cubicBezTo>
                    <a:pt x="539" y="10597"/>
                    <a:pt x="834" y="8993"/>
                    <a:pt x="1786" y="7503"/>
                  </a:cubicBezTo>
                  <a:cubicBezTo>
                    <a:pt x="3156" y="5542"/>
                    <a:pt x="4641" y="3577"/>
                    <a:pt x="6250" y="1673"/>
                  </a:cubicBezTo>
                  <a:cubicBezTo>
                    <a:pt x="6783" y="959"/>
                    <a:pt x="8272" y="483"/>
                    <a:pt x="9519" y="483"/>
                  </a:cubicBezTo>
                  <a:close/>
                  <a:moveTo>
                    <a:pt x="9467" y="0"/>
                  </a:moveTo>
                  <a:cubicBezTo>
                    <a:pt x="8067" y="0"/>
                    <a:pt x="6552" y="576"/>
                    <a:pt x="5893" y="1378"/>
                  </a:cubicBezTo>
                  <a:cubicBezTo>
                    <a:pt x="4284" y="3282"/>
                    <a:pt x="2799" y="5243"/>
                    <a:pt x="1372" y="7265"/>
                  </a:cubicBezTo>
                  <a:cubicBezTo>
                    <a:pt x="358" y="8874"/>
                    <a:pt x="1" y="10659"/>
                    <a:pt x="539" y="12086"/>
                  </a:cubicBezTo>
                  <a:cubicBezTo>
                    <a:pt x="896" y="13095"/>
                    <a:pt x="1610" y="13809"/>
                    <a:pt x="2561" y="14109"/>
                  </a:cubicBezTo>
                  <a:cubicBezTo>
                    <a:pt x="2918" y="14228"/>
                    <a:pt x="3275" y="14285"/>
                    <a:pt x="3689" y="14285"/>
                  </a:cubicBezTo>
                  <a:cubicBezTo>
                    <a:pt x="5774" y="14285"/>
                    <a:pt x="8035" y="12619"/>
                    <a:pt x="8748" y="11135"/>
                  </a:cubicBezTo>
                  <a:cubicBezTo>
                    <a:pt x="9043" y="10478"/>
                    <a:pt x="9162" y="9945"/>
                    <a:pt x="9343" y="9469"/>
                  </a:cubicBezTo>
                  <a:cubicBezTo>
                    <a:pt x="9519" y="8693"/>
                    <a:pt x="9700" y="8041"/>
                    <a:pt x="10414" y="7089"/>
                  </a:cubicBezTo>
                  <a:cubicBezTo>
                    <a:pt x="11542" y="5542"/>
                    <a:pt x="12613" y="3877"/>
                    <a:pt x="12137" y="1616"/>
                  </a:cubicBezTo>
                  <a:cubicBezTo>
                    <a:pt x="12018" y="840"/>
                    <a:pt x="11423" y="307"/>
                    <a:pt x="10533" y="126"/>
                  </a:cubicBezTo>
                  <a:cubicBezTo>
                    <a:pt x="10198" y="40"/>
                    <a:pt x="9836" y="0"/>
                    <a:pt x="94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8"/>
            <p:cNvSpPr/>
            <p:nvPr/>
          </p:nvSpPr>
          <p:spPr>
            <a:xfrm>
              <a:off x="3268900" y="3087425"/>
              <a:ext cx="209675" cy="155700"/>
            </a:xfrm>
            <a:custGeom>
              <a:avLst/>
              <a:gdLst/>
              <a:ahLst/>
              <a:cxnLst/>
              <a:rect l="l" t="t" r="r" b="b"/>
              <a:pathLst>
                <a:path w="8387" h="6228" extrusionOk="0">
                  <a:moveTo>
                    <a:pt x="3467" y="1"/>
                  </a:moveTo>
                  <a:cubicBezTo>
                    <a:pt x="2641" y="1"/>
                    <a:pt x="1848" y="164"/>
                    <a:pt x="1191" y="369"/>
                  </a:cubicBezTo>
                  <a:cubicBezTo>
                    <a:pt x="1" y="2868"/>
                    <a:pt x="715" y="5428"/>
                    <a:pt x="2737" y="6080"/>
                  </a:cubicBezTo>
                  <a:cubicBezTo>
                    <a:pt x="3049" y="6181"/>
                    <a:pt x="3375" y="6228"/>
                    <a:pt x="3707" y="6228"/>
                  </a:cubicBezTo>
                  <a:cubicBezTo>
                    <a:pt x="5529" y="6228"/>
                    <a:pt x="7533" y="4842"/>
                    <a:pt x="8387" y="3582"/>
                  </a:cubicBezTo>
                  <a:cubicBezTo>
                    <a:pt x="8211" y="3287"/>
                    <a:pt x="8030" y="2930"/>
                    <a:pt x="7854" y="2573"/>
                  </a:cubicBezTo>
                  <a:cubicBezTo>
                    <a:pt x="6723" y="585"/>
                    <a:pt x="5034" y="1"/>
                    <a:pt x="3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8"/>
            <p:cNvSpPr/>
            <p:nvPr/>
          </p:nvSpPr>
          <p:spPr>
            <a:xfrm>
              <a:off x="3273300" y="3081575"/>
              <a:ext cx="211225" cy="168350"/>
            </a:xfrm>
            <a:custGeom>
              <a:avLst/>
              <a:gdLst/>
              <a:ahLst/>
              <a:cxnLst/>
              <a:rect l="l" t="t" r="r" b="b"/>
              <a:pathLst>
                <a:path w="8449" h="6734" extrusionOk="0">
                  <a:moveTo>
                    <a:pt x="3238" y="479"/>
                  </a:moveTo>
                  <a:cubicBezTo>
                    <a:pt x="4705" y="479"/>
                    <a:pt x="6343" y="1006"/>
                    <a:pt x="7440" y="2926"/>
                  </a:cubicBezTo>
                  <a:cubicBezTo>
                    <a:pt x="7616" y="3221"/>
                    <a:pt x="7797" y="3521"/>
                    <a:pt x="7916" y="3816"/>
                  </a:cubicBezTo>
                  <a:cubicBezTo>
                    <a:pt x="7119" y="4962"/>
                    <a:pt x="5241" y="6232"/>
                    <a:pt x="3567" y="6232"/>
                  </a:cubicBezTo>
                  <a:cubicBezTo>
                    <a:pt x="3240" y="6232"/>
                    <a:pt x="2920" y="6184"/>
                    <a:pt x="2618" y="6076"/>
                  </a:cubicBezTo>
                  <a:cubicBezTo>
                    <a:pt x="1847" y="5838"/>
                    <a:pt x="1253" y="5305"/>
                    <a:pt x="953" y="4529"/>
                  </a:cubicBezTo>
                  <a:cubicBezTo>
                    <a:pt x="477" y="3459"/>
                    <a:pt x="596" y="2093"/>
                    <a:pt x="1191" y="784"/>
                  </a:cubicBezTo>
                  <a:cubicBezTo>
                    <a:pt x="1760" y="621"/>
                    <a:pt x="2476" y="479"/>
                    <a:pt x="3238" y="479"/>
                  </a:cubicBezTo>
                  <a:close/>
                  <a:moveTo>
                    <a:pt x="3288" y="1"/>
                  </a:moveTo>
                  <a:cubicBezTo>
                    <a:pt x="2409" y="1"/>
                    <a:pt x="1587" y="176"/>
                    <a:pt x="953" y="365"/>
                  </a:cubicBezTo>
                  <a:cubicBezTo>
                    <a:pt x="896" y="365"/>
                    <a:pt x="834" y="427"/>
                    <a:pt x="834" y="484"/>
                  </a:cubicBezTo>
                  <a:cubicBezTo>
                    <a:pt x="120" y="1912"/>
                    <a:pt x="1" y="3459"/>
                    <a:pt x="477" y="4710"/>
                  </a:cubicBezTo>
                  <a:cubicBezTo>
                    <a:pt x="896" y="5600"/>
                    <a:pt x="1548" y="6257"/>
                    <a:pt x="2442" y="6552"/>
                  </a:cubicBezTo>
                  <a:cubicBezTo>
                    <a:pt x="2799" y="6671"/>
                    <a:pt x="3156" y="6733"/>
                    <a:pt x="3513" y="6733"/>
                  </a:cubicBezTo>
                  <a:cubicBezTo>
                    <a:pt x="5474" y="6733"/>
                    <a:pt x="7559" y="5243"/>
                    <a:pt x="8391" y="3935"/>
                  </a:cubicBezTo>
                  <a:cubicBezTo>
                    <a:pt x="8449" y="3877"/>
                    <a:pt x="8449" y="3758"/>
                    <a:pt x="8391" y="3697"/>
                  </a:cubicBezTo>
                  <a:cubicBezTo>
                    <a:pt x="8211" y="3340"/>
                    <a:pt x="8035" y="3045"/>
                    <a:pt x="7854" y="2688"/>
                  </a:cubicBezTo>
                  <a:cubicBezTo>
                    <a:pt x="6666" y="577"/>
                    <a:pt x="4884" y="1"/>
                    <a:pt x="32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8"/>
            <p:cNvSpPr/>
            <p:nvPr/>
          </p:nvSpPr>
          <p:spPr>
            <a:xfrm>
              <a:off x="3285200" y="2933050"/>
              <a:ext cx="294500" cy="310075"/>
            </a:xfrm>
            <a:custGeom>
              <a:avLst/>
              <a:gdLst/>
              <a:ahLst/>
              <a:cxnLst/>
              <a:rect l="l" t="t" r="r" b="b"/>
              <a:pathLst>
                <a:path w="11780" h="12403" extrusionOk="0">
                  <a:moveTo>
                    <a:pt x="11366" y="0"/>
                  </a:moveTo>
                  <a:cubicBezTo>
                    <a:pt x="11366" y="2561"/>
                    <a:pt x="10414" y="2975"/>
                    <a:pt x="9224" y="4345"/>
                  </a:cubicBezTo>
                  <a:cubicBezTo>
                    <a:pt x="8034" y="5711"/>
                    <a:pt x="7796" y="7796"/>
                    <a:pt x="7202" y="8748"/>
                  </a:cubicBezTo>
                  <a:cubicBezTo>
                    <a:pt x="6655" y="9540"/>
                    <a:pt x="5947" y="11442"/>
                    <a:pt x="3839" y="11442"/>
                  </a:cubicBezTo>
                  <a:cubicBezTo>
                    <a:pt x="3413" y="11442"/>
                    <a:pt x="2930" y="11364"/>
                    <a:pt x="2380" y="11184"/>
                  </a:cubicBezTo>
                  <a:cubicBezTo>
                    <a:pt x="1429" y="10946"/>
                    <a:pt x="596" y="10413"/>
                    <a:pt x="1" y="9699"/>
                  </a:cubicBezTo>
                  <a:lnTo>
                    <a:pt x="1" y="9699"/>
                  </a:lnTo>
                  <a:cubicBezTo>
                    <a:pt x="182" y="10889"/>
                    <a:pt x="953" y="11841"/>
                    <a:pt x="2085" y="12255"/>
                  </a:cubicBezTo>
                  <a:cubicBezTo>
                    <a:pt x="2398" y="12357"/>
                    <a:pt x="2725" y="12403"/>
                    <a:pt x="3058" y="12403"/>
                  </a:cubicBezTo>
                  <a:cubicBezTo>
                    <a:pt x="5070" y="12403"/>
                    <a:pt x="7311" y="10719"/>
                    <a:pt x="7973" y="9343"/>
                  </a:cubicBezTo>
                  <a:cubicBezTo>
                    <a:pt x="8686" y="7796"/>
                    <a:pt x="8448" y="6901"/>
                    <a:pt x="9638" y="5297"/>
                  </a:cubicBezTo>
                  <a:cubicBezTo>
                    <a:pt x="10828" y="3689"/>
                    <a:pt x="11780" y="2142"/>
                    <a:pt x="113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8"/>
            <p:cNvSpPr/>
            <p:nvPr/>
          </p:nvSpPr>
          <p:spPr>
            <a:xfrm>
              <a:off x="3279250" y="2927100"/>
              <a:ext cx="306400" cy="322825"/>
            </a:xfrm>
            <a:custGeom>
              <a:avLst/>
              <a:gdLst/>
              <a:ahLst/>
              <a:cxnLst/>
              <a:rect l="l" t="t" r="r" b="b"/>
              <a:pathLst>
                <a:path w="12256" h="12913" extrusionOk="0">
                  <a:moveTo>
                    <a:pt x="11066" y="3094"/>
                  </a:moveTo>
                  <a:cubicBezTo>
                    <a:pt x="10771" y="3927"/>
                    <a:pt x="10233" y="4640"/>
                    <a:pt x="9700" y="5416"/>
                  </a:cubicBezTo>
                  <a:cubicBezTo>
                    <a:pt x="8986" y="6425"/>
                    <a:pt x="8748" y="7139"/>
                    <a:pt x="8510" y="7915"/>
                  </a:cubicBezTo>
                  <a:cubicBezTo>
                    <a:pt x="8391" y="8391"/>
                    <a:pt x="8272" y="8924"/>
                    <a:pt x="7973" y="9519"/>
                  </a:cubicBezTo>
                  <a:cubicBezTo>
                    <a:pt x="7316" y="10835"/>
                    <a:pt x="5237" y="12410"/>
                    <a:pt x="3347" y="12410"/>
                  </a:cubicBezTo>
                  <a:cubicBezTo>
                    <a:pt x="3016" y="12410"/>
                    <a:pt x="2691" y="12362"/>
                    <a:pt x="2380" y="12255"/>
                  </a:cubicBezTo>
                  <a:cubicBezTo>
                    <a:pt x="1609" y="12017"/>
                    <a:pt x="1015" y="11422"/>
                    <a:pt x="715" y="10708"/>
                  </a:cubicBezTo>
                  <a:lnTo>
                    <a:pt x="715" y="10708"/>
                  </a:lnTo>
                  <a:cubicBezTo>
                    <a:pt x="1253" y="11184"/>
                    <a:pt x="1847" y="11484"/>
                    <a:pt x="2561" y="11660"/>
                  </a:cubicBezTo>
                  <a:cubicBezTo>
                    <a:pt x="3134" y="11840"/>
                    <a:pt x="3637" y="11918"/>
                    <a:pt x="4081" y="11918"/>
                  </a:cubicBezTo>
                  <a:cubicBezTo>
                    <a:pt x="5983" y="11918"/>
                    <a:pt x="6788" y="10484"/>
                    <a:pt x="7321" y="9519"/>
                  </a:cubicBezTo>
                  <a:cubicBezTo>
                    <a:pt x="7440" y="9400"/>
                    <a:pt x="7497" y="9224"/>
                    <a:pt x="7616" y="9105"/>
                  </a:cubicBezTo>
                  <a:cubicBezTo>
                    <a:pt x="7854" y="8686"/>
                    <a:pt x="8092" y="8153"/>
                    <a:pt x="8272" y="7496"/>
                  </a:cubicBezTo>
                  <a:cubicBezTo>
                    <a:pt x="8629" y="6606"/>
                    <a:pt x="8924" y="5535"/>
                    <a:pt x="9638" y="4759"/>
                  </a:cubicBezTo>
                  <a:cubicBezTo>
                    <a:pt x="9876" y="4521"/>
                    <a:pt x="10057" y="4283"/>
                    <a:pt x="10233" y="4046"/>
                  </a:cubicBezTo>
                  <a:cubicBezTo>
                    <a:pt x="10590" y="3750"/>
                    <a:pt x="10828" y="3451"/>
                    <a:pt x="11066" y="3094"/>
                  </a:cubicBezTo>
                  <a:close/>
                  <a:moveTo>
                    <a:pt x="11542" y="0"/>
                  </a:moveTo>
                  <a:cubicBezTo>
                    <a:pt x="11423" y="0"/>
                    <a:pt x="11366" y="119"/>
                    <a:pt x="11366" y="238"/>
                  </a:cubicBezTo>
                  <a:cubicBezTo>
                    <a:pt x="11366" y="2204"/>
                    <a:pt x="10771" y="2799"/>
                    <a:pt x="9938" y="3750"/>
                  </a:cubicBezTo>
                  <a:cubicBezTo>
                    <a:pt x="9700" y="3927"/>
                    <a:pt x="9519" y="4165"/>
                    <a:pt x="9281" y="4464"/>
                  </a:cubicBezTo>
                  <a:cubicBezTo>
                    <a:pt x="8510" y="5297"/>
                    <a:pt x="8153" y="6368"/>
                    <a:pt x="7854" y="7320"/>
                  </a:cubicBezTo>
                  <a:cubicBezTo>
                    <a:pt x="7616" y="7972"/>
                    <a:pt x="7440" y="8448"/>
                    <a:pt x="7202" y="8867"/>
                  </a:cubicBezTo>
                  <a:cubicBezTo>
                    <a:pt x="7140" y="8986"/>
                    <a:pt x="7021" y="9162"/>
                    <a:pt x="6902" y="9343"/>
                  </a:cubicBezTo>
                  <a:cubicBezTo>
                    <a:pt x="6425" y="10200"/>
                    <a:pt x="5720" y="11439"/>
                    <a:pt x="4084" y="11439"/>
                  </a:cubicBezTo>
                  <a:cubicBezTo>
                    <a:pt x="3677" y="11439"/>
                    <a:pt x="3213" y="11363"/>
                    <a:pt x="2680" y="11184"/>
                  </a:cubicBezTo>
                  <a:cubicBezTo>
                    <a:pt x="1786" y="10946"/>
                    <a:pt x="1015" y="10471"/>
                    <a:pt x="420" y="9757"/>
                  </a:cubicBezTo>
                  <a:cubicBezTo>
                    <a:pt x="358" y="9700"/>
                    <a:pt x="239" y="9700"/>
                    <a:pt x="182" y="9700"/>
                  </a:cubicBezTo>
                  <a:cubicBezTo>
                    <a:pt x="63" y="9757"/>
                    <a:pt x="1" y="9876"/>
                    <a:pt x="1" y="9937"/>
                  </a:cubicBezTo>
                  <a:cubicBezTo>
                    <a:pt x="182" y="11246"/>
                    <a:pt x="1015" y="12317"/>
                    <a:pt x="2261" y="12731"/>
                  </a:cubicBezTo>
                  <a:cubicBezTo>
                    <a:pt x="2618" y="12850"/>
                    <a:pt x="2975" y="12912"/>
                    <a:pt x="3332" y="12912"/>
                  </a:cubicBezTo>
                  <a:cubicBezTo>
                    <a:pt x="5417" y="12912"/>
                    <a:pt x="7735" y="11184"/>
                    <a:pt x="8391" y="9700"/>
                  </a:cubicBezTo>
                  <a:cubicBezTo>
                    <a:pt x="8686" y="9043"/>
                    <a:pt x="8867" y="8567"/>
                    <a:pt x="8986" y="8034"/>
                  </a:cubicBezTo>
                  <a:cubicBezTo>
                    <a:pt x="9224" y="7320"/>
                    <a:pt x="9400" y="6606"/>
                    <a:pt x="10057" y="5711"/>
                  </a:cubicBezTo>
                  <a:cubicBezTo>
                    <a:pt x="11185" y="4165"/>
                    <a:pt x="12256" y="2442"/>
                    <a:pt x="11842" y="181"/>
                  </a:cubicBezTo>
                  <a:cubicBezTo>
                    <a:pt x="11780" y="62"/>
                    <a:pt x="11723" y="0"/>
                    <a:pt x="115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8"/>
            <p:cNvSpPr/>
            <p:nvPr/>
          </p:nvSpPr>
          <p:spPr>
            <a:xfrm>
              <a:off x="4051200" y="2897225"/>
              <a:ext cx="315325" cy="345900"/>
            </a:xfrm>
            <a:custGeom>
              <a:avLst/>
              <a:gdLst/>
              <a:ahLst/>
              <a:cxnLst/>
              <a:rect l="l" t="t" r="r" b="b"/>
              <a:pathLst>
                <a:path w="12613" h="13836" extrusionOk="0">
                  <a:moveTo>
                    <a:pt x="2875" y="1"/>
                  </a:moveTo>
                  <a:cubicBezTo>
                    <a:pt x="1708" y="1"/>
                    <a:pt x="670" y="402"/>
                    <a:pt x="477" y="1376"/>
                  </a:cubicBezTo>
                  <a:cubicBezTo>
                    <a:pt x="1" y="3518"/>
                    <a:pt x="1010" y="5122"/>
                    <a:pt x="2143" y="6730"/>
                  </a:cubicBezTo>
                  <a:cubicBezTo>
                    <a:pt x="3332" y="8334"/>
                    <a:pt x="3094" y="9167"/>
                    <a:pt x="3865" y="10776"/>
                  </a:cubicBezTo>
                  <a:cubicBezTo>
                    <a:pt x="4531" y="12152"/>
                    <a:pt x="6727" y="13836"/>
                    <a:pt x="8765" y="13836"/>
                  </a:cubicBezTo>
                  <a:cubicBezTo>
                    <a:pt x="9103" y="13836"/>
                    <a:pt x="9436" y="13790"/>
                    <a:pt x="9757" y="13688"/>
                  </a:cubicBezTo>
                  <a:cubicBezTo>
                    <a:pt x="11956" y="12917"/>
                    <a:pt x="12613" y="9943"/>
                    <a:pt x="10766" y="7144"/>
                  </a:cubicBezTo>
                  <a:cubicBezTo>
                    <a:pt x="9400" y="5122"/>
                    <a:pt x="7911" y="3161"/>
                    <a:pt x="6307" y="1314"/>
                  </a:cubicBezTo>
                  <a:cubicBezTo>
                    <a:pt x="5703" y="523"/>
                    <a:pt x="4205" y="1"/>
                    <a:pt x="2875" y="1"/>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8"/>
            <p:cNvSpPr/>
            <p:nvPr/>
          </p:nvSpPr>
          <p:spPr>
            <a:xfrm>
              <a:off x="4045250" y="2891225"/>
              <a:ext cx="315325" cy="357150"/>
            </a:xfrm>
            <a:custGeom>
              <a:avLst/>
              <a:gdLst/>
              <a:ahLst/>
              <a:cxnLst/>
              <a:rect l="l" t="t" r="r" b="b"/>
              <a:pathLst>
                <a:path w="12613" h="14286" extrusionOk="0">
                  <a:moveTo>
                    <a:pt x="3094" y="483"/>
                  </a:moveTo>
                  <a:cubicBezTo>
                    <a:pt x="4341" y="483"/>
                    <a:pt x="5831" y="959"/>
                    <a:pt x="6364" y="1673"/>
                  </a:cubicBezTo>
                  <a:cubicBezTo>
                    <a:pt x="7973" y="3577"/>
                    <a:pt x="9458" y="5542"/>
                    <a:pt x="10828" y="7503"/>
                  </a:cubicBezTo>
                  <a:cubicBezTo>
                    <a:pt x="11780" y="8993"/>
                    <a:pt x="12075" y="10597"/>
                    <a:pt x="11661" y="11906"/>
                  </a:cubicBezTo>
                  <a:cubicBezTo>
                    <a:pt x="11361" y="12800"/>
                    <a:pt x="10709" y="13395"/>
                    <a:pt x="9876" y="13690"/>
                  </a:cubicBezTo>
                  <a:cubicBezTo>
                    <a:pt x="9588" y="13784"/>
                    <a:pt x="9284" y="13827"/>
                    <a:pt x="8972" y="13827"/>
                  </a:cubicBezTo>
                  <a:cubicBezTo>
                    <a:pt x="7098" y="13827"/>
                    <a:pt x="4953" y="12280"/>
                    <a:pt x="4341" y="10954"/>
                  </a:cubicBezTo>
                  <a:cubicBezTo>
                    <a:pt x="4046" y="10302"/>
                    <a:pt x="3865" y="9826"/>
                    <a:pt x="3746" y="9350"/>
                  </a:cubicBezTo>
                  <a:cubicBezTo>
                    <a:pt x="3509" y="8574"/>
                    <a:pt x="3332" y="7860"/>
                    <a:pt x="2557" y="6851"/>
                  </a:cubicBezTo>
                  <a:cubicBezTo>
                    <a:pt x="1486" y="5304"/>
                    <a:pt x="477" y="3758"/>
                    <a:pt x="891" y="1673"/>
                  </a:cubicBezTo>
                  <a:cubicBezTo>
                    <a:pt x="1072" y="959"/>
                    <a:pt x="1667" y="664"/>
                    <a:pt x="2200" y="545"/>
                  </a:cubicBezTo>
                  <a:cubicBezTo>
                    <a:pt x="2500" y="483"/>
                    <a:pt x="2795" y="483"/>
                    <a:pt x="3094" y="483"/>
                  </a:cubicBezTo>
                  <a:close/>
                  <a:moveTo>
                    <a:pt x="3147" y="0"/>
                  </a:moveTo>
                  <a:cubicBezTo>
                    <a:pt x="2777" y="0"/>
                    <a:pt x="2416" y="40"/>
                    <a:pt x="2081" y="126"/>
                  </a:cubicBezTo>
                  <a:cubicBezTo>
                    <a:pt x="1191" y="307"/>
                    <a:pt x="596" y="840"/>
                    <a:pt x="477" y="1616"/>
                  </a:cubicBezTo>
                  <a:cubicBezTo>
                    <a:pt x="1" y="3877"/>
                    <a:pt x="1072" y="5542"/>
                    <a:pt x="2200" y="7089"/>
                  </a:cubicBezTo>
                  <a:cubicBezTo>
                    <a:pt x="2914" y="8041"/>
                    <a:pt x="3094" y="8693"/>
                    <a:pt x="3271" y="9469"/>
                  </a:cubicBezTo>
                  <a:cubicBezTo>
                    <a:pt x="3451" y="9945"/>
                    <a:pt x="3570" y="10478"/>
                    <a:pt x="3865" y="11135"/>
                  </a:cubicBezTo>
                  <a:cubicBezTo>
                    <a:pt x="4579" y="12619"/>
                    <a:pt x="6840" y="14285"/>
                    <a:pt x="8982" y="14285"/>
                  </a:cubicBezTo>
                  <a:cubicBezTo>
                    <a:pt x="9339" y="14285"/>
                    <a:pt x="9696" y="14228"/>
                    <a:pt x="10052" y="14109"/>
                  </a:cubicBezTo>
                  <a:cubicBezTo>
                    <a:pt x="11004" y="13809"/>
                    <a:pt x="11718" y="13095"/>
                    <a:pt x="12075" y="12086"/>
                  </a:cubicBezTo>
                  <a:cubicBezTo>
                    <a:pt x="12613" y="10659"/>
                    <a:pt x="12256" y="8874"/>
                    <a:pt x="11242" y="7265"/>
                  </a:cubicBezTo>
                  <a:cubicBezTo>
                    <a:pt x="9876" y="5243"/>
                    <a:pt x="8330" y="3282"/>
                    <a:pt x="6721" y="1378"/>
                  </a:cubicBezTo>
                  <a:cubicBezTo>
                    <a:pt x="6062" y="576"/>
                    <a:pt x="4547" y="0"/>
                    <a:pt x="31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8"/>
            <p:cNvSpPr/>
            <p:nvPr/>
          </p:nvSpPr>
          <p:spPr>
            <a:xfrm>
              <a:off x="4153775" y="3087425"/>
              <a:ext cx="209775" cy="155700"/>
            </a:xfrm>
            <a:custGeom>
              <a:avLst/>
              <a:gdLst/>
              <a:ahLst/>
              <a:cxnLst/>
              <a:rect l="l" t="t" r="r" b="b"/>
              <a:pathLst>
                <a:path w="8391" h="6228" extrusionOk="0">
                  <a:moveTo>
                    <a:pt x="4865" y="1"/>
                  </a:moveTo>
                  <a:cubicBezTo>
                    <a:pt x="3304" y="1"/>
                    <a:pt x="1628" y="585"/>
                    <a:pt x="538" y="2573"/>
                  </a:cubicBezTo>
                  <a:cubicBezTo>
                    <a:pt x="300" y="2930"/>
                    <a:pt x="119" y="3287"/>
                    <a:pt x="0" y="3582"/>
                  </a:cubicBezTo>
                  <a:cubicBezTo>
                    <a:pt x="805" y="4842"/>
                    <a:pt x="2802" y="6228"/>
                    <a:pt x="4623" y="6228"/>
                  </a:cubicBezTo>
                  <a:cubicBezTo>
                    <a:pt x="4955" y="6228"/>
                    <a:pt x="5281" y="6181"/>
                    <a:pt x="5592" y="6080"/>
                  </a:cubicBezTo>
                  <a:cubicBezTo>
                    <a:pt x="7677" y="5428"/>
                    <a:pt x="8391" y="2868"/>
                    <a:pt x="7139" y="369"/>
                  </a:cubicBezTo>
                  <a:cubicBezTo>
                    <a:pt x="6482" y="164"/>
                    <a:pt x="5689" y="1"/>
                    <a:pt x="48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8"/>
            <p:cNvSpPr/>
            <p:nvPr/>
          </p:nvSpPr>
          <p:spPr>
            <a:xfrm>
              <a:off x="4146400" y="3081575"/>
              <a:ext cx="211200" cy="168350"/>
            </a:xfrm>
            <a:custGeom>
              <a:avLst/>
              <a:gdLst/>
              <a:ahLst/>
              <a:cxnLst/>
              <a:rect l="l" t="t" r="r" b="b"/>
              <a:pathLst>
                <a:path w="8448" h="6734" extrusionOk="0">
                  <a:moveTo>
                    <a:pt x="5211" y="479"/>
                  </a:moveTo>
                  <a:cubicBezTo>
                    <a:pt x="5973" y="479"/>
                    <a:pt x="6689" y="621"/>
                    <a:pt x="7258" y="784"/>
                  </a:cubicBezTo>
                  <a:cubicBezTo>
                    <a:pt x="7853" y="2093"/>
                    <a:pt x="7972" y="3459"/>
                    <a:pt x="7496" y="4529"/>
                  </a:cubicBezTo>
                  <a:cubicBezTo>
                    <a:pt x="7196" y="5305"/>
                    <a:pt x="6601" y="5838"/>
                    <a:pt x="5830" y="6076"/>
                  </a:cubicBezTo>
                  <a:cubicBezTo>
                    <a:pt x="5529" y="6184"/>
                    <a:pt x="5209" y="6232"/>
                    <a:pt x="4882" y="6232"/>
                  </a:cubicBezTo>
                  <a:cubicBezTo>
                    <a:pt x="3208" y="6232"/>
                    <a:pt x="1330" y="4962"/>
                    <a:pt x="533" y="3816"/>
                  </a:cubicBezTo>
                  <a:cubicBezTo>
                    <a:pt x="652" y="3521"/>
                    <a:pt x="833" y="3221"/>
                    <a:pt x="1009" y="2926"/>
                  </a:cubicBezTo>
                  <a:cubicBezTo>
                    <a:pt x="2105" y="1006"/>
                    <a:pt x="3744" y="479"/>
                    <a:pt x="5211" y="479"/>
                  </a:cubicBezTo>
                  <a:close/>
                  <a:moveTo>
                    <a:pt x="5161" y="1"/>
                  </a:moveTo>
                  <a:cubicBezTo>
                    <a:pt x="3565" y="1"/>
                    <a:pt x="1783" y="577"/>
                    <a:pt x="595" y="2688"/>
                  </a:cubicBezTo>
                  <a:cubicBezTo>
                    <a:pt x="414" y="3045"/>
                    <a:pt x="238" y="3402"/>
                    <a:pt x="57" y="3697"/>
                  </a:cubicBezTo>
                  <a:cubicBezTo>
                    <a:pt x="0" y="3816"/>
                    <a:pt x="57" y="3877"/>
                    <a:pt x="57" y="3935"/>
                  </a:cubicBezTo>
                  <a:cubicBezTo>
                    <a:pt x="952" y="5243"/>
                    <a:pt x="2975" y="6733"/>
                    <a:pt x="4936" y="6733"/>
                  </a:cubicBezTo>
                  <a:cubicBezTo>
                    <a:pt x="5293" y="6733"/>
                    <a:pt x="5650" y="6671"/>
                    <a:pt x="6006" y="6552"/>
                  </a:cubicBezTo>
                  <a:cubicBezTo>
                    <a:pt x="6901" y="6257"/>
                    <a:pt x="7553" y="5600"/>
                    <a:pt x="7972" y="4710"/>
                  </a:cubicBezTo>
                  <a:cubicBezTo>
                    <a:pt x="8448" y="3459"/>
                    <a:pt x="8329" y="1912"/>
                    <a:pt x="7615" y="484"/>
                  </a:cubicBezTo>
                  <a:cubicBezTo>
                    <a:pt x="7615" y="427"/>
                    <a:pt x="7553" y="365"/>
                    <a:pt x="7496" y="365"/>
                  </a:cubicBezTo>
                  <a:cubicBezTo>
                    <a:pt x="6862" y="176"/>
                    <a:pt x="6040" y="1"/>
                    <a:pt x="51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8"/>
            <p:cNvSpPr/>
            <p:nvPr/>
          </p:nvSpPr>
          <p:spPr>
            <a:xfrm>
              <a:off x="4051200" y="2933050"/>
              <a:ext cx="294525" cy="310075"/>
            </a:xfrm>
            <a:custGeom>
              <a:avLst/>
              <a:gdLst/>
              <a:ahLst/>
              <a:cxnLst/>
              <a:rect l="l" t="t" r="r" b="b"/>
              <a:pathLst>
                <a:path w="11781" h="12403" extrusionOk="0">
                  <a:moveTo>
                    <a:pt x="415" y="0"/>
                  </a:moveTo>
                  <a:lnTo>
                    <a:pt x="415" y="0"/>
                  </a:lnTo>
                  <a:cubicBezTo>
                    <a:pt x="1" y="2142"/>
                    <a:pt x="953" y="3689"/>
                    <a:pt x="2143" y="5297"/>
                  </a:cubicBezTo>
                  <a:cubicBezTo>
                    <a:pt x="3332" y="6901"/>
                    <a:pt x="3094" y="7796"/>
                    <a:pt x="3865" y="9343"/>
                  </a:cubicBezTo>
                  <a:cubicBezTo>
                    <a:pt x="4478" y="10719"/>
                    <a:pt x="6712" y="12403"/>
                    <a:pt x="8723" y="12403"/>
                  </a:cubicBezTo>
                  <a:cubicBezTo>
                    <a:pt x="9056" y="12403"/>
                    <a:pt x="9383" y="12357"/>
                    <a:pt x="9695" y="12255"/>
                  </a:cubicBezTo>
                  <a:cubicBezTo>
                    <a:pt x="10828" y="11841"/>
                    <a:pt x="11599" y="10889"/>
                    <a:pt x="11780" y="9699"/>
                  </a:cubicBezTo>
                  <a:lnTo>
                    <a:pt x="11780" y="9699"/>
                  </a:lnTo>
                  <a:cubicBezTo>
                    <a:pt x="11185" y="10413"/>
                    <a:pt x="10352" y="10946"/>
                    <a:pt x="9400" y="11184"/>
                  </a:cubicBezTo>
                  <a:cubicBezTo>
                    <a:pt x="8850" y="11364"/>
                    <a:pt x="8368" y="11442"/>
                    <a:pt x="7942" y="11442"/>
                  </a:cubicBezTo>
                  <a:cubicBezTo>
                    <a:pt x="5835" y="11442"/>
                    <a:pt x="5136" y="9540"/>
                    <a:pt x="4641" y="8748"/>
                  </a:cubicBezTo>
                  <a:cubicBezTo>
                    <a:pt x="3984" y="7796"/>
                    <a:pt x="3746" y="5711"/>
                    <a:pt x="2557" y="4345"/>
                  </a:cubicBezTo>
                  <a:cubicBezTo>
                    <a:pt x="1367" y="2975"/>
                    <a:pt x="415" y="2561"/>
                    <a:pt x="4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8"/>
            <p:cNvSpPr/>
            <p:nvPr/>
          </p:nvSpPr>
          <p:spPr>
            <a:xfrm>
              <a:off x="4045250" y="2927100"/>
              <a:ext cx="306400" cy="322825"/>
            </a:xfrm>
            <a:custGeom>
              <a:avLst/>
              <a:gdLst/>
              <a:ahLst/>
              <a:cxnLst/>
              <a:rect l="l" t="t" r="r" b="b"/>
              <a:pathLst>
                <a:path w="12256" h="12913" extrusionOk="0">
                  <a:moveTo>
                    <a:pt x="1191" y="3094"/>
                  </a:moveTo>
                  <a:lnTo>
                    <a:pt x="1191" y="3094"/>
                  </a:lnTo>
                  <a:cubicBezTo>
                    <a:pt x="1429" y="3451"/>
                    <a:pt x="1724" y="3750"/>
                    <a:pt x="2024" y="4046"/>
                  </a:cubicBezTo>
                  <a:cubicBezTo>
                    <a:pt x="2200" y="4283"/>
                    <a:pt x="2381" y="4521"/>
                    <a:pt x="2619" y="4759"/>
                  </a:cubicBezTo>
                  <a:cubicBezTo>
                    <a:pt x="3332" y="5535"/>
                    <a:pt x="3689" y="6606"/>
                    <a:pt x="3984" y="7496"/>
                  </a:cubicBezTo>
                  <a:cubicBezTo>
                    <a:pt x="4165" y="8153"/>
                    <a:pt x="4403" y="8686"/>
                    <a:pt x="4641" y="9105"/>
                  </a:cubicBezTo>
                  <a:cubicBezTo>
                    <a:pt x="4760" y="9224"/>
                    <a:pt x="4817" y="9400"/>
                    <a:pt x="4936" y="9581"/>
                  </a:cubicBezTo>
                  <a:cubicBezTo>
                    <a:pt x="5469" y="10495"/>
                    <a:pt x="6273" y="11919"/>
                    <a:pt x="8173" y="11919"/>
                  </a:cubicBezTo>
                  <a:cubicBezTo>
                    <a:pt x="8617" y="11919"/>
                    <a:pt x="9121" y="11841"/>
                    <a:pt x="9696" y="11660"/>
                  </a:cubicBezTo>
                  <a:cubicBezTo>
                    <a:pt x="10409" y="11484"/>
                    <a:pt x="11004" y="11184"/>
                    <a:pt x="11542" y="10708"/>
                  </a:cubicBezTo>
                  <a:lnTo>
                    <a:pt x="11542" y="10708"/>
                  </a:lnTo>
                  <a:cubicBezTo>
                    <a:pt x="11242" y="11422"/>
                    <a:pt x="10647" y="12017"/>
                    <a:pt x="9876" y="12255"/>
                  </a:cubicBezTo>
                  <a:cubicBezTo>
                    <a:pt x="9575" y="12362"/>
                    <a:pt x="9257" y="12410"/>
                    <a:pt x="8930" y="12410"/>
                  </a:cubicBezTo>
                  <a:cubicBezTo>
                    <a:pt x="7065" y="12410"/>
                    <a:pt x="4940" y="10835"/>
                    <a:pt x="4284" y="9519"/>
                  </a:cubicBezTo>
                  <a:cubicBezTo>
                    <a:pt x="3984" y="8924"/>
                    <a:pt x="3865" y="8391"/>
                    <a:pt x="3746" y="7915"/>
                  </a:cubicBezTo>
                  <a:cubicBezTo>
                    <a:pt x="3509" y="7139"/>
                    <a:pt x="3332" y="6425"/>
                    <a:pt x="2557" y="5416"/>
                  </a:cubicBezTo>
                  <a:cubicBezTo>
                    <a:pt x="2024" y="4640"/>
                    <a:pt x="1486" y="3927"/>
                    <a:pt x="1191" y="3094"/>
                  </a:cubicBezTo>
                  <a:close/>
                  <a:moveTo>
                    <a:pt x="715" y="0"/>
                  </a:moveTo>
                  <a:cubicBezTo>
                    <a:pt x="534" y="0"/>
                    <a:pt x="477" y="62"/>
                    <a:pt x="415" y="181"/>
                  </a:cubicBezTo>
                  <a:cubicBezTo>
                    <a:pt x="1" y="2442"/>
                    <a:pt x="1072" y="4165"/>
                    <a:pt x="2200" y="5711"/>
                  </a:cubicBezTo>
                  <a:cubicBezTo>
                    <a:pt x="2856" y="6606"/>
                    <a:pt x="3033" y="7320"/>
                    <a:pt x="3271" y="8034"/>
                  </a:cubicBezTo>
                  <a:cubicBezTo>
                    <a:pt x="3390" y="8567"/>
                    <a:pt x="3570" y="9043"/>
                    <a:pt x="3865" y="9700"/>
                  </a:cubicBezTo>
                  <a:cubicBezTo>
                    <a:pt x="4579" y="11184"/>
                    <a:pt x="6840" y="12912"/>
                    <a:pt x="8925" y="12912"/>
                  </a:cubicBezTo>
                  <a:cubicBezTo>
                    <a:pt x="9281" y="12912"/>
                    <a:pt x="9696" y="12850"/>
                    <a:pt x="10052" y="12731"/>
                  </a:cubicBezTo>
                  <a:cubicBezTo>
                    <a:pt x="11242" y="12317"/>
                    <a:pt x="12075" y="11246"/>
                    <a:pt x="12256" y="9937"/>
                  </a:cubicBezTo>
                  <a:cubicBezTo>
                    <a:pt x="12256" y="9876"/>
                    <a:pt x="12194" y="9757"/>
                    <a:pt x="12137" y="9700"/>
                  </a:cubicBezTo>
                  <a:cubicBezTo>
                    <a:pt x="12018" y="9700"/>
                    <a:pt x="11899" y="9700"/>
                    <a:pt x="11837" y="9757"/>
                  </a:cubicBezTo>
                  <a:cubicBezTo>
                    <a:pt x="11242" y="10471"/>
                    <a:pt x="10471" y="10946"/>
                    <a:pt x="9577" y="11184"/>
                  </a:cubicBezTo>
                  <a:cubicBezTo>
                    <a:pt x="9044" y="11363"/>
                    <a:pt x="8579" y="11439"/>
                    <a:pt x="8173" y="11439"/>
                  </a:cubicBezTo>
                  <a:cubicBezTo>
                    <a:pt x="6537" y="11439"/>
                    <a:pt x="5832" y="10200"/>
                    <a:pt x="5355" y="9343"/>
                  </a:cubicBezTo>
                  <a:cubicBezTo>
                    <a:pt x="5236" y="9162"/>
                    <a:pt x="5117" y="8986"/>
                    <a:pt x="5055" y="8867"/>
                  </a:cubicBezTo>
                  <a:cubicBezTo>
                    <a:pt x="4817" y="8510"/>
                    <a:pt x="4641" y="7972"/>
                    <a:pt x="4403" y="7320"/>
                  </a:cubicBezTo>
                  <a:cubicBezTo>
                    <a:pt x="4103" y="6368"/>
                    <a:pt x="3746" y="5297"/>
                    <a:pt x="2975" y="4464"/>
                  </a:cubicBezTo>
                  <a:cubicBezTo>
                    <a:pt x="2738" y="4165"/>
                    <a:pt x="2557" y="3927"/>
                    <a:pt x="2319" y="3750"/>
                  </a:cubicBezTo>
                  <a:cubicBezTo>
                    <a:pt x="1486" y="2799"/>
                    <a:pt x="891" y="2204"/>
                    <a:pt x="891" y="238"/>
                  </a:cubicBezTo>
                  <a:cubicBezTo>
                    <a:pt x="891" y="119"/>
                    <a:pt x="834" y="0"/>
                    <a:pt x="7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8"/>
            <p:cNvSpPr/>
            <p:nvPr/>
          </p:nvSpPr>
          <p:spPr>
            <a:xfrm>
              <a:off x="3304600" y="1802225"/>
              <a:ext cx="1029225" cy="1173050"/>
            </a:xfrm>
            <a:custGeom>
              <a:avLst/>
              <a:gdLst/>
              <a:ahLst/>
              <a:cxnLst/>
              <a:rect l="l" t="t" r="r" b="b"/>
              <a:pathLst>
                <a:path w="41169" h="46922" extrusionOk="0">
                  <a:moveTo>
                    <a:pt x="16056" y="1"/>
                  </a:moveTo>
                  <a:cubicBezTo>
                    <a:pt x="11999" y="1"/>
                    <a:pt x="6706" y="788"/>
                    <a:pt x="3332" y="4246"/>
                  </a:cubicBezTo>
                  <a:cubicBezTo>
                    <a:pt x="3332" y="4246"/>
                    <a:pt x="1" y="6388"/>
                    <a:pt x="1" y="8292"/>
                  </a:cubicBezTo>
                  <a:cubicBezTo>
                    <a:pt x="1" y="10195"/>
                    <a:pt x="4165" y="44876"/>
                    <a:pt x="4165" y="44876"/>
                  </a:cubicBezTo>
                  <a:cubicBezTo>
                    <a:pt x="4165" y="44876"/>
                    <a:pt x="4046" y="46723"/>
                    <a:pt x="7020" y="46899"/>
                  </a:cubicBezTo>
                  <a:cubicBezTo>
                    <a:pt x="7216" y="46914"/>
                    <a:pt x="7405" y="46921"/>
                    <a:pt x="7586" y="46921"/>
                  </a:cubicBezTo>
                  <a:cubicBezTo>
                    <a:pt x="10209" y="46921"/>
                    <a:pt x="11304" y="45414"/>
                    <a:pt x="11304" y="45414"/>
                  </a:cubicBezTo>
                  <a:lnTo>
                    <a:pt x="12494" y="16083"/>
                  </a:lnTo>
                  <a:cubicBezTo>
                    <a:pt x="12494" y="16083"/>
                    <a:pt x="17253" y="12694"/>
                    <a:pt x="18143" y="12575"/>
                  </a:cubicBezTo>
                  <a:cubicBezTo>
                    <a:pt x="18443" y="12513"/>
                    <a:pt x="18857" y="12456"/>
                    <a:pt x="19333" y="12394"/>
                  </a:cubicBezTo>
                  <a:lnTo>
                    <a:pt x="19333" y="12456"/>
                  </a:lnTo>
                  <a:cubicBezTo>
                    <a:pt x="19749" y="12366"/>
                    <a:pt x="20166" y="12321"/>
                    <a:pt x="20590" y="12321"/>
                  </a:cubicBezTo>
                  <a:cubicBezTo>
                    <a:pt x="21014" y="12321"/>
                    <a:pt x="21446" y="12366"/>
                    <a:pt x="21893" y="12456"/>
                  </a:cubicBezTo>
                  <a:lnTo>
                    <a:pt x="21893" y="12394"/>
                  </a:lnTo>
                  <a:cubicBezTo>
                    <a:pt x="22369" y="12456"/>
                    <a:pt x="22726" y="12513"/>
                    <a:pt x="23021" y="12575"/>
                  </a:cubicBezTo>
                  <a:cubicBezTo>
                    <a:pt x="23916" y="12694"/>
                    <a:pt x="28732" y="16083"/>
                    <a:pt x="28732" y="16083"/>
                  </a:cubicBezTo>
                  <a:lnTo>
                    <a:pt x="29865" y="45414"/>
                  </a:lnTo>
                  <a:cubicBezTo>
                    <a:pt x="29865" y="45414"/>
                    <a:pt x="31010" y="46921"/>
                    <a:pt x="33593" y="46921"/>
                  </a:cubicBezTo>
                  <a:cubicBezTo>
                    <a:pt x="33771" y="46921"/>
                    <a:pt x="33956" y="46914"/>
                    <a:pt x="34148" y="46899"/>
                  </a:cubicBezTo>
                  <a:cubicBezTo>
                    <a:pt x="37123" y="46723"/>
                    <a:pt x="37004" y="44876"/>
                    <a:pt x="37004" y="44876"/>
                  </a:cubicBezTo>
                  <a:cubicBezTo>
                    <a:pt x="37004" y="44876"/>
                    <a:pt x="41168" y="10195"/>
                    <a:pt x="41168" y="8292"/>
                  </a:cubicBezTo>
                  <a:cubicBezTo>
                    <a:pt x="41168" y="6388"/>
                    <a:pt x="37894" y="4246"/>
                    <a:pt x="37894" y="4246"/>
                  </a:cubicBezTo>
                  <a:cubicBezTo>
                    <a:pt x="34478" y="788"/>
                    <a:pt x="29200" y="1"/>
                    <a:pt x="25138" y="1"/>
                  </a:cubicBezTo>
                  <a:cubicBezTo>
                    <a:pt x="23258" y="1"/>
                    <a:pt x="21638" y="169"/>
                    <a:pt x="20584" y="320"/>
                  </a:cubicBezTo>
                  <a:cubicBezTo>
                    <a:pt x="19548" y="169"/>
                    <a:pt x="17935" y="1"/>
                    <a:pt x="160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8"/>
            <p:cNvSpPr/>
            <p:nvPr/>
          </p:nvSpPr>
          <p:spPr>
            <a:xfrm>
              <a:off x="3298650" y="1795950"/>
              <a:ext cx="1041125" cy="1186250"/>
            </a:xfrm>
            <a:custGeom>
              <a:avLst/>
              <a:gdLst/>
              <a:ahLst/>
              <a:cxnLst/>
              <a:rect l="l" t="t" r="r" b="b"/>
              <a:pathLst>
                <a:path w="41645" h="47450" extrusionOk="0">
                  <a:moveTo>
                    <a:pt x="25420" y="473"/>
                  </a:moveTo>
                  <a:cubicBezTo>
                    <a:pt x="29454" y="473"/>
                    <a:pt x="34604" y="1282"/>
                    <a:pt x="37956" y="4674"/>
                  </a:cubicBezTo>
                  <a:lnTo>
                    <a:pt x="38013" y="4674"/>
                  </a:lnTo>
                  <a:cubicBezTo>
                    <a:pt x="38013" y="4735"/>
                    <a:pt x="41168" y="6758"/>
                    <a:pt x="41168" y="8543"/>
                  </a:cubicBezTo>
                  <a:cubicBezTo>
                    <a:pt x="41168" y="10446"/>
                    <a:pt x="37061" y="44770"/>
                    <a:pt x="37004" y="45127"/>
                  </a:cubicBezTo>
                  <a:cubicBezTo>
                    <a:pt x="37004" y="45246"/>
                    <a:pt x="37061" y="46736"/>
                    <a:pt x="34324" y="46912"/>
                  </a:cubicBezTo>
                  <a:cubicBezTo>
                    <a:pt x="34149" y="46925"/>
                    <a:pt x="33981" y="46931"/>
                    <a:pt x="33818" y="46931"/>
                  </a:cubicBezTo>
                  <a:cubicBezTo>
                    <a:pt x="31656" y="46931"/>
                    <a:pt x="30562" y="45882"/>
                    <a:pt x="30341" y="45603"/>
                  </a:cubicBezTo>
                  <a:lnTo>
                    <a:pt x="29208" y="16334"/>
                  </a:lnTo>
                  <a:cubicBezTo>
                    <a:pt x="29151" y="16277"/>
                    <a:pt x="29151" y="16158"/>
                    <a:pt x="29089" y="16158"/>
                  </a:cubicBezTo>
                  <a:cubicBezTo>
                    <a:pt x="28556" y="15801"/>
                    <a:pt x="24211" y="12707"/>
                    <a:pt x="23321" y="12588"/>
                  </a:cubicBezTo>
                  <a:cubicBezTo>
                    <a:pt x="23202" y="12588"/>
                    <a:pt x="23083" y="12526"/>
                    <a:pt x="22902" y="12526"/>
                  </a:cubicBezTo>
                  <a:cubicBezTo>
                    <a:pt x="22726" y="12469"/>
                    <a:pt x="22426" y="12469"/>
                    <a:pt x="22131" y="12407"/>
                  </a:cubicBezTo>
                  <a:cubicBezTo>
                    <a:pt x="22069" y="12407"/>
                    <a:pt x="22012" y="12407"/>
                    <a:pt x="22012" y="12469"/>
                  </a:cubicBezTo>
                  <a:cubicBezTo>
                    <a:pt x="21624" y="12379"/>
                    <a:pt x="21238" y="12334"/>
                    <a:pt x="20844" y="12334"/>
                  </a:cubicBezTo>
                  <a:cubicBezTo>
                    <a:pt x="20450" y="12334"/>
                    <a:pt x="20049" y="12379"/>
                    <a:pt x="19633" y="12469"/>
                  </a:cubicBezTo>
                  <a:cubicBezTo>
                    <a:pt x="19633" y="12407"/>
                    <a:pt x="19571" y="12407"/>
                    <a:pt x="19514" y="12407"/>
                  </a:cubicBezTo>
                  <a:cubicBezTo>
                    <a:pt x="19214" y="12469"/>
                    <a:pt x="18976" y="12469"/>
                    <a:pt x="18738" y="12526"/>
                  </a:cubicBezTo>
                  <a:lnTo>
                    <a:pt x="18324" y="12588"/>
                  </a:lnTo>
                  <a:cubicBezTo>
                    <a:pt x="17429" y="12707"/>
                    <a:pt x="13089" y="15801"/>
                    <a:pt x="12551" y="16158"/>
                  </a:cubicBezTo>
                  <a:cubicBezTo>
                    <a:pt x="12494" y="16158"/>
                    <a:pt x="12494" y="16277"/>
                    <a:pt x="12494" y="16334"/>
                  </a:cubicBezTo>
                  <a:lnTo>
                    <a:pt x="11304" y="45603"/>
                  </a:lnTo>
                  <a:cubicBezTo>
                    <a:pt x="11082" y="45825"/>
                    <a:pt x="9977" y="46930"/>
                    <a:pt x="7801" y="46930"/>
                  </a:cubicBezTo>
                  <a:cubicBezTo>
                    <a:pt x="7645" y="46930"/>
                    <a:pt x="7483" y="46924"/>
                    <a:pt x="7316" y="46912"/>
                  </a:cubicBezTo>
                  <a:cubicBezTo>
                    <a:pt x="4579" y="46736"/>
                    <a:pt x="4641" y="45246"/>
                    <a:pt x="4641" y="45127"/>
                  </a:cubicBezTo>
                  <a:cubicBezTo>
                    <a:pt x="4579" y="44770"/>
                    <a:pt x="477" y="10446"/>
                    <a:pt x="477" y="8543"/>
                  </a:cubicBezTo>
                  <a:cubicBezTo>
                    <a:pt x="477" y="6758"/>
                    <a:pt x="3627" y="4735"/>
                    <a:pt x="3689" y="4674"/>
                  </a:cubicBezTo>
                  <a:cubicBezTo>
                    <a:pt x="7048" y="1235"/>
                    <a:pt x="12302" y="475"/>
                    <a:pt x="16252" y="475"/>
                  </a:cubicBezTo>
                  <a:cubicBezTo>
                    <a:pt x="18244" y="475"/>
                    <a:pt x="19905" y="669"/>
                    <a:pt x="20822" y="809"/>
                  </a:cubicBezTo>
                  <a:lnTo>
                    <a:pt x="20879" y="809"/>
                  </a:lnTo>
                  <a:cubicBezTo>
                    <a:pt x="21978" y="641"/>
                    <a:pt x="23584" y="473"/>
                    <a:pt x="25420" y="473"/>
                  </a:cubicBezTo>
                  <a:close/>
                  <a:moveTo>
                    <a:pt x="25412" y="1"/>
                  </a:moveTo>
                  <a:cubicBezTo>
                    <a:pt x="23563" y="1"/>
                    <a:pt x="21945" y="167"/>
                    <a:pt x="20822" y="333"/>
                  </a:cubicBezTo>
                  <a:cubicBezTo>
                    <a:pt x="19895" y="194"/>
                    <a:pt x="18235" y="4"/>
                    <a:pt x="16242" y="4"/>
                  </a:cubicBezTo>
                  <a:cubicBezTo>
                    <a:pt x="12224" y="4"/>
                    <a:pt x="6851" y="779"/>
                    <a:pt x="3389" y="4317"/>
                  </a:cubicBezTo>
                  <a:cubicBezTo>
                    <a:pt x="3094" y="4497"/>
                    <a:pt x="1" y="6577"/>
                    <a:pt x="1" y="8543"/>
                  </a:cubicBezTo>
                  <a:cubicBezTo>
                    <a:pt x="1" y="10446"/>
                    <a:pt x="3984" y="43761"/>
                    <a:pt x="4165" y="45127"/>
                  </a:cubicBezTo>
                  <a:cubicBezTo>
                    <a:pt x="4165" y="45127"/>
                    <a:pt x="4103" y="47150"/>
                    <a:pt x="7258" y="47388"/>
                  </a:cubicBezTo>
                  <a:cubicBezTo>
                    <a:pt x="7458" y="47403"/>
                    <a:pt x="7650" y="47410"/>
                    <a:pt x="7835" y="47410"/>
                  </a:cubicBezTo>
                  <a:cubicBezTo>
                    <a:pt x="10516" y="47410"/>
                    <a:pt x="11664" y="45899"/>
                    <a:pt x="11718" y="45841"/>
                  </a:cubicBezTo>
                  <a:cubicBezTo>
                    <a:pt x="11780" y="45784"/>
                    <a:pt x="11780" y="45722"/>
                    <a:pt x="11780" y="45665"/>
                  </a:cubicBezTo>
                  <a:lnTo>
                    <a:pt x="12970" y="16453"/>
                  </a:lnTo>
                  <a:cubicBezTo>
                    <a:pt x="14811" y="15144"/>
                    <a:pt x="17848" y="13121"/>
                    <a:pt x="18381" y="13064"/>
                  </a:cubicBezTo>
                  <a:lnTo>
                    <a:pt x="18800" y="13002"/>
                  </a:lnTo>
                  <a:cubicBezTo>
                    <a:pt x="18976" y="12945"/>
                    <a:pt x="19214" y="12945"/>
                    <a:pt x="19395" y="12883"/>
                  </a:cubicBezTo>
                  <a:cubicBezTo>
                    <a:pt x="19452" y="12945"/>
                    <a:pt x="19514" y="12945"/>
                    <a:pt x="19571" y="12945"/>
                  </a:cubicBezTo>
                  <a:cubicBezTo>
                    <a:pt x="19987" y="12855"/>
                    <a:pt x="20404" y="12809"/>
                    <a:pt x="20820" y="12809"/>
                  </a:cubicBezTo>
                  <a:cubicBezTo>
                    <a:pt x="21236" y="12809"/>
                    <a:pt x="21653" y="12855"/>
                    <a:pt x="22069" y="12945"/>
                  </a:cubicBezTo>
                  <a:cubicBezTo>
                    <a:pt x="22131" y="12945"/>
                    <a:pt x="22188" y="12945"/>
                    <a:pt x="22250" y="12883"/>
                  </a:cubicBezTo>
                  <a:cubicBezTo>
                    <a:pt x="22488" y="12945"/>
                    <a:pt x="22664" y="12945"/>
                    <a:pt x="22845" y="13002"/>
                  </a:cubicBezTo>
                  <a:cubicBezTo>
                    <a:pt x="23021" y="13002"/>
                    <a:pt x="23140" y="13002"/>
                    <a:pt x="23259" y="13064"/>
                  </a:cubicBezTo>
                  <a:cubicBezTo>
                    <a:pt x="23797" y="13121"/>
                    <a:pt x="26890" y="15144"/>
                    <a:pt x="28732" y="16453"/>
                  </a:cubicBezTo>
                  <a:lnTo>
                    <a:pt x="29865" y="45665"/>
                  </a:lnTo>
                  <a:cubicBezTo>
                    <a:pt x="29865" y="45722"/>
                    <a:pt x="29922" y="45784"/>
                    <a:pt x="29922" y="45841"/>
                  </a:cubicBezTo>
                  <a:cubicBezTo>
                    <a:pt x="29984" y="45903"/>
                    <a:pt x="31174" y="47450"/>
                    <a:pt x="33848" y="47450"/>
                  </a:cubicBezTo>
                  <a:cubicBezTo>
                    <a:pt x="34029" y="47450"/>
                    <a:pt x="34205" y="47450"/>
                    <a:pt x="34386" y="47388"/>
                  </a:cubicBezTo>
                  <a:cubicBezTo>
                    <a:pt x="37537" y="47150"/>
                    <a:pt x="37480" y="45189"/>
                    <a:pt x="37480" y="45189"/>
                  </a:cubicBezTo>
                  <a:cubicBezTo>
                    <a:pt x="37656" y="43761"/>
                    <a:pt x="41644" y="10446"/>
                    <a:pt x="41644" y="8543"/>
                  </a:cubicBezTo>
                  <a:cubicBezTo>
                    <a:pt x="41644" y="6577"/>
                    <a:pt x="38608" y="4497"/>
                    <a:pt x="38251" y="4317"/>
                  </a:cubicBezTo>
                  <a:cubicBezTo>
                    <a:pt x="34800" y="827"/>
                    <a:pt x="29535" y="1"/>
                    <a:pt x="254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8"/>
            <p:cNvSpPr/>
            <p:nvPr/>
          </p:nvSpPr>
          <p:spPr>
            <a:xfrm>
              <a:off x="4000650" y="1955700"/>
              <a:ext cx="89250" cy="254550"/>
            </a:xfrm>
            <a:custGeom>
              <a:avLst/>
              <a:gdLst/>
              <a:ahLst/>
              <a:cxnLst/>
              <a:rect l="l" t="t" r="r" b="b"/>
              <a:pathLst>
                <a:path w="3570" h="10182" extrusionOk="0">
                  <a:moveTo>
                    <a:pt x="3300" y="0"/>
                  </a:moveTo>
                  <a:cubicBezTo>
                    <a:pt x="3251" y="0"/>
                    <a:pt x="3201" y="18"/>
                    <a:pt x="3151" y="68"/>
                  </a:cubicBezTo>
                  <a:cubicBezTo>
                    <a:pt x="0" y="2748"/>
                    <a:pt x="595" y="9649"/>
                    <a:pt x="652" y="9944"/>
                  </a:cubicBezTo>
                  <a:cubicBezTo>
                    <a:pt x="652" y="10063"/>
                    <a:pt x="714" y="10182"/>
                    <a:pt x="833" y="10182"/>
                  </a:cubicBezTo>
                  <a:lnTo>
                    <a:pt x="890" y="10182"/>
                  </a:lnTo>
                  <a:cubicBezTo>
                    <a:pt x="1009" y="10182"/>
                    <a:pt x="1128" y="10063"/>
                    <a:pt x="1071" y="9944"/>
                  </a:cubicBezTo>
                  <a:cubicBezTo>
                    <a:pt x="1071" y="9825"/>
                    <a:pt x="476" y="2986"/>
                    <a:pt x="3451" y="425"/>
                  </a:cubicBezTo>
                  <a:cubicBezTo>
                    <a:pt x="3570" y="306"/>
                    <a:pt x="3570" y="187"/>
                    <a:pt x="3508" y="68"/>
                  </a:cubicBezTo>
                  <a:cubicBezTo>
                    <a:pt x="3439" y="35"/>
                    <a:pt x="3370" y="0"/>
                    <a:pt x="3300"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8"/>
            <p:cNvSpPr/>
            <p:nvPr/>
          </p:nvSpPr>
          <p:spPr>
            <a:xfrm>
              <a:off x="3558875" y="1923750"/>
              <a:ext cx="71400" cy="286500"/>
            </a:xfrm>
            <a:custGeom>
              <a:avLst/>
              <a:gdLst/>
              <a:ahLst/>
              <a:cxnLst/>
              <a:rect l="l" t="t" r="r" b="b"/>
              <a:pathLst>
                <a:path w="2856" h="11460" extrusionOk="0">
                  <a:moveTo>
                    <a:pt x="301" y="0"/>
                  </a:moveTo>
                  <a:cubicBezTo>
                    <a:pt x="232" y="0"/>
                    <a:pt x="156" y="29"/>
                    <a:pt x="119" y="99"/>
                  </a:cubicBezTo>
                  <a:cubicBezTo>
                    <a:pt x="0" y="156"/>
                    <a:pt x="62" y="337"/>
                    <a:pt x="119" y="394"/>
                  </a:cubicBezTo>
                  <a:cubicBezTo>
                    <a:pt x="119" y="394"/>
                    <a:pt x="1133" y="1289"/>
                    <a:pt x="1785" y="3312"/>
                  </a:cubicBezTo>
                  <a:cubicBezTo>
                    <a:pt x="2380" y="5334"/>
                    <a:pt x="2085" y="11165"/>
                    <a:pt x="2085" y="11222"/>
                  </a:cubicBezTo>
                  <a:cubicBezTo>
                    <a:pt x="2085" y="11341"/>
                    <a:pt x="2142" y="11460"/>
                    <a:pt x="2323" y="11460"/>
                  </a:cubicBezTo>
                  <a:cubicBezTo>
                    <a:pt x="2442" y="11460"/>
                    <a:pt x="2561" y="11341"/>
                    <a:pt x="2561" y="11222"/>
                  </a:cubicBezTo>
                  <a:cubicBezTo>
                    <a:pt x="2561" y="10984"/>
                    <a:pt x="2856" y="5273"/>
                    <a:pt x="2204" y="3131"/>
                  </a:cubicBezTo>
                  <a:cubicBezTo>
                    <a:pt x="1547" y="989"/>
                    <a:pt x="476" y="99"/>
                    <a:pt x="419" y="37"/>
                  </a:cubicBezTo>
                  <a:cubicBezTo>
                    <a:pt x="394" y="14"/>
                    <a:pt x="349" y="0"/>
                    <a:pt x="301"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8"/>
            <p:cNvSpPr/>
            <p:nvPr/>
          </p:nvSpPr>
          <p:spPr>
            <a:xfrm>
              <a:off x="3709150" y="1849250"/>
              <a:ext cx="114475" cy="193000"/>
            </a:xfrm>
            <a:custGeom>
              <a:avLst/>
              <a:gdLst/>
              <a:ahLst/>
              <a:cxnLst/>
              <a:rect l="l" t="t" r="r" b="b"/>
              <a:pathLst>
                <a:path w="4579" h="7720" extrusionOk="0">
                  <a:moveTo>
                    <a:pt x="267" y="0"/>
                  </a:moveTo>
                  <a:cubicBezTo>
                    <a:pt x="207" y="0"/>
                    <a:pt x="148" y="14"/>
                    <a:pt x="119" y="43"/>
                  </a:cubicBezTo>
                  <a:cubicBezTo>
                    <a:pt x="0" y="105"/>
                    <a:pt x="0" y="281"/>
                    <a:pt x="57" y="400"/>
                  </a:cubicBezTo>
                  <a:cubicBezTo>
                    <a:pt x="119" y="400"/>
                    <a:pt x="3450" y="4326"/>
                    <a:pt x="4045" y="7539"/>
                  </a:cubicBezTo>
                  <a:cubicBezTo>
                    <a:pt x="4103" y="7658"/>
                    <a:pt x="4221" y="7720"/>
                    <a:pt x="4283" y="7720"/>
                  </a:cubicBezTo>
                  <a:lnTo>
                    <a:pt x="4340" y="7720"/>
                  </a:lnTo>
                  <a:cubicBezTo>
                    <a:pt x="4459" y="7658"/>
                    <a:pt x="4578" y="7539"/>
                    <a:pt x="4521" y="7420"/>
                  </a:cubicBezTo>
                  <a:cubicBezTo>
                    <a:pt x="3865" y="4088"/>
                    <a:pt x="595" y="224"/>
                    <a:pt x="414" y="43"/>
                  </a:cubicBezTo>
                  <a:cubicBezTo>
                    <a:pt x="386" y="14"/>
                    <a:pt x="326" y="0"/>
                    <a:pt x="267" y="0"/>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8"/>
            <p:cNvSpPr/>
            <p:nvPr/>
          </p:nvSpPr>
          <p:spPr>
            <a:xfrm>
              <a:off x="3843000" y="1854550"/>
              <a:ext cx="65450" cy="105850"/>
            </a:xfrm>
            <a:custGeom>
              <a:avLst/>
              <a:gdLst/>
              <a:ahLst/>
              <a:cxnLst/>
              <a:rect l="l" t="t" r="r" b="b"/>
              <a:pathLst>
                <a:path w="2618" h="4234" extrusionOk="0">
                  <a:moveTo>
                    <a:pt x="2378" y="1"/>
                  </a:moveTo>
                  <a:cubicBezTo>
                    <a:pt x="2309" y="1"/>
                    <a:pt x="2235" y="36"/>
                    <a:pt x="2199" y="69"/>
                  </a:cubicBezTo>
                  <a:cubicBezTo>
                    <a:pt x="2080" y="188"/>
                    <a:pt x="238" y="2272"/>
                    <a:pt x="0" y="3938"/>
                  </a:cubicBezTo>
                  <a:cubicBezTo>
                    <a:pt x="0" y="4057"/>
                    <a:pt x="57" y="4176"/>
                    <a:pt x="176" y="4233"/>
                  </a:cubicBezTo>
                  <a:lnTo>
                    <a:pt x="238" y="4233"/>
                  </a:lnTo>
                  <a:cubicBezTo>
                    <a:pt x="357" y="4233"/>
                    <a:pt x="476" y="4114"/>
                    <a:pt x="476" y="3995"/>
                  </a:cubicBezTo>
                  <a:cubicBezTo>
                    <a:pt x="652" y="2510"/>
                    <a:pt x="2499" y="426"/>
                    <a:pt x="2556" y="369"/>
                  </a:cubicBezTo>
                  <a:cubicBezTo>
                    <a:pt x="2618" y="307"/>
                    <a:pt x="2618" y="131"/>
                    <a:pt x="2499" y="69"/>
                  </a:cubicBezTo>
                  <a:cubicBezTo>
                    <a:pt x="2473" y="19"/>
                    <a:pt x="2427" y="1"/>
                    <a:pt x="2378"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8"/>
            <p:cNvSpPr/>
            <p:nvPr/>
          </p:nvSpPr>
          <p:spPr>
            <a:xfrm>
              <a:off x="3560400" y="820650"/>
              <a:ext cx="499750" cy="1034200"/>
            </a:xfrm>
            <a:custGeom>
              <a:avLst/>
              <a:gdLst/>
              <a:ahLst/>
              <a:cxnLst/>
              <a:rect l="l" t="t" r="r" b="b"/>
              <a:pathLst>
                <a:path w="19990" h="41368" extrusionOk="0">
                  <a:moveTo>
                    <a:pt x="7508" y="1"/>
                  </a:moveTo>
                  <a:cubicBezTo>
                    <a:pt x="6537" y="1"/>
                    <a:pt x="5299" y="132"/>
                    <a:pt x="4698" y="733"/>
                  </a:cubicBezTo>
                  <a:cubicBezTo>
                    <a:pt x="3628" y="1804"/>
                    <a:pt x="1" y="5730"/>
                    <a:pt x="1" y="5730"/>
                  </a:cubicBezTo>
                  <a:lnTo>
                    <a:pt x="1905" y="39640"/>
                  </a:lnTo>
                  <a:cubicBezTo>
                    <a:pt x="1905" y="39640"/>
                    <a:pt x="6307" y="41368"/>
                    <a:pt x="10053" y="41368"/>
                  </a:cubicBezTo>
                  <a:cubicBezTo>
                    <a:pt x="13803" y="41368"/>
                    <a:pt x="18024" y="39940"/>
                    <a:pt x="19038" y="39226"/>
                  </a:cubicBezTo>
                  <a:cubicBezTo>
                    <a:pt x="19990" y="38450"/>
                    <a:pt x="19095" y="2104"/>
                    <a:pt x="19095" y="2104"/>
                  </a:cubicBezTo>
                  <a:cubicBezTo>
                    <a:pt x="19095" y="2104"/>
                    <a:pt x="12115" y="55"/>
                    <a:pt x="9344" y="55"/>
                  </a:cubicBezTo>
                  <a:cubicBezTo>
                    <a:pt x="9165" y="55"/>
                    <a:pt x="9004" y="63"/>
                    <a:pt x="8863" y="81"/>
                  </a:cubicBezTo>
                  <a:cubicBezTo>
                    <a:pt x="8863" y="81"/>
                    <a:pt x="8267" y="1"/>
                    <a:pt x="75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8"/>
            <p:cNvSpPr/>
            <p:nvPr/>
          </p:nvSpPr>
          <p:spPr>
            <a:xfrm>
              <a:off x="3554475" y="814625"/>
              <a:ext cx="510075" cy="1046175"/>
            </a:xfrm>
            <a:custGeom>
              <a:avLst/>
              <a:gdLst/>
              <a:ahLst/>
              <a:cxnLst/>
              <a:rect l="l" t="t" r="r" b="b"/>
              <a:pathLst>
                <a:path w="20403" h="41847" extrusionOk="0">
                  <a:moveTo>
                    <a:pt x="7609" y="468"/>
                  </a:moveTo>
                  <a:cubicBezTo>
                    <a:pt x="8407" y="468"/>
                    <a:pt x="9073" y="560"/>
                    <a:pt x="9100" y="560"/>
                  </a:cubicBezTo>
                  <a:lnTo>
                    <a:pt x="9162" y="560"/>
                  </a:lnTo>
                  <a:cubicBezTo>
                    <a:pt x="9308" y="538"/>
                    <a:pt x="9480" y="528"/>
                    <a:pt x="9673" y="528"/>
                  </a:cubicBezTo>
                  <a:cubicBezTo>
                    <a:pt x="12138" y="528"/>
                    <a:pt x="18052" y="2190"/>
                    <a:pt x="19156" y="2521"/>
                  </a:cubicBezTo>
                  <a:cubicBezTo>
                    <a:pt x="19451" y="16799"/>
                    <a:pt x="19751" y="38277"/>
                    <a:pt x="19094" y="39286"/>
                  </a:cubicBezTo>
                  <a:cubicBezTo>
                    <a:pt x="18142" y="40000"/>
                    <a:pt x="13859" y="41371"/>
                    <a:pt x="10290" y="41371"/>
                  </a:cubicBezTo>
                  <a:cubicBezTo>
                    <a:pt x="7020" y="41371"/>
                    <a:pt x="3151" y="40000"/>
                    <a:pt x="2380" y="39705"/>
                  </a:cubicBezTo>
                  <a:lnTo>
                    <a:pt x="476" y="6033"/>
                  </a:lnTo>
                  <a:cubicBezTo>
                    <a:pt x="1009" y="5496"/>
                    <a:pt x="4164" y="2107"/>
                    <a:pt x="5116" y="1093"/>
                  </a:cubicBezTo>
                  <a:cubicBezTo>
                    <a:pt x="5623" y="587"/>
                    <a:pt x="6701" y="468"/>
                    <a:pt x="7609" y="468"/>
                  </a:cubicBezTo>
                  <a:close/>
                  <a:moveTo>
                    <a:pt x="7789" y="0"/>
                  </a:moveTo>
                  <a:cubicBezTo>
                    <a:pt x="6775" y="0"/>
                    <a:pt x="5447" y="146"/>
                    <a:pt x="4759" y="798"/>
                  </a:cubicBezTo>
                  <a:cubicBezTo>
                    <a:pt x="3746" y="1869"/>
                    <a:pt x="119" y="5733"/>
                    <a:pt x="57" y="5795"/>
                  </a:cubicBezTo>
                  <a:cubicBezTo>
                    <a:pt x="57" y="5852"/>
                    <a:pt x="0" y="5914"/>
                    <a:pt x="0" y="5971"/>
                  </a:cubicBezTo>
                  <a:lnTo>
                    <a:pt x="1961" y="39881"/>
                  </a:lnTo>
                  <a:cubicBezTo>
                    <a:pt x="1961" y="40000"/>
                    <a:pt x="2023" y="40062"/>
                    <a:pt x="2080" y="40119"/>
                  </a:cubicBezTo>
                  <a:cubicBezTo>
                    <a:pt x="2261" y="40181"/>
                    <a:pt x="6544" y="41847"/>
                    <a:pt x="10290" y="41847"/>
                  </a:cubicBezTo>
                  <a:cubicBezTo>
                    <a:pt x="14097" y="41847"/>
                    <a:pt x="18442" y="40419"/>
                    <a:pt x="19394" y="39643"/>
                  </a:cubicBezTo>
                  <a:cubicBezTo>
                    <a:pt x="20403" y="38872"/>
                    <a:pt x="19808" y="10912"/>
                    <a:pt x="19570" y="2345"/>
                  </a:cubicBezTo>
                  <a:cubicBezTo>
                    <a:pt x="19570" y="2226"/>
                    <a:pt x="19513" y="2107"/>
                    <a:pt x="19451" y="2107"/>
                  </a:cubicBezTo>
                  <a:cubicBezTo>
                    <a:pt x="19117" y="1996"/>
                    <a:pt x="12418" y="56"/>
                    <a:pt x="9614" y="56"/>
                  </a:cubicBezTo>
                  <a:cubicBezTo>
                    <a:pt x="9424" y="56"/>
                    <a:pt x="9251" y="65"/>
                    <a:pt x="9100" y="84"/>
                  </a:cubicBezTo>
                  <a:cubicBezTo>
                    <a:pt x="8960" y="60"/>
                    <a:pt x="8439" y="0"/>
                    <a:pt x="77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8"/>
            <p:cNvSpPr/>
            <p:nvPr/>
          </p:nvSpPr>
          <p:spPr>
            <a:xfrm>
              <a:off x="3881650" y="516200"/>
              <a:ext cx="733200" cy="1389225"/>
            </a:xfrm>
            <a:custGeom>
              <a:avLst/>
              <a:gdLst/>
              <a:ahLst/>
              <a:cxnLst/>
              <a:rect l="l" t="t" r="r" b="b"/>
              <a:pathLst>
                <a:path w="29328" h="55569" extrusionOk="0">
                  <a:moveTo>
                    <a:pt x="11950" y="1"/>
                  </a:moveTo>
                  <a:cubicBezTo>
                    <a:pt x="8951" y="1"/>
                    <a:pt x="6307" y="180"/>
                    <a:pt x="6307" y="180"/>
                  </a:cubicBezTo>
                  <a:lnTo>
                    <a:pt x="5412" y="5120"/>
                  </a:lnTo>
                  <a:lnTo>
                    <a:pt x="16182" y="7557"/>
                  </a:lnTo>
                  <a:lnTo>
                    <a:pt x="10828" y="12673"/>
                  </a:lnTo>
                  <a:cubicBezTo>
                    <a:pt x="10828" y="12673"/>
                    <a:pt x="8687" y="12554"/>
                    <a:pt x="6602" y="12554"/>
                  </a:cubicBezTo>
                  <a:cubicBezTo>
                    <a:pt x="4936" y="12616"/>
                    <a:pt x="3271" y="12735"/>
                    <a:pt x="1667" y="12973"/>
                  </a:cubicBezTo>
                  <a:cubicBezTo>
                    <a:pt x="58" y="12973"/>
                    <a:pt x="120" y="13568"/>
                    <a:pt x="120" y="13568"/>
                  </a:cubicBezTo>
                  <a:lnTo>
                    <a:pt x="1" y="22611"/>
                  </a:lnTo>
                  <a:cubicBezTo>
                    <a:pt x="1" y="22611"/>
                    <a:pt x="2676" y="51104"/>
                    <a:pt x="2975" y="51761"/>
                  </a:cubicBezTo>
                  <a:cubicBezTo>
                    <a:pt x="3271" y="52356"/>
                    <a:pt x="4341" y="52475"/>
                    <a:pt x="6069" y="52713"/>
                  </a:cubicBezTo>
                  <a:cubicBezTo>
                    <a:pt x="7792" y="52889"/>
                    <a:pt x="14279" y="55568"/>
                    <a:pt x="14279" y="55568"/>
                  </a:cubicBezTo>
                  <a:cubicBezTo>
                    <a:pt x="14279" y="55568"/>
                    <a:pt x="13565" y="53008"/>
                    <a:pt x="12908" y="52356"/>
                  </a:cubicBezTo>
                  <a:cubicBezTo>
                    <a:pt x="12256" y="51761"/>
                    <a:pt x="8744" y="49795"/>
                    <a:pt x="8744" y="49795"/>
                  </a:cubicBezTo>
                  <a:lnTo>
                    <a:pt x="10114" y="25999"/>
                  </a:lnTo>
                  <a:cubicBezTo>
                    <a:pt x="11837" y="23858"/>
                    <a:pt x="13684" y="21835"/>
                    <a:pt x="15645" y="19931"/>
                  </a:cubicBezTo>
                  <a:cubicBezTo>
                    <a:pt x="18619" y="17076"/>
                    <a:pt x="28675" y="5953"/>
                    <a:pt x="29032" y="5120"/>
                  </a:cubicBezTo>
                  <a:cubicBezTo>
                    <a:pt x="29327" y="4226"/>
                    <a:pt x="28913" y="3098"/>
                    <a:pt x="28556" y="3098"/>
                  </a:cubicBezTo>
                  <a:cubicBezTo>
                    <a:pt x="28257" y="3098"/>
                    <a:pt x="22070" y="1132"/>
                    <a:pt x="18143" y="418"/>
                  </a:cubicBezTo>
                  <a:cubicBezTo>
                    <a:pt x="16471" y="95"/>
                    <a:pt x="14118" y="1"/>
                    <a:pt x="119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8"/>
            <p:cNvSpPr/>
            <p:nvPr/>
          </p:nvSpPr>
          <p:spPr>
            <a:xfrm>
              <a:off x="3875700" y="510250"/>
              <a:ext cx="743675" cy="1401125"/>
            </a:xfrm>
            <a:custGeom>
              <a:avLst/>
              <a:gdLst/>
              <a:ahLst/>
              <a:cxnLst/>
              <a:rect l="l" t="t" r="r" b="b"/>
              <a:pathLst>
                <a:path w="29747" h="56045" extrusionOk="0">
                  <a:moveTo>
                    <a:pt x="12375" y="482"/>
                  </a:moveTo>
                  <a:cubicBezTo>
                    <a:pt x="14480" y="482"/>
                    <a:pt x="16729" y="575"/>
                    <a:pt x="18324" y="894"/>
                  </a:cubicBezTo>
                  <a:cubicBezTo>
                    <a:pt x="20942" y="1370"/>
                    <a:pt x="24630" y="2384"/>
                    <a:pt x="26772" y="3036"/>
                  </a:cubicBezTo>
                  <a:cubicBezTo>
                    <a:pt x="28319" y="3455"/>
                    <a:pt x="28733" y="3574"/>
                    <a:pt x="28794" y="3574"/>
                  </a:cubicBezTo>
                  <a:cubicBezTo>
                    <a:pt x="28971" y="3631"/>
                    <a:pt x="29270" y="4525"/>
                    <a:pt x="29032" y="5239"/>
                  </a:cubicBezTo>
                  <a:cubicBezTo>
                    <a:pt x="28733" y="6072"/>
                    <a:pt x="18800" y="17076"/>
                    <a:pt x="15707" y="19993"/>
                  </a:cubicBezTo>
                  <a:cubicBezTo>
                    <a:pt x="13741" y="21954"/>
                    <a:pt x="11899" y="23977"/>
                    <a:pt x="10172" y="26118"/>
                  </a:cubicBezTo>
                  <a:cubicBezTo>
                    <a:pt x="10114" y="26118"/>
                    <a:pt x="10114" y="26180"/>
                    <a:pt x="10114" y="26237"/>
                  </a:cubicBezTo>
                  <a:lnTo>
                    <a:pt x="8744" y="50033"/>
                  </a:lnTo>
                  <a:cubicBezTo>
                    <a:pt x="8744" y="50152"/>
                    <a:pt x="8806" y="50214"/>
                    <a:pt x="8863" y="50271"/>
                  </a:cubicBezTo>
                  <a:cubicBezTo>
                    <a:pt x="9815" y="50809"/>
                    <a:pt x="12432" y="52294"/>
                    <a:pt x="12970" y="52770"/>
                  </a:cubicBezTo>
                  <a:cubicBezTo>
                    <a:pt x="13384" y="53189"/>
                    <a:pt x="13860" y="54555"/>
                    <a:pt x="14160" y="55388"/>
                  </a:cubicBezTo>
                  <a:cubicBezTo>
                    <a:pt x="12613" y="54793"/>
                    <a:pt x="7792" y="52889"/>
                    <a:pt x="6307" y="52713"/>
                  </a:cubicBezTo>
                  <a:lnTo>
                    <a:pt x="6126" y="52651"/>
                  </a:lnTo>
                  <a:cubicBezTo>
                    <a:pt x="4641" y="52475"/>
                    <a:pt x="3689" y="52356"/>
                    <a:pt x="3451" y="51880"/>
                  </a:cubicBezTo>
                  <a:cubicBezTo>
                    <a:pt x="3152" y="51166"/>
                    <a:pt x="1486" y="34152"/>
                    <a:pt x="477" y="22849"/>
                  </a:cubicBezTo>
                  <a:lnTo>
                    <a:pt x="534" y="13806"/>
                  </a:lnTo>
                  <a:cubicBezTo>
                    <a:pt x="596" y="13806"/>
                    <a:pt x="653" y="13449"/>
                    <a:pt x="1905" y="13449"/>
                  </a:cubicBezTo>
                  <a:lnTo>
                    <a:pt x="1962" y="13449"/>
                  </a:lnTo>
                  <a:cubicBezTo>
                    <a:pt x="3570" y="13211"/>
                    <a:pt x="5174" y="13092"/>
                    <a:pt x="6840" y="13030"/>
                  </a:cubicBezTo>
                  <a:cubicBezTo>
                    <a:pt x="8925" y="13030"/>
                    <a:pt x="11004" y="13149"/>
                    <a:pt x="11066" y="13149"/>
                  </a:cubicBezTo>
                  <a:cubicBezTo>
                    <a:pt x="11123" y="13149"/>
                    <a:pt x="11185" y="13149"/>
                    <a:pt x="11242" y="13092"/>
                  </a:cubicBezTo>
                  <a:lnTo>
                    <a:pt x="16539" y="7976"/>
                  </a:lnTo>
                  <a:cubicBezTo>
                    <a:pt x="16597" y="7914"/>
                    <a:pt x="16658" y="7795"/>
                    <a:pt x="16658" y="7738"/>
                  </a:cubicBezTo>
                  <a:cubicBezTo>
                    <a:pt x="16597" y="7676"/>
                    <a:pt x="16539" y="7557"/>
                    <a:pt x="16478" y="7557"/>
                  </a:cubicBezTo>
                  <a:lnTo>
                    <a:pt x="5950" y="5177"/>
                  </a:lnTo>
                  <a:lnTo>
                    <a:pt x="6721" y="656"/>
                  </a:lnTo>
                  <a:cubicBezTo>
                    <a:pt x="7379" y="625"/>
                    <a:pt x="9767" y="482"/>
                    <a:pt x="12375" y="482"/>
                  </a:cubicBezTo>
                  <a:close/>
                  <a:moveTo>
                    <a:pt x="12298" y="1"/>
                  </a:moveTo>
                  <a:cubicBezTo>
                    <a:pt x="9342" y="1"/>
                    <a:pt x="6690" y="180"/>
                    <a:pt x="6483" y="180"/>
                  </a:cubicBezTo>
                  <a:cubicBezTo>
                    <a:pt x="6364" y="180"/>
                    <a:pt x="6307" y="299"/>
                    <a:pt x="6307" y="418"/>
                  </a:cubicBezTo>
                  <a:lnTo>
                    <a:pt x="5412" y="5296"/>
                  </a:lnTo>
                  <a:cubicBezTo>
                    <a:pt x="5412" y="5415"/>
                    <a:pt x="5474" y="5534"/>
                    <a:pt x="5593" y="5596"/>
                  </a:cubicBezTo>
                  <a:lnTo>
                    <a:pt x="15944" y="7914"/>
                  </a:lnTo>
                  <a:lnTo>
                    <a:pt x="11004" y="12673"/>
                  </a:lnTo>
                  <a:cubicBezTo>
                    <a:pt x="10528" y="12673"/>
                    <a:pt x="8687" y="12554"/>
                    <a:pt x="6840" y="12554"/>
                  </a:cubicBezTo>
                  <a:lnTo>
                    <a:pt x="6783" y="12554"/>
                  </a:lnTo>
                  <a:cubicBezTo>
                    <a:pt x="5174" y="12616"/>
                    <a:pt x="3509" y="12735"/>
                    <a:pt x="1905" y="13030"/>
                  </a:cubicBezTo>
                  <a:cubicBezTo>
                    <a:pt x="1072" y="13030"/>
                    <a:pt x="534" y="13149"/>
                    <a:pt x="239" y="13449"/>
                  </a:cubicBezTo>
                  <a:cubicBezTo>
                    <a:pt x="120" y="13568"/>
                    <a:pt x="120" y="13744"/>
                    <a:pt x="120" y="13806"/>
                  </a:cubicBezTo>
                  <a:lnTo>
                    <a:pt x="1" y="22906"/>
                  </a:lnTo>
                  <a:cubicBezTo>
                    <a:pt x="415" y="27665"/>
                    <a:pt x="2676" y="51461"/>
                    <a:pt x="2976" y="52118"/>
                  </a:cubicBezTo>
                  <a:cubicBezTo>
                    <a:pt x="3390" y="52832"/>
                    <a:pt x="4403" y="52951"/>
                    <a:pt x="6069" y="53127"/>
                  </a:cubicBezTo>
                  <a:lnTo>
                    <a:pt x="6245" y="53189"/>
                  </a:lnTo>
                  <a:cubicBezTo>
                    <a:pt x="7911" y="53365"/>
                    <a:pt x="14398" y="55983"/>
                    <a:pt x="14455" y="56044"/>
                  </a:cubicBezTo>
                  <a:lnTo>
                    <a:pt x="14517" y="56044"/>
                  </a:lnTo>
                  <a:cubicBezTo>
                    <a:pt x="14574" y="56044"/>
                    <a:pt x="14636" y="56044"/>
                    <a:pt x="14693" y="55983"/>
                  </a:cubicBezTo>
                  <a:cubicBezTo>
                    <a:pt x="14755" y="55925"/>
                    <a:pt x="14755" y="55806"/>
                    <a:pt x="14755" y="55745"/>
                  </a:cubicBezTo>
                  <a:cubicBezTo>
                    <a:pt x="14693" y="55450"/>
                    <a:pt x="13979" y="53127"/>
                    <a:pt x="13327" y="52413"/>
                  </a:cubicBezTo>
                  <a:cubicBezTo>
                    <a:pt x="12732" y="51880"/>
                    <a:pt x="9876" y="50271"/>
                    <a:pt x="9220" y="49914"/>
                  </a:cubicBezTo>
                  <a:lnTo>
                    <a:pt x="10590" y="26356"/>
                  </a:lnTo>
                  <a:cubicBezTo>
                    <a:pt x="12256" y="24276"/>
                    <a:pt x="14098" y="22254"/>
                    <a:pt x="16063" y="20350"/>
                  </a:cubicBezTo>
                  <a:cubicBezTo>
                    <a:pt x="18919" y="17552"/>
                    <a:pt x="29090" y="6310"/>
                    <a:pt x="29447" y="5415"/>
                  </a:cubicBezTo>
                  <a:cubicBezTo>
                    <a:pt x="29746" y="4702"/>
                    <a:pt x="29565" y="3812"/>
                    <a:pt x="29270" y="3336"/>
                  </a:cubicBezTo>
                  <a:cubicBezTo>
                    <a:pt x="29090" y="3155"/>
                    <a:pt x="28913" y="3098"/>
                    <a:pt x="28852" y="3098"/>
                  </a:cubicBezTo>
                  <a:cubicBezTo>
                    <a:pt x="28676" y="3036"/>
                    <a:pt x="27900" y="2860"/>
                    <a:pt x="26891" y="2560"/>
                  </a:cubicBezTo>
                  <a:cubicBezTo>
                    <a:pt x="24749" y="1965"/>
                    <a:pt x="21061" y="894"/>
                    <a:pt x="18381" y="418"/>
                  </a:cubicBezTo>
                  <a:cubicBezTo>
                    <a:pt x="16733" y="95"/>
                    <a:pt x="14436" y="1"/>
                    <a:pt x="122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8"/>
            <p:cNvSpPr/>
            <p:nvPr/>
          </p:nvSpPr>
          <p:spPr>
            <a:xfrm>
              <a:off x="3933650" y="1200425"/>
              <a:ext cx="166600" cy="102600"/>
            </a:xfrm>
            <a:custGeom>
              <a:avLst/>
              <a:gdLst/>
              <a:ahLst/>
              <a:cxnLst/>
              <a:rect l="l" t="t" r="r" b="b"/>
              <a:pathLst>
                <a:path w="6664" h="4104" extrusionOk="0">
                  <a:moveTo>
                    <a:pt x="5831" y="534"/>
                  </a:moveTo>
                  <a:lnTo>
                    <a:pt x="6131" y="2438"/>
                  </a:lnTo>
                  <a:lnTo>
                    <a:pt x="3632" y="3627"/>
                  </a:lnTo>
                  <a:lnTo>
                    <a:pt x="953" y="2914"/>
                  </a:lnTo>
                  <a:lnTo>
                    <a:pt x="539" y="1191"/>
                  </a:lnTo>
                  <a:lnTo>
                    <a:pt x="5831" y="534"/>
                  </a:lnTo>
                  <a:close/>
                  <a:moveTo>
                    <a:pt x="5950" y="1"/>
                  </a:moveTo>
                  <a:lnTo>
                    <a:pt x="182" y="772"/>
                  </a:lnTo>
                  <a:cubicBezTo>
                    <a:pt x="120" y="772"/>
                    <a:pt x="63" y="834"/>
                    <a:pt x="63" y="834"/>
                  </a:cubicBezTo>
                  <a:cubicBezTo>
                    <a:pt x="1" y="891"/>
                    <a:pt x="1" y="1010"/>
                    <a:pt x="1" y="1072"/>
                  </a:cubicBezTo>
                  <a:lnTo>
                    <a:pt x="539" y="3213"/>
                  </a:lnTo>
                  <a:cubicBezTo>
                    <a:pt x="539" y="3270"/>
                    <a:pt x="596" y="3332"/>
                    <a:pt x="715" y="3332"/>
                  </a:cubicBezTo>
                  <a:lnTo>
                    <a:pt x="3570" y="4103"/>
                  </a:lnTo>
                  <a:lnTo>
                    <a:pt x="3751" y="4103"/>
                  </a:lnTo>
                  <a:lnTo>
                    <a:pt x="6545" y="2795"/>
                  </a:lnTo>
                  <a:cubicBezTo>
                    <a:pt x="6607" y="2737"/>
                    <a:pt x="6664" y="2676"/>
                    <a:pt x="6664" y="2557"/>
                  </a:cubicBezTo>
                  <a:lnTo>
                    <a:pt x="6250" y="177"/>
                  </a:lnTo>
                  <a:cubicBezTo>
                    <a:pt x="6188" y="58"/>
                    <a:pt x="6069" y="1"/>
                    <a:pt x="59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8"/>
            <p:cNvSpPr/>
            <p:nvPr/>
          </p:nvSpPr>
          <p:spPr>
            <a:xfrm>
              <a:off x="4128550" y="880600"/>
              <a:ext cx="95200" cy="291550"/>
            </a:xfrm>
            <a:custGeom>
              <a:avLst/>
              <a:gdLst/>
              <a:ahLst/>
              <a:cxnLst/>
              <a:rect l="l" t="t" r="r" b="b"/>
              <a:pathLst>
                <a:path w="3808" h="11662" extrusionOk="0">
                  <a:moveTo>
                    <a:pt x="1547" y="1"/>
                  </a:moveTo>
                  <a:cubicBezTo>
                    <a:pt x="1428" y="1"/>
                    <a:pt x="1309" y="63"/>
                    <a:pt x="1247" y="239"/>
                  </a:cubicBezTo>
                  <a:lnTo>
                    <a:pt x="0" y="11423"/>
                  </a:lnTo>
                  <a:cubicBezTo>
                    <a:pt x="0" y="11542"/>
                    <a:pt x="58" y="11661"/>
                    <a:pt x="177" y="11661"/>
                  </a:cubicBezTo>
                  <a:lnTo>
                    <a:pt x="238" y="11661"/>
                  </a:lnTo>
                  <a:cubicBezTo>
                    <a:pt x="295" y="11661"/>
                    <a:pt x="414" y="11604"/>
                    <a:pt x="476" y="11542"/>
                  </a:cubicBezTo>
                  <a:lnTo>
                    <a:pt x="3746" y="2024"/>
                  </a:lnTo>
                  <a:cubicBezTo>
                    <a:pt x="3808" y="1905"/>
                    <a:pt x="3746" y="1786"/>
                    <a:pt x="3627" y="1729"/>
                  </a:cubicBezTo>
                  <a:cubicBezTo>
                    <a:pt x="3595" y="1712"/>
                    <a:pt x="3559" y="1704"/>
                    <a:pt x="3523" y="1704"/>
                  </a:cubicBezTo>
                  <a:cubicBezTo>
                    <a:pt x="3426" y="1704"/>
                    <a:pt x="3332" y="1761"/>
                    <a:pt x="3332" y="1848"/>
                  </a:cubicBezTo>
                  <a:lnTo>
                    <a:pt x="714" y="9343"/>
                  </a:lnTo>
                  <a:lnTo>
                    <a:pt x="1723" y="239"/>
                  </a:lnTo>
                  <a:cubicBezTo>
                    <a:pt x="1723" y="120"/>
                    <a:pt x="1666" y="1"/>
                    <a:pt x="15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8"/>
            <p:cNvSpPr/>
            <p:nvPr/>
          </p:nvSpPr>
          <p:spPr>
            <a:xfrm>
              <a:off x="4280250" y="672400"/>
              <a:ext cx="181475" cy="40225"/>
            </a:xfrm>
            <a:custGeom>
              <a:avLst/>
              <a:gdLst/>
              <a:ahLst/>
              <a:cxnLst/>
              <a:rect l="l" t="t" r="r" b="b"/>
              <a:pathLst>
                <a:path w="7259" h="1609" extrusionOk="0">
                  <a:moveTo>
                    <a:pt x="6901" y="0"/>
                  </a:moveTo>
                  <a:cubicBezTo>
                    <a:pt x="4432" y="958"/>
                    <a:pt x="2489" y="1140"/>
                    <a:pt x="1366" y="1140"/>
                  </a:cubicBezTo>
                  <a:cubicBezTo>
                    <a:pt x="675" y="1140"/>
                    <a:pt x="296" y="1071"/>
                    <a:pt x="296" y="1071"/>
                  </a:cubicBezTo>
                  <a:cubicBezTo>
                    <a:pt x="177" y="1071"/>
                    <a:pt x="58" y="1133"/>
                    <a:pt x="0" y="1252"/>
                  </a:cubicBezTo>
                  <a:cubicBezTo>
                    <a:pt x="0" y="1371"/>
                    <a:pt x="58" y="1490"/>
                    <a:pt x="177" y="1547"/>
                  </a:cubicBezTo>
                  <a:cubicBezTo>
                    <a:pt x="238" y="1547"/>
                    <a:pt x="652" y="1609"/>
                    <a:pt x="1428" y="1609"/>
                  </a:cubicBezTo>
                  <a:cubicBezTo>
                    <a:pt x="2618" y="1609"/>
                    <a:pt x="4579" y="1428"/>
                    <a:pt x="7020" y="476"/>
                  </a:cubicBezTo>
                  <a:cubicBezTo>
                    <a:pt x="7196" y="419"/>
                    <a:pt x="7258" y="300"/>
                    <a:pt x="7196" y="181"/>
                  </a:cubicBezTo>
                  <a:cubicBezTo>
                    <a:pt x="7139" y="62"/>
                    <a:pt x="7020" y="0"/>
                    <a:pt x="69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8"/>
            <p:cNvSpPr/>
            <p:nvPr/>
          </p:nvSpPr>
          <p:spPr>
            <a:xfrm>
              <a:off x="4350100" y="706650"/>
              <a:ext cx="142800" cy="23825"/>
            </a:xfrm>
            <a:custGeom>
              <a:avLst/>
              <a:gdLst/>
              <a:ahLst/>
              <a:cxnLst/>
              <a:rect l="l" t="t" r="r" b="b"/>
              <a:pathLst>
                <a:path w="5712" h="953" extrusionOk="0">
                  <a:moveTo>
                    <a:pt x="5416" y="1"/>
                  </a:moveTo>
                  <a:cubicBezTo>
                    <a:pt x="3689" y="358"/>
                    <a:pt x="1966" y="477"/>
                    <a:pt x="238" y="477"/>
                  </a:cubicBezTo>
                  <a:cubicBezTo>
                    <a:pt x="119" y="477"/>
                    <a:pt x="0" y="534"/>
                    <a:pt x="0" y="653"/>
                  </a:cubicBezTo>
                  <a:cubicBezTo>
                    <a:pt x="0" y="834"/>
                    <a:pt x="62" y="891"/>
                    <a:pt x="238" y="891"/>
                  </a:cubicBezTo>
                  <a:cubicBezTo>
                    <a:pt x="419" y="953"/>
                    <a:pt x="657" y="953"/>
                    <a:pt x="895" y="953"/>
                  </a:cubicBezTo>
                  <a:cubicBezTo>
                    <a:pt x="2442" y="953"/>
                    <a:pt x="3988" y="772"/>
                    <a:pt x="5473" y="477"/>
                  </a:cubicBezTo>
                  <a:cubicBezTo>
                    <a:pt x="5592" y="477"/>
                    <a:pt x="5711" y="358"/>
                    <a:pt x="5654" y="239"/>
                  </a:cubicBezTo>
                  <a:cubicBezTo>
                    <a:pt x="5654" y="58"/>
                    <a:pt x="5535" y="1"/>
                    <a:pt x="54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8"/>
            <p:cNvSpPr/>
            <p:nvPr/>
          </p:nvSpPr>
          <p:spPr>
            <a:xfrm>
              <a:off x="3691300" y="819700"/>
              <a:ext cx="191825" cy="245450"/>
            </a:xfrm>
            <a:custGeom>
              <a:avLst/>
              <a:gdLst/>
              <a:ahLst/>
              <a:cxnLst/>
              <a:rect l="l" t="t" r="r" b="b"/>
              <a:pathLst>
                <a:path w="7673" h="9818" extrusionOk="0">
                  <a:moveTo>
                    <a:pt x="0" y="0"/>
                  </a:moveTo>
                  <a:lnTo>
                    <a:pt x="533" y="7791"/>
                  </a:lnTo>
                  <a:cubicBezTo>
                    <a:pt x="1509" y="9051"/>
                    <a:pt x="2979" y="9817"/>
                    <a:pt x="4519" y="9817"/>
                  </a:cubicBezTo>
                  <a:cubicBezTo>
                    <a:pt x="4578" y="9817"/>
                    <a:pt x="4638" y="9816"/>
                    <a:pt x="4698" y="9814"/>
                  </a:cubicBezTo>
                  <a:cubicBezTo>
                    <a:pt x="7377" y="9695"/>
                    <a:pt x="7672" y="7791"/>
                    <a:pt x="7672" y="7791"/>
                  </a:cubicBezTo>
                  <a:lnTo>
                    <a:pt x="7672" y="136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8"/>
            <p:cNvSpPr/>
            <p:nvPr/>
          </p:nvSpPr>
          <p:spPr>
            <a:xfrm>
              <a:off x="3685350" y="813750"/>
              <a:ext cx="203725" cy="257250"/>
            </a:xfrm>
            <a:custGeom>
              <a:avLst/>
              <a:gdLst/>
              <a:ahLst/>
              <a:cxnLst/>
              <a:rect l="l" t="t" r="r" b="b"/>
              <a:pathLst>
                <a:path w="8149" h="10290" extrusionOk="0">
                  <a:moveTo>
                    <a:pt x="476" y="533"/>
                  </a:moveTo>
                  <a:lnTo>
                    <a:pt x="7672" y="1842"/>
                  </a:lnTo>
                  <a:lnTo>
                    <a:pt x="7672" y="7972"/>
                  </a:lnTo>
                  <a:cubicBezTo>
                    <a:pt x="7672" y="8029"/>
                    <a:pt x="7377" y="9757"/>
                    <a:pt x="4936" y="9814"/>
                  </a:cubicBezTo>
                  <a:cubicBezTo>
                    <a:pt x="4873" y="9816"/>
                    <a:pt x="4811" y="9818"/>
                    <a:pt x="4750" y="9818"/>
                  </a:cubicBezTo>
                  <a:cubicBezTo>
                    <a:pt x="3275" y="9818"/>
                    <a:pt x="1923" y="9114"/>
                    <a:pt x="1009" y="7972"/>
                  </a:cubicBezTo>
                  <a:lnTo>
                    <a:pt x="476" y="533"/>
                  </a:lnTo>
                  <a:close/>
                  <a:moveTo>
                    <a:pt x="295" y="0"/>
                  </a:moveTo>
                  <a:cubicBezTo>
                    <a:pt x="238" y="0"/>
                    <a:pt x="119" y="0"/>
                    <a:pt x="57" y="57"/>
                  </a:cubicBezTo>
                  <a:cubicBezTo>
                    <a:pt x="57" y="119"/>
                    <a:pt x="0" y="176"/>
                    <a:pt x="0" y="238"/>
                  </a:cubicBezTo>
                  <a:lnTo>
                    <a:pt x="533" y="8029"/>
                  </a:lnTo>
                  <a:cubicBezTo>
                    <a:pt x="533" y="8091"/>
                    <a:pt x="533" y="8148"/>
                    <a:pt x="595" y="8148"/>
                  </a:cubicBezTo>
                  <a:cubicBezTo>
                    <a:pt x="1604" y="9519"/>
                    <a:pt x="3213" y="10290"/>
                    <a:pt x="4878" y="10290"/>
                  </a:cubicBezTo>
                  <a:lnTo>
                    <a:pt x="4936" y="10290"/>
                  </a:lnTo>
                  <a:cubicBezTo>
                    <a:pt x="7791" y="10171"/>
                    <a:pt x="8148" y="8091"/>
                    <a:pt x="8148" y="8029"/>
                  </a:cubicBezTo>
                  <a:lnTo>
                    <a:pt x="8148" y="1604"/>
                  </a:lnTo>
                  <a:cubicBezTo>
                    <a:pt x="8148" y="1547"/>
                    <a:pt x="8091" y="1428"/>
                    <a:pt x="7972" y="1428"/>
                  </a:cubicBezTo>
                  <a:lnTo>
                    <a:pt x="29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8"/>
            <p:cNvSpPr/>
            <p:nvPr/>
          </p:nvSpPr>
          <p:spPr>
            <a:xfrm>
              <a:off x="3880125" y="812875"/>
              <a:ext cx="150300" cy="268600"/>
            </a:xfrm>
            <a:custGeom>
              <a:avLst/>
              <a:gdLst/>
              <a:ahLst/>
              <a:cxnLst/>
              <a:rect l="l" t="t" r="r" b="b"/>
              <a:pathLst>
                <a:path w="6012" h="10744" extrusionOk="0">
                  <a:moveTo>
                    <a:pt x="738" y="1"/>
                  </a:moveTo>
                  <a:cubicBezTo>
                    <a:pt x="411" y="1"/>
                    <a:pt x="159" y="94"/>
                    <a:pt x="119" y="273"/>
                  </a:cubicBezTo>
                  <a:cubicBezTo>
                    <a:pt x="62" y="749"/>
                    <a:pt x="62" y="1225"/>
                    <a:pt x="119" y="1701"/>
                  </a:cubicBezTo>
                  <a:lnTo>
                    <a:pt x="238" y="4319"/>
                  </a:lnTo>
                  <a:lnTo>
                    <a:pt x="0" y="10744"/>
                  </a:lnTo>
                  <a:lnTo>
                    <a:pt x="2261" y="7231"/>
                  </a:lnTo>
                  <a:cubicBezTo>
                    <a:pt x="2261" y="7231"/>
                    <a:pt x="4611" y="10209"/>
                    <a:pt x="5315" y="10209"/>
                  </a:cubicBezTo>
                  <a:cubicBezTo>
                    <a:pt x="5329" y="10209"/>
                    <a:pt x="5342" y="10208"/>
                    <a:pt x="5354" y="10206"/>
                  </a:cubicBezTo>
                  <a:cubicBezTo>
                    <a:pt x="6011" y="10087"/>
                    <a:pt x="4940" y="8840"/>
                    <a:pt x="4702" y="7650"/>
                  </a:cubicBezTo>
                  <a:cubicBezTo>
                    <a:pt x="4521" y="6460"/>
                    <a:pt x="2680" y="2296"/>
                    <a:pt x="2499" y="1163"/>
                  </a:cubicBezTo>
                  <a:cubicBezTo>
                    <a:pt x="2340" y="371"/>
                    <a:pt x="1390" y="1"/>
                    <a:pt x="738" y="1"/>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8"/>
            <p:cNvSpPr/>
            <p:nvPr/>
          </p:nvSpPr>
          <p:spPr>
            <a:xfrm>
              <a:off x="3874175" y="807500"/>
              <a:ext cx="153275" cy="279925"/>
            </a:xfrm>
            <a:custGeom>
              <a:avLst/>
              <a:gdLst/>
              <a:ahLst/>
              <a:cxnLst/>
              <a:rect l="l" t="t" r="r" b="b"/>
              <a:pathLst>
                <a:path w="6131" h="11197" extrusionOk="0">
                  <a:moveTo>
                    <a:pt x="977" y="462"/>
                  </a:moveTo>
                  <a:cubicBezTo>
                    <a:pt x="1074" y="462"/>
                    <a:pt x="1187" y="470"/>
                    <a:pt x="1309" y="488"/>
                  </a:cubicBezTo>
                  <a:cubicBezTo>
                    <a:pt x="1785" y="607"/>
                    <a:pt x="2380" y="845"/>
                    <a:pt x="2499" y="1378"/>
                  </a:cubicBezTo>
                  <a:cubicBezTo>
                    <a:pt x="2618" y="2035"/>
                    <a:pt x="3094" y="3344"/>
                    <a:pt x="3631" y="4710"/>
                  </a:cubicBezTo>
                  <a:cubicBezTo>
                    <a:pt x="4107" y="6018"/>
                    <a:pt x="4640" y="7327"/>
                    <a:pt x="4702" y="7922"/>
                  </a:cubicBezTo>
                  <a:cubicBezTo>
                    <a:pt x="4821" y="8398"/>
                    <a:pt x="5059" y="8936"/>
                    <a:pt x="5235" y="9350"/>
                  </a:cubicBezTo>
                  <a:cubicBezTo>
                    <a:pt x="5416" y="9707"/>
                    <a:pt x="5592" y="10126"/>
                    <a:pt x="5592" y="10183"/>
                  </a:cubicBezTo>
                  <a:cubicBezTo>
                    <a:pt x="5235" y="10183"/>
                    <a:pt x="3808" y="8698"/>
                    <a:pt x="2680" y="7270"/>
                  </a:cubicBezTo>
                  <a:cubicBezTo>
                    <a:pt x="2618" y="7208"/>
                    <a:pt x="2561" y="7208"/>
                    <a:pt x="2499" y="7208"/>
                  </a:cubicBezTo>
                  <a:cubicBezTo>
                    <a:pt x="2442" y="7208"/>
                    <a:pt x="2323" y="7270"/>
                    <a:pt x="2323" y="7327"/>
                  </a:cubicBezTo>
                  <a:lnTo>
                    <a:pt x="538" y="10126"/>
                  </a:lnTo>
                  <a:lnTo>
                    <a:pt x="714" y="4534"/>
                  </a:lnTo>
                  <a:lnTo>
                    <a:pt x="595" y="1854"/>
                  </a:lnTo>
                  <a:cubicBezTo>
                    <a:pt x="538" y="1440"/>
                    <a:pt x="538" y="964"/>
                    <a:pt x="595" y="545"/>
                  </a:cubicBezTo>
                  <a:cubicBezTo>
                    <a:pt x="595" y="505"/>
                    <a:pt x="744" y="462"/>
                    <a:pt x="977" y="462"/>
                  </a:cubicBezTo>
                  <a:close/>
                  <a:moveTo>
                    <a:pt x="835" y="0"/>
                  </a:moveTo>
                  <a:cubicBezTo>
                    <a:pt x="450" y="0"/>
                    <a:pt x="173" y="178"/>
                    <a:pt x="119" y="488"/>
                  </a:cubicBezTo>
                  <a:cubicBezTo>
                    <a:pt x="62" y="964"/>
                    <a:pt x="62" y="1440"/>
                    <a:pt x="119" y="1916"/>
                  </a:cubicBezTo>
                  <a:lnTo>
                    <a:pt x="238" y="4534"/>
                  </a:lnTo>
                  <a:lnTo>
                    <a:pt x="0" y="10959"/>
                  </a:lnTo>
                  <a:cubicBezTo>
                    <a:pt x="0" y="11078"/>
                    <a:pt x="119" y="11135"/>
                    <a:pt x="181" y="11197"/>
                  </a:cubicBezTo>
                  <a:lnTo>
                    <a:pt x="238" y="11197"/>
                  </a:lnTo>
                  <a:cubicBezTo>
                    <a:pt x="357" y="11197"/>
                    <a:pt x="419" y="11135"/>
                    <a:pt x="476" y="11078"/>
                  </a:cubicBezTo>
                  <a:lnTo>
                    <a:pt x="2499" y="7865"/>
                  </a:lnTo>
                  <a:cubicBezTo>
                    <a:pt x="3367" y="8844"/>
                    <a:pt x="4902" y="10664"/>
                    <a:pt x="5592" y="10664"/>
                  </a:cubicBezTo>
                  <a:cubicBezTo>
                    <a:pt x="5614" y="10664"/>
                    <a:pt x="5634" y="10662"/>
                    <a:pt x="5654" y="10659"/>
                  </a:cubicBezTo>
                  <a:cubicBezTo>
                    <a:pt x="5830" y="10602"/>
                    <a:pt x="5949" y="10540"/>
                    <a:pt x="6011" y="10421"/>
                  </a:cubicBezTo>
                  <a:cubicBezTo>
                    <a:pt x="6130" y="10126"/>
                    <a:pt x="5949" y="9707"/>
                    <a:pt x="5711" y="9174"/>
                  </a:cubicBezTo>
                  <a:cubicBezTo>
                    <a:pt x="5473" y="8755"/>
                    <a:pt x="5297" y="8279"/>
                    <a:pt x="5178" y="7803"/>
                  </a:cubicBezTo>
                  <a:cubicBezTo>
                    <a:pt x="5059" y="7208"/>
                    <a:pt x="4583" y="5900"/>
                    <a:pt x="4045" y="4534"/>
                  </a:cubicBezTo>
                  <a:cubicBezTo>
                    <a:pt x="3570" y="3225"/>
                    <a:pt x="3037" y="1854"/>
                    <a:pt x="2975" y="1321"/>
                  </a:cubicBezTo>
                  <a:cubicBezTo>
                    <a:pt x="2799" y="488"/>
                    <a:pt x="1847" y="12"/>
                    <a:pt x="1014" y="12"/>
                  </a:cubicBezTo>
                  <a:cubicBezTo>
                    <a:pt x="952" y="4"/>
                    <a:pt x="892" y="0"/>
                    <a:pt x="8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8"/>
            <p:cNvSpPr/>
            <p:nvPr/>
          </p:nvSpPr>
          <p:spPr>
            <a:xfrm>
              <a:off x="3335775" y="832875"/>
              <a:ext cx="376375" cy="1075525"/>
            </a:xfrm>
            <a:custGeom>
              <a:avLst/>
              <a:gdLst/>
              <a:ahLst/>
              <a:cxnLst/>
              <a:rect l="l" t="t" r="r" b="b"/>
              <a:pathLst>
                <a:path w="15055" h="43021" extrusionOk="0">
                  <a:moveTo>
                    <a:pt x="13497" y="1"/>
                  </a:moveTo>
                  <a:cubicBezTo>
                    <a:pt x="13110" y="1"/>
                    <a:pt x="12573" y="117"/>
                    <a:pt x="11842" y="482"/>
                  </a:cubicBezTo>
                  <a:cubicBezTo>
                    <a:pt x="9819" y="1434"/>
                    <a:pt x="0" y="6969"/>
                    <a:pt x="119" y="7740"/>
                  </a:cubicBezTo>
                  <a:cubicBezTo>
                    <a:pt x="238" y="8454"/>
                    <a:pt x="5355" y="22018"/>
                    <a:pt x="5355" y="22018"/>
                  </a:cubicBezTo>
                  <a:lnTo>
                    <a:pt x="8091" y="36296"/>
                  </a:lnTo>
                  <a:cubicBezTo>
                    <a:pt x="6901" y="36891"/>
                    <a:pt x="5831" y="37666"/>
                    <a:pt x="4822" y="38556"/>
                  </a:cubicBezTo>
                  <a:cubicBezTo>
                    <a:pt x="3332" y="39927"/>
                    <a:pt x="2023" y="43020"/>
                    <a:pt x="2023" y="43020"/>
                  </a:cubicBezTo>
                  <a:cubicBezTo>
                    <a:pt x="2023" y="43020"/>
                    <a:pt x="3275" y="42483"/>
                    <a:pt x="6011" y="41236"/>
                  </a:cubicBezTo>
                  <a:cubicBezTo>
                    <a:pt x="8686" y="39927"/>
                    <a:pt x="12969" y="39865"/>
                    <a:pt x="13983" y="39508"/>
                  </a:cubicBezTo>
                  <a:cubicBezTo>
                    <a:pt x="15054" y="39151"/>
                    <a:pt x="14635" y="9287"/>
                    <a:pt x="14635" y="9287"/>
                  </a:cubicBezTo>
                  <a:lnTo>
                    <a:pt x="14397" y="363"/>
                  </a:lnTo>
                  <a:cubicBezTo>
                    <a:pt x="14397" y="363"/>
                    <a:pt x="14180" y="1"/>
                    <a:pt x="134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8"/>
            <p:cNvSpPr/>
            <p:nvPr/>
          </p:nvSpPr>
          <p:spPr>
            <a:xfrm>
              <a:off x="3328400" y="826750"/>
              <a:ext cx="382200" cy="1087600"/>
            </a:xfrm>
            <a:custGeom>
              <a:avLst/>
              <a:gdLst/>
              <a:ahLst/>
              <a:cxnLst/>
              <a:rect l="l" t="t" r="r" b="b"/>
              <a:pathLst>
                <a:path w="15288" h="43504" extrusionOk="0">
                  <a:moveTo>
                    <a:pt x="13794" y="475"/>
                  </a:moveTo>
                  <a:cubicBezTo>
                    <a:pt x="14192" y="475"/>
                    <a:pt x="14391" y="607"/>
                    <a:pt x="14454" y="670"/>
                  </a:cubicBezTo>
                  <a:lnTo>
                    <a:pt x="14692" y="9532"/>
                  </a:lnTo>
                  <a:cubicBezTo>
                    <a:pt x="14873" y="21016"/>
                    <a:pt x="14873" y="38387"/>
                    <a:pt x="14159" y="39515"/>
                  </a:cubicBezTo>
                  <a:cubicBezTo>
                    <a:pt x="13859" y="39634"/>
                    <a:pt x="13207" y="39696"/>
                    <a:pt x="12432" y="39815"/>
                  </a:cubicBezTo>
                  <a:cubicBezTo>
                    <a:pt x="10590" y="40053"/>
                    <a:pt x="8029" y="40348"/>
                    <a:pt x="6187" y="41243"/>
                  </a:cubicBezTo>
                  <a:cubicBezTo>
                    <a:pt x="4522" y="42014"/>
                    <a:pt x="3389" y="42552"/>
                    <a:pt x="2794" y="42790"/>
                  </a:cubicBezTo>
                  <a:cubicBezTo>
                    <a:pt x="3213" y="41895"/>
                    <a:pt x="4222" y="39934"/>
                    <a:pt x="5293" y="38982"/>
                  </a:cubicBezTo>
                  <a:cubicBezTo>
                    <a:pt x="6245" y="38087"/>
                    <a:pt x="7315" y="37373"/>
                    <a:pt x="8505" y="36779"/>
                  </a:cubicBezTo>
                  <a:cubicBezTo>
                    <a:pt x="8624" y="36721"/>
                    <a:pt x="8686" y="36602"/>
                    <a:pt x="8624" y="36483"/>
                  </a:cubicBezTo>
                  <a:lnTo>
                    <a:pt x="5888" y="22206"/>
                  </a:lnTo>
                  <a:cubicBezTo>
                    <a:pt x="3865" y="16852"/>
                    <a:pt x="833" y="8761"/>
                    <a:pt x="652" y="7985"/>
                  </a:cubicBezTo>
                  <a:cubicBezTo>
                    <a:pt x="1128" y="7095"/>
                    <a:pt x="9995" y="1979"/>
                    <a:pt x="12256" y="908"/>
                  </a:cubicBezTo>
                  <a:cubicBezTo>
                    <a:pt x="12948" y="575"/>
                    <a:pt x="13446" y="475"/>
                    <a:pt x="13794" y="475"/>
                  </a:cubicBezTo>
                  <a:close/>
                  <a:moveTo>
                    <a:pt x="13771" y="0"/>
                  </a:moveTo>
                  <a:cubicBezTo>
                    <a:pt x="13342" y="0"/>
                    <a:pt x="12770" y="123"/>
                    <a:pt x="12018" y="489"/>
                  </a:cubicBezTo>
                  <a:cubicBezTo>
                    <a:pt x="11423" y="789"/>
                    <a:pt x="0" y="6857"/>
                    <a:pt x="177" y="7985"/>
                  </a:cubicBezTo>
                  <a:cubicBezTo>
                    <a:pt x="295" y="8761"/>
                    <a:pt x="4879" y="20954"/>
                    <a:pt x="5412" y="22325"/>
                  </a:cubicBezTo>
                  <a:lnTo>
                    <a:pt x="8148" y="36422"/>
                  </a:lnTo>
                  <a:cubicBezTo>
                    <a:pt x="7020" y="37017"/>
                    <a:pt x="5888" y="37730"/>
                    <a:pt x="4936" y="38625"/>
                  </a:cubicBezTo>
                  <a:cubicBezTo>
                    <a:pt x="3451" y="40053"/>
                    <a:pt x="2142" y="43085"/>
                    <a:pt x="2142" y="43204"/>
                  </a:cubicBezTo>
                  <a:cubicBezTo>
                    <a:pt x="2080" y="43265"/>
                    <a:pt x="2080" y="43384"/>
                    <a:pt x="2142" y="43442"/>
                  </a:cubicBezTo>
                  <a:cubicBezTo>
                    <a:pt x="2199" y="43503"/>
                    <a:pt x="2261" y="43503"/>
                    <a:pt x="2318" y="43503"/>
                  </a:cubicBezTo>
                  <a:lnTo>
                    <a:pt x="2437" y="43503"/>
                  </a:lnTo>
                  <a:cubicBezTo>
                    <a:pt x="2437" y="43503"/>
                    <a:pt x="3689" y="42966"/>
                    <a:pt x="6364" y="41657"/>
                  </a:cubicBezTo>
                  <a:cubicBezTo>
                    <a:pt x="8148" y="40824"/>
                    <a:pt x="10647" y="40529"/>
                    <a:pt x="12493" y="40291"/>
                  </a:cubicBezTo>
                  <a:cubicBezTo>
                    <a:pt x="13326" y="40172"/>
                    <a:pt x="14040" y="40110"/>
                    <a:pt x="14397" y="39991"/>
                  </a:cubicBezTo>
                  <a:cubicBezTo>
                    <a:pt x="14692" y="39872"/>
                    <a:pt x="15230" y="39696"/>
                    <a:pt x="15287" y="24523"/>
                  </a:cubicBezTo>
                  <a:cubicBezTo>
                    <a:pt x="15287" y="17090"/>
                    <a:pt x="15168" y="9594"/>
                    <a:pt x="15168" y="9532"/>
                  </a:cubicBezTo>
                  <a:lnTo>
                    <a:pt x="14930" y="608"/>
                  </a:lnTo>
                  <a:lnTo>
                    <a:pt x="14930" y="489"/>
                  </a:lnTo>
                  <a:cubicBezTo>
                    <a:pt x="14893" y="452"/>
                    <a:pt x="14596" y="0"/>
                    <a:pt x="137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8"/>
            <p:cNvSpPr/>
            <p:nvPr/>
          </p:nvSpPr>
          <p:spPr>
            <a:xfrm>
              <a:off x="3563075" y="796575"/>
              <a:ext cx="138600" cy="268475"/>
            </a:xfrm>
            <a:custGeom>
              <a:avLst/>
              <a:gdLst/>
              <a:ahLst/>
              <a:cxnLst/>
              <a:rect l="l" t="t" r="r" b="b"/>
              <a:pathLst>
                <a:path w="5544" h="10739" extrusionOk="0">
                  <a:moveTo>
                    <a:pt x="4382" y="0"/>
                  </a:moveTo>
                  <a:cubicBezTo>
                    <a:pt x="4019" y="0"/>
                    <a:pt x="3529" y="104"/>
                    <a:pt x="2869" y="387"/>
                  </a:cubicBezTo>
                  <a:cubicBezTo>
                    <a:pt x="2869" y="387"/>
                    <a:pt x="308" y="8478"/>
                    <a:pt x="132" y="9549"/>
                  </a:cubicBezTo>
                  <a:cubicBezTo>
                    <a:pt x="1" y="10139"/>
                    <a:pt x="14" y="10403"/>
                    <a:pt x="172" y="10403"/>
                  </a:cubicBezTo>
                  <a:cubicBezTo>
                    <a:pt x="300" y="10403"/>
                    <a:pt x="525" y="10227"/>
                    <a:pt x="846" y="9906"/>
                  </a:cubicBezTo>
                  <a:cubicBezTo>
                    <a:pt x="1617" y="9135"/>
                    <a:pt x="3521" y="7350"/>
                    <a:pt x="3521" y="7350"/>
                  </a:cubicBezTo>
                  <a:lnTo>
                    <a:pt x="5543" y="10739"/>
                  </a:lnTo>
                  <a:lnTo>
                    <a:pt x="5424" y="4433"/>
                  </a:lnTo>
                  <a:lnTo>
                    <a:pt x="5424" y="806"/>
                  </a:lnTo>
                  <a:cubicBezTo>
                    <a:pt x="5424" y="806"/>
                    <a:pt x="5393" y="0"/>
                    <a:pt x="4382" y="0"/>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8"/>
            <p:cNvSpPr/>
            <p:nvPr/>
          </p:nvSpPr>
          <p:spPr>
            <a:xfrm>
              <a:off x="3557425" y="791325"/>
              <a:ext cx="150200" cy="279675"/>
            </a:xfrm>
            <a:custGeom>
              <a:avLst/>
              <a:gdLst/>
              <a:ahLst/>
              <a:cxnLst/>
              <a:rect l="l" t="t" r="r" b="b"/>
              <a:pathLst>
                <a:path w="6008" h="11187" extrusionOk="0">
                  <a:moveTo>
                    <a:pt x="4601" y="463"/>
                  </a:moveTo>
                  <a:cubicBezTo>
                    <a:pt x="4844" y="463"/>
                    <a:pt x="5010" y="518"/>
                    <a:pt x="5117" y="597"/>
                  </a:cubicBezTo>
                  <a:cubicBezTo>
                    <a:pt x="5412" y="716"/>
                    <a:pt x="5412" y="1016"/>
                    <a:pt x="5412" y="1016"/>
                  </a:cubicBezTo>
                  <a:lnTo>
                    <a:pt x="5412" y="4643"/>
                  </a:lnTo>
                  <a:lnTo>
                    <a:pt x="5531" y="10059"/>
                  </a:lnTo>
                  <a:lnTo>
                    <a:pt x="3984" y="7441"/>
                  </a:lnTo>
                  <a:cubicBezTo>
                    <a:pt x="3927" y="7379"/>
                    <a:pt x="3866" y="7322"/>
                    <a:pt x="3808" y="7322"/>
                  </a:cubicBezTo>
                  <a:cubicBezTo>
                    <a:pt x="3747" y="7322"/>
                    <a:pt x="3628" y="7322"/>
                    <a:pt x="3570" y="7379"/>
                  </a:cubicBezTo>
                  <a:cubicBezTo>
                    <a:pt x="3570" y="7379"/>
                    <a:pt x="1667" y="9164"/>
                    <a:pt x="953" y="9940"/>
                  </a:cubicBezTo>
                  <a:cubicBezTo>
                    <a:pt x="715" y="10116"/>
                    <a:pt x="596" y="10235"/>
                    <a:pt x="477" y="10297"/>
                  </a:cubicBezTo>
                  <a:cubicBezTo>
                    <a:pt x="477" y="10235"/>
                    <a:pt x="534" y="10059"/>
                    <a:pt x="596" y="9821"/>
                  </a:cubicBezTo>
                  <a:cubicBezTo>
                    <a:pt x="772" y="8869"/>
                    <a:pt x="3033" y="1730"/>
                    <a:pt x="3332" y="778"/>
                  </a:cubicBezTo>
                  <a:cubicBezTo>
                    <a:pt x="3889" y="547"/>
                    <a:pt x="4302" y="463"/>
                    <a:pt x="4601" y="463"/>
                  </a:cubicBezTo>
                  <a:close/>
                  <a:moveTo>
                    <a:pt x="4618" y="1"/>
                  </a:moveTo>
                  <a:cubicBezTo>
                    <a:pt x="4179" y="1"/>
                    <a:pt x="3638" y="137"/>
                    <a:pt x="3033" y="421"/>
                  </a:cubicBezTo>
                  <a:cubicBezTo>
                    <a:pt x="2976" y="421"/>
                    <a:pt x="2914" y="478"/>
                    <a:pt x="2914" y="540"/>
                  </a:cubicBezTo>
                  <a:cubicBezTo>
                    <a:pt x="2795" y="897"/>
                    <a:pt x="358" y="8688"/>
                    <a:pt x="120" y="9759"/>
                  </a:cubicBezTo>
                  <a:cubicBezTo>
                    <a:pt x="1" y="10297"/>
                    <a:pt x="1" y="10711"/>
                    <a:pt x="239" y="10830"/>
                  </a:cubicBezTo>
                  <a:cubicBezTo>
                    <a:pt x="287" y="10854"/>
                    <a:pt x="337" y="10866"/>
                    <a:pt x="391" y="10866"/>
                  </a:cubicBezTo>
                  <a:cubicBezTo>
                    <a:pt x="603" y="10866"/>
                    <a:pt x="868" y="10677"/>
                    <a:pt x="1248" y="10297"/>
                  </a:cubicBezTo>
                  <a:cubicBezTo>
                    <a:pt x="1843" y="9702"/>
                    <a:pt x="3213" y="8393"/>
                    <a:pt x="3689" y="7917"/>
                  </a:cubicBezTo>
                  <a:lnTo>
                    <a:pt x="5593" y="11068"/>
                  </a:lnTo>
                  <a:cubicBezTo>
                    <a:pt x="5650" y="11130"/>
                    <a:pt x="5712" y="11187"/>
                    <a:pt x="5769" y="11187"/>
                  </a:cubicBezTo>
                  <a:lnTo>
                    <a:pt x="5831" y="11187"/>
                  </a:lnTo>
                  <a:cubicBezTo>
                    <a:pt x="5950" y="11130"/>
                    <a:pt x="6007" y="11068"/>
                    <a:pt x="6007" y="10949"/>
                  </a:cubicBezTo>
                  <a:lnTo>
                    <a:pt x="5888" y="4643"/>
                  </a:lnTo>
                  <a:lnTo>
                    <a:pt x="5888" y="1016"/>
                  </a:lnTo>
                  <a:cubicBezTo>
                    <a:pt x="5888" y="1016"/>
                    <a:pt x="5888" y="478"/>
                    <a:pt x="5355" y="183"/>
                  </a:cubicBezTo>
                  <a:cubicBezTo>
                    <a:pt x="5163" y="63"/>
                    <a:pt x="4914" y="1"/>
                    <a:pt x="46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8"/>
            <p:cNvSpPr/>
            <p:nvPr/>
          </p:nvSpPr>
          <p:spPr>
            <a:xfrm>
              <a:off x="3500925" y="1237550"/>
              <a:ext cx="172550" cy="99725"/>
            </a:xfrm>
            <a:custGeom>
              <a:avLst/>
              <a:gdLst/>
              <a:ahLst/>
              <a:cxnLst/>
              <a:rect l="l" t="t" r="r" b="b"/>
              <a:pathLst>
                <a:path w="6902" h="3989" extrusionOk="0">
                  <a:moveTo>
                    <a:pt x="6425" y="477"/>
                  </a:moveTo>
                  <a:lnTo>
                    <a:pt x="6306" y="2618"/>
                  </a:lnTo>
                  <a:lnTo>
                    <a:pt x="3746" y="3513"/>
                  </a:lnTo>
                  <a:lnTo>
                    <a:pt x="476" y="2618"/>
                  </a:lnTo>
                  <a:lnTo>
                    <a:pt x="595" y="477"/>
                  </a:lnTo>
                  <a:close/>
                  <a:moveTo>
                    <a:pt x="357" y="1"/>
                  </a:moveTo>
                  <a:cubicBezTo>
                    <a:pt x="238" y="1"/>
                    <a:pt x="119" y="120"/>
                    <a:pt x="119" y="239"/>
                  </a:cubicBezTo>
                  <a:lnTo>
                    <a:pt x="0" y="2799"/>
                  </a:lnTo>
                  <a:cubicBezTo>
                    <a:pt x="0" y="2918"/>
                    <a:pt x="57" y="3037"/>
                    <a:pt x="176" y="3037"/>
                  </a:cubicBezTo>
                  <a:lnTo>
                    <a:pt x="3689" y="3989"/>
                  </a:lnTo>
                  <a:lnTo>
                    <a:pt x="3865" y="3989"/>
                  </a:lnTo>
                  <a:lnTo>
                    <a:pt x="6601" y="3037"/>
                  </a:lnTo>
                  <a:cubicBezTo>
                    <a:pt x="6720" y="3037"/>
                    <a:pt x="6782" y="2918"/>
                    <a:pt x="6782" y="2856"/>
                  </a:cubicBezTo>
                  <a:lnTo>
                    <a:pt x="6901" y="239"/>
                  </a:lnTo>
                  <a:cubicBezTo>
                    <a:pt x="6901" y="182"/>
                    <a:pt x="6901" y="120"/>
                    <a:pt x="6839" y="120"/>
                  </a:cubicBezTo>
                  <a:cubicBezTo>
                    <a:pt x="6782" y="63"/>
                    <a:pt x="6720" y="1"/>
                    <a:pt x="66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8"/>
            <p:cNvSpPr/>
            <p:nvPr/>
          </p:nvSpPr>
          <p:spPr>
            <a:xfrm>
              <a:off x="3533650" y="453825"/>
              <a:ext cx="462500" cy="470000"/>
            </a:xfrm>
            <a:custGeom>
              <a:avLst/>
              <a:gdLst/>
              <a:ahLst/>
              <a:cxnLst/>
              <a:rect l="l" t="t" r="r" b="b"/>
              <a:pathLst>
                <a:path w="18500" h="18800" extrusionOk="0">
                  <a:moveTo>
                    <a:pt x="8743" y="1"/>
                  </a:moveTo>
                  <a:cubicBezTo>
                    <a:pt x="6068" y="1"/>
                    <a:pt x="1485" y="1842"/>
                    <a:pt x="1485" y="4284"/>
                  </a:cubicBezTo>
                  <a:cubicBezTo>
                    <a:pt x="1485" y="6721"/>
                    <a:pt x="3627" y="9814"/>
                    <a:pt x="3627" y="9814"/>
                  </a:cubicBezTo>
                  <a:cubicBezTo>
                    <a:pt x="3627" y="9814"/>
                    <a:pt x="4046" y="9933"/>
                    <a:pt x="2856" y="9933"/>
                  </a:cubicBezTo>
                  <a:cubicBezTo>
                    <a:pt x="2811" y="9931"/>
                    <a:pt x="2766" y="9929"/>
                    <a:pt x="2721" y="9929"/>
                  </a:cubicBezTo>
                  <a:cubicBezTo>
                    <a:pt x="1754" y="9929"/>
                    <a:pt x="814" y="10513"/>
                    <a:pt x="414" y="11423"/>
                  </a:cubicBezTo>
                  <a:cubicBezTo>
                    <a:pt x="0" y="12375"/>
                    <a:pt x="1666" y="13740"/>
                    <a:pt x="2975" y="14930"/>
                  </a:cubicBezTo>
                  <a:cubicBezTo>
                    <a:pt x="3453" y="15373"/>
                    <a:pt x="4046" y="15587"/>
                    <a:pt x="4655" y="15587"/>
                  </a:cubicBezTo>
                  <a:cubicBezTo>
                    <a:pt x="5028" y="15587"/>
                    <a:pt x="5407" y="15506"/>
                    <a:pt x="5768" y="15349"/>
                  </a:cubicBezTo>
                  <a:cubicBezTo>
                    <a:pt x="5768" y="15349"/>
                    <a:pt x="6720" y="16120"/>
                    <a:pt x="7672" y="16777"/>
                  </a:cubicBezTo>
                  <a:cubicBezTo>
                    <a:pt x="8624" y="17372"/>
                    <a:pt x="12669" y="18800"/>
                    <a:pt x="13445" y="18800"/>
                  </a:cubicBezTo>
                  <a:cubicBezTo>
                    <a:pt x="14397" y="18681"/>
                    <a:pt x="15287" y="18143"/>
                    <a:pt x="15763" y="17310"/>
                  </a:cubicBezTo>
                  <a:cubicBezTo>
                    <a:pt x="16420" y="16358"/>
                    <a:pt x="18499" y="12137"/>
                    <a:pt x="18142" y="11123"/>
                  </a:cubicBezTo>
                  <a:cubicBezTo>
                    <a:pt x="17847" y="10052"/>
                    <a:pt x="16358" y="3570"/>
                    <a:pt x="16358" y="3570"/>
                  </a:cubicBezTo>
                  <a:lnTo>
                    <a:pt x="14040" y="1309"/>
                  </a:lnTo>
                  <a:cubicBezTo>
                    <a:pt x="12374" y="534"/>
                    <a:pt x="10589" y="120"/>
                    <a:pt x="87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8"/>
            <p:cNvSpPr/>
            <p:nvPr/>
          </p:nvSpPr>
          <p:spPr>
            <a:xfrm>
              <a:off x="3527700" y="447875"/>
              <a:ext cx="474400" cy="481900"/>
            </a:xfrm>
            <a:custGeom>
              <a:avLst/>
              <a:gdLst/>
              <a:ahLst/>
              <a:cxnLst/>
              <a:rect l="l" t="t" r="r" b="b"/>
              <a:pathLst>
                <a:path w="18976" h="19276" extrusionOk="0">
                  <a:moveTo>
                    <a:pt x="8981" y="476"/>
                  </a:moveTo>
                  <a:cubicBezTo>
                    <a:pt x="10766" y="595"/>
                    <a:pt x="12550" y="1010"/>
                    <a:pt x="14159" y="1723"/>
                  </a:cubicBezTo>
                  <a:lnTo>
                    <a:pt x="16358" y="3927"/>
                  </a:lnTo>
                  <a:cubicBezTo>
                    <a:pt x="16539" y="4641"/>
                    <a:pt x="17847" y="10409"/>
                    <a:pt x="18142" y="11423"/>
                  </a:cubicBezTo>
                  <a:cubicBezTo>
                    <a:pt x="18442" y="12313"/>
                    <a:pt x="16596" y="16301"/>
                    <a:pt x="15825" y="17429"/>
                  </a:cubicBezTo>
                  <a:cubicBezTo>
                    <a:pt x="15349" y="18205"/>
                    <a:pt x="14573" y="18681"/>
                    <a:pt x="13683" y="18800"/>
                  </a:cubicBezTo>
                  <a:cubicBezTo>
                    <a:pt x="12969" y="18800"/>
                    <a:pt x="8981" y="17429"/>
                    <a:pt x="8029" y="16777"/>
                  </a:cubicBezTo>
                  <a:cubicBezTo>
                    <a:pt x="7077" y="16182"/>
                    <a:pt x="6125" y="15406"/>
                    <a:pt x="6125" y="15406"/>
                  </a:cubicBezTo>
                  <a:cubicBezTo>
                    <a:pt x="6068" y="15406"/>
                    <a:pt x="6068" y="15349"/>
                    <a:pt x="6006" y="15349"/>
                  </a:cubicBezTo>
                  <a:cubicBezTo>
                    <a:pt x="5949" y="15349"/>
                    <a:pt x="5949" y="15349"/>
                    <a:pt x="5887" y="15406"/>
                  </a:cubicBezTo>
                  <a:cubicBezTo>
                    <a:pt x="5582" y="15537"/>
                    <a:pt x="5252" y="15604"/>
                    <a:pt x="4926" y="15604"/>
                  </a:cubicBezTo>
                  <a:cubicBezTo>
                    <a:pt x="4361" y="15604"/>
                    <a:pt x="3805" y="15405"/>
                    <a:pt x="3389" y="14992"/>
                  </a:cubicBezTo>
                  <a:lnTo>
                    <a:pt x="2975" y="14635"/>
                  </a:lnTo>
                  <a:cubicBezTo>
                    <a:pt x="1904" y="13683"/>
                    <a:pt x="533" y="12432"/>
                    <a:pt x="890" y="11780"/>
                  </a:cubicBezTo>
                  <a:cubicBezTo>
                    <a:pt x="1230" y="10929"/>
                    <a:pt x="2056" y="10405"/>
                    <a:pt x="2955" y="10405"/>
                  </a:cubicBezTo>
                  <a:cubicBezTo>
                    <a:pt x="3001" y="10405"/>
                    <a:pt x="3047" y="10406"/>
                    <a:pt x="3094" y="10409"/>
                  </a:cubicBezTo>
                  <a:cubicBezTo>
                    <a:pt x="3927" y="10409"/>
                    <a:pt x="4103" y="10352"/>
                    <a:pt x="4165" y="10114"/>
                  </a:cubicBezTo>
                  <a:cubicBezTo>
                    <a:pt x="4165" y="10114"/>
                    <a:pt x="4165" y="9933"/>
                    <a:pt x="3984" y="9876"/>
                  </a:cubicBezTo>
                  <a:cubicBezTo>
                    <a:pt x="3746" y="9400"/>
                    <a:pt x="1961" y="6664"/>
                    <a:pt x="1961" y="4522"/>
                  </a:cubicBezTo>
                  <a:cubicBezTo>
                    <a:pt x="1961" y="2318"/>
                    <a:pt x="6244" y="476"/>
                    <a:pt x="8981" y="476"/>
                  </a:cubicBezTo>
                  <a:close/>
                  <a:moveTo>
                    <a:pt x="8981" y="1"/>
                  </a:moveTo>
                  <a:cubicBezTo>
                    <a:pt x="6425" y="1"/>
                    <a:pt x="1485" y="1785"/>
                    <a:pt x="1485" y="4522"/>
                  </a:cubicBezTo>
                  <a:cubicBezTo>
                    <a:pt x="1485" y="6602"/>
                    <a:pt x="2975" y="9100"/>
                    <a:pt x="3508" y="9933"/>
                  </a:cubicBezTo>
                  <a:lnTo>
                    <a:pt x="3094" y="9933"/>
                  </a:lnTo>
                  <a:cubicBezTo>
                    <a:pt x="3048" y="9931"/>
                    <a:pt x="3002" y="9930"/>
                    <a:pt x="2956" y="9930"/>
                  </a:cubicBezTo>
                  <a:cubicBezTo>
                    <a:pt x="1875" y="9930"/>
                    <a:pt x="871" y="10569"/>
                    <a:pt x="414" y="11542"/>
                  </a:cubicBezTo>
                  <a:cubicBezTo>
                    <a:pt x="0" y="12551"/>
                    <a:pt x="1309" y="13802"/>
                    <a:pt x="2618" y="14992"/>
                  </a:cubicBezTo>
                  <a:lnTo>
                    <a:pt x="3032" y="15349"/>
                  </a:lnTo>
                  <a:cubicBezTo>
                    <a:pt x="3586" y="15824"/>
                    <a:pt x="4274" y="16061"/>
                    <a:pt x="4952" y="16061"/>
                  </a:cubicBezTo>
                  <a:cubicBezTo>
                    <a:pt x="5293" y="16061"/>
                    <a:pt x="5631" y="16002"/>
                    <a:pt x="5949" y="15882"/>
                  </a:cubicBezTo>
                  <a:cubicBezTo>
                    <a:pt x="6244" y="16120"/>
                    <a:pt x="7020" y="16658"/>
                    <a:pt x="7791" y="17191"/>
                  </a:cubicBezTo>
                  <a:cubicBezTo>
                    <a:pt x="8805" y="17905"/>
                    <a:pt x="12850" y="19276"/>
                    <a:pt x="13683" y="19276"/>
                  </a:cubicBezTo>
                  <a:cubicBezTo>
                    <a:pt x="14754" y="19157"/>
                    <a:pt x="15706" y="18562"/>
                    <a:pt x="16239" y="17667"/>
                  </a:cubicBezTo>
                  <a:cubicBezTo>
                    <a:pt x="16834" y="16834"/>
                    <a:pt x="18975" y="12494"/>
                    <a:pt x="18618" y="11242"/>
                  </a:cubicBezTo>
                  <a:cubicBezTo>
                    <a:pt x="18323" y="10233"/>
                    <a:pt x="16834" y="3808"/>
                    <a:pt x="16834" y="3746"/>
                  </a:cubicBezTo>
                  <a:cubicBezTo>
                    <a:pt x="16777" y="3689"/>
                    <a:pt x="16777" y="3627"/>
                    <a:pt x="16715" y="3627"/>
                  </a:cubicBezTo>
                  <a:lnTo>
                    <a:pt x="14454" y="1366"/>
                  </a:lnTo>
                  <a:lnTo>
                    <a:pt x="14397" y="1309"/>
                  </a:lnTo>
                  <a:cubicBezTo>
                    <a:pt x="12669" y="534"/>
                    <a:pt x="10885" y="120"/>
                    <a:pt x="89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8"/>
            <p:cNvSpPr/>
            <p:nvPr/>
          </p:nvSpPr>
          <p:spPr>
            <a:xfrm>
              <a:off x="3820625" y="597475"/>
              <a:ext cx="83300" cy="134425"/>
            </a:xfrm>
            <a:custGeom>
              <a:avLst/>
              <a:gdLst/>
              <a:ahLst/>
              <a:cxnLst/>
              <a:rect l="l" t="t" r="r" b="b"/>
              <a:pathLst>
                <a:path w="3332" h="5377" extrusionOk="0">
                  <a:moveTo>
                    <a:pt x="1108" y="0"/>
                  </a:moveTo>
                  <a:cubicBezTo>
                    <a:pt x="1078" y="0"/>
                    <a:pt x="1046" y="8"/>
                    <a:pt x="1014" y="23"/>
                  </a:cubicBezTo>
                  <a:cubicBezTo>
                    <a:pt x="895" y="85"/>
                    <a:pt x="833" y="261"/>
                    <a:pt x="895" y="380"/>
                  </a:cubicBezTo>
                  <a:lnTo>
                    <a:pt x="2737" y="3830"/>
                  </a:lnTo>
                  <a:lnTo>
                    <a:pt x="1190" y="4844"/>
                  </a:lnTo>
                  <a:lnTo>
                    <a:pt x="476" y="3949"/>
                  </a:lnTo>
                  <a:cubicBezTo>
                    <a:pt x="407" y="3880"/>
                    <a:pt x="338" y="3851"/>
                    <a:pt x="269" y="3851"/>
                  </a:cubicBezTo>
                  <a:cubicBezTo>
                    <a:pt x="219" y="3851"/>
                    <a:pt x="169" y="3866"/>
                    <a:pt x="119" y="3892"/>
                  </a:cubicBezTo>
                  <a:cubicBezTo>
                    <a:pt x="0" y="4011"/>
                    <a:pt x="0" y="4130"/>
                    <a:pt x="62" y="4249"/>
                  </a:cubicBezTo>
                  <a:lnTo>
                    <a:pt x="952" y="5320"/>
                  </a:lnTo>
                  <a:cubicBezTo>
                    <a:pt x="1014" y="5377"/>
                    <a:pt x="1071" y="5377"/>
                    <a:pt x="1133" y="5377"/>
                  </a:cubicBezTo>
                  <a:lnTo>
                    <a:pt x="1252" y="5377"/>
                  </a:lnTo>
                  <a:lnTo>
                    <a:pt x="3156" y="4068"/>
                  </a:lnTo>
                  <a:cubicBezTo>
                    <a:pt x="3275" y="4011"/>
                    <a:pt x="3332" y="3892"/>
                    <a:pt x="3275" y="3773"/>
                  </a:cubicBezTo>
                  <a:lnTo>
                    <a:pt x="1309" y="142"/>
                  </a:lnTo>
                  <a:cubicBezTo>
                    <a:pt x="1267" y="54"/>
                    <a:pt x="1192" y="0"/>
                    <a:pt x="11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8"/>
            <p:cNvSpPr/>
            <p:nvPr/>
          </p:nvSpPr>
          <p:spPr>
            <a:xfrm>
              <a:off x="3900925" y="680950"/>
              <a:ext cx="44650" cy="67375"/>
            </a:xfrm>
            <a:custGeom>
              <a:avLst/>
              <a:gdLst/>
              <a:ahLst/>
              <a:cxnLst/>
              <a:rect l="l" t="t" r="r" b="b"/>
              <a:pathLst>
                <a:path w="1786" h="2695" extrusionOk="0">
                  <a:moveTo>
                    <a:pt x="1492" y="0"/>
                  </a:moveTo>
                  <a:cubicBezTo>
                    <a:pt x="1471" y="0"/>
                    <a:pt x="1450" y="5"/>
                    <a:pt x="1429" y="15"/>
                  </a:cubicBezTo>
                  <a:cubicBezTo>
                    <a:pt x="1310" y="15"/>
                    <a:pt x="1191" y="134"/>
                    <a:pt x="1191" y="253"/>
                  </a:cubicBezTo>
                  <a:cubicBezTo>
                    <a:pt x="1191" y="253"/>
                    <a:pt x="1253" y="1029"/>
                    <a:pt x="63" y="2276"/>
                  </a:cubicBezTo>
                  <a:cubicBezTo>
                    <a:pt x="1" y="2395"/>
                    <a:pt x="1" y="2576"/>
                    <a:pt x="120" y="2633"/>
                  </a:cubicBezTo>
                  <a:cubicBezTo>
                    <a:pt x="120" y="2695"/>
                    <a:pt x="182" y="2695"/>
                    <a:pt x="239" y="2695"/>
                  </a:cubicBezTo>
                  <a:cubicBezTo>
                    <a:pt x="301" y="2695"/>
                    <a:pt x="358" y="2695"/>
                    <a:pt x="420" y="2633"/>
                  </a:cubicBezTo>
                  <a:cubicBezTo>
                    <a:pt x="1786" y="1148"/>
                    <a:pt x="1667" y="253"/>
                    <a:pt x="1667" y="196"/>
                  </a:cubicBezTo>
                  <a:cubicBezTo>
                    <a:pt x="1667" y="98"/>
                    <a:pt x="1586" y="0"/>
                    <a:pt x="14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8"/>
            <p:cNvSpPr/>
            <p:nvPr/>
          </p:nvSpPr>
          <p:spPr>
            <a:xfrm>
              <a:off x="3774575" y="614450"/>
              <a:ext cx="23825" cy="46075"/>
            </a:xfrm>
            <a:custGeom>
              <a:avLst/>
              <a:gdLst/>
              <a:ahLst/>
              <a:cxnLst/>
              <a:rect l="l" t="t" r="r" b="b"/>
              <a:pathLst>
                <a:path w="953" h="1843" extrusionOk="0">
                  <a:moveTo>
                    <a:pt x="477" y="1"/>
                  </a:moveTo>
                  <a:cubicBezTo>
                    <a:pt x="239" y="1"/>
                    <a:pt x="1" y="415"/>
                    <a:pt x="1" y="891"/>
                  </a:cubicBezTo>
                  <a:cubicBezTo>
                    <a:pt x="1" y="1428"/>
                    <a:pt x="239" y="1842"/>
                    <a:pt x="477" y="1842"/>
                  </a:cubicBezTo>
                  <a:cubicBezTo>
                    <a:pt x="715" y="1842"/>
                    <a:pt x="952" y="1428"/>
                    <a:pt x="952" y="891"/>
                  </a:cubicBezTo>
                  <a:cubicBezTo>
                    <a:pt x="952" y="415"/>
                    <a:pt x="715" y="1"/>
                    <a:pt x="4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8"/>
            <p:cNvSpPr/>
            <p:nvPr/>
          </p:nvSpPr>
          <p:spPr>
            <a:xfrm>
              <a:off x="3869775" y="571250"/>
              <a:ext cx="23800" cy="46200"/>
            </a:xfrm>
            <a:custGeom>
              <a:avLst/>
              <a:gdLst/>
              <a:ahLst/>
              <a:cxnLst/>
              <a:rect l="l" t="t" r="r" b="b"/>
              <a:pathLst>
                <a:path w="952" h="1848" extrusionOk="0">
                  <a:moveTo>
                    <a:pt x="476" y="1"/>
                  </a:moveTo>
                  <a:cubicBezTo>
                    <a:pt x="238" y="1"/>
                    <a:pt x="0" y="420"/>
                    <a:pt x="0" y="953"/>
                  </a:cubicBezTo>
                  <a:cubicBezTo>
                    <a:pt x="0" y="1429"/>
                    <a:pt x="238" y="1848"/>
                    <a:pt x="476" y="1848"/>
                  </a:cubicBezTo>
                  <a:cubicBezTo>
                    <a:pt x="771" y="1848"/>
                    <a:pt x="952" y="1429"/>
                    <a:pt x="952" y="953"/>
                  </a:cubicBezTo>
                  <a:cubicBezTo>
                    <a:pt x="952" y="420"/>
                    <a:pt x="771" y="1"/>
                    <a:pt x="4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8"/>
            <p:cNvSpPr/>
            <p:nvPr/>
          </p:nvSpPr>
          <p:spPr>
            <a:xfrm>
              <a:off x="3475575" y="244125"/>
              <a:ext cx="559250" cy="498850"/>
            </a:xfrm>
            <a:custGeom>
              <a:avLst/>
              <a:gdLst/>
              <a:ahLst/>
              <a:cxnLst/>
              <a:rect l="l" t="t" r="r" b="b"/>
              <a:pathLst>
                <a:path w="22370" h="19954" extrusionOk="0">
                  <a:moveTo>
                    <a:pt x="15395" y="1"/>
                  </a:moveTo>
                  <a:cubicBezTo>
                    <a:pt x="14060" y="1"/>
                    <a:pt x="12912" y="1231"/>
                    <a:pt x="12912" y="1845"/>
                  </a:cubicBezTo>
                  <a:cubicBezTo>
                    <a:pt x="12912" y="2677"/>
                    <a:pt x="12256" y="4281"/>
                    <a:pt x="11842" y="4281"/>
                  </a:cubicBezTo>
                  <a:cubicBezTo>
                    <a:pt x="11511" y="4281"/>
                    <a:pt x="10625" y="3094"/>
                    <a:pt x="9536" y="3094"/>
                  </a:cubicBezTo>
                  <a:cubicBezTo>
                    <a:pt x="9246" y="3094"/>
                    <a:pt x="8941" y="3178"/>
                    <a:pt x="8629" y="3391"/>
                  </a:cubicBezTo>
                  <a:cubicBezTo>
                    <a:pt x="7734" y="4162"/>
                    <a:pt x="7201" y="5233"/>
                    <a:pt x="7140" y="6366"/>
                  </a:cubicBezTo>
                  <a:cubicBezTo>
                    <a:pt x="7140" y="6366"/>
                    <a:pt x="419" y="8864"/>
                    <a:pt x="181" y="11958"/>
                  </a:cubicBezTo>
                  <a:cubicBezTo>
                    <a:pt x="1" y="15051"/>
                    <a:pt x="6188" y="19273"/>
                    <a:pt x="6487" y="19811"/>
                  </a:cubicBezTo>
                  <a:cubicBezTo>
                    <a:pt x="6556" y="19913"/>
                    <a:pt x="6646" y="19954"/>
                    <a:pt x="6747" y="19954"/>
                  </a:cubicBezTo>
                  <a:cubicBezTo>
                    <a:pt x="7174" y="19954"/>
                    <a:pt x="7796" y="19216"/>
                    <a:pt x="7796" y="19216"/>
                  </a:cubicBezTo>
                  <a:cubicBezTo>
                    <a:pt x="7320" y="18621"/>
                    <a:pt x="7201" y="17845"/>
                    <a:pt x="7377" y="17131"/>
                  </a:cubicBezTo>
                  <a:cubicBezTo>
                    <a:pt x="7677" y="16122"/>
                    <a:pt x="9043" y="14814"/>
                    <a:pt x="9043" y="14276"/>
                  </a:cubicBezTo>
                  <a:cubicBezTo>
                    <a:pt x="9043" y="14109"/>
                    <a:pt x="8886" y="14088"/>
                    <a:pt x="8671" y="14088"/>
                  </a:cubicBezTo>
                  <a:cubicBezTo>
                    <a:pt x="8596" y="14088"/>
                    <a:pt x="8514" y="14090"/>
                    <a:pt x="8428" y="14090"/>
                  </a:cubicBezTo>
                  <a:cubicBezTo>
                    <a:pt x="7976" y="14090"/>
                    <a:pt x="7439" y="14016"/>
                    <a:pt x="7439" y="13086"/>
                  </a:cubicBezTo>
                  <a:cubicBezTo>
                    <a:pt x="7439" y="11572"/>
                    <a:pt x="10988" y="10639"/>
                    <a:pt x="13339" y="10639"/>
                  </a:cubicBezTo>
                  <a:cubicBezTo>
                    <a:pt x="13479" y="10639"/>
                    <a:pt x="13615" y="10642"/>
                    <a:pt x="13745" y="10649"/>
                  </a:cubicBezTo>
                  <a:cubicBezTo>
                    <a:pt x="15662" y="10745"/>
                    <a:pt x="17347" y="13311"/>
                    <a:pt x="18801" y="13311"/>
                  </a:cubicBezTo>
                  <a:cubicBezTo>
                    <a:pt x="19152" y="13311"/>
                    <a:pt x="19489" y="13161"/>
                    <a:pt x="19813" y="12791"/>
                  </a:cubicBezTo>
                  <a:cubicBezTo>
                    <a:pt x="21536" y="10887"/>
                    <a:pt x="19100" y="10349"/>
                    <a:pt x="19100" y="10349"/>
                  </a:cubicBezTo>
                  <a:cubicBezTo>
                    <a:pt x="19100" y="10349"/>
                    <a:pt x="22369" y="9873"/>
                    <a:pt x="22369" y="8208"/>
                  </a:cubicBezTo>
                  <a:cubicBezTo>
                    <a:pt x="22369" y="6485"/>
                    <a:pt x="20703" y="5295"/>
                    <a:pt x="19932" y="5295"/>
                  </a:cubicBezTo>
                  <a:cubicBezTo>
                    <a:pt x="19464" y="5295"/>
                    <a:pt x="18432" y="5859"/>
                    <a:pt x="17777" y="5859"/>
                  </a:cubicBezTo>
                  <a:cubicBezTo>
                    <a:pt x="17435" y="5859"/>
                    <a:pt x="17196" y="5704"/>
                    <a:pt x="17196" y="5233"/>
                  </a:cubicBezTo>
                  <a:cubicBezTo>
                    <a:pt x="17196" y="3805"/>
                    <a:pt x="19218" y="3153"/>
                    <a:pt x="17253" y="950"/>
                  </a:cubicBezTo>
                  <a:cubicBezTo>
                    <a:pt x="16655" y="258"/>
                    <a:pt x="16005" y="1"/>
                    <a:pt x="153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8"/>
            <p:cNvSpPr/>
            <p:nvPr/>
          </p:nvSpPr>
          <p:spPr>
            <a:xfrm>
              <a:off x="3469625" y="238375"/>
              <a:ext cx="571150" cy="511375"/>
            </a:xfrm>
            <a:custGeom>
              <a:avLst/>
              <a:gdLst/>
              <a:ahLst/>
              <a:cxnLst/>
              <a:rect l="l" t="t" r="r" b="b"/>
              <a:pathLst>
                <a:path w="22846" h="20455" extrusionOk="0">
                  <a:moveTo>
                    <a:pt x="15604" y="470"/>
                  </a:moveTo>
                  <a:cubicBezTo>
                    <a:pt x="16122" y="470"/>
                    <a:pt x="16731" y="661"/>
                    <a:pt x="17315" y="1361"/>
                  </a:cubicBezTo>
                  <a:cubicBezTo>
                    <a:pt x="18505" y="2669"/>
                    <a:pt x="18086" y="3321"/>
                    <a:pt x="17672" y="4097"/>
                  </a:cubicBezTo>
                  <a:cubicBezTo>
                    <a:pt x="17434" y="4511"/>
                    <a:pt x="17196" y="4930"/>
                    <a:pt x="17196" y="5463"/>
                  </a:cubicBezTo>
                  <a:cubicBezTo>
                    <a:pt x="17196" y="5763"/>
                    <a:pt x="17253" y="6001"/>
                    <a:pt x="17491" y="6177"/>
                  </a:cubicBezTo>
                  <a:cubicBezTo>
                    <a:pt x="17631" y="6277"/>
                    <a:pt x="17804" y="6318"/>
                    <a:pt x="18000" y="6318"/>
                  </a:cubicBezTo>
                  <a:cubicBezTo>
                    <a:pt x="18388" y="6318"/>
                    <a:pt x="18863" y="6159"/>
                    <a:pt x="19338" y="6001"/>
                  </a:cubicBezTo>
                  <a:cubicBezTo>
                    <a:pt x="19633" y="5882"/>
                    <a:pt x="19990" y="5763"/>
                    <a:pt x="20170" y="5763"/>
                  </a:cubicBezTo>
                  <a:cubicBezTo>
                    <a:pt x="20765" y="5763"/>
                    <a:pt x="22369" y="6834"/>
                    <a:pt x="22369" y="8438"/>
                  </a:cubicBezTo>
                  <a:cubicBezTo>
                    <a:pt x="22369" y="9627"/>
                    <a:pt x="20170" y="10222"/>
                    <a:pt x="19276" y="10341"/>
                  </a:cubicBezTo>
                  <a:cubicBezTo>
                    <a:pt x="19157" y="10341"/>
                    <a:pt x="19100" y="10460"/>
                    <a:pt x="19100" y="10579"/>
                  </a:cubicBezTo>
                  <a:cubicBezTo>
                    <a:pt x="19100" y="10641"/>
                    <a:pt x="19157" y="10760"/>
                    <a:pt x="19276" y="10817"/>
                  </a:cubicBezTo>
                  <a:cubicBezTo>
                    <a:pt x="19514" y="10879"/>
                    <a:pt x="20227" y="11117"/>
                    <a:pt x="20408" y="11593"/>
                  </a:cubicBezTo>
                  <a:cubicBezTo>
                    <a:pt x="20527" y="11950"/>
                    <a:pt x="20346" y="12364"/>
                    <a:pt x="19871" y="12840"/>
                  </a:cubicBezTo>
                  <a:cubicBezTo>
                    <a:pt x="19600" y="13154"/>
                    <a:pt x="19322" y="13292"/>
                    <a:pt x="19018" y="13292"/>
                  </a:cubicBezTo>
                  <a:cubicBezTo>
                    <a:pt x="18456" y="13292"/>
                    <a:pt x="17807" y="12821"/>
                    <a:pt x="16958" y="12126"/>
                  </a:cubicBezTo>
                  <a:cubicBezTo>
                    <a:pt x="16006" y="11412"/>
                    <a:pt x="15054" y="10698"/>
                    <a:pt x="13983" y="10641"/>
                  </a:cubicBezTo>
                  <a:cubicBezTo>
                    <a:pt x="13890" y="10638"/>
                    <a:pt x="13795" y="10637"/>
                    <a:pt x="13698" y="10637"/>
                  </a:cubicBezTo>
                  <a:cubicBezTo>
                    <a:pt x="11746" y="10637"/>
                    <a:pt x="9051" y="11225"/>
                    <a:pt x="7972" y="12245"/>
                  </a:cubicBezTo>
                  <a:cubicBezTo>
                    <a:pt x="7615" y="12602"/>
                    <a:pt x="7439" y="12959"/>
                    <a:pt x="7439" y="13316"/>
                  </a:cubicBezTo>
                  <a:cubicBezTo>
                    <a:pt x="7439" y="13792"/>
                    <a:pt x="7558" y="14092"/>
                    <a:pt x="7796" y="14268"/>
                  </a:cubicBezTo>
                  <a:cubicBezTo>
                    <a:pt x="8091" y="14568"/>
                    <a:pt x="8510" y="14568"/>
                    <a:pt x="8805" y="14568"/>
                  </a:cubicBezTo>
                  <a:lnTo>
                    <a:pt x="9043" y="14568"/>
                  </a:lnTo>
                  <a:cubicBezTo>
                    <a:pt x="8986" y="14744"/>
                    <a:pt x="8686" y="15163"/>
                    <a:pt x="8448" y="15519"/>
                  </a:cubicBezTo>
                  <a:cubicBezTo>
                    <a:pt x="8034" y="16114"/>
                    <a:pt x="7558" y="16709"/>
                    <a:pt x="7378" y="17361"/>
                  </a:cubicBezTo>
                  <a:cubicBezTo>
                    <a:pt x="7201" y="18075"/>
                    <a:pt x="7320" y="18789"/>
                    <a:pt x="7734" y="19384"/>
                  </a:cubicBezTo>
                  <a:cubicBezTo>
                    <a:pt x="7464" y="19658"/>
                    <a:pt x="7190" y="19929"/>
                    <a:pt x="7011" y="19929"/>
                  </a:cubicBezTo>
                  <a:cubicBezTo>
                    <a:pt x="6994" y="19929"/>
                    <a:pt x="6978" y="19927"/>
                    <a:pt x="6963" y="19922"/>
                  </a:cubicBezTo>
                  <a:cubicBezTo>
                    <a:pt x="6844" y="19803"/>
                    <a:pt x="6545" y="19565"/>
                    <a:pt x="5950" y="19027"/>
                  </a:cubicBezTo>
                  <a:cubicBezTo>
                    <a:pt x="4165" y="17542"/>
                    <a:pt x="538" y="14449"/>
                    <a:pt x="657" y="12188"/>
                  </a:cubicBezTo>
                  <a:cubicBezTo>
                    <a:pt x="895" y="9271"/>
                    <a:pt x="7378" y="6834"/>
                    <a:pt x="7439" y="6834"/>
                  </a:cubicBezTo>
                  <a:cubicBezTo>
                    <a:pt x="7558" y="6772"/>
                    <a:pt x="7615" y="6715"/>
                    <a:pt x="7615" y="6596"/>
                  </a:cubicBezTo>
                  <a:cubicBezTo>
                    <a:pt x="7677" y="5525"/>
                    <a:pt x="8153" y="4511"/>
                    <a:pt x="8986" y="3859"/>
                  </a:cubicBezTo>
                  <a:cubicBezTo>
                    <a:pt x="9281" y="3621"/>
                    <a:pt x="9519" y="3559"/>
                    <a:pt x="9819" y="3559"/>
                  </a:cubicBezTo>
                  <a:cubicBezTo>
                    <a:pt x="10352" y="3559"/>
                    <a:pt x="10890" y="3916"/>
                    <a:pt x="11366" y="4335"/>
                  </a:cubicBezTo>
                  <a:cubicBezTo>
                    <a:pt x="11661" y="4573"/>
                    <a:pt x="11842" y="4749"/>
                    <a:pt x="12080" y="4749"/>
                  </a:cubicBezTo>
                  <a:cubicBezTo>
                    <a:pt x="12732" y="4749"/>
                    <a:pt x="13388" y="2907"/>
                    <a:pt x="13388" y="2075"/>
                  </a:cubicBezTo>
                  <a:cubicBezTo>
                    <a:pt x="13388" y="1718"/>
                    <a:pt x="13921" y="942"/>
                    <a:pt x="14873" y="585"/>
                  </a:cubicBezTo>
                  <a:cubicBezTo>
                    <a:pt x="15080" y="524"/>
                    <a:pt x="15329" y="470"/>
                    <a:pt x="15604" y="470"/>
                  </a:cubicBezTo>
                  <a:close/>
                  <a:moveTo>
                    <a:pt x="15610" y="1"/>
                  </a:moveTo>
                  <a:cubicBezTo>
                    <a:pt x="15252" y="1"/>
                    <a:pt x="14938" y="81"/>
                    <a:pt x="14697" y="171"/>
                  </a:cubicBezTo>
                  <a:cubicBezTo>
                    <a:pt x="13684" y="528"/>
                    <a:pt x="12913" y="1480"/>
                    <a:pt x="12913" y="2075"/>
                  </a:cubicBezTo>
                  <a:cubicBezTo>
                    <a:pt x="12913" y="2846"/>
                    <a:pt x="12318" y="4154"/>
                    <a:pt x="12080" y="4273"/>
                  </a:cubicBezTo>
                  <a:cubicBezTo>
                    <a:pt x="12018" y="4273"/>
                    <a:pt x="11842" y="4097"/>
                    <a:pt x="11661" y="3978"/>
                  </a:cubicBezTo>
                  <a:cubicBezTo>
                    <a:pt x="11242" y="3643"/>
                    <a:pt x="10557" y="3099"/>
                    <a:pt x="9773" y="3099"/>
                  </a:cubicBezTo>
                  <a:cubicBezTo>
                    <a:pt x="9445" y="3099"/>
                    <a:pt x="9099" y="3195"/>
                    <a:pt x="8748" y="3440"/>
                  </a:cubicBezTo>
                  <a:cubicBezTo>
                    <a:pt x="7796" y="4216"/>
                    <a:pt x="7259" y="5287"/>
                    <a:pt x="7140" y="6415"/>
                  </a:cubicBezTo>
                  <a:cubicBezTo>
                    <a:pt x="6131" y="6834"/>
                    <a:pt x="419" y="9152"/>
                    <a:pt x="182" y="12126"/>
                  </a:cubicBezTo>
                  <a:cubicBezTo>
                    <a:pt x="1" y="14687"/>
                    <a:pt x="3808" y="17837"/>
                    <a:pt x="5655" y="19384"/>
                  </a:cubicBezTo>
                  <a:cubicBezTo>
                    <a:pt x="6069" y="19741"/>
                    <a:pt x="6488" y="20098"/>
                    <a:pt x="6545" y="20160"/>
                  </a:cubicBezTo>
                  <a:cubicBezTo>
                    <a:pt x="6607" y="20336"/>
                    <a:pt x="6783" y="20398"/>
                    <a:pt x="6963" y="20455"/>
                  </a:cubicBezTo>
                  <a:cubicBezTo>
                    <a:pt x="7439" y="20455"/>
                    <a:pt x="8034" y="19803"/>
                    <a:pt x="8210" y="19565"/>
                  </a:cubicBezTo>
                  <a:cubicBezTo>
                    <a:pt x="8272" y="19503"/>
                    <a:pt x="8272" y="19384"/>
                    <a:pt x="8210" y="19265"/>
                  </a:cubicBezTo>
                  <a:cubicBezTo>
                    <a:pt x="7796" y="18732"/>
                    <a:pt x="7677" y="18075"/>
                    <a:pt x="7796" y="17480"/>
                  </a:cubicBezTo>
                  <a:cubicBezTo>
                    <a:pt x="7972" y="16947"/>
                    <a:pt x="8391" y="16352"/>
                    <a:pt x="8805" y="15815"/>
                  </a:cubicBezTo>
                  <a:cubicBezTo>
                    <a:pt x="9281" y="15163"/>
                    <a:pt x="9519" y="14806"/>
                    <a:pt x="9519" y="14506"/>
                  </a:cubicBezTo>
                  <a:cubicBezTo>
                    <a:pt x="9519" y="14387"/>
                    <a:pt x="9462" y="14268"/>
                    <a:pt x="9400" y="14211"/>
                  </a:cubicBezTo>
                  <a:cubicBezTo>
                    <a:pt x="9281" y="14092"/>
                    <a:pt x="9043" y="14092"/>
                    <a:pt x="8805" y="14092"/>
                  </a:cubicBezTo>
                  <a:cubicBezTo>
                    <a:pt x="8567" y="14092"/>
                    <a:pt x="8272" y="14092"/>
                    <a:pt x="8091" y="13973"/>
                  </a:cubicBezTo>
                  <a:cubicBezTo>
                    <a:pt x="7972" y="13854"/>
                    <a:pt x="7915" y="13616"/>
                    <a:pt x="7915" y="13316"/>
                  </a:cubicBezTo>
                  <a:cubicBezTo>
                    <a:pt x="7915" y="13078"/>
                    <a:pt x="8034" y="12840"/>
                    <a:pt x="8329" y="12602"/>
                  </a:cubicBezTo>
                  <a:cubicBezTo>
                    <a:pt x="9295" y="11696"/>
                    <a:pt x="11875" y="11113"/>
                    <a:pt x="13713" y="11113"/>
                  </a:cubicBezTo>
                  <a:cubicBezTo>
                    <a:pt x="13805" y="11113"/>
                    <a:pt x="13895" y="11114"/>
                    <a:pt x="13983" y="11117"/>
                  </a:cubicBezTo>
                  <a:cubicBezTo>
                    <a:pt x="14873" y="11174"/>
                    <a:pt x="15768" y="11831"/>
                    <a:pt x="16658" y="12545"/>
                  </a:cubicBezTo>
                  <a:cubicBezTo>
                    <a:pt x="17440" y="13171"/>
                    <a:pt x="18249" y="13796"/>
                    <a:pt x="19032" y="13796"/>
                  </a:cubicBezTo>
                  <a:cubicBezTo>
                    <a:pt x="19440" y="13796"/>
                    <a:pt x="19841" y="13626"/>
                    <a:pt x="20227" y="13197"/>
                  </a:cubicBezTo>
                  <a:cubicBezTo>
                    <a:pt x="20822" y="12545"/>
                    <a:pt x="21003" y="11950"/>
                    <a:pt x="20884" y="11412"/>
                  </a:cubicBezTo>
                  <a:cubicBezTo>
                    <a:pt x="20765" y="11055"/>
                    <a:pt x="20465" y="10817"/>
                    <a:pt x="20170" y="10641"/>
                  </a:cubicBezTo>
                  <a:cubicBezTo>
                    <a:pt x="21179" y="10403"/>
                    <a:pt x="22845" y="9746"/>
                    <a:pt x="22845" y="8438"/>
                  </a:cubicBezTo>
                  <a:cubicBezTo>
                    <a:pt x="22845" y="6653"/>
                    <a:pt x="21122" y="5287"/>
                    <a:pt x="20170" y="5287"/>
                  </a:cubicBezTo>
                  <a:cubicBezTo>
                    <a:pt x="19932" y="5287"/>
                    <a:pt x="19575" y="5406"/>
                    <a:pt x="19157" y="5582"/>
                  </a:cubicBezTo>
                  <a:cubicBezTo>
                    <a:pt x="18802" y="5671"/>
                    <a:pt x="18314" y="5826"/>
                    <a:pt x="17991" y="5826"/>
                  </a:cubicBezTo>
                  <a:cubicBezTo>
                    <a:pt x="17881" y="5826"/>
                    <a:pt x="17789" y="5808"/>
                    <a:pt x="17729" y="5763"/>
                  </a:cubicBezTo>
                  <a:cubicBezTo>
                    <a:pt x="17672" y="5763"/>
                    <a:pt x="17610" y="5644"/>
                    <a:pt x="17610" y="5463"/>
                  </a:cubicBezTo>
                  <a:cubicBezTo>
                    <a:pt x="17610" y="5049"/>
                    <a:pt x="17848" y="4692"/>
                    <a:pt x="18086" y="4335"/>
                  </a:cubicBezTo>
                  <a:cubicBezTo>
                    <a:pt x="18562" y="3559"/>
                    <a:pt x="19100" y="2669"/>
                    <a:pt x="17672" y="1061"/>
                  </a:cubicBezTo>
                  <a:cubicBezTo>
                    <a:pt x="16957" y="235"/>
                    <a:pt x="16220" y="1"/>
                    <a:pt x="156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8"/>
            <p:cNvSpPr/>
            <p:nvPr/>
          </p:nvSpPr>
          <p:spPr>
            <a:xfrm>
              <a:off x="3716525" y="570700"/>
              <a:ext cx="98175" cy="43775"/>
            </a:xfrm>
            <a:custGeom>
              <a:avLst/>
              <a:gdLst/>
              <a:ahLst/>
              <a:cxnLst/>
              <a:rect l="l" t="t" r="r" b="b"/>
              <a:pathLst>
                <a:path w="3927" h="1751" extrusionOk="0">
                  <a:moveTo>
                    <a:pt x="3725" y="1"/>
                  </a:moveTo>
                  <a:cubicBezTo>
                    <a:pt x="3695" y="1"/>
                    <a:pt x="3663" y="8"/>
                    <a:pt x="3631" y="23"/>
                  </a:cubicBezTo>
                  <a:lnTo>
                    <a:pt x="181" y="1332"/>
                  </a:lnTo>
                  <a:cubicBezTo>
                    <a:pt x="62" y="1394"/>
                    <a:pt x="0" y="1513"/>
                    <a:pt x="62" y="1632"/>
                  </a:cubicBezTo>
                  <a:cubicBezTo>
                    <a:pt x="119" y="1689"/>
                    <a:pt x="181" y="1751"/>
                    <a:pt x="300" y="1751"/>
                  </a:cubicBezTo>
                  <a:lnTo>
                    <a:pt x="357" y="1751"/>
                  </a:lnTo>
                  <a:lnTo>
                    <a:pt x="3750" y="499"/>
                  </a:lnTo>
                  <a:cubicBezTo>
                    <a:pt x="3869" y="442"/>
                    <a:pt x="3926" y="323"/>
                    <a:pt x="3926" y="142"/>
                  </a:cubicBezTo>
                  <a:cubicBezTo>
                    <a:pt x="3885" y="55"/>
                    <a:pt x="3809" y="1"/>
                    <a:pt x="37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8"/>
            <p:cNvSpPr/>
            <p:nvPr/>
          </p:nvSpPr>
          <p:spPr>
            <a:xfrm>
              <a:off x="3814675" y="509325"/>
              <a:ext cx="17875" cy="36725"/>
            </a:xfrm>
            <a:custGeom>
              <a:avLst/>
              <a:gdLst/>
              <a:ahLst/>
              <a:cxnLst/>
              <a:rect l="l" t="t" r="r" b="b"/>
              <a:pathLst>
                <a:path w="715" h="1469" extrusionOk="0">
                  <a:moveTo>
                    <a:pt x="393" y="0"/>
                  </a:moveTo>
                  <a:cubicBezTo>
                    <a:pt x="330" y="0"/>
                    <a:pt x="274" y="29"/>
                    <a:pt x="238" y="98"/>
                  </a:cubicBezTo>
                  <a:cubicBezTo>
                    <a:pt x="62" y="455"/>
                    <a:pt x="0" y="874"/>
                    <a:pt x="62" y="1288"/>
                  </a:cubicBezTo>
                  <a:cubicBezTo>
                    <a:pt x="62" y="1350"/>
                    <a:pt x="181" y="1469"/>
                    <a:pt x="300" y="1469"/>
                  </a:cubicBezTo>
                  <a:lnTo>
                    <a:pt x="357" y="1469"/>
                  </a:lnTo>
                  <a:cubicBezTo>
                    <a:pt x="476" y="1407"/>
                    <a:pt x="538" y="1288"/>
                    <a:pt x="538" y="1169"/>
                  </a:cubicBezTo>
                  <a:cubicBezTo>
                    <a:pt x="476" y="874"/>
                    <a:pt x="538" y="574"/>
                    <a:pt x="657" y="336"/>
                  </a:cubicBezTo>
                  <a:cubicBezTo>
                    <a:pt x="714" y="217"/>
                    <a:pt x="657" y="98"/>
                    <a:pt x="538" y="41"/>
                  </a:cubicBezTo>
                  <a:cubicBezTo>
                    <a:pt x="488" y="15"/>
                    <a:pt x="439" y="0"/>
                    <a:pt x="3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8"/>
            <p:cNvSpPr/>
            <p:nvPr/>
          </p:nvSpPr>
          <p:spPr>
            <a:xfrm>
              <a:off x="3819200" y="469575"/>
              <a:ext cx="62475" cy="51150"/>
            </a:xfrm>
            <a:custGeom>
              <a:avLst/>
              <a:gdLst/>
              <a:ahLst/>
              <a:cxnLst/>
              <a:rect l="l" t="t" r="r" b="b"/>
              <a:pathLst>
                <a:path w="2499" h="2046" extrusionOk="0">
                  <a:moveTo>
                    <a:pt x="2246" y="0"/>
                  </a:moveTo>
                  <a:cubicBezTo>
                    <a:pt x="2209" y="0"/>
                    <a:pt x="2174" y="7"/>
                    <a:pt x="2142" y="23"/>
                  </a:cubicBezTo>
                  <a:cubicBezTo>
                    <a:pt x="833" y="560"/>
                    <a:pt x="295" y="1212"/>
                    <a:pt x="57" y="1688"/>
                  </a:cubicBezTo>
                  <a:cubicBezTo>
                    <a:pt x="0" y="1807"/>
                    <a:pt x="57" y="1988"/>
                    <a:pt x="176" y="2045"/>
                  </a:cubicBezTo>
                  <a:lnTo>
                    <a:pt x="295" y="2045"/>
                  </a:lnTo>
                  <a:cubicBezTo>
                    <a:pt x="357" y="2045"/>
                    <a:pt x="414" y="1988"/>
                    <a:pt x="476" y="1926"/>
                  </a:cubicBezTo>
                  <a:cubicBezTo>
                    <a:pt x="652" y="1512"/>
                    <a:pt x="1190" y="917"/>
                    <a:pt x="2318" y="441"/>
                  </a:cubicBezTo>
                  <a:cubicBezTo>
                    <a:pt x="2437" y="379"/>
                    <a:pt x="2499" y="261"/>
                    <a:pt x="2499" y="142"/>
                  </a:cubicBezTo>
                  <a:cubicBezTo>
                    <a:pt x="2454" y="54"/>
                    <a:pt x="2347" y="0"/>
                    <a:pt x="2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6" name="Picture 2" descr="Courses - 0 TO 100 ACADEMY">
            <a:extLst>
              <a:ext uri="{FF2B5EF4-FFF2-40B4-BE49-F238E27FC236}">
                <a16:creationId xmlns:a16="http://schemas.microsoft.com/office/drawing/2014/main" id="{87C52752-D319-2F42-A14E-F658ACE761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01757" y="2097901"/>
            <a:ext cx="622237" cy="59646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cikit-learn Statistics on Twitter followers | Socialbakers">
            <a:extLst>
              <a:ext uri="{FF2B5EF4-FFF2-40B4-BE49-F238E27FC236}">
                <a16:creationId xmlns:a16="http://schemas.microsoft.com/office/drawing/2014/main" id="{4451F1FA-8703-1746-8A30-52D5B9E86B5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08037" y="2091274"/>
            <a:ext cx="584061" cy="58406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Announcing the release of seaborn 0.11 | by Michael Waskom | Medium">
            <a:extLst>
              <a:ext uri="{FF2B5EF4-FFF2-40B4-BE49-F238E27FC236}">
                <a16:creationId xmlns:a16="http://schemas.microsoft.com/office/drawing/2014/main" id="{3D22D4B4-A8BA-F443-8A3D-0D41C7D05D7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87731" y="1903972"/>
            <a:ext cx="1110647" cy="317961"/>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ow to create NumPy arrays from scratch? | by Tanu N Prabhu | Towards Data  Science">
            <a:extLst>
              <a:ext uri="{FF2B5EF4-FFF2-40B4-BE49-F238E27FC236}">
                <a16:creationId xmlns:a16="http://schemas.microsoft.com/office/drawing/2014/main" id="{AD298BC3-26C3-914F-BA51-F986BE27C1B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674926" y="2435904"/>
            <a:ext cx="1172088" cy="35162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Learn Pandas: A Complete Introduction for Beginners | Iqra Blogger %">
            <a:extLst>
              <a:ext uri="{FF2B5EF4-FFF2-40B4-BE49-F238E27FC236}">
                <a16:creationId xmlns:a16="http://schemas.microsoft.com/office/drawing/2014/main" id="{A9BD6EE5-0479-3544-A244-4A8FBEC1C9D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26144" y="1892138"/>
            <a:ext cx="1024492" cy="350213"/>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Google cloud - Free social media icons">
            <a:extLst>
              <a:ext uri="{FF2B5EF4-FFF2-40B4-BE49-F238E27FC236}">
                <a16:creationId xmlns:a16="http://schemas.microsoft.com/office/drawing/2014/main" id="{67F77271-5122-D041-BD01-53E550B9ACB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4737222" y="2405930"/>
            <a:ext cx="402336" cy="40233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1"/>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Table of Contents</a:t>
            </a:r>
            <a:endParaRPr dirty="0"/>
          </a:p>
        </p:txBody>
      </p:sp>
      <p:sp>
        <p:nvSpPr>
          <p:cNvPr id="372" name="Google Shape;372;p31"/>
          <p:cNvSpPr txBox="1">
            <a:spLocks noGrp="1"/>
          </p:cNvSpPr>
          <p:nvPr>
            <p:ph type="body" idx="1"/>
          </p:nvPr>
        </p:nvSpPr>
        <p:spPr>
          <a:xfrm>
            <a:off x="720000" y="1241700"/>
            <a:ext cx="7704000" cy="334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02C39"/>
              </a:buClr>
              <a:buSzPts val="1100"/>
              <a:buFont typeface="Arial"/>
              <a:buNone/>
            </a:pPr>
            <a:r>
              <a:rPr lang="en" dirty="0">
                <a:solidFill>
                  <a:schemeClr val="accent6"/>
                </a:solidFill>
              </a:rPr>
              <a:t>Here’s what you’ll find in this presentation: </a:t>
            </a:r>
            <a:endParaRPr dirty="0">
              <a:solidFill>
                <a:schemeClr val="accent6"/>
              </a:solidFill>
            </a:endParaRPr>
          </a:p>
          <a:p>
            <a:pPr marL="457200" lvl="0" indent="-311150" algn="l" rtl="0">
              <a:spcBef>
                <a:spcPts val="0"/>
              </a:spcBef>
              <a:spcAft>
                <a:spcPts val="0"/>
              </a:spcAft>
              <a:buClr>
                <a:schemeClr val="accent6"/>
              </a:buClr>
              <a:buSzPts val="1300"/>
              <a:buAutoNum type="arabicPeriod"/>
            </a:pPr>
            <a:r>
              <a:rPr lang="en" dirty="0"/>
              <a:t>What questions are you trying to answer?</a:t>
            </a:r>
          </a:p>
          <a:p>
            <a:pPr marL="457200" lvl="0" indent="-311150" algn="l" rtl="0">
              <a:spcBef>
                <a:spcPts val="0"/>
              </a:spcBef>
              <a:spcAft>
                <a:spcPts val="0"/>
              </a:spcAft>
              <a:buClr>
                <a:schemeClr val="accent6"/>
              </a:buClr>
              <a:buSzPts val="1300"/>
              <a:buAutoNum type="arabicPeriod"/>
            </a:pPr>
            <a:r>
              <a:rPr lang="en" dirty="0"/>
              <a:t>How will you answer them?</a:t>
            </a:r>
          </a:p>
          <a:p>
            <a:pPr lvl="1" indent="-311150">
              <a:buSzPts val="1300"/>
              <a:buAutoNum type="arabicPeriod"/>
            </a:pPr>
            <a:r>
              <a:rPr lang="en" dirty="0"/>
              <a:t>Methods/process</a:t>
            </a:r>
          </a:p>
          <a:p>
            <a:pPr indent="-311150">
              <a:buSzPts val="1300"/>
            </a:pPr>
            <a:r>
              <a:rPr lang="en" dirty="0"/>
              <a:t>Findings</a:t>
            </a:r>
          </a:p>
          <a:p>
            <a:pPr lvl="1" indent="-311150">
              <a:buSzPts val="1300"/>
            </a:pPr>
            <a:r>
              <a:rPr lang="en" dirty="0"/>
              <a:t>Results, performance metrics</a:t>
            </a:r>
          </a:p>
          <a:p>
            <a:pPr lvl="1" indent="-311150">
              <a:buSzPts val="1300"/>
            </a:pPr>
            <a:r>
              <a:rPr lang="en" dirty="0"/>
              <a:t>Improvements through feature engineering on classification algorithm</a:t>
            </a:r>
          </a:p>
          <a:p>
            <a:pPr indent="-311150">
              <a:buSzPts val="1300"/>
            </a:pPr>
            <a:r>
              <a:rPr lang="en" dirty="0"/>
              <a:t>Future work</a:t>
            </a:r>
          </a:p>
          <a:p>
            <a:pPr lvl="1" indent="-311150">
              <a:buSzPts val="1300"/>
            </a:pPr>
            <a:r>
              <a:rPr lang="en" dirty="0"/>
              <a:t>Interactive web app showing process and results</a:t>
            </a:r>
          </a:p>
          <a:p>
            <a:pPr marL="146050" lvl="0" indent="0" algn="l" rtl="0">
              <a:spcBef>
                <a:spcPts val="0"/>
              </a:spcBef>
              <a:spcAft>
                <a:spcPts val="0"/>
              </a:spcAft>
              <a:buClr>
                <a:schemeClr val="accent6"/>
              </a:buClr>
              <a:buSzPts val="1300"/>
              <a:buNone/>
            </a:pPr>
            <a:endParaRPr dirty="0">
              <a:solidFill>
                <a:schemeClr val="accent6"/>
              </a:solidFill>
            </a:endParaRPr>
          </a:p>
        </p:txBody>
      </p:sp>
      <p:grpSp>
        <p:nvGrpSpPr>
          <p:cNvPr id="373" name="Google Shape;373;p31"/>
          <p:cNvGrpSpPr/>
          <p:nvPr/>
        </p:nvGrpSpPr>
        <p:grpSpPr>
          <a:xfrm>
            <a:off x="-1137125" y="-2900650"/>
            <a:ext cx="5033529" cy="4275736"/>
            <a:chOff x="-1137125" y="-2900650"/>
            <a:chExt cx="5033529" cy="4275736"/>
          </a:xfrm>
        </p:grpSpPr>
        <p:sp>
          <p:nvSpPr>
            <p:cNvPr id="374" name="Google Shape;374;p31"/>
            <p:cNvSpPr/>
            <p:nvPr/>
          </p:nvSpPr>
          <p:spPr>
            <a:xfrm>
              <a:off x="-1137125" y="-2900650"/>
              <a:ext cx="5033529"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 name="Google Shape;375;p31"/>
            <p:cNvGrpSpPr/>
            <p:nvPr/>
          </p:nvGrpSpPr>
          <p:grpSpPr>
            <a:xfrm>
              <a:off x="1073684" y="-125850"/>
              <a:ext cx="2351735" cy="1500937"/>
              <a:chOff x="1394147" y="85147"/>
              <a:chExt cx="1702922" cy="1086848"/>
            </a:xfrm>
          </p:grpSpPr>
          <p:grpSp>
            <p:nvGrpSpPr>
              <p:cNvPr id="376" name="Google Shape;376;p31"/>
              <p:cNvGrpSpPr/>
              <p:nvPr/>
            </p:nvGrpSpPr>
            <p:grpSpPr>
              <a:xfrm>
                <a:off x="1394147" y="540000"/>
                <a:ext cx="633151" cy="582184"/>
                <a:chOff x="1394147" y="540000"/>
                <a:chExt cx="633151" cy="582184"/>
              </a:xfrm>
            </p:grpSpPr>
            <p:sp>
              <p:nvSpPr>
                <p:cNvPr id="377" name="Google Shape;377;p31"/>
                <p:cNvSpPr/>
                <p:nvPr/>
              </p:nvSpPr>
              <p:spPr>
                <a:xfrm rot="-2700000">
                  <a:off x="1664817" y="500136"/>
                  <a:ext cx="142742" cy="661913"/>
                </a:xfrm>
                <a:custGeom>
                  <a:avLst/>
                  <a:gdLst/>
                  <a:ahLst/>
                  <a:cxnLst/>
                  <a:rect l="l" t="t" r="r" b="b"/>
                  <a:pathLst>
                    <a:path w="2629" h="12191" extrusionOk="0">
                      <a:moveTo>
                        <a:pt x="819" y="1"/>
                      </a:moveTo>
                      <a:lnTo>
                        <a:pt x="0" y="131"/>
                      </a:lnTo>
                      <a:lnTo>
                        <a:pt x="1809" y="10998"/>
                      </a:lnTo>
                      <a:lnTo>
                        <a:pt x="2441" y="12190"/>
                      </a:lnTo>
                      <a:lnTo>
                        <a:pt x="2628" y="10855"/>
                      </a:lnTo>
                      <a:lnTo>
                        <a:pt x="8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rot="-2700000">
                  <a:off x="1660147" y="495467"/>
                  <a:ext cx="152081" cy="671251"/>
                </a:xfrm>
                <a:custGeom>
                  <a:avLst/>
                  <a:gdLst/>
                  <a:ahLst/>
                  <a:cxnLst/>
                  <a:rect l="l" t="t" r="r" b="b"/>
                  <a:pathLst>
                    <a:path w="2801" h="12363" extrusionOk="0">
                      <a:moveTo>
                        <a:pt x="848" y="188"/>
                      </a:moveTo>
                      <a:lnTo>
                        <a:pt x="2628" y="10956"/>
                      </a:lnTo>
                      <a:lnTo>
                        <a:pt x="2484" y="12018"/>
                      </a:lnTo>
                      <a:lnTo>
                        <a:pt x="1968" y="11055"/>
                      </a:lnTo>
                      <a:lnTo>
                        <a:pt x="187" y="288"/>
                      </a:lnTo>
                      <a:lnTo>
                        <a:pt x="848" y="188"/>
                      </a:lnTo>
                      <a:close/>
                      <a:moveTo>
                        <a:pt x="890" y="1"/>
                      </a:moveTo>
                      <a:lnTo>
                        <a:pt x="73" y="144"/>
                      </a:lnTo>
                      <a:cubicBezTo>
                        <a:pt x="58" y="144"/>
                        <a:pt x="29" y="159"/>
                        <a:pt x="29" y="173"/>
                      </a:cubicBezTo>
                      <a:cubicBezTo>
                        <a:pt x="15" y="188"/>
                        <a:pt x="0" y="217"/>
                        <a:pt x="15" y="230"/>
                      </a:cubicBezTo>
                      <a:lnTo>
                        <a:pt x="1809" y="11099"/>
                      </a:lnTo>
                      <a:cubicBezTo>
                        <a:pt x="1809" y="11099"/>
                        <a:pt x="1824" y="11113"/>
                        <a:pt x="1824" y="11128"/>
                      </a:cubicBezTo>
                      <a:lnTo>
                        <a:pt x="2456" y="12319"/>
                      </a:lnTo>
                      <a:cubicBezTo>
                        <a:pt x="2470" y="12348"/>
                        <a:pt x="2498" y="12362"/>
                        <a:pt x="2527" y="12362"/>
                      </a:cubicBezTo>
                      <a:lnTo>
                        <a:pt x="2542" y="12362"/>
                      </a:lnTo>
                      <a:cubicBezTo>
                        <a:pt x="2584" y="12348"/>
                        <a:pt x="2613" y="12319"/>
                        <a:pt x="2613" y="12290"/>
                      </a:cubicBezTo>
                      <a:lnTo>
                        <a:pt x="2800" y="10956"/>
                      </a:lnTo>
                      <a:lnTo>
                        <a:pt x="2800" y="10941"/>
                      </a:lnTo>
                      <a:lnTo>
                        <a:pt x="991" y="73"/>
                      </a:lnTo>
                      <a:cubicBezTo>
                        <a:pt x="976" y="29"/>
                        <a:pt x="934" y="1"/>
                        <a:pt x="8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rot="-2700000">
                  <a:off x="1652097" y="511208"/>
                  <a:ext cx="122381" cy="594044"/>
                </a:xfrm>
                <a:custGeom>
                  <a:avLst/>
                  <a:gdLst/>
                  <a:ahLst/>
                  <a:cxnLst/>
                  <a:rect l="l" t="t" r="r" b="b"/>
                  <a:pathLst>
                    <a:path w="2254" h="10941" extrusionOk="0">
                      <a:moveTo>
                        <a:pt x="445" y="1"/>
                      </a:moveTo>
                      <a:lnTo>
                        <a:pt x="1" y="73"/>
                      </a:lnTo>
                      <a:lnTo>
                        <a:pt x="1809" y="10940"/>
                      </a:lnTo>
                      <a:lnTo>
                        <a:pt x="2254" y="10869"/>
                      </a:lnTo>
                      <a:lnTo>
                        <a:pt x="4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rot="-2700000">
                  <a:off x="1649746" y="508911"/>
                  <a:ext cx="127159" cy="598713"/>
                </a:xfrm>
                <a:custGeom>
                  <a:avLst/>
                  <a:gdLst/>
                  <a:ahLst/>
                  <a:cxnLst/>
                  <a:rect l="l" t="t" r="r" b="b"/>
                  <a:pathLst>
                    <a:path w="2342" h="11027" extrusionOk="0">
                      <a:moveTo>
                        <a:pt x="460" y="86"/>
                      </a:moveTo>
                      <a:lnTo>
                        <a:pt x="2255" y="10868"/>
                      </a:lnTo>
                      <a:lnTo>
                        <a:pt x="1882" y="10925"/>
                      </a:lnTo>
                      <a:lnTo>
                        <a:pt x="102" y="157"/>
                      </a:lnTo>
                      <a:lnTo>
                        <a:pt x="460" y="86"/>
                      </a:lnTo>
                      <a:close/>
                      <a:moveTo>
                        <a:pt x="489" y="0"/>
                      </a:moveTo>
                      <a:lnTo>
                        <a:pt x="45" y="71"/>
                      </a:lnTo>
                      <a:cubicBezTo>
                        <a:pt x="16" y="86"/>
                        <a:pt x="1" y="100"/>
                        <a:pt x="1" y="129"/>
                      </a:cubicBezTo>
                      <a:lnTo>
                        <a:pt x="1810" y="10982"/>
                      </a:lnTo>
                      <a:cubicBezTo>
                        <a:pt x="1810" y="10997"/>
                        <a:pt x="1825" y="11011"/>
                        <a:pt x="1825" y="11011"/>
                      </a:cubicBezTo>
                      <a:cubicBezTo>
                        <a:pt x="1839" y="11011"/>
                        <a:pt x="1839" y="11026"/>
                        <a:pt x="1853" y="11026"/>
                      </a:cubicBezTo>
                      <a:lnTo>
                        <a:pt x="1853" y="11011"/>
                      </a:lnTo>
                      <a:lnTo>
                        <a:pt x="2298" y="10940"/>
                      </a:lnTo>
                      <a:cubicBezTo>
                        <a:pt x="2327" y="10940"/>
                        <a:pt x="2342" y="10925"/>
                        <a:pt x="2342" y="10896"/>
                      </a:cubicBezTo>
                      <a:lnTo>
                        <a:pt x="533" y="43"/>
                      </a:lnTo>
                      <a:cubicBezTo>
                        <a:pt x="533" y="29"/>
                        <a:pt x="533" y="14"/>
                        <a:pt x="518" y="14"/>
                      </a:cubicBezTo>
                      <a:cubicBezTo>
                        <a:pt x="504" y="0"/>
                        <a:pt x="504" y="0"/>
                        <a:pt x="4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rot="-2700000">
                  <a:off x="1952646" y="964454"/>
                  <a:ext cx="53861" cy="81117"/>
                </a:xfrm>
                <a:custGeom>
                  <a:avLst/>
                  <a:gdLst/>
                  <a:ahLst/>
                  <a:cxnLst/>
                  <a:rect l="l" t="t" r="r" b="b"/>
                  <a:pathLst>
                    <a:path w="992" h="1494" extrusionOk="0">
                      <a:moveTo>
                        <a:pt x="804" y="173"/>
                      </a:moveTo>
                      <a:lnTo>
                        <a:pt x="675" y="1149"/>
                      </a:lnTo>
                      <a:lnTo>
                        <a:pt x="216" y="273"/>
                      </a:lnTo>
                      <a:lnTo>
                        <a:pt x="804" y="173"/>
                      </a:lnTo>
                      <a:close/>
                      <a:moveTo>
                        <a:pt x="890" y="0"/>
                      </a:moveTo>
                      <a:lnTo>
                        <a:pt x="72" y="129"/>
                      </a:lnTo>
                      <a:cubicBezTo>
                        <a:pt x="44" y="144"/>
                        <a:pt x="29" y="158"/>
                        <a:pt x="15" y="186"/>
                      </a:cubicBezTo>
                      <a:cubicBezTo>
                        <a:pt x="0" y="201"/>
                        <a:pt x="0" y="230"/>
                        <a:pt x="15" y="259"/>
                      </a:cubicBezTo>
                      <a:lnTo>
                        <a:pt x="647" y="1450"/>
                      </a:lnTo>
                      <a:cubicBezTo>
                        <a:pt x="661" y="1479"/>
                        <a:pt x="689" y="1493"/>
                        <a:pt x="718" y="1493"/>
                      </a:cubicBezTo>
                      <a:lnTo>
                        <a:pt x="733" y="1493"/>
                      </a:lnTo>
                      <a:cubicBezTo>
                        <a:pt x="775" y="1479"/>
                        <a:pt x="804" y="1450"/>
                        <a:pt x="804" y="1421"/>
                      </a:cubicBezTo>
                      <a:lnTo>
                        <a:pt x="976" y="87"/>
                      </a:lnTo>
                      <a:cubicBezTo>
                        <a:pt x="991" y="72"/>
                        <a:pt x="976" y="43"/>
                        <a:pt x="963" y="14"/>
                      </a:cubicBezTo>
                      <a:cubicBezTo>
                        <a:pt x="934" y="0"/>
                        <a:pt x="919" y="0"/>
                        <a:pt x="8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rot="-2700000">
                  <a:off x="1985315" y="995295"/>
                  <a:ext cx="22695" cy="35943"/>
                </a:xfrm>
                <a:custGeom>
                  <a:avLst/>
                  <a:gdLst/>
                  <a:ahLst/>
                  <a:cxnLst/>
                  <a:rect l="l" t="t" r="r" b="b"/>
                  <a:pathLst>
                    <a:path w="418" h="662" extrusionOk="0">
                      <a:moveTo>
                        <a:pt x="417" y="1"/>
                      </a:moveTo>
                      <a:lnTo>
                        <a:pt x="0" y="58"/>
                      </a:lnTo>
                      <a:lnTo>
                        <a:pt x="316" y="661"/>
                      </a:lnTo>
                      <a:lnTo>
                        <a:pt x="4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rot="-2700000">
                  <a:off x="1980599" y="990645"/>
                  <a:ext cx="32088" cy="45282"/>
                </a:xfrm>
                <a:custGeom>
                  <a:avLst/>
                  <a:gdLst/>
                  <a:ahLst/>
                  <a:cxnLst/>
                  <a:rect l="l" t="t" r="r" b="b"/>
                  <a:pathLst>
                    <a:path w="591" h="834" extrusionOk="0">
                      <a:moveTo>
                        <a:pt x="403" y="187"/>
                      </a:moveTo>
                      <a:lnTo>
                        <a:pt x="360" y="489"/>
                      </a:lnTo>
                      <a:lnTo>
                        <a:pt x="217" y="216"/>
                      </a:lnTo>
                      <a:lnTo>
                        <a:pt x="403" y="187"/>
                      </a:lnTo>
                      <a:close/>
                      <a:moveTo>
                        <a:pt x="489" y="1"/>
                      </a:moveTo>
                      <a:lnTo>
                        <a:pt x="73" y="72"/>
                      </a:lnTo>
                      <a:cubicBezTo>
                        <a:pt x="45" y="72"/>
                        <a:pt x="30" y="87"/>
                        <a:pt x="16" y="116"/>
                      </a:cubicBezTo>
                      <a:cubicBezTo>
                        <a:pt x="1" y="144"/>
                        <a:pt x="1" y="173"/>
                        <a:pt x="16" y="187"/>
                      </a:cubicBezTo>
                      <a:lnTo>
                        <a:pt x="332" y="790"/>
                      </a:lnTo>
                      <a:cubicBezTo>
                        <a:pt x="346" y="819"/>
                        <a:pt x="374" y="833"/>
                        <a:pt x="403" y="833"/>
                      </a:cubicBezTo>
                      <a:lnTo>
                        <a:pt x="418" y="833"/>
                      </a:lnTo>
                      <a:cubicBezTo>
                        <a:pt x="460" y="819"/>
                        <a:pt x="489" y="790"/>
                        <a:pt x="489" y="761"/>
                      </a:cubicBezTo>
                      <a:lnTo>
                        <a:pt x="575" y="101"/>
                      </a:lnTo>
                      <a:cubicBezTo>
                        <a:pt x="590" y="72"/>
                        <a:pt x="575" y="43"/>
                        <a:pt x="561" y="30"/>
                      </a:cubicBezTo>
                      <a:cubicBezTo>
                        <a:pt x="533" y="1"/>
                        <a:pt x="518" y="1"/>
                        <a:pt x="4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rot="-2700000">
                  <a:off x="1417550" y="580530"/>
                  <a:ext cx="53861" cy="69824"/>
                </a:xfrm>
                <a:custGeom>
                  <a:avLst/>
                  <a:gdLst/>
                  <a:ahLst/>
                  <a:cxnLst/>
                  <a:rect l="l" t="t" r="r" b="b"/>
                  <a:pathLst>
                    <a:path w="992" h="1286" extrusionOk="0">
                      <a:moveTo>
                        <a:pt x="459" y="0"/>
                      </a:moveTo>
                      <a:cubicBezTo>
                        <a:pt x="436" y="0"/>
                        <a:pt x="412" y="3"/>
                        <a:pt x="388" y="7"/>
                      </a:cubicBezTo>
                      <a:cubicBezTo>
                        <a:pt x="159" y="51"/>
                        <a:pt x="0" y="252"/>
                        <a:pt x="44" y="482"/>
                      </a:cubicBezTo>
                      <a:lnTo>
                        <a:pt x="172" y="1286"/>
                      </a:lnTo>
                      <a:lnTo>
                        <a:pt x="991" y="1156"/>
                      </a:lnTo>
                      <a:lnTo>
                        <a:pt x="861" y="352"/>
                      </a:lnTo>
                      <a:cubicBezTo>
                        <a:pt x="824" y="148"/>
                        <a:pt x="648" y="0"/>
                        <a:pt x="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rot="-2700000">
                  <a:off x="1412853" y="575926"/>
                  <a:ext cx="63254" cy="79108"/>
                </a:xfrm>
                <a:custGeom>
                  <a:avLst/>
                  <a:gdLst/>
                  <a:ahLst/>
                  <a:cxnLst/>
                  <a:rect l="l" t="t" r="r" b="b"/>
                  <a:pathLst>
                    <a:path w="1165" h="1457" extrusionOk="0">
                      <a:moveTo>
                        <a:pt x="542" y="174"/>
                      </a:moveTo>
                      <a:cubicBezTo>
                        <a:pt x="695" y="174"/>
                        <a:pt x="837" y="284"/>
                        <a:pt x="862" y="452"/>
                      </a:cubicBezTo>
                      <a:lnTo>
                        <a:pt x="992" y="1170"/>
                      </a:lnTo>
                      <a:lnTo>
                        <a:pt x="332" y="1285"/>
                      </a:lnTo>
                      <a:lnTo>
                        <a:pt x="202" y="552"/>
                      </a:lnTo>
                      <a:cubicBezTo>
                        <a:pt x="173" y="380"/>
                        <a:pt x="303" y="207"/>
                        <a:pt x="489" y="179"/>
                      </a:cubicBezTo>
                      <a:cubicBezTo>
                        <a:pt x="507" y="176"/>
                        <a:pt x="524" y="174"/>
                        <a:pt x="542" y="174"/>
                      </a:cubicBezTo>
                      <a:close/>
                      <a:moveTo>
                        <a:pt x="538" y="0"/>
                      </a:moveTo>
                      <a:cubicBezTo>
                        <a:pt x="512" y="0"/>
                        <a:pt x="486" y="2"/>
                        <a:pt x="460" y="6"/>
                      </a:cubicBezTo>
                      <a:cubicBezTo>
                        <a:pt x="188" y="64"/>
                        <a:pt x="1" y="308"/>
                        <a:pt x="45" y="580"/>
                      </a:cubicBezTo>
                      <a:lnTo>
                        <a:pt x="188" y="1384"/>
                      </a:lnTo>
                      <a:cubicBezTo>
                        <a:pt x="188" y="1428"/>
                        <a:pt x="217" y="1457"/>
                        <a:pt x="259" y="1457"/>
                      </a:cubicBezTo>
                      <a:lnTo>
                        <a:pt x="274" y="1457"/>
                      </a:lnTo>
                      <a:lnTo>
                        <a:pt x="1092" y="1327"/>
                      </a:lnTo>
                      <a:cubicBezTo>
                        <a:pt x="1121" y="1313"/>
                        <a:pt x="1136" y="1313"/>
                        <a:pt x="1149" y="1285"/>
                      </a:cubicBezTo>
                      <a:cubicBezTo>
                        <a:pt x="1164" y="1270"/>
                        <a:pt x="1164" y="1256"/>
                        <a:pt x="1164" y="1227"/>
                      </a:cubicBezTo>
                      <a:lnTo>
                        <a:pt x="1021" y="423"/>
                      </a:lnTo>
                      <a:cubicBezTo>
                        <a:pt x="981" y="176"/>
                        <a:pt x="778" y="0"/>
                        <a:pt x="5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rot="-2700000">
                  <a:off x="1410125" y="585247"/>
                  <a:ext cx="49897" cy="47183"/>
                </a:xfrm>
                <a:custGeom>
                  <a:avLst/>
                  <a:gdLst/>
                  <a:ahLst/>
                  <a:cxnLst/>
                  <a:rect l="l" t="t" r="r" b="b"/>
                  <a:pathLst>
                    <a:path w="919" h="869" extrusionOk="0">
                      <a:moveTo>
                        <a:pt x="459" y="0"/>
                      </a:moveTo>
                      <a:cubicBezTo>
                        <a:pt x="436" y="0"/>
                        <a:pt x="412" y="3"/>
                        <a:pt x="388" y="7"/>
                      </a:cubicBezTo>
                      <a:cubicBezTo>
                        <a:pt x="159" y="51"/>
                        <a:pt x="0" y="252"/>
                        <a:pt x="44" y="482"/>
                      </a:cubicBezTo>
                      <a:lnTo>
                        <a:pt x="101" y="869"/>
                      </a:lnTo>
                      <a:lnTo>
                        <a:pt x="919" y="740"/>
                      </a:lnTo>
                      <a:lnTo>
                        <a:pt x="861" y="352"/>
                      </a:lnTo>
                      <a:cubicBezTo>
                        <a:pt x="824" y="148"/>
                        <a:pt x="648" y="0"/>
                        <a:pt x="4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rot="-2700000">
                  <a:off x="1405428" y="580643"/>
                  <a:ext cx="59290" cy="56467"/>
                </a:xfrm>
                <a:custGeom>
                  <a:avLst/>
                  <a:gdLst/>
                  <a:ahLst/>
                  <a:cxnLst/>
                  <a:rect l="l" t="t" r="r" b="b"/>
                  <a:pathLst>
                    <a:path w="1092" h="1040" extrusionOk="0">
                      <a:moveTo>
                        <a:pt x="542" y="174"/>
                      </a:moveTo>
                      <a:cubicBezTo>
                        <a:pt x="695" y="174"/>
                        <a:pt x="837" y="284"/>
                        <a:pt x="862" y="452"/>
                      </a:cubicBezTo>
                      <a:lnTo>
                        <a:pt x="920" y="753"/>
                      </a:lnTo>
                      <a:lnTo>
                        <a:pt x="259" y="868"/>
                      </a:lnTo>
                      <a:lnTo>
                        <a:pt x="202" y="552"/>
                      </a:lnTo>
                      <a:cubicBezTo>
                        <a:pt x="173" y="380"/>
                        <a:pt x="303" y="207"/>
                        <a:pt x="489" y="179"/>
                      </a:cubicBezTo>
                      <a:cubicBezTo>
                        <a:pt x="507" y="176"/>
                        <a:pt x="524" y="174"/>
                        <a:pt x="542" y="174"/>
                      </a:cubicBezTo>
                      <a:close/>
                      <a:moveTo>
                        <a:pt x="538" y="0"/>
                      </a:moveTo>
                      <a:cubicBezTo>
                        <a:pt x="512" y="0"/>
                        <a:pt x="486" y="2"/>
                        <a:pt x="460" y="6"/>
                      </a:cubicBezTo>
                      <a:cubicBezTo>
                        <a:pt x="188" y="64"/>
                        <a:pt x="1" y="308"/>
                        <a:pt x="45" y="580"/>
                      </a:cubicBezTo>
                      <a:lnTo>
                        <a:pt x="116" y="969"/>
                      </a:lnTo>
                      <a:cubicBezTo>
                        <a:pt x="116" y="1011"/>
                        <a:pt x="159" y="1040"/>
                        <a:pt x="188" y="1040"/>
                      </a:cubicBezTo>
                      <a:lnTo>
                        <a:pt x="202" y="1040"/>
                      </a:lnTo>
                      <a:lnTo>
                        <a:pt x="1021" y="896"/>
                      </a:lnTo>
                      <a:cubicBezTo>
                        <a:pt x="1063" y="896"/>
                        <a:pt x="1092" y="854"/>
                        <a:pt x="1092" y="810"/>
                      </a:cubicBezTo>
                      <a:lnTo>
                        <a:pt x="1035" y="423"/>
                      </a:lnTo>
                      <a:cubicBezTo>
                        <a:pt x="983" y="176"/>
                        <a:pt x="779" y="0"/>
                        <a:pt x="5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 name="Google Shape;388;p31"/>
              <p:cNvSpPr/>
              <p:nvPr/>
            </p:nvSpPr>
            <p:spPr>
              <a:xfrm rot="-2700000">
                <a:off x="2226072" y="249367"/>
                <a:ext cx="687905" cy="790401"/>
              </a:xfrm>
              <a:custGeom>
                <a:avLst/>
                <a:gdLst/>
                <a:ahLst/>
                <a:cxnLst/>
                <a:rect l="l" t="t" r="r" b="b"/>
                <a:pathLst>
                  <a:path w="19081" h="21924" extrusionOk="0">
                    <a:moveTo>
                      <a:pt x="9103" y="0"/>
                    </a:moveTo>
                    <a:lnTo>
                      <a:pt x="1" y="15678"/>
                    </a:lnTo>
                    <a:lnTo>
                      <a:pt x="10696" y="21923"/>
                    </a:lnTo>
                    <a:lnTo>
                      <a:pt x="19080" y="5672"/>
                    </a:lnTo>
                    <a:lnTo>
                      <a:pt x="9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rot="-2700000">
                <a:off x="2222574" y="246612"/>
                <a:ext cx="694647" cy="796421"/>
              </a:xfrm>
              <a:custGeom>
                <a:avLst/>
                <a:gdLst/>
                <a:ahLst/>
                <a:cxnLst/>
                <a:rect l="l" t="t" r="r" b="b"/>
                <a:pathLst>
                  <a:path w="19268" h="22091" extrusionOk="0">
                    <a:moveTo>
                      <a:pt x="9233" y="196"/>
                    </a:moveTo>
                    <a:lnTo>
                      <a:pt x="19067" y="5781"/>
                    </a:lnTo>
                    <a:lnTo>
                      <a:pt x="10768" y="21890"/>
                    </a:lnTo>
                    <a:lnTo>
                      <a:pt x="202" y="15730"/>
                    </a:lnTo>
                    <a:lnTo>
                      <a:pt x="9233" y="196"/>
                    </a:lnTo>
                    <a:close/>
                    <a:moveTo>
                      <a:pt x="9200" y="1"/>
                    </a:moveTo>
                    <a:cubicBezTo>
                      <a:pt x="9174" y="1"/>
                      <a:pt x="9150" y="11"/>
                      <a:pt x="9132" y="39"/>
                    </a:cubicBezTo>
                    <a:lnTo>
                      <a:pt x="29" y="15716"/>
                    </a:lnTo>
                    <a:cubicBezTo>
                      <a:pt x="1" y="15759"/>
                      <a:pt x="16" y="15802"/>
                      <a:pt x="58" y="15831"/>
                    </a:cubicBezTo>
                    <a:lnTo>
                      <a:pt x="10768" y="22076"/>
                    </a:lnTo>
                    <a:cubicBezTo>
                      <a:pt x="10768" y="22091"/>
                      <a:pt x="10783" y="22091"/>
                      <a:pt x="10797" y="22091"/>
                    </a:cubicBezTo>
                    <a:lnTo>
                      <a:pt x="10826" y="22091"/>
                    </a:lnTo>
                    <a:cubicBezTo>
                      <a:pt x="10855" y="22076"/>
                      <a:pt x="10869" y="22062"/>
                      <a:pt x="10869" y="22047"/>
                    </a:cubicBezTo>
                    <a:lnTo>
                      <a:pt x="19254" y="5795"/>
                    </a:lnTo>
                    <a:cubicBezTo>
                      <a:pt x="19268" y="5753"/>
                      <a:pt x="19254" y="5709"/>
                      <a:pt x="19225" y="5680"/>
                    </a:cubicBezTo>
                    <a:lnTo>
                      <a:pt x="9247" y="10"/>
                    </a:lnTo>
                    <a:cubicBezTo>
                      <a:pt x="9231" y="4"/>
                      <a:pt x="9215" y="1"/>
                      <a:pt x="92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rot="-2700000">
                <a:off x="2451000" y="799630"/>
                <a:ext cx="407891" cy="255716"/>
              </a:xfrm>
              <a:custGeom>
                <a:avLst/>
                <a:gdLst/>
                <a:ahLst/>
                <a:cxnLst/>
                <a:rect l="l" t="t" r="r" b="b"/>
                <a:pathLst>
                  <a:path w="11314" h="7093" extrusionOk="0">
                    <a:moveTo>
                      <a:pt x="417" y="0"/>
                    </a:moveTo>
                    <a:lnTo>
                      <a:pt x="1" y="1048"/>
                    </a:lnTo>
                    <a:lnTo>
                      <a:pt x="10696" y="7092"/>
                    </a:lnTo>
                    <a:cubicBezTo>
                      <a:pt x="10811" y="6704"/>
                      <a:pt x="11012" y="6346"/>
                      <a:pt x="11314" y="6059"/>
                    </a:cubicBezTo>
                    <a:lnTo>
                      <a:pt x="4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rot="-2700000">
                <a:off x="2447433" y="796708"/>
                <a:ext cx="414668" cy="261917"/>
              </a:xfrm>
              <a:custGeom>
                <a:avLst/>
                <a:gdLst/>
                <a:ahLst/>
                <a:cxnLst/>
                <a:rect l="l" t="t" r="r" b="b"/>
                <a:pathLst>
                  <a:path w="11502" h="7265" extrusionOk="0">
                    <a:moveTo>
                      <a:pt x="561" y="201"/>
                    </a:moveTo>
                    <a:lnTo>
                      <a:pt x="11271" y="6158"/>
                    </a:lnTo>
                    <a:cubicBezTo>
                      <a:pt x="11042" y="6417"/>
                      <a:pt x="10855" y="6719"/>
                      <a:pt x="10755" y="7064"/>
                    </a:cubicBezTo>
                    <a:lnTo>
                      <a:pt x="202" y="1091"/>
                    </a:lnTo>
                    <a:lnTo>
                      <a:pt x="561" y="201"/>
                    </a:lnTo>
                    <a:close/>
                    <a:moveTo>
                      <a:pt x="489" y="0"/>
                    </a:moveTo>
                    <a:cubicBezTo>
                      <a:pt x="460" y="14"/>
                      <a:pt x="446" y="29"/>
                      <a:pt x="431" y="57"/>
                    </a:cubicBezTo>
                    <a:lnTo>
                      <a:pt x="16" y="1105"/>
                    </a:lnTo>
                    <a:cubicBezTo>
                      <a:pt x="1" y="1134"/>
                      <a:pt x="16" y="1177"/>
                      <a:pt x="58" y="1206"/>
                    </a:cubicBezTo>
                    <a:lnTo>
                      <a:pt x="10768" y="7250"/>
                    </a:lnTo>
                    <a:cubicBezTo>
                      <a:pt x="10768" y="7265"/>
                      <a:pt x="10783" y="7265"/>
                      <a:pt x="10797" y="7265"/>
                    </a:cubicBezTo>
                    <a:lnTo>
                      <a:pt x="10841" y="7265"/>
                    </a:lnTo>
                    <a:cubicBezTo>
                      <a:pt x="10855" y="7250"/>
                      <a:pt x="10869" y="7236"/>
                      <a:pt x="10883" y="7207"/>
                    </a:cubicBezTo>
                    <a:cubicBezTo>
                      <a:pt x="10984" y="6819"/>
                      <a:pt x="11185" y="6474"/>
                      <a:pt x="11472" y="6202"/>
                    </a:cubicBezTo>
                    <a:cubicBezTo>
                      <a:pt x="11486" y="6173"/>
                      <a:pt x="11501" y="6158"/>
                      <a:pt x="11486" y="6130"/>
                    </a:cubicBezTo>
                    <a:cubicBezTo>
                      <a:pt x="11486" y="6101"/>
                      <a:pt x="11472" y="6072"/>
                      <a:pt x="11457" y="6072"/>
                    </a:cubicBezTo>
                    <a:lnTo>
                      <a:pt x="546" y="14"/>
                    </a:lnTo>
                    <a:cubicBezTo>
                      <a:pt x="533" y="0"/>
                      <a:pt x="504" y="0"/>
                      <a:pt x="4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rot="-2700000">
                <a:off x="2213358" y="221798"/>
                <a:ext cx="694647" cy="774898"/>
              </a:xfrm>
              <a:custGeom>
                <a:avLst/>
                <a:gdLst/>
                <a:ahLst/>
                <a:cxnLst/>
                <a:rect l="l" t="t" r="r" b="b"/>
                <a:pathLst>
                  <a:path w="19268" h="21494" extrusionOk="0">
                    <a:moveTo>
                      <a:pt x="8643" y="1"/>
                    </a:moveTo>
                    <a:lnTo>
                      <a:pt x="1" y="15291"/>
                    </a:lnTo>
                    <a:lnTo>
                      <a:pt x="11055" y="21493"/>
                    </a:lnTo>
                    <a:lnTo>
                      <a:pt x="19267" y="6002"/>
                    </a:lnTo>
                    <a:lnTo>
                      <a:pt x="864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rot="-2700000">
                <a:off x="2210293" y="218784"/>
                <a:ext cx="701389" cy="780775"/>
              </a:xfrm>
              <a:custGeom>
                <a:avLst/>
                <a:gdLst/>
                <a:ahLst/>
                <a:cxnLst/>
                <a:rect l="l" t="t" r="r" b="b"/>
                <a:pathLst>
                  <a:path w="19455" h="21657" extrusionOk="0">
                    <a:moveTo>
                      <a:pt x="8758" y="193"/>
                    </a:moveTo>
                    <a:lnTo>
                      <a:pt x="19254" y="6108"/>
                    </a:lnTo>
                    <a:lnTo>
                      <a:pt x="11113" y="21455"/>
                    </a:lnTo>
                    <a:lnTo>
                      <a:pt x="188" y="15339"/>
                    </a:lnTo>
                    <a:lnTo>
                      <a:pt x="8758" y="193"/>
                    </a:lnTo>
                    <a:close/>
                    <a:moveTo>
                      <a:pt x="8738" y="1"/>
                    </a:moveTo>
                    <a:cubicBezTo>
                      <a:pt x="8707" y="1"/>
                      <a:pt x="8679" y="14"/>
                      <a:pt x="8658" y="35"/>
                    </a:cubicBezTo>
                    <a:lnTo>
                      <a:pt x="15" y="15325"/>
                    </a:lnTo>
                    <a:cubicBezTo>
                      <a:pt x="0" y="15339"/>
                      <a:pt x="0" y="15368"/>
                      <a:pt x="0" y="15382"/>
                    </a:cubicBezTo>
                    <a:cubicBezTo>
                      <a:pt x="15" y="15411"/>
                      <a:pt x="29" y="15426"/>
                      <a:pt x="44" y="15439"/>
                    </a:cubicBezTo>
                    <a:lnTo>
                      <a:pt x="11099" y="21641"/>
                    </a:lnTo>
                    <a:cubicBezTo>
                      <a:pt x="11113" y="21656"/>
                      <a:pt x="11128" y="21656"/>
                      <a:pt x="11141" y="21656"/>
                    </a:cubicBezTo>
                    <a:lnTo>
                      <a:pt x="11170" y="21656"/>
                    </a:lnTo>
                    <a:lnTo>
                      <a:pt x="11214" y="21613"/>
                    </a:lnTo>
                    <a:lnTo>
                      <a:pt x="19426" y="6122"/>
                    </a:lnTo>
                    <a:cubicBezTo>
                      <a:pt x="19455" y="6079"/>
                      <a:pt x="19440" y="6036"/>
                      <a:pt x="19397" y="6008"/>
                    </a:cubicBezTo>
                    <a:lnTo>
                      <a:pt x="8773" y="6"/>
                    </a:lnTo>
                    <a:cubicBezTo>
                      <a:pt x="8761" y="2"/>
                      <a:pt x="8750" y="1"/>
                      <a:pt x="87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rot="-2700000">
                <a:off x="2443058" y="937019"/>
                <a:ext cx="114933" cy="59990"/>
              </a:xfrm>
              <a:custGeom>
                <a:avLst/>
                <a:gdLst/>
                <a:ahLst/>
                <a:cxnLst/>
                <a:rect l="l" t="t" r="r" b="b"/>
                <a:pathLst>
                  <a:path w="3188" h="1664" extrusionOk="0">
                    <a:moveTo>
                      <a:pt x="98" y="0"/>
                    </a:moveTo>
                    <a:cubicBezTo>
                      <a:pt x="70" y="0"/>
                      <a:pt x="39" y="21"/>
                      <a:pt x="29" y="41"/>
                    </a:cubicBezTo>
                    <a:cubicBezTo>
                      <a:pt x="0" y="85"/>
                      <a:pt x="29" y="142"/>
                      <a:pt x="58" y="156"/>
                    </a:cubicBezTo>
                    <a:lnTo>
                      <a:pt x="3058" y="1649"/>
                    </a:lnTo>
                    <a:cubicBezTo>
                      <a:pt x="3073" y="1649"/>
                      <a:pt x="3086" y="1664"/>
                      <a:pt x="3101" y="1664"/>
                    </a:cubicBezTo>
                    <a:cubicBezTo>
                      <a:pt x="3130" y="1664"/>
                      <a:pt x="3159" y="1635"/>
                      <a:pt x="3173" y="1607"/>
                    </a:cubicBezTo>
                    <a:cubicBezTo>
                      <a:pt x="3187" y="1578"/>
                      <a:pt x="3173" y="1520"/>
                      <a:pt x="3130" y="1505"/>
                    </a:cubicBezTo>
                    <a:lnTo>
                      <a:pt x="129" y="12"/>
                    </a:lnTo>
                    <a:cubicBezTo>
                      <a:pt x="120" y="4"/>
                      <a:pt x="110" y="0"/>
                      <a:pt x="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rot="-2700000">
                <a:off x="2446534" y="940955"/>
                <a:ext cx="133067" cy="70626"/>
              </a:xfrm>
              <a:custGeom>
                <a:avLst/>
                <a:gdLst/>
                <a:ahLst/>
                <a:cxnLst/>
                <a:rect l="l" t="t" r="r" b="b"/>
                <a:pathLst>
                  <a:path w="3691" h="1959" extrusionOk="0">
                    <a:moveTo>
                      <a:pt x="97" y="0"/>
                    </a:moveTo>
                    <a:cubicBezTo>
                      <a:pt x="66" y="0"/>
                      <a:pt x="36" y="16"/>
                      <a:pt x="15" y="48"/>
                    </a:cubicBezTo>
                    <a:cubicBezTo>
                      <a:pt x="0" y="92"/>
                      <a:pt x="15" y="134"/>
                      <a:pt x="57" y="149"/>
                    </a:cubicBezTo>
                    <a:lnTo>
                      <a:pt x="3561" y="1943"/>
                    </a:lnTo>
                    <a:cubicBezTo>
                      <a:pt x="3575" y="1958"/>
                      <a:pt x="3589" y="1958"/>
                      <a:pt x="3589" y="1958"/>
                    </a:cubicBezTo>
                    <a:cubicBezTo>
                      <a:pt x="3633" y="1958"/>
                      <a:pt x="3662" y="1943"/>
                      <a:pt x="3675" y="1915"/>
                    </a:cubicBezTo>
                    <a:cubicBezTo>
                      <a:pt x="3690" y="1872"/>
                      <a:pt x="3675" y="1828"/>
                      <a:pt x="3633" y="1800"/>
                    </a:cubicBezTo>
                    <a:lnTo>
                      <a:pt x="130" y="6"/>
                    </a:lnTo>
                    <a:cubicBezTo>
                      <a:pt x="119" y="2"/>
                      <a:pt x="108" y="0"/>
                      <a:pt x="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rot="-2700000">
                <a:off x="2773691" y="848141"/>
                <a:ext cx="87498" cy="55448"/>
              </a:xfrm>
              <a:custGeom>
                <a:avLst/>
                <a:gdLst/>
                <a:ahLst/>
                <a:cxnLst/>
                <a:rect l="l" t="t" r="r" b="b"/>
                <a:pathLst>
                  <a:path w="2427" h="1538" extrusionOk="0">
                    <a:moveTo>
                      <a:pt x="91" y="1"/>
                    </a:moveTo>
                    <a:cubicBezTo>
                      <a:pt x="65" y="1"/>
                      <a:pt x="38" y="16"/>
                      <a:pt x="29" y="44"/>
                    </a:cubicBezTo>
                    <a:cubicBezTo>
                      <a:pt x="1" y="87"/>
                      <a:pt x="14" y="130"/>
                      <a:pt x="43" y="159"/>
                    </a:cubicBezTo>
                    <a:lnTo>
                      <a:pt x="2298" y="1522"/>
                    </a:lnTo>
                    <a:cubicBezTo>
                      <a:pt x="2311" y="1522"/>
                      <a:pt x="2326" y="1537"/>
                      <a:pt x="2340" y="1537"/>
                    </a:cubicBezTo>
                    <a:cubicBezTo>
                      <a:pt x="2355" y="1537"/>
                      <a:pt x="2384" y="1522"/>
                      <a:pt x="2398" y="1494"/>
                    </a:cubicBezTo>
                    <a:cubicBezTo>
                      <a:pt x="2426" y="1451"/>
                      <a:pt x="2413" y="1408"/>
                      <a:pt x="2384" y="1379"/>
                    </a:cubicBezTo>
                    <a:lnTo>
                      <a:pt x="129" y="16"/>
                    </a:lnTo>
                    <a:cubicBezTo>
                      <a:pt x="119" y="5"/>
                      <a:pt x="105" y="1"/>
                      <a:pt x="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rot="-2700000">
                <a:off x="2726414" y="855381"/>
                <a:ext cx="137718" cy="82342"/>
              </a:xfrm>
              <a:custGeom>
                <a:avLst/>
                <a:gdLst/>
                <a:ahLst/>
                <a:cxnLst/>
                <a:rect l="l" t="t" r="r" b="b"/>
                <a:pathLst>
                  <a:path w="3820" h="2284" extrusionOk="0">
                    <a:moveTo>
                      <a:pt x="96" y="1"/>
                    </a:moveTo>
                    <a:cubicBezTo>
                      <a:pt x="66" y="1"/>
                      <a:pt x="39" y="16"/>
                      <a:pt x="30" y="44"/>
                    </a:cubicBezTo>
                    <a:cubicBezTo>
                      <a:pt x="1" y="87"/>
                      <a:pt x="16" y="130"/>
                      <a:pt x="58" y="159"/>
                    </a:cubicBezTo>
                    <a:lnTo>
                      <a:pt x="3691" y="2269"/>
                    </a:lnTo>
                    <a:cubicBezTo>
                      <a:pt x="3705" y="2284"/>
                      <a:pt x="3720" y="2284"/>
                      <a:pt x="3734" y="2284"/>
                    </a:cubicBezTo>
                    <a:cubicBezTo>
                      <a:pt x="3762" y="2284"/>
                      <a:pt x="3791" y="2269"/>
                      <a:pt x="3806" y="2240"/>
                    </a:cubicBezTo>
                    <a:cubicBezTo>
                      <a:pt x="3820" y="2198"/>
                      <a:pt x="3806" y="2154"/>
                      <a:pt x="3777" y="2125"/>
                    </a:cubicBezTo>
                    <a:lnTo>
                      <a:pt x="144" y="16"/>
                    </a:lnTo>
                    <a:cubicBezTo>
                      <a:pt x="129" y="5"/>
                      <a:pt x="112" y="1"/>
                      <a:pt x="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rot="-2700000">
                <a:off x="2401651" y="614175"/>
                <a:ext cx="51266" cy="106137"/>
              </a:xfrm>
              <a:custGeom>
                <a:avLst/>
                <a:gdLst/>
                <a:ahLst/>
                <a:cxnLst/>
                <a:rect l="l" t="t" r="r" b="b"/>
                <a:pathLst>
                  <a:path w="1422" h="2944" extrusionOk="0">
                    <a:moveTo>
                      <a:pt x="1407" y="1"/>
                    </a:moveTo>
                    <a:cubicBezTo>
                      <a:pt x="976" y="346"/>
                      <a:pt x="632" y="805"/>
                      <a:pt x="417" y="1322"/>
                    </a:cubicBezTo>
                    <a:cubicBezTo>
                      <a:pt x="0" y="2254"/>
                      <a:pt x="1005" y="2944"/>
                      <a:pt x="1005" y="2944"/>
                    </a:cubicBezTo>
                    <a:cubicBezTo>
                      <a:pt x="1177" y="2427"/>
                      <a:pt x="1292" y="1881"/>
                      <a:pt x="1350" y="1336"/>
                    </a:cubicBezTo>
                    <a:cubicBezTo>
                      <a:pt x="1393" y="891"/>
                      <a:pt x="1422" y="445"/>
                      <a:pt x="14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rot="-2700000">
                <a:off x="2484646" y="701255"/>
                <a:ext cx="94240" cy="97809"/>
              </a:xfrm>
              <a:custGeom>
                <a:avLst/>
                <a:gdLst/>
                <a:ahLst/>
                <a:cxnLst/>
                <a:rect l="l" t="t" r="r" b="b"/>
                <a:pathLst>
                  <a:path w="2614" h="2713" extrusionOk="0">
                    <a:moveTo>
                      <a:pt x="245" y="0"/>
                    </a:moveTo>
                    <a:cubicBezTo>
                      <a:pt x="245" y="0"/>
                      <a:pt x="1" y="1306"/>
                      <a:pt x="676" y="1953"/>
                    </a:cubicBezTo>
                    <a:cubicBezTo>
                      <a:pt x="1337" y="2584"/>
                      <a:pt x="2614" y="2713"/>
                      <a:pt x="2614" y="2713"/>
                    </a:cubicBezTo>
                    <a:cubicBezTo>
                      <a:pt x="2614" y="2713"/>
                      <a:pt x="2039" y="1637"/>
                      <a:pt x="1408" y="1105"/>
                    </a:cubicBezTo>
                    <a:cubicBezTo>
                      <a:pt x="1006" y="760"/>
                      <a:pt x="619" y="387"/>
                      <a:pt x="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rot="-2700000">
                <a:off x="2300563" y="564534"/>
                <a:ext cx="339068" cy="267649"/>
              </a:xfrm>
              <a:custGeom>
                <a:avLst/>
                <a:gdLst/>
                <a:ahLst/>
                <a:cxnLst/>
                <a:rect l="l" t="t" r="r" b="b"/>
                <a:pathLst>
                  <a:path w="9405" h="7424" extrusionOk="0">
                    <a:moveTo>
                      <a:pt x="5657" y="3274"/>
                    </a:moveTo>
                    <a:lnTo>
                      <a:pt x="5514" y="3346"/>
                    </a:lnTo>
                    <a:lnTo>
                      <a:pt x="5643" y="3274"/>
                    </a:lnTo>
                    <a:close/>
                    <a:moveTo>
                      <a:pt x="7524" y="1"/>
                    </a:moveTo>
                    <a:lnTo>
                      <a:pt x="7524" y="1"/>
                    </a:lnTo>
                    <a:cubicBezTo>
                      <a:pt x="7079" y="446"/>
                      <a:pt x="6648" y="906"/>
                      <a:pt x="6260" y="1408"/>
                    </a:cubicBezTo>
                    <a:cubicBezTo>
                      <a:pt x="5772" y="2054"/>
                      <a:pt x="5356" y="3289"/>
                      <a:pt x="5299" y="3461"/>
                    </a:cubicBezTo>
                    <a:cubicBezTo>
                      <a:pt x="4954" y="3647"/>
                      <a:pt x="4495" y="3906"/>
                      <a:pt x="3978" y="4222"/>
                    </a:cubicBezTo>
                    <a:cubicBezTo>
                      <a:pt x="3978" y="3892"/>
                      <a:pt x="3934" y="3561"/>
                      <a:pt x="3848" y="3245"/>
                    </a:cubicBezTo>
                    <a:cubicBezTo>
                      <a:pt x="3691" y="2629"/>
                      <a:pt x="3762" y="1365"/>
                      <a:pt x="3762" y="1365"/>
                    </a:cubicBezTo>
                    <a:lnTo>
                      <a:pt x="3762" y="1365"/>
                    </a:lnTo>
                    <a:cubicBezTo>
                      <a:pt x="3762" y="1365"/>
                      <a:pt x="3203" y="2169"/>
                      <a:pt x="3015" y="2858"/>
                    </a:cubicBezTo>
                    <a:cubicBezTo>
                      <a:pt x="2829" y="3504"/>
                      <a:pt x="3863" y="4164"/>
                      <a:pt x="3963" y="4222"/>
                    </a:cubicBezTo>
                    <a:cubicBezTo>
                      <a:pt x="3590" y="4466"/>
                      <a:pt x="3159" y="4725"/>
                      <a:pt x="2728" y="5026"/>
                    </a:cubicBezTo>
                    <a:cubicBezTo>
                      <a:pt x="2801" y="4825"/>
                      <a:pt x="2829" y="4610"/>
                      <a:pt x="2814" y="4394"/>
                    </a:cubicBezTo>
                    <a:cubicBezTo>
                      <a:pt x="2757" y="3475"/>
                      <a:pt x="2671" y="2729"/>
                      <a:pt x="2671" y="2729"/>
                    </a:cubicBezTo>
                    <a:cubicBezTo>
                      <a:pt x="2671" y="2729"/>
                      <a:pt x="2011" y="3634"/>
                      <a:pt x="1882" y="4323"/>
                    </a:cubicBezTo>
                    <a:cubicBezTo>
                      <a:pt x="1824" y="4710"/>
                      <a:pt x="1939" y="5098"/>
                      <a:pt x="2198" y="5399"/>
                    </a:cubicBezTo>
                    <a:cubicBezTo>
                      <a:pt x="1451" y="5931"/>
                      <a:pt x="718" y="6505"/>
                      <a:pt x="44" y="7122"/>
                    </a:cubicBezTo>
                    <a:cubicBezTo>
                      <a:pt x="1" y="7150"/>
                      <a:pt x="1" y="7208"/>
                      <a:pt x="29" y="7251"/>
                    </a:cubicBezTo>
                    <a:cubicBezTo>
                      <a:pt x="51" y="7266"/>
                      <a:pt x="76" y="7273"/>
                      <a:pt x="100" y="7273"/>
                    </a:cubicBezTo>
                    <a:cubicBezTo>
                      <a:pt x="123" y="7273"/>
                      <a:pt x="145" y="7266"/>
                      <a:pt x="159" y="7251"/>
                    </a:cubicBezTo>
                    <a:cubicBezTo>
                      <a:pt x="618" y="6849"/>
                      <a:pt x="1078" y="6476"/>
                      <a:pt x="1522" y="6132"/>
                    </a:cubicBezTo>
                    <a:cubicBezTo>
                      <a:pt x="1824" y="6461"/>
                      <a:pt x="2154" y="6763"/>
                      <a:pt x="2485" y="7050"/>
                    </a:cubicBezTo>
                    <a:cubicBezTo>
                      <a:pt x="2944" y="7409"/>
                      <a:pt x="4135" y="7424"/>
                      <a:pt x="4135" y="7424"/>
                    </a:cubicBezTo>
                    <a:cubicBezTo>
                      <a:pt x="4135" y="7424"/>
                      <a:pt x="3015" y="6419"/>
                      <a:pt x="2542" y="6160"/>
                    </a:cubicBezTo>
                    <a:cubicBezTo>
                      <a:pt x="2339" y="6069"/>
                      <a:pt x="2129" y="6020"/>
                      <a:pt x="1916" y="6020"/>
                    </a:cubicBezTo>
                    <a:cubicBezTo>
                      <a:pt x="1828" y="6020"/>
                      <a:pt x="1740" y="6029"/>
                      <a:pt x="1652" y="6046"/>
                    </a:cubicBezTo>
                    <a:cubicBezTo>
                      <a:pt x="2571" y="5356"/>
                      <a:pt x="3532" y="4710"/>
                      <a:pt x="4524" y="4122"/>
                    </a:cubicBezTo>
                    <a:cubicBezTo>
                      <a:pt x="4552" y="4265"/>
                      <a:pt x="4710" y="4796"/>
                      <a:pt x="5399" y="5328"/>
                    </a:cubicBezTo>
                    <a:cubicBezTo>
                      <a:pt x="6203" y="5959"/>
                      <a:pt x="7653" y="6132"/>
                      <a:pt x="7653" y="6132"/>
                    </a:cubicBezTo>
                    <a:cubicBezTo>
                      <a:pt x="7653" y="6132"/>
                      <a:pt x="6878" y="5399"/>
                      <a:pt x="6218" y="4897"/>
                    </a:cubicBezTo>
                    <a:cubicBezTo>
                      <a:pt x="5701" y="4552"/>
                      <a:pt x="5140" y="4294"/>
                      <a:pt x="4552" y="4107"/>
                    </a:cubicBezTo>
                    <a:cubicBezTo>
                      <a:pt x="5155" y="3762"/>
                      <a:pt x="5615" y="3519"/>
                      <a:pt x="5858" y="3389"/>
                    </a:cubicBezTo>
                    <a:cubicBezTo>
                      <a:pt x="6275" y="3619"/>
                      <a:pt x="6748" y="3734"/>
                      <a:pt x="7223" y="3734"/>
                    </a:cubicBezTo>
                    <a:cubicBezTo>
                      <a:pt x="8098" y="3705"/>
                      <a:pt x="9405" y="2958"/>
                      <a:pt x="9405" y="2958"/>
                    </a:cubicBezTo>
                    <a:cubicBezTo>
                      <a:pt x="9405" y="2958"/>
                      <a:pt x="8459" y="2708"/>
                      <a:pt x="7665" y="2708"/>
                    </a:cubicBezTo>
                    <a:cubicBezTo>
                      <a:pt x="7452" y="2708"/>
                      <a:pt x="7249" y="2726"/>
                      <a:pt x="7079" y="2772"/>
                    </a:cubicBezTo>
                    <a:cubicBezTo>
                      <a:pt x="6662" y="2872"/>
                      <a:pt x="6304" y="3002"/>
                      <a:pt x="6030" y="3102"/>
                    </a:cubicBezTo>
                    <a:lnTo>
                      <a:pt x="6002" y="3102"/>
                    </a:lnTo>
                    <a:lnTo>
                      <a:pt x="5916" y="3145"/>
                    </a:lnTo>
                    <a:lnTo>
                      <a:pt x="5686" y="3232"/>
                    </a:lnTo>
                    <a:cubicBezTo>
                      <a:pt x="6218" y="2872"/>
                      <a:pt x="6691" y="2428"/>
                      <a:pt x="7064" y="1896"/>
                    </a:cubicBezTo>
                    <a:cubicBezTo>
                      <a:pt x="7452" y="1350"/>
                      <a:pt x="7625" y="676"/>
                      <a:pt x="7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rot="-2700000">
                <a:off x="2401741" y="326514"/>
                <a:ext cx="204450" cy="115979"/>
              </a:xfrm>
              <a:custGeom>
                <a:avLst/>
                <a:gdLst/>
                <a:ahLst/>
                <a:cxnLst/>
                <a:rect l="l" t="t" r="r" b="b"/>
                <a:pathLst>
                  <a:path w="5671" h="3217" extrusionOk="0">
                    <a:moveTo>
                      <a:pt x="71" y="1"/>
                    </a:moveTo>
                    <a:lnTo>
                      <a:pt x="0" y="144"/>
                    </a:lnTo>
                    <a:lnTo>
                      <a:pt x="5599" y="3216"/>
                    </a:lnTo>
                    <a:lnTo>
                      <a:pt x="5670" y="3073"/>
                    </a:lnTo>
                    <a:lnTo>
                      <a:pt x="7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rot="-2700000">
                <a:off x="2377616" y="352704"/>
                <a:ext cx="287802" cy="161008"/>
              </a:xfrm>
              <a:custGeom>
                <a:avLst/>
                <a:gdLst/>
                <a:ahLst/>
                <a:cxnLst/>
                <a:rect l="l" t="t" r="r" b="b"/>
                <a:pathLst>
                  <a:path w="7983" h="4466" extrusionOk="0">
                    <a:moveTo>
                      <a:pt x="73" y="1"/>
                    </a:moveTo>
                    <a:lnTo>
                      <a:pt x="1" y="144"/>
                    </a:lnTo>
                    <a:lnTo>
                      <a:pt x="7912" y="4465"/>
                    </a:lnTo>
                    <a:lnTo>
                      <a:pt x="7983" y="4322"/>
                    </a:lnTo>
                    <a:lnTo>
                      <a:pt x="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rot="-2700000">
                <a:off x="2647606" y="229288"/>
                <a:ext cx="51266" cy="75132"/>
              </a:xfrm>
              <a:custGeom>
                <a:avLst/>
                <a:gdLst/>
                <a:ahLst/>
                <a:cxnLst/>
                <a:rect l="l" t="t" r="r" b="b"/>
                <a:pathLst>
                  <a:path w="1422" h="2084" extrusionOk="0">
                    <a:moveTo>
                      <a:pt x="1" y="1"/>
                    </a:moveTo>
                    <a:lnTo>
                      <a:pt x="747" y="2083"/>
                    </a:lnTo>
                    <a:lnTo>
                      <a:pt x="1421" y="805"/>
                    </a:ln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rot="-2700000">
                <a:off x="2642507" y="223482"/>
                <a:ext cx="61108" cy="88579"/>
              </a:xfrm>
              <a:custGeom>
                <a:avLst/>
                <a:gdLst/>
                <a:ahLst/>
                <a:cxnLst/>
                <a:rect l="l" t="t" r="r" b="b"/>
                <a:pathLst>
                  <a:path w="1695" h="2457" extrusionOk="0">
                    <a:moveTo>
                      <a:pt x="316" y="360"/>
                    </a:moveTo>
                    <a:lnTo>
                      <a:pt x="1480" y="1006"/>
                    </a:lnTo>
                    <a:lnTo>
                      <a:pt x="919" y="2054"/>
                    </a:lnTo>
                    <a:lnTo>
                      <a:pt x="316" y="360"/>
                    </a:lnTo>
                    <a:close/>
                    <a:moveTo>
                      <a:pt x="0" y="1"/>
                    </a:moveTo>
                    <a:lnTo>
                      <a:pt x="890" y="2456"/>
                    </a:lnTo>
                    <a:lnTo>
                      <a:pt x="1694" y="948"/>
                    </a:lnTo>
                    <a:lnTo>
                      <a:pt x="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rot="-2700000">
                <a:off x="2813533" y="830994"/>
                <a:ext cx="67850" cy="32663"/>
              </a:xfrm>
              <a:custGeom>
                <a:avLst/>
                <a:gdLst/>
                <a:ahLst/>
                <a:cxnLst/>
                <a:rect l="l" t="t" r="r" b="b"/>
                <a:pathLst>
                  <a:path w="1882" h="906" extrusionOk="0">
                    <a:moveTo>
                      <a:pt x="1882" y="0"/>
                    </a:moveTo>
                    <a:lnTo>
                      <a:pt x="0" y="115"/>
                    </a:lnTo>
                    <a:lnTo>
                      <a:pt x="1407" y="905"/>
                    </a:lnTo>
                    <a:lnTo>
                      <a:pt x="18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rot="-2700000">
                <a:off x="2804310" y="829563"/>
                <a:ext cx="83388" cy="39909"/>
              </a:xfrm>
              <a:custGeom>
                <a:avLst/>
                <a:gdLst/>
                <a:ahLst/>
                <a:cxnLst/>
                <a:rect l="l" t="t" r="r" b="b"/>
                <a:pathLst>
                  <a:path w="2313" h="1107" extrusionOk="0">
                    <a:moveTo>
                      <a:pt x="2039" y="187"/>
                    </a:moveTo>
                    <a:lnTo>
                      <a:pt x="1666" y="876"/>
                    </a:lnTo>
                    <a:lnTo>
                      <a:pt x="561" y="273"/>
                    </a:lnTo>
                    <a:lnTo>
                      <a:pt x="2039" y="187"/>
                    </a:lnTo>
                    <a:close/>
                    <a:moveTo>
                      <a:pt x="2312" y="0"/>
                    </a:moveTo>
                    <a:lnTo>
                      <a:pt x="0" y="130"/>
                    </a:lnTo>
                    <a:lnTo>
                      <a:pt x="1723" y="1106"/>
                    </a:lnTo>
                    <a:lnTo>
                      <a:pt x="23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32"/>
          <p:cNvSpPr txBox="1">
            <a:spLocks noGrp="1"/>
          </p:cNvSpPr>
          <p:nvPr>
            <p:ph type="subTitle" idx="1"/>
          </p:nvPr>
        </p:nvSpPr>
        <p:spPr>
          <a:xfrm>
            <a:off x="822625" y="1209900"/>
            <a:ext cx="1840200" cy="64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Analysis and Strategy</a:t>
            </a:r>
            <a:endParaRPr dirty="0"/>
          </a:p>
        </p:txBody>
      </p:sp>
      <p:sp>
        <p:nvSpPr>
          <p:cNvPr id="412" name="Google Shape;412;p32"/>
          <p:cNvSpPr txBox="1">
            <a:spLocks noGrp="1"/>
          </p:cNvSpPr>
          <p:nvPr>
            <p:ph type="subTitle" idx="2"/>
          </p:nvPr>
        </p:nvSpPr>
        <p:spPr>
          <a:xfrm>
            <a:off x="822625" y="1858200"/>
            <a:ext cx="16896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202C39"/>
              </a:buClr>
              <a:buSzPts val="1100"/>
              <a:buFont typeface="Arial"/>
              <a:buNone/>
            </a:pPr>
            <a:r>
              <a:rPr lang="en" dirty="0"/>
              <a:t>Here you could describe the topic of the section</a:t>
            </a:r>
            <a:endParaRPr dirty="0"/>
          </a:p>
        </p:txBody>
      </p:sp>
      <p:sp>
        <p:nvSpPr>
          <p:cNvPr id="413" name="Google Shape;413;p32"/>
          <p:cNvSpPr txBox="1">
            <a:spLocks noGrp="1"/>
          </p:cNvSpPr>
          <p:nvPr>
            <p:ph type="subTitle" idx="3"/>
          </p:nvPr>
        </p:nvSpPr>
        <p:spPr>
          <a:xfrm>
            <a:off x="822625" y="3314950"/>
            <a:ext cx="1840200" cy="64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Accessibility and Indexing</a:t>
            </a:r>
            <a:endParaRPr/>
          </a:p>
        </p:txBody>
      </p:sp>
      <p:sp>
        <p:nvSpPr>
          <p:cNvPr id="414" name="Google Shape;414;p32"/>
          <p:cNvSpPr txBox="1">
            <a:spLocks noGrp="1"/>
          </p:cNvSpPr>
          <p:nvPr>
            <p:ph type="subTitle" idx="4"/>
          </p:nvPr>
        </p:nvSpPr>
        <p:spPr>
          <a:xfrm>
            <a:off x="822625" y="3963250"/>
            <a:ext cx="16896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p:txBody>
      </p:sp>
      <p:sp>
        <p:nvSpPr>
          <p:cNvPr id="415" name="Google Shape;415;p32"/>
          <p:cNvSpPr txBox="1">
            <a:spLocks noGrp="1"/>
          </p:cNvSpPr>
          <p:nvPr>
            <p:ph type="subTitle" idx="5"/>
          </p:nvPr>
        </p:nvSpPr>
        <p:spPr>
          <a:xfrm>
            <a:off x="3221287" y="1209900"/>
            <a:ext cx="1840200" cy="64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a:p>
          <a:p>
            <a:pPr marL="0" lvl="0" indent="0" algn="l" rtl="0">
              <a:lnSpc>
                <a:spcPct val="100000"/>
              </a:lnSpc>
              <a:spcBef>
                <a:spcPts val="0"/>
              </a:spcBef>
              <a:spcAft>
                <a:spcPts val="0"/>
              </a:spcAft>
              <a:buNone/>
            </a:pPr>
            <a:r>
              <a:rPr lang="en"/>
              <a:t>Analytics and Keywords</a:t>
            </a:r>
            <a:endParaRPr/>
          </a:p>
        </p:txBody>
      </p:sp>
      <p:sp>
        <p:nvSpPr>
          <p:cNvPr id="416" name="Google Shape;416;p32"/>
          <p:cNvSpPr txBox="1">
            <a:spLocks noGrp="1"/>
          </p:cNvSpPr>
          <p:nvPr>
            <p:ph type="subTitle" idx="6"/>
          </p:nvPr>
        </p:nvSpPr>
        <p:spPr>
          <a:xfrm>
            <a:off x="3221287" y="1858200"/>
            <a:ext cx="16896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p:txBody>
      </p:sp>
      <p:sp>
        <p:nvSpPr>
          <p:cNvPr id="417" name="Google Shape;417;p32"/>
          <p:cNvSpPr txBox="1">
            <a:spLocks noGrp="1"/>
          </p:cNvSpPr>
          <p:nvPr>
            <p:ph type="subTitle" idx="7"/>
          </p:nvPr>
        </p:nvSpPr>
        <p:spPr>
          <a:xfrm>
            <a:off x="3221287" y="3314950"/>
            <a:ext cx="1840200" cy="64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Engine Optimization</a:t>
            </a:r>
            <a:endParaRPr/>
          </a:p>
        </p:txBody>
      </p:sp>
      <p:sp>
        <p:nvSpPr>
          <p:cNvPr id="418" name="Google Shape;418;p32"/>
          <p:cNvSpPr txBox="1">
            <a:spLocks noGrp="1"/>
          </p:cNvSpPr>
          <p:nvPr>
            <p:ph type="subTitle" idx="8"/>
          </p:nvPr>
        </p:nvSpPr>
        <p:spPr>
          <a:xfrm>
            <a:off x="3221287" y="3963250"/>
            <a:ext cx="16896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Here you could describe the topic of the section</a:t>
            </a:r>
            <a:endParaRPr/>
          </a:p>
        </p:txBody>
      </p:sp>
      <p:sp>
        <p:nvSpPr>
          <p:cNvPr id="419" name="Google Shape;419;p32"/>
          <p:cNvSpPr txBox="1">
            <a:spLocks noGrp="1"/>
          </p:cNvSpPr>
          <p:nvPr>
            <p:ph type="title"/>
          </p:nvPr>
        </p:nvSpPr>
        <p:spPr>
          <a:xfrm>
            <a:off x="822625" y="767100"/>
            <a:ext cx="1840200" cy="36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grpSp>
        <p:nvGrpSpPr>
          <p:cNvPr id="420" name="Google Shape;420;p32"/>
          <p:cNvGrpSpPr/>
          <p:nvPr/>
        </p:nvGrpSpPr>
        <p:grpSpPr>
          <a:xfrm>
            <a:off x="5025961" y="1477050"/>
            <a:ext cx="3654648" cy="2686342"/>
            <a:chOff x="5025961" y="1477050"/>
            <a:chExt cx="3654648" cy="2686342"/>
          </a:xfrm>
        </p:grpSpPr>
        <p:sp>
          <p:nvSpPr>
            <p:cNvPr id="421" name="Google Shape;421;p32"/>
            <p:cNvSpPr/>
            <p:nvPr/>
          </p:nvSpPr>
          <p:spPr>
            <a:xfrm>
              <a:off x="5025961" y="1477050"/>
              <a:ext cx="3654648" cy="2686342"/>
            </a:xfrm>
            <a:custGeom>
              <a:avLst/>
              <a:gdLst/>
              <a:ahLst/>
              <a:cxnLst/>
              <a:rect l="l" t="t" r="r" b="b"/>
              <a:pathLst>
                <a:path w="254148" h="186811" extrusionOk="0">
                  <a:moveTo>
                    <a:pt x="78567" y="1"/>
                  </a:moveTo>
                  <a:cubicBezTo>
                    <a:pt x="68215" y="1"/>
                    <a:pt x="57290" y="2991"/>
                    <a:pt x="44894" y="10799"/>
                  </a:cubicBezTo>
                  <a:cubicBezTo>
                    <a:pt x="0" y="39005"/>
                    <a:pt x="23127" y="186810"/>
                    <a:pt x="142323" y="186810"/>
                  </a:cubicBezTo>
                  <a:cubicBezTo>
                    <a:pt x="145508" y="186810"/>
                    <a:pt x="148762" y="186705"/>
                    <a:pt x="152085" y="186489"/>
                  </a:cubicBezTo>
                  <a:cubicBezTo>
                    <a:pt x="152085" y="186489"/>
                    <a:pt x="152351" y="186501"/>
                    <a:pt x="152856" y="186501"/>
                  </a:cubicBezTo>
                  <a:cubicBezTo>
                    <a:pt x="158914" y="186501"/>
                    <a:pt x="199306" y="184696"/>
                    <a:pt x="225711" y="137753"/>
                  </a:cubicBezTo>
                  <a:cubicBezTo>
                    <a:pt x="254147" y="86728"/>
                    <a:pt x="220597" y="39928"/>
                    <a:pt x="168853" y="29686"/>
                  </a:cubicBezTo>
                  <a:cubicBezTo>
                    <a:pt x="130848" y="22323"/>
                    <a:pt x="106849" y="1"/>
                    <a:pt x="785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2" name="Google Shape;422;p32"/>
            <p:cNvGrpSpPr/>
            <p:nvPr/>
          </p:nvGrpSpPr>
          <p:grpSpPr>
            <a:xfrm>
              <a:off x="7000593" y="1854861"/>
              <a:ext cx="1332832" cy="771472"/>
              <a:chOff x="910375" y="3223675"/>
              <a:chExt cx="1801125" cy="1064100"/>
            </a:xfrm>
          </p:grpSpPr>
          <p:sp>
            <p:nvSpPr>
              <p:cNvPr id="423" name="Google Shape;423;p32"/>
              <p:cNvSpPr/>
              <p:nvPr/>
            </p:nvSpPr>
            <p:spPr>
              <a:xfrm>
                <a:off x="1144175" y="3347275"/>
                <a:ext cx="13450" cy="887525"/>
              </a:xfrm>
              <a:custGeom>
                <a:avLst/>
                <a:gdLst/>
                <a:ahLst/>
                <a:cxnLst/>
                <a:rect l="l" t="t" r="r" b="b"/>
                <a:pathLst>
                  <a:path w="538" h="35501" extrusionOk="0">
                    <a:moveTo>
                      <a:pt x="354" y="1"/>
                    </a:moveTo>
                    <a:cubicBezTo>
                      <a:pt x="184" y="1"/>
                      <a:pt x="0" y="1"/>
                      <a:pt x="0" y="185"/>
                    </a:cubicBezTo>
                    <a:lnTo>
                      <a:pt x="0" y="35317"/>
                    </a:lnTo>
                    <a:cubicBezTo>
                      <a:pt x="0" y="35500"/>
                      <a:pt x="184" y="35500"/>
                      <a:pt x="354" y="35500"/>
                    </a:cubicBezTo>
                    <a:cubicBezTo>
                      <a:pt x="354" y="35500"/>
                      <a:pt x="537" y="35500"/>
                      <a:pt x="537" y="35317"/>
                    </a:cubicBezTo>
                    <a:lnTo>
                      <a:pt x="537" y="185"/>
                    </a:lnTo>
                    <a:cubicBezTo>
                      <a:pt x="537" y="1"/>
                      <a:pt x="354" y="1"/>
                      <a:pt x="3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219400" y="3682775"/>
                <a:ext cx="70650" cy="503300"/>
              </a:xfrm>
              <a:custGeom>
                <a:avLst/>
                <a:gdLst/>
                <a:ahLst/>
                <a:cxnLst/>
                <a:rect l="l" t="t" r="r" b="b"/>
                <a:pathLst>
                  <a:path w="2826" h="20132" extrusionOk="0">
                    <a:moveTo>
                      <a:pt x="0" y="1"/>
                    </a:moveTo>
                    <a:lnTo>
                      <a:pt x="0" y="20131"/>
                    </a:lnTo>
                    <a:lnTo>
                      <a:pt x="2826" y="20131"/>
                    </a:lnTo>
                    <a:lnTo>
                      <a:pt x="28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325350" y="3885850"/>
                <a:ext cx="74900" cy="300225"/>
              </a:xfrm>
              <a:custGeom>
                <a:avLst/>
                <a:gdLst/>
                <a:ahLst/>
                <a:cxnLst/>
                <a:rect l="l" t="t" r="r" b="b"/>
                <a:pathLst>
                  <a:path w="2996" h="12009" extrusionOk="0">
                    <a:moveTo>
                      <a:pt x="0" y="1"/>
                    </a:moveTo>
                    <a:lnTo>
                      <a:pt x="0" y="12008"/>
                    </a:lnTo>
                    <a:lnTo>
                      <a:pt x="2995" y="12008"/>
                    </a:lnTo>
                    <a:lnTo>
                      <a:pt x="2995" y="1"/>
                    </a:ln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1448950" y="3519625"/>
                <a:ext cx="74900" cy="666450"/>
              </a:xfrm>
              <a:custGeom>
                <a:avLst/>
                <a:gdLst/>
                <a:ahLst/>
                <a:cxnLst/>
                <a:rect l="l" t="t" r="r" b="b"/>
                <a:pathLst>
                  <a:path w="2996" h="26658" extrusionOk="0">
                    <a:moveTo>
                      <a:pt x="0" y="1"/>
                    </a:moveTo>
                    <a:lnTo>
                      <a:pt x="0" y="26657"/>
                    </a:lnTo>
                    <a:lnTo>
                      <a:pt x="2995" y="26657"/>
                    </a:lnTo>
                    <a:lnTo>
                      <a:pt x="29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1444350" y="3515025"/>
                <a:ext cx="84075" cy="675625"/>
              </a:xfrm>
              <a:custGeom>
                <a:avLst/>
                <a:gdLst/>
                <a:ahLst/>
                <a:cxnLst/>
                <a:rect l="l" t="t" r="r" b="b"/>
                <a:pathLst>
                  <a:path w="3363" h="27025" extrusionOk="0">
                    <a:moveTo>
                      <a:pt x="3010" y="538"/>
                    </a:moveTo>
                    <a:lnTo>
                      <a:pt x="3010" y="26488"/>
                    </a:lnTo>
                    <a:lnTo>
                      <a:pt x="538" y="26488"/>
                    </a:lnTo>
                    <a:lnTo>
                      <a:pt x="538" y="538"/>
                    </a:lnTo>
                    <a:close/>
                    <a:moveTo>
                      <a:pt x="184" y="1"/>
                    </a:moveTo>
                    <a:cubicBezTo>
                      <a:pt x="1" y="1"/>
                      <a:pt x="1" y="1"/>
                      <a:pt x="1" y="185"/>
                    </a:cubicBezTo>
                    <a:lnTo>
                      <a:pt x="1" y="26841"/>
                    </a:lnTo>
                    <a:cubicBezTo>
                      <a:pt x="1" y="27025"/>
                      <a:pt x="1" y="27025"/>
                      <a:pt x="184" y="27025"/>
                    </a:cubicBezTo>
                    <a:lnTo>
                      <a:pt x="3179" y="27025"/>
                    </a:lnTo>
                    <a:cubicBezTo>
                      <a:pt x="3363" y="27025"/>
                      <a:pt x="3363" y="27025"/>
                      <a:pt x="3363" y="26841"/>
                    </a:cubicBezTo>
                    <a:lnTo>
                      <a:pt x="3363" y="185"/>
                    </a:lnTo>
                    <a:cubicBezTo>
                      <a:pt x="3363" y="1"/>
                      <a:pt x="3363" y="1"/>
                      <a:pt x="31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1656250" y="3422500"/>
                <a:ext cx="75250" cy="763575"/>
              </a:xfrm>
              <a:custGeom>
                <a:avLst/>
                <a:gdLst/>
                <a:ahLst/>
                <a:cxnLst/>
                <a:rect l="l" t="t" r="r" b="b"/>
                <a:pathLst>
                  <a:path w="3010" h="30543" extrusionOk="0">
                    <a:moveTo>
                      <a:pt x="1" y="1"/>
                    </a:moveTo>
                    <a:lnTo>
                      <a:pt x="1" y="30542"/>
                    </a:lnTo>
                    <a:lnTo>
                      <a:pt x="3010" y="30542"/>
                    </a:lnTo>
                    <a:lnTo>
                      <a:pt x="301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1762200" y="3996400"/>
                <a:ext cx="75250" cy="189675"/>
              </a:xfrm>
              <a:custGeom>
                <a:avLst/>
                <a:gdLst/>
                <a:ahLst/>
                <a:cxnLst/>
                <a:rect l="l" t="t" r="r" b="b"/>
                <a:pathLst>
                  <a:path w="3010" h="7587" extrusionOk="0">
                    <a:moveTo>
                      <a:pt x="1" y="0"/>
                    </a:moveTo>
                    <a:lnTo>
                      <a:pt x="1" y="7586"/>
                    </a:lnTo>
                    <a:lnTo>
                      <a:pt x="3009" y="7586"/>
                    </a:lnTo>
                    <a:lnTo>
                      <a:pt x="3009" y="0"/>
                    </a:ln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1890400" y="3735750"/>
                <a:ext cx="74900" cy="450325"/>
              </a:xfrm>
              <a:custGeom>
                <a:avLst/>
                <a:gdLst/>
                <a:ahLst/>
                <a:cxnLst/>
                <a:rect l="l" t="t" r="r" b="b"/>
                <a:pathLst>
                  <a:path w="2996" h="18013" extrusionOk="0">
                    <a:moveTo>
                      <a:pt x="0" y="1"/>
                    </a:moveTo>
                    <a:lnTo>
                      <a:pt x="0" y="18012"/>
                    </a:lnTo>
                    <a:lnTo>
                      <a:pt x="2995" y="18012"/>
                    </a:lnTo>
                    <a:lnTo>
                      <a:pt x="299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1881575" y="3731525"/>
                <a:ext cx="88300" cy="459125"/>
              </a:xfrm>
              <a:custGeom>
                <a:avLst/>
                <a:gdLst/>
                <a:ahLst/>
                <a:cxnLst/>
                <a:rect l="l" t="t" r="r" b="b"/>
                <a:pathLst>
                  <a:path w="3532" h="18365" extrusionOk="0">
                    <a:moveTo>
                      <a:pt x="2995" y="523"/>
                    </a:moveTo>
                    <a:lnTo>
                      <a:pt x="2995" y="17828"/>
                    </a:lnTo>
                    <a:lnTo>
                      <a:pt x="523" y="17828"/>
                    </a:lnTo>
                    <a:lnTo>
                      <a:pt x="523" y="523"/>
                    </a:lnTo>
                    <a:close/>
                    <a:moveTo>
                      <a:pt x="353" y="0"/>
                    </a:moveTo>
                    <a:cubicBezTo>
                      <a:pt x="170" y="0"/>
                      <a:pt x="0" y="0"/>
                      <a:pt x="0" y="170"/>
                    </a:cubicBezTo>
                    <a:lnTo>
                      <a:pt x="0" y="18181"/>
                    </a:lnTo>
                    <a:cubicBezTo>
                      <a:pt x="0" y="18365"/>
                      <a:pt x="170" y="18365"/>
                      <a:pt x="353" y="18365"/>
                    </a:cubicBezTo>
                    <a:lnTo>
                      <a:pt x="3348" y="18365"/>
                    </a:lnTo>
                    <a:cubicBezTo>
                      <a:pt x="3348" y="18365"/>
                      <a:pt x="3532" y="18365"/>
                      <a:pt x="3532" y="18181"/>
                    </a:cubicBezTo>
                    <a:lnTo>
                      <a:pt x="3532" y="170"/>
                    </a:lnTo>
                    <a:cubicBezTo>
                      <a:pt x="3532" y="0"/>
                      <a:pt x="3348" y="0"/>
                      <a:pt x="33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2194825" y="3806400"/>
                <a:ext cx="70650" cy="379675"/>
              </a:xfrm>
              <a:custGeom>
                <a:avLst/>
                <a:gdLst/>
                <a:ahLst/>
                <a:cxnLst/>
                <a:rect l="l" t="t" r="r" b="b"/>
                <a:pathLst>
                  <a:path w="2826" h="15187" extrusionOk="0">
                    <a:moveTo>
                      <a:pt x="0" y="0"/>
                    </a:moveTo>
                    <a:lnTo>
                      <a:pt x="0" y="15186"/>
                    </a:lnTo>
                    <a:lnTo>
                      <a:pt x="2825" y="15186"/>
                    </a:lnTo>
                    <a:lnTo>
                      <a:pt x="28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2300775" y="3510800"/>
                <a:ext cx="75225" cy="675275"/>
              </a:xfrm>
              <a:custGeom>
                <a:avLst/>
                <a:gdLst/>
                <a:ahLst/>
                <a:cxnLst/>
                <a:rect l="l" t="t" r="r" b="b"/>
                <a:pathLst>
                  <a:path w="3009" h="27011" extrusionOk="0">
                    <a:moveTo>
                      <a:pt x="0" y="0"/>
                    </a:moveTo>
                    <a:lnTo>
                      <a:pt x="0" y="27010"/>
                    </a:lnTo>
                    <a:lnTo>
                      <a:pt x="3009" y="27010"/>
                    </a:lnTo>
                    <a:lnTo>
                      <a:pt x="3009" y="0"/>
                    </a:ln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2424375" y="3660900"/>
                <a:ext cx="75250" cy="525175"/>
              </a:xfrm>
              <a:custGeom>
                <a:avLst/>
                <a:gdLst/>
                <a:ahLst/>
                <a:cxnLst/>
                <a:rect l="l" t="t" r="r" b="b"/>
                <a:pathLst>
                  <a:path w="3010" h="21007" extrusionOk="0">
                    <a:moveTo>
                      <a:pt x="0" y="0"/>
                    </a:moveTo>
                    <a:lnTo>
                      <a:pt x="0" y="21006"/>
                    </a:lnTo>
                    <a:lnTo>
                      <a:pt x="3009" y="21006"/>
                    </a:lnTo>
                    <a:lnTo>
                      <a:pt x="30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2420125" y="3652075"/>
                <a:ext cx="83725" cy="538575"/>
              </a:xfrm>
              <a:custGeom>
                <a:avLst/>
                <a:gdLst/>
                <a:ahLst/>
                <a:cxnLst/>
                <a:rect l="l" t="t" r="r" b="b"/>
                <a:pathLst>
                  <a:path w="3349" h="21543" extrusionOk="0">
                    <a:moveTo>
                      <a:pt x="2826" y="523"/>
                    </a:moveTo>
                    <a:lnTo>
                      <a:pt x="2826" y="21006"/>
                    </a:lnTo>
                    <a:lnTo>
                      <a:pt x="354" y="21006"/>
                    </a:lnTo>
                    <a:lnTo>
                      <a:pt x="354" y="523"/>
                    </a:lnTo>
                    <a:close/>
                    <a:moveTo>
                      <a:pt x="170" y="0"/>
                    </a:moveTo>
                    <a:cubicBezTo>
                      <a:pt x="1" y="0"/>
                      <a:pt x="1" y="170"/>
                      <a:pt x="1" y="353"/>
                    </a:cubicBezTo>
                    <a:lnTo>
                      <a:pt x="1" y="21359"/>
                    </a:lnTo>
                    <a:cubicBezTo>
                      <a:pt x="1" y="21543"/>
                      <a:pt x="1" y="21543"/>
                      <a:pt x="170" y="21543"/>
                    </a:cubicBezTo>
                    <a:lnTo>
                      <a:pt x="3179" y="21543"/>
                    </a:lnTo>
                    <a:cubicBezTo>
                      <a:pt x="3349" y="21543"/>
                      <a:pt x="3349" y="21543"/>
                      <a:pt x="3349" y="21359"/>
                    </a:cubicBezTo>
                    <a:lnTo>
                      <a:pt x="3349" y="353"/>
                    </a:lnTo>
                    <a:cubicBezTo>
                      <a:pt x="3349" y="170"/>
                      <a:pt x="3349" y="0"/>
                      <a:pt x="31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1064725" y="4062425"/>
                <a:ext cx="53000" cy="13450"/>
              </a:xfrm>
              <a:custGeom>
                <a:avLst/>
                <a:gdLst/>
                <a:ahLst/>
                <a:cxnLst/>
                <a:rect l="l" t="t" r="r" b="b"/>
                <a:pathLst>
                  <a:path w="2120" h="538" extrusionOk="0">
                    <a:moveTo>
                      <a:pt x="184" y="1"/>
                    </a:moveTo>
                    <a:cubicBezTo>
                      <a:pt x="184" y="1"/>
                      <a:pt x="0" y="184"/>
                      <a:pt x="0" y="354"/>
                    </a:cubicBezTo>
                    <a:lnTo>
                      <a:pt x="184" y="538"/>
                    </a:lnTo>
                    <a:lnTo>
                      <a:pt x="1950" y="538"/>
                    </a:lnTo>
                    <a:cubicBezTo>
                      <a:pt x="2119" y="538"/>
                      <a:pt x="2119" y="354"/>
                      <a:pt x="2119" y="354"/>
                    </a:cubicBezTo>
                    <a:cubicBezTo>
                      <a:pt x="2119" y="184"/>
                      <a:pt x="2119" y="1"/>
                      <a:pt x="19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1064725" y="3956475"/>
                <a:ext cx="53000" cy="8875"/>
              </a:xfrm>
              <a:custGeom>
                <a:avLst/>
                <a:gdLst/>
                <a:ahLst/>
                <a:cxnLst/>
                <a:rect l="l" t="t" r="r" b="b"/>
                <a:pathLst>
                  <a:path w="2120" h="355" extrusionOk="0">
                    <a:moveTo>
                      <a:pt x="184" y="1"/>
                    </a:moveTo>
                    <a:cubicBezTo>
                      <a:pt x="184" y="1"/>
                      <a:pt x="0" y="1"/>
                      <a:pt x="0" y="185"/>
                    </a:cubicBezTo>
                    <a:cubicBezTo>
                      <a:pt x="0" y="354"/>
                      <a:pt x="184" y="354"/>
                      <a:pt x="184" y="354"/>
                    </a:cubicBezTo>
                    <a:lnTo>
                      <a:pt x="1950" y="354"/>
                    </a:lnTo>
                    <a:cubicBezTo>
                      <a:pt x="2119" y="354"/>
                      <a:pt x="2119" y="354"/>
                      <a:pt x="2119" y="185"/>
                    </a:cubicBezTo>
                    <a:cubicBezTo>
                      <a:pt x="2119" y="1"/>
                      <a:pt x="2119" y="1"/>
                      <a:pt x="19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1064725" y="3846300"/>
                <a:ext cx="53000" cy="13100"/>
              </a:xfrm>
              <a:custGeom>
                <a:avLst/>
                <a:gdLst/>
                <a:ahLst/>
                <a:cxnLst/>
                <a:rect l="l" t="t" r="r" b="b"/>
                <a:pathLst>
                  <a:path w="2120" h="524" extrusionOk="0">
                    <a:moveTo>
                      <a:pt x="184" y="0"/>
                    </a:moveTo>
                    <a:lnTo>
                      <a:pt x="0" y="170"/>
                    </a:lnTo>
                    <a:cubicBezTo>
                      <a:pt x="0" y="354"/>
                      <a:pt x="184" y="523"/>
                      <a:pt x="184" y="523"/>
                    </a:cubicBezTo>
                    <a:lnTo>
                      <a:pt x="1950" y="523"/>
                    </a:lnTo>
                    <a:cubicBezTo>
                      <a:pt x="2119" y="523"/>
                      <a:pt x="2119" y="354"/>
                      <a:pt x="2119" y="170"/>
                    </a:cubicBezTo>
                    <a:cubicBezTo>
                      <a:pt x="2119" y="170"/>
                      <a:pt x="2119" y="0"/>
                      <a:pt x="19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1064725" y="3735750"/>
                <a:ext cx="53000" cy="13450"/>
              </a:xfrm>
              <a:custGeom>
                <a:avLst/>
                <a:gdLst/>
                <a:ahLst/>
                <a:cxnLst/>
                <a:rect l="l" t="t" r="r" b="b"/>
                <a:pathLst>
                  <a:path w="2120" h="538" extrusionOk="0">
                    <a:moveTo>
                      <a:pt x="184" y="1"/>
                    </a:moveTo>
                    <a:cubicBezTo>
                      <a:pt x="184" y="1"/>
                      <a:pt x="0" y="185"/>
                      <a:pt x="0" y="354"/>
                    </a:cubicBezTo>
                    <a:cubicBezTo>
                      <a:pt x="0" y="538"/>
                      <a:pt x="184" y="538"/>
                      <a:pt x="184" y="538"/>
                    </a:cubicBezTo>
                    <a:lnTo>
                      <a:pt x="1950" y="538"/>
                    </a:lnTo>
                    <a:cubicBezTo>
                      <a:pt x="2119" y="538"/>
                      <a:pt x="2119" y="538"/>
                      <a:pt x="2119" y="354"/>
                    </a:cubicBezTo>
                    <a:cubicBezTo>
                      <a:pt x="2119" y="185"/>
                      <a:pt x="2119" y="1"/>
                      <a:pt x="19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1064725" y="3629825"/>
                <a:ext cx="53000" cy="13425"/>
              </a:xfrm>
              <a:custGeom>
                <a:avLst/>
                <a:gdLst/>
                <a:ahLst/>
                <a:cxnLst/>
                <a:rect l="l" t="t" r="r" b="b"/>
                <a:pathLst>
                  <a:path w="2120" h="537" extrusionOk="0">
                    <a:moveTo>
                      <a:pt x="184" y="0"/>
                    </a:moveTo>
                    <a:lnTo>
                      <a:pt x="0" y="184"/>
                    </a:lnTo>
                    <a:cubicBezTo>
                      <a:pt x="0" y="353"/>
                      <a:pt x="184" y="537"/>
                      <a:pt x="184" y="537"/>
                    </a:cubicBezTo>
                    <a:lnTo>
                      <a:pt x="1950" y="537"/>
                    </a:lnTo>
                    <a:cubicBezTo>
                      <a:pt x="2119" y="537"/>
                      <a:pt x="2119" y="353"/>
                      <a:pt x="2119" y="184"/>
                    </a:cubicBezTo>
                    <a:cubicBezTo>
                      <a:pt x="2119" y="184"/>
                      <a:pt x="2119" y="0"/>
                      <a:pt x="19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1064725" y="3519625"/>
                <a:ext cx="53000" cy="13100"/>
              </a:xfrm>
              <a:custGeom>
                <a:avLst/>
                <a:gdLst/>
                <a:ahLst/>
                <a:cxnLst/>
                <a:rect l="l" t="t" r="r" b="b"/>
                <a:pathLst>
                  <a:path w="2120" h="524" extrusionOk="0">
                    <a:moveTo>
                      <a:pt x="184" y="1"/>
                    </a:moveTo>
                    <a:cubicBezTo>
                      <a:pt x="184" y="1"/>
                      <a:pt x="0" y="170"/>
                      <a:pt x="0" y="354"/>
                    </a:cubicBezTo>
                    <a:cubicBezTo>
                      <a:pt x="0" y="523"/>
                      <a:pt x="184" y="523"/>
                      <a:pt x="184" y="523"/>
                    </a:cubicBezTo>
                    <a:lnTo>
                      <a:pt x="1950" y="523"/>
                    </a:lnTo>
                    <a:cubicBezTo>
                      <a:pt x="2119" y="523"/>
                      <a:pt x="2119" y="523"/>
                      <a:pt x="2119" y="354"/>
                    </a:cubicBezTo>
                    <a:cubicBezTo>
                      <a:pt x="2119" y="170"/>
                      <a:pt x="2119" y="1"/>
                      <a:pt x="19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1064725" y="3413675"/>
                <a:ext cx="53000" cy="13100"/>
              </a:xfrm>
              <a:custGeom>
                <a:avLst/>
                <a:gdLst/>
                <a:ahLst/>
                <a:cxnLst/>
                <a:rect l="l" t="t" r="r" b="b"/>
                <a:pathLst>
                  <a:path w="2120" h="524" extrusionOk="0">
                    <a:moveTo>
                      <a:pt x="184" y="1"/>
                    </a:moveTo>
                    <a:cubicBezTo>
                      <a:pt x="184" y="1"/>
                      <a:pt x="0" y="1"/>
                      <a:pt x="0" y="170"/>
                    </a:cubicBezTo>
                    <a:cubicBezTo>
                      <a:pt x="0" y="354"/>
                      <a:pt x="184" y="523"/>
                      <a:pt x="184" y="523"/>
                    </a:cubicBezTo>
                    <a:lnTo>
                      <a:pt x="1950" y="523"/>
                    </a:lnTo>
                    <a:cubicBezTo>
                      <a:pt x="2119" y="523"/>
                      <a:pt x="2119" y="354"/>
                      <a:pt x="2119" y="170"/>
                    </a:cubicBezTo>
                    <a:cubicBezTo>
                      <a:pt x="2119" y="1"/>
                      <a:pt x="2119" y="1"/>
                      <a:pt x="19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1095800" y="4177200"/>
                <a:ext cx="1461025" cy="13450"/>
              </a:xfrm>
              <a:custGeom>
                <a:avLst/>
                <a:gdLst/>
                <a:ahLst/>
                <a:cxnLst/>
                <a:rect l="l" t="t" r="r" b="b"/>
                <a:pathLst>
                  <a:path w="58441" h="538" extrusionOk="0">
                    <a:moveTo>
                      <a:pt x="170" y="1"/>
                    </a:moveTo>
                    <a:cubicBezTo>
                      <a:pt x="170" y="1"/>
                      <a:pt x="0" y="185"/>
                      <a:pt x="0" y="354"/>
                    </a:cubicBezTo>
                    <a:cubicBezTo>
                      <a:pt x="0" y="538"/>
                      <a:pt x="170" y="538"/>
                      <a:pt x="170" y="538"/>
                    </a:cubicBezTo>
                    <a:lnTo>
                      <a:pt x="58271" y="538"/>
                    </a:lnTo>
                    <a:cubicBezTo>
                      <a:pt x="58441" y="538"/>
                      <a:pt x="58441" y="538"/>
                      <a:pt x="58441" y="354"/>
                    </a:cubicBezTo>
                    <a:cubicBezTo>
                      <a:pt x="58441" y="185"/>
                      <a:pt x="58441" y="1"/>
                      <a:pt x="582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1325350" y="3885850"/>
                <a:ext cx="74900" cy="291375"/>
              </a:xfrm>
              <a:custGeom>
                <a:avLst/>
                <a:gdLst/>
                <a:ahLst/>
                <a:cxnLst/>
                <a:rect l="l" t="t" r="r" b="b"/>
                <a:pathLst>
                  <a:path w="2996" h="11655" extrusionOk="0">
                    <a:moveTo>
                      <a:pt x="0" y="1"/>
                    </a:moveTo>
                    <a:lnTo>
                      <a:pt x="0" y="11655"/>
                    </a:lnTo>
                    <a:lnTo>
                      <a:pt x="2995" y="11655"/>
                    </a:lnTo>
                    <a:lnTo>
                      <a:pt x="29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1325350" y="4177200"/>
                <a:ext cx="74900" cy="8875"/>
              </a:xfrm>
              <a:custGeom>
                <a:avLst/>
                <a:gdLst/>
                <a:ahLst/>
                <a:cxnLst/>
                <a:rect l="l" t="t" r="r" b="b"/>
                <a:pathLst>
                  <a:path w="2996" h="355" extrusionOk="0">
                    <a:moveTo>
                      <a:pt x="0" y="1"/>
                    </a:moveTo>
                    <a:lnTo>
                      <a:pt x="0" y="354"/>
                    </a:lnTo>
                    <a:lnTo>
                      <a:pt x="2995" y="354"/>
                    </a:lnTo>
                    <a:lnTo>
                      <a:pt x="2995" y="1"/>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1762200" y="3996400"/>
                <a:ext cx="75250" cy="180825"/>
              </a:xfrm>
              <a:custGeom>
                <a:avLst/>
                <a:gdLst/>
                <a:ahLst/>
                <a:cxnLst/>
                <a:rect l="l" t="t" r="r" b="b"/>
                <a:pathLst>
                  <a:path w="3010" h="7233" extrusionOk="0">
                    <a:moveTo>
                      <a:pt x="1" y="0"/>
                    </a:moveTo>
                    <a:lnTo>
                      <a:pt x="1" y="7233"/>
                    </a:lnTo>
                    <a:lnTo>
                      <a:pt x="3009" y="7233"/>
                    </a:lnTo>
                    <a:lnTo>
                      <a:pt x="30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62200" y="4177200"/>
                <a:ext cx="75250" cy="8875"/>
              </a:xfrm>
              <a:custGeom>
                <a:avLst/>
                <a:gdLst/>
                <a:ahLst/>
                <a:cxnLst/>
                <a:rect l="l" t="t" r="r" b="b"/>
                <a:pathLst>
                  <a:path w="3010" h="355" extrusionOk="0">
                    <a:moveTo>
                      <a:pt x="1" y="1"/>
                    </a:moveTo>
                    <a:lnTo>
                      <a:pt x="1" y="354"/>
                    </a:lnTo>
                    <a:lnTo>
                      <a:pt x="3009" y="354"/>
                    </a:lnTo>
                    <a:lnTo>
                      <a:pt x="3009" y="1"/>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300775" y="3510800"/>
                <a:ext cx="75225" cy="666425"/>
              </a:xfrm>
              <a:custGeom>
                <a:avLst/>
                <a:gdLst/>
                <a:ahLst/>
                <a:cxnLst/>
                <a:rect l="l" t="t" r="r" b="b"/>
                <a:pathLst>
                  <a:path w="3009" h="26657" extrusionOk="0">
                    <a:moveTo>
                      <a:pt x="0" y="0"/>
                    </a:moveTo>
                    <a:lnTo>
                      <a:pt x="0" y="26657"/>
                    </a:lnTo>
                    <a:lnTo>
                      <a:pt x="3009" y="26657"/>
                    </a:lnTo>
                    <a:lnTo>
                      <a:pt x="300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2300775" y="4177200"/>
                <a:ext cx="75225" cy="8875"/>
              </a:xfrm>
              <a:custGeom>
                <a:avLst/>
                <a:gdLst/>
                <a:ahLst/>
                <a:cxnLst/>
                <a:rect l="l" t="t" r="r" b="b"/>
                <a:pathLst>
                  <a:path w="3009" h="355" extrusionOk="0">
                    <a:moveTo>
                      <a:pt x="0" y="1"/>
                    </a:moveTo>
                    <a:lnTo>
                      <a:pt x="0" y="354"/>
                    </a:lnTo>
                    <a:lnTo>
                      <a:pt x="3009" y="354"/>
                    </a:lnTo>
                    <a:lnTo>
                      <a:pt x="3009" y="1"/>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910375" y="3223675"/>
                <a:ext cx="1801125" cy="1064100"/>
              </a:xfrm>
              <a:custGeom>
                <a:avLst/>
                <a:gdLst/>
                <a:ahLst/>
                <a:cxnLst/>
                <a:rect l="l" t="t" r="r" b="b"/>
                <a:pathLst>
                  <a:path w="72045" h="42564" extrusionOk="0">
                    <a:moveTo>
                      <a:pt x="67977" y="538"/>
                    </a:moveTo>
                    <a:cubicBezTo>
                      <a:pt x="69926" y="538"/>
                      <a:pt x="71508" y="2120"/>
                      <a:pt x="71508" y="4069"/>
                    </a:cubicBezTo>
                    <a:lnTo>
                      <a:pt x="71508" y="38495"/>
                    </a:lnTo>
                    <a:cubicBezTo>
                      <a:pt x="71508" y="40444"/>
                      <a:pt x="69926" y="42027"/>
                      <a:pt x="67977" y="42027"/>
                    </a:cubicBezTo>
                    <a:lnTo>
                      <a:pt x="4055" y="42027"/>
                    </a:lnTo>
                    <a:cubicBezTo>
                      <a:pt x="2120" y="42027"/>
                      <a:pt x="524" y="40444"/>
                      <a:pt x="524" y="38495"/>
                    </a:cubicBezTo>
                    <a:lnTo>
                      <a:pt x="524" y="4069"/>
                    </a:lnTo>
                    <a:cubicBezTo>
                      <a:pt x="524" y="2120"/>
                      <a:pt x="2120" y="538"/>
                      <a:pt x="4055" y="538"/>
                    </a:cubicBezTo>
                    <a:close/>
                    <a:moveTo>
                      <a:pt x="4055" y="1"/>
                    </a:moveTo>
                    <a:cubicBezTo>
                      <a:pt x="1767" y="1"/>
                      <a:pt x="1" y="1767"/>
                      <a:pt x="1" y="4069"/>
                    </a:cubicBezTo>
                    <a:lnTo>
                      <a:pt x="1" y="38495"/>
                    </a:lnTo>
                    <a:cubicBezTo>
                      <a:pt x="1" y="40614"/>
                      <a:pt x="1767" y="42563"/>
                      <a:pt x="4055" y="42563"/>
                    </a:cubicBezTo>
                    <a:lnTo>
                      <a:pt x="67977" y="42563"/>
                    </a:lnTo>
                    <a:cubicBezTo>
                      <a:pt x="70279" y="42563"/>
                      <a:pt x="72045" y="40614"/>
                      <a:pt x="72045" y="38495"/>
                    </a:cubicBezTo>
                    <a:lnTo>
                      <a:pt x="72045" y="4069"/>
                    </a:lnTo>
                    <a:cubicBezTo>
                      <a:pt x="72045" y="1767"/>
                      <a:pt x="70279" y="1"/>
                      <a:pt x="679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 name="Google Shape;451;p32"/>
            <p:cNvGrpSpPr/>
            <p:nvPr/>
          </p:nvGrpSpPr>
          <p:grpSpPr>
            <a:xfrm>
              <a:off x="5536473" y="1925981"/>
              <a:ext cx="1247449" cy="950128"/>
              <a:chOff x="957675" y="3174400"/>
              <a:chExt cx="1492700" cy="1136925"/>
            </a:xfrm>
          </p:grpSpPr>
          <p:sp>
            <p:nvSpPr>
              <p:cNvPr id="452" name="Google Shape;452;p32"/>
              <p:cNvSpPr/>
              <p:nvPr/>
            </p:nvSpPr>
            <p:spPr>
              <a:xfrm>
                <a:off x="1985125" y="3417600"/>
                <a:ext cx="465250" cy="401275"/>
              </a:xfrm>
              <a:custGeom>
                <a:avLst/>
                <a:gdLst/>
                <a:ahLst/>
                <a:cxnLst/>
                <a:rect l="l" t="t" r="r" b="b"/>
                <a:pathLst>
                  <a:path w="18610" h="16051" extrusionOk="0">
                    <a:moveTo>
                      <a:pt x="1" y="0"/>
                    </a:moveTo>
                    <a:lnTo>
                      <a:pt x="5478" y="16051"/>
                    </a:lnTo>
                    <a:lnTo>
                      <a:pt x="18610" y="16051"/>
                    </a:lnTo>
                    <a:lnTo>
                      <a:pt x="12287" y="0"/>
                    </a:ln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1985125" y="3417600"/>
                <a:ext cx="465250" cy="401275"/>
              </a:xfrm>
              <a:custGeom>
                <a:avLst/>
                <a:gdLst/>
                <a:ahLst/>
                <a:cxnLst/>
                <a:rect l="l" t="t" r="r" b="b"/>
                <a:pathLst>
                  <a:path w="18610" h="16051" extrusionOk="0">
                    <a:moveTo>
                      <a:pt x="1" y="0"/>
                    </a:moveTo>
                    <a:lnTo>
                      <a:pt x="5478" y="16051"/>
                    </a:lnTo>
                    <a:lnTo>
                      <a:pt x="18610" y="16051"/>
                    </a:lnTo>
                    <a:lnTo>
                      <a:pt x="12287" y="0"/>
                    </a:lnTo>
                    <a:close/>
                  </a:path>
                </a:pathLst>
              </a:custGeom>
              <a:solidFill>
                <a:schemeClr val="accent4"/>
              </a:solidFill>
              <a:ln w="9525"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1577800" y="3174400"/>
                <a:ext cx="519950" cy="477400"/>
              </a:xfrm>
              <a:custGeom>
                <a:avLst/>
                <a:gdLst/>
                <a:ahLst/>
                <a:cxnLst/>
                <a:rect l="l" t="t" r="r" b="b"/>
                <a:pathLst>
                  <a:path w="20798" h="19096" extrusionOk="0">
                    <a:moveTo>
                      <a:pt x="0" y="1"/>
                    </a:moveTo>
                    <a:lnTo>
                      <a:pt x="0" y="19096"/>
                    </a:lnTo>
                    <a:lnTo>
                      <a:pt x="20798" y="19096"/>
                    </a:lnTo>
                    <a:lnTo>
                      <a:pt x="207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1577800" y="3174400"/>
                <a:ext cx="519950" cy="477400"/>
              </a:xfrm>
              <a:custGeom>
                <a:avLst/>
                <a:gdLst/>
                <a:ahLst/>
                <a:cxnLst/>
                <a:rect l="l" t="t" r="r" b="b"/>
                <a:pathLst>
                  <a:path w="20798" h="19096" extrusionOk="0">
                    <a:moveTo>
                      <a:pt x="0" y="1"/>
                    </a:moveTo>
                    <a:lnTo>
                      <a:pt x="0" y="19096"/>
                    </a:lnTo>
                    <a:lnTo>
                      <a:pt x="20798" y="19096"/>
                    </a:lnTo>
                    <a:lnTo>
                      <a:pt x="20798" y="1"/>
                    </a:lnTo>
                    <a:close/>
                  </a:path>
                </a:pathLst>
              </a:custGeom>
              <a:solidFill>
                <a:srgbClr val="FFFFFF"/>
              </a:solidFill>
              <a:ln w="9525"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1489775" y="3280925"/>
                <a:ext cx="519700" cy="477150"/>
              </a:xfrm>
              <a:custGeom>
                <a:avLst/>
                <a:gdLst/>
                <a:ahLst/>
                <a:cxnLst/>
                <a:rect l="l" t="t" r="r" b="b"/>
                <a:pathLst>
                  <a:path w="20788" h="19086" extrusionOk="0">
                    <a:moveTo>
                      <a:pt x="0" y="0"/>
                    </a:moveTo>
                    <a:lnTo>
                      <a:pt x="0" y="19086"/>
                    </a:lnTo>
                    <a:lnTo>
                      <a:pt x="20788" y="19086"/>
                    </a:lnTo>
                    <a:lnTo>
                      <a:pt x="2078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1489775" y="3280925"/>
                <a:ext cx="519700" cy="477150"/>
              </a:xfrm>
              <a:custGeom>
                <a:avLst/>
                <a:gdLst/>
                <a:ahLst/>
                <a:cxnLst/>
                <a:rect l="l" t="t" r="r" b="b"/>
                <a:pathLst>
                  <a:path w="20788" h="19086" extrusionOk="0">
                    <a:moveTo>
                      <a:pt x="0" y="0"/>
                    </a:moveTo>
                    <a:lnTo>
                      <a:pt x="0" y="19086"/>
                    </a:lnTo>
                    <a:lnTo>
                      <a:pt x="20788" y="19086"/>
                    </a:lnTo>
                    <a:lnTo>
                      <a:pt x="20788" y="0"/>
                    </a:lnTo>
                    <a:close/>
                  </a:path>
                </a:pathLst>
              </a:custGeom>
              <a:solidFill>
                <a:srgbClr val="FFFFFF"/>
              </a:solidFill>
              <a:ln w="9525"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1356000" y="3375025"/>
                <a:ext cx="519725" cy="477425"/>
              </a:xfrm>
              <a:custGeom>
                <a:avLst/>
                <a:gdLst/>
                <a:ahLst/>
                <a:cxnLst/>
                <a:rect l="l" t="t" r="r" b="b"/>
                <a:pathLst>
                  <a:path w="20789" h="19097" extrusionOk="0">
                    <a:moveTo>
                      <a:pt x="1" y="1"/>
                    </a:moveTo>
                    <a:lnTo>
                      <a:pt x="1" y="19096"/>
                    </a:lnTo>
                    <a:lnTo>
                      <a:pt x="20789" y="19096"/>
                    </a:lnTo>
                    <a:lnTo>
                      <a:pt x="2078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1356000" y="3375025"/>
                <a:ext cx="519725" cy="477425"/>
              </a:xfrm>
              <a:custGeom>
                <a:avLst/>
                <a:gdLst/>
                <a:ahLst/>
                <a:cxnLst/>
                <a:rect l="l" t="t" r="r" b="b"/>
                <a:pathLst>
                  <a:path w="20789" h="19097" extrusionOk="0">
                    <a:moveTo>
                      <a:pt x="1" y="1"/>
                    </a:moveTo>
                    <a:lnTo>
                      <a:pt x="1" y="19096"/>
                    </a:lnTo>
                    <a:lnTo>
                      <a:pt x="20789" y="19096"/>
                    </a:lnTo>
                    <a:lnTo>
                      <a:pt x="20789" y="1"/>
                    </a:lnTo>
                    <a:close/>
                  </a:path>
                </a:pathLst>
              </a:custGeom>
              <a:solidFill>
                <a:srgbClr val="FFFFFF"/>
              </a:solidFill>
              <a:ln w="9525"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1124975" y="3457225"/>
                <a:ext cx="519725" cy="477175"/>
              </a:xfrm>
              <a:custGeom>
                <a:avLst/>
                <a:gdLst/>
                <a:ahLst/>
                <a:cxnLst/>
                <a:rect l="l" t="t" r="r" b="b"/>
                <a:pathLst>
                  <a:path w="20789" h="19087" extrusionOk="0">
                    <a:moveTo>
                      <a:pt x="1" y="1"/>
                    </a:moveTo>
                    <a:lnTo>
                      <a:pt x="1" y="19086"/>
                    </a:lnTo>
                    <a:lnTo>
                      <a:pt x="20788" y="19086"/>
                    </a:lnTo>
                    <a:lnTo>
                      <a:pt x="207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1124975" y="3457225"/>
                <a:ext cx="519725" cy="477175"/>
              </a:xfrm>
              <a:custGeom>
                <a:avLst/>
                <a:gdLst/>
                <a:ahLst/>
                <a:cxnLst/>
                <a:rect l="l" t="t" r="r" b="b"/>
                <a:pathLst>
                  <a:path w="20789" h="19087" extrusionOk="0">
                    <a:moveTo>
                      <a:pt x="1" y="1"/>
                    </a:moveTo>
                    <a:lnTo>
                      <a:pt x="1" y="19086"/>
                    </a:lnTo>
                    <a:lnTo>
                      <a:pt x="20788" y="19086"/>
                    </a:lnTo>
                    <a:lnTo>
                      <a:pt x="20788" y="1"/>
                    </a:lnTo>
                    <a:close/>
                  </a:path>
                </a:pathLst>
              </a:custGeom>
              <a:solidFill>
                <a:srgbClr val="FFFFFF"/>
              </a:solidFill>
              <a:ln w="3150"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1109650" y="3417600"/>
                <a:ext cx="1185575" cy="893725"/>
              </a:xfrm>
              <a:custGeom>
                <a:avLst/>
                <a:gdLst/>
                <a:ahLst/>
                <a:cxnLst/>
                <a:rect l="l" t="t" r="r" b="b"/>
                <a:pathLst>
                  <a:path w="47423" h="35749" extrusionOk="0">
                    <a:moveTo>
                      <a:pt x="1" y="0"/>
                    </a:moveTo>
                    <a:lnTo>
                      <a:pt x="1" y="35749"/>
                    </a:lnTo>
                    <a:lnTo>
                      <a:pt x="47423" y="35749"/>
                    </a:lnTo>
                    <a:lnTo>
                      <a:pt x="47423" y="0"/>
                    </a:ln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1109650" y="3417600"/>
                <a:ext cx="1185575" cy="893725"/>
              </a:xfrm>
              <a:custGeom>
                <a:avLst/>
                <a:gdLst/>
                <a:ahLst/>
                <a:cxnLst/>
                <a:rect l="l" t="t" r="r" b="b"/>
                <a:pathLst>
                  <a:path w="47423" h="35749" extrusionOk="0">
                    <a:moveTo>
                      <a:pt x="1" y="0"/>
                    </a:moveTo>
                    <a:lnTo>
                      <a:pt x="1" y="35749"/>
                    </a:lnTo>
                    <a:lnTo>
                      <a:pt x="47423" y="35749"/>
                    </a:lnTo>
                    <a:lnTo>
                      <a:pt x="47423" y="0"/>
                    </a:lnTo>
                    <a:close/>
                  </a:path>
                </a:pathLst>
              </a:custGeom>
              <a:solidFill>
                <a:schemeClr val="accent2"/>
              </a:solidFill>
              <a:ln w="9525"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1416800" y="3417600"/>
                <a:ext cx="878425" cy="893725"/>
              </a:xfrm>
              <a:custGeom>
                <a:avLst/>
                <a:gdLst/>
                <a:ahLst/>
                <a:cxnLst/>
                <a:rect l="l" t="t" r="r" b="b"/>
                <a:pathLst>
                  <a:path w="35137" h="35749" extrusionOk="0">
                    <a:moveTo>
                      <a:pt x="1" y="0"/>
                    </a:moveTo>
                    <a:lnTo>
                      <a:pt x="1" y="35749"/>
                    </a:lnTo>
                    <a:lnTo>
                      <a:pt x="35137" y="35749"/>
                    </a:lnTo>
                    <a:lnTo>
                      <a:pt x="35137" y="0"/>
                    </a:ln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1416800" y="3417600"/>
                <a:ext cx="878425" cy="893725"/>
              </a:xfrm>
              <a:custGeom>
                <a:avLst/>
                <a:gdLst/>
                <a:ahLst/>
                <a:cxnLst/>
                <a:rect l="l" t="t" r="r" b="b"/>
                <a:pathLst>
                  <a:path w="35137" h="35749" extrusionOk="0">
                    <a:moveTo>
                      <a:pt x="1" y="0"/>
                    </a:moveTo>
                    <a:lnTo>
                      <a:pt x="1" y="35749"/>
                    </a:lnTo>
                    <a:lnTo>
                      <a:pt x="35137" y="35749"/>
                    </a:lnTo>
                    <a:lnTo>
                      <a:pt x="35137" y="0"/>
                    </a:lnTo>
                    <a:close/>
                  </a:path>
                </a:pathLst>
              </a:custGeom>
              <a:solidFill>
                <a:schemeClr val="accent2"/>
              </a:solidFill>
              <a:ln w="9525"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957675" y="3417600"/>
                <a:ext cx="459150" cy="401275"/>
              </a:xfrm>
              <a:custGeom>
                <a:avLst/>
                <a:gdLst/>
                <a:ahLst/>
                <a:cxnLst/>
                <a:rect l="l" t="t" r="r" b="b"/>
                <a:pathLst>
                  <a:path w="18366" h="16051" extrusionOk="0">
                    <a:moveTo>
                      <a:pt x="6080" y="0"/>
                    </a:moveTo>
                    <a:lnTo>
                      <a:pt x="0" y="16051"/>
                    </a:lnTo>
                    <a:lnTo>
                      <a:pt x="13259" y="16051"/>
                    </a:lnTo>
                    <a:lnTo>
                      <a:pt x="18366" y="0"/>
                    </a:ln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957675" y="3417600"/>
                <a:ext cx="459150" cy="401275"/>
              </a:xfrm>
              <a:custGeom>
                <a:avLst/>
                <a:gdLst/>
                <a:ahLst/>
                <a:cxnLst/>
                <a:rect l="l" t="t" r="r" b="b"/>
                <a:pathLst>
                  <a:path w="18366" h="16051" extrusionOk="0">
                    <a:moveTo>
                      <a:pt x="6080" y="0"/>
                    </a:moveTo>
                    <a:lnTo>
                      <a:pt x="0" y="16051"/>
                    </a:lnTo>
                    <a:lnTo>
                      <a:pt x="13259" y="16051"/>
                    </a:lnTo>
                    <a:lnTo>
                      <a:pt x="18366" y="0"/>
                    </a:lnTo>
                    <a:close/>
                  </a:path>
                </a:pathLst>
              </a:custGeom>
              <a:solidFill>
                <a:schemeClr val="accent4"/>
              </a:solidFill>
              <a:ln w="9525"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1565625" y="3584900"/>
                <a:ext cx="541125" cy="556200"/>
              </a:xfrm>
              <a:custGeom>
                <a:avLst/>
                <a:gdLst/>
                <a:ahLst/>
                <a:cxnLst/>
                <a:rect l="l" t="t" r="r" b="b"/>
                <a:pathLst>
                  <a:path w="21645" h="22248" extrusionOk="0">
                    <a:moveTo>
                      <a:pt x="1" y="1"/>
                    </a:moveTo>
                    <a:lnTo>
                      <a:pt x="1" y="22248"/>
                    </a:lnTo>
                    <a:lnTo>
                      <a:pt x="21645" y="22248"/>
                    </a:lnTo>
                    <a:lnTo>
                      <a:pt x="216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565625" y="3584900"/>
                <a:ext cx="541125" cy="556200"/>
              </a:xfrm>
              <a:custGeom>
                <a:avLst/>
                <a:gdLst/>
                <a:ahLst/>
                <a:cxnLst/>
                <a:rect l="l" t="t" r="r" b="b"/>
                <a:pathLst>
                  <a:path w="21645" h="22248" extrusionOk="0">
                    <a:moveTo>
                      <a:pt x="1" y="1"/>
                    </a:moveTo>
                    <a:lnTo>
                      <a:pt x="1" y="22248"/>
                    </a:lnTo>
                    <a:lnTo>
                      <a:pt x="21645" y="22248"/>
                    </a:lnTo>
                    <a:lnTo>
                      <a:pt x="21645" y="1"/>
                    </a:lnTo>
                    <a:close/>
                  </a:path>
                </a:pathLst>
              </a:custGeom>
              <a:solidFill>
                <a:srgbClr val="FFFFFF"/>
              </a:solidFill>
              <a:ln w="9525"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565625" y="3791625"/>
                <a:ext cx="541125" cy="349475"/>
              </a:xfrm>
              <a:custGeom>
                <a:avLst/>
                <a:gdLst/>
                <a:ahLst/>
                <a:cxnLst/>
                <a:rect l="l" t="t" r="r" b="b"/>
                <a:pathLst>
                  <a:path w="21645" h="13979" extrusionOk="0">
                    <a:moveTo>
                      <a:pt x="7783" y="0"/>
                    </a:moveTo>
                    <a:lnTo>
                      <a:pt x="127" y="6080"/>
                    </a:lnTo>
                    <a:lnTo>
                      <a:pt x="1" y="6323"/>
                    </a:lnTo>
                    <a:lnTo>
                      <a:pt x="1" y="13979"/>
                    </a:lnTo>
                    <a:lnTo>
                      <a:pt x="21645" y="13979"/>
                    </a:lnTo>
                    <a:lnTo>
                      <a:pt x="21645" y="8142"/>
                    </a:lnTo>
                    <a:lnTo>
                      <a:pt x="17637" y="3891"/>
                    </a:lnTo>
                    <a:lnTo>
                      <a:pt x="13989" y="5953"/>
                    </a:lnTo>
                    <a:lnTo>
                      <a:pt x="77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1565625" y="3791625"/>
                <a:ext cx="541125" cy="349475"/>
              </a:xfrm>
              <a:custGeom>
                <a:avLst/>
                <a:gdLst/>
                <a:ahLst/>
                <a:cxnLst/>
                <a:rect l="l" t="t" r="r" b="b"/>
                <a:pathLst>
                  <a:path w="21645" h="13979" extrusionOk="0">
                    <a:moveTo>
                      <a:pt x="7783" y="0"/>
                    </a:moveTo>
                    <a:lnTo>
                      <a:pt x="127" y="6080"/>
                    </a:lnTo>
                    <a:lnTo>
                      <a:pt x="1" y="6323"/>
                    </a:lnTo>
                    <a:lnTo>
                      <a:pt x="1" y="13979"/>
                    </a:lnTo>
                    <a:lnTo>
                      <a:pt x="21645" y="13979"/>
                    </a:lnTo>
                    <a:lnTo>
                      <a:pt x="21645" y="8142"/>
                    </a:lnTo>
                    <a:lnTo>
                      <a:pt x="17637" y="3891"/>
                    </a:lnTo>
                    <a:lnTo>
                      <a:pt x="13989" y="5953"/>
                    </a:lnTo>
                    <a:lnTo>
                      <a:pt x="77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848475" y="3672950"/>
                <a:ext cx="130600" cy="127700"/>
              </a:xfrm>
              <a:custGeom>
                <a:avLst/>
                <a:gdLst/>
                <a:ahLst/>
                <a:cxnLst/>
                <a:rect l="l" t="t" r="r" b="b"/>
                <a:pathLst>
                  <a:path w="5224" h="5108" extrusionOk="0">
                    <a:moveTo>
                      <a:pt x="2675" y="0"/>
                    </a:moveTo>
                    <a:cubicBezTo>
                      <a:pt x="1216" y="0"/>
                      <a:pt x="0" y="1099"/>
                      <a:pt x="0" y="2559"/>
                    </a:cubicBezTo>
                    <a:cubicBezTo>
                      <a:pt x="0" y="4018"/>
                      <a:pt x="1216" y="5107"/>
                      <a:pt x="2675" y="5107"/>
                    </a:cubicBezTo>
                    <a:cubicBezTo>
                      <a:pt x="4008" y="5107"/>
                      <a:pt x="5224" y="4018"/>
                      <a:pt x="5224" y="2559"/>
                    </a:cubicBezTo>
                    <a:cubicBezTo>
                      <a:pt x="5224" y="1099"/>
                      <a:pt x="4008" y="0"/>
                      <a:pt x="26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1848475" y="3672950"/>
                <a:ext cx="130600" cy="127700"/>
              </a:xfrm>
              <a:custGeom>
                <a:avLst/>
                <a:gdLst/>
                <a:ahLst/>
                <a:cxnLst/>
                <a:rect l="l" t="t" r="r" b="b"/>
                <a:pathLst>
                  <a:path w="5224" h="5108" fill="none" extrusionOk="0">
                    <a:moveTo>
                      <a:pt x="5224" y="2559"/>
                    </a:moveTo>
                    <a:cubicBezTo>
                      <a:pt x="5224" y="4018"/>
                      <a:pt x="4008" y="5107"/>
                      <a:pt x="2675" y="5107"/>
                    </a:cubicBezTo>
                    <a:cubicBezTo>
                      <a:pt x="1216" y="5107"/>
                      <a:pt x="0" y="4018"/>
                      <a:pt x="0" y="2559"/>
                    </a:cubicBezTo>
                    <a:cubicBezTo>
                      <a:pt x="0" y="1099"/>
                      <a:pt x="1216" y="0"/>
                      <a:pt x="2675" y="0"/>
                    </a:cubicBezTo>
                    <a:cubicBezTo>
                      <a:pt x="4008" y="0"/>
                      <a:pt x="5224" y="1099"/>
                      <a:pt x="5224" y="2559"/>
                    </a:cubicBezTo>
                    <a:close/>
                  </a:path>
                </a:pathLst>
              </a:custGeom>
              <a:noFill/>
              <a:ln w="3150" cap="flat" cmpd="sng">
                <a:solidFill>
                  <a:srgbClr val="263238"/>
                </a:solidFill>
                <a:prstDash val="solid"/>
                <a:miter lim="972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 name="Google Shape;474;p32"/>
            <p:cNvGrpSpPr/>
            <p:nvPr/>
          </p:nvGrpSpPr>
          <p:grpSpPr>
            <a:xfrm>
              <a:off x="7140481" y="2967956"/>
              <a:ext cx="943516" cy="1030390"/>
              <a:chOff x="326725" y="238125"/>
              <a:chExt cx="1491725" cy="1629075"/>
            </a:xfrm>
          </p:grpSpPr>
          <p:sp>
            <p:nvSpPr>
              <p:cNvPr id="475" name="Google Shape;475;p32"/>
              <p:cNvSpPr/>
              <p:nvPr/>
            </p:nvSpPr>
            <p:spPr>
              <a:xfrm>
                <a:off x="333750" y="245150"/>
                <a:ext cx="1477675" cy="1615025"/>
              </a:xfrm>
              <a:custGeom>
                <a:avLst/>
                <a:gdLst/>
                <a:ahLst/>
                <a:cxnLst/>
                <a:rect l="l" t="t" r="r" b="b"/>
                <a:pathLst>
                  <a:path w="59107" h="64601" extrusionOk="0">
                    <a:moveTo>
                      <a:pt x="3232" y="0"/>
                    </a:moveTo>
                    <a:cubicBezTo>
                      <a:pt x="1408" y="0"/>
                      <a:pt x="0" y="1408"/>
                      <a:pt x="0" y="3243"/>
                    </a:cubicBezTo>
                    <a:lnTo>
                      <a:pt x="0" y="61223"/>
                    </a:lnTo>
                    <a:cubicBezTo>
                      <a:pt x="0" y="63047"/>
                      <a:pt x="1408" y="64600"/>
                      <a:pt x="3232" y="64600"/>
                    </a:cubicBezTo>
                    <a:lnTo>
                      <a:pt x="55864" y="64600"/>
                    </a:lnTo>
                    <a:cubicBezTo>
                      <a:pt x="57699" y="64600"/>
                      <a:pt x="59106" y="63047"/>
                      <a:pt x="59106" y="61223"/>
                    </a:cubicBezTo>
                    <a:lnTo>
                      <a:pt x="59106" y="3243"/>
                    </a:lnTo>
                    <a:cubicBezTo>
                      <a:pt x="59106" y="1408"/>
                      <a:pt x="57699" y="0"/>
                      <a:pt x="558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26725" y="238125"/>
                <a:ext cx="1491725" cy="1629075"/>
              </a:xfrm>
              <a:custGeom>
                <a:avLst/>
                <a:gdLst/>
                <a:ahLst/>
                <a:cxnLst/>
                <a:rect l="l" t="t" r="r" b="b"/>
                <a:pathLst>
                  <a:path w="59669" h="65163" extrusionOk="0">
                    <a:moveTo>
                      <a:pt x="56145" y="563"/>
                    </a:moveTo>
                    <a:cubicBezTo>
                      <a:pt x="57834" y="563"/>
                      <a:pt x="59106" y="1835"/>
                      <a:pt x="59106" y="3524"/>
                    </a:cubicBezTo>
                    <a:lnTo>
                      <a:pt x="59106" y="61504"/>
                    </a:lnTo>
                    <a:cubicBezTo>
                      <a:pt x="59106" y="63193"/>
                      <a:pt x="57834" y="64600"/>
                      <a:pt x="56145" y="64600"/>
                    </a:cubicBezTo>
                    <a:lnTo>
                      <a:pt x="3513" y="64600"/>
                    </a:lnTo>
                    <a:cubicBezTo>
                      <a:pt x="1824" y="64600"/>
                      <a:pt x="563" y="63193"/>
                      <a:pt x="563" y="61504"/>
                    </a:cubicBezTo>
                    <a:lnTo>
                      <a:pt x="563" y="3524"/>
                    </a:lnTo>
                    <a:cubicBezTo>
                      <a:pt x="563" y="1835"/>
                      <a:pt x="1824" y="563"/>
                      <a:pt x="3513" y="563"/>
                    </a:cubicBezTo>
                    <a:close/>
                    <a:moveTo>
                      <a:pt x="3513" y="0"/>
                    </a:moveTo>
                    <a:cubicBezTo>
                      <a:pt x="1542" y="0"/>
                      <a:pt x="0" y="1554"/>
                      <a:pt x="0" y="3524"/>
                    </a:cubicBezTo>
                    <a:lnTo>
                      <a:pt x="0" y="61504"/>
                    </a:lnTo>
                    <a:cubicBezTo>
                      <a:pt x="0" y="63474"/>
                      <a:pt x="1542" y="65163"/>
                      <a:pt x="3513" y="65163"/>
                    </a:cubicBezTo>
                    <a:lnTo>
                      <a:pt x="56145" y="65163"/>
                    </a:lnTo>
                    <a:cubicBezTo>
                      <a:pt x="58115" y="65163"/>
                      <a:pt x="59669" y="63474"/>
                      <a:pt x="59669" y="61504"/>
                    </a:cubicBezTo>
                    <a:lnTo>
                      <a:pt x="59669" y="3524"/>
                    </a:lnTo>
                    <a:cubicBezTo>
                      <a:pt x="59669" y="1554"/>
                      <a:pt x="58115" y="0"/>
                      <a:pt x="561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33750" y="245150"/>
                <a:ext cx="1477675" cy="165525"/>
              </a:xfrm>
              <a:custGeom>
                <a:avLst/>
                <a:gdLst/>
                <a:ahLst/>
                <a:cxnLst/>
                <a:rect l="l" t="t" r="r" b="b"/>
                <a:pathLst>
                  <a:path w="59107" h="6621" extrusionOk="0">
                    <a:moveTo>
                      <a:pt x="3232" y="0"/>
                    </a:moveTo>
                    <a:cubicBezTo>
                      <a:pt x="1408" y="0"/>
                      <a:pt x="0" y="1408"/>
                      <a:pt x="0" y="3243"/>
                    </a:cubicBezTo>
                    <a:lnTo>
                      <a:pt x="0" y="6620"/>
                    </a:lnTo>
                    <a:lnTo>
                      <a:pt x="59106" y="6620"/>
                    </a:lnTo>
                    <a:lnTo>
                      <a:pt x="59106" y="3243"/>
                    </a:lnTo>
                    <a:cubicBezTo>
                      <a:pt x="59106" y="1408"/>
                      <a:pt x="57699" y="0"/>
                      <a:pt x="558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26725" y="238125"/>
                <a:ext cx="1491725" cy="179575"/>
              </a:xfrm>
              <a:custGeom>
                <a:avLst/>
                <a:gdLst/>
                <a:ahLst/>
                <a:cxnLst/>
                <a:rect l="l" t="t" r="r" b="b"/>
                <a:pathLst>
                  <a:path w="59669" h="7183" extrusionOk="0">
                    <a:moveTo>
                      <a:pt x="56145" y="563"/>
                    </a:moveTo>
                    <a:cubicBezTo>
                      <a:pt x="57834" y="563"/>
                      <a:pt x="59106" y="1835"/>
                      <a:pt x="59106" y="3524"/>
                    </a:cubicBezTo>
                    <a:lnTo>
                      <a:pt x="59106" y="6620"/>
                    </a:lnTo>
                    <a:lnTo>
                      <a:pt x="563" y="6620"/>
                    </a:lnTo>
                    <a:lnTo>
                      <a:pt x="563" y="3524"/>
                    </a:lnTo>
                    <a:cubicBezTo>
                      <a:pt x="563" y="2679"/>
                      <a:pt x="844" y="1970"/>
                      <a:pt x="1407" y="1407"/>
                    </a:cubicBezTo>
                    <a:cubicBezTo>
                      <a:pt x="1970" y="844"/>
                      <a:pt x="2668" y="563"/>
                      <a:pt x="3513" y="563"/>
                    </a:cubicBezTo>
                    <a:close/>
                    <a:moveTo>
                      <a:pt x="3513" y="0"/>
                    </a:moveTo>
                    <a:cubicBezTo>
                      <a:pt x="1542" y="0"/>
                      <a:pt x="0" y="1554"/>
                      <a:pt x="0" y="3524"/>
                    </a:cubicBezTo>
                    <a:lnTo>
                      <a:pt x="0" y="6901"/>
                    </a:lnTo>
                    <a:cubicBezTo>
                      <a:pt x="0" y="7036"/>
                      <a:pt x="135" y="7183"/>
                      <a:pt x="281" y="7183"/>
                    </a:cubicBezTo>
                    <a:lnTo>
                      <a:pt x="59387" y="7183"/>
                    </a:lnTo>
                    <a:cubicBezTo>
                      <a:pt x="59522" y="7183"/>
                      <a:pt x="59669" y="7036"/>
                      <a:pt x="59669" y="6901"/>
                    </a:cubicBezTo>
                    <a:lnTo>
                      <a:pt x="59669" y="3524"/>
                    </a:lnTo>
                    <a:cubicBezTo>
                      <a:pt x="59669" y="1554"/>
                      <a:pt x="58115" y="0"/>
                      <a:pt x="561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407500" y="1100225"/>
                <a:ext cx="608800" cy="14075"/>
              </a:xfrm>
              <a:custGeom>
                <a:avLst/>
                <a:gdLst/>
                <a:ahLst/>
                <a:cxnLst/>
                <a:rect l="l" t="t" r="r" b="b"/>
                <a:pathLst>
                  <a:path w="24352" h="563" extrusionOk="0">
                    <a:moveTo>
                      <a:pt x="282" y="0"/>
                    </a:moveTo>
                    <a:cubicBezTo>
                      <a:pt x="147" y="0"/>
                      <a:pt x="0" y="135"/>
                      <a:pt x="0" y="282"/>
                    </a:cubicBezTo>
                    <a:cubicBezTo>
                      <a:pt x="0" y="417"/>
                      <a:pt x="147" y="563"/>
                      <a:pt x="282" y="563"/>
                    </a:cubicBezTo>
                    <a:lnTo>
                      <a:pt x="24070" y="563"/>
                    </a:lnTo>
                    <a:cubicBezTo>
                      <a:pt x="24205" y="563"/>
                      <a:pt x="24352" y="417"/>
                      <a:pt x="24352" y="282"/>
                    </a:cubicBezTo>
                    <a:cubicBezTo>
                      <a:pt x="24352" y="135"/>
                      <a:pt x="24205" y="0"/>
                      <a:pt x="24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407500" y="1177625"/>
                <a:ext cx="608800" cy="14075"/>
              </a:xfrm>
              <a:custGeom>
                <a:avLst/>
                <a:gdLst/>
                <a:ahLst/>
                <a:cxnLst/>
                <a:rect l="l" t="t" r="r" b="b"/>
                <a:pathLst>
                  <a:path w="24352" h="563" extrusionOk="0">
                    <a:moveTo>
                      <a:pt x="282" y="0"/>
                    </a:moveTo>
                    <a:cubicBezTo>
                      <a:pt x="147" y="0"/>
                      <a:pt x="0" y="135"/>
                      <a:pt x="0" y="282"/>
                    </a:cubicBezTo>
                    <a:cubicBezTo>
                      <a:pt x="0" y="417"/>
                      <a:pt x="147" y="563"/>
                      <a:pt x="282" y="563"/>
                    </a:cubicBezTo>
                    <a:lnTo>
                      <a:pt x="24070" y="563"/>
                    </a:lnTo>
                    <a:cubicBezTo>
                      <a:pt x="24205" y="563"/>
                      <a:pt x="24352" y="417"/>
                      <a:pt x="24352" y="282"/>
                    </a:cubicBezTo>
                    <a:cubicBezTo>
                      <a:pt x="24352" y="135"/>
                      <a:pt x="24205" y="0"/>
                      <a:pt x="24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407500" y="1255025"/>
                <a:ext cx="608800" cy="10425"/>
              </a:xfrm>
              <a:custGeom>
                <a:avLst/>
                <a:gdLst/>
                <a:ahLst/>
                <a:cxnLst/>
                <a:rect l="l" t="t" r="r" b="b"/>
                <a:pathLst>
                  <a:path w="24352" h="417" extrusionOk="0">
                    <a:moveTo>
                      <a:pt x="282" y="0"/>
                    </a:moveTo>
                    <a:cubicBezTo>
                      <a:pt x="147" y="0"/>
                      <a:pt x="0" y="0"/>
                      <a:pt x="0" y="135"/>
                    </a:cubicBezTo>
                    <a:cubicBezTo>
                      <a:pt x="0" y="282"/>
                      <a:pt x="147" y="417"/>
                      <a:pt x="282" y="417"/>
                    </a:cubicBezTo>
                    <a:lnTo>
                      <a:pt x="24070" y="417"/>
                    </a:lnTo>
                    <a:cubicBezTo>
                      <a:pt x="24205" y="417"/>
                      <a:pt x="24352" y="282"/>
                      <a:pt x="24352" y="135"/>
                    </a:cubicBezTo>
                    <a:cubicBezTo>
                      <a:pt x="24352" y="0"/>
                      <a:pt x="24205" y="0"/>
                      <a:pt x="24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407500" y="1328750"/>
                <a:ext cx="608800" cy="14100"/>
              </a:xfrm>
              <a:custGeom>
                <a:avLst/>
                <a:gdLst/>
                <a:ahLst/>
                <a:cxnLst/>
                <a:rect l="l" t="t" r="r" b="b"/>
                <a:pathLst>
                  <a:path w="24352" h="564" extrusionOk="0">
                    <a:moveTo>
                      <a:pt x="282" y="1"/>
                    </a:moveTo>
                    <a:cubicBezTo>
                      <a:pt x="147" y="1"/>
                      <a:pt x="0" y="147"/>
                      <a:pt x="0" y="282"/>
                    </a:cubicBezTo>
                    <a:cubicBezTo>
                      <a:pt x="0" y="429"/>
                      <a:pt x="147" y="564"/>
                      <a:pt x="282" y="564"/>
                    </a:cubicBezTo>
                    <a:lnTo>
                      <a:pt x="24070" y="564"/>
                    </a:lnTo>
                    <a:cubicBezTo>
                      <a:pt x="24205" y="564"/>
                      <a:pt x="24352" y="429"/>
                      <a:pt x="24352" y="282"/>
                    </a:cubicBezTo>
                    <a:cubicBezTo>
                      <a:pt x="24352" y="147"/>
                      <a:pt x="24205" y="1"/>
                      <a:pt x="24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407500" y="1406150"/>
                <a:ext cx="608800" cy="14100"/>
              </a:xfrm>
              <a:custGeom>
                <a:avLst/>
                <a:gdLst/>
                <a:ahLst/>
                <a:cxnLst/>
                <a:rect l="l" t="t" r="r" b="b"/>
                <a:pathLst>
                  <a:path w="24352" h="564" extrusionOk="0">
                    <a:moveTo>
                      <a:pt x="282" y="1"/>
                    </a:moveTo>
                    <a:cubicBezTo>
                      <a:pt x="147" y="1"/>
                      <a:pt x="0" y="147"/>
                      <a:pt x="0" y="282"/>
                    </a:cubicBezTo>
                    <a:cubicBezTo>
                      <a:pt x="0" y="429"/>
                      <a:pt x="147" y="564"/>
                      <a:pt x="282" y="564"/>
                    </a:cubicBezTo>
                    <a:lnTo>
                      <a:pt x="24070" y="564"/>
                    </a:lnTo>
                    <a:cubicBezTo>
                      <a:pt x="24205" y="564"/>
                      <a:pt x="24352" y="429"/>
                      <a:pt x="24352" y="282"/>
                    </a:cubicBezTo>
                    <a:cubicBezTo>
                      <a:pt x="24352" y="147"/>
                      <a:pt x="24205" y="1"/>
                      <a:pt x="24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407500" y="1483550"/>
                <a:ext cx="608800" cy="14100"/>
              </a:xfrm>
              <a:custGeom>
                <a:avLst/>
                <a:gdLst/>
                <a:ahLst/>
                <a:cxnLst/>
                <a:rect l="l" t="t" r="r" b="b"/>
                <a:pathLst>
                  <a:path w="24352" h="564" extrusionOk="0">
                    <a:moveTo>
                      <a:pt x="282" y="1"/>
                    </a:moveTo>
                    <a:cubicBezTo>
                      <a:pt x="147" y="1"/>
                      <a:pt x="0" y="147"/>
                      <a:pt x="0" y="282"/>
                    </a:cubicBezTo>
                    <a:cubicBezTo>
                      <a:pt x="0" y="429"/>
                      <a:pt x="147" y="564"/>
                      <a:pt x="282" y="564"/>
                    </a:cubicBezTo>
                    <a:lnTo>
                      <a:pt x="24070" y="564"/>
                    </a:lnTo>
                    <a:cubicBezTo>
                      <a:pt x="24205" y="564"/>
                      <a:pt x="24352" y="429"/>
                      <a:pt x="24352" y="282"/>
                    </a:cubicBezTo>
                    <a:cubicBezTo>
                      <a:pt x="24352" y="147"/>
                      <a:pt x="24205" y="1"/>
                      <a:pt x="24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407500" y="1560950"/>
                <a:ext cx="608800" cy="14100"/>
              </a:xfrm>
              <a:custGeom>
                <a:avLst/>
                <a:gdLst/>
                <a:ahLst/>
                <a:cxnLst/>
                <a:rect l="l" t="t" r="r" b="b"/>
                <a:pathLst>
                  <a:path w="24352" h="564" extrusionOk="0">
                    <a:moveTo>
                      <a:pt x="282" y="1"/>
                    </a:moveTo>
                    <a:cubicBezTo>
                      <a:pt x="147" y="1"/>
                      <a:pt x="0" y="147"/>
                      <a:pt x="0" y="282"/>
                    </a:cubicBezTo>
                    <a:cubicBezTo>
                      <a:pt x="0" y="429"/>
                      <a:pt x="147" y="564"/>
                      <a:pt x="282" y="564"/>
                    </a:cubicBezTo>
                    <a:lnTo>
                      <a:pt x="24070" y="564"/>
                    </a:lnTo>
                    <a:cubicBezTo>
                      <a:pt x="24205" y="564"/>
                      <a:pt x="24352" y="429"/>
                      <a:pt x="24352" y="282"/>
                    </a:cubicBezTo>
                    <a:cubicBezTo>
                      <a:pt x="24352" y="147"/>
                      <a:pt x="24205" y="1"/>
                      <a:pt x="24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407500" y="1638350"/>
                <a:ext cx="608800" cy="14100"/>
              </a:xfrm>
              <a:custGeom>
                <a:avLst/>
                <a:gdLst/>
                <a:ahLst/>
                <a:cxnLst/>
                <a:rect l="l" t="t" r="r" b="b"/>
                <a:pathLst>
                  <a:path w="24352" h="564" extrusionOk="0">
                    <a:moveTo>
                      <a:pt x="282" y="1"/>
                    </a:moveTo>
                    <a:cubicBezTo>
                      <a:pt x="147" y="1"/>
                      <a:pt x="0" y="147"/>
                      <a:pt x="0" y="282"/>
                    </a:cubicBezTo>
                    <a:cubicBezTo>
                      <a:pt x="0" y="429"/>
                      <a:pt x="147" y="564"/>
                      <a:pt x="282" y="564"/>
                    </a:cubicBezTo>
                    <a:lnTo>
                      <a:pt x="24070" y="564"/>
                    </a:lnTo>
                    <a:cubicBezTo>
                      <a:pt x="24205" y="564"/>
                      <a:pt x="24352" y="429"/>
                      <a:pt x="24352" y="282"/>
                    </a:cubicBezTo>
                    <a:cubicBezTo>
                      <a:pt x="24352" y="147"/>
                      <a:pt x="24205" y="1"/>
                      <a:pt x="24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407500" y="1715750"/>
                <a:ext cx="608800" cy="10725"/>
              </a:xfrm>
              <a:custGeom>
                <a:avLst/>
                <a:gdLst/>
                <a:ahLst/>
                <a:cxnLst/>
                <a:rect l="l" t="t" r="r" b="b"/>
                <a:pathLst>
                  <a:path w="24352" h="429" extrusionOk="0">
                    <a:moveTo>
                      <a:pt x="282" y="1"/>
                    </a:moveTo>
                    <a:cubicBezTo>
                      <a:pt x="147" y="1"/>
                      <a:pt x="0" y="1"/>
                      <a:pt x="0" y="282"/>
                    </a:cubicBezTo>
                    <a:cubicBezTo>
                      <a:pt x="0" y="429"/>
                      <a:pt x="147" y="429"/>
                      <a:pt x="282" y="429"/>
                    </a:cubicBezTo>
                    <a:lnTo>
                      <a:pt x="24070" y="429"/>
                    </a:lnTo>
                    <a:cubicBezTo>
                      <a:pt x="24205" y="429"/>
                      <a:pt x="24352" y="429"/>
                      <a:pt x="24352" y="282"/>
                    </a:cubicBezTo>
                    <a:cubicBezTo>
                      <a:pt x="24352" y="1"/>
                      <a:pt x="24205" y="1"/>
                      <a:pt x="240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1107750" y="1100225"/>
                <a:ext cx="608525" cy="14075"/>
              </a:xfrm>
              <a:custGeom>
                <a:avLst/>
                <a:gdLst/>
                <a:ahLst/>
                <a:cxnLst/>
                <a:rect l="l" t="t" r="r" b="b"/>
                <a:pathLst>
                  <a:path w="24341" h="563" extrusionOk="0">
                    <a:moveTo>
                      <a:pt x="282" y="0"/>
                    </a:moveTo>
                    <a:cubicBezTo>
                      <a:pt x="136" y="0"/>
                      <a:pt x="1" y="135"/>
                      <a:pt x="1" y="282"/>
                    </a:cubicBezTo>
                    <a:cubicBezTo>
                      <a:pt x="1" y="417"/>
                      <a:pt x="136" y="563"/>
                      <a:pt x="282" y="563"/>
                    </a:cubicBezTo>
                    <a:lnTo>
                      <a:pt x="24060" y="563"/>
                    </a:lnTo>
                    <a:cubicBezTo>
                      <a:pt x="24206" y="563"/>
                      <a:pt x="24341" y="417"/>
                      <a:pt x="24341" y="282"/>
                    </a:cubicBezTo>
                    <a:cubicBezTo>
                      <a:pt x="24341" y="135"/>
                      <a:pt x="24206" y="0"/>
                      <a:pt x="240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1107750" y="1177625"/>
                <a:ext cx="608525" cy="14075"/>
              </a:xfrm>
              <a:custGeom>
                <a:avLst/>
                <a:gdLst/>
                <a:ahLst/>
                <a:cxnLst/>
                <a:rect l="l" t="t" r="r" b="b"/>
                <a:pathLst>
                  <a:path w="24341" h="563" extrusionOk="0">
                    <a:moveTo>
                      <a:pt x="282" y="0"/>
                    </a:moveTo>
                    <a:cubicBezTo>
                      <a:pt x="136" y="0"/>
                      <a:pt x="1" y="135"/>
                      <a:pt x="1" y="282"/>
                    </a:cubicBezTo>
                    <a:cubicBezTo>
                      <a:pt x="1" y="417"/>
                      <a:pt x="136" y="563"/>
                      <a:pt x="282" y="563"/>
                    </a:cubicBezTo>
                    <a:lnTo>
                      <a:pt x="24060" y="563"/>
                    </a:lnTo>
                    <a:cubicBezTo>
                      <a:pt x="24206" y="563"/>
                      <a:pt x="24341" y="417"/>
                      <a:pt x="24341" y="282"/>
                    </a:cubicBezTo>
                    <a:cubicBezTo>
                      <a:pt x="24341" y="135"/>
                      <a:pt x="24206" y="0"/>
                      <a:pt x="240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1107750" y="1255025"/>
                <a:ext cx="608525" cy="10425"/>
              </a:xfrm>
              <a:custGeom>
                <a:avLst/>
                <a:gdLst/>
                <a:ahLst/>
                <a:cxnLst/>
                <a:rect l="l" t="t" r="r" b="b"/>
                <a:pathLst>
                  <a:path w="24341" h="417" extrusionOk="0">
                    <a:moveTo>
                      <a:pt x="282" y="0"/>
                    </a:moveTo>
                    <a:cubicBezTo>
                      <a:pt x="136" y="0"/>
                      <a:pt x="1" y="0"/>
                      <a:pt x="1" y="135"/>
                    </a:cubicBezTo>
                    <a:cubicBezTo>
                      <a:pt x="1" y="282"/>
                      <a:pt x="136" y="417"/>
                      <a:pt x="282" y="417"/>
                    </a:cubicBezTo>
                    <a:lnTo>
                      <a:pt x="24060" y="417"/>
                    </a:lnTo>
                    <a:cubicBezTo>
                      <a:pt x="24206" y="417"/>
                      <a:pt x="24341" y="282"/>
                      <a:pt x="24341" y="135"/>
                    </a:cubicBezTo>
                    <a:cubicBezTo>
                      <a:pt x="24341" y="0"/>
                      <a:pt x="24206" y="0"/>
                      <a:pt x="240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107750" y="1328750"/>
                <a:ext cx="608525" cy="14100"/>
              </a:xfrm>
              <a:custGeom>
                <a:avLst/>
                <a:gdLst/>
                <a:ahLst/>
                <a:cxnLst/>
                <a:rect l="l" t="t" r="r" b="b"/>
                <a:pathLst>
                  <a:path w="24341" h="564" extrusionOk="0">
                    <a:moveTo>
                      <a:pt x="282" y="1"/>
                    </a:moveTo>
                    <a:cubicBezTo>
                      <a:pt x="136" y="1"/>
                      <a:pt x="1" y="147"/>
                      <a:pt x="1" y="282"/>
                    </a:cubicBezTo>
                    <a:cubicBezTo>
                      <a:pt x="1" y="429"/>
                      <a:pt x="136" y="564"/>
                      <a:pt x="282" y="564"/>
                    </a:cubicBezTo>
                    <a:lnTo>
                      <a:pt x="24060" y="564"/>
                    </a:lnTo>
                    <a:cubicBezTo>
                      <a:pt x="24206" y="564"/>
                      <a:pt x="24341" y="429"/>
                      <a:pt x="24341" y="282"/>
                    </a:cubicBezTo>
                    <a:cubicBezTo>
                      <a:pt x="24341" y="147"/>
                      <a:pt x="24206" y="1"/>
                      <a:pt x="240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1107750" y="1406150"/>
                <a:ext cx="608525" cy="14100"/>
              </a:xfrm>
              <a:custGeom>
                <a:avLst/>
                <a:gdLst/>
                <a:ahLst/>
                <a:cxnLst/>
                <a:rect l="l" t="t" r="r" b="b"/>
                <a:pathLst>
                  <a:path w="24341" h="564" extrusionOk="0">
                    <a:moveTo>
                      <a:pt x="282" y="1"/>
                    </a:moveTo>
                    <a:cubicBezTo>
                      <a:pt x="136" y="1"/>
                      <a:pt x="1" y="147"/>
                      <a:pt x="1" y="282"/>
                    </a:cubicBezTo>
                    <a:cubicBezTo>
                      <a:pt x="1" y="429"/>
                      <a:pt x="136" y="564"/>
                      <a:pt x="282" y="564"/>
                    </a:cubicBezTo>
                    <a:lnTo>
                      <a:pt x="24060" y="564"/>
                    </a:lnTo>
                    <a:cubicBezTo>
                      <a:pt x="24206" y="564"/>
                      <a:pt x="24341" y="429"/>
                      <a:pt x="24341" y="282"/>
                    </a:cubicBezTo>
                    <a:cubicBezTo>
                      <a:pt x="24341" y="147"/>
                      <a:pt x="24206" y="1"/>
                      <a:pt x="240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07750" y="1483550"/>
                <a:ext cx="608525" cy="14100"/>
              </a:xfrm>
              <a:custGeom>
                <a:avLst/>
                <a:gdLst/>
                <a:ahLst/>
                <a:cxnLst/>
                <a:rect l="l" t="t" r="r" b="b"/>
                <a:pathLst>
                  <a:path w="24341" h="564" extrusionOk="0">
                    <a:moveTo>
                      <a:pt x="282" y="1"/>
                    </a:moveTo>
                    <a:cubicBezTo>
                      <a:pt x="136" y="1"/>
                      <a:pt x="1" y="147"/>
                      <a:pt x="1" y="282"/>
                    </a:cubicBezTo>
                    <a:cubicBezTo>
                      <a:pt x="1" y="429"/>
                      <a:pt x="136" y="564"/>
                      <a:pt x="282" y="564"/>
                    </a:cubicBezTo>
                    <a:lnTo>
                      <a:pt x="24060" y="564"/>
                    </a:lnTo>
                    <a:cubicBezTo>
                      <a:pt x="24206" y="564"/>
                      <a:pt x="24341" y="429"/>
                      <a:pt x="24341" y="282"/>
                    </a:cubicBezTo>
                    <a:cubicBezTo>
                      <a:pt x="24341" y="147"/>
                      <a:pt x="24206" y="1"/>
                      <a:pt x="240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107750" y="1560950"/>
                <a:ext cx="608525" cy="14100"/>
              </a:xfrm>
              <a:custGeom>
                <a:avLst/>
                <a:gdLst/>
                <a:ahLst/>
                <a:cxnLst/>
                <a:rect l="l" t="t" r="r" b="b"/>
                <a:pathLst>
                  <a:path w="24341" h="564" extrusionOk="0">
                    <a:moveTo>
                      <a:pt x="282" y="1"/>
                    </a:moveTo>
                    <a:cubicBezTo>
                      <a:pt x="136" y="1"/>
                      <a:pt x="1" y="147"/>
                      <a:pt x="1" y="282"/>
                    </a:cubicBezTo>
                    <a:cubicBezTo>
                      <a:pt x="1" y="429"/>
                      <a:pt x="136" y="564"/>
                      <a:pt x="282" y="564"/>
                    </a:cubicBezTo>
                    <a:lnTo>
                      <a:pt x="24060" y="564"/>
                    </a:lnTo>
                    <a:cubicBezTo>
                      <a:pt x="24206" y="564"/>
                      <a:pt x="24341" y="429"/>
                      <a:pt x="24341" y="282"/>
                    </a:cubicBezTo>
                    <a:cubicBezTo>
                      <a:pt x="24341" y="147"/>
                      <a:pt x="24206" y="1"/>
                      <a:pt x="240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07750" y="1638350"/>
                <a:ext cx="608525" cy="14100"/>
              </a:xfrm>
              <a:custGeom>
                <a:avLst/>
                <a:gdLst/>
                <a:ahLst/>
                <a:cxnLst/>
                <a:rect l="l" t="t" r="r" b="b"/>
                <a:pathLst>
                  <a:path w="24341" h="564" extrusionOk="0">
                    <a:moveTo>
                      <a:pt x="282" y="1"/>
                    </a:moveTo>
                    <a:cubicBezTo>
                      <a:pt x="136" y="1"/>
                      <a:pt x="1" y="147"/>
                      <a:pt x="1" y="282"/>
                    </a:cubicBezTo>
                    <a:cubicBezTo>
                      <a:pt x="1" y="429"/>
                      <a:pt x="136" y="564"/>
                      <a:pt x="282" y="564"/>
                    </a:cubicBezTo>
                    <a:lnTo>
                      <a:pt x="24060" y="564"/>
                    </a:lnTo>
                    <a:cubicBezTo>
                      <a:pt x="24206" y="564"/>
                      <a:pt x="24341" y="429"/>
                      <a:pt x="24341" y="282"/>
                    </a:cubicBezTo>
                    <a:cubicBezTo>
                      <a:pt x="24341" y="147"/>
                      <a:pt x="24206" y="1"/>
                      <a:pt x="240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07750" y="1715750"/>
                <a:ext cx="608525" cy="10725"/>
              </a:xfrm>
              <a:custGeom>
                <a:avLst/>
                <a:gdLst/>
                <a:ahLst/>
                <a:cxnLst/>
                <a:rect l="l" t="t" r="r" b="b"/>
                <a:pathLst>
                  <a:path w="24341" h="429" extrusionOk="0">
                    <a:moveTo>
                      <a:pt x="282" y="1"/>
                    </a:moveTo>
                    <a:cubicBezTo>
                      <a:pt x="136" y="1"/>
                      <a:pt x="1" y="1"/>
                      <a:pt x="1" y="282"/>
                    </a:cubicBezTo>
                    <a:cubicBezTo>
                      <a:pt x="1" y="429"/>
                      <a:pt x="136" y="429"/>
                      <a:pt x="282" y="429"/>
                    </a:cubicBezTo>
                    <a:lnTo>
                      <a:pt x="24060" y="429"/>
                    </a:lnTo>
                    <a:cubicBezTo>
                      <a:pt x="24206" y="429"/>
                      <a:pt x="24341" y="429"/>
                      <a:pt x="24341" y="282"/>
                    </a:cubicBezTo>
                    <a:cubicBezTo>
                      <a:pt x="24341" y="1"/>
                      <a:pt x="24206" y="1"/>
                      <a:pt x="240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400450" y="547725"/>
                <a:ext cx="489200" cy="344800"/>
              </a:xfrm>
              <a:custGeom>
                <a:avLst/>
                <a:gdLst/>
                <a:ahLst/>
                <a:cxnLst/>
                <a:rect l="l" t="t" r="r" b="b"/>
                <a:pathLst>
                  <a:path w="19568" h="13792" extrusionOk="0">
                    <a:moveTo>
                      <a:pt x="1" y="0"/>
                    </a:moveTo>
                    <a:lnTo>
                      <a:pt x="1" y="282"/>
                    </a:lnTo>
                    <a:lnTo>
                      <a:pt x="1408" y="282"/>
                    </a:lnTo>
                    <a:lnTo>
                      <a:pt x="5630" y="13791"/>
                    </a:lnTo>
                    <a:cubicBezTo>
                      <a:pt x="6474" y="13791"/>
                      <a:pt x="6621" y="13229"/>
                      <a:pt x="6902" y="12531"/>
                    </a:cubicBezTo>
                    <a:lnTo>
                      <a:pt x="9570" y="4503"/>
                    </a:lnTo>
                    <a:lnTo>
                      <a:pt x="12385" y="13656"/>
                    </a:lnTo>
                    <a:cubicBezTo>
                      <a:pt x="13229" y="13656"/>
                      <a:pt x="13375" y="13229"/>
                      <a:pt x="13657" y="12384"/>
                    </a:cubicBezTo>
                    <a:lnTo>
                      <a:pt x="16888" y="2815"/>
                    </a:lnTo>
                    <a:cubicBezTo>
                      <a:pt x="17451" y="1272"/>
                      <a:pt x="18014" y="282"/>
                      <a:pt x="19568" y="282"/>
                    </a:cubicBezTo>
                    <a:lnTo>
                      <a:pt x="19568" y="0"/>
                    </a:lnTo>
                    <a:lnTo>
                      <a:pt x="13511" y="0"/>
                    </a:lnTo>
                    <a:lnTo>
                      <a:pt x="13511" y="282"/>
                    </a:lnTo>
                    <a:lnTo>
                      <a:pt x="13792" y="282"/>
                    </a:lnTo>
                    <a:cubicBezTo>
                      <a:pt x="15199" y="282"/>
                      <a:pt x="16607" y="282"/>
                      <a:pt x="16607" y="1689"/>
                    </a:cubicBezTo>
                    <a:cubicBezTo>
                      <a:pt x="16607" y="2117"/>
                      <a:pt x="16607" y="2533"/>
                      <a:pt x="16471" y="2815"/>
                    </a:cubicBezTo>
                    <a:lnTo>
                      <a:pt x="13792" y="10842"/>
                    </a:lnTo>
                    <a:lnTo>
                      <a:pt x="13657" y="10842"/>
                    </a:lnTo>
                    <a:lnTo>
                      <a:pt x="10696" y="282"/>
                    </a:lnTo>
                    <a:lnTo>
                      <a:pt x="12103" y="282"/>
                    </a:lnTo>
                    <a:lnTo>
                      <a:pt x="12103" y="0"/>
                    </a:lnTo>
                    <a:lnTo>
                      <a:pt x="6756" y="0"/>
                    </a:lnTo>
                    <a:lnTo>
                      <a:pt x="6756" y="282"/>
                    </a:lnTo>
                    <a:lnTo>
                      <a:pt x="8309" y="282"/>
                    </a:lnTo>
                    <a:lnTo>
                      <a:pt x="9289" y="3805"/>
                    </a:lnTo>
                    <a:lnTo>
                      <a:pt x="7037" y="10842"/>
                    </a:lnTo>
                    <a:lnTo>
                      <a:pt x="6902" y="10842"/>
                    </a:lnTo>
                    <a:lnTo>
                      <a:pt x="3806" y="282"/>
                    </a:lnTo>
                    <a:lnTo>
                      <a:pt x="5348" y="282"/>
                    </a:lnTo>
                    <a:lnTo>
                      <a:pt x="534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100725" y="470325"/>
                <a:ext cx="612175" cy="552525"/>
              </a:xfrm>
              <a:custGeom>
                <a:avLst/>
                <a:gdLst/>
                <a:ahLst/>
                <a:cxnLst/>
                <a:rect l="l" t="t" r="r" b="b"/>
                <a:pathLst>
                  <a:path w="24487" h="22101" extrusionOk="0">
                    <a:moveTo>
                      <a:pt x="0" y="0"/>
                    </a:moveTo>
                    <a:lnTo>
                      <a:pt x="0" y="22100"/>
                    </a:lnTo>
                    <a:lnTo>
                      <a:pt x="24487" y="22100"/>
                    </a:lnTo>
                    <a:lnTo>
                      <a:pt x="244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086650" y="456250"/>
                <a:ext cx="640325" cy="580650"/>
              </a:xfrm>
              <a:custGeom>
                <a:avLst/>
                <a:gdLst/>
                <a:ahLst/>
                <a:cxnLst/>
                <a:rect l="l" t="t" r="r" b="b"/>
                <a:pathLst>
                  <a:path w="25613" h="23226" extrusionOk="0">
                    <a:moveTo>
                      <a:pt x="24487" y="1126"/>
                    </a:moveTo>
                    <a:lnTo>
                      <a:pt x="24487" y="22100"/>
                    </a:lnTo>
                    <a:lnTo>
                      <a:pt x="1126" y="22100"/>
                    </a:lnTo>
                    <a:lnTo>
                      <a:pt x="1126" y="1126"/>
                    </a:lnTo>
                    <a:close/>
                    <a:moveTo>
                      <a:pt x="563" y="0"/>
                    </a:moveTo>
                    <a:cubicBezTo>
                      <a:pt x="282" y="0"/>
                      <a:pt x="0" y="282"/>
                      <a:pt x="0" y="563"/>
                    </a:cubicBezTo>
                    <a:lnTo>
                      <a:pt x="0" y="22663"/>
                    </a:lnTo>
                    <a:cubicBezTo>
                      <a:pt x="0" y="22944"/>
                      <a:pt x="282" y="23226"/>
                      <a:pt x="563" y="23226"/>
                    </a:cubicBezTo>
                    <a:lnTo>
                      <a:pt x="25050" y="23226"/>
                    </a:lnTo>
                    <a:cubicBezTo>
                      <a:pt x="25331" y="23226"/>
                      <a:pt x="25613" y="22944"/>
                      <a:pt x="25613" y="22663"/>
                    </a:cubicBezTo>
                    <a:lnTo>
                      <a:pt x="25613" y="563"/>
                    </a:lnTo>
                    <a:cubicBezTo>
                      <a:pt x="25613" y="282"/>
                      <a:pt x="25331" y="0"/>
                      <a:pt x="250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100725" y="702525"/>
                <a:ext cx="612175" cy="320325"/>
              </a:xfrm>
              <a:custGeom>
                <a:avLst/>
                <a:gdLst/>
                <a:ahLst/>
                <a:cxnLst/>
                <a:rect l="l" t="t" r="r" b="b"/>
                <a:pathLst>
                  <a:path w="24487" h="12813" extrusionOk="0">
                    <a:moveTo>
                      <a:pt x="24487" y="0"/>
                    </a:moveTo>
                    <a:cubicBezTo>
                      <a:pt x="23642" y="0"/>
                      <a:pt x="22798" y="146"/>
                      <a:pt x="22089" y="282"/>
                    </a:cubicBezTo>
                    <a:cubicBezTo>
                      <a:pt x="18295" y="1126"/>
                      <a:pt x="17304" y="6474"/>
                      <a:pt x="13229" y="6474"/>
                    </a:cubicBezTo>
                    <a:cubicBezTo>
                      <a:pt x="9423" y="6474"/>
                      <a:pt x="9142" y="1407"/>
                      <a:pt x="3794" y="709"/>
                    </a:cubicBezTo>
                    <a:cubicBezTo>
                      <a:pt x="3572" y="684"/>
                      <a:pt x="3345" y="671"/>
                      <a:pt x="3116" y="671"/>
                    </a:cubicBezTo>
                    <a:cubicBezTo>
                      <a:pt x="2046" y="671"/>
                      <a:pt x="927" y="944"/>
                      <a:pt x="0" y="1407"/>
                    </a:cubicBezTo>
                    <a:lnTo>
                      <a:pt x="0" y="12812"/>
                    </a:lnTo>
                    <a:lnTo>
                      <a:pt x="24487" y="12812"/>
                    </a:lnTo>
                    <a:lnTo>
                      <a:pt x="2448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093675" y="695475"/>
                <a:ext cx="626275" cy="334400"/>
              </a:xfrm>
              <a:custGeom>
                <a:avLst/>
                <a:gdLst/>
                <a:ahLst/>
                <a:cxnLst/>
                <a:rect l="l" t="t" r="r" b="b"/>
                <a:pathLst>
                  <a:path w="25051" h="13376" extrusionOk="0">
                    <a:moveTo>
                      <a:pt x="24487" y="564"/>
                    </a:moveTo>
                    <a:lnTo>
                      <a:pt x="24487" y="12813"/>
                    </a:lnTo>
                    <a:lnTo>
                      <a:pt x="564" y="12813"/>
                    </a:lnTo>
                    <a:lnTo>
                      <a:pt x="564" y="1836"/>
                    </a:lnTo>
                    <a:cubicBezTo>
                      <a:pt x="1310" y="1407"/>
                      <a:pt x="2226" y="1220"/>
                      <a:pt x="3178" y="1220"/>
                    </a:cubicBezTo>
                    <a:cubicBezTo>
                      <a:pt x="3475" y="1220"/>
                      <a:pt x="3776" y="1238"/>
                      <a:pt x="4076" y="1273"/>
                    </a:cubicBezTo>
                    <a:cubicBezTo>
                      <a:pt x="6756" y="1689"/>
                      <a:pt x="8163" y="3243"/>
                      <a:pt x="9424" y="4504"/>
                    </a:cubicBezTo>
                    <a:cubicBezTo>
                      <a:pt x="10550" y="5776"/>
                      <a:pt x="11540" y="7037"/>
                      <a:pt x="13511" y="7037"/>
                    </a:cubicBezTo>
                    <a:cubicBezTo>
                      <a:pt x="15897" y="7037"/>
                      <a:pt x="17170" y="5348"/>
                      <a:pt x="18577" y="3806"/>
                    </a:cubicBezTo>
                    <a:cubicBezTo>
                      <a:pt x="19703" y="2399"/>
                      <a:pt x="20828" y="1127"/>
                      <a:pt x="22371" y="845"/>
                    </a:cubicBezTo>
                    <a:cubicBezTo>
                      <a:pt x="23080" y="710"/>
                      <a:pt x="23778" y="564"/>
                      <a:pt x="24487" y="564"/>
                    </a:cubicBezTo>
                    <a:close/>
                    <a:moveTo>
                      <a:pt x="24769" y="1"/>
                    </a:moveTo>
                    <a:cubicBezTo>
                      <a:pt x="23924" y="1"/>
                      <a:pt x="23080" y="147"/>
                      <a:pt x="22236" y="282"/>
                    </a:cubicBezTo>
                    <a:cubicBezTo>
                      <a:pt x="20547" y="710"/>
                      <a:pt x="19275" y="2117"/>
                      <a:pt x="18149" y="3378"/>
                    </a:cubicBezTo>
                    <a:cubicBezTo>
                      <a:pt x="16888" y="4932"/>
                      <a:pt x="15616" y="6474"/>
                      <a:pt x="13511" y="6474"/>
                    </a:cubicBezTo>
                    <a:cubicBezTo>
                      <a:pt x="11822" y="6474"/>
                      <a:pt x="10831" y="5348"/>
                      <a:pt x="9705" y="4223"/>
                    </a:cubicBezTo>
                    <a:cubicBezTo>
                      <a:pt x="8444" y="2815"/>
                      <a:pt x="7037" y="1127"/>
                      <a:pt x="4076" y="845"/>
                    </a:cubicBezTo>
                    <a:cubicBezTo>
                      <a:pt x="3713" y="772"/>
                      <a:pt x="3350" y="737"/>
                      <a:pt x="2992" y="737"/>
                    </a:cubicBezTo>
                    <a:cubicBezTo>
                      <a:pt x="1962" y="737"/>
                      <a:pt x="971" y="1028"/>
                      <a:pt x="136" y="1554"/>
                    </a:cubicBezTo>
                    <a:cubicBezTo>
                      <a:pt x="1" y="1554"/>
                      <a:pt x="1" y="1689"/>
                      <a:pt x="1" y="1689"/>
                    </a:cubicBezTo>
                    <a:lnTo>
                      <a:pt x="1" y="13094"/>
                    </a:lnTo>
                    <a:cubicBezTo>
                      <a:pt x="1" y="13229"/>
                      <a:pt x="136" y="13375"/>
                      <a:pt x="282" y="13375"/>
                    </a:cubicBezTo>
                    <a:lnTo>
                      <a:pt x="24769" y="13375"/>
                    </a:lnTo>
                    <a:cubicBezTo>
                      <a:pt x="24904" y="13375"/>
                      <a:pt x="25050" y="13229"/>
                      <a:pt x="25050" y="13094"/>
                    </a:cubicBezTo>
                    <a:lnTo>
                      <a:pt x="25050" y="282"/>
                    </a:lnTo>
                    <a:cubicBezTo>
                      <a:pt x="25050" y="147"/>
                      <a:pt x="25050" y="147"/>
                      <a:pt x="249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167425" y="526600"/>
                <a:ext cx="137375" cy="137375"/>
              </a:xfrm>
              <a:custGeom>
                <a:avLst/>
                <a:gdLst/>
                <a:ahLst/>
                <a:cxnLst/>
                <a:rect l="l" t="t" r="r" b="b"/>
                <a:pathLst>
                  <a:path w="5495" h="5495" extrusionOk="0">
                    <a:moveTo>
                      <a:pt x="2680" y="1"/>
                    </a:moveTo>
                    <a:cubicBezTo>
                      <a:pt x="1126" y="1"/>
                      <a:pt x="0" y="1273"/>
                      <a:pt x="0" y="2815"/>
                    </a:cubicBezTo>
                    <a:cubicBezTo>
                      <a:pt x="0" y="4369"/>
                      <a:pt x="1126" y="5495"/>
                      <a:pt x="2680" y="5495"/>
                    </a:cubicBezTo>
                    <a:cubicBezTo>
                      <a:pt x="4222" y="5495"/>
                      <a:pt x="5494" y="4369"/>
                      <a:pt x="5494" y="2815"/>
                    </a:cubicBezTo>
                    <a:cubicBezTo>
                      <a:pt x="5494" y="1273"/>
                      <a:pt x="4222" y="1"/>
                      <a:pt x="26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160375" y="519575"/>
                <a:ext cx="151450" cy="151450"/>
              </a:xfrm>
              <a:custGeom>
                <a:avLst/>
                <a:gdLst/>
                <a:ahLst/>
                <a:cxnLst/>
                <a:rect l="l" t="t" r="r" b="b"/>
                <a:pathLst>
                  <a:path w="6058" h="6058" extrusionOk="0">
                    <a:moveTo>
                      <a:pt x="2962" y="563"/>
                    </a:moveTo>
                    <a:cubicBezTo>
                      <a:pt x="4369" y="563"/>
                      <a:pt x="5495" y="1689"/>
                      <a:pt x="5495" y="3096"/>
                    </a:cubicBezTo>
                    <a:cubicBezTo>
                      <a:pt x="5495" y="3806"/>
                      <a:pt x="5214" y="4368"/>
                      <a:pt x="4786" y="4785"/>
                    </a:cubicBezTo>
                    <a:cubicBezTo>
                      <a:pt x="4223" y="5348"/>
                      <a:pt x="3660" y="5494"/>
                      <a:pt x="2962" y="5494"/>
                    </a:cubicBezTo>
                    <a:cubicBezTo>
                      <a:pt x="2399" y="5494"/>
                      <a:pt x="1690" y="5348"/>
                      <a:pt x="1273" y="4785"/>
                    </a:cubicBezTo>
                    <a:cubicBezTo>
                      <a:pt x="710" y="4368"/>
                      <a:pt x="564" y="3806"/>
                      <a:pt x="564" y="3096"/>
                    </a:cubicBezTo>
                    <a:cubicBezTo>
                      <a:pt x="564" y="2398"/>
                      <a:pt x="710" y="1835"/>
                      <a:pt x="1273" y="1272"/>
                    </a:cubicBezTo>
                    <a:cubicBezTo>
                      <a:pt x="1690" y="845"/>
                      <a:pt x="2399" y="563"/>
                      <a:pt x="2962" y="563"/>
                    </a:cubicBezTo>
                    <a:close/>
                    <a:moveTo>
                      <a:pt x="2962" y="0"/>
                    </a:moveTo>
                    <a:cubicBezTo>
                      <a:pt x="2117" y="0"/>
                      <a:pt x="1408" y="428"/>
                      <a:pt x="845" y="991"/>
                    </a:cubicBezTo>
                    <a:cubicBezTo>
                      <a:pt x="282" y="1554"/>
                      <a:pt x="1" y="2252"/>
                      <a:pt x="1" y="3096"/>
                    </a:cubicBezTo>
                    <a:cubicBezTo>
                      <a:pt x="1" y="3941"/>
                      <a:pt x="282" y="4650"/>
                      <a:pt x="845" y="5213"/>
                    </a:cubicBezTo>
                    <a:cubicBezTo>
                      <a:pt x="1408" y="5776"/>
                      <a:pt x="2253" y="6057"/>
                      <a:pt x="2962" y="6057"/>
                    </a:cubicBezTo>
                    <a:cubicBezTo>
                      <a:pt x="3806" y="6057"/>
                      <a:pt x="4504" y="5776"/>
                      <a:pt x="5067" y="5213"/>
                    </a:cubicBezTo>
                    <a:cubicBezTo>
                      <a:pt x="5776" y="4650"/>
                      <a:pt x="6058" y="3941"/>
                      <a:pt x="6058" y="3096"/>
                    </a:cubicBezTo>
                    <a:cubicBezTo>
                      <a:pt x="6058" y="1408"/>
                      <a:pt x="4651" y="0"/>
                      <a:pt x="29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375975" y="294400"/>
                <a:ext cx="1365075" cy="49275"/>
              </a:xfrm>
              <a:custGeom>
                <a:avLst/>
                <a:gdLst/>
                <a:ahLst/>
                <a:cxnLst/>
                <a:rect l="l" t="t" r="r" b="b"/>
                <a:pathLst>
                  <a:path w="54603" h="1971" extrusionOk="0">
                    <a:moveTo>
                      <a:pt x="0" y="1"/>
                    </a:moveTo>
                    <a:lnTo>
                      <a:pt x="0" y="1971"/>
                    </a:lnTo>
                    <a:lnTo>
                      <a:pt x="54603" y="1971"/>
                    </a:lnTo>
                    <a:lnTo>
                      <a:pt x="5460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372300" y="287375"/>
                <a:ext cx="1375800" cy="63350"/>
              </a:xfrm>
              <a:custGeom>
                <a:avLst/>
                <a:gdLst/>
                <a:ahLst/>
                <a:cxnLst/>
                <a:rect l="l" t="t" r="r" b="b"/>
                <a:pathLst>
                  <a:path w="55032" h="2534" extrusionOk="0">
                    <a:moveTo>
                      <a:pt x="54468" y="428"/>
                    </a:moveTo>
                    <a:lnTo>
                      <a:pt x="54468" y="2117"/>
                    </a:lnTo>
                    <a:lnTo>
                      <a:pt x="429" y="2117"/>
                    </a:lnTo>
                    <a:lnTo>
                      <a:pt x="429" y="428"/>
                    </a:lnTo>
                    <a:close/>
                    <a:moveTo>
                      <a:pt x="147" y="0"/>
                    </a:moveTo>
                    <a:cubicBezTo>
                      <a:pt x="1" y="0"/>
                      <a:pt x="1" y="0"/>
                      <a:pt x="1" y="282"/>
                    </a:cubicBezTo>
                    <a:lnTo>
                      <a:pt x="1" y="2252"/>
                    </a:lnTo>
                    <a:cubicBezTo>
                      <a:pt x="1" y="2533"/>
                      <a:pt x="1" y="2533"/>
                      <a:pt x="147" y="2533"/>
                    </a:cubicBezTo>
                    <a:lnTo>
                      <a:pt x="54750" y="2533"/>
                    </a:lnTo>
                    <a:cubicBezTo>
                      <a:pt x="54885" y="2533"/>
                      <a:pt x="55031" y="2533"/>
                      <a:pt x="55031" y="2252"/>
                    </a:cubicBezTo>
                    <a:lnTo>
                      <a:pt x="55031" y="282"/>
                    </a:lnTo>
                    <a:cubicBezTo>
                      <a:pt x="55031" y="0"/>
                      <a:pt x="54885" y="0"/>
                      <a:pt x="547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 name="Google Shape;506;p32"/>
            <p:cNvGrpSpPr/>
            <p:nvPr/>
          </p:nvGrpSpPr>
          <p:grpSpPr>
            <a:xfrm>
              <a:off x="5767634" y="3258872"/>
              <a:ext cx="1016301" cy="679517"/>
              <a:chOff x="-1682325" y="428100"/>
              <a:chExt cx="1157650" cy="774025"/>
            </a:xfrm>
          </p:grpSpPr>
          <p:sp>
            <p:nvSpPr>
              <p:cNvPr id="507" name="Google Shape;507;p32"/>
              <p:cNvSpPr/>
              <p:nvPr/>
            </p:nvSpPr>
            <p:spPr>
              <a:xfrm>
                <a:off x="-1678650" y="435125"/>
                <a:ext cx="1146950" cy="763625"/>
              </a:xfrm>
              <a:custGeom>
                <a:avLst/>
                <a:gdLst/>
                <a:ahLst/>
                <a:cxnLst/>
                <a:rect l="l" t="t" r="r" b="b"/>
                <a:pathLst>
                  <a:path w="45878" h="30545" extrusionOk="0">
                    <a:moveTo>
                      <a:pt x="3513" y="1"/>
                    </a:moveTo>
                    <a:cubicBezTo>
                      <a:pt x="1689" y="1"/>
                      <a:pt x="0" y="1554"/>
                      <a:pt x="0" y="3525"/>
                    </a:cubicBezTo>
                    <a:lnTo>
                      <a:pt x="0" y="30544"/>
                    </a:lnTo>
                    <a:lnTo>
                      <a:pt x="45877" y="30544"/>
                    </a:lnTo>
                    <a:lnTo>
                      <a:pt x="45877" y="3525"/>
                    </a:lnTo>
                    <a:cubicBezTo>
                      <a:pt x="45877" y="1554"/>
                      <a:pt x="44324" y="1"/>
                      <a:pt x="425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1682325" y="428100"/>
                <a:ext cx="1157650" cy="774025"/>
              </a:xfrm>
              <a:custGeom>
                <a:avLst/>
                <a:gdLst/>
                <a:ahLst/>
                <a:cxnLst/>
                <a:rect l="l" t="t" r="r" b="b"/>
                <a:pathLst>
                  <a:path w="46306" h="30961" extrusionOk="0">
                    <a:moveTo>
                      <a:pt x="42647" y="563"/>
                    </a:moveTo>
                    <a:cubicBezTo>
                      <a:pt x="44336" y="563"/>
                      <a:pt x="45743" y="1971"/>
                      <a:pt x="45743" y="3806"/>
                    </a:cubicBezTo>
                    <a:lnTo>
                      <a:pt x="45743" y="30544"/>
                    </a:lnTo>
                    <a:lnTo>
                      <a:pt x="429" y="30544"/>
                    </a:lnTo>
                    <a:lnTo>
                      <a:pt x="429" y="3806"/>
                    </a:lnTo>
                    <a:cubicBezTo>
                      <a:pt x="429" y="1971"/>
                      <a:pt x="1971" y="563"/>
                      <a:pt x="3660" y="563"/>
                    </a:cubicBezTo>
                    <a:close/>
                    <a:moveTo>
                      <a:pt x="3660" y="0"/>
                    </a:moveTo>
                    <a:cubicBezTo>
                      <a:pt x="1689" y="0"/>
                      <a:pt x="1" y="1689"/>
                      <a:pt x="1" y="3806"/>
                    </a:cubicBezTo>
                    <a:lnTo>
                      <a:pt x="1" y="30825"/>
                    </a:lnTo>
                    <a:cubicBezTo>
                      <a:pt x="1" y="30961"/>
                      <a:pt x="1" y="30961"/>
                      <a:pt x="147" y="30961"/>
                    </a:cubicBezTo>
                    <a:lnTo>
                      <a:pt x="46024" y="30961"/>
                    </a:lnTo>
                    <a:cubicBezTo>
                      <a:pt x="46159" y="30961"/>
                      <a:pt x="46306" y="30961"/>
                      <a:pt x="46306" y="30825"/>
                    </a:cubicBezTo>
                    <a:lnTo>
                      <a:pt x="46306" y="3806"/>
                    </a:lnTo>
                    <a:cubicBezTo>
                      <a:pt x="46306" y="1689"/>
                      <a:pt x="44617" y="0"/>
                      <a:pt x="426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1678650" y="1089525"/>
                <a:ext cx="1146950" cy="105575"/>
              </a:xfrm>
              <a:custGeom>
                <a:avLst/>
                <a:gdLst/>
                <a:ahLst/>
                <a:cxnLst/>
                <a:rect l="l" t="t" r="r" b="b"/>
                <a:pathLst>
                  <a:path w="45878" h="4223" extrusionOk="0">
                    <a:moveTo>
                      <a:pt x="0" y="0"/>
                    </a:moveTo>
                    <a:lnTo>
                      <a:pt x="0" y="4222"/>
                    </a:lnTo>
                    <a:lnTo>
                      <a:pt x="45877" y="4222"/>
                    </a:lnTo>
                    <a:lnTo>
                      <a:pt x="458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1682325" y="1082475"/>
                <a:ext cx="1157650" cy="119650"/>
              </a:xfrm>
              <a:custGeom>
                <a:avLst/>
                <a:gdLst/>
                <a:ahLst/>
                <a:cxnLst/>
                <a:rect l="l" t="t" r="r" b="b"/>
                <a:pathLst>
                  <a:path w="46306" h="4786" extrusionOk="0">
                    <a:moveTo>
                      <a:pt x="45743" y="564"/>
                    </a:moveTo>
                    <a:lnTo>
                      <a:pt x="45743" y="4369"/>
                    </a:lnTo>
                    <a:lnTo>
                      <a:pt x="429" y="4369"/>
                    </a:lnTo>
                    <a:lnTo>
                      <a:pt x="429" y="564"/>
                    </a:lnTo>
                    <a:close/>
                    <a:moveTo>
                      <a:pt x="147" y="1"/>
                    </a:moveTo>
                    <a:cubicBezTo>
                      <a:pt x="1" y="1"/>
                      <a:pt x="1" y="147"/>
                      <a:pt x="1" y="282"/>
                    </a:cubicBezTo>
                    <a:lnTo>
                      <a:pt x="1" y="4504"/>
                    </a:lnTo>
                    <a:cubicBezTo>
                      <a:pt x="1" y="4786"/>
                      <a:pt x="1" y="4786"/>
                      <a:pt x="147" y="4786"/>
                    </a:cubicBezTo>
                    <a:lnTo>
                      <a:pt x="46024" y="4786"/>
                    </a:lnTo>
                    <a:cubicBezTo>
                      <a:pt x="46159" y="4786"/>
                      <a:pt x="46306" y="4786"/>
                      <a:pt x="46306" y="4504"/>
                    </a:cubicBezTo>
                    <a:lnTo>
                      <a:pt x="46306" y="282"/>
                    </a:lnTo>
                    <a:cubicBezTo>
                      <a:pt x="46306" y="147"/>
                      <a:pt x="46159" y="1"/>
                      <a:pt x="460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1626025" y="1124700"/>
                <a:ext cx="1041400" cy="35200"/>
              </a:xfrm>
              <a:custGeom>
                <a:avLst/>
                <a:gdLst/>
                <a:ahLst/>
                <a:cxnLst/>
                <a:rect l="l" t="t" r="r" b="b"/>
                <a:pathLst>
                  <a:path w="41656" h="1408" extrusionOk="0">
                    <a:moveTo>
                      <a:pt x="0" y="1"/>
                    </a:moveTo>
                    <a:lnTo>
                      <a:pt x="0" y="1408"/>
                    </a:lnTo>
                    <a:lnTo>
                      <a:pt x="41656" y="1408"/>
                    </a:lnTo>
                    <a:lnTo>
                      <a:pt x="416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1629400" y="1117675"/>
                <a:ext cx="1051825" cy="49275"/>
              </a:xfrm>
              <a:custGeom>
                <a:avLst/>
                <a:gdLst/>
                <a:ahLst/>
                <a:cxnLst/>
                <a:rect l="l" t="t" r="r" b="b"/>
                <a:pathLst>
                  <a:path w="42073" h="1971" extrusionOk="0">
                    <a:moveTo>
                      <a:pt x="41509" y="563"/>
                    </a:moveTo>
                    <a:lnTo>
                      <a:pt x="41509" y="1407"/>
                    </a:lnTo>
                    <a:lnTo>
                      <a:pt x="417" y="1407"/>
                    </a:lnTo>
                    <a:lnTo>
                      <a:pt x="417" y="563"/>
                    </a:lnTo>
                    <a:close/>
                    <a:moveTo>
                      <a:pt x="135" y="0"/>
                    </a:moveTo>
                    <a:cubicBezTo>
                      <a:pt x="0" y="0"/>
                      <a:pt x="0" y="146"/>
                      <a:pt x="0" y="282"/>
                    </a:cubicBezTo>
                    <a:lnTo>
                      <a:pt x="0" y="1689"/>
                    </a:lnTo>
                    <a:cubicBezTo>
                      <a:pt x="0" y="1835"/>
                      <a:pt x="0" y="1970"/>
                      <a:pt x="135" y="1970"/>
                    </a:cubicBezTo>
                    <a:lnTo>
                      <a:pt x="41791" y="1970"/>
                    </a:lnTo>
                    <a:cubicBezTo>
                      <a:pt x="41937" y="1970"/>
                      <a:pt x="42072" y="1835"/>
                      <a:pt x="42072" y="1689"/>
                    </a:cubicBezTo>
                    <a:lnTo>
                      <a:pt x="42072" y="282"/>
                    </a:lnTo>
                    <a:cubicBezTo>
                      <a:pt x="42072" y="146"/>
                      <a:pt x="41937" y="0"/>
                      <a:pt x="417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1263525" y="621750"/>
                <a:ext cx="316675" cy="316650"/>
              </a:xfrm>
              <a:custGeom>
                <a:avLst/>
                <a:gdLst/>
                <a:ahLst/>
                <a:cxnLst/>
                <a:rect l="l" t="t" r="r" b="b"/>
                <a:pathLst>
                  <a:path w="12667" h="12666" extrusionOk="0">
                    <a:moveTo>
                      <a:pt x="6328" y="0"/>
                    </a:moveTo>
                    <a:cubicBezTo>
                      <a:pt x="2951" y="0"/>
                      <a:pt x="1" y="2950"/>
                      <a:pt x="1" y="6327"/>
                    </a:cubicBezTo>
                    <a:cubicBezTo>
                      <a:pt x="1" y="9851"/>
                      <a:pt x="2951" y="12666"/>
                      <a:pt x="6328" y="12666"/>
                    </a:cubicBezTo>
                    <a:cubicBezTo>
                      <a:pt x="9852" y="12666"/>
                      <a:pt x="12666" y="9851"/>
                      <a:pt x="12666" y="6327"/>
                    </a:cubicBezTo>
                    <a:cubicBezTo>
                      <a:pt x="12666" y="2950"/>
                      <a:pt x="9852" y="0"/>
                      <a:pt x="63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1270550" y="614700"/>
                <a:ext cx="330725" cy="330750"/>
              </a:xfrm>
              <a:custGeom>
                <a:avLst/>
                <a:gdLst/>
                <a:ahLst/>
                <a:cxnLst/>
                <a:rect l="l" t="t" r="r" b="b"/>
                <a:pathLst>
                  <a:path w="13229" h="13230" extrusionOk="0">
                    <a:moveTo>
                      <a:pt x="6609" y="563"/>
                    </a:moveTo>
                    <a:cubicBezTo>
                      <a:pt x="9987" y="563"/>
                      <a:pt x="12666" y="3378"/>
                      <a:pt x="12666" y="6609"/>
                    </a:cubicBezTo>
                    <a:cubicBezTo>
                      <a:pt x="12666" y="9987"/>
                      <a:pt x="9987" y="12666"/>
                      <a:pt x="6609" y="12666"/>
                    </a:cubicBezTo>
                    <a:cubicBezTo>
                      <a:pt x="3378" y="12666"/>
                      <a:pt x="563" y="9987"/>
                      <a:pt x="563" y="6609"/>
                    </a:cubicBezTo>
                    <a:cubicBezTo>
                      <a:pt x="563" y="3378"/>
                      <a:pt x="3378" y="563"/>
                      <a:pt x="6609" y="563"/>
                    </a:cubicBezTo>
                    <a:close/>
                    <a:moveTo>
                      <a:pt x="6609" y="1"/>
                    </a:moveTo>
                    <a:cubicBezTo>
                      <a:pt x="3097" y="1"/>
                      <a:pt x="1" y="3097"/>
                      <a:pt x="1" y="6609"/>
                    </a:cubicBezTo>
                    <a:cubicBezTo>
                      <a:pt x="1" y="10268"/>
                      <a:pt x="3097" y="13229"/>
                      <a:pt x="6609" y="13229"/>
                    </a:cubicBezTo>
                    <a:cubicBezTo>
                      <a:pt x="10268" y="13229"/>
                      <a:pt x="13229" y="10268"/>
                      <a:pt x="13229" y="6609"/>
                    </a:cubicBezTo>
                    <a:cubicBezTo>
                      <a:pt x="13229" y="3097"/>
                      <a:pt x="10268" y="1"/>
                      <a:pt x="66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1175700" y="681400"/>
                <a:ext cx="172550" cy="197050"/>
              </a:xfrm>
              <a:custGeom>
                <a:avLst/>
                <a:gdLst/>
                <a:ahLst/>
                <a:cxnLst/>
                <a:rect l="l" t="t" r="r" b="b"/>
                <a:pathLst>
                  <a:path w="6902" h="7882" extrusionOk="0">
                    <a:moveTo>
                      <a:pt x="1" y="1"/>
                    </a:moveTo>
                    <a:lnTo>
                      <a:pt x="1" y="7882"/>
                    </a:lnTo>
                    <a:lnTo>
                      <a:pt x="6902" y="394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1182725" y="675275"/>
                <a:ext cx="186625" cy="210200"/>
              </a:xfrm>
              <a:custGeom>
                <a:avLst/>
                <a:gdLst/>
                <a:ahLst/>
                <a:cxnLst/>
                <a:rect l="l" t="t" r="r" b="b"/>
                <a:pathLst>
                  <a:path w="7465" h="8408" extrusionOk="0">
                    <a:moveTo>
                      <a:pt x="563" y="809"/>
                    </a:moveTo>
                    <a:lnTo>
                      <a:pt x="6620" y="4186"/>
                    </a:lnTo>
                    <a:lnTo>
                      <a:pt x="563" y="7710"/>
                    </a:lnTo>
                    <a:lnTo>
                      <a:pt x="563" y="809"/>
                    </a:lnTo>
                    <a:close/>
                    <a:moveTo>
                      <a:pt x="283" y="1"/>
                    </a:moveTo>
                    <a:cubicBezTo>
                      <a:pt x="248" y="1"/>
                      <a:pt x="214" y="37"/>
                      <a:pt x="146" y="111"/>
                    </a:cubicBezTo>
                    <a:lnTo>
                      <a:pt x="0" y="246"/>
                    </a:lnTo>
                    <a:lnTo>
                      <a:pt x="0" y="8127"/>
                    </a:lnTo>
                    <a:cubicBezTo>
                      <a:pt x="0" y="8273"/>
                      <a:pt x="146" y="8408"/>
                      <a:pt x="146" y="8408"/>
                    </a:cubicBezTo>
                    <a:lnTo>
                      <a:pt x="428" y="8408"/>
                    </a:lnTo>
                    <a:lnTo>
                      <a:pt x="7318" y="4468"/>
                    </a:lnTo>
                    <a:cubicBezTo>
                      <a:pt x="7318" y="4468"/>
                      <a:pt x="7464" y="4333"/>
                      <a:pt x="7464" y="4186"/>
                    </a:cubicBezTo>
                    <a:lnTo>
                      <a:pt x="7318" y="4051"/>
                    </a:lnTo>
                    <a:lnTo>
                      <a:pt x="428" y="111"/>
                    </a:lnTo>
                    <a:cubicBezTo>
                      <a:pt x="355" y="37"/>
                      <a:pt x="318" y="1"/>
                      <a:pt x="2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7" name="Google Shape;517;p32"/>
          <p:cNvSpPr txBox="1">
            <a:spLocks noGrp="1"/>
          </p:cNvSpPr>
          <p:nvPr>
            <p:ph type="title" idx="9"/>
          </p:nvPr>
        </p:nvSpPr>
        <p:spPr>
          <a:xfrm>
            <a:off x="3221287" y="767100"/>
            <a:ext cx="1840200" cy="36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518" name="Google Shape;518;p32"/>
          <p:cNvSpPr txBox="1">
            <a:spLocks noGrp="1"/>
          </p:cNvSpPr>
          <p:nvPr>
            <p:ph type="title" idx="13"/>
          </p:nvPr>
        </p:nvSpPr>
        <p:spPr>
          <a:xfrm>
            <a:off x="822625" y="2872150"/>
            <a:ext cx="1840200" cy="36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519" name="Google Shape;519;p32"/>
          <p:cNvSpPr txBox="1">
            <a:spLocks noGrp="1"/>
          </p:cNvSpPr>
          <p:nvPr>
            <p:ph type="title" idx="14"/>
          </p:nvPr>
        </p:nvSpPr>
        <p:spPr>
          <a:xfrm>
            <a:off x="3221287" y="2872150"/>
            <a:ext cx="1840200" cy="366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520" name="Google Shape;520;p32"/>
          <p:cNvSpPr txBox="1">
            <a:spLocks noGrp="1"/>
          </p:cNvSpPr>
          <p:nvPr>
            <p:ph type="title" idx="15"/>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Table of Contents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82"/>
        <p:cNvGrpSpPr/>
        <p:nvPr/>
      </p:nvGrpSpPr>
      <p:grpSpPr>
        <a:xfrm>
          <a:off x="0" y="0"/>
          <a:ext cx="0" cy="0"/>
          <a:chOff x="0" y="0"/>
          <a:chExt cx="0" cy="0"/>
        </a:xfrm>
      </p:grpSpPr>
      <p:sp>
        <p:nvSpPr>
          <p:cNvPr id="683" name="Google Shape;683;p34"/>
          <p:cNvSpPr/>
          <p:nvPr/>
        </p:nvSpPr>
        <p:spPr>
          <a:xfrm>
            <a:off x="3679832" y="1091991"/>
            <a:ext cx="1784320" cy="1418809"/>
          </a:xfrm>
          <a:custGeom>
            <a:avLst/>
            <a:gdLst/>
            <a:ahLst/>
            <a:cxnLst/>
            <a:rect l="l" t="t" r="r" b="b"/>
            <a:pathLst>
              <a:path w="237119" h="188546" extrusionOk="0">
                <a:moveTo>
                  <a:pt x="134694" y="1"/>
                </a:moveTo>
                <a:cubicBezTo>
                  <a:pt x="121175" y="1"/>
                  <a:pt x="103087" y="2692"/>
                  <a:pt x="85126" y="13546"/>
                </a:cubicBezTo>
                <a:cubicBezTo>
                  <a:pt x="49377" y="35063"/>
                  <a:pt x="31255" y="75189"/>
                  <a:pt x="15574" y="107416"/>
                </a:cubicBezTo>
                <a:cubicBezTo>
                  <a:pt x="1" y="139517"/>
                  <a:pt x="8639" y="171131"/>
                  <a:pt x="35759" y="184380"/>
                </a:cubicBezTo>
                <a:cubicBezTo>
                  <a:pt x="41840" y="187367"/>
                  <a:pt x="47495" y="188546"/>
                  <a:pt x="53043" y="188546"/>
                </a:cubicBezTo>
                <a:cubicBezTo>
                  <a:pt x="72121" y="188546"/>
                  <a:pt x="89927" y="174608"/>
                  <a:pt x="119415" y="172347"/>
                </a:cubicBezTo>
                <a:cubicBezTo>
                  <a:pt x="157469" y="169429"/>
                  <a:pt x="167683" y="174166"/>
                  <a:pt x="199424" y="151793"/>
                </a:cubicBezTo>
                <a:cubicBezTo>
                  <a:pt x="231155" y="129546"/>
                  <a:pt x="237118" y="80296"/>
                  <a:pt x="212556" y="45277"/>
                </a:cubicBezTo>
                <a:cubicBezTo>
                  <a:pt x="187868" y="10258"/>
                  <a:pt x="156866" y="2602"/>
                  <a:pt x="156866" y="2602"/>
                </a:cubicBezTo>
                <a:cubicBezTo>
                  <a:pt x="156866" y="2602"/>
                  <a:pt x="147988" y="1"/>
                  <a:pt x="134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4"/>
          <p:cNvSpPr txBox="1">
            <a:spLocks noGrp="1"/>
          </p:cNvSpPr>
          <p:nvPr>
            <p:ph type="title"/>
          </p:nvPr>
        </p:nvSpPr>
        <p:spPr>
          <a:xfrm>
            <a:off x="1951050" y="2536900"/>
            <a:ext cx="5241900" cy="8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Banks Need Improved Method Portfolio Loan Analysis</a:t>
            </a:r>
            <a:endParaRPr dirty="0"/>
          </a:p>
        </p:txBody>
      </p:sp>
      <p:sp>
        <p:nvSpPr>
          <p:cNvPr id="685" name="Google Shape;685;p34"/>
          <p:cNvSpPr txBox="1">
            <a:spLocks noGrp="1"/>
          </p:cNvSpPr>
          <p:nvPr>
            <p:ph type="title" idx="2"/>
          </p:nvPr>
        </p:nvSpPr>
        <p:spPr>
          <a:xfrm>
            <a:off x="3270900" y="1254835"/>
            <a:ext cx="26022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01</a:t>
            </a:r>
            <a:endParaRPr/>
          </a:p>
        </p:txBody>
      </p:sp>
      <p:sp>
        <p:nvSpPr>
          <p:cNvPr id="686" name="Google Shape;686;p34"/>
          <p:cNvSpPr txBox="1">
            <a:spLocks noGrp="1"/>
          </p:cNvSpPr>
          <p:nvPr>
            <p:ph type="subTitle" idx="1"/>
          </p:nvPr>
        </p:nvSpPr>
        <p:spPr>
          <a:xfrm>
            <a:off x="3358042" y="3814189"/>
            <a:ext cx="2427900" cy="3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FFEED3"/>
              </a:buClr>
              <a:buSzPts val="1100"/>
              <a:buFont typeface="Arial"/>
              <a:buNone/>
            </a:pPr>
            <a:endParaRPr dirty="0"/>
          </a:p>
        </p:txBody>
      </p:sp>
      <p:grpSp>
        <p:nvGrpSpPr>
          <p:cNvPr id="687" name="Google Shape;687;p34"/>
          <p:cNvGrpSpPr/>
          <p:nvPr/>
        </p:nvGrpSpPr>
        <p:grpSpPr>
          <a:xfrm rot="1624084">
            <a:off x="7004130" y="2412113"/>
            <a:ext cx="3600069" cy="2225613"/>
            <a:chOff x="6999975" y="885875"/>
            <a:chExt cx="3349431" cy="2022525"/>
          </a:xfrm>
        </p:grpSpPr>
        <p:sp>
          <p:nvSpPr>
            <p:cNvPr id="688" name="Google Shape;688;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9" name="Google Shape;689;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0" name="Google Shape;690;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1" name="Google Shape;691;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 name="Google Shape;692;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 name="Google Shape;693;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 name="Google Shape;694;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 name="Google Shape;695;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 name="Google Shape;696;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 name="Google Shape;697;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8" name="Google Shape;698;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0" name="Google Shape;700;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1" name="Google Shape;701;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2" name="Google Shape;702;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3" name="Google Shape;703;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4" name="Google Shape;704;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5" name="Google Shape;705;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7" name="Google Shape;707;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8" name="Google Shape;708;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9" name="Google Shape;709;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0" name="Google Shape;710;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3" name="Google Shape;713;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4" name="Google Shape;714;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 name="Google Shape;715;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 name="Google Shape;716;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 name="Google Shape;717;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8" name="Google Shape;718;p34"/>
            <p:cNvSpPr/>
            <p:nvPr/>
          </p:nvSpPr>
          <p:spPr>
            <a:xfrm>
              <a:off x="8354074" y="2233504"/>
              <a:ext cx="1995332"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9" name="Google Shape;719;p34"/>
            <p:cNvSpPr/>
            <p:nvPr/>
          </p:nvSpPr>
          <p:spPr>
            <a:xfrm>
              <a:off x="8349700" y="2229113"/>
              <a:ext cx="1999442"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0" name="Google Shape;720;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1" name="Google Shape;721;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722" name="Google Shape;722;p34"/>
          <p:cNvGrpSpPr/>
          <p:nvPr/>
        </p:nvGrpSpPr>
        <p:grpSpPr>
          <a:xfrm rot="1410844" flipH="1">
            <a:off x="-148588" y="112517"/>
            <a:ext cx="2850043" cy="2205491"/>
            <a:chOff x="6999975" y="885875"/>
            <a:chExt cx="2685625" cy="2022525"/>
          </a:xfrm>
        </p:grpSpPr>
        <p:sp>
          <p:nvSpPr>
            <p:cNvPr id="723" name="Google Shape;723;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8354075" y="2233500"/>
              <a:ext cx="1327125"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8349700" y="2229125"/>
              <a:ext cx="1335900"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33"/>
          <p:cNvSpPr/>
          <p:nvPr/>
        </p:nvSpPr>
        <p:spPr>
          <a:xfrm>
            <a:off x="308600" y="201650"/>
            <a:ext cx="8258330" cy="4401682"/>
          </a:xfrm>
          <a:custGeom>
            <a:avLst/>
            <a:gdLst/>
            <a:ahLst/>
            <a:cxnLst/>
            <a:rect l="l" t="t" r="r" b="b"/>
            <a:pathLst>
              <a:path w="195753" h="152426" extrusionOk="0">
                <a:moveTo>
                  <a:pt x="142692" y="0"/>
                </a:moveTo>
                <a:cubicBezTo>
                  <a:pt x="142084" y="0"/>
                  <a:pt x="141476" y="13"/>
                  <a:pt x="140869" y="38"/>
                </a:cubicBezTo>
                <a:cubicBezTo>
                  <a:pt x="129892" y="601"/>
                  <a:pt x="119478" y="5104"/>
                  <a:pt x="109199" y="8763"/>
                </a:cubicBezTo>
                <a:cubicBezTo>
                  <a:pt x="101590" y="11436"/>
                  <a:pt x="93530" y="13737"/>
                  <a:pt x="85625" y="13737"/>
                </a:cubicBezTo>
                <a:cubicBezTo>
                  <a:pt x="82711" y="13737"/>
                  <a:pt x="79819" y="13425"/>
                  <a:pt x="76978" y="12703"/>
                </a:cubicBezTo>
                <a:cubicBezTo>
                  <a:pt x="69233" y="10879"/>
                  <a:pt x="62343" y="6230"/>
                  <a:pt x="54743" y="4124"/>
                </a:cubicBezTo>
                <a:cubicBezTo>
                  <a:pt x="51566" y="3234"/>
                  <a:pt x="48432" y="2817"/>
                  <a:pt x="45386" y="2817"/>
                </a:cubicBezTo>
                <a:cubicBezTo>
                  <a:pt x="19558" y="2817"/>
                  <a:pt x="0" y="32738"/>
                  <a:pt x="13223" y="57038"/>
                </a:cubicBezTo>
                <a:cubicBezTo>
                  <a:pt x="16747" y="63647"/>
                  <a:pt x="22376" y="68995"/>
                  <a:pt x="27014" y="74905"/>
                </a:cubicBezTo>
                <a:cubicBezTo>
                  <a:pt x="31799" y="80962"/>
                  <a:pt x="35604" y="88134"/>
                  <a:pt x="35041" y="95598"/>
                </a:cubicBezTo>
                <a:cubicBezTo>
                  <a:pt x="34478" y="101925"/>
                  <a:pt x="30955" y="107419"/>
                  <a:pt x="29412" y="113611"/>
                </a:cubicBezTo>
                <a:cubicBezTo>
                  <a:pt x="26598" y="125151"/>
                  <a:pt x="32227" y="138098"/>
                  <a:pt x="41931" y="145134"/>
                </a:cubicBezTo>
                <a:cubicBezTo>
                  <a:pt x="48643" y="150088"/>
                  <a:pt x="56895" y="152426"/>
                  <a:pt x="65206" y="152426"/>
                </a:cubicBezTo>
                <a:cubicBezTo>
                  <a:pt x="68926" y="152426"/>
                  <a:pt x="72658" y="151957"/>
                  <a:pt x="76269" y="151045"/>
                </a:cubicBezTo>
                <a:cubicBezTo>
                  <a:pt x="87955" y="148084"/>
                  <a:pt x="98223" y="140912"/>
                  <a:pt x="106385" y="132041"/>
                </a:cubicBezTo>
                <a:cubicBezTo>
                  <a:pt x="110607" y="127256"/>
                  <a:pt x="114828" y="121773"/>
                  <a:pt x="121167" y="120085"/>
                </a:cubicBezTo>
                <a:cubicBezTo>
                  <a:pt x="122489" y="119737"/>
                  <a:pt x="123826" y="119594"/>
                  <a:pt x="125171" y="119594"/>
                </a:cubicBezTo>
                <a:cubicBezTo>
                  <a:pt x="129841" y="119594"/>
                  <a:pt x="134622" y="121316"/>
                  <a:pt x="139315" y="122190"/>
                </a:cubicBezTo>
                <a:cubicBezTo>
                  <a:pt x="141842" y="122665"/>
                  <a:pt x="144390" y="122898"/>
                  <a:pt x="146928" y="122898"/>
                </a:cubicBezTo>
                <a:cubicBezTo>
                  <a:pt x="155698" y="122898"/>
                  <a:pt x="164344" y="120111"/>
                  <a:pt x="171547" y="114872"/>
                </a:cubicBezTo>
                <a:cubicBezTo>
                  <a:pt x="186183" y="104042"/>
                  <a:pt x="194199" y="84058"/>
                  <a:pt x="194908" y="63928"/>
                </a:cubicBezTo>
                <a:cubicBezTo>
                  <a:pt x="195753" y="41558"/>
                  <a:pt x="187726" y="18895"/>
                  <a:pt x="169994" y="8065"/>
                </a:cubicBezTo>
                <a:cubicBezTo>
                  <a:pt x="161792" y="3038"/>
                  <a:pt x="152227" y="0"/>
                  <a:pt x="142692"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724100" y="5372088"/>
            <a:ext cx="3204477" cy="2495214"/>
          </a:xfrm>
          <a:custGeom>
            <a:avLst/>
            <a:gdLst/>
            <a:ahLst/>
            <a:cxnLst/>
            <a:rect l="l" t="t" r="r" b="b"/>
            <a:pathLst>
              <a:path w="195753" h="152426" extrusionOk="0">
                <a:moveTo>
                  <a:pt x="142692" y="0"/>
                </a:moveTo>
                <a:cubicBezTo>
                  <a:pt x="142084" y="0"/>
                  <a:pt x="141476" y="13"/>
                  <a:pt x="140869" y="38"/>
                </a:cubicBezTo>
                <a:cubicBezTo>
                  <a:pt x="129892" y="601"/>
                  <a:pt x="119478" y="5104"/>
                  <a:pt x="109199" y="8763"/>
                </a:cubicBezTo>
                <a:cubicBezTo>
                  <a:pt x="101590" y="11436"/>
                  <a:pt x="93530" y="13737"/>
                  <a:pt x="85625" y="13737"/>
                </a:cubicBezTo>
                <a:cubicBezTo>
                  <a:pt x="82711" y="13737"/>
                  <a:pt x="79819" y="13425"/>
                  <a:pt x="76978" y="12703"/>
                </a:cubicBezTo>
                <a:cubicBezTo>
                  <a:pt x="69233" y="10879"/>
                  <a:pt x="62343" y="6230"/>
                  <a:pt x="54743" y="4124"/>
                </a:cubicBezTo>
                <a:cubicBezTo>
                  <a:pt x="51566" y="3234"/>
                  <a:pt x="48432" y="2817"/>
                  <a:pt x="45386" y="2817"/>
                </a:cubicBezTo>
                <a:cubicBezTo>
                  <a:pt x="19558" y="2817"/>
                  <a:pt x="0" y="32738"/>
                  <a:pt x="13223" y="57038"/>
                </a:cubicBezTo>
                <a:cubicBezTo>
                  <a:pt x="16747" y="63647"/>
                  <a:pt x="22376" y="68995"/>
                  <a:pt x="27014" y="74905"/>
                </a:cubicBezTo>
                <a:cubicBezTo>
                  <a:pt x="31799" y="80962"/>
                  <a:pt x="35604" y="88134"/>
                  <a:pt x="35041" y="95598"/>
                </a:cubicBezTo>
                <a:cubicBezTo>
                  <a:pt x="34478" y="101925"/>
                  <a:pt x="30955" y="107419"/>
                  <a:pt x="29412" y="113611"/>
                </a:cubicBezTo>
                <a:cubicBezTo>
                  <a:pt x="26598" y="125151"/>
                  <a:pt x="32227" y="138098"/>
                  <a:pt x="41931" y="145134"/>
                </a:cubicBezTo>
                <a:cubicBezTo>
                  <a:pt x="48643" y="150088"/>
                  <a:pt x="56895" y="152426"/>
                  <a:pt x="65206" y="152426"/>
                </a:cubicBezTo>
                <a:cubicBezTo>
                  <a:pt x="68926" y="152426"/>
                  <a:pt x="72658" y="151957"/>
                  <a:pt x="76269" y="151045"/>
                </a:cubicBezTo>
                <a:cubicBezTo>
                  <a:pt x="87955" y="148084"/>
                  <a:pt x="98223" y="140912"/>
                  <a:pt x="106385" y="132041"/>
                </a:cubicBezTo>
                <a:cubicBezTo>
                  <a:pt x="110607" y="127256"/>
                  <a:pt x="114828" y="121773"/>
                  <a:pt x="121167" y="120085"/>
                </a:cubicBezTo>
                <a:cubicBezTo>
                  <a:pt x="122489" y="119737"/>
                  <a:pt x="123826" y="119594"/>
                  <a:pt x="125171" y="119594"/>
                </a:cubicBezTo>
                <a:cubicBezTo>
                  <a:pt x="129841" y="119594"/>
                  <a:pt x="134622" y="121316"/>
                  <a:pt x="139315" y="122190"/>
                </a:cubicBezTo>
                <a:cubicBezTo>
                  <a:pt x="141842" y="122665"/>
                  <a:pt x="144390" y="122898"/>
                  <a:pt x="146928" y="122898"/>
                </a:cubicBezTo>
                <a:cubicBezTo>
                  <a:pt x="155698" y="122898"/>
                  <a:pt x="164344" y="120111"/>
                  <a:pt x="171547" y="114872"/>
                </a:cubicBezTo>
                <a:cubicBezTo>
                  <a:pt x="186183" y="104042"/>
                  <a:pt x="194199" y="84058"/>
                  <a:pt x="194908" y="63928"/>
                </a:cubicBezTo>
                <a:cubicBezTo>
                  <a:pt x="195753" y="41558"/>
                  <a:pt x="187726" y="18895"/>
                  <a:pt x="169994" y="8065"/>
                </a:cubicBezTo>
                <a:cubicBezTo>
                  <a:pt x="161792" y="3038"/>
                  <a:pt x="152227" y="0"/>
                  <a:pt x="142692" y="0"/>
                </a:cubicBezTo>
                <a:close/>
              </a:path>
            </a:pathLst>
          </a:custGeom>
          <a:solidFill>
            <a:srgbClr val="C5F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txBox="1">
            <a:spLocks noGrp="1"/>
          </p:cNvSpPr>
          <p:nvPr>
            <p:ph type="title"/>
          </p:nvPr>
        </p:nvSpPr>
        <p:spPr>
          <a:xfrm>
            <a:off x="4114675" y="3891400"/>
            <a:ext cx="36249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rgbClr val="202C39"/>
              </a:buClr>
              <a:buSzPts val="1100"/>
              <a:buFont typeface="Arial"/>
              <a:buNone/>
            </a:pPr>
            <a:r>
              <a:rPr lang="en"/>
              <a:t>—Someone Famous</a:t>
            </a:r>
            <a:endParaRPr/>
          </a:p>
        </p:txBody>
      </p:sp>
      <p:sp>
        <p:nvSpPr>
          <p:cNvPr id="528" name="Google Shape;528;p33"/>
          <p:cNvSpPr txBox="1">
            <a:spLocks noGrp="1"/>
          </p:cNvSpPr>
          <p:nvPr>
            <p:ph type="subTitle" idx="1"/>
          </p:nvPr>
        </p:nvSpPr>
        <p:spPr>
          <a:xfrm>
            <a:off x="4126233" y="755625"/>
            <a:ext cx="3601800" cy="2495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202C39"/>
              </a:buClr>
              <a:buSzPts val="1100"/>
              <a:buFont typeface="Arial"/>
              <a:buNone/>
            </a:pPr>
            <a:r>
              <a:rPr lang="en">
                <a:solidFill>
                  <a:schemeClr val="lt1"/>
                </a:solidFill>
              </a:rPr>
              <a:t>“This is a quote, words full of wisdom that someone important said and can make the reader get inspired.”</a:t>
            </a:r>
            <a:endParaRPr>
              <a:solidFill>
                <a:schemeClr val="lt1"/>
              </a:solidFill>
            </a:endParaRPr>
          </a:p>
        </p:txBody>
      </p:sp>
      <p:sp>
        <p:nvSpPr>
          <p:cNvPr id="529" name="Google Shape;529;p33"/>
          <p:cNvSpPr txBox="1">
            <a:spLocks noGrp="1"/>
          </p:cNvSpPr>
          <p:nvPr>
            <p:ph type="subTitle" idx="4294967295"/>
          </p:nvPr>
        </p:nvSpPr>
        <p:spPr>
          <a:xfrm>
            <a:off x="1656300" y="5590662"/>
            <a:ext cx="1340100" cy="1685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16000">
                <a:solidFill>
                  <a:schemeClr val="accent4"/>
                </a:solidFill>
              </a:rPr>
              <a:t>“</a:t>
            </a:r>
            <a:endParaRPr sz="16000">
              <a:solidFill>
                <a:schemeClr val="accent4"/>
              </a:solidFill>
            </a:endParaRPr>
          </a:p>
        </p:txBody>
      </p:sp>
      <p:grpSp>
        <p:nvGrpSpPr>
          <p:cNvPr id="530" name="Google Shape;530;p33"/>
          <p:cNvGrpSpPr/>
          <p:nvPr/>
        </p:nvGrpSpPr>
        <p:grpSpPr>
          <a:xfrm>
            <a:off x="751442" y="930142"/>
            <a:ext cx="2960825" cy="3328298"/>
            <a:chOff x="1128757" y="1217507"/>
            <a:chExt cx="2583617" cy="2904274"/>
          </a:xfrm>
        </p:grpSpPr>
        <p:sp>
          <p:nvSpPr>
            <p:cNvPr id="531" name="Google Shape;531;p33"/>
            <p:cNvSpPr/>
            <p:nvPr/>
          </p:nvSpPr>
          <p:spPr>
            <a:xfrm>
              <a:off x="1212395" y="3640911"/>
              <a:ext cx="2411731" cy="480870"/>
            </a:xfrm>
            <a:custGeom>
              <a:avLst/>
              <a:gdLst/>
              <a:ahLst/>
              <a:cxnLst/>
              <a:rect l="l" t="t" r="r" b="b"/>
              <a:pathLst>
                <a:path w="146077" h="29126" extrusionOk="0">
                  <a:moveTo>
                    <a:pt x="73044" y="0"/>
                  </a:moveTo>
                  <a:cubicBezTo>
                    <a:pt x="32796" y="0"/>
                    <a:pt x="1" y="6474"/>
                    <a:pt x="1" y="14636"/>
                  </a:cubicBezTo>
                  <a:cubicBezTo>
                    <a:pt x="1" y="22652"/>
                    <a:pt x="32796" y="29125"/>
                    <a:pt x="73044" y="29125"/>
                  </a:cubicBezTo>
                  <a:cubicBezTo>
                    <a:pt x="113428" y="29125"/>
                    <a:pt x="146077" y="22652"/>
                    <a:pt x="146077" y="14636"/>
                  </a:cubicBezTo>
                  <a:cubicBezTo>
                    <a:pt x="146077" y="6474"/>
                    <a:pt x="113428" y="0"/>
                    <a:pt x="73044" y="0"/>
                  </a:cubicBez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3"/>
            <p:cNvSpPr/>
            <p:nvPr/>
          </p:nvSpPr>
          <p:spPr>
            <a:xfrm>
              <a:off x="1212395" y="3640911"/>
              <a:ext cx="2411731" cy="480870"/>
            </a:xfrm>
            <a:custGeom>
              <a:avLst/>
              <a:gdLst/>
              <a:ahLst/>
              <a:cxnLst/>
              <a:rect l="l" t="t" r="r" b="b"/>
              <a:pathLst>
                <a:path w="146077" h="29126" extrusionOk="0">
                  <a:moveTo>
                    <a:pt x="73044" y="0"/>
                  </a:moveTo>
                  <a:cubicBezTo>
                    <a:pt x="57418" y="0"/>
                    <a:pt x="42929" y="980"/>
                    <a:pt x="30961" y="2668"/>
                  </a:cubicBezTo>
                  <a:lnTo>
                    <a:pt x="30961" y="3231"/>
                  </a:lnTo>
                  <a:cubicBezTo>
                    <a:pt x="30961" y="3794"/>
                    <a:pt x="30545" y="4222"/>
                    <a:pt x="29982" y="4222"/>
                  </a:cubicBezTo>
                  <a:cubicBezTo>
                    <a:pt x="29419" y="4222"/>
                    <a:pt x="28856" y="3794"/>
                    <a:pt x="28856" y="3231"/>
                  </a:cubicBezTo>
                  <a:lnTo>
                    <a:pt x="28856" y="2950"/>
                  </a:lnTo>
                  <a:cubicBezTo>
                    <a:pt x="11406" y="5629"/>
                    <a:pt x="1" y="9851"/>
                    <a:pt x="1" y="14636"/>
                  </a:cubicBezTo>
                  <a:cubicBezTo>
                    <a:pt x="1" y="22652"/>
                    <a:pt x="32796" y="29125"/>
                    <a:pt x="73044" y="29125"/>
                  </a:cubicBezTo>
                  <a:cubicBezTo>
                    <a:pt x="113428" y="29125"/>
                    <a:pt x="146077" y="22652"/>
                    <a:pt x="146077" y="14636"/>
                  </a:cubicBezTo>
                  <a:cubicBezTo>
                    <a:pt x="146077" y="10133"/>
                    <a:pt x="136226" y="6192"/>
                    <a:pt x="120464" y="3513"/>
                  </a:cubicBezTo>
                  <a:cubicBezTo>
                    <a:pt x="120464" y="3659"/>
                    <a:pt x="120329" y="3794"/>
                    <a:pt x="120183" y="3940"/>
                  </a:cubicBezTo>
                  <a:cubicBezTo>
                    <a:pt x="120048" y="4076"/>
                    <a:pt x="119766" y="4222"/>
                    <a:pt x="119485" y="4222"/>
                  </a:cubicBezTo>
                  <a:cubicBezTo>
                    <a:pt x="118922" y="4222"/>
                    <a:pt x="118494" y="3794"/>
                    <a:pt x="118494" y="3231"/>
                  </a:cubicBezTo>
                  <a:lnTo>
                    <a:pt x="118359" y="3096"/>
                  </a:lnTo>
                  <a:cubicBezTo>
                    <a:pt x="105975" y="1126"/>
                    <a:pt x="90213" y="0"/>
                    <a:pt x="73044" y="0"/>
                  </a:cubicBezTo>
                  <a:close/>
                </a:path>
              </a:pathLst>
            </a:custGeom>
            <a:solidFill>
              <a:srgbClr val="9DE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3198963" y="1951713"/>
              <a:ext cx="508756" cy="415986"/>
            </a:xfrm>
            <a:custGeom>
              <a:avLst/>
              <a:gdLst/>
              <a:ahLst/>
              <a:cxnLst/>
              <a:rect l="l" t="t" r="r" b="b"/>
              <a:pathLst>
                <a:path w="30815" h="25196" extrusionOk="0">
                  <a:moveTo>
                    <a:pt x="3660" y="0"/>
                  </a:moveTo>
                  <a:cubicBezTo>
                    <a:pt x="1690" y="0"/>
                    <a:pt x="136" y="1554"/>
                    <a:pt x="136" y="3524"/>
                  </a:cubicBezTo>
                  <a:lnTo>
                    <a:pt x="136" y="16189"/>
                  </a:lnTo>
                  <a:cubicBezTo>
                    <a:pt x="136" y="18160"/>
                    <a:pt x="1690" y="19702"/>
                    <a:pt x="3660" y="19702"/>
                  </a:cubicBezTo>
                  <a:lnTo>
                    <a:pt x="4358" y="19702"/>
                  </a:lnTo>
                  <a:cubicBezTo>
                    <a:pt x="3660" y="21256"/>
                    <a:pt x="2253" y="23789"/>
                    <a:pt x="1" y="25196"/>
                  </a:cubicBezTo>
                  <a:cubicBezTo>
                    <a:pt x="1" y="25196"/>
                    <a:pt x="4786" y="24915"/>
                    <a:pt x="9706" y="19702"/>
                  </a:cubicBezTo>
                  <a:lnTo>
                    <a:pt x="27302" y="19702"/>
                  </a:lnTo>
                  <a:cubicBezTo>
                    <a:pt x="29272" y="19702"/>
                    <a:pt x="30815" y="18160"/>
                    <a:pt x="30815" y="16189"/>
                  </a:cubicBezTo>
                  <a:lnTo>
                    <a:pt x="30815" y="3524"/>
                  </a:lnTo>
                  <a:cubicBezTo>
                    <a:pt x="30815" y="1554"/>
                    <a:pt x="29272" y="0"/>
                    <a:pt x="273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3"/>
            <p:cNvSpPr/>
            <p:nvPr/>
          </p:nvSpPr>
          <p:spPr>
            <a:xfrm>
              <a:off x="3194323" y="1947057"/>
              <a:ext cx="518051" cy="425298"/>
            </a:xfrm>
            <a:custGeom>
              <a:avLst/>
              <a:gdLst/>
              <a:ahLst/>
              <a:cxnLst/>
              <a:rect l="l" t="t" r="r" b="b"/>
              <a:pathLst>
                <a:path w="31378" h="25760" extrusionOk="0">
                  <a:moveTo>
                    <a:pt x="27583" y="563"/>
                  </a:moveTo>
                  <a:cubicBezTo>
                    <a:pt x="29272" y="563"/>
                    <a:pt x="30814" y="1971"/>
                    <a:pt x="30814" y="3806"/>
                  </a:cubicBezTo>
                  <a:lnTo>
                    <a:pt x="30814" y="16471"/>
                  </a:lnTo>
                  <a:cubicBezTo>
                    <a:pt x="30814" y="18160"/>
                    <a:pt x="29272" y="19702"/>
                    <a:pt x="27583" y="19702"/>
                  </a:cubicBezTo>
                  <a:lnTo>
                    <a:pt x="9851" y="19702"/>
                  </a:lnTo>
                  <a:cubicBezTo>
                    <a:pt x="6328" y="23361"/>
                    <a:pt x="2950" y="24634"/>
                    <a:pt x="1408" y="25050"/>
                  </a:cubicBezTo>
                  <a:cubicBezTo>
                    <a:pt x="3232" y="23508"/>
                    <a:pt x="4357" y="21256"/>
                    <a:pt x="4920" y="19984"/>
                  </a:cubicBezTo>
                  <a:lnTo>
                    <a:pt x="4920" y="19849"/>
                  </a:lnTo>
                  <a:cubicBezTo>
                    <a:pt x="4785" y="19702"/>
                    <a:pt x="4785" y="19702"/>
                    <a:pt x="4639" y="19702"/>
                  </a:cubicBezTo>
                  <a:lnTo>
                    <a:pt x="3941" y="19702"/>
                  </a:lnTo>
                  <a:cubicBezTo>
                    <a:pt x="2106" y="19702"/>
                    <a:pt x="699" y="18160"/>
                    <a:pt x="699" y="16471"/>
                  </a:cubicBezTo>
                  <a:lnTo>
                    <a:pt x="699" y="3806"/>
                  </a:lnTo>
                  <a:cubicBezTo>
                    <a:pt x="699" y="1971"/>
                    <a:pt x="2106" y="563"/>
                    <a:pt x="3941" y="563"/>
                  </a:cubicBezTo>
                  <a:close/>
                  <a:moveTo>
                    <a:pt x="3941" y="1"/>
                  </a:moveTo>
                  <a:cubicBezTo>
                    <a:pt x="1824" y="1"/>
                    <a:pt x="136" y="1689"/>
                    <a:pt x="136" y="3806"/>
                  </a:cubicBezTo>
                  <a:lnTo>
                    <a:pt x="136" y="16471"/>
                  </a:lnTo>
                  <a:cubicBezTo>
                    <a:pt x="136" y="18577"/>
                    <a:pt x="1824" y="20265"/>
                    <a:pt x="3941" y="20265"/>
                  </a:cubicBezTo>
                  <a:lnTo>
                    <a:pt x="4222" y="20265"/>
                  </a:lnTo>
                  <a:cubicBezTo>
                    <a:pt x="3513" y="21673"/>
                    <a:pt x="2252" y="23924"/>
                    <a:pt x="136" y="25332"/>
                  </a:cubicBezTo>
                  <a:cubicBezTo>
                    <a:pt x="1" y="25332"/>
                    <a:pt x="1" y="25478"/>
                    <a:pt x="1" y="25613"/>
                  </a:cubicBezTo>
                  <a:cubicBezTo>
                    <a:pt x="1" y="25759"/>
                    <a:pt x="136" y="25759"/>
                    <a:pt x="282" y="25759"/>
                  </a:cubicBezTo>
                  <a:cubicBezTo>
                    <a:pt x="417" y="25759"/>
                    <a:pt x="5202" y="25332"/>
                    <a:pt x="10133" y="20265"/>
                  </a:cubicBezTo>
                  <a:lnTo>
                    <a:pt x="27583" y="20265"/>
                  </a:lnTo>
                  <a:cubicBezTo>
                    <a:pt x="29689" y="20265"/>
                    <a:pt x="31377" y="18577"/>
                    <a:pt x="31377" y="16471"/>
                  </a:cubicBezTo>
                  <a:lnTo>
                    <a:pt x="31377" y="3806"/>
                  </a:lnTo>
                  <a:cubicBezTo>
                    <a:pt x="31377" y="1689"/>
                    <a:pt x="29689" y="1"/>
                    <a:pt x="275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3"/>
            <p:cNvSpPr/>
            <p:nvPr/>
          </p:nvSpPr>
          <p:spPr>
            <a:xfrm>
              <a:off x="3326664" y="2077171"/>
              <a:ext cx="60427" cy="58198"/>
            </a:xfrm>
            <a:custGeom>
              <a:avLst/>
              <a:gdLst/>
              <a:ahLst/>
              <a:cxnLst/>
              <a:rect l="l" t="t" r="r" b="b"/>
              <a:pathLst>
                <a:path w="3660" h="3525" extrusionOk="0">
                  <a:moveTo>
                    <a:pt x="1835" y="0"/>
                  </a:moveTo>
                  <a:cubicBezTo>
                    <a:pt x="845" y="0"/>
                    <a:pt x="147" y="845"/>
                    <a:pt x="0" y="1835"/>
                  </a:cubicBezTo>
                  <a:cubicBezTo>
                    <a:pt x="0" y="2815"/>
                    <a:pt x="845" y="3524"/>
                    <a:pt x="1835" y="3524"/>
                  </a:cubicBezTo>
                  <a:cubicBezTo>
                    <a:pt x="2815" y="3524"/>
                    <a:pt x="3659" y="2815"/>
                    <a:pt x="3659" y="1835"/>
                  </a:cubicBezTo>
                  <a:cubicBezTo>
                    <a:pt x="3659" y="845"/>
                    <a:pt x="2815" y="0"/>
                    <a:pt x="18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3324436" y="2072515"/>
              <a:ext cx="67295" cy="67493"/>
            </a:xfrm>
            <a:custGeom>
              <a:avLst/>
              <a:gdLst/>
              <a:ahLst/>
              <a:cxnLst/>
              <a:rect l="l" t="t" r="r" b="b"/>
              <a:pathLst>
                <a:path w="4076" h="4088" extrusionOk="0">
                  <a:moveTo>
                    <a:pt x="1970" y="564"/>
                  </a:moveTo>
                  <a:cubicBezTo>
                    <a:pt x="2387" y="564"/>
                    <a:pt x="2815" y="710"/>
                    <a:pt x="3096" y="992"/>
                  </a:cubicBezTo>
                  <a:cubicBezTo>
                    <a:pt x="3378" y="1273"/>
                    <a:pt x="3513" y="1690"/>
                    <a:pt x="3513" y="2117"/>
                  </a:cubicBezTo>
                  <a:cubicBezTo>
                    <a:pt x="3513" y="2962"/>
                    <a:pt x="2815" y="3660"/>
                    <a:pt x="1970" y="3660"/>
                  </a:cubicBezTo>
                  <a:cubicBezTo>
                    <a:pt x="1543" y="3660"/>
                    <a:pt x="1261" y="3378"/>
                    <a:pt x="980" y="3097"/>
                  </a:cubicBezTo>
                  <a:cubicBezTo>
                    <a:pt x="698" y="2815"/>
                    <a:pt x="417" y="2534"/>
                    <a:pt x="417" y="2117"/>
                  </a:cubicBezTo>
                  <a:cubicBezTo>
                    <a:pt x="417" y="1690"/>
                    <a:pt x="698" y="1273"/>
                    <a:pt x="980" y="992"/>
                  </a:cubicBezTo>
                  <a:cubicBezTo>
                    <a:pt x="1261" y="710"/>
                    <a:pt x="1543" y="564"/>
                    <a:pt x="1970" y="564"/>
                  </a:cubicBezTo>
                  <a:close/>
                  <a:moveTo>
                    <a:pt x="1970" y="1"/>
                  </a:moveTo>
                  <a:cubicBezTo>
                    <a:pt x="1408" y="1"/>
                    <a:pt x="980" y="147"/>
                    <a:pt x="563" y="564"/>
                  </a:cubicBezTo>
                  <a:cubicBezTo>
                    <a:pt x="135" y="992"/>
                    <a:pt x="0" y="1555"/>
                    <a:pt x="0" y="2117"/>
                  </a:cubicBezTo>
                  <a:cubicBezTo>
                    <a:pt x="0" y="2680"/>
                    <a:pt x="135" y="3097"/>
                    <a:pt x="563" y="3525"/>
                  </a:cubicBezTo>
                  <a:cubicBezTo>
                    <a:pt x="980" y="3941"/>
                    <a:pt x="1408" y="4088"/>
                    <a:pt x="1970" y="4088"/>
                  </a:cubicBezTo>
                  <a:cubicBezTo>
                    <a:pt x="3096" y="4088"/>
                    <a:pt x="4076" y="3243"/>
                    <a:pt x="4076" y="2117"/>
                  </a:cubicBezTo>
                  <a:cubicBezTo>
                    <a:pt x="4076" y="992"/>
                    <a:pt x="3096" y="1"/>
                    <a:pt x="1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3428892" y="2077171"/>
              <a:ext cx="60427" cy="58198"/>
            </a:xfrm>
            <a:custGeom>
              <a:avLst/>
              <a:gdLst/>
              <a:ahLst/>
              <a:cxnLst/>
              <a:rect l="l" t="t" r="r" b="b"/>
              <a:pathLst>
                <a:path w="3660" h="3525" extrusionOk="0">
                  <a:moveTo>
                    <a:pt x="1836" y="0"/>
                  </a:moveTo>
                  <a:cubicBezTo>
                    <a:pt x="845" y="0"/>
                    <a:pt x="0" y="845"/>
                    <a:pt x="0" y="1835"/>
                  </a:cubicBezTo>
                  <a:cubicBezTo>
                    <a:pt x="0" y="2815"/>
                    <a:pt x="845" y="3524"/>
                    <a:pt x="1836" y="3524"/>
                  </a:cubicBezTo>
                  <a:cubicBezTo>
                    <a:pt x="2815" y="3524"/>
                    <a:pt x="3659" y="2815"/>
                    <a:pt x="3659" y="1835"/>
                  </a:cubicBezTo>
                  <a:cubicBezTo>
                    <a:pt x="3659" y="845"/>
                    <a:pt x="2815" y="0"/>
                    <a:pt x="18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3424236" y="2072515"/>
              <a:ext cx="69722" cy="67493"/>
            </a:xfrm>
            <a:custGeom>
              <a:avLst/>
              <a:gdLst/>
              <a:ahLst/>
              <a:cxnLst/>
              <a:rect l="l" t="t" r="r" b="b"/>
              <a:pathLst>
                <a:path w="4223" h="4088" extrusionOk="0">
                  <a:moveTo>
                    <a:pt x="2118" y="564"/>
                  </a:moveTo>
                  <a:cubicBezTo>
                    <a:pt x="2962" y="564"/>
                    <a:pt x="3660" y="1273"/>
                    <a:pt x="3660" y="2117"/>
                  </a:cubicBezTo>
                  <a:cubicBezTo>
                    <a:pt x="3660" y="2962"/>
                    <a:pt x="2962" y="3660"/>
                    <a:pt x="2118" y="3660"/>
                  </a:cubicBezTo>
                  <a:cubicBezTo>
                    <a:pt x="1273" y="3660"/>
                    <a:pt x="564" y="2962"/>
                    <a:pt x="564" y="2117"/>
                  </a:cubicBezTo>
                  <a:cubicBezTo>
                    <a:pt x="564" y="1273"/>
                    <a:pt x="1273" y="564"/>
                    <a:pt x="2118" y="564"/>
                  </a:cubicBezTo>
                  <a:close/>
                  <a:moveTo>
                    <a:pt x="2118" y="1"/>
                  </a:moveTo>
                  <a:cubicBezTo>
                    <a:pt x="992" y="1"/>
                    <a:pt x="1" y="992"/>
                    <a:pt x="1" y="2117"/>
                  </a:cubicBezTo>
                  <a:cubicBezTo>
                    <a:pt x="1" y="3243"/>
                    <a:pt x="992" y="4088"/>
                    <a:pt x="2118" y="4088"/>
                  </a:cubicBezTo>
                  <a:cubicBezTo>
                    <a:pt x="3243" y="4088"/>
                    <a:pt x="4223" y="3243"/>
                    <a:pt x="4223" y="2117"/>
                  </a:cubicBezTo>
                  <a:cubicBezTo>
                    <a:pt x="4223" y="992"/>
                    <a:pt x="3243" y="1"/>
                    <a:pt x="2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3528890" y="2077171"/>
              <a:ext cx="60427" cy="58198"/>
            </a:xfrm>
            <a:custGeom>
              <a:avLst/>
              <a:gdLst/>
              <a:ahLst/>
              <a:cxnLst/>
              <a:rect l="l" t="t" r="r" b="b"/>
              <a:pathLst>
                <a:path w="3660" h="3525" extrusionOk="0">
                  <a:moveTo>
                    <a:pt x="1824" y="0"/>
                  </a:moveTo>
                  <a:cubicBezTo>
                    <a:pt x="845" y="0"/>
                    <a:pt x="135" y="845"/>
                    <a:pt x="135" y="1835"/>
                  </a:cubicBezTo>
                  <a:cubicBezTo>
                    <a:pt x="0" y="2815"/>
                    <a:pt x="845" y="3524"/>
                    <a:pt x="1824" y="3524"/>
                  </a:cubicBezTo>
                  <a:cubicBezTo>
                    <a:pt x="2815" y="3524"/>
                    <a:pt x="3659" y="2815"/>
                    <a:pt x="3659" y="1835"/>
                  </a:cubicBezTo>
                  <a:cubicBezTo>
                    <a:pt x="3659" y="845"/>
                    <a:pt x="2815" y="0"/>
                    <a:pt x="1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3526480" y="2072515"/>
              <a:ext cx="67476" cy="67493"/>
            </a:xfrm>
            <a:custGeom>
              <a:avLst/>
              <a:gdLst/>
              <a:ahLst/>
              <a:cxnLst/>
              <a:rect l="l" t="t" r="r" b="b"/>
              <a:pathLst>
                <a:path w="4087" h="4088" extrusionOk="0">
                  <a:moveTo>
                    <a:pt x="1970" y="564"/>
                  </a:moveTo>
                  <a:cubicBezTo>
                    <a:pt x="2398" y="564"/>
                    <a:pt x="2815" y="710"/>
                    <a:pt x="3096" y="992"/>
                  </a:cubicBezTo>
                  <a:cubicBezTo>
                    <a:pt x="3377" y="1273"/>
                    <a:pt x="3524" y="1690"/>
                    <a:pt x="3524" y="2117"/>
                  </a:cubicBezTo>
                  <a:cubicBezTo>
                    <a:pt x="3524" y="2962"/>
                    <a:pt x="2815" y="3660"/>
                    <a:pt x="1970" y="3660"/>
                  </a:cubicBezTo>
                  <a:cubicBezTo>
                    <a:pt x="1554" y="3660"/>
                    <a:pt x="1272" y="3378"/>
                    <a:pt x="991" y="3097"/>
                  </a:cubicBezTo>
                  <a:cubicBezTo>
                    <a:pt x="709" y="2815"/>
                    <a:pt x="428" y="2534"/>
                    <a:pt x="428" y="2117"/>
                  </a:cubicBezTo>
                  <a:cubicBezTo>
                    <a:pt x="428" y="1690"/>
                    <a:pt x="709" y="1273"/>
                    <a:pt x="991" y="992"/>
                  </a:cubicBezTo>
                  <a:cubicBezTo>
                    <a:pt x="1272" y="710"/>
                    <a:pt x="1554" y="564"/>
                    <a:pt x="1970" y="564"/>
                  </a:cubicBezTo>
                  <a:close/>
                  <a:moveTo>
                    <a:pt x="1970" y="1"/>
                  </a:moveTo>
                  <a:cubicBezTo>
                    <a:pt x="1407" y="1"/>
                    <a:pt x="991" y="147"/>
                    <a:pt x="563" y="564"/>
                  </a:cubicBezTo>
                  <a:cubicBezTo>
                    <a:pt x="146" y="992"/>
                    <a:pt x="0" y="1555"/>
                    <a:pt x="0" y="2117"/>
                  </a:cubicBezTo>
                  <a:cubicBezTo>
                    <a:pt x="0" y="2680"/>
                    <a:pt x="146" y="3097"/>
                    <a:pt x="563" y="3525"/>
                  </a:cubicBezTo>
                  <a:cubicBezTo>
                    <a:pt x="991" y="3941"/>
                    <a:pt x="1407" y="4088"/>
                    <a:pt x="1970" y="4088"/>
                  </a:cubicBezTo>
                  <a:cubicBezTo>
                    <a:pt x="3096" y="4088"/>
                    <a:pt x="4087" y="3243"/>
                    <a:pt x="4087" y="2117"/>
                  </a:cubicBezTo>
                  <a:cubicBezTo>
                    <a:pt x="4087" y="992"/>
                    <a:pt x="3242" y="1"/>
                    <a:pt x="1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1133413" y="1484800"/>
              <a:ext cx="769151" cy="325297"/>
            </a:xfrm>
            <a:custGeom>
              <a:avLst/>
              <a:gdLst/>
              <a:ahLst/>
              <a:cxnLst/>
              <a:rect l="l" t="t" r="r" b="b"/>
              <a:pathLst>
                <a:path w="46587" h="19703" extrusionOk="0">
                  <a:moveTo>
                    <a:pt x="1554" y="0"/>
                  </a:moveTo>
                  <a:cubicBezTo>
                    <a:pt x="709" y="0"/>
                    <a:pt x="0" y="698"/>
                    <a:pt x="0" y="1543"/>
                  </a:cubicBezTo>
                  <a:lnTo>
                    <a:pt x="0" y="18149"/>
                  </a:lnTo>
                  <a:cubicBezTo>
                    <a:pt x="0" y="18993"/>
                    <a:pt x="709" y="19702"/>
                    <a:pt x="1554" y="19702"/>
                  </a:cubicBezTo>
                  <a:lnTo>
                    <a:pt x="45033" y="19702"/>
                  </a:lnTo>
                  <a:cubicBezTo>
                    <a:pt x="45877" y="19702"/>
                    <a:pt x="46587" y="18993"/>
                    <a:pt x="46587" y="18149"/>
                  </a:cubicBezTo>
                  <a:lnTo>
                    <a:pt x="46587" y="1543"/>
                  </a:lnTo>
                  <a:cubicBezTo>
                    <a:pt x="46587" y="698"/>
                    <a:pt x="45877" y="0"/>
                    <a:pt x="450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1128757" y="1480144"/>
              <a:ext cx="778463" cy="334592"/>
            </a:xfrm>
            <a:custGeom>
              <a:avLst/>
              <a:gdLst/>
              <a:ahLst/>
              <a:cxnLst/>
              <a:rect l="l" t="t" r="r" b="b"/>
              <a:pathLst>
                <a:path w="47151" h="20266" extrusionOk="0">
                  <a:moveTo>
                    <a:pt x="45315" y="564"/>
                  </a:moveTo>
                  <a:cubicBezTo>
                    <a:pt x="46024" y="564"/>
                    <a:pt x="46587" y="1127"/>
                    <a:pt x="46587" y="1825"/>
                  </a:cubicBezTo>
                  <a:lnTo>
                    <a:pt x="46587" y="18431"/>
                  </a:lnTo>
                  <a:cubicBezTo>
                    <a:pt x="46587" y="19140"/>
                    <a:pt x="46024" y="19703"/>
                    <a:pt x="45315" y="19703"/>
                  </a:cubicBezTo>
                  <a:lnTo>
                    <a:pt x="1836" y="19703"/>
                  </a:lnTo>
                  <a:cubicBezTo>
                    <a:pt x="1127" y="19703"/>
                    <a:pt x="564" y="19140"/>
                    <a:pt x="564" y="18431"/>
                  </a:cubicBezTo>
                  <a:lnTo>
                    <a:pt x="564" y="1825"/>
                  </a:lnTo>
                  <a:cubicBezTo>
                    <a:pt x="564" y="1127"/>
                    <a:pt x="1127" y="564"/>
                    <a:pt x="1836" y="564"/>
                  </a:cubicBezTo>
                  <a:close/>
                  <a:moveTo>
                    <a:pt x="1836" y="1"/>
                  </a:moveTo>
                  <a:cubicBezTo>
                    <a:pt x="845" y="1"/>
                    <a:pt x="1" y="845"/>
                    <a:pt x="1" y="1825"/>
                  </a:cubicBezTo>
                  <a:lnTo>
                    <a:pt x="1" y="18431"/>
                  </a:lnTo>
                  <a:cubicBezTo>
                    <a:pt x="1" y="19421"/>
                    <a:pt x="845" y="20266"/>
                    <a:pt x="1836" y="20266"/>
                  </a:cubicBezTo>
                  <a:lnTo>
                    <a:pt x="45315" y="20266"/>
                  </a:lnTo>
                  <a:cubicBezTo>
                    <a:pt x="46306" y="20266"/>
                    <a:pt x="47150" y="19421"/>
                    <a:pt x="47150" y="18431"/>
                  </a:cubicBezTo>
                  <a:lnTo>
                    <a:pt x="47150" y="1825"/>
                  </a:lnTo>
                  <a:cubicBezTo>
                    <a:pt x="47150" y="845"/>
                    <a:pt x="46306" y="1"/>
                    <a:pt x="453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1370392" y="1591668"/>
              <a:ext cx="446117" cy="9312"/>
            </a:xfrm>
            <a:custGeom>
              <a:avLst/>
              <a:gdLst/>
              <a:ahLst/>
              <a:cxnLst/>
              <a:rect l="l" t="t" r="r" b="b"/>
              <a:pathLst>
                <a:path w="27021" h="564" extrusionOk="0">
                  <a:moveTo>
                    <a:pt x="282" y="1"/>
                  </a:moveTo>
                  <a:cubicBezTo>
                    <a:pt x="147" y="1"/>
                    <a:pt x="0" y="136"/>
                    <a:pt x="0" y="282"/>
                  </a:cubicBezTo>
                  <a:cubicBezTo>
                    <a:pt x="0" y="417"/>
                    <a:pt x="147" y="564"/>
                    <a:pt x="282" y="564"/>
                  </a:cubicBezTo>
                  <a:lnTo>
                    <a:pt x="26885" y="564"/>
                  </a:lnTo>
                  <a:cubicBezTo>
                    <a:pt x="27020" y="564"/>
                    <a:pt x="27020" y="417"/>
                    <a:pt x="27020" y="282"/>
                  </a:cubicBezTo>
                  <a:cubicBezTo>
                    <a:pt x="27020" y="136"/>
                    <a:pt x="27020" y="1"/>
                    <a:pt x="268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1370392" y="1628848"/>
              <a:ext cx="446117" cy="9312"/>
            </a:xfrm>
            <a:custGeom>
              <a:avLst/>
              <a:gdLst/>
              <a:ahLst/>
              <a:cxnLst/>
              <a:rect l="l" t="t" r="r" b="b"/>
              <a:pathLst>
                <a:path w="27021" h="564" extrusionOk="0">
                  <a:moveTo>
                    <a:pt x="282" y="0"/>
                  </a:moveTo>
                  <a:cubicBezTo>
                    <a:pt x="147" y="0"/>
                    <a:pt x="0" y="136"/>
                    <a:pt x="0" y="282"/>
                  </a:cubicBezTo>
                  <a:cubicBezTo>
                    <a:pt x="0" y="417"/>
                    <a:pt x="147" y="563"/>
                    <a:pt x="282" y="563"/>
                  </a:cubicBezTo>
                  <a:lnTo>
                    <a:pt x="26885" y="563"/>
                  </a:lnTo>
                  <a:cubicBezTo>
                    <a:pt x="27020" y="563"/>
                    <a:pt x="27020" y="417"/>
                    <a:pt x="27020" y="282"/>
                  </a:cubicBezTo>
                  <a:cubicBezTo>
                    <a:pt x="27020" y="136"/>
                    <a:pt x="27020" y="0"/>
                    <a:pt x="268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1370392" y="1666028"/>
              <a:ext cx="446117" cy="9295"/>
            </a:xfrm>
            <a:custGeom>
              <a:avLst/>
              <a:gdLst/>
              <a:ahLst/>
              <a:cxnLst/>
              <a:rect l="l" t="t" r="r" b="b"/>
              <a:pathLst>
                <a:path w="27021" h="563" extrusionOk="0">
                  <a:moveTo>
                    <a:pt x="282" y="0"/>
                  </a:moveTo>
                  <a:cubicBezTo>
                    <a:pt x="147" y="0"/>
                    <a:pt x="0" y="135"/>
                    <a:pt x="0" y="282"/>
                  </a:cubicBezTo>
                  <a:cubicBezTo>
                    <a:pt x="0" y="417"/>
                    <a:pt x="147" y="563"/>
                    <a:pt x="282" y="563"/>
                  </a:cubicBezTo>
                  <a:lnTo>
                    <a:pt x="26885" y="563"/>
                  </a:lnTo>
                  <a:cubicBezTo>
                    <a:pt x="27020" y="563"/>
                    <a:pt x="27020" y="417"/>
                    <a:pt x="27020" y="282"/>
                  </a:cubicBezTo>
                  <a:cubicBezTo>
                    <a:pt x="27020" y="135"/>
                    <a:pt x="27020" y="0"/>
                    <a:pt x="268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1370392" y="1703191"/>
              <a:ext cx="446117" cy="9312"/>
            </a:xfrm>
            <a:custGeom>
              <a:avLst/>
              <a:gdLst/>
              <a:ahLst/>
              <a:cxnLst/>
              <a:rect l="l" t="t" r="r" b="b"/>
              <a:pathLst>
                <a:path w="27021" h="564" extrusionOk="0">
                  <a:moveTo>
                    <a:pt x="282" y="1"/>
                  </a:moveTo>
                  <a:cubicBezTo>
                    <a:pt x="147" y="1"/>
                    <a:pt x="0" y="136"/>
                    <a:pt x="0" y="282"/>
                  </a:cubicBezTo>
                  <a:cubicBezTo>
                    <a:pt x="0" y="417"/>
                    <a:pt x="147" y="564"/>
                    <a:pt x="282" y="564"/>
                  </a:cubicBezTo>
                  <a:lnTo>
                    <a:pt x="26885" y="564"/>
                  </a:lnTo>
                  <a:cubicBezTo>
                    <a:pt x="27020" y="564"/>
                    <a:pt x="27020" y="417"/>
                    <a:pt x="27020" y="282"/>
                  </a:cubicBezTo>
                  <a:cubicBezTo>
                    <a:pt x="27020" y="136"/>
                    <a:pt x="27020" y="1"/>
                    <a:pt x="268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1530799" y="1982239"/>
              <a:ext cx="355411" cy="331702"/>
            </a:xfrm>
            <a:custGeom>
              <a:avLst/>
              <a:gdLst/>
              <a:ahLst/>
              <a:cxnLst/>
              <a:rect l="l" t="t" r="r" b="b"/>
              <a:pathLst>
                <a:path w="21527" h="20091" extrusionOk="0">
                  <a:moveTo>
                    <a:pt x="10721" y="0"/>
                  </a:moveTo>
                  <a:cubicBezTo>
                    <a:pt x="10200" y="0"/>
                    <a:pt x="9672" y="40"/>
                    <a:pt x="9142" y="121"/>
                  </a:cubicBezTo>
                  <a:cubicBezTo>
                    <a:pt x="3659" y="1112"/>
                    <a:pt x="0" y="6178"/>
                    <a:pt x="845" y="11661"/>
                  </a:cubicBezTo>
                  <a:cubicBezTo>
                    <a:pt x="1730" y="16625"/>
                    <a:pt x="5951" y="20091"/>
                    <a:pt x="10809" y="20091"/>
                  </a:cubicBezTo>
                  <a:cubicBezTo>
                    <a:pt x="11328" y="20091"/>
                    <a:pt x="11854" y="20051"/>
                    <a:pt x="12384" y="19970"/>
                  </a:cubicBezTo>
                  <a:cubicBezTo>
                    <a:pt x="17867" y="19125"/>
                    <a:pt x="21526" y="13913"/>
                    <a:pt x="20682" y="8430"/>
                  </a:cubicBezTo>
                  <a:cubicBezTo>
                    <a:pt x="19919" y="3466"/>
                    <a:pt x="15599" y="0"/>
                    <a:pt x="107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1533028" y="1977633"/>
              <a:ext cx="350937" cy="341196"/>
            </a:xfrm>
            <a:custGeom>
              <a:avLst/>
              <a:gdLst/>
              <a:ahLst/>
              <a:cxnLst/>
              <a:rect l="l" t="t" r="r" b="b"/>
              <a:pathLst>
                <a:path w="21256" h="20666" extrusionOk="0">
                  <a:moveTo>
                    <a:pt x="10657" y="560"/>
                  </a:moveTo>
                  <a:cubicBezTo>
                    <a:pt x="15296" y="560"/>
                    <a:pt x="19503" y="4001"/>
                    <a:pt x="20265" y="8709"/>
                  </a:cubicBezTo>
                  <a:cubicBezTo>
                    <a:pt x="20693" y="11377"/>
                    <a:pt x="20130" y="13910"/>
                    <a:pt x="18576" y="16027"/>
                  </a:cubicBezTo>
                  <a:cubicBezTo>
                    <a:pt x="17034" y="18132"/>
                    <a:pt x="14782" y="19539"/>
                    <a:pt x="12249" y="19967"/>
                  </a:cubicBezTo>
                  <a:cubicBezTo>
                    <a:pt x="11717" y="20051"/>
                    <a:pt x="11188" y="20092"/>
                    <a:pt x="10665" y="20092"/>
                  </a:cubicBezTo>
                  <a:cubicBezTo>
                    <a:pt x="5935" y="20092"/>
                    <a:pt x="1751" y="16755"/>
                    <a:pt x="991" y="11940"/>
                  </a:cubicBezTo>
                  <a:cubicBezTo>
                    <a:pt x="563" y="9272"/>
                    <a:pt x="1273" y="6739"/>
                    <a:pt x="2680" y="4622"/>
                  </a:cubicBezTo>
                  <a:cubicBezTo>
                    <a:pt x="4222" y="2517"/>
                    <a:pt x="6474" y="1109"/>
                    <a:pt x="9153" y="682"/>
                  </a:cubicBezTo>
                  <a:cubicBezTo>
                    <a:pt x="9657" y="600"/>
                    <a:pt x="10159" y="560"/>
                    <a:pt x="10657" y="560"/>
                  </a:cubicBezTo>
                  <a:close/>
                  <a:moveTo>
                    <a:pt x="10552" y="0"/>
                  </a:moveTo>
                  <a:cubicBezTo>
                    <a:pt x="10036" y="0"/>
                    <a:pt x="9519" y="39"/>
                    <a:pt x="9007" y="119"/>
                  </a:cubicBezTo>
                  <a:cubicBezTo>
                    <a:pt x="6339" y="682"/>
                    <a:pt x="3941" y="2089"/>
                    <a:pt x="2252" y="4341"/>
                  </a:cubicBezTo>
                  <a:cubicBezTo>
                    <a:pt x="710" y="6592"/>
                    <a:pt x="0" y="9272"/>
                    <a:pt x="563" y="11940"/>
                  </a:cubicBezTo>
                  <a:cubicBezTo>
                    <a:pt x="991" y="14754"/>
                    <a:pt x="2398" y="17152"/>
                    <a:pt x="4650" y="18695"/>
                  </a:cubicBezTo>
                  <a:cubicBezTo>
                    <a:pt x="6474" y="19967"/>
                    <a:pt x="8444" y="20665"/>
                    <a:pt x="10696" y="20665"/>
                  </a:cubicBezTo>
                  <a:cubicBezTo>
                    <a:pt x="11259" y="20665"/>
                    <a:pt x="11822" y="20665"/>
                    <a:pt x="12384" y="20530"/>
                  </a:cubicBezTo>
                  <a:cubicBezTo>
                    <a:pt x="15064" y="20102"/>
                    <a:pt x="17451" y="18560"/>
                    <a:pt x="19004" y="16308"/>
                  </a:cubicBezTo>
                  <a:cubicBezTo>
                    <a:pt x="20693" y="14056"/>
                    <a:pt x="21256" y="11377"/>
                    <a:pt x="20828" y="8709"/>
                  </a:cubicBezTo>
                  <a:cubicBezTo>
                    <a:pt x="20412" y="6029"/>
                    <a:pt x="18858" y="3643"/>
                    <a:pt x="16606" y="1954"/>
                  </a:cubicBezTo>
                  <a:cubicBezTo>
                    <a:pt x="14903" y="697"/>
                    <a:pt x="12736" y="0"/>
                    <a:pt x="105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1554028" y="2008936"/>
              <a:ext cx="311362" cy="279217"/>
            </a:xfrm>
            <a:custGeom>
              <a:avLst/>
              <a:gdLst/>
              <a:ahLst/>
              <a:cxnLst/>
              <a:rect l="l" t="t" r="r" b="b"/>
              <a:pathLst>
                <a:path w="18859" h="16912" extrusionOk="0">
                  <a:moveTo>
                    <a:pt x="9352" y="0"/>
                  </a:moveTo>
                  <a:cubicBezTo>
                    <a:pt x="7010" y="0"/>
                    <a:pt x="4699" y="958"/>
                    <a:pt x="3097" y="2872"/>
                  </a:cubicBezTo>
                  <a:cubicBezTo>
                    <a:pt x="1" y="6385"/>
                    <a:pt x="282" y="11733"/>
                    <a:pt x="3795" y="14829"/>
                  </a:cubicBezTo>
                  <a:cubicBezTo>
                    <a:pt x="5389" y="16230"/>
                    <a:pt x="7357" y="16911"/>
                    <a:pt x="9321" y="16911"/>
                  </a:cubicBezTo>
                  <a:cubicBezTo>
                    <a:pt x="11697" y="16911"/>
                    <a:pt x="14067" y="15914"/>
                    <a:pt x="15762" y="13984"/>
                  </a:cubicBezTo>
                  <a:cubicBezTo>
                    <a:pt x="18858" y="10472"/>
                    <a:pt x="18430" y="5124"/>
                    <a:pt x="14918" y="2028"/>
                  </a:cubicBezTo>
                  <a:cubicBezTo>
                    <a:pt x="13309" y="676"/>
                    <a:pt x="11320" y="0"/>
                    <a:pt x="9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1549389" y="2004924"/>
              <a:ext cx="320641" cy="288430"/>
            </a:xfrm>
            <a:custGeom>
              <a:avLst/>
              <a:gdLst/>
              <a:ahLst/>
              <a:cxnLst/>
              <a:rect l="l" t="t" r="r" b="b"/>
              <a:pathLst>
                <a:path w="19421" h="17470" extrusionOk="0">
                  <a:moveTo>
                    <a:pt x="9705" y="436"/>
                  </a:moveTo>
                  <a:cubicBezTo>
                    <a:pt x="11675" y="436"/>
                    <a:pt x="13510" y="1280"/>
                    <a:pt x="15052" y="2552"/>
                  </a:cubicBezTo>
                  <a:cubicBezTo>
                    <a:pt x="18430" y="5502"/>
                    <a:pt x="18858" y="10715"/>
                    <a:pt x="15897" y="14092"/>
                  </a:cubicBezTo>
                  <a:cubicBezTo>
                    <a:pt x="14216" y="15926"/>
                    <a:pt x="11915" y="16887"/>
                    <a:pt x="9622" y="16887"/>
                  </a:cubicBezTo>
                  <a:cubicBezTo>
                    <a:pt x="7691" y="16887"/>
                    <a:pt x="5766" y="16205"/>
                    <a:pt x="4222" y="14790"/>
                  </a:cubicBezTo>
                  <a:cubicBezTo>
                    <a:pt x="844" y="11841"/>
                    <a:pt x="563" y="6628"/>
                    <a:pt x="3513" y="3251"/>
                  </a:cubicBezTo>
                  <a:cubicBezTo>
                    <a:pt x="4920" y="1708"/>
                    <a:pt x="6890" y="717"/>
                    <a:pt x="9142" y="582"/>
                  </a:cubicBezTo>
                  <a:cubicBezTo>
                    <a:pt x="9288" y="436"/>
                    <a:pt x="9570" y="436"/>
                    <a:pt x="9705" y="436"/>
                  </a:cubicBezTo>
                  <a:close/>
                  <a:moveTo>
                    <a:pt x="9720" y="1"/>
                  </a:moveTo>
                  <a:cubicBezTo>
                    <a:pt x="9527" y="1"/>
                    <a:pt x="9335" y="7"/>
                    <a:pt x="9142" y="19"/>
                  </a:cubicBezTo>
                  <a:cubicBezTo>
                    <a:pt x="6755" y="154"/>
                    <a:pt x="4638" y="1145"/>
                    <a:pt x="3096" y="2969"/>
                  </a:cubicBezTo>
                  <a:cubicBezTo>
                    <a:pt x="0" y="6493"/>
                    <a:pt x="282" y="12122"/>
                    <a:pt x="3940" y="15218"/>
                  </a:cubicBezTo>
                  <a:cubicBezTo>
                    <a:pt x="5629" y="16760"/>
                    <a:pt x="7599" y="17470"/>
                    <a:pt x="9705" y="17470"/>
                  </a:cubicBezTo>
                  <a:cubicBezTo>
                    <a:pt x="12103" y="17470"/>
                    <a:pt x="14489" y="16479"/>
                    <a:pt x="16178" y="14509"/>
                  </a:cubicBezTo>
                  <a:cubicBezTo>
                    <a:pt x="19421" y="10850"/>
                    <a:pt x="18993" y="5367"/>
                    <a:pt x="15480" y="2125"/>
                  </a:cubicBezTo>
                  <a:cubicBezTo>
                    <a:pt x="13802" y="714"/>
                    <a:pt x="11776" y="1"/>
                    <a:pt x="97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1700303" y="2037762"/>
              <a:ext cx="86083" cy="118426"/>
            </a:xfrm>
            <a:custGeom>
              <a:avLst/>
              <a:gdLst/>
              <a:ahLst/>
              <a:cxnLst/>
              <a:rect l="l" t="t" r="r" b="b"/>
              <a:pathLst>
                <a:path w="5214" h="7173" extrusionOk="0">
                  <a:moveTo>
                    <a:pt x="564" y="1"/>
                  </a:moveTo>
                  <a:cubicBezTo>
                    <a:pt x="282" y="1"/>
                    <a:pt x="1" y="282"/>
                    <a:pt x="1" y="563"/>
                  </a:cubicBezTo>
                  <a:lnTo>
                    <a:pt x="1" y="6756"/>
                  </a:lnTo>
                  <a:cubicBezTo>
                    <a:pt x="1" y="7037"/>
                    <a:pt x="282" y="7172"/>
                    <a:pt x="564" y="7172"/>
                  </a:cubicBezTo>
                  <a:lnTo>
                    <a:pt x="4650" y="7172"/>
                  </a:lnTo>
                  <a:cubicBezTo>
                    <a:pt x="4932" y="7172"/>
                    <a:pt x="5213" y="7037"/>
                    <a:pt x="5213" y="6756"/>
                  </a:cubicBezTo>
                  <a:cubicBezTo>
                    <a:pt x="5213" y="6328"/>
                    <a:pt x="4932" y="6193"/>
                    <a:pt x="4650" y="6193"/>
                  </a:cubicBezTo>
                  <a:lnTo>
                    <a:pt x="1127" y="6193"/>
                  </a:lnTo>
                  <a:lnTo>
                    <a:pt x="1127" y="563"/>
                  </a:lnTo>
                  <a:cubicBezTo>
                    <a:pt x="1127" y="282"/>
                    <a:pt x="845" y="1"/>
                    <a:pt x="5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2701776" y="2079581"/>
              <a:ext cx="276410" cy="462280"/>
            </a:xfrm>
            <a:custGeom>
              <a:avLst/>
              <a:gdLst/>
              <a:ahLst/>
              <a:cxnLst/>
              <a:rect l="l" t="t" r="r" b="b"/>
              <a:pathLst>
                <a:path w="16742" h="28000" extrusionOk="0">
                  <a:moveTo>
                    <a:pt x="9142" y="1"/>
                  </a:moveTo>
                  <a:lnTo>
                    <a:pt x="2668" y="4223"/>
                  </a:lnTo>
                  <a:cubicBezTo>
                    <a:pt x="2668" y="4223"/>
                    <a:pt x="8444" y="16460"/>
                    <a:pt x="8444" y="17170"/>
                  </a:cubicBezTo>
                  <a:cubicBezTo>
                    <a:pt x="8444" y="17732"/>
                    <a:pt x="3231" y="20547"/>
                    <a:pt x="2252" y="21110"/>
                  </a:cubicBezTo>
                  <a:cubicBezTo>
                    <a:pt x="1543" y="21526"/>
                    <a:pt x="845" y="21954"/>
                    <a:pt x="0" y="22236"/>
                  </a:cubicBezTo>
                  <a:lnTo>
                    <a:pt x="563" y="28000"/>
                  </a:lnTo>
                  <a:cubicBezTo>
                    <a:pt x="563" y="28000"/>
                    <a:pt x="9423" y="26030"/>
                    <a:pt x="13082" y="23924"/>
                  </a:cubicBezTo>
                  <a:cubicBezTo>
                    <a:pt x="16741" y="21954"/>
                    <a:pt x="16606" y="19703"/>
                    <a:pt x="15762" y="16325"/>
                  </a:cubicBezTo>
                  <a:cubicBezTo>
                    <a:pt x="14917" y="12948"/>
                    <a:pt x="9142" y="1"/>
                    <a:pt x="91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2769052" y="2079581"/>
              <a:ext cx="209132" cy="446117"/>
            </a:xfrm>
            <a:custGeom>
              <a:avLst/>
              <a:gdLst/>
              <a:ahLst/>
              <a:cxnLst/>
              <a:rect l="l" t="t" r="r" b="b"/>
              <a:pathLst>
                <a:path w="12667" h="27021" extrusionOk="0">
                  <a:moveTo>
                    <a:pt x="5067" y="1"/>
                  </a:moveTo>
                  <a:lnTo>
                    <a:pt x="4223" y="564"/>
                  </a:lnTo>
                  <a:lnTo>
                    <a:pt x="3941" y="1127"/>
                  </a:lnTo>
                  <a:cubicBezTo>
                    <a:pt x="3941" y="1127"/>
                    <a:pt x="9154" y="14074"/>
                    <a:pt x="9570" y="18430"/>
                  </a:cubicBezTo>
                  <a:cubicBezTo>
                    <a:pt x="9717" y="21391"/>
                    <a:pt x="3941" y="25050"/>
                    <a:pt x="1" y="27021"/>
                  </a:cubicBezTo>
                  <a:cubicBezTo>
                    <a:pt x="2815" y="26311"/>
                    <a:pt x="6756" y="25185"/>
                    <a:pt x="9007" y="23924"/>
                  </a:cubicBezTo>
                  <a:cubicBezTo>
                    <a:pt x="12666" y="21954"/>
                    <a:pt x="12531" y="19703"/>
                    <a:pt x="11687" y="16325"/>
                  </a:cubicBezTo>
                  <a:cubicBezTo>
                    <a:pt x="10842" y="13083"/>
                    <a:pt x="5348" y="417"/>
                    <a:pt x="5067" y="1"/>
                  </a:cubicBezTo>
                  <a:close/>
                </a:path>
              </a:pathLst>
            </a:custGeom>
            <a:solidFill>
              <a:srgbClr val="9D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2697120" y="2074942"/>
              <a:ext cx="288116" cy="471575"/>
            </a:xfrm>
            <a:custGeom>
              <a:avLst/>
              <a:gdLst/>
              <a:ahLst/>
              <a:cxnLst/>
              <a:rect l="l" t="t" r="r" b="b"/>
              <a:pathLst>
                <a:path w="17451" h="28563" extrusionOk="0">
                  <a:moveTo>
                    <a:pt x="9424" y="698"/>
                  </a:moveTo>
                  <a:cubicBezTo>
                    <a:pt x="10268" y="2668"/>
                    <a:pt x="15053" y="13645"/>
                    <a:pt x="15762" y="16741"/>
                  </a:cubicBezTo>
                  <a:cubicBezTo>
                    <a:pt x="16607" y="19837"/>
                    <a:pt x="16742" y="22089"/>
                    <a:pt x="13229" y="24059"/>
                  </a:cubicBezTo>
                  <a:cubicBezTo>
                    <a:pt x="9987" y="25748"/>
                    <a:pt x="2669" y="27583"/>
                    <a:pt x="1127" y="27864"/>
                  </a:cubicBezTo>
                  <a:lnTo>
                    <a:pt x="564" y="22798"/>
                  </a:lnTo>
                  <a:cubicBezTo>
                    <a:pt x="1262" y="22370"/>
                    <a:pt x="1971" y="22089"/>
                    <a:pt x="2669" y="21672"/>
                  </a:cubicBezTo>
                  <a:cubicBezTo>
                    <a:pt x="2950" y="21526"/>
                    <a:pt x="3232" y="21391"/>
                    <a:pt x="3513" y="21109"/>
                  </a:cubicBezTo>
                  <a:cubicBezTo>
                    <a:pt x="7600" y="18858"/>
                    <a:pt x="9007" y="17867"/>
                    <a:pt x="9007" y="17451"/>
                  </a:cubicBezTo>
                  <a:cubicBezTo>
                    <a:pt x="9007" y="16741"/>
                    <a:pt x="4785" y="7735"/>
                    <a:pt x="3232" y="4504"/>
                  </a:cubicBezTo>
                  <a:lnTo>
                    <a:pt x="9424" y="698"/>
                  </a:lnTo>
                  <a:close/>
                  <a:moveTo>
                    <a:pt x="9289" y="0"/>
                  </a:moveTo>
                  <a:lnTo>
                    <a:pt x="2815" y="4222"/>
                  </a:lnTo>
                  <a:cubicBezTo>
                    <a:pt x="2669" y="4357"/>
                    <a:pt x="2669" y="4504"/>
                    <a:pt x="2669" y="4639"/>
                  </a:cubicBezTo>
                  <a:cubicBezTo>
                    <a:pt x="4921" y="9423"/>
                    <a:pt x="8298" y="16741"/>
                    <a:pt x="8444" y="17304"/>
                  </a:cubicBezTo>
                  <a:cubicBezTo>
                    <a:pt x="8163" y="17867"/>
                    <a:pt x="4504" y="19984"/>
                    <a:pt x="3232" y="20682"/>
                  </a:cubicBezTo>
                  <a:cubicBezTo>
                    <a:pt x="2950" y="20963"/>
                    <a:pt x="2669" y="21109"/>
                    <a:pt x="2534" y="21109"/>
                  </a:cubicBezTo>
                  <a:cubicBezTo>
                    <a:pt x="1689" y="21526"/>
                    <a:pt x="980" y="21954"/>
                    <a:pt x="136" y="22370"/>
                  </a:cubicBezTo>
                  <a:cubicBezTo>
                    <a:pt x="1" y="22370"/>
                    <a:pt x="1" y="22517"/>
                    <a:pt x="1" y="22652"/>
                  </a:cubicBezTo>
                  <a:lnTo>
                    <a:pt x="564" y="28281"/>
                  </a:lnTo>
                  <a:cubicBezTo>
                    <a:pt x="564" y="28427"/>
                    <a:pt x="564" y="28427"/>
                    <a:pt x="699" y="28427"/>
                  </a:cubicBezTo>
                  <a:cubicBezTo>
                    <a:pt x="699" y="28562"/>
                    <a:pt x="845" y="28562"/>
                    <a:pt x="845" y="28562"/>
                  </a:cubicBezTo>
                  <a:cubicBezTo>
                    <a:pt x="1262" y="28427"/>
                    <a:pt x="9705" y="26457"/>
                    <a:pt x="13511" y="24487"/>
                  </a:cubicBezTo>
                  <a:cubicBezTo>
                    <a:pt x="17451" y="22370"/>
                    <a:pt x="17170" y="19837"/>
                    <a:pt x="16325" y="16606"/>
                  </a:cubicBezTo>
                  <a:cubicBezTo>
                    <a:pt x="15481" y="13229"/>
                    <a:pt x="9987" y="698"/>
                    <a:pt x="9705" y="135"/>
                  </a:cubicBezTo>
                  <a:cubicBezTo>
                    <a:pt x="9705" y="135"/>
                    <a:pt x="9705" y="0"/>
                    <a:pt x="95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1986167" y="2102810"/>
              <a:ext cx="183476" cy="439149"/>
            </a:xfrm>
            <a:custGeom>
              <a:avLst/>
              <a:gdLst/>
              <a:ahLst/>
              <a:cxnLst/>
              <a:rect l="l" t="t" r="r" b="b"/>
              <a:pathLst>
                <a:path w="11113" h="26599" extrusionOk="0">
                  <a:moveTo>
                    <a:pt x="4504" y="1"/>
                  </a:moveTo>
                  <a:cubicBezTo>
                    <a:pt x="4504" y="1"/>
                    <a:pt x="282" y="15481"/>
                    <a:pt x="136" y="18149"/>
                  </a:cubicBezTo>
                  <a:cubicBezTo>
                    <a:pt x="1" y="20829"/>
                    <a:pt x="8445" y="26176"/>
                    <a:pt x="8861" y="26593"/>
                  </a:cubicBezTo>
                  <a:cubicBezTo>
                    <a:pt x="8865" y="26597"/>
                    <a:pt x="8869" y="26599"/>
                    <a:pt x="8873" y="26599"/>
                  </a:cubicBezTo>
                  <a:cubicBezTo>
                    <a:pt x="9119" y="26599"/>
                    <a:pt x="8298" y="17170"/>
                    <a:pt x="8298" y="17170"/>
                  </a:cubicBezTo>
                  <a:lnTo>
                    <a:pt x="11113" y="3232"/>
                  </a:lnTo>
                  <a:lnTo>
                    <a:pt x="45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1988412" y="2102810"/>
              <a:ext cx="144066" cy="439050"/>
            </a:xfrm>
            <a:custGeom>
              <a:avLst/>
              <a:gdLst/>
              <a:ahLst/>
              <a:cxnLst/>
              <a:rect l="l" t="t" r="r" b="b"/>
              <a:pathLst>
                <a:path w="8726" h="26593" extrusionOk="0">
                  <a:moveTo>
                    <a:pt x="4368" y="1"/>
                  </a:moveTo>
                  <a:cubicBezTo>
                    <a:pt x="4368" y="1"/>
                    <a:pt x="146" y="15481"/>
                    <a:pt x="0" y="18149"/>
                  </a:cubicBezTo>
                  <a:lnTo>
                    <a:pt x="0" y="18296"/>
                  </a:lnTo>
                  <a:cubicBezTo>
                    <a:pt x="0" y="20964"/>
                    <a:pt x="8309" y="26176"/>
                    <a:pt x="8725" y="26593"/>
                  </a:cubicBezTo>
                  <a:lnTo>
                    <a:pt x="8725" y="26030"/>
                  </a:lnTo>
                  <a:cubicBezTo>
                    <a:pt x="8725" y="25467"/>
                    <a:pt x="8725" y="24488"/>
                    <a:pt x="8590" y="23497"/>
                  </a:cubicBezTo>
                  <a:cubicBezTo>
                    <a:pt x="6057" y="21245"/>
                    <a:pt x="2533" y="18296"/>
                    <a:pt x="2117" y="17023"/>
                  </a:cubicBezTo>
                  <a:lnTo>
                    <a:pt x="6192" y="1262"/>
                  </a:lnTo>
                  <a:lnTo>
                    <a:pt x="6192" y="980"/>
                  </a:lnTo>
                  <a:lnTo>
                    <a:pt x="4368" y="1"/>
                  </a:lnTo>
                  <a:close/>
                </a:path>
              </a:pathLst>
            </a:custGeom>
            <a:solidFill>
              <a:srgbClr val="9D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1981528" y="2100400"/>
              <a:ext cx="195181" cy="446117"/>
            </a:xfrm>
            <a:custGeom>
              <a:avLst/>
              <a:gdLst/>
              <a:ahLst/>
              <a:cxnLst/>
              <a:rect l="l" t="t" r="r" b="b"/>
              <a:pathLst>
                <a:path w="11822" h="27021" extrusionOk="0">
                  <a:moveTo>
                    <a:pt x="4920" y="564"/>
                  </a:moveTo>
                  <a:lnTo>
                    <a:pt x="11112" y="3524"/>
                  </a:lnTo>
                  <a:lnTo>
                    <a:pt x="8298" y="17316"/>
                  </a:lnTo>
                  <a:lnTo>
                    <a:pt x="8298" y="17451"/>
                  </a:lnTo>
                  <a:cubicBezTo>
                    <a:pt x="8579" y="20265"/>
                    <a:pt x="8861" y="24915"/>
                    <a:pt x="8861" y="26176"/>
                  </a:cubicBezTo>
                  <a:cubicBezTo>
                    <a:pt x="8726" y="26176"/>
                    <a:pt x="8579" y="26041"/>
                    <a:pt x="8444" y="25895"/>
                  </a:cubicBezTo>
                  <a:cubicBezTo>
                    <a:pt x="6474" y="24634"/>
                    <a:pt x="563" y="20412"/>
                    <a:pt x="699" y="18295"/>
                  </a:cubicBezTo>
                  <a:cubicBezTo>
                    <a:pt x="845" y="15909"/>
                    <a:pt x="4357" y="2815"/>
                    <a:pt x="4920" y="564"/>
                  </a:cubicBezTo>
                  <a:close/>
                  <a:moveTo>
                    <a:pt x="4639" y="1"/>
                  </a:moveTo>
                  <a:cubicBezTo>
                    <a:pt x="4504" y="1"/>
                    <a:pt x="4504" y="1"/>
                    <a:pt x="4504" y="147"/>
                  </a:cubicBezTo>
                  <a:cubicBezTo>
                    <a:pt x="4357" y="710"/>
                    <a:pt x="282" y="15627"/>
                    <a:pt x="136" y="18295"/>
                  </a:cubicBezTo>
                  <a:cubicBezTo>
                    <a:pt x="1" y="20412"/>
                    <a:pt x="4357" y="23789"/>
                    <a:pt x="8163" y="26458"/>
                  </a:cubicBezTo>
                  <a:cubicBezTo>
                    <a:pt x="8579" y="26604"/>
                    <a:pt x="8861" y="26885"/>
                    <a:pt x="8861" y="26885"/>
                  </a:cubicBezTo>
                  <a:cubicBezTo>
                    <a:pt x="8861" y="26885"/>
                    <a:pt x="9007" y="27020"/>
                    <a:pt x="9142" y="27020"/>
                  </a:cubicBezTo>
                  <a:cubicBezTo>
                    <a:pt x="9424" y="26885"/>
                    <a:pt x="9570" y="26739"/>
                    <a:pt x="8861" y="17316"/>
                  </a:cubicBezTo>
                  <a:lnTo>
                    <a:pt x="11675" y="3378"/>
                  </a:lnTo>
                  <a:cubicBezTo>
                    <a:pt x="11822" y="3243"/>
                    <a:pt x="11675" y="3097"/>
                    <a:pt x="11540" y="3097"/>
                  </a:cubicBezTo>
                  <a:lnTo>
                    <a:pt x="492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2009413" y="1829177"/>
              <a:ext cx="889790" cy="510654"/>
            </a:xfrm>
            <a:custGeom>
              <a:avLst/>
              <a:gdLst/>
              <a:ahLst/>
              <a:cxnLst/>
              <a:rect l="l" t="t" r="r" b="b"/>
              <a:pathLst>
                <a:path w="53894" h="30930" extrusionOk="0">
                  <a:moveTo>
                    <a:pt x="25608" y="1"/>
                  </a:moveTo>
                  <a:cubicBezTo>
                    <a:pt x="24823" y="1"/>
                    <a:pt x="23854" y="286"/>
                    <a:pt x="22798" y="1230"/>
                  </a:cubicBezTo>
                  <a:cubicBezTo>
                    <a:pt x="22798" y="1230"/>
                    <a:pt x="21109" y="2356"/>
                    <a:pt x="18013" y="2502"/>
                  </a:cubicBezTo>
                  <a:cubicBezTo>
                    <a:pt x="17919" y="2506"/>
                    <a:pt x="17827" y="2508"/>
                    <a:pt x="17738" y="2508"/>
                  </a:cubicBezTo>
                  <a:cubicBezTo>
                    <a:pt x="14760" y="2508"/>
                    <a:pt x="14521" y="386"/>
                    <a:pt x="10696" y="386"/>
                  </a:cubicBezTo>
                  <a:cubicBezTo>
                    <a:pt x="6046" y="386"/>
                    <a:pt x="0" y="15449"/>
                    <a:pt x="0" y="15449"/>
                  </a:cubicBezTo>
                  <a:cubicBezTo>
                    <a:pt x="0" y="15449"/>
                    <a:pt x="2950" y="18264"/>
                    <a:pt x="5911" y="19525"/>
                  </a:cubicBezTo>
                  <a:cubicBezTo>
                    <a:pt x="7453" y="20234"/>
                    <a:pt x="9288" y="20797"/>
                    <a:pt x="10977" y="20932"/>
                  </a:cubicBezTo>
                  <a:lnTo>
                    <a:pt x="11394" y="30929"/>
                  </a:lnTo>
                  <a:lnTo>
                    <a:pt x="43480" y="30929"/>
                  </a:lnTo>
                  <a:lnTo>
                    <a:pt x="43907" y="20932"/>
                  </a:lnTo>
                  <a:lnTo>
                    <a:pt x="53893" y="14458"/>
                  </a:lnTo>
                  <a:cubicBezTo>
                    <a:pt x="53893" y="14458"/>
                    <a:pt x="48974" y="5733"/>
                    <a:pt x="46576" y="2356"/>
                  </a:cubicBezTo>
                  <a:cubicBezTo>
                    <a:pt x="45402" y="767"/>
                    <a:pt x="43817" y="264"/>
                    <a:pt x="42375" y="264"/>
                  </a:cubicBezTo>
                  <a:cubicBezTo>
                    <a:pt x="40885" y="264"/>
                    <a:pt x="39548" y="801"/>
                    <a:pt x="38976" y="1230"/>
                  </a:cubicBezTo>
                  <a:cubicBezTo>
                    <a:pt x="37989" y="1891"/>
                    <a:pt x="35533" y="2124"/>
                    <a:pt x="33903" y="2124"/>
                  </a:cubicBezTo>
                  <a:cubicBezTo>
                    <a:pt x="33450" y="2124"/>
                    <a:pt x="33061" y="2106"/>
                    <a:pt x="32784" y="2074"/>
                  </a:cubicBezTo>
                  <a:cubicBezTo>
                    <a:pt x="30960" y="1658"/>
                    <a:pt x="29272" y="1230"/>
                    <a:pt x="27583" y="667"/>
                  </a:cubicBezTo>
                  <a:cubicBezTo>
                    <a:pt x="27583" y="667"/>
                    <a:pt x="26810" y="1"/>
                    <a:pt x="25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2004757" y="1824109"/>
              <a:ext cx="899085" cy="520362"/>
            </a:xfrm>
            <a:custGeom>
              <a:avLst/>
              <a:gdLst/>
              <a:ahLst/>
              <a:cxnLst/>
              <a:rect l="l" t="t" r="r" b="b"/>
              <a:pathLst>
                <a:path w="54457" h="31518" extrusionOk="0">
                  <a:moveTo>
                    <a:pt x="25884" y="571"/>
                  </a:moveTo>
                  <a:cubicBezTo>
                    <a:pt x="26956" y="571"/>
                    <a:pt x="27638" y="1120"/>
                    <a:pt x="27719" y="1120"/>
                  </a:cubicBezTo>
                  <a:cubicBezTo>
                    <a:pt x="29407" y="1683"/>
                    <a:pt x="31242" y="2246"/>
                    <a:pt x="32931" y="2663"/>
                  </a:cubicBezTo>
                  <a:cubicBezTo>
                    <a:pt x="33195" y="2693"/>
                    <a:pt x="33571" y="2711"/>
                    <a:pt x="34013" y="2711"/>
                  </a:cubicBezTo>
                  <a:cubicBezTo>
                    <a:pt x="35681" y="2711"/>
                    <a:pt x="38292" y="2458"/>
                    <a:pt x="39405" y="1683"/>
                  </a:cubicBezTo>
                  <a:cubicBezTo>
                    <a:pt x="39968" y="1329"/>
                    <a:pt x="41198" y="836"/>
                    <a:pt x="42568" y="836"/>
                  </a:cubicBezTo>
                  <a:cubicBezTo>
                    <a:pt x="43939" y="836"/>
                    <a:pt x="45450" y="1329"/>
                    <a:pt x="46576" y="2944"/>
                  </a:cubicBezTo>
                  <a:cubicBezTo>
                    <a:pt x="48828" y="5905"/>
                    <a:pt x="53050" y="13358"/>
                    <a:pt x="53759" y="14765"/>
                  </a:cubicBezTo>
                  <a:lnTo>
                    <a:pt x="44043" y="21104"/>
                  </a:lnTo>
                  <a:cubicBezTo>
                    <a:pt x="43908" y="21104"/>
                    <a:pt x="43908" y="21239"/>
                    <a:pt x="43908" y="21239"/>
                  </a:cubicBezTo>
                  <a:lnTo>
                    <a:pt x="43480" y="30955"/>
                  </a:lnTo>
                  <a:lnTo>
                    <a:pt x="11957" y="30955"/>
                  </a:lnTo>
                  <a:lnTo>
                    <a:pt x="11540" y="21239"/>
                  </a:lnTo>
                  <a:cubicBezTo>
                    <a:pt x="11540" y="21239"/>
                    <a:pt x="11394" y="21104"/>
                    <a:pt x="11259" y="21104"/>
                  </a:cubicBezTo>
                  <a:cubicBezTo>
                    <a:pt x="9570" y="20822"/>
                    <a:pt x="7882" y="20259"/>
                    <a:pt x="6328" y="19550"/>
                  </a:cubicBezTo>
                  <a:cubicBezTo>
                    <a:pt x="3795" y="18571"/>
                    <a:pt x="1262" y="16173"/>
                    <a:pt x="564" y="15610"/>
                  </a:cubicBezTo>
                  <a:cubicBezTo>
                    <a:pt x="1262" y="13921"/>
                    <a:pt x="6756" y="839"/>
                    <a:pt x="10978" y="839"/>
                  </a:cubicBezTo>
                  <a:cubicBezTo>
                    <a:pt x="12948" y="839"/>
                    <a:pt x="13927" y="1537"/>
                    <a:pt x="14918" y="2100"/>
                  </a:cubicBezTo>
                  <a:cubicBezTo>
                    <a:pt x="15762" y="2663"/>
                    <a:pt x="16742" y="3091"/>
                    <a:pt x="18295" y="3091"/>
                  </a:cubicBezTo>
                  <a:cubicBezTo>
                    <a:pt x="21527" y="2944"/>
                    <a:pt x="23080" y="1818"/>
                    <a:pt x="23215" y="1683"/>
                  </a:cubicBezTo>
                  <a:cubicBezTo>
                    <a:pt x="24242" y="826"/>
                    <a:pt x="25153" y="571"/>
                    <a:pt x="25884" y="571"/>
                  </a:cubicBezTo>
                  <a:close/>
                  <a:moveTo>
                    <a:pt x="25850" y="0"/>
                  </a:moveTo>
                  <a:cubicBezTo>
                    <a:pt x="25020" y="0"/>
                    <a:pt x="24015" y="295"/>
                    <a:pt x="22934" y="1256"/>
                  </a:cubicBezTo>
                  <a:cubicBezTo>
                    <a:pt x="22799" y="1402"/>
                    <a:pt x="21245" y="2381"/>
                    <a:pt x="18295" y="2528"/>
                  </a:cubicBezTo>
                  <a:cubicBezTo>
                    <a:pt x="16888" y="2528"/>
                    <a:pt x="16044" y="2100"/>
                    <a:pt x="15199" y="1537"/>
                  </a:cubicBezTo>
                  <a:cubicBezTo>
                    <a:pt x="14209" y="974"/>
                    <a:pt x="13083" y="411"/>
                    <a:pt x="10978" y="411"/>
                  </a:cubicBezTo>
                  <a:cubicBezTo>
                    <a:pt x="6193" y="411"/>
                    <a:pt x="282" y="14912"/>
                    <a:pt x="1" y="15610"/>
                  </a:cubicBezTo>
                  <a:cubicBezTo>
                    <a:pt x="1" y="15756"/>
                    <a:pt x="1" y="15756"/>
                    <a:pt x="136" y="15891"/>
                  </a:cubicBezTo>
                  <a:cubicBezTo>
                    <a:pt x="282" y="16038"/>
                    <a:pt x="3097" y="18852"/>
                    <a:pt x="6046" y="20113"/>
                  </a:cubicBezTo>
                  <a:cubicBezTo>
                    <a:pt x="7600" y="20822"/>
                    <a:pt x="9289" y="21239"/>
                    <a:pt x="10978" y="21520"/>
                  </a:cubicBezTo>
                  <a:lnTo>
                    <a:pt x="11394" y="31236"/>
                  </a:lnTo>
                  <a:cubicBezTo>
                    <a:pt x="11394" y="31371"/>
                    <a:pt x="11540" y="31518"/>
                    <a:pt x="11676" y="31518"/>
                  </a:cubicBezTo>
                  <a:lnTo>
                    <a:pt x="43762" y="31518"/>
                  </a:lnTo>
                  <a:cubicBezTo>
                    <a:pt x="43908" y="31518"/>
                    <a:pt x="44043" y="31371"/>
                    <a:pt x="44043" y="31236"/>
                  </a:cubicBezTo>
                  <a:lnTo>
                    <a:pt x="44324" y="21520"/>
                  </a:lnTo>
                  <a:lnTo>
                    <a:pt x="54322" y="15047"/>
                  </a:lnTo>
                  <a:cubicBezTo>
                    <a:pt x="54457" y="14912"/>
                    <a:pt x="54457" y="14765"/>
                    <a:pt x="54322" y="14630"/>
                  </a:cubicBezTo>
                  <a:cubicBezTo>
                    <a:pt x="54322" y="14630"/>
                    <a:pt x="49391" y="5905"/>
                    <a:pt x="47004" y="2528"/>
                  </a:cubicBezTo>
                  <a:cubicBezTo>
                    <a:pt x="45803" y="837"/>
                    <a:pt x="44146" y="308"/>
                    <a:pt x="42631" y="308"/>
                  </a:cubicBezTo>
                  <a:cubicBezTo>
                    <a:pt x="41121" y="308"/>
                    <a:pt x="39753" y="834"/>
                    <a:pt x="39123" y="1256"/>
                  </a:cubicBezTo>
                  <a:cubicBezTo>
                    <a:pt x="38127" y="1916"/>
                    <a:pt x="35759" y="2150"/>
                    <a:pt x="34167" y="2150"/>
                  </a:cubicBezTo>
                  <a:cubicBezTo>
                    <a:pt x="33725" y="2150"/>
                    <a:pt x="33343" y="2132"/>
                    <a:pt x="33066" y="2100"/>
                  </a:cubicBezTo>
                  <a:cubicBezTo>
                    <a:pt x="31378" y="1683"/>
                    <a:pt x="29689" y="1256"/>
                    <a:pt x="28000" y="693"/>
                  </a:cubicBezTo>
                  <a:cubicBezTo>
                    <a:pt x="27761" y="531"/>
                    <a:pt x="26964" y="0"/>
                    <a:pt x="258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2190638" y="1905238"/>
              <a:ext cx="6885" cy="274182"/>
            </a:xfrm>
            <a:custGeom>
              <a:avLst/>
              <a:gdLst/>
              <a:ahLst/>
              <a:cxnLst/>
              <a:rect l="l" t="t" r="r" b="b"/>
              <a:pathLst>
                <a:path w="417" h="16607" extrusionOk="0">
                  <a:moveTo>
                    <a:pt x="135" y="0"/>
                  </a:moveTo>
                  <a:lnTo>
                    <a:pt x="0" y="16471"/>
                  </a:lnTo>
                  <a:cubicBezTo>
                    <a:pt x="0" y="16606"/>
                    <a:pt x="135" y="16606"/>
                    <a:pt x="135" y="16606"/>
                  </a:cubicBezTo>
                  <a:cubicBezTo>
                    <a:pt x="281" y="16606"/>
                    <a:pt x="281" y="16606"/>
                    <a:pt x="281" y="16471"/>
                  </a:cubicBezTo>
                  <a:lnTo>
                    <a:pt x="4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2211441" y="1928467"/>
              <a:ext cx="41853" cy="211543"/>
            </a:xfrm>
            <a:custGeom>
              <a:avLst/>
              <a:gdLst/>
              <a:ahLst/>
              <a:cxnLst/>
              <a:rect l="l" t="t" r="r" b="b"/>
              <a:pathLst>
                <a:path w="2535" h="12813" extrusionOk="0">
                  <a:moveTo>
                    <a:pt x="147" y="1"/>
                  </a:moveTo>
                  <a:lnTo>
                    <a:pt x="1" y="147"/>
                  </a:lnTo>
                  <a:cubicBezTo>
                    <a:pt x="1" y="282"/>
                    <a:pt x="564" y="8309"/>
                    <a:pt x="2253" y="12666"/>
                  </a:cubicBezTo>
                  <a:cubicBezTo>
                    <a:pt x="2253" y="12666"/>
                    <a:pt x="2253" y="12813"/>
                    <a:pt x="2399" y="12813"/>
                  </a:cubicBezTo>
                  <a:cubicBezTo>
                    <a:pt x="2534" y="12666"/>
                    <a:pt x="2534" y="12666"/>
                    <a:pt x="2534" y="12531"/>
                  </a:cubicBezTo>
                  <a:cubicBezTo>
                    <a:pt x="845" y="8163"/>
                    <a:pt x="282" y="282"/>
                    <a:pt x="282" y="147"/>
                  </a:cubicBezTo>
                  <a:cubicBezTo>
                    <a:pt x="282" y="147"/>
                    <a:pt x="282" y="1"/>
                    <a:pt x="1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2253276" y="2144646"/>
              <a:ext cx="27885" cy="58000"/>
            </a:xfrm>
            <a:custGeom>
              <a:avLst/>
              <a:gdLst/>
              <a:ahLst/>
              <a:cxnLst/>
              <a:rect l="l" t="t" r="r" b="b"/>
              <a:pathLst>
                <a:path w="1689" h="3513" extrusionOk="0">
                  <a:moveTo>
                    <a:pt x="146" y="0"/>
                  </a:moveTo>
                  <a:cubicBezTo>
                    <a:pt x="0" y="135"/>
                    <a:pt x="0" y="135"/>
                    <a:pt x="0" y="282"/>
                  </a:cubicBezTo>
                  <a:cubicBezTo>
                    <a:pt x="428" y="1261"/>
                    <a:pt x="844" y="2387"/>
                    <a:pt x="1407" y="3378"/>
                  </a:cubicBezTo>
                  <a:lnTo>
                    <a:pt x="1407" y="3513"/>
                  </a:lnTo>
                  <a:lnTo>
                    <a:pt x="1554" y="3513"/>
                  </a:lnTo>
                  <a:cubicBezTo>
                    <a:pt x="1554" y="3378"/>
                    <a:pt x="1689" y="3378"/>
                    <a:pt x="1554" y="3231"/>
                  </a:cubicBezTo>
                  <a:cubicBezTo>
                    <a:pt x="1126" y="2252"/>
                    <a:pt x="563" y="1261"/>
                    <a:pt x="282" y="135"/>
                  </a:cubicBezTo>
                  <a:cubicBezTo>
                    <a:pt x="282" y="0"/>
                    <a:pt x="146" y="0"/>
                    <a:pt x="1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2230030" y="1914533"/>
              <a:ext cx="46492" cy="144066"/>
            </a:xfrm>
            <a:custGeom>
              <a:avLst/>
              <a:gdLst/>
              <a:ahLst/>
              <a:cxnLst/>
              <a:rect l="l" t="t" r="r" b="b"/>
              <a:pathLst>
                <a:path w="2816" h="8726" extrusionOk="0">
                  <a:moveTo>
                    <a:pt x="147" y="0"/>
                  </a:moveTo>
                  <a:cubicBezTo>
                    <a:pt x="1" y="0"/>
                    <a:pt x="1" y="0"/>
                    <a:pt x="1" y="147"/>
                  </a:cubicBezTo>
                  <a:cubicBezTo>
                    <a:pt x="564" y="3096"/>
                    <a:pt x="1408" y="5911"/>
                    <a:pt x="2534" y="8726"/>
                  </a:cubicBezTo>
                  <a:lnTo>
                    <a:pt x="2680" y="8726"/>
                  </a:lnTo>
                  <a:cubicBezTo>
                    <a:pt x="2815" y="8726"/>
                    <a:pt x="2815" y="8590"/>
                    <a:pt x="2815" y="8590"/>
                  </a:cubicBezTo>
                  <a:cubicBezTo>
                    <a:pt x="1690" y="5776"/>
                    <a:pt x="845" y="2961"/>
                    <a:pt x="2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2641367" y="1937762"/>
              <a:ext cx="53360" cy="155788"/>
            </a:xfrm>
            <a:custGeom>
              <a:avLst/>
              <a:gdLst/>
              <a:ahLst/>
              <a:cxnLst/>
              <a:rect l="l" t="t" r="r" b="b"/>
              <a:pathLst>
                <a:path w="3232" h="9436" extrusionOk="0">
                  <a:moveTo>
                    <a:pt x="3096" y="1"/>
                  </a:moveTo>
                  <a:cubicBezTo>
                    <a:pt x="2950" y="1"/>
                    <a:pt x="2950" y="1"/>
                    <a:pt x="2950" y="147"/>
                  </a:cubicBezTo>
                  <a:cubicBezTo>
                    <a:pt x="2950" y="147"/>
                    <a:pt x="1408" y="6474"/>
                    <a:pt x="0" y="9289"/>
                  </a:cubicBezTo>
                  <a:cubicBezTo>
                    <a:pt x="0" y="9289"/>
                    <a:pt x="0" y="9435"/>
                    <a:pt x="135" y="9435"/>
                  </a:cubicBezTo>
                  <a:cubicBezTo>
                    <a:pt x="135" y="9435"/>
                    <a:pt x="282" y="9435"/>
                    <a:pt x="282" y="9289"/>
                  </a:cubicBezTo>
                  <a:cubicBezTo>
                    <a:pt x="1689" y="6474"/>
                    <a:pt x="3231" y="147"/>
                    <a:pt x="3231" y="147"/>
                  </a:cubicBezTo>
                  <a:cubicBezTo>
                    <a:pt x="3231" y="1"/>
                    <a:pt x="3096" y="1"/>
                    <a:pt x="30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2729644" y="1963418"/>
              <a:ext cx="6901" cy="216000"/>
            </a:xfrm>
            <a:custGeom>
              <a:avLst/>
              <a:gdLst/>
              <a:ahLst/>
              <a:cxnLst/>
              <a:rect l="l" t="t" r="r" b="b"/>
              <a:pathLst>
                <a:path w="418" h="13083" extrusionOk="0">
                  <a:moveTo>
                    <a:pt x="136" y="0"/>
                  </a:moveTo>
                  <a:cubicBezTo>
                    <a:pt x="136" y="0"/>
                    <a:pt x="1" y="0"/>
                    <a:pt x="1" y="135"/>
                  </a:cubicBezTo>
                  <a:lnTo>
                    <a:pt x="136" y="12947"/>
                  </a:lnTo>
                  <a:cubicBezTo>
                    <a:pt x="136" y="12947"/>
                    <a:pt x="136" y="13082"/>
                    <a:pt x="282" y="13082"/>
                  </a:cubicBezTo>
                  <a:lnTo>
                    <a:pt x="417" y="12947"/>
                  </a:lnTo>
                  <a:lnTo>
                    <a:pt x="282" y="135"/>
                  </a:lnTo>
                  <a:cubicBezTo>
                    <a:pt x="282" y="0"/>
                    <a:pt x="282" y="0"/>
                    <a:pt x="1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2652891" y="1968057"/>
              <a:ext cx="72132" cy="206705"/>
            </a:xfrm>
            <a:custGeom>
              <a:avLst/>
              <a:gdLst/>
              <a:ahLst/>
              <a:cxnLst/>
              <a:rect l="l" t="t" r="r" b="b"/>
              <a:pathLst>
                <a:path w="4369" h="12520" extrusionOk="0">
                  <a:moveTo>
                    <a:pt x="4087" y="1"/>
                  </a:moveTo>
                  <a:cubicBezTo>
                    <a:pt x="4087" y="136"/>
                    <a:pt x="2815" y="8163"/>
                    <a:pt x="0" y="12385"/>
                  </a:cubicBezTo>
                  <a:cubicBezTo>
                    <a:pt x="0" y="12385"/>
                    <a:pt x="0" y="12520"/>
                    <a:pt x="147" y="12520"/>
                  </a:cubicBezTo>
                  <a:lnTo>
                    <a:pt x="282" y="12520"/>
                  </a:lnTo>
                  <a:cubicBezTo>
                    <a:pt x="3096" y="8298"/>
                    <a:pt x="4222" y="136"/>
                    <a:pt x="4222" y="136"/>
                  </a:cubicBezTo>
                  <a:cubicBezTo>
                    <a:pt x="4368" y="1"/>
                    <a:pt x="4222" y="1"/>
                    <a:pt x="42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2659957" y="2144646"/>
              <a:ext cx="41836" cy="65066"/>
            </a:xfrm>
            <a:custGeom>
              <a:avLst/>
              <a:gdLst/>
              <a:ahLst/>
              <a:cxnLst/>
              <a:rect l="l" t="t" r="r" b="b"/>
              <a:pathLst>
                <a:path w="2534" h="3941" extrusionOk="0">
                  <a:moveTo>
                    <a:pt x="2252" y="0"/>
                  </a:moveTo>
                  <a:cubicBezTo>
                    <a:pt x="2252" y="135"/>
                    <a:pt x="844" y="2533"/>
                    <a:pt x="0" y="3794"/>
                  </a:cubicBezTo>
                  <a:lnTo>
                    <a:pt x="0" y="3940"/>
                  </a:lnTo>
                  <a:lnTo>
                    <a:pt x="282" y="3940"/>
                  </a:lnTo>
                  <a:cubicBezTo>
                    <a:pt x="1126" y="2668"/>
                    <a:pt x="2387" y="135"/>
                    <a:pt x="2387" y="135"/>
                  </a:cubicBezTo>
                  <a:cubicBezTo>
                    <a:pt x="2533" y="135"/>
                    <a:pt x="2387" y="0"/>
                    <a:pt x="23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2353258" y="1863418"/>
              <a:ext cx="185903" cy="190542"/>
            </a:xfrm>
            <a:custGeom>
              <a:avLst/>
              <a:gdLst/>
              <a:ahLst/>
              <a:cxnLst/>
              <a:rect l="l" t="t" r="r" b="b"/>
              <a:pathLst>
                <a:path w="11260" h="11541" extrusionOk="0">
                  <a:moveTo>
                    <a:pt x="136" y="0"/>
                  </a:moveTo>
                  <a:cubicBezTo>
                    <a:pt x="1" y="0"/>
                    <a:pt x="1" y="0"/>
                    <a:pt x="1" y="147"/>
                  </a:cubicBezTo>
                  <a:cubicBezTo>
                    <a:pt x="1" y="147"/>
                    <a:pt x="980" y="5776"/>
                    <a:pt x="2253" y="8590"/>
                  </a:cubicBezTo>
                  <a:cubicBezTo>
                    <a:pt x="2951" y="10133"/>
                    <a:pt x="4358" y="11540"/>
                    <a:pt x="6193" y="11540"/>
                  </a:cubicBezTo>
                  <a:cubicBezTo>
                    <a:pt x="6756" y="11540"/>
                    <a:pt x="7319" y="11405"/>
                    <a:pt x="7882" y="11259"/>
                  </a:cubicBezTo>
                  <a:cubicBezTo>
                    <a:pt x="9987" y="10279"/>
                    <a:pt x="11259" y="6057"/>
                    <a:pt x="11259" y="845"/>
                  </a:cubicBezTo>
                  <a:cubicBezTo>
                    <a:pt x="11259" y="710"/>
                    <a:pt x="11113" y="710"/>
                    <a:pt x="11113" y="710"/>
                  </a:cubicBezTo>
                  <a:cubicBezTo>
                    <a:pt x="10978" y="710"/>
                    <a:pt x="10978" y="710"/>
                    <a:pt x="10978" y="845"/>
                  </a:cubicBezTo>
                  <a:cubicBezTo>
                    <a:pt x="11113" y="5911"/>
                    <a:pt x="9706" y="10133"/>
                    <a:pt x="7735" y="10977"/>
                  </a:cubicBezTo>
                  <a:cubicBezTo>
                    <a:pt x="7250" y="11181"/>
                    <a:pt x="6718" y="11303"/>
                    <a:pt x="6176" y="11303"/>
                  </a:cubicBezTo>
                  <a:cubicBezTo>
                    <a:pt x="4834" y="11303"/>
                    <a:pt x="3432" y="10554"/>
                    <a:pt x="2534" y="8444"/>
                  </a:cubicBezTo>
                  <a:cubicBezTo>
                    <a:pt x="1127" y="5629"/>
                    <a:pt x="282" y="147"/>
                    <a:pt x="2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2227802" y="1651251"/>
              <a:ext cx="71951" cy="84927"/>
            </a:xfrm>
            <a:custGeom>
              <a:avLst/>
              <a:gdLst/>
              <a:ahLst/>
              <a:cxnLst/>
              <a:rect l="l" t="t" r="r" b="b"/>
              <a:pathLst>
                <a:path w="4358" h="5144" extrusionOk="0">
                  <a:moveTo>
                    <a:pt x="1613" y="1"/>
                  </a:moveTo>
                  <a:cubicBezTo>
                    <a:pt x="1404" y="1"/>
                    <a:pt x="1189" y="95"/>
                    <a:pt x="980" y="332"/>
                  </a:cubicBezTo>
                  <a:cubicBezTo>
                    <a:pt x="1" y="1312"/>
                    <a:pt x="1689" y="3845"/>
                    <a:pt x="2669" y="4689"/>
                  </a:cubicBezTo>
                  <a:cubicBezTo>
                    <a:pt x="3038" y="5004"/>
                    <a:pt x="3367" y="5143"/>
                    <a:pt x="3634" y="5143"/>
                  </a:cubicBezTo>
                  <a:cubicBezTo>
                    <a:pt x="4083" y="5143"/>
                    <a:pt x="4358" y="4748"/>
                    <a:pt x="4358" y="4126"/>
                  </a:cubicBezTo>
                  <a:cubicBezTo>
                    <a:pt x="4223" y="3282"/>
                    <a:pt x="3097" y="1312"/>
                    <a:pt x="3097" y="1312"/>
                  </a:cubicBezTo>
                  <a:cubicBezTo>
                    <a:pt x="3097" y="1312"/>
                    <a:pt x="2396" y="1"/>
                    <a:pt x="1613" y="1"/>
                  </a:cubicBez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2234686" y="1645011"/>
              <a:ext cx="69722" cy="95378"/>
            </a:xfrm>
            <a:custGeom>
              <a:avLst/>
              <a:gdLst/>
              <a:ahLst/>
              <a:cxnLst/>
              <a:rect l="l" t="t" r="r" b="b"/>
              <a:pathLst>
                <a:path w="4223" h="5777" extrusionOk="0">
                  <a:moveTo>
                    <a:pt x="1126" y="564"/>
                  </a:moveTo>
                  <a:cubicBezTo>
                    <a:pt x="1689" y="710"/>
                    <a:pt x="2398" y="1555"/>
                    <a:pt x="2533" y="1836"/>
                  </a:cubicBezTo>
                  <a:cubicBezTo>
                    <a:pt x="2815" y="2399"/>
                    <a:pt x="3524" y="3806"/>
                    <a:pt x="3659" y="4504"/>
                  </a:cubicBezTo>
                  <a:cubicBezTo>
                    <a:pt x="3659" y="4932"/>
                    <a:pt x="3524" y="5067"/>
                    <a:pt x="3378" y="5213"/>
                  </a:cubicBezTo>
                  <a:cubicBezTo>
                    <a:pt x="3303" y="5249"/>
                    <a:pt x="3228" y="5266"/>
                    <a:pt x="3150" y="5266"/>
                  </a:cubicBezTo>
                  <a:cubicBezTo>
                    <a:pt x="2937" y="5266"/>
                    <a:pt x="2704" y="5139"/>
                    <a:pt x="2398" y="4932"/>
                  </a:cubicBezTo>
                  <a:cubicBezTo>
                    <a:pt x="1689" y="4223"/>
                    <a:pt x="563" y="2680"/>
                    <a:pt x="563" y="1555"/>
                  </a:cubicBezTo>
                  <a:cubicBezTo>
                    <a:pt x="563" y="1273"/>
                    <a:pt x="563" y="992"/>
                    <a:pt x="710" y="845"/>
                  </a:cubicBezTo>
                  <a:cubicBezTo>
                    <a:pt x="845" y="710"/>
                    <a:pt x="991" y="564"/>
                    <a:pt x="1126" y="564"/>
                  </a:cubicBezTo>
                  <a:close/>
                  <a:moveTo>
                    <a:pt x="1272" y="1"/>
                  </a:moveTo>
                  <a:cubicBezTo>
                    <a:pt x="991" y="1"/>
                    <a:pt x="710" y="147"/>
                    <a:pt x="282" y="429"/>
                  </a:cubicBezTo>
                  <a:cubicBezTo>
                    <a:pt x="0" y="710"/>
                    <a:pt x="0" y="1127"/>
                    <a:pt x="0" y="1690"/>
                  </a:cubicBezTo>
                  <a:cubicBezTo>
                    <a:pt x="147" y="2962"/>
                    <a:pt x="1408" y="4651"/>
                    <a:pt x="2117" y="5349"/>
                  </a:cubicBezTo>
                  <a:cubicBezTo>
                    <a:pt x="2533" y="5630"/>
                    <a:pt x="2815" y="5776"/>
                    <a:pt x="3243" y="5776"/>
                  </a:cubicBezTo>
                  <a:lnTo>
                    <a:pt x="3659" y="5776"/>
                  </a:lnTo>
                  <a:cubicBezTo>
                    <a:pt x="3941" y="5495"/>
                    <a:pt x="4222" y="5067"/>
                    <a:pt x="4222" y="4504"/>
                  </a:cubicBezTo>
                  <a:cubicBezTo>
                    <a:pt x="4087" y="3525"/>
                    <a:pt x="2961" y="1690"/>
                    <a:pt x="2961" y="1555"/>
                  </a:cubicBezTo>
                  <a:cubicBezTo>
                    <a:pt x="2815" y="1408"/>
                    <a:pt x="2117" y="147"/>
                    <a:pt x="12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2243981" y="1654306"/>
              <a:ext cx="51131" cy="76788"/>
            </a:xfrm>
            <a:custGeom>
              <a:avLst/>
              <a:gdLst/>
              <a:ahLst/>
              <a:cxnLst/>
              <a:rect l="l" t="t" r="r" b="b"/>
              <a:pathLst>
                <a:path w="3097" h="4651" extrusionOk="0">
                  <a:moveTo>
                    <a:pt x="563" y="1"/>
                  </a:moveTo>
                  <a:cubicBezTo>
                    <a:pt x="428" y="1"/>
                    <a:pt x="282" y="147"/>
                    <a:pt x="147" y="282"/>
                  </a:cubicBezTo>
                  <a:cubicBezTo>
                    <a:pt x="0" y="429"/>
                    <a:pt x="0" y="710"/>
                    <a:pt x="0" y="845"/>
                  </a:cubicBezTo>
                  <a:lnTo>
                    <a:pt x="0" y="992"/>
                  </a:lnTo>
                  <a:cubicBezTo>
                    <a:pt x="0" y="2117"/>
                    <a:pt x="1126" y="3660"/>
                    <a:pt x="1835" y="4369"/>
                  </a:cubicBezTo>
                  <a:cubicBezTo>
                    <a:pt x="2117" y="4504"/>
                    <a:pt x="2398" y="4650"/>
                    <a:pt x="2680" y="4650"/>
                  </a:cubicBezTo>
                  <a:lnTo>
                    <a:pt x="2815" y="4650"/>
                  </a:lnTo>
                  <a:cubicBezTo>
                    <a:pt x="2961" y="4504"/>
                    <a:pt x="3096" y="4369"/>
                    <a:pt x="3096" y="4088"/>
                  </a:cubicBezTo>
                  <a:cubicBezTo>
                    <a:pt x="2680" y="3243"/>
                    <a:pt x="2533" y="2399"/>
                    <a:pt x="2398" y="2117"/>
                  </a:cubicBezTo>
                  <a:cubicBezTo>
                    <a:pt x="2252" y="1690"/>
                    <a:pt x="2117" y="1408"/>
                    <a:pt x="1970" y="1273"/>
                  </a:cubicBezTo>
                  <a:cubicBezTo>
                    <a:pt x="1835" y="992"/>
                    <a:pt x="1126" y="147"/>
                    <a:pt x="563" y="1"/>
                  </a:cubicBezTo>
                  <a:close/>
                </a:path>
              </a:pathLst>
            </a:custGeom>
            <a:solidFill>
              <a:srgbClr val="9DE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2234686" y="1645011"/>
              <a:ext cx="69722" cy="95378"/>
            </a:xfrm>
            <a:custGeom>
              <a:avLst/>
              <a:gdLst/>
              <a:ahLst/>
              <a:cxnLst/>
              <a:rect l="l" t="t" r="r" b="b"/>
              <a:pathLst>
                <a:path w="4223" h="5777" extrusionOk="0">
                  <a:moveTo>
                    <a:pt x="1126" y="564"/>
                  </a:moveTo>
                  <a:cubicBezTo>
                    <a:pt x="1689" y="710"/>
                    <a:pt x="2398" y="1555"/>
                    <a:pt x="2533" y="1836"/>
                  </a:cubicBezTo>
                  <a:cubicBezTo>
                    <a:pt x="2815" y="2399"/>
                    <a:pt x="3524" y="3806"/>
                    <a:pt x="3659" y="4504"/>
                  </a:cubicBezTo>
                  <a:cubicBezTo>
                    <a:pt x="3659" y="4932"/>
                    <a:pt x="3524" y="5067"/>
                    <a:pt x="3378" y="5213"/>
                  </a:cubicBezTo>
                  <a:cubicBezTo>
                    <a:pt x="3303" y="5249"/>
                    <a:pt x="3228" y="5266"/>
                    <a:pt x="3150" y="5266"/>
                  </a:cubicBezTo>
                  <a:cubicBezTo>
                    <a:pt x="2937" y="5266"/>
                    <a:pt x="2704" y="5139"/>
                    <a:pt x="2398" y="4932"/>
                  </a:cubicBezTo>
                  <a:cubicBezTo>
                    <a:pt x="1689" y="4223"/>
                    <a:pt x="563" y="2680"/>
                    <a:pt x="563" y="1555"/>
                  </a:cubicBezTo>
                  <a:cubicBezTo>
                    <a:pt x="563" y="1273"/>
                    <a:pt x="563" y="992"/>
                    <a:pt x="710" y="845"/>
                  </a:cubicBezTo>
                  <a:cubicBezTo>
                    <a:pt x="845" y="710"/>
                    <a:pt x="991" y="564"/>
                    <a:pt x="1126" y="564"/>
                  </a:cubicBezTo>
                  <a:close/>
                  <a:moveTo>
                    <a:pt x="1272" y="1"/>
                  </a:moveTo>
                  <a:cubicBezTo>
                    <a:pt x="991" y="1"/>
                    <a:pt x="710" y="147"/>
                    <a:pt x="282" y="429"/>
                  </a:cubicBezTo>
                  <a:cubicBezTo>
                    <a:pt x="0" y="710"/>
                    <a:pt x="0" y="1127"/>
                    <a:pt x="0" y="1690"/>
                  </a:cubicBezTo>
                  <a:cubicBezTo>
                    <a:pt x="147" y="2962"/>
                    <a:pt x="1408" y="4651"/>
                    <a:pt x="2117" y="5349"/>
                  </a:cubicBezTo>
                  <a:cubicBezTo>
                    <a:pt x="2533" y="5630"/>
                    <a:pt x="2815" y="5776"/>
                    <a:pt x="3243" y="5776"/>
                  </a:cubicBezTo>
                  <a:lnTo>
                    <a:pt x="3659" y="5776"/>
                  </a:lnTo>
                  <a:cubicBezTo>
                    <a:pt x="3941" y="5495"/>
                    <a:pt x="4222" y="5067"/>
                    <a:pt x="4222" y="4504"/>
                  </a:cubicBezTo>
                  <a:cubicBezTo>
                    <a:pt x="4087" y="3525"/>
                    <a:pt x="2961" y="1690"/>
                    <a:pt x="2961" y="1555"/>
                  </a:cubicBezTo>
                  <a:cubicBezTo>
                    <a:pt x="2815" y="1408"/>
                    <a:pt x="2117" y="147"/>
                    <a:pt x="12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2583187" y="1651251"/>
              <a:ext cx="72132" cy="84927"/>
            </a:xfrm>
            <a:custGeom>
              <a:avLst/>
              <a:gdLst/>
              <a:ahLst/>
              <a:cxnLst/>
              <a:rect l="l" t="t" r="r" b="b"/>
              <a:pathLst>
                <a:path w="4369" h="5144" extrusionOk="0">
                  <a:moveTo>
                    <a:pt x="2734" y="1"/>
                  </a:moveTo>
                  <a:cubicBezTo>
                    <a:pt x="1918" y="1"/>
                    <a:pt x="1126" y="1312"/>
                    <a:pt x="1126" y="1312"/>
                  </a:cubicBezTo>
                  <a:cubicBezTo>
                    <a:pt x="1126" y="1312"/>
                    <a:pt x="147" y="3282"/>
                    <a:pt x="0" y="4126"/>
                  </a:cubicBezTo>
                  <a:cubicBezTo>
                    <a:pt x="0" y="4748"/>
                    <a:pt x="280" y="5143"/>
                    <a:pt x="729" y="5143"/>
                  </a:cubicBezTo>
                  <a:cubicBezTo>
                    <a:pt x="997" y="5143"/>
                    <a:pt x="1324" y="5004"/>
                    <a:pt x="1689" y="4689"/>
                  </a:cubicBezTo>
                  <a:cubicBezTo>
                    <a:pt x="2534" y="3845"/>
                    <a:pt x="4369" y="1312"/>
                    <a:pt x="3378" y="332"/>
                  </a:cubicBezTo>
                  <a:cubicBezTo>
                    <a:pt x="3171" y="95"/>
                    <a:pt x="2952" y="1"/>
                    <a:pt x="2734" y="1"/>
                  </a:cubicBez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2578532" y="1645011"/>
              <a:ext cx="69722" cy="95378"/>
            </a:xfrm>
            <a:custGeom>
              <a:avLst/>
              <a:gdLst/>
              <a:ahLst/>
              <a:cxnLst/>
              <a:rect l="l" t="t" r="r" b="b"/>
              <a:pathLst>
                <a:path w="4223" h="5777" extrusionOk="0">
                  <a:moveTo>
                    <a:pt x="2962" y="564"/>
                  </a:moveTo>
                  <a:cubicBezTo>
                    <a:pt x="3097" y="564"/>
                    <a:pt x="3243" y="564"/>
                    <a:pt x="3525" y="845"/>
                  </a:cubicBezTo>
                  <a:cubicBezTo>
                    <a:pt x="3660" y="992"/>
                    <a:pt x="3660" y="1273"/>
                    <a:pt x="3660" y="1555"/>
                  </a:cubicBezTo>
                  <a:cubicBezTo>
                    <a:pt x="3660" y="2680"/>
                    <a:pt x="2534" y="4223"/>
                    <a:pt x="1690" y="4932"/>
                  </a:cubicBezTo>
                  <a:cubicBezTo>
                    <a:pt x="1483" y="5139"/>
                    <a:pt x="1204" y="5266"/>
                    <a:pt x="1012" y="5266"/>
                  </a:cubicBezTo>
                  <a:cubicBezTo>
                    <a:pt x="942" y="5266"/>
                    <a:pt x="884" y="5249"/>
                    <a:pt x="845" y="5213"/>
                  </a:cubicBezTo>
                  <a:cubicBezTo>
                    <a:pt x="564" y="5067"/>
                    <a:pt x="564" y="4932"/>
                    <a:pt x="564" y="4504"/>
                  </a:cubicBezTo>
                  <a:cubicBezTo>
                    <a:pt x="564" y="3806"/>
                    <a:pt x="1408" y="2399"/>
                    <a:pt x="1690" y="1836"/>
                  </a:cubicBezTo>
                  <a:cubicBezTo>
                    <a:pt x="1836" y="1555"/>
                    <a:pt x="2534" y="710"/>
                    <a:pt x="2962" y="564"/>
                  </a:cubicBezTo>
                  <a:close/>
                  <a:moveTo>
                    <a:pt x="2962" y="1"/>
                  </a:moveTo>
                  <a:cubicBezTo>
                    <a:pt x="2118" y="147"/>
                    <a:pt x="1273" y="1408"/>
                    <a:pt x="1273" y="1555"/>
                  </a:cubicBezTo>
                  <a:cubicBezTo>
                    <a:pt x="1127" y="1690"/>
                    <a:pt x="147" y="3525"/>
                    <a:pt x="1" y="4504"/>
                  </a:cubicBezTo>
                  <a:cubicBezTo>
                    <a:pt x="1" y="5067"/>
                    <a:pt x="147" y="5495"/>
                    <a:pt x="564" y="5776"/>
                  </a:cubicBezTo>
                  <a:lnTo>
                    <a:pt x="992" y="5776"/>
                  </a:lnTo>
                  <a:cubicBezTo>
                    <a:pt x="1273" y="5776"/>
                    <a:pt x="1690" y="5630"/>
                    <a:pt x="2118" y="5349"/>
                  </a:cubicBezTo>
                  <a:cubicBezTo>
                    <a:pt x="2816" y="4651"/>
                    <a:pt x="4088" y="2962"/>
                    <a:pt x="4223" y="1690"/>
                  </a:cubicBezTo>
                  <a:cubicBezTo>
                    <a:pt x="4223" y="1127"/>
                    <a:pt x="4088" y="710"/>
                    <a:pt x="3806" y="429"/>
                  </a:cubicBezTo>
                  <a:cubicBezTo>
                    <a:pt x="3525" y="147"/>
                    <a:pt x="3243" y="1"/>
                    <a:pt x="29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2590253" y="1654306"/>
              <a:ext cx="48704" cy="76788"/>
            </a:xfrm>
            <a:custGeom>
              <a:avLst/>
              <a:gdLst/>
              <a:ahLst/>
              <a:cxnLst/>
              <a:rect l="l" t="t" r="r" b="b"/>
              <a:pathLst>
                <a:path w="2950" h="4651" extrusionOk="0">
                  <a:moveTo>
                    <a:pt x="2252" y="1"/>
                  </a:moveTo>
                  <a:cubicBezTo>
                    <a:pt x="1824" y="147"/>
                    <a:pt x="1126" y="992"/>
                    <a:pt x="980" y="1273"/>
                  </a:cubicBezTo>
                  <a:cubicBezTo>
                    <a:pt x="980" y="1408"/>
                    <a:pt x="845" y="1554"/>
                    <a:pt x="698" y="1690"/>
                  </a:cubicBezTo>
                  <a:cubicBezTo>
                    <a:pt x="563" y="2534"/>
                    <a:pt x="282" y="3378"/>
                    <a:pt x="0" y="4504"/>
                  </a:cubicBezTo>
                  <a:cubicBezTo>
                    <a:pt x="0" y="4504"/>
                    <a:pt x="0" y="4650"/>
                    <a:pt x="135" y="4650"/>
                  </a:cubicBezTo>
                  <a:lnTo>
                    <a:pt x="282" y="4650"/>
                  </a:lnTo>
                  <a:cubicBezTo>
                    <a:pt x="563" y="4650"/>
                    <a:pt x="698" y="4504"/>
                    <a:pt x="980" y="4369"/>
                  </a:cubicBezTo>
                  <a:cubicBezTo>
                    <a:pt x="1824" y="3660"/>
                    <a:pt x="2950" y="2117"/>
                    <a:pt x="2950" y="992"/>
                  </a:cubicBezTo>
                  <a:lnTo>
                    <a:pt x="2950" y="845"/>
                  </a:lnTo>
                  <a:cubicBezTo>
                    <a:pt x="2950" y="710"/>
                    <a:pt x="2950" y="429"/>
                    <a:pt x="2815" y="282"/>
                  </a:cubicBezTo>
                  <a:cubicBezTo>
                    <a:pt x="2533" y="147"/>
                    <a:pt x="2387" y="1"/>
                    <a:pt x="2387" y="1"/>
                  </a:cubicBezTo>
                  <a:close/>
                </a:path>
              </a:pathLst>
            </a:custGeom>
            <a:solidFill>
              <a:srgbClr val="9DE7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2578532" y="1645011"/>
              <a:ext cx="69722" cy="95378"/>
            </a:xfrm>
            <a:custGeom>
              <a:avLst/>
              <a:gdLst/>
              <a:ahLst/>
              <a:cxnLst/>
              <a:rect l="l" t="t" r="r" b="b"/>
              <a:pathLst>
                <a:path w="4223" h="5777" extrusionOk="0">
                  <a:moveTo>
                    <a:pt x="2962" y="564"/>
                  </a:moveTo>
                  <a:cubicBezTo>
                    <a:pt x="3097" y="564"/>
                    <a:pt x="3243" y="564"/>
                    <a:pt x="3525" y="845"/>
                  </a:cubicBezTo>
                  <a:cubicBezTo>
                    <a:pt x="3660" y="992"/>
                    <a:pt x="3660" y="1273"/>
                    <a:pt x="3660" y="1555"/>
                  </a:cubicBezTo>
                  <a:cubicBezTo>
                    <a:pt x="3660" y="2680"/>
                    <a:pt x="2534" y="4223"/>
                    <a:pt x="1690" y="4932"/>
                  </a:cubicBezTo>
                  <a:cubicBezTo>
                    <a:pt x="1483" y="5139"/>
                    <a:pt x="1204" y="5266"/>
                    <a:pt x="1012" y="5266"/>
                  </a:cubicBezTo>
                  <a:cubicBezTo>
                    <a:pt x="942" y="5266"/>
                    <a:pt x="884" y="5249"/>
                    <a:pt x="845" y="5213"/>
                  </a:cubicBezTo>
                  <a:cubicBezTo>
                    <a:pt x="564" y="5067"/>
                    <a:pt x="564" y="4932"/>
                    <a:pt x="564" y="4504"/>
                  </a:cubicBezTo>
                  <a:cubicBezTo>
                    <a:pt x="564" y="3806"/>
                    <a:pt x="1408" y="2399"/>
                    <a:pt x="1690" y="1836"/>
                  </a:cubicBezTo>
                  <a:cubicBezTo>
                    <a:pt x="1836" y="1555"/>
                    <a:pt x="2534" y="710"/>
                    <a:pt x="2962" y="564"/>
                  </a:cubicBezTo>
                  <a:close/>
                  <a:moveTo>
                    <a:pt x="2962" y="1"/>
                  </a:moveTo>
                  <a:cubicBezTo>
                    <a:pt x="2118" y="147"/>
                    <a:pt x="1273" y="1408"/>
                    <a:pt x="1273" y="1555"/>
                  </a:cubicBezTo>
                  <a:cubicBezTo>
                    <a:pt x="1127" y="1690"/>
                    <a:pt x="147" y="3525"/>
                    <a:pt x="1" y="4504"/>
                  </a:cubicBezTo>
                  <a:cubicBezTo>
                    <a:pt x="1" y="5067"/>
                    <a:pt x="147" y="5495"/>
                    <a:pt x="564" y="5776"/>
                  </a:cubicBezTo>
                  <a:lnTo>
                    <a:pt x="992" y="5776"/>
                  </a:lnTo>
                  <a:cubicBezTo>
                    <a:pt x="1273" y="5776"/>
                    <a:pt x="1690" y="5630"/>
                    <a:pt x="2118" y="5349"/>
                  </a:cubicBezTo>
                  <a:cubicBezTo>
                    <a:pt x="2816" y="4651"/>
                    <a:pt x="4088" y="2962"/>
                    <a:pt x="4223" y="1690"/>
                  </a:cubicBezTo>
                  <a:cubicBezTo>
                    <a:pt x="4223" y="1127"/>
                    <a:pt x="4088" y="710"/>
                    <a:pt x="3806" y="429"/>
                  </a:cubicBezTo>
                  <a:cubicBezTo>
                    <a:pt x="3525" y="147"/>
                    <a:pt x="3243" y="1"/>
                    <a:pt x="29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2376504" y="1842600"/>
              <a:ext cx="132361" cy="171754"/>
            </a:xfrm>
            <a:custGeom>
              <a:avLst/>
              <a:gdLst/>
              <a:ahLst/>
              <a:cxnLst/>
              <a:rect l="l" t="t" r="r" b="b"/>
              <a:pathLst>
                <a:path w="8017" h="10403" extrusionOk="0">
                  <a:moveTo>
                    <a:pt x="0" y="0"/>
                  </a:moveTo>
                  <a:cubicBezTo>
                    <a:pt x="563" y="2669"/>
                    <a:pt x="1408" y="5348"/>
                    <a:pt x="2252" y="8016"/>
                  </a:cubicBezTo>
                  <a:cubicBezTo>
                    <a:pt x="2957" y="9673"/>
                    <a:pt x="3931" y="10403"/>
                    <a:pt x="4823" y="10403"/>
                  </a:cubicBezTo>
                  <a:cubicBezTo>
                    <a:pt x="5525" y="10403"/>
                    <a:pt x="6177" y="9950"/>
                    <a:pt x="6609" y="9142"/>
                  </a:cubicBezTo>
                  <a:cubicBezTo>
                    <a:pt x="7453" y="7172"/>
                    <a:pt x="8016" y="282"/>
                    <a:pt x="8016" y="282"/>
                  </a:cubicBezTo>
                  <a:lnTo>
                    <a:pt x="8016" y="282"/>
                  </a:lnTo>
                  <a:cubicBezTo>
                    <a:pt x="8016" y="282"/>
                    <a:pt x="5840" y="586"/>
                    <a:pt x="3673" y="586"/>
                  </a:cubicBezTo>
                  <a:cubicBezTo>
                    <a:pt x="2229" y="586"/>
                    <a:pt x="788" y="451"/>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2371848" y="1836871"/>
              <a:ext cx="141656" cy="182320"/>
            </a:xfrm>
            <a:custGeom>
              <a:avLst/>
              <a:gdLst/>
              <a:ahLst/>
              <a:cxnLst/>
              <a:rect l="l" t="t" r="r" b="b"/>
              <a:pathLst>
                <a:path w="8580" h="11043" extrusionOk="0">
                  <a:moveTo>
                    <a:pt x="564" y="764"/>
                  </a:moveTo>
                  <a:cubicBezTo>
                    <a:pt x="1460" y="1066"/>
                    <a:pt x="2717" y="1162"/>
                    <a:pt x="3961" y="1162"/>
                  </a:cubicBezTo>
                  <a:cubicBezTo>
                    <a:pt x="5638" y="1162"/>
                    <a:pt x="7293" y="988"/>
                    <a:pt x="8017" y="910"/>
                  </a:cubicBezTo>
                  <a:lnTo>
                    <a:pt x="8017" y="910"/>
                  </a:lnTo>
                  <a:cubicBezTo>
                    <a:pt x="7882" y="2318"/>
                    <a:pt x="7319" y="7800"/>
                    <a:pt x="6609" y="9354"/>
                  </a:cubicBezTo>
                  <a:cubicBezTo>
                    <a:pt x="6193" y="10052"/>
                    <a:pt x="5630" y="10480"/>
                    <a:pt x="5067" y="10480"/>
                  </a:cubicBezTo>
                  <a:cubicBezTo>
                    <a:pt x="4223" y="10480"/>
                    <a:pt x="3378" y="9635"/>
                    <a:pt x="2815" y="8363"/>
                  </a:cubicBezTo>
                  <a:cubicBezTo>
                    <a:pt x="1971" y="5830"/>
                    <a:pt x="1262" y="3297"/>
                    <a:pt x="564" y="764"/>
                  </a:cubicBezTo>
                  <a:close/>
                  <a:moveTo>
                    <a:pt x="284" y="1"/>
                  </a:moveTo>
                  <a:cubicBezTo>
                    <a:pt x="201" y="1"/>
                    <a:pt x="136" y="66"/>
                    <a:pt x="136" y="66"/>
                  </a:cubicBezTo>
                  <a:cubicBezTo>
                    <a:pt x="1" y="66"/>
                    <a:pt x="1" y="201"/>
                    <a:pt x="1" y="347"/>
                  </a:cubicBezTo>
                  <a:cubicBezTo>
                    <a:pt x="564" y="3162"/>
                    <a:pt x="1408" y="5830"/>
                    <a:pt x="2252" y="8510"/>
                  </a:cubicBezTo>
                  <a:cubicBezTo>
                    <a:pt x="2950" y="10052"/>
                    <a:pt x="3941" y="11043"/>
                    <a:pt x="5067" y="11043"/>
                  </a:cubicBezTo>
                  <a:cubicBezTo>
                    <a:pt x="5911" y="11043"/>
                    <a:pt x="6609" y="10480"/>
                    <a:pt x="7037" y="9635"/>
                  </a:cubicBezTo>
                  <a:cubicBezTo>
                    <a:pt x="8017" y="7665"/>
                    <a:pt x="8580" y="910"/>
                    <a:pt x="8580" y="629"/>
                  </a:cubicBezTo>
                  <a:cubicBezTo>
                    <a:pt x="8580" y="483"/>
                    <a:pt x="8580" y="483"/>
                    <a:pt x="8444" y="347"/>
                  </a:cubicBezTo>
                  <a:lnTo>
                    <a:pt x="8298" y="347"/>
                  </a:lnTo>
                  <a:cubicBezTo>
                    <a:pt x="8217" y="347"/>
                    <a:pt x="6057" y="651"/>
                    <a:pt x="3945" y="651"/>
                  </a:cubicBezTo>
                  <a:cubicBezTo>
                    <a:pt x="2538" y="651"/>
                    <a:pt x="1151" y="516"/>
                    <a:pt x="417" y="66"/>
                  </a:cubicBezTo>
                  <a:cubicBezTo>
                    <a:pt x="372" y="17"/>
                    <a:pt x="326" y="1"/>
                    <a:pt x="2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2262554" y="1450212"/>
              <a:ext cx="348543" cy="458285"/>
            </a:xfrm>
            <a:custGeom>
              <a:avLst/>
              <a:gdLst/>
              <a:ahLst/>
              <a:cxnLst/>
              <a:rect l="l" t="t" r="r" b="b"/>
              <a:pathLst>
                <a:path w="21111" h="27758" extrusionOk="0">
                  <a:moveTo>
                    <a:pt x="10237" y="0"/>
                  </a:moveTo>
                  <a:cubicBezTo>
                    <a:pt x="8683" y="0"/>
                    <a:pt x="7170" y="536"/>
                    <a:pt x="5776" y="1814"/>
                  </a:cubicBezTo>
                  <a:cubicBezTo>
                    <a:pt x="2253" y="4763"/>
                    <a:pt x="1" y="9695"/>
                    <a:pt x="1127" y="14198"/>
                  </a:cubicBezTo>
                  <a:cubicBezTo>
                    <a:pt x="1127" y="14198"/>
                    <a:pt x="2816" y="20108"/>
                    <a:pt x="6058" y="23621"/>
                  </a:cubicBezTo>
                  <a:cubicBezTo>
                    <a:pt x="8796" y="26737"/>
                    <a:pt x="10098" y="27758"/>
                    <a:pt x="11531" y="27758"/>
                  </a:cubicBezTo>
                  <a:cubicBezTo>
                    <a:pt x="11718" y="27758"/>
                    <a:pt x="11908" y="27740"/>
                    <a:pt x="12104" y="27708"/>
                  </a:cubicBezTo>
                  <a:cubicBezTo>
                    <a:pt x="13792" y="27426"/>
                    <a:pt x="15481" y="25310"/>
                    <a:pt x="18014" y="20671"/>
                  </a:cubicBezTo>
                  <a:cubicBezTo>
                    <a:pt x="20547" y="16168"/>
                    <a:pt x="20694" y="12644"/>
                    <a:pt x="20975" y="12228"/>
                  </a:cubicBezTo>
                  <a:cubicBezTo>
                    <a:pt x="21110" y="11946"/>
                    <a:pt x="20412" y="5473"/>
                    <a:pt x="16888" y="2658"/>
                  </a:cubicBezTo>
                  <a:cubicBezTo>
                    <a:pt x="14740" y="1085"/>
                    <a:pt x="12447" y="0"/>
                    <a:pt x="10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2276505" y="1449849"/>
              <a:ext cx="334592" cy="350953"/>
            </a:xfrm>
            <a:custGeom>
              <a:avLst/>
              <a:gdLst/>
              <a:ahLst/>
              <a:cxnLst/>
              <a:rect l="l" t="t" r="r" b="b"/>
              <a:pathLst>
                <a:path w="20266" h="21257" extrusionOk="0">
                  <a:moveTo>
                    <a:pt x="9435" y="1"/>
                  </a:moveTo>
                  <a:cubicBezTo>
                    <a:pt x="7881" y="1"/>
                    <a:pt x="6339" y="564"/>
                    <a:pt x="4931" y="1836"/>
                  </a:cubicBezTo>
                  <a:cubicBezTo>
                    <a:pt x="1971" y="4223"/>
                    <a:pt x="0" y="8028"/>
                    <a:pt x="0" y="11687"/>
                  </a:cubicBezTo>
                  <a:cubicBezTo>
                    <a:pt x="0" y="12531"/>
                    <a:pt x="147" y="13376"/>
                    <a:pt x="282" y="14220"/>
                  </a:cubicBezTo>
                  <a:cubicBezTo>
                    <a:pt x="282" y="14220"/>
                    <a:pt x="563" y="14918"/>
                    <a:pt x="991" y="16044"/>
                  </a:cubicBezTo>
                  <a:cubicBezTo>
                    <a:pt x="991" y="16325"/>
                    <a:pt x="1126" y="16607"/>
                    <a:pt x="1273" y="16888"/>
                  </a:cubicBezTo>
                  <a:cubicBezTo>
                    <a:pt x="1273" y="16753"/>
                    <a:pt x="1273" y="16472"/>
                    <a:pt x="1408" y="16325"/>
                  </a:cubicBezTo>
                  <a:cubicBezTo>
                    <a:pt x="1971" y="14355"/>
                    <a:pt x="3659" y="10696"/>
                    <a:pt x="8444" y="10696"/>
                  </a:cubicBezTo>
                  <a:cubicBezTo>
                    <a:pt x="9570" y="10696"/>
                    <a:pt x="10696" y="10978"/>
                    <a:pt x="12103" y="11259"/>
                  </a:cubicBezTo>
                  <a:cubicBezTo>
                    <a:pt x="18160" y="13094"/>
                    <a:pt x="17451" y="18442"/>
                    <a:pt x="16888" y="21256"/>
                  </a:cubicBezTo>
                  <a:lnTo>
                    <a:pt x="17169" y="20693"/>
                  </a:lnTo>
                  <a:cubicBezTo>
                    <a:pt x="19702" y="16044"/>
                    <a:pt x="19849" y="12531"/>
                    <a:pt x="20130" y="12250"/>
                  </a:cubicBezTo>
                  <a:cubicBezTo>
                    <a:pt x="20265" y="12103"/>
                    <a:pt x="20130" y="10696"/>
                    <a:pt x="19702" y="9007"/>
                  </a:cubicBezTo>
                  <a:cubicBezTo>
                    <a:pt x="19139" y="6902"/>
                    <a:pt x="18014" y="4223"/>
                    <a:pt x="16043" y="2680"/>
                  </a:cubicBezTo>
                  <a:cubicBezTo>
                    <a:pt x="13792" y="1127"/>
                    <a:pt x="11540" y="1"/>
                    <a:pt x="9435" y="1"/>
                  </a:cubicBezTo>
                  <a:close/>
                </a:path>
              </a:pathLst>
            </a:custGeom>
            <a:solidFill>
              <a:srgbClr val="9D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2260326" y="1445688"/>
              <a:ext cx="357821" cy="466639"/>
            </a:xfrm>
            <a:custGeom>
              <a:avLst/>
              <a:gdLst/>
              <a:ahLst/>
              <a:cxnLst/>
              <a:rect l="l" t="t" r="r" b="b"/>
              <a:pathLst>
                <a:path w="21673" h="28264" extrusionOk="0">
                  <a:moveTo>
                    <a:pt x="10388" y="526"/>
                  </a:moveTo>
                  <a:cubicBezTo>
                    <a:pt x="12345" y="526"/>
                    <a:pt x="14479" y="1414"/>
                    <a:pt x="16742" y="3214"/>
                  </a:cubicBezTo>
                  <a:cubicBezTo>
                    <a:pt x="20266" y="5882"/>
                    <a:pt x="20964" y="11939"/>
                    <a:pt x="20829" y="12355"/>
                  </a:cubicBezTo>
                  <a:cubicBezTo>
                    <a:pt x="20829" y="12502"/>
                    <a:pt x="20829" y="12637"/>
                    <a:pt x="20682" y="13200"/>
                  </a:cubicBezTo>
                  <a:cubicBezTo>
                    <a:pt x="20401" y="14472"/>
                    <a:pt x="19838" y="17286"/>
                    <a:pt x="18014" y="20799"/>
                  </a:cubicBezTo>
                  <a:cubicBezTo>
                    <a:pt x="15481" y="25449"/>
                    <a:pt x="13646" y="27419"/>
                    <a:pt x="12103" y="27700"/>
                  </a:cubicBezTo>
                  <a:cubicBezTo>
                    <a:pt x="11922" y="27733"/>
                    <a:pt x="11749" y="27751"/>
                    <a:pt x="11579" y="27751"/>
                  </a:cubicBezTo>
                  <a:cubicBezTo>
                    <a:pt x="10291" y="27751"/>
                    <a:pt x="9193" y="26744"/>
                    <a:pt x="6328" y="23760"/>
                  </a:cubicBezTo>
                  <a:cubicBezTo>
                    <a:pt x="3232" y="20382"/>
                    <a:pt x="1543" y="14607"/>
                    <a:pt x="1543" y="14326"/>
                  </a:cubicBezTo>
                  <a:cubicBezTo>
                    <a:pt x="417" y="9687"/>
                    <a:pt x="2951" y="4902"/>
                    <a:pt x="6047" y="2223"/>
                  </a:cubicBezTo>
                  <a:cubicBezTo>
                    <a:pt x="7364" y="1096"/>
                    <a:pt x="8819" y="526"/>
                    <a:pt x="10388" y="526"/>
                  </a:cubicBezTo>
                  <a:close/>
                  <a:moveTo>
                    <a:pt x="10373" y="0"/>
                  </a:moveTo>
                  <a:cubicBezTo>
                    <a:pt x="8667" y="0"/>
                    <a:pt x="7077" y="606"/>
                    <a:pt x="5630" y="1806"/>
                  </a:cubicBezTo>
                  <a:cubicBezTo>
                    <a:pt x="1825" y="5184"/>
                    <a:pt x="1" y="10250"/>
                    <a:pt x="980" y="14472"/>
                  </a:cubicBezTo>
                  <a:lnTo>
                    <a:pt x="980" y="14607"/>
                  </a:lnTo>
                  <a:cubicBezTo>
                    <a:pt x="1127" y="14753"/>
                    <a:pt x="2815" y="20518"/>
                    <a:pt x="5911" y="24041"/>
                  </a:cubicBezTo>
                  <a:cubicBezTo>
                    <a:pt x="8726" y="27137"/>
                    <a:pt x="10133" y="28263"/>
                    <a:pt x="11676" y="28263"/>
                  </a:cubicBezTo>
                  <a:lnTo>
                    <a:pt x="12239" y="28263"/>
                  </a:lnTo>
                  <a:cubicBezTo>
                    <a:pt x="13927" y="27982"/>
                    <a:pt x="15762" y="25865"/>
                    <a:pt x="18431" y="21080"/>
                  </a:cubicBezTo>
                  <a:cubicBezTo>
                    <a:pt x="20401" y="17568"/>
                    <a:pt x="20964" y="14607"/>
                    <a:pt x="21245" y="13346"/>
                  </a:cubicBezTo>
                  <a:cubicBezTo>
                    <a:pt x="21245" y="13065"/>
                    <a:pt x="21245" y="12783"/>
                    <a:pt x="21392" y="12637"/>
                  </a:cubicBezTo>
                  <a:cubicBezTo>
                    <a:pt x="21673" y="12220"/>
                    <a:pt x="20829" y="5600"/>
                    <a:pt x="17170" y="2786"/>
                  </a:cubicBezTo>
                  <a:cubicBezTo>
                    <a:pt x="14758" y="921"/>
                    <a:pt x="12477" y="0"/>
                    <a:pt x="103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2427617" y="1731076"/>
              <a:ext cx="39426" cy="102246"/>
            </a:xfrm>
            <a:custGeom>
              <a:avLst/>
              <a:gdLst/>
              <a:ahLst/>
              <a:cxnLst/>
              <a:rect l="l" t="t" r="r" b="b"/>
              <a:pathLst>
                <a:path w="2388" h="6193" extrusionOk="0">
                  <a:moveTo>
                    <a:pt x="2106" y="0"/>
                  </a:moveTo>
                  <a:cubicBezTo>
                    <a:pt x="1970" y="0"/>
                    <a:pt x="1824" y="136"/>
                    <a:pt x="1824" y="282"/>
                  </a:cubicBezTo>
                  <a:cubicBezTo>
                    <a:pt x="1543" y="1543"/>
                    <a:pt x="1408" y="2815"/>
                    <a:pt x="1408" y="4076"/>
                  </a:cubicBezTo>
                  <a:cubicBezTo>
                    <a:pt x="1408" y="4639"/>
                    <a:pt x="1543" y="4920"/>
                    <a:pt x="1543" y="5202"/>
                  </a:cubicBezTo>
                  <a:cubicBezTo>
                    <a:pt x="1543" y="5348"/>
                    <a:pt x="1689" y="5630"/>
                    <a:pt x="1689" y="5630"/>
                  </a:cubicBezTo>
                  <a:lnTo>
                    <a:pt x="1543" y="5630"/>
                  </a:lnTo>
                  <a:cubicBezTo>
                    <a:pt x="1513" y="5644"/>
                    <a:pt x="1481" y="5650"/>
                    <a:pt x="1446" y="5650"/>
                  </a:cubicBezTo>
                  <a:cubicBezTo>
                    <a:pt x="1148" y="5650"/>
                    <a:pt x="684" y="5172"/>
                    <a:pt x="563" y="4920"/>
                  </a:cubicBezTo>
                  <a:cubicBezTo>
                    <a:pt x="563" y="4853"/>
                    <a:pt x="493" y="4819"/>
                    <a:pt x="404" y="4819"/>
                  </a:cubicBezTo>
                  <a:cubicBezTo>
                    <a:pt x="316" y="4819"/>
                    <a:pt x="209" y="4853"/>
                    <a:pt x="135" y="4920"/>
                  </a:cubicBezTo>
                  <a:cubicBezTo>
                    <a:pt x="135" y="5067"/>
                    <a:pt x="0" y="5202"/>
                    <a:pt x="135" y="5348"/>
                  </a:cubicBezTo>
                  <a:cubicBezTo>
                    <a:pt x="135" y="5348"/>
                    <a:pt x="845" y="6192"/>
                    <a:pt x="1408" y="6192"/>
                  </a:cubicBezTo>
                  <a:lnTo>
                    <a:pt x="1689" y="6192"/>
                  </a:lnTo>
                  <a:cubicBezTo>
                    <a:pt x="2252" y="6046"/>
                    <a:pt x="2252" y="5630"/>
                    <a:pt x="2106" y="5067"/>
                  </a:cubicBezTo>
                  <a:cubicBezTo>
                    <a:pt x="2106" y="4785"/>
                    <a:pt x="1970" y="4504"/>
                    <a:pt x="1970" y="4076"/>
                  </a:cubicBezTo>
                  <a:cubicBezTo>
                    <a:pt x="1970" y="2815"/>
                    <a:pt x="2106" y="1543"/>
                    <a:pt x="2252" y="282"/>
                  </a:cubicBezTo>
                  <a:cubicBezTo>
                    <a:pt x="2387" y="136"/>
                    <a:pt x="2252" y="0"/>
                    <a:pt x="21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2348619" y="1747850"/>
              <a:ext cx="53360" cy="15767"/>
            </a:xfrm>
            <a:custGeom>
              <a:avLst/>
              <a:gdLst/>
              <a:ahLst/>
              <a:cxnLst/>
              <a:rect l="l" t="t" r="r" b="b"/>
              <a:pathLst>
                <a:path w="3232" h="955" extrusionOk="0">
                  <a:moveTo>
                    <a:pt x="350" y="1"/>
                  </a:moveTo>
                  <a:cubicBezTo>
                    <a:pt x="279" y="1"/>
                    <a:pt x="209" y="37"/>
                    <a:pt x="136" y="110"/>
                  </a:cubicBezTo>
                  <a:cubicBezTo>
                    <a:pt x="1" y="245"/>
                    <a:pt x="136" y="392"/>
                    <a:pt x="136" y="527"/>
                  </a:cubicBezTo>
                  <a:cubicBezTo>
                    <a:pt x="699" y="808"/>
                    <a:pt x="1126" y="955"/>
                    <a:pt x="1689" y="955"/>
                  </a:cubicBezTo>
                  <a:cubicBezTo>
                    <a:pt x="2252" y="955"/>
                    <a:pt x="2669" y="808"/>
                    <a:pt x="3097" y="527"/>
                  </a:cubicBezTo>
                  <a:cubicBezTo>
                    <a:pt x="3232" y="527"/>
                    <a:pt x="3232" y="392"/>
                    <a:pt x="3232" y="245"/>
                  </a:cubicBezTo>
                  <a:cubicBezTo>
                    <a:pt x="3097" y="110"/>
                    <a:pt x="2950" y="110"/>
                    <a:pt x="2815" y="110"/>
                  </a:cubicBezTo>
                  <a:cubicBezTo>
                    <a:pt x="2460" y="319"/>
                    <a:pt x="2038" y="423"/>
                    <a:pt x="1634" y="423"/>
                  </a:cubicBezTo>
                  <a:cubicBezTo>
                    <a:pt x="1230" y="423"/>
                    <a:pt x="845" y="319"/>
                    <a:pt x="563" y="110"/>
                  </a:cubicBezTo>
                  <a:cubicBezTo>
                    <a:pt x="490" y="37"/>
                    <a:pt x="420" y="1"/>
                    <a:pt x="3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2485599" y="1747850"/>
              <a:ext cx="51131" cy="15767"/>
            </a:xfrm>
            <a:custGeom>
              <a:avLst/>
              <a:gdLst/>
              <a:ahLst/>
              <a:cxnLst/>
              <a:rect l="l" t="t" r="r" b="b"/>
              <a:pathLst>
                <a:path w="3097" h="955" extrusionOk="0">
                  <a:moveTo>
                    <a:pt x="215" y="1"/>
                  </a:moveTo>
                  <a:cubicBezTo>
                    <a:pt x="144" y="1"/>
                    <a:pt x="74" y="37"/>
                    <a:pt x="1" y="110"/>
                  </a:cubicBezTo>
                  <a:cubicBezTo>
                    <a:pt x="1" y="245"/>
                    <a:pt x="1" y="392"/>
                    <a:pt x="147" y="527"/>
                  </a:cubicBezTo>
                  <a:cubicBezTo>
                    <a:pt x="564" y="808"/>
                    <a:pt x="1127" y="955"/>
                    <a:pt x="1554" y="955"/>
                  </a:cubicBezTo>
                  <a:cubicBezTo>
                    <a:pt x="2117" y="955"/>
                    <a:pt x="2534" y="808"/>
                    <a:pt x="2962" y="527"/>
                  </a:cubicBezTo>
                  <a:cubicBezTo>
                    <a:pt x="3097" y="527"/>
                    <a:pt x="3097" y="392"/>
                    <a:pt x="3097" y="245"/>
                  </a:cubicBezTo>
                  <a:cubicBezTo>
                    <a:pt x="2962" y="110"/>
                    <a:pt x="2815" y="110"/>
                    <a:pt x="2680" y="110"/>
                  </a:cubicBezTo>
                  <a:cubicBezTo>
                    <a:pt x="2326" y="319"/>
                    <a:pt x="1937" y="423"/>
                    <a:pt x="1550" y="423"/>
                  </a:cubicBezTo>
                  <a:cubicBezTo>
                    <a:pt x="1163" y="423"/>
                    <a:pt x="778" y="319"/>
                    <a:pt x="429" y="110"/>
                  </a:cubicBezTo>
                  <a:cubicBezTo>
                    <a:pt x="355" y="37"/>
                    <a:pt x="285" y="1"/>
                    <a:pt x="2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2330029" y="1679945"/>
              <a:ext cx="97607" cy="41853"/>
            </a:xfrm>
            <a:custGeom>
              <a:avLst/>
              <a:gdLst/>
              <a:ahLst/>
              <a:cxnLst/>
              <a:rect l="l" t="t" r="r" b="b"/>
              <a:pathLst>
                <a:path w="5912" h="2535" extrusionOk="0">
                  <a:moveTo>
                    <a:pt x="2419" y="1"/>
                  </a:moveTo>
                  <a:cubicBezTo>
                    <a:pt x="1805" y="1"/>
                    <a:pt x="1096" y="121"/>
                    <a:pt x="282" y="418"/>
                  </a:cubicBezTo>
                  <a:cubicBezTo>
                    <a:pt x="136" y="418"/>
                    <a:pt x="1" y="564"/>
                    <a:pt x="1" y="699"/>
                  </a:cubicBezTo>
                  <a:cubicBezTo>
                    <a:pt x="97" y="803"/>
                    <a:pt x="198" y="901"/>
                    <a:pt x="297" y="901"/>
                  </a:cubicBezTo>
                  <a:cubicBezTo>
                    <a:pt x="338" y="901"/>
                    <a:pt x="378" y="885"/>
                    <a:pt x="417" y="846"/>
                  </a:cubicBezTo>
                  <a:cubicBezTo>
                    <a:pt x="1144" y="603"/>
                    <a:pt x="1773" y="504"/>
                    <a:pt x="2315" y="504"/>
                  </a:cubicBezTo>
                  <a:cubicBezTo>
                    <a:pt x="4611" y="504"/>
                    <a:pt x="5348" y="2279"/>
                    <a:pt x="5348" y="2388"/>
                  </a:cubicBezTo>
                  <a:cubicBezTo>
                    <a:pt x="5348" y="2388"/>
                    <a:pt x="5483" y="2535"/>
                    <a:pt x="5630" y="2535"/>
                  </a:cubicBezTo>
                  <a:lnTo>
                    <a:pt x="5765" y="2535"/>
                  </a:lnTo>
                  <a:cubicBezTo>
                    <a:pt x="5911" y="2388"/>
                    <a:pt x="5911" y="2253"/>
                    <a:pt x="5911" y="2107"/>
                  </a:cubicBezTo>
                  <a:cubicBezTo>
                    <a:pt x="5911" y="2107"/>
                    <a:pt x="4994" y="1"/>
                    <a:pt x="24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2474075" y="1677056"/>
              <a:ext cx="88312" cy="37676"/>
            </a:xfrm>
            <a:custGeom>
              <a:avLst/>
              <a:gdLst/>
              <a:ahLst/>
              <a:cxnLst/>
              <a:rect l="l" t="t" r="r" b="b"/>
              <a:pathLst>
                <a:path w="5349" h="2282" extrusionOk="0">
                  <a:moveTo>
                    <a:pt x="2897" y="0"/>
                  </a:moveTo>
                  <a:cubicBezTo>
                    <a:pt x="2472" y="0"/>
                    <a:pt x="2070" y="67"/>
                    <a:pt x="1690" y="176"/>
                  </a:cubicBezTo>
                  <a:cubicBezTo>
                    <a:pt x="417" y="739"/>
                    <a:pt x="1" y="1865"/>
                    <a:pt x="1" y="2000"/>
                  </a:cubicBezTo>
                  <a:cubicBezTo>
                    <a:pt x="1" y="2147"/>
                    <a:pt x="1" y="2282"/>
                    <a:pt x="136" y="2282"/>
                  </a:cubicBezTo>
                  <a:lnTo>
                    <a:pt x="282" y="2282"/>
                  </a:lnTo>
                  <a:cubicBezTo>
                    <a:pt x="417" y="2282"/>
                    <a:pt x="417" y="2282"/>
                    <a:pt x="564" y="2147"/>
                  </a:cubicBezTo>
                  <a:cubicBezTo>
                    <a:pt x="564" y="2147"/>
                    <a:pt x="845" y="1156"/>
                    <a:pt x="1825" y="739"/>
                  </a:cubicBezTo>
                  <a:cubicBezTo>
                    <a:pt x="2157" y="571"/>
                    <a:pt x="2512" y="491"/>
                    <a:pt x="2898" y="491"/>
                  </a:cubicBezTo>
                  <a:cubicBezTo>
                    <a:pt x="3491" y="491"/>
                    <a:pt x="4156" y="680"/>
                    <a:pt x="4921" y="1021"/>
                  </a:cubicBezTo>
                  <a:cubicBezTo>
                    <a:pt x="4963" y="1060"/>
                    <a:pt x="5005" y="1076"/>
                    <a:pt x="5042" y="1076"/>
                  </a:cubicBezTo>
                  <a:cubicBezTo>
                    <a:pt x="5134" y="1076"/>
                    <a:pt x="5202" y="978"/>
                    <a:pt x="5202" y="874"/>
                  </a:cubicBezTo>
                  <a:cubicBezTo>
                    <a:pt x="5349" y="739"/>
                    <a:pt x="5202" y="593"/>
                    <a:pt x="5067" y="593"/>
                  </a:cubicBezTo>
                  <a:cubicBezTo>
                    <a:pt x="4289" y="166"/>
                    <a:pt x="3566" y="0"/>
                    <a:pt x="28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2290439" y="1712486"/>
              <a:ext cx="148722" cy="97607"/>
            </a:xfrm>
            <a:custGeom>
              <a:avLst/>
              <a:gdLst/>
              <a:ahLst/>
              <a:cxnLst/>
              <a:rect l="l" t="t" r="r" b="b"/>
              <a:pathLst>
                <a:path w="9008" h="5912" extrusionOk="0">
                  <a:moveTo>
                    <a:pt x="4369" y="564"/>
                  </a:moveTo>
                  <a:cubicBezTo>
                    <a:pt x="6339" y="564"/>
                    <a:pt x="8591" y="1126"/>
                    <a:pt x="8591" y="2669"/>
                  </a:cubicBezTo>
                  <a:cubicBezTo>
                    <a:pt x="8591" y="4222"/>
                    <a:pt x="6756" y="5348"/>
                    <a:pt x="4504" y="5348"/>
                  </a:cubicBezTo>
                  <a:cubicBezTo>
                    <a:pt x="2252" y="5348"/>
                    <a:pt x="564" y="4222"/>
                    <a:pt x="564" y="2669"/>
                  </a:cubicBezTo>
                  <a:cubicBezTo>
                    <a:pt x="564" y="845"/>
                    <a:pt x="2962" y="564"/>
                    <a:pt x="4369" y="564"/>
                  </a:cubicBezTo>
                  <a:close/>
                  <a:moveTo>
                    <a:pt x="4369" y="1"/>
                  </a:moveTo>
                  <a:cubicBezTo>
                    <a:pt x="1554" y="1"/>
                    <a:pt x="1" y="980"/>
                    <a:pt x="1" y="2669"/>
                  </a:cubicBezTo>
                  <a:cubicBezTo>
                    <a:pt x="1" y="4504"/>
                    <a:pt x="1971" y="5911"/>
                    <a:pt x="4504" y="5911"/>
                  </a:cubicBezTo>
                  <a:cubicBezTo>
                    <a:pt x="7037" y="5911"/>
                    <a:pt x="9007" y="4504"/>
                    <a:pt x="9007" y="2669"/>
                  </a:cubicBezTo>
                  <a:cubicBezTo>
                    <a:pt x="9007" y="980"/>
                    <a:pt x="7319" y="1"/>
                    <a:pt x="43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2453075" y="1712486"/>
              <a:ext cx="148722" cy="97607"/>
            </a:xfrm>
            <a:custGeom>
              <a:avLst/>
              <a:gdLst/>
              <a:ahLst/>
              <a:cxnLst/>
              <a:rect l="l" t="t" r="r" b="b"/>
              <a:pathLst>
                <a:path w="9008" h="5912" extrusionOk="0">
                  <a:moveTo>
                    <a:pt x="4369" y="564"/>
                  </a:moveTo>
                  <a:cubicBezTo>
                    <a:pt x="6339" y="564"/>
                    <a:pt x="8444" y="1126"/>
                    <a:pt x="8444" y="2669"/>
                  </a:cubicBezTo>
                  <a:cubicBezTo>
                    <a:pt x="8444" y="4222"/>
                    <a:pt x="6756" y="5348"/>
                    <a:pt x="4504" y="5348"/>
                  </a:cubicBezTo>
                  <a:cubicBezTo>
                    <a:pt x="2252" y="5348"/>
                    <a:pt x="564" y="4222"/>
                    <a:pt x="564" y="2669"/>
                  </a:cubicBezTo>
                  <a:cubicBezTo>
                    <a:pt x="564" y="845"/>
                    <a:pt x="2962" y="564"/>
                    <a:pt x="4369" y="564"/>
                  </a:cubicBezTo>
                  <a:close/>
                  <a:moveTo>
                    <a:pt x="4369" y="1"/>
                  </a:moveTo>
                  <a:cubicBezTo>
                    <a:pt x="1554" y="1"/>
                    <a:pt x="1" y="980"/>
                    <a:pt x="1" y="2669"/>
                  </a:cubicBezTo>
                  <a:cubicBezTo>
                    <a:pt x="1" y="4504"/>
                    <a:pt x="1971" y="5911"/>
                    <a:pt x="4504" y="5911"/>
                  </a:cubicBezTo>
                  <a:cubicBezTo>
                    <a:pt x="7037" y="5911"/>
                    <a:pt x="9007" y="4504"/>
                    <a:pt x="9007" y="2669"/>
                  </a:cubicBezTo>
                  <a:cubicBezTo>
                    <a:pt x="9007" y="980"/>
                    <a:pt x="7319" y="1"/>
                    <a:pt x="43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1693435" y="2611542"/>
              <a:ext cx="58000" cy="1094448"/>
            </a:xfrm>
            <a:custGeom>
              <a:avLst/>
              <a:gdLst/>
              <a:ahLst/>
              <a:cxnLst/>
              <a:rect l="l" t="t" r="r" b="b"/>
              <a:pathLst>
                <a:path w="3513" h="66290" extrusionOk="0">
                  <a:moveTo>
                    <a:pt x="282" y="1"/>
                  </a:moveTo>
                  <a:lnTo>
                    <a:pt x="0" y="65580"/>
                  </a:lnTo>
                  <a:cubicBezTo>
                    <a:pt x="0" y="66008"/>
                    <a:pt x="417" y="66289"/>
                    <a:pt x="845" y="66289"/>
                  </a:cubicBezTo>
                  <a:cubicBezTo>
                    <a:pt x="1261" y="66289"/>
                    <a:pt x="1543" y="66008"/>
                    <a:pt x="1543" y="65580"/>
                  </a:cubicBezTo>
                  <a:lnTo>
                    <a:pt x="3513" y="147"/>
                  </a:lnTo>
                  <a:lnTo>
                    <a:pt x="2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1688780" y="2606903"/>
              <a:ext cx="67311" cy="1103727"/>
            </a:xfrm>
            <a:custGeom>
              <a:avLst/>
              <a:gdLst/>
              <a:ahLst/>
              <a:cxnLst/>
              <a:rect l="l" t="t" r="r" b="b"/>
              <a:pathLst>
                <a:path w="4077" h="66852" extrusionOk="0">
                  <a:moveTo>
                    <a:pt x="845" y="563"/>
                  </a:moveTo>
                  <a:lnTo>
                    <a:pt x="3513" y="710"/>
                  </a:lnTo>
                  <a:lnTo>
                    <a:pt x="1543" y="65861"/>
                  </a:lnTo>
                  <a:cubicBezTo>
                    <a:pt x="1543" y="66143"/>
                    <a:pt x="1408" y="66289"/>
                    <a:pt x="1127" y="66289"/>
                  </a:cubicBezTo>
                  <a:cubicBezTo>
                    <a:pt x="845" y="66289"/>
                    <a:pt x="564" y="66143"/>
                    <a:pt x="564" y="65861"/>
                  </a:cubicBezTo>
                  <a:lnTo>
                    <a:pt x="845" y="563"/>
                  </a:lnTo>
                  <a:close/>
                  <a:moveTo>
                    <a:pt x="564" y="0"/>
                  </a:moveTo>
                  <a:cubicBezTo>
                    <a:pt x="564" y="0"/>
                    <a:pt x="417" y="0"/>
                    <a:pt x="417" y="147"/>
                  </a:cubicBezTo>
                  <a:lnTo>
                    <a:pt x="282" y="282"/>
                  </a:lnTo>
                  <a:lnTo>
                    <a:pt x="1" y="65861"/>
                  </a:lnTo>
                  <a:cubicBezTo>
                    <a:pt x="1" y="66424"/>
                    <a:pt x="564" y="66852"/>
                    <a:pt x="1127" y="66852"/>
                  </a:cubicBezTo>
                  <a:cubicBezTo>
                    <a:pt x="1690" y="66852"/>
                    <a:pt x="2106" y="66424"/>
                    <a:pt x="2106" y="65861"/>
                  </a:cubicBezTo>
                  <a:lnTo>
                    <a:pt x="4076" y="428"/>
                  </a:lnTo>
                  <a:cubicBezTo>
                    <a:pt x="4076" y="282"/>
                    <a:pt x="3941" y="147"/>
                    <a:pt x="3795" y="147"/>
                  </a:cubicBezTo>
                  <a:lnTo>
                    <a:pt x="5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1621321" y="2864885"/>
              <a:ext cx="55771" cy="1131430"/>
            </a:xfrm>
            <a:custGeom>
              <a:avLst/>
              <a:gdLst/>
              <a:ahLst/>
              <a:cxnLst/>
              <a:rect l="l" t="t" r="r" b="b"/>
              <a:pathLst>
                <a:path w="3378" h="68530" extrusionOk="0">
                  <a:moveTo>
                    <a:pt x="281" y="1"/>
                  </a:moveTo>
                  <a:lnTo>
                    <a:pt x="0" y="67685"/>
                  </a:lnTo>
                  <a:cubicBezTo>
                    <a:pt x="0" y="68113"/>
                    <a:pt x="428" y="68530"/>
                    <a:pt x="844" y="68530"/>
                  </a:cubicBezTo>
                  <a:cubicBezTo>
                    <a:pt x="1272" y="68530"/>
                    <a:pt x="1554" y="68113"/>
                    <a:pt x="1554" y="67685"/>
                  </a:cubicBezTo>
                  <a:lnTo>
                    <a:pt x="3378" y="136"/>
                  </a:lnTo>
                  <a:lnTo>
                    <a:pt x="2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1616666" y="2860246"/>
              <a:ext cx="65066" cy="1140725"/>
            </a:xfrm>
            <a:custGeom>
              <a:avLst/>
              <a:gdLst/>
              <a:ahLst/>
              <a:cxnLst/>
              <a:rect l="l" t="t" r="r" b="b"/>
              <a:pathLst>
                <a:path w="3941" h="69093" extrusionOk="0">
                  <a:moveTo>
                    <a:pt x="3378" y="563"/>
                  </a:moveTo>
                  <a:lnTo>
                    <a:pt x="1554" y="67966"/>
                  </a:lnTo>
                  <a:cubicBezTo>
                    <a:pt x="1554" y="68248"/>
                    <a:pt x="1408" y="68529"/>
                    <a:pt x="1126" y="68529"/>
                  </a:cubicBezTo>
                  <a:cubicBezTo>
                    <a:pt x="845" y="68529"/>
                    <a:pt x="563" y="68248"/>
                    <a:pt x="563" y="67966"/>
                  </a:cubicBezTo>
                  <a:lnTo>
                    <a:pt x="845" y="563"/>
                  </a:lnTo>
                  <a:close/>
                  <a:moveTo>
                    <a:pt x="563" y="0"/>
                  </a:moveTo>
                  <a:cubicBezTo>
                    <a:pt x="428" y="0"/>
                    <a:pt x="428" y="0"/>
                    <a:pt x="428" y="135"/>
                  </a:cubicBezTo>
                  <a:cubicBezTo>
                    <a:pt x="282" y="135"/>
                    <a:pt x="282" y="135"/>
                    <a:pt x="282" y="282"/>
                  </a:cubicBezTo>
                  <a:lnTo>
                    <a:pt x="1" y="67966"/>
                  </a:lnTo>
                  <a:cubicBezTo>
                    <a:pt x="1" y="68529"/>
                    <a:pt x="428" y="69092"/>
                    <a:pt x="1126" y="69092"/>
                  </a:cubicBezTo>
                  <a:cubicBezTo>
                    <a:pt x="1689" y="69092"/>
                    <a:pt x="2117" y="68529"/>
                    <a:pt x="2117" y="67966"/>
                  </a:cubicBezTo>
                  <a:lnTo>
                    <a:pt x="3941" y="417"/>
                  </a:lnTo>
                  <a:lnTo>
                    <a:pt x="3941" y="135"/>
                  </a:lnTo>
                  <a:lnTo>
                    <a:pt x="3660" y="135"/>
                  </a:lnTo>
                  <a:lnTo>
                    <a:pt x="5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3140799" y="2611542"/>
              <a:ext cx="55771" cy="1094448"/>
            </a:xfrm>
            <a:custGeom>
              <a:avLst/>
              <a:gdLst/>
              <a:ahLst/>
              <a:cxnLst/>
              <a:rect l="l" t="t" r="r" b="b"/>
              <a:pathLst>
                <a:path w="3378" h="66290" extrusionOk="0">
                  <a:moveTo>
                    <a:pt x="3243" y="1"/>
                  </a:moveTo>
                  <a:lnTo>
                    <a:pt x="0" y="147"/>
                  </a:lnTo>
                  <a:lnTo>
                    <a:pt x="1835" y="65580"/>
                  </a:lnTo>
                  <a:cubicBezTo>
                    <a:pt x="1970" y="66008"/>
                    <a:pt x="2252" y="66289"/>
                    <a:pt x="2680" y="66289"/>
                  </a:cubicBezTo>
                  <a:cubicBezTo>
                    <a:pt x="3096" y="66289"/>
                    <a:pt x="3378" y="66008"/>
                    <a:pt x="3378" y="65580"/>
                  </a:cubicBezTo>
                  <a:lnTo>
                    <a:pt x="32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3136144" y="2606903"/>
              <a:ext cx="65082" cy="1103727"/>
            </a:xfrm>
            <a:custGeom>
              <a:avLst/>
              <a:gdLst/>
              <a:ahLst/>
              <a:cxnLst/>
              <a:rect l="l" t="t" r="r" b="b"/>
              <a:pathLst>
                <a:path w="3942" h="66852" extrusionOk="0">
                  <a:moveTo>
                    <a:pt x="3243" y="563"/>
                  </a:moveTo>
                  <a:lnTo>
                    <a:pt x="3525" y="65861"/>
                  </a:lnTo>
                  <a:cubicBezTo>
                    <a:pt x="3525" y="66008"/>
                    <a:pt x="3378" y="66008"/>
                    <a:pt x="3378" y="66143"/>
                  </a:cubicBezTo>
                  <a:cubicBezTo>
                    <a:pt x="3243" y="66289"/>
                    <a:pt x="3097" y="66289"/>
                    <a:pt x="2962" y="66289"/>
                  </a:cubicBezTo>
                  <a:cubicBezTo>
                    <a:pt x="2680" y="66289"/>
                    <a:pt x="2399" y="66143"/>
                    <a:pt x="2399" y="65861"/>
                  </a:cubicBezTo>
                  <a:lnTo>
                    <a:pt x="564" y="710"/>
                  </a:lnTo>
                  <a:lnTo>
                    <a:pt x="3243" y="563"/>
                  </a:lnTo>
                  <a:close/>
                  <a:moveTo>
                    <a:pt x="3525" y="0"/>
                  </a:moveTo>
                  <a:lnTo>
                    <a:pt x="282" y="147"/>
                  </a:lnTo>
                  <a:cubicBezTo>
                    <a:pt x="147" y="147"/>
                    <a:pt x="1" y="282"/>
                    <a:pt x="1" y="428"/>
                  </a:cubicBezTo>
                  <a:lnTo>
                    <a:pt x="1971" y="65861"/>
                  </a:lnTo>
                  <a:cubicBezTo>
                    <a:pt x="1971" y="66424"/>
                    <a:pt x="2399" y="66852"/>
                    <a:pt x="2962" y="66852"/>
                  </a:cubicBezTo>
                  <a:cubicBezTo>
                    <a:pt x="3243" y="66852"/>
                    <a:pt x="3525" y="66706"/>
                    <a:pt x="3660" y="66570"/>
                  </a:cubicBezTo>
                  <a:cubicBezTo>
                    <a:pt x="3941" y="66289"/>
                    <a:pt x="3941" y="66143"/>
                    <a:pt x="3941" y="65861"/>
                  </a:cubicBezTo>
                  <a:lnTo>
                    <a:pt x="3660" y="282"/>
                  </a:lnTo>
                  <a:lnTo>
                    <a:pt x="3660" y="147"/>
                  </a:lnTo>
                  <a:cubicBezTo>
                    <a:pt x="3660" y="0"/>
                    <a:pt x="3525" y="0"/>
                    <a:pt x="35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3215142" y="2864885"/>
              <a:ext cx="55771" cy="1131430"/>
            </a:xfrm>
            <a:custGeom>
              <a:avLst/>
              <a:gdLst/>
              <a:ahLst/>
              <a:cxnLst/>
              <a:rect l="l" t="t" r="r" b="b"/>
              <a:pathLst>
                <a:path w="3378" h="68530" extrusionOk="0">
                  <a:moveTo>
                    <a:pt x="3096" y="1"/>
                  </a:moveTo>
                  <a:lnTo>
                    <a:pt x="0" y="136"/>
                  </a:lnTo>
                  <a:lnTo>
                    <a:pt x="1836" y="67685"/>
                  </a:lnTo>
                  <a:cubicBezTo>
                    <a:pt x="1836" y="68113"/>
                    <a:pt x="2117" y="68530"/>
                    <a:pt x="2534" y="68530"/>
                  </a:cubicBezTo>
                  <a:cubicBezTo>
                    <a:pt x="2961" y="68530"/>
                    <a:pt x="3378" y="68113"/>
                    <a:pt x="3378" y="67685"/>
                  </a:cubicBezTo>
                  <a:lnTo>
                    <a:pt x="30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3210486" y="2860246"/>
              <a:ext cx="65082" cy="1140725"/>
            </a:xfrm>
            <a:custGeom>
              <a:avLst/>
              <a:gdLst/>
              <a:ahLst/>
              <a:cxnLst/>
              <a:rect l="l" t="t" r="r" b="b"/>
              <a:pathLst>
                <a:path w="3942" h="69093" extrusionOk="0">
                  <a:moveTo>
                    <a:pt x="3097" y="563"/>
                  </a:moveTo>
                  <a:lnTo>
                    <a:pt x="3378" y="67966"/>
                  </a:lnTo>
                  <a:cubicBezTo>
                    <a:pt x="3378" y="68113"/>
                    <a:pt x="3378" y="68248"/>
                    <a:pt x="3243" y="68394"/>
                  </a:cubicBezTo>
                  <a:cubicBezTo>
                    <a:pt x="3097" y="68394"/>
                    <a:pt x="2962" y="68529"/>
                    <a:pt x="2816" y="68529"/>
                  </a:cubicBezTo>
                  <a:cubicBezTo>
                    <a:pt x="2534" y="68529"/>
                    <a:pt x="2399" y="68248"/>
                    <a:pt x="2399" y="67966"/>
                  </a:cubicBezTo>
                  <a:lnTo>
                    <a:pt x="429" y="563"/>
                  </a:lnTo>
                  <a:close/>
                  <a:moveTo>
                    <a:pt x="3378" y="0"/>
                  </a:moveTo>
                  <a:lnTo>
                    <a:pt x="147" y="135"/>
                  </a:lnTo>
                  <a:lnTo>
                    <a:pt x="1" y="135"/>
                  </a:lnTo>
                  <a:lnTo>
                    <a:pt x="1" y="417"/>
                  </a:lnTo>
                  <a:lnTo>
                    <a:pt x="1836" y="67966"/>
                  </a:lnTo>
                  <a:cubicBezTo>
                    <a:pt x="1836" y="68529"/>
                    <a:pt x="2253" y="69092"/>
                    <a:pt x="2816" y="69092"/>
                  </a:cubicBezTo>
                  <a:cubicBezTo>
                    <a:pt x="3378" y="69092"/>
                    <a:pt x="3941" y="68529"/>
                    <a:pt x="3941" y="67966"/>
                  </a:cubicBezTo>
                  <a:lnTo>
                    <a:pt x="3660" y="282"/>
                  </a:lnTo>
                  <a:cubicBezTo>
                    <a:pt x="3660" y="135"/>
                    <a:pt x="3660" y="135"/>
                    <a:pt x="3525" y="135"/>
                  </a:cubicBezTo>
                  <a:cubicBezTo>
                    <a:pt x="3525" y="0"/>
                    <a:pt x="3378" y="0"/>
                    <a:pt x="33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2130230" y="2911360"/>
              <a:ext cx="34770" cy="1003725"/>
            </a:xfrm>
            <a:custGeom>
              <a:avLst/>
              <a:gdLst/>
              <a:ahLst/>
              <a:cxnLst/>
              <a:rect l="l" t="t" r="r" b="b"/>
              <a:pathLst>
                <a:path w="2106" h="60795" extrusionOk="0">
                  <a:moveTo>
                    <a:pt x="135" y="0"/>
                  </a:moveTo>
                  <a:lnTo>
                    <a:pt x="0" y="60086"/>
                  </a:lnTo>
                  <a:cubicBezTo>
                    <a:pt x="0" y="60367"/>
                    <a:pt x="135" y="60649"/>
                    <a:pt x="417" y="60795"/>
                  </a:cubicBezTo>
                  <a:cubicBezTo>
                    <a:pt x="844" y="60649"/>
                    <a:pt x="980" y="60367"/>
                    <a:pt x="980" y="60086"/>
                  </a:cubicBezTo>
                  <a:lnTo>
                    <a:pt x="21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2125574" y="2906704"/>
              <a:ext cx="44065" cy="1010627"/>
            </a:xfrm>
            <a:custGeom>
              <a:avLst/>
              <a:gdLst/>
              <a:ahLst/>
              <a:cxnLst/>
              <a:rect l="l" t="t" r="r" b="b"/>
              <a:pathLst>
                <a:path w="2669" h="61213" extrusionOk="0">
                  <a:moveTo>
                    <a:pt x="2106" y="564"/>
                  </a:moveTo>
                  <a:lnTo>
                    <a:pt x="980" y="60368"/>
                  </a:lnTo>
                  <a:cubicBezTo>
                    <a:pt x="980" y="60514"/>
                    <a:pt x="845" y="60649"/>
                    <a:pt x="699" y="60796"/>
                  </a:cubicBezTo>
                  <a:cubicBezTo>
                    <a:pt x="564" y="60649"/>
                    <a:pt x="564" y="60514"/>
                    <a:pt x="564" y="60368"/>
                  </a:cubicBezTo>
                  <a:lnTo>
                    <a:pt x="699" y="564"/>
                  </a:lnTo>
                  <a:close/>
                  <a:moveTo>
                    <a:pt x="417" y="1"/>
                  </a:moveTo>
                  <a:cubicBezTo>
                    <a:pt x="417" y="1"/>
                    <a:pt x="282" y="1"/>
                    <a:pt x="282" y="136"/>
                  </a:cubicBezTo>
                  <a:cubicBezTo>
                    <a:pt x="136" y="136"/>
                    <a:pt x="136" y="136"/>
                    <a:pt x="136" y="282"/>
                  </a:cubicBezTo>
                  <a:lnTo>
                    <a:pt x="1" y="60368"/>
                  </a:lnTo>
                  <a:cubicBezTo>
                    <a:pt x="1" y="60796"/>
                    <a:pt x="282" y="61212"/>
                    <a:pt x="699" y="61212"/>
                  </a:cubicBezTo>
                  <a:lnTo>
                    <a:pt x="845" y="61212"/>
                  </a:lnTo>
                  <a:cubicBezTo>
                    <a:pt x="1262" y="61212"/>
                    <a:pt x="1543" y="60796"/>
                    <a:pt x="1543" y="60368"/>
                  </a:cubicBezTo>
                  <a:lnTo>
                    <a:pt x="2669" y="418"/>
                  </a:lnTo>
                  <a:cubicBezTo>
                    <a:pt x="2669" y="136"/>
                    <a:pt x="2534" y="136"/>
                    <a:pt x="2387" y="136"/>
                  </a:cubicBezTo>
                  <a:lnTo>
                    <a:pt x="4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2731889" y="2878836"/>
              <a:ext cx="32541" cy="875855"/>
            </a:xfrm>
            <a:custGeom>
              <a:avLst/>
              <a:gdLst/>
              <a:ahLst/>
              <a:cxnLst/>
              <a:rect l="l" t="t" r="r" b="b"/>
              <a:pathLst>
                <a:path w="1971" h="53050" extrusionOk="0">
                  <a:moveTo>
                    <a:pt x="1689" y="0"/>
                  </a:moveTo>
                  <a:lnTo>
                    <a:pt x="0" y="135"/>
                  </a:lnTo>
                  <a:lnTo>
                    <a:pt x="991" y="52486"/>
                  </a:lnTo>
                  <a:cubicBezTo>
                    <a:pt x="991" y="52768"/>
                    <a:pt x="1126" y="52914"/>
                    <a:pt x="1407" y="53049"/>
                  </a:cubicBezTo>
                  <a:cubicBezTo>
                    <a:pt x="1689" y="52914"/>
                    <a:pt x="1970" y="52768"/>
                    <a:pt x="1835" y="52486"/>
                  </a:cubicBezTo>
                  <a:lnTo>
                    <a:pt x="16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2727234" y="2874180"/>
              <a:ext cx="41836" cy="885151"/>
            </a:xfrm>
            <a:custGeom>
              <a:avLst/>
              <a:gdLst/>
              <a:ahLst/>
              <a:cxnLst/>
              <a:rect l="l" t="t" r="r" b="b"/>
              <a:pathLst>
                <a:path w="2534" h="53613" extrusionOk="0">
                  <a:moveTo>
                    <a:pt x="1689" y="564"/>
                  </a:moveTo>
                  <a:lnTo>
                    <a:pt x="1836" y="52768"/>
                  </a:lnTo>
                  <a:cubicBezTo>
                    <a:pt x="1836" y="52915"/>
                    <a:pt x="1836" y="53050"/>
                    <a:pt x="1689" y="53050"/>
                  </a:cubicBezTo>
                  <a:cubicBezTo>
                    <a:pt x="1689" y="53050"/>
                    <a:pt x="1554" y="52915"/>
                    <a:pt x="1554" y="52768"/>
                  </a:cubicBezTo>
                  <a:lnTo>
                    <a:pt x="563" y="564"/>
                  </a:lnTo>
                  <a:close/>
                  <a:moveTo>
                    <a:pt x="1971" y="1"/>
                  </a:moveTo>
                  <a:lnTo>
                    <a:pt x="282" y="136"/>
                  </a:lnTo>
                  <a:cubicBezTo>
                    <a:pt x="147" y="136"/>
                    <a:pt x="1" y="282"/>
                    <a:pt x="1" y="417"/>
                  </a:cubicBezTo>
                  <a:lnTo>
                    <a:pt x="991" y="52768"/>
                  </a:lnTo>
                  <a:cubicBezTo>
                    <a:pt x="991" y="53196"/>
                    <a:pt x="1273" y="53477"/>
                    <a:pt x="1689" y="53613"/>
                  </a:cubicBezTo>
                  <a:lnTo>
                    <a:pt x="1836" y="53613"/>
                  </a:lnTo>
                  <a:cubicBezTo>
                    <a:pt x="2117" y="53477"/>
                    <a:pt x="2534" y="53196"/>
                    <a:pt x="2399" y="52768"/>
                  </a:cubicBezTo>
                  <a:lnTo>
                    <a:pt x="2252" y="282"/>
                  </a:lnTo>
                  <a:lnTo>
                    <a:pt x="2252" y="136"/>
                  </a:lnTo>
                  <a:cubicBezTo>
                    <a:pt x="2117" y="136"/>
                    <a:pt x="2117" y="1"/>
                    <a:pt x="19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2095279" y="2878836"/>
              <a:ext cx="30312" cy="875855"/>
            </a:xfrm>
            <a:custGeom>
              <a:avLst/>
              <a:gdLst/>
              <a:ahLst/>
              <a:cxnLst/>
              <a:rect l="l" t="t" r="r" b="b"/>
              <a:pathLst>
                <a:path w="1836" h="53050" extrusionOk="0">
                  <a:moveTo>
                    <a:pt x="1689" y="0"/>
                  </a:moveTo>
                  <a:lnTo>
                    <a:pt x="1" y="135"/>
                  </a:lnTo>
                  <a:lnTo>
                    <a:pt x="991" y="52486"/>
                  </a:lnTo>
                  <a:cubicBezTo>
                    <a:pt x="991" y="52768"/>
                    <a:pt x="1126" y="52914"/>
                    <a:pt x="1408" y="53049"/>
                  </a:cubicBezTo>
                  <a:cubicBezTo>
                    <a:pt x="1689" y="52914"/>
                    <a:pt x="1836" y="52768"/>
                    <a:pt x="1836" y="52486"/>
                  </a:cubicBezTo>
                  <a:lnTo>
                    <a:pt x="16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2090640" y="2874180"/>
              <a:ext cx="39607" cy="885151"/>
            </a:xfrm>
            <a:custGeom>
              <a:avLst/>
              <a:gdLst/>
              <a:ahLst/>
              <a:cxnLst/>
              <a:rect l="l" t="t" r="r" b="b"/>
              <a:pathLst>
                <a:path w="2399" h="53613" extrusionOk="0">
                  <a:moveTo>
                    <a:pt x="1689" y="564"/>
                  </a:moveTo>
                  <a:lnTo>
                    <a:pt x="1835" y="52768"/>
                  </a:lnTo>
                  <a:cubicBezTo>
                    <a:pt x="1835" y="52915"/>
                    <a:pt x="1835" y="53050"/>
                    <a:pt x="1689" y="53050"/>
                  </a:cubicBezTo>
                  <a:cubicBezTo>
                    <a:pt x="1554" y="53050"/>
                    <a:pt x="1554" y="52915"/>
                    <a:pt x="1554" y="52768"/>
                  </a:cubicBezTo>
                  <a:lnTo>
                    <a:pt x="563" y="564"/>
                  </a:lnTo>
                  <a:close/>
                  <a:moveTo>
                    <a:pt x="1970" y="1"/>
                  </a:moveTo>
                  <a:lnTo>
                    <a:pt x="282" y="136"/>
                  </a:lnTo>
                  <a:cubicBezTo>
                    <a:pt x="146" y="136"/>
                    <a:pt x="0" y="282"/>
                    <a:pt x="0" y="417"/>
                  </a:cubicBezTo>
                  <a:lnTo>
                    <a:pt x="991" y="52768"/>
                  </a:lnTo>
                  <a:cubicBezTo>
                    <a:pt x="991" y="53196"/>
                    <a:pt x="1272" y="53477"/>
                    <a:pt x="1689" y="53613"/>
                  </a:cubicBezTo>
                  <a:cubicBezTo>
                    <a:pt x="2117" y="53477"/>
                    <a:pt x="2398" y="53196"/>
                    <a:pt x="2398" y="52768"/>
                  </a:cubicBezTo>
                  <a:lnTo>
                    <a:pt x="2252" y="282"/>
                  </a:lnTo>
                  <a:cubicBezTo>
                    <a:pt x="2252" y="282"/>
                    <a:pt x="2252" y="136"/>
                    <a:pt x="2117" y="136"/>
                  </a:cubicBezTo>
                  <a:lnTo>
                    <a:pt x="197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2708644" y="2911360"/>
              <a:ext cx="37197" cy="1003725"/>
            </a:xfrm>
            <a:custGeom>
              <a:avLst/>
              <a:gdLst/>
              <a:ahLst/>
              <a:cxnLst/>
              <a:rect l="l" t="t" r="r" b="b"/>
              <a:pathLst>
                <a:path w="2253" h="60795" extrusionOk="0">
                  <a:moveTo>
                    <a:pt x="1" y="0"/>
                  </a:moveTo>
                  <a:lnTo>
                    <a:pt x="1273" y="60086"/>
                  </a:lnTo>
                  <a:cubicBezTo>
                    <a:pt x="1273" y="60367"/>
                    <a:pt x="1408" y="60649"/>
                    <a:pt x="1689" y="60795"/>
                  </a:cubicBezTo>
                  <a:cubicBezTo>
                    <a:pt x="1971" y="60649"/>
                    <a:pt x="2252" y="60367"/>
                    <a:pt x="2252" y="60086"/>
                  </a:cubicBezTo>
                  <a:lnTo>
                    <a:pt x="21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2704005" y="2906704"/>
              <a:ext cx="46476" cy="1010627"/>
            </a:xfrm>
            <a:custGeom>
              <a:avLst/>
              <a:gdLst/>
              <a:ahLst/>
              <a:cxnLst/>
              <a:rect l="l" t="t" r="r" b="b"/>
              <a:pathLst>
                <a:path w="2815" h="61213" extrusionOk="0">
                  <a:moveTo>
                    <a:pt x="2117" y="564"/>
                  </a:moveTo>
                  <a:lnTo>
                    <a:pt x="2252" y="60368"/>
                  </a:lnTo>
                  <a:cubicBezTo>
                    <a:pt x="2252" y="60514"/>
                    <a:pt x="2117" y="60649"/>
                    <a:pt x="1970" y="60796"/>
                  </a:cubicBezTo>
                  <a:cubicBezTo>
                    <a:pt x="1835" y="60649"/>
                    <a:pt x="1835" y="60514"/>
                    <a:pt x="1835" y="60368"/>
                  </a:cubicBezTo>
                  <a:lnTo>
                    <a:pt x="563" y="564"/>
                  </a:lnTo>
                  <a:close/>
                  <a:moveTo>
                    <a:pt x="2252" y="1"/>
                  </a:moveTo>
                  <a:lnTo>
                    <a:pt x="282" y="136"/>
                  </a:lnTo>
                  <a:cubicBezTo>
                    <a:pt x="147" y="136"/>
                    <a:pt x="0" y="136"/>
                    <a:pt x="0" y="418"/>
                  </a:cubicBezTo>
                  <a:lnTo>
                    <a:pt x="1272" y="60368"/>
                  </a:lnTo>
                  <a:cubicBezTo>
                    <a:pt x="1272" y="60796"/>
                    <a:pt x="1554" y="61212"/>
                    <a:pt x="1970" y="61212"/>
                  </a:cubicBezTo>
                  <a:lnTo>
                    <a:pt x="2117" y="61212"/>
                  </a:lnTo>
                  <a:cubicBezTo>
                    <a:pt x="2533" y="61212"/>
                    <a:pt x="2815" y="60796"/>
                    <a:pt x="2815" y="60368"/>
                  </a:cubicBezTo>
                  <a:lnTo>
                    <a:pt x="2533" y="282"/>
                  </a:lnTo>
                  <a:lnTo>
                    <a:pt x="2533" y="136"/>
                  </a:lnTo>
                  <a:cubicBezTo>
                    <a:pt x="2533" y="1"/>
                    <a:pt x="2398" y="1"/>
                    <a:pt x="22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2037281" y="2799836"/>
              <a:ext cx="792216" cy="181247"/>
            </a:xfrm>
            <a:custGeom>
              <a:avLst/>
              <a:gdLst/>
              <a:ahLst/>
              <a:cxnLst/>
              <a:rect l="l" t="t" r="r" b="b"/>
              <a:pathLst>
                <a:path w="47984" h="10978" extrusionOk="0">
                  <a:moveTo>
                    <a:pt x="23925" y="0"/>
                  </a:moveTo>
                  <a:cubicBezTo>
                    <a:pt x="10696" y="0"/>
                    <a:pt x="1" y="2387"/>
                    <a:pt x="1" y="5483"/>
                  </a:cubicBezTo>
                  <a:cubicBezTo>
                    <a:pt x="1" y="8444"/>
                    <a:pt x="10696" y="10977"/>
                    <a:pt x="23925" y="10977"/>
                  </a:cubicBezTo>
                  <a:cubicBezTo>
                    <a:pt x="37288" y="10977"/>
                    <a:pt x="47984" y="8444"/>
                    <a:pt x="47984" y="5483"/>
                  </a:cubicBezTo>
                  <a:cubicBezTo>
                    <a:pt x="47984" y="2387"/>
                    <a:pt x="37288" y="0"/>
                    <a:pt x="239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2032642" y="2795181"/>
              <a:ext cx="801511" cy="190542"/>
            </a:xfrm>
            <a:custGeom>
              <a:avLst/>
              <a:gdLst/>
              <a:ahLst/>
              <a:cxnLst/>
              <a:rect l="l" t="t" r="r" b="b"/>
              <a:pathLst>
                <a:path w="48547" h="11541" extrusionOk="0">
                  <a:moveTo>
                    <a:pt x="24206" y="564"/>
                  </a:moveTo>
                  <a:cubicBezTo>
                    <a:pt x="38414" y="564"/>
                    <a:pt x="47983" y="3232"/>
                    <a:pt x="47983" y="5765"/>
                  </a:cubicBezTo>
                  <a:cubicBezTo>
                    <a:pt x="47983" y="8298"/>
                    <a:pt x="38414" y="10978"/>
                    <a:pt x="24206" y="10978"/>
                  </a:cubicBezTo>
                  <a:cubicBezTo>
                    <a:pt x="9987" y="10978"/>
                    <a:pt x="563" y="8298"/>
                    <a:pt x="563" y="5765"/>
                  </a:cubicBezTo>
                  <a:cubicBezTo>
                    <a:pt x="563" y="3232"/>
                    <a:pt x="9987" y="564"/>
                    <a:pt x="24206" y="564"/>
                  </a:cubicBezTo>
                  <a:close/>
                  <a:moveTo>
                    <a:pt x="24206" y="1"/>
                  </a:moveTo>
                  <a:cubicBezTo>
                    <a:pt x="12238" y="1"/>
                    <a:pt x="1" y="2106"/>
                    <a:pt x="1" y="5765"/>
                  </a:cubicBezTo>
                  <a:cubicBezTo>
                    <a:pt x="1" y="9289"/>
                    <a:pt x="12238" y="11541"/>
                    <a:pt x="24206" y="11541"/>
                  </a:cubicBezTo>
                  <a:cubicBezTo>
                    <a:pt x="36162" y="11541"/>
                    <a:pt x="48546" y="9289"/>
                    <a:pt x="48546" y="5765"/>
                  </a:cubicBezTo>
                  <a:cubicBezTo>
                    <a:pt x="48546" y="2106"/>
                    <a:pt x="36162" y="1"/>
                    <a:pt x="242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2197556" y="3637675"/>
              <a:ext cx="132493" cy="305121"/>
            </a:xfrm>
            <a:custGeom>
              <a:avLst/>
              <a:gdLst/>
              <a:ahLst/>
              <a:cxnLst/>
              <a:rect l="l" t="t" r="r" b="b"/>
              <a:pathLst>
                <a:path w="8025" h="18481" extrusionOk="0">
                  <a:moveTo>
                    <a:pt x="6161" y="0"/>
                  </a:moveTo>
                  <a:cubicBezTo>
                    <a:pt x="4941" y="0"/>
                    <a:pt x="3026" y="827"/>
                    <a:pt x="2531" y="1322"/>
                  </a:cubicBezTo>
                  <a:cubicBezTo>
                    <a:pt x="2531" y="1322"/>
                    <a:pt x="1270" y="3146"/>
                    <a:pt x="2249" y="3990"/>
                  </a:cubicBezTo>
                  <a:cubicBezTo>
                    <a:pt x="3094" y="4981"/>
                    <a:pt x="3938" y="4553"/>
                    <a:pt x="3938" y="5544"/>
                  </a:cubicBezTo>
                  <a:cubicBezTo>
                    <a:pt x="3803" y="6388"/>
                    <a:pt x="2396" y="9484"/>
                    <a:pt x="1123" y="12715"/>
                  </a:cubicBezTo>
                  <a:cubicBezTo>
                    <a:pt x="1" y="15602"/>
                    <a:pt x="1993" y="18481"/>
                    <a:pt x="4136" y="18481"/>
                  </a:cubicBezTo>
                  <a:cubicBezTo>
                    <a:pt x="4400" y="18481"/>
                    <a:pt x="4666" y="18437"/>
                    <a:pt x="4929" y="18344"/>
                  </a:cubicBezTo>
                  <a:cubicBezTo>
                    <a:pt x="7315" y="17365"/>
                    <a:pt x="7034" y="8358"/>
                    <a:pt x="7462" y="6805"/>
                  </a:cubicBezTo>
                  <a:cubicBezTo>
                    <a:pt x="7743" y="5116"/>
                    <a:pt x="8025" y="4834"/>
                    <a:pt x="8025" y="3292"/>
                  </a:cubicBezTo>
                  <a:cubicBezTo>
                    <a:pt x="7878" y="1738"/>
                    <a:pt x="7743" y="196"/>
                    <a:pt x="6617" y="50"/>
                  </a:cubicBezTo>
                  <a:cubicBezTo>
                    <a:pt x="6482" y="16"/>
                    <a:pt x="6328" y="0"/>
                    <a:pt x="61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2199917" y="3633035"/>
              <a:ext cx="134788" cy="314582"/>
            </a:xfrm>
            <a:custGeom>
              <a:avLst/>
              <a:gdLst/>
              <a:ahLst/>
              <a:cxnLst/>
              <a:rect l="l" t="t" r="r" b="b"/>
              <a:pathLst>
                <a:path w="8164" h="19054" extrusionOk="0">
                  <a:moveTo>
                    <a:pt x="5957" y="556"/>
                  </a:moveTo>
                  <a:cubicBezTo>
                    <a:pt x="6146" y="556"/>
                    <a:pt x="6321" y="574"/>
                    <a:pt x="6474" y="612"/>
                  </a:cubicBezTo>
                  <a:cubicBezTo>
                    <a:pt x="7319" y="759"/>
                    <a:pt x="7454" y="2166"/>
                    <a:pt x="7600" y="3573"/>
                  </a:cubicBezTo>
                  <a:cubicBezTo>
                    <a:pt x="7600" y="4699"/>
                    <a:pt x="7454" y="5115"/>
                    <a:pt x="7319" y="5825"/>
                  </a:cubicBezTo>
                  <a:cubicBezTo>
                    <a:pt x="7172" y="6106"/>
                    <a:pt x="7172" y="6523"/>
                    <a:pt x="7037" y="6951"/>
                  </a:cubicBezTo>
                  <a:cubicBezTo>
                    <a:pt x="6891" y="7367"/>
                    <a:pt x="6891" y="8211"/>
                    <a:pt x="6756" y="9337"/>
                  </a:cubicBezTo>
                  <a:cubicBezTo>
                    <a:pt x="6610" y="12298"/>
                    <a:pt x="6328" y="17646"/>
                    <a:pt x="4639" y="18344"/>
                  </a:cubicBezTo>
                  <a:cubicBezTo>
                    <a:pt x="4421" y="18417"/>
                    <a:pt x="4193" y="18452"/>
                    <a:pt x="3964" y="18452"/>
                  </a:cubicBezTo>
                  <a:cubicBezTo>
                    <a:pt x="3306" y="18452"/>
                    <a:pt x="2632" y="18163"/>
                    <a:pt x="2106" y="17646"/>
                  </a:cubicBezTo>
                  <a:cubicBezTo>
                    <a:pt x="1262" y="16655"/>
                    <a:pt x="417" y="14966"/>
                    <a:pt x="1262" y="13143"/>
                  </a:cubicBezTo>
                  <a:cubicBezTo>
                    <a:pt x="1690" y="11870"/>
                    <a:pt x="2106" y="10745"/>
                    <a:pt x="2669" y="9765"/>
                  </a:cubicBezTo>
                  <a:cubicBezTo>
                    <a:pt x="3378" y="7795"/>
                    <a:pt x="3941" y="6388"/>
                    <a:pt x="4076" y="5825"/>
                  </a:cubicBezTo>
                  <a:cubicBezTo>
                    <a:pt x="4076" y="5115"/>
                    <a:pt x="3660" y="4980"/>
                    <a:pt x="3232" y="4699"/>
                  </a:cubicBezTo>
                  <a:cubicBezTo>
                    <a:pt x="2951" y="4699"/>
                    <a:pt x="2669" y="4553"/>
                    <a:pt x="2253" y="4136"/>
                  </a:cubicBezTo>
                  <a:cubicBezTo>
                    <a:pt x="1543" y="3427"/>
                    <a:pt x="2534" y="1884"/>
                    <a:pt x="2669" y="1738"/>
                  </a:cubicBezTo>
                  <a:cubicBezTo>
                    <a:pt x="3038" y="1252"/>
                    <a:pt x="4767" y="556"/>
                    <a:pt x="5957" y="556"/>
                  </a:cubicBezTo>
                  <a:close/>
                  <a:moveTo>
                    <a:pt x="6017" y="0"/>
                  </a:moveTo>
                  <a:cubicBezTo>
                    <a:pt x="4772" y="0"/>
                    <a:pt x="2748" y="842"/>
                    <a:pt x="2253" y="1457"/>
                  </a:cubicBezTo>
                  <a:cubicBezTo>
                    <a:pt x="2106" y="1603"/>
                    <a:pt x="845" y="3427"/>
                    <a:pt x="1825" y="4553"/>
                  </a:cubicBezTo>
                  <a:cubicBezTo>
                    <a:pt x="2253" y="4980"/>
                    <a:pt x="2669" y="5115"/>
                    <a:pt x="3097" y="5262"/>
                  </a:cubicBezTo>
                  <a:cubicBezTo>
                    <a:pt x="3514" y="5397"/>
                    <a:pt x="3514" y="5397"/>
                    <a:pt x="3514" y="5678"/>
                  </a:cubicBezTo>
                  <a:cubicBezTo>
                    <a:pt x="3514" y="6241"/>
                    <a:pt x="2816" y="7795"/>
                    <a:pt x="2106" y="9484"/>
                  </a:cubicBezTo>
                  <a:cubicBezTo>
                    <a:pt x="1690" y="10610"/>
                    <a:pt x="1127" y="11735"/>
                    <a:pt x="699" y="12861"/>
                  </a:cubicBezTo>
                  <a:cubicBezTo>
                    <a:pt x="1" y="14685"/>
                    <a:pt x="417" y="16655"/>
                    <a:pt x="1690" y="17927"/>
                  </a:cubicBezTo>
                  <a:cubicBezTo>
                    <a:pt x="2388" y="18625"/>
                    <a:pt x="3097" y="19053"/>
                    <a:pt x="3941" y="19053"/>
                  </a:cubicBezTo>
                  <a:cubicBezTo>
                    <a:pt x="4223" y="19053"/>
                    <a:pt x="4504" y="18907"/>
                    <a:pt x="4921" y="18772"/>
                  </a:cubicBezTo>
                  <a:cubicBezTo>
                    <a:pt x="6891" y="18062"/>
                    <a:pt x="7172" y="12861"/>
                    <a:pt x="7319" y="9337"/>
                  </a:cubicBezTo>
                  <a:cubicBezTo>
                    <a:pt x="7454" y="8358"/>
                    <a:pt x="7454" y="7513"/>
                    <a:pt x="7600" y="7086"/>
                  </a:cubicBezTo>
                  <a:cubicBezTo>
                    <a:pt x="7600" y="6669"/>
                    <a:pt x="7735" y="6241"/>
                    <a:pt x="7882" y="5960"/>
                  </a:cubicBezTo>
                  <a:cubicBezTo>
                    <a:pt x="8017" y="5262"/>
                    <a:pt x="8163" y="4699"/>
                    <a:pt x="8163" y="3573"/>
                  </a:cubicBezTo>
                  <a:cubicBezTo>
                    <a:pt x="8017" y="2019"/>
                    <a:pt x="7882" y="196"/>
                    <a:pt x="6474" y="49"/>
                  </a:cubicBezTo>
                  <a:cubicBezTo>
                    <a:pt x="6340" y="16"/>
                    <a:pt x="6186" y="0"/>
                    <a:pt x="60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2192867" y="3573435"/>
              <a:ext cx="116181" cy="125113"/>
            </a:xfrm>
            <a:custGeom>
              <a:avLst/>
              <a:gdLst/>
              <a:ahLst/>
              <a:cxnLst/>
              <a:rect l="l" t="t" r="r" b="b"/>
              <a:pathLst>
                <a:path w="7037" h="7578" extrusionOk="0">
                  <a:moveTo>
                    <a:pt x="5776" y="0"/>
                  </a:moveTo>
                  <a:lnTo>
                    <a:pt x="428" y="1273"/>
                  </a:lnTo>
                  <a:lnTo>
                    <a:pt x="0" y="1273"/>
                  </a:lnTo>
                  <a:cubicBezTo>
                    <a:pt x="0" y="1273"/>
                    <a:pt x="2680" y="5629"/>
                    <a:pt x="3378" y="6902"/>
                  </a:cubicBezTo>
                  <a:cubicBezTo>
                    <a:pt x="3661" y="7352"/>
                    <a:pt x="4213" y="7577"/>
                    <a:pt x="4792" y="7577"/>
                  </a:cubicBezTo>
                  <a:cubicBezTo>
                    <a:pt x="5659" y="7577"/>
                    <a:pt x="6586" y="7071"/>
                    <a:pt x="6755" y="6057"/>
                  </a:cubicBezTo>
                  <a:cubicBezTo>
                    <a:pt x="7037" y="4369"/>
                    <a:pt x="5776" y="0"/>
                    <a:pt x="57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2188212" y="3567871"/>
              <a:ext cx="125476" cy="135696"/>
            </a:xfrm>
            <a:custGeom>
              <a:avLst/>
              <a:gdLst/>
              <a:ahLst/>
              <a:cxnLst/>
              <a:rect l="l" t="t" r="r" b="b"/>
              <a:pathLst>
                <a:path w="7600" h="8219" extrusionOk="0">
                  <a:moveTo>
                    <a:pt x="5911" y="619"/>
                  </a:moveTo>
                  <a:cubicBezTo>
                    <a:pt x="6193" y="1610"/>
                    <a:pt x="7037" y="4987"/>
                    <a:pt x="6902" y="6394"/>
                  </a:cubicBezTo>
                  <a:cubicBezTo>
                    <a:pt x="6756" y="7092"/>
                    <a:pt x="6058" y="7520"/>
                    <a:pt x="5495" y="7520"/>
                  </a:cubicBezTo>
                  <a:cubicBezTo>
                    <a:pt x="5355" y="7554"/>
                    <a:pt x="5207" y="7570"/>
                    <a:pt x="5059" y="7570"/>
                  </a:cubicBezTo>
                  <a:cubicBezTo>
                    <a:pt x="4607" y="7570"/>
                    <a:pt x="4153" y="7414"/>
                    <a:pt x="3941" y="7092"/>
                  </a:cubicBezTo>
                  <a:cubicBezTo>
                    <a:pt x="3378" y="6113"/>
                    <a:pt x="1408" y="3017"/>
                    <a:pt x="845" y="1891"/>
                  </a:cubicBezTo>
                  <a:lnTo>
                    <a:pt x="5911" y="619"/>
                  </a:lnTo>
                  <a:close/>
                  <a:moveTo>
                    <a:pt x="6174" y="0"/>
                  </a:moveTo>
                  <a:cubicBezTo>
                    <a:pt x="6137" y="0"/>
                    <a:pt x="6097" y="17"/>
                    <a:pt x="6058" y="56"/>
                  </a:cubicBezTo>
                  <a:lnTo>
                    <a:pt x="710" y="1328"/>
                  </a:lnTo>
                  <a:lnTo>
                    <a:pt x="282" y="1328"/>
                  </a:lnTo>
                  <a:lnTo>
                    <a:pt x="147" y="1463"/>
                  </a:lnTo>
                  <a:cubicBezTo>
                    <a:pt x="1" y="1610"/>
                    <a:pt x="1" y="1610"/>
                    <a:pt x="147" y="1745"/>
                  </a:cubicBezTo>
                  <a:cubicBezTo>
                    <a:pt x="147" y="1745"/>
                    <a:pt x="2680" y="6248"/>
                    <a:pt x="3378" y="7374"/>
                  </a:cubicBezTo>
                  <a:cubicBezTo>
                    <a:pt x="3806" y="7802"/>
                    <a:pt x="4369" y="8218"/>
                    <a:pt x="5067" y="8218"/>
                  </a:cubicBezTo>
                  <a:cubicBezTo>
                    <a:pt x="5213" y="8218"/>
                    <a:pt x="5495" y="8083"/>
                    <a:pt x="5630" y="8083"/>
                  </a:cubicBezTo>
                  <a:cubicBezTo>
                    <a:pt x="6474" y="7937"/>
                    <a:pt x="7183" y="7239"/>
                    <a:pt x="7319" y="6394"/>
                  </a:cubicBezTo>
                  <a:cubicBezTo>
                    <a:pt x="7600" y="4841"/>
                    <a:pt x="6474" y="337"/>
                    <a:pt x="6339" y="202"/>
                  </a:cubicBezTo>
                  <a:cubicBezTo>
                    <a:pt x="6339" y="98"/>
                    <a:pt x="6265" y="0"/>
                    <a:pt x="61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2079116" y="3427125"/>
              <a:ext cx="241640" cy="180933"/>
            </a:xfrm>
            <a:custGeom>
              <a:avLst/>
              <a:gdLst/>
              <a:ahLst/>
              <a:cxnLst/>
              <a:rect l="l" t="t" r="r" b="b"/>
              <a:pathLst>
                <a:path w="14636" h="10959" extrusionOk="0">
                  <a:moveTo>
                    <a:pt x="10828" y="0"/>
                  </a:moveTo>
                  <a:cubicBezTo>
                    <a:pt x="10649" y="0"/>
                    <a:pt x="10462" y="2"/>
                    <a:pt x="10268" y="2"/>
                  </a:cubicBezTo>
                  <a:cubicBezTo>
                    <a:pt x="8725" y="2"/>
                    <a:pt x="2105" y="1826"/>
                    <a:pt x="698" y="3098"/>
                  </a:cubicBezTo>
                  <a:cubicBezTo>
                    <a:pt x="698" y="3098"/>
                    <a:pt x="0" y="4359"/>
                    <a:pt x="417" y="5068"/>
                  </a:cubicBezTo>
                  <a:cubicBezTo>
                    <a:pt x="698" y="5913"/>
                    <a:pt x="1689" y="8299"/>
                    <a:pt x="2387" y="9425"/>
                  </a:cubicBezTo>
                  <a:cubicBezTo>
                    <a:pt x="2837" y="10325"/>
                    <a:pt x="4818" y="10959"/>
                    <a:pt x="7244" y="10959"/>
                  </a:cubicBezTo>
                  <a:cubicBezTo>
                    <a:pt x="7854" y="10959"/>
                    <a:pt x="8493" y="10918"/>
                    <a:pt x="9142" y="10833"/>
                  </a:cubicBezTo>
                  <a:cubicBezTo>
                    <a:pt x="12519" y="10270"/>
                    <a:pt x="14354" y="8727"/>
                    <a:pt x="14489" y="7320"/>
                  </a:cubicBezTo>
                  <a:cubicBezTo>
                    <a:pt x="14636" y="6048"/>
                    <a:pt x="13927" y="4224"/>
                    <a:pt x="13510" y="2107"/>
                  </a:cubicBezTo>
                  <a:cubicBezTo>
                    <a:pt x="13131" y="115"/>
                    <a:pt x="12206" y="0"/>
                    <a:pt x="108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2074460" y="3422503"/>
              <a:ext cx="250952" cy="190542"/>
            </a:xfrm>
            <a:custGeom>
              <a:avLst/>
              <a:gdLst/>
              <a:ahLst/>
              <a:cxnLst/>
              <a:rect l="l" t="t" r="r" b="b"/>
              <a:pathLst>
                <a:path w="15200" h="11541" extrusionOk="0">
                  <a:moveTo>
                    <a:pt x="10696" y="564"/>
                  </a:moveTo>
                  <a:cubicBezTo>
                    <a:pt x="12238" y="564"/>
                    <a:pt x="13083" y="564"/>
                    <a:pt x="13511" y="2387"/>
                  </a:cubicBezTo>
                  <a:cubicBezTo>
                    <a:pt x="13646" y="3097"/>
                    <a:pt x="13792" y="3660"/>
                    <a:pt x="13927" y="4222"/>
                  </a:cubicBezTo>
                  <a:cubicBezTo>
                    <a:pt x="14355" y="5630"/>
                    <a:pt x="14636" y="6756"/>
                    <a:pt x="14490" y="7600"/>
                  </a:cubicBezTo>
                  <a:cubicBezTo>
                    <a:pt x="14490" y="8861"/>
                    <a:pt x="12666" y="10268"/>
                    <a:pt x="9424" y="10831"/>
                  </a:cubicBezTo>
                  <a:cubicBezTo>
                    <a:pt x="8765" y="10918"/>
                    <a:pt x="8123" y="10958"/>
                    <a:pt x="7514" y="10958"/>
                  </a:cubicBezTo>
                  <a:cubicBezTo>
                    <a:pt x="5138" y="10958"/>
                    <a:pt x="3263" y="10350"/>
                    <a:pt x="2815" y="9570"/>
                  </a:cubicBezTo>
                  <a:cubicBezTo>
                    <a:pt x="2387" y="8726"/>
                    <a:pt x="1689" y="7037"/>
                    <a:pt x="1262" y="5911"/>
                  </a:cubicBezTo>
                  <a:cubicBezTo>
                    <a:pt x="1126" y="5630"/>
                    <a:pt x="980" y="5483"/>
                    <a:pt x="845" y="5348"/>
                  </a:cubicBezTo>
                  <a:cubicBezTo>
                    <a:pt x="699" y="4785"/>
                    <a:pt x="980" y="3941"/>
                    <a:pt x="1262" y="3513"/>
                  </a:cubicBezTo>
                  <a:cubicBezTo>
                    <a:pt x="2534" y="2387"/>
                    <a:pt x="9007" y="564"/>
                    <a:pt x="10550" y="564"/>
                  </a:cubicBezTo>
                  <a:close/>
                  <a:moveTo>
                    <a:pt x="10550" y="1"/>
                  </a:moveTo>
                  <a:cubicBezTo>
                    <a:pt x="8861" y="1"/>
                    <a:pt x="2252" y="1824"/>
                    <a:pt x="845" y="3232"/>
                  </a:cubicBezTo>
                  <a:cubicBezTo>
                    <a:pt x="699" y="3378"/>
                    <a:pt x="1" y="4504"/>
                    <a:pt x="417" y="5483"/>
                  </a:cubicBezTo>
                  <a:cubicBezTo>
                    <a:pt x="417" y="5630"/>
                    <a:pt x="564" y="5911"/>
                    <a:pt x="699" y="6193"/>
                  </a:cubicBezTo>
                  <a:cubicBezTo>
                    <a:pt x="1126" y="7318"/>
                    <a:pt x="1971" y="8861"/>
                    <a:pt x="2387" y="9852"/>
                  </a:cubicBezTo>
                  <a:cubicBezTo>
                    <a:pt x="2950" y="10831"/>
                    <a:pt x="4920" y="11540"/>
                    <a:pt x="7318" y="11540"/>
                  </a:cubicBezTo>
                  <a:cubicBezTo>
                    <a:pt x="8016" y="11540"/>
                    <a:pt x="8726" y="11394"/>
                    <a:pt x="9570" y="11259"/>
                  </a:cubicBezTo>
                  <a:cubicBezTo>
                    <a:pt x="12666" y="10831"/>
                    <a:pt x="14918" y="9289"/>
                    <a:pt x="15053" y="7600"/>
                  </a:cubicBezTo>
                  <a:cubicBezTo>
                    <a:pt x="15199" y="6609"/>
                    <a:pt x="14771" y="5483"/>
                    <a:pt x="14490" y="4076"/>
                  </a:cubicBezTo>
                  <a:cubicBezTo>
                    <a:pt x="14355" y="3513"/>
                    <a:pt x="14209" y="2950"/>
                    <a:pt x="14073" y="2252"/>
                  </a:cubicBezTo>
                  <a:cubicBezTo>
                    <a:pt x="13646" y="1"/>
                    <a:pt x="12238" y="1"/>
                    <a:pt x="106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1965167" y="2806721"/>
              <a:ext cx="313773" cy="714058"/>
            </a:xfrm>
            <a:custGeom>
              <a:avLst/>
              <a:gdLst/>
              <a:ahLst/>
              <a:cxnLst/>
              <a:rect l="l" t="t" r="r" b="b"/>
              <a:pathLst>
                <a:path w="19005" h="43250" extrusionOk="0">
                  <a:moveTo>
                    <a:pt x="15762" y="0"/>
                  </a:moveTo>
                  <a:cubicBezTo>
                    <a:pt x="8726" y="146"/>
                    <a:pt x="3660" y="281"/>
                    <a:pt x="3525" y="281"/>
                  </a:cubicBezTo>
                  <a:cubicBezTo>
                    <a:pt x="3378" y="428"/>
                    <a:pt x="3097" y="1970"/>
                    <a:pt x="2962" y="3242"/>
                  </a:cubicBezTo>
                  <a:cubicBezTo>
                    <a:pt x="2962" y="3242"/>
                    <a:pt x="1" y="3524"/>
                    <a:pt x="429" y="11968"/>
                  </a:cubicBezTo>
                  <a:cubicBezTo>
                    <a:pt x="564" y="13093"/>
                    <a:pt x="3660" y="26603"/>
                    <a:pt x="3806" y="28146"/>
                  </a:cubicBezTo>
                  <a:cubicBezTo>
                    <a:pt x="5213" y="37580"/>
                    <a:pt x="8163" y="42218"/>
                    <a:pt x="8163" y="42218"/>
                  </a:cubicBezTo>
                  <a:cubicBezTo>
                    <a:pt x="8163" y="42218"/>
                    <a:pt x="8391" y="43250"/>
                    <a:pt x="11009" y="43250"/>
                  </a:cubicBezTo>
                  <a:cubicBezTo>
                    <a:pt x="11299" y="43250"/>
                    <a:pt x="11617" y="43237"/>
                    <a:pt x="11968" y="43209"/>
                  </a:cubicBezTo>
                  <a:cubicBezTo>
                    <a:pt x="15481" y="42928"/>
                    <a:pt x="19005" y="40530"/>
                    <a:pt x="19005" y="40530"/>
                  </a:cubicBezTo>
                  <a:cubicBezTo>
                    <a:pt x="19005" y="40530"/>
                    <a:pt x="17170" y="22235"/>
                    <a:pt x="17316" y="14219"/>
                  </a:cubicBezTo>
                  <a:cubicBezTo>
                    <a:pt x="17451" y="11968"/>
                    <a:pt x="18723" y="10977"/>
                    <a:pt x="18723" y="9434"/>
                  </a:cubicBezTo>
                  <a:cubicBezTo>
                    <a:pt x="19005" y="7464"/>
                    <a:pt x="18723" y="5348"/>
                    <a:pt x="18295" y="3377"/>
                  </a:cubicBezTo>
                  <a:lnTo>
                    <a:pt x="1576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1960528" y="2803403"/>
              <a:ext cx="323068" cy="721355"/>
            </a:xfrm>
            <a:custGeom>
              <a:avLst/>
              <a:gdLst/>
              <a:ahLst/>
              <a:cxnLst/>
              <a:rect l="l" t="t" r="r" b="b"/>
              <a:pathLst>
                <a:path w="19568" h="43692" extrusionOk="0">
                  <a:moveTo>
                    <a:pt x="16043" y="482"/>
                  </a:moveTo>
                  <a:lnTo>
                    <a:pt x="18295" y="3725"/>
                  </a:lnTo>
                  <a:cubicBezTo>
                    <a:pt x="18858" y="5695"/>
                    <a:pt x="19004" y="7665"/>
                    <a:pt x="18858" y="9635"/>
                  </a:cubicBezTo>
                  <a:cubicBezTo>
                    <a:pt x="18723" y="10198"/>
                    <a:pt x="18441" y="10761"/>
                    <a:pt x="18160" y="11324"/>
                  </a:cubicBezTo>
                  <a:cubicBezTo>
                    <a:pt x="17878" y="12169"/>
                    <a:pt x="17451" y="13148"/>
                    <a:pt x="17316" y="14420"/>
                  </a:cubicBezTo>
                  <a:cubicBezTo>
                    <a:pt x="17169" y="22020"/>
                    <a:pt x="18858" y="38761"/>
                    <a:pt x="19004" y="40596"/>
                  </a:cubicBezTo>
                  <a:cubicBezTo>
                    <a:pt x="18295" y="41012"/>
                    <a:pt x="15199" y="42847"/>
                    <a:pt x="12249" y="43129"/>
                  </a:cubicBezTo>
                  <a:cubicBezTo>
                    <a:pt x="12009" y="43139"/>
                    <a:pt x="11785" y="43143"/>
                    <a:pt x="11576" y="43143"/>
                  </a:cubicBezTo>
                  <a:cubicBezTo>
                    <a:pt x="8967" y="43143"/>
                    <a:pt x="8725" y="42419"/>
                    <a:pt x="8725" y="42419"/>
                  </a:cubicBezTo>
                  <a:lnTo>
                    <a:pt x="8725" y="42284"/>
                  </a:lnTo>
                  <a:cubicBezTo>
                    <a:pt x="8725" y="42284"/>
                    <a:pt x="5629" y="37500"/>
                    <a:pt x="4369" y="28347"/>
                  </a:cubicBezTo>
                  <a:cubicBezTo>
                    <a:pt x="4222" y="27649"/>
                    <a:pt x="3659" y="24553"/>
                    <a:pt x="2961" y="21310"/>
                  </a:cubicBezTo>
                  <a:cubicBezTo>
                    <a:pt x="2117" y="17370"/>
                    <a:pt x="1126" y="12731"/>
                    <a:pt x="991" y="12169"/>
                  </a:cubicBezTo>
                  <a:cubicBezTo>
                    <a:pt x="563" y="4141"/>
                    <a:pt x="3243" y="3725"/>
                    <a:pt x="3243" y="3578"/>
                  </a:cubicBezTo>
                  <a:cubicBezTo>
                    <a:pt x="3378" y="3578"/>
                    <a:pt x="3524" y="3578"/>
                    <a:pt x="3524" y="3443"/>
                  </a:cubicBezTo>
                  <a:lnTo>
                    <a:pt x="3524" y="3016"/>
                  </a:lnTo>
                  <a:cubicBezTo>
                    <a:pt x="3659" y="2318"/>
                    <a:pt x="3806" y="1045"/>
                    <a:pt x="3941" y="764"/>
                  </a:cubicBezTo>
                  <a:cubicBezTo>
                    <a:pt x="4650" y="764"/>
                    <a:pt x="9288" y="629"/>
                    <a:pt x="16043" y="482"/>
                  </a:cubicBezTo>
                  <a:close/>
                  <a:moveTo>
                    <a:pt x="16181" y="1"/>
                  </a:moveTo>
                  <a:cubicBezTo>
                    <a:pt x="16140" y="1"/>
                    <a:pt x="16092" y="17"/>
                    <a:pt x="16043" y="66"/>
                  </a:cubicBezTo>
                  <a:cubicBezTo>
                    <a:pt x="11821" y="66"/>
                    <a:pt x="3941" y="201"/>
                    <a:pt x="3806" y="201"/>
                  </a:cubicBezTo>
                  <a:cubicBezTo>
                    <a:pt x="3378" y="347"/>
                    <a:pt x="3243" y="910"/>
                    <a:pt x="2961" y="3016"/>
                  </a:cubicBezTo>
                  <a:lnTo>
                    <a:pt x="2961" y="3162"/>
                  </a:lnTo>
                  <a:cubicBezTo>
                    <a:pt x="2252" y="3443"/>
                    <a:pt x="0" y="4851"/>
                    <a:pt x="563" y="12169"/>
                  </a:cubicBezTo>
                  <a:cubicBezTo>
                    <a:pt x="563" y="12867"/>
                    <a:pt x="1554" y="17235"/>
                    <a:pt x="2398" y="21457"/>
                  </a:cubicBezTo>
                  <a:cubicBezTo>
                    <a:pt x="3096" y="24688"/>
                    <a:pt x="3806" y="27649"/>
                    <a:pt x="3806" y="28347"/>
                  </a:cubicBezTo>
                  <a:cubicBezTo>
                    <a:pt x="5067" y="37353"/>
                    <a:pt x="7881" y="42138"/>
                    <a:pt x="8163" y="42566"/>
                  </a:cubicBezTo>
                  <a:cubicBezTo>
                    <a:pt x="8309" y="42847"/>
                    <a:pt x="8725" y="43692"/>
                    <a:pt x="11259" y="43692"/>
                  </a:cubicBezTo>
                  <a:lnTo>
                    <a:pt x="12249" y="43692"/>
                  </a:lnTo>
                  <a:cubicBezTo>
                    <a:pt x="15762" y="43410"/>
                    <a:pt x="19286" y="41012"/>
                    <a:pt x="19421" y="41012"/>
                  </a:cubicBezTo>
                  <a:cubicBezTo>
                    <a:pt x="19567" y="40877"/>
                    <a:pt x="19567" y="40877"/>
                    <a:pt x="19567" y="40731"/>
                  </a:cubicBezTo>
                  <a:cubicBezTo>
                    <a:pt x="19567" y="40596"/>
                    <a:pt x="17732" y="22301"/>
                    <a:pt x="17878" y="14420"/>
                  </a:cubicBezTo>
                  <a:cubicBezTo>
                    <a:pt x="17878" y="13294"/>
                    <a:pt x="18295" y="12450"/>
                    <a:pt x="18723" y="11606"/>
                  </a:cubicBezTo>
                  <a:cubicBezTo>
                    <a:pt x="19004" y="10896"/>
                    <a:pt x="19286" y="10333"/>
                    <a:pt x="19286" y="9635"/>
                  </a:cubicBezTo>
                  <a:cubicBezTo>
                    <a:pt x="19567" y="7519"/>
                    <a:pt x="19286" y="5549"/>
                    <a:pt x="18858" y="3578"/>
                  </a:cubicBezTo>
                  <a:lnTo>
                    <a:pt x="18858" y="3443"/>
                  </a:lnTo>
                  <a:lnTo>
                    <a:pt x="16325" y="66"/>
                  </a:lnTo>
                  <a:cubicBezTo>
                    <a:pt x="16325" y="66"/>
                    <a:pt x="16265" y="1"/>
                    <a:pt x="161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1873786" y="2829835"/>
              <a:ext cx="264820" cy="124403"/>
            </a:xfrm>
            <a:custGeom>
              <a:avLst/>
              <a:gdLst/>
              <a:ahLst/>
              <a:cxnLst/>
              <a:rect l="l" t="t" r="r" b="b"/>
              <a:pathLst>
                <a:path w="16040" h="7535" extrusionOk="0">
                  <a:moveTo>
                    <a:pt x="10086" y="0"/>
                  </a:moveTo>
                  <a:cubicBezTo>
                    <a:pt x="9378" y="0"/>
                    <a:pt x="8687" y="125"/>
                    <a:pt x="8069" y="435"/>
                  </a:cubicBezTo>
                  <a:cubicBezTo>
                    <a:pt x="8069" y="435"/>
                    <a:pt x="4275" y="998"/>
                    <a:pt x="2023" y="3531"/>
                  </a:cubicBezTo>
                  <a:cubicBezTo>
                    <a:pt x="1" y="5928"/>
                    <a:pt x="1267" y="7534"/>
                    <a:pt x="4809" y="7534"/>
                  </a:cubicBezTo>
                  <a:cubicBezTo>
                    <a:pt x="5210" y="7534"/>
                    <a:pt x="5641" y="7514"/>
                    <a:pt x="6099" y="7472"/>
                  </a:cubicBezTo>
                  <a:cubicBezTo>
                    <a:pt x="10467" y="6909"/>
                    <a:pt x="15668" y="2405"/>
                    <a:pt x="15815" y="2124"/>
                  </a:cubicBezTo>
                  <a:cubicBezTo>
                    <a:pt x="16040" y="2007"/>
                    <a:pt x="12926" y="0"/>
                    <a:pt x="100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1883940" y="2824486"/>
              <a:ext cx="257837" cy="133351"/>
            </a:xfrm>
            <a:custGeom>
              <a:avLst/>
              <a:gdLst/>
              <a:ahLst/>
              <a:cxnLst/>
              <a:rect l="l" t="t" r="r" b="b"/>
              <a:pathLst>
                <a:path w="15617" h="8077" extrusionOk="0">
                  <a:moveTo>
                    <a:pt x="9424" y="613"/>
                  </a:moveTo>
                  <a:cubicBezTo>
                    <a:pt x="11822" y="613"/>
                    <a:pt x="14355" y="1885"/>
                    <a:pt x="14918" y="2448"/>
                  </a:cubicBezTo>
                  <a:cubicBezTo>
                    <a:pt x="13927" y="3292"/>
                    <a:pt x="9289" y="7086"/>
                    <a:pt x="5484" y="7514"/>
                  </a:cubicBezTo>
                  <a:cubicBezTo>
                    <a:pt x="5116" y="7535"/>
                    <a:pt x="4761" y="7546"/>
                    <a:pt x="4423" y="7546"/>
                  </a:cubicBezTo>
                  <a:cubicBezTo>
                    <a:pt x="2565" y="7546"/>
                    <a:pt x="1198" y="7217"/>
                    <a:pt x="845" y="6388"/>
                  </a:cubicBezTo>
                  <a:cubicBezTo>
                    <a:pt x="564" y="5825"/>
                    <a:pt x="845" y="4981"/>
                    <a:pt x="1543" y="3990"/>
                  </a:cubicBezTo>
                  <a:cubicBezTo>
                    <a:pt x="3795" y="1603"/>
                    <a:pt x="7454" y="1041"/>
                    <a:pt x="7454" y="1041"/>
                  </a:cubicBezTo>
                  <a:cubicBezTo>
                    <a:pt x="8163" y="759"/>
                    <a:pt x="8726" y="613"/>
                    <a:pt x="9424" y="613"/>
                  </a:cubicBezTo>
                  <a:close/>
                  <a:moveTo>
                    <a:pt x="9495" y="1"/>
                  </a:moveTo>
                  <a:cubicBezTo>
                    <a:pt x="8739" y="1"/>
                    <a:pt x="7996" y="138"/>
                    <a:pt x="7319" y="478"/>
                  </a:cubicBezTo>
                  <a:cubicBezTo>
                    <a:pt x="6891" y="478"/>
                    <a:pt x="3378" y="1176"/>
                    <a:pt x="1127" y="3709"/>
                  </a:cubicBezTo>
                  <a:cubicBezTo>
                    <a:pt x="1" y="5116"/>
                    <a:pt x="1" y="6107"/>
                    <a:pt x="282" y="6670"/>
                  </a:cubicBezTo>
                  <a:cubicBezTo>
                    <a:pt x="845" y="7514"/>
                    <a:pt x="2106" y="8077"/>
                    <a:pt x="4076" y="8077"/>
                  </a:cubicBezTo>
                  <a:cubicBezTo>
                    <a:pt x="4504" y="8077"/>
                    <a:pt x="5067" y="8077"/>
                    <a:pt x="5484" y="7931"/>
                  </a:cubicBezTo>
                  <a:cubicBezTo>
                    <a:pt x="10133" y="7514"/>
                    <a:pt x="15335" y="2729"/>
                    <a:pt x="15481" y="2729"/>
                  </a:cubicBezTo>
                  <a:cubicBezTo>
                    <a:pt x="15481" y="2583"/>
                    <a:pt x="15616" y="2448"/>
                    <a:pt x="15481" y="2301"/>
                  </a:cubicBezTo>
                  <a:cubicBezTo>
                    <a:pt x="15041" y="1756"/>
                    <a:pt x="12195" y="1"/>
                    <a:pt x="94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2074460" y="2809131"/>
              <a:ext cx="336821" cy="116181"/>
            </a:xfrm>
            <a:custGeom>
              <a:avLst/>
              <a:gdLst/>
              <a:ahLst/>
              <a:cxnLst/>
              <a:rect l="l" t="t" r="r" b="b"/>
              <a:pathLst>
                <a:path w="20401" h="7037" extrusionOk="0">
                  <a:moveTo>
                    <a:pt x="1971" y="0"/>
                  </a:moveTo>
                  <a:cubicBezTo>
                    <a:pt x="1" y="0"/>
                    <a:pt x="2387" y="3231"/>
                    <a:pt x="2387" y="3231"/>
                  </a:cubicBezTo>
                  <a:cubicBezTo>
                    <a:pt x="4785" y="3378"/>
                    <a:pt x="7172" y="3794"/>
                    <a:pt x="9424" y="4357"/>
                  </a:cubicBezTo>
                  <a:cubicBezTo>
                    <a:pt x="12520" y="5202"/>
                    <a:pt x="18014" y="7037"/>
                    <a:pt x="19140" y="7037"/>
                  </a:cubicBezTo>
                  <a:cubicBezTo>
                    <a:pt x="20401" y="7037"/>
                    <a:pt x="20119" y="2387"/>
                    <a:pt x="20119" y="1543"/>
                  </a:cubicBezTo>
                  <a:cubicBezTo>
                    <a:pt x="20119" y="563"/>
                    <a:pt x="3941" y="0"/>
                    <a:pt x="19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2083755" y="2804476"/>
              <a:ext cx="327525" cy="125493"/>
            </a:xfrm>
            <a:custGeom>
              <a:avLst/>
              <a:gdLst/>
              <a:ahLst/>
              <a:cxnLst/>
              <a:rect l="l" t="t" r="r" b="b"/>
              <a:pathLst>
                <a:path w="19838" h="7601" extrusionOk="0">
                  <a:moveTo>
                    <a:pt x="1408" y="564"/>
                  </a:moveTo>
                  <a:cubicBezTo>
                    <a:pt x="3941" y="564"/>
                    <a:pt x="18014" y="1127"/>
                    <a:pt x="19275" y="1825"/>
                  </a:cubicBezTo>
                  <a:lnTo>
                    <a:pt x="19275" y="2388"/>
                  </a:lnTo>
                  <a:cubicBezTo>
                    <a:pt x="19275" y="3378"/>
                    <a:pt x="19421" y="6328"/>
                    <a:pt x="18858" y="7037"/>
                  </a:cubicBezTo>
                  <a:lnTo>
                    <a:pt x="18577" y="7037"/>
                  </a:lnTo>
                  <a:cubicBezTo>
                    <a:pt x="17732" y="7037"/>
                    <a:pt x="14355" y="6047"/>
                    <a:pt x="11675" y="5202"/>
                  </a:cubicBezTo>
                  <a:cubicBezTo>
                    <a:pt x="10696" y="4921"/>
                    <a:pt x="9705" y="4639"/>
                    <a:pt x="9007" y="4358"/>
                  </a:cubicBezTo>
                  <a:cubicBezTo>
                    <a:pt x="6755" y="3795"/>
                    <a:pt x="4357" y="3378"/>
                    <a:pt x="1971" y="3232"/>
                  </a:cubicBezTo>
                  <a:cubicBezTo>
                    <a:pt x="1408" y="2534"/>
                    <a:pt x="699" y="1262"/>
                    <a:pt x="845" y="699"/>
                  </a:cubicBezTo>
                  <a:cubicBezTo>
                    <a:pt x="980" y="699"/>
                    <a:pt x="1126" y="564"/>
                    <a:pt x="1408" y="564"/>
                  </a:cubicBezTo>
                  <a:close/>
                  <a:moveTo>
                    <a:pt x="1408" y="1"/>
                  </a:moveTo>
                  <a:cubicBezTo>
                    <a:pt x="699" y="1"/>
                    <a:pt x="563" y="282"/>
                    <a:pt x="417" y="564"/>
                  </a:cubicBezTo>
                  <a:cubicBezTo>
                    <a:pt x="1" y="1408"/>
                    <a:pt x="1408" y="3378"/>
                    <a:pt x="1689" y="3795"/>
                  </a:cubicBezTo>
                  <a:lnTo>
                    <a:pt x="1824" y="3795"/>
                  </a:lnTo>
                  <a:cubicBezTo>
                    <a:pt x="4222" y="3941"/>
                    <a:pt x="6609" y="4358"/>
                    <a:pt x="8861" y="4921"/>
                  </a:cubicBezTo>
                  <a:cubicBezTo>
                    <a:pt x="9570" y="5067"/>
                    <a:pt x="10550" y="5349"/>
                    <a:pt x="11540" y="5765"/>
                  </a:cubicBezTo>
                  <a:cubicBezTo>
                    <a:pt x="14490" y="6610"/>
                    <a:pt x="17586" y="7600"/>
                    <a:pt x="18577" y="7600"/>
                  </a:cubicBezTo>
                  <a:cubicBezTo>
                    <a:pt x="18858" y="7600"/>
                    <a:pt x="18993" y="7600"/>
                    <a:pt x="19140" y="7319"/>
                  </a:cubicBezTo>
                  <a:cubicBezTo>
                    <a:pt x="19838" y="6610"/>
                    <a:pt x="19838" y="4504"/>
                    <a:pt x="19838" y="2253"/>
                  </a:cubicBezTo>
                  <a:lnTo>
                    <a:pt x="19838" y="1825"/>
                  </a:lnTo>
                  <a:cubicBezTo>
                    <a:pt x="19838" y="1408"/>
                    <a:pt x="19838" y="980"/>
                    <a:pt x="11259" y="417"/>
                  </a:cubicBezTo>
                  <a:cubicBezTo>
                    <a:pt x="6755" y="136"/>
                    <a:pt x="2252" y="1"/>
                    <a:pt x="14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2353258" y="2834424"/>
              <a:ext cx="179909" cy="150142"/>
            </a:xfrm>
            <a:custGeom>
              <a:avLst/>
              <a:gdLst/>
              <a:ahLst/>
              <a:cxnLst/>
              <a:rect l="l" t="t" r="r" b="b"/>
              <a:pathLst>
                <a:path w="10897" h="9094" extrusionOk="0">
                  <a:moveTo>
                    <a:pt x="3963" y="1"/>
                  </a:moveTo>
                  <a:cubicBezTo>
                    <a:pt x="3512" y="1"/>
                    <a:pt x="3232" y="11"/>
                    <a:pt x="3232" y="11"/>
                  </a:cubicBezTo>
                  <a:cubicBezTo>
                    <a:pt x="3232" y="11"/>
                    <a:pt x="1825" y="720"/>
                    <a:pt x="1262" y="3388"/>
                  </a:cubicBezTo>
                  <a:cubicBezTo>
                    <a:pt x="699" y="6068"/>
                    <a:pt x="1" y="7475"/>
                    <a:pt x="1127" y="8173"/>
                  </a:cubicBezTo>
                  <a:cubicBezTo>
                    <a:pt x="1763" y="8721"/>
                    <a:pt x="3945" y="9094"/>
                    <a:pt x="5629" y="9094"/>
                  </a:cubicBezTo>
                  <a:cubicBezTo>
                    <a:pt x="6539" y="9094"/>
                    <a:pt x="7304" y="8985"/>
                    <a:pt x="7600" y="8736"/>
                  </a:cubicBezTo>
                  <a:cubicBezTo>
                    <a:pt x="8298" y="8038"/>
                    <a:pt x="10269" y="4514"/>
                    <a:pt x="10550" y="2127"/>
                  </a:cubicBezTo>
                  <a:cubicBezTo>
                    <a:pt x="10896" y="185"/>
                    <a:pt x="5882" y="1"/>
                    <a:pt x="39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2350848" y="2829901"/>
              <a:ext cx="183657" cy="160477"/>
            </a:xfrm>
            <a:custGeom>
              <a:avLst/>
              <a:gdLst/>
              <a:ahLst/>
              <a:cxnLst/>
              <a:rect l="l" t="t" r="r" b="b"/>
              <a:pathLst>
                <a:path w="11124" h="9720" extrusionOk="0">
                  <a:moveTo>
                    <a:pt x="3378" y="431"/>
                  </a:moveTo>
                  <a:cubicBezTo>
                    <a:pt x="5067" y="431"/>
                    <a:pt x="9289" y="566"/>
                    <a:pt x="10279" y="1692"/>
                  </a:cubicBezTo>
                  <a:cubicBezTo>
                    <a:pt x="10415" y="1973"/>
                    <a:pt x="10561" y="2120"/>
                    <a:pt x="10415" y="2401"/>
                  </a:cubicBezTo>
                  <a:cubicBezTo>
                    <a:pt x="10133" y="4653"/>
                    <a:pt x="8163" y="8166"/>
                    <a:pt x="7465" y="8875"/>
                  </a:cubicBezTo>
                  <a:cubicBezTo>
                    <a:pt x="7284" y="9056"/>
                    <a:pt x="6695" y="9134"/>
                    <a:pt x="5946" y="9134"/>
                  </a:cubicBezTo>
                  <a:cubicBezTo>
                    <a:pt x="4368" y="9134"/>
                    <a:pt x="2080" y="8785"/>
                    <a:pt x="1408" y="8312"/>
                  </a:cubicBezTo>
                  <a:cubicBezTo>
                    <a:pt x="710" y="7884"/>
                    <a:pt x="845" y="7040"/>
                    <a:pt x="1273" y="5351"/>
                  </a:cubicBezTo>
                  <a:cubicBezTo>
                    <a:pt x="1408" y="4934"/>
                    <a:pt x="1554" y="4371"/>
                    <a:pt x="1689" y="3662"/>
                  </a:cubicBezTo>
                  <a:cubicBezTo>
                    <a:pt x="2117" y="1411"/>
                    <a:pt x="3243" y="713"/>
                    <a:pt x="3378" y="431"/>
                  </a:cubicBezTo>
                  <a:close/>
                  <a:moveTo>
                    <a:pt x="3829" y="0"/>
                  </a:moveTo>
                  <a:cubicBezTo>
                    <a:pt x="3581" y="0"/>
                    <a:pt x="3420" y="3"/>
                    <a:pt x="3378" y="3"/>
                  </a:cubicBezTo>
                  <a:lnTo>
                    <a:pt x="3243" y="3"/>
                  </a:lnTo>
                  <a:cubicBezTo>
                    <a:pt x="3243" y="3"/>
                    <a:pt x="1689" y="848"/>
                    <a:pt x="1126" y="3527"/>
                  </a:cubicBezTo>
                  <a:cubicBezTo>
                    <a:pt x="991" y="4225"/>
                    <a:pt x="845" y="4788"/>
                    <a:pt x="710" y="5216"/>
                  </a:cubicBezTo>
                  <a:cubicBezTo>
                    <a:pt x="282" y="6905"/>
                    <a:pt x="1" y="8030"/>
                    <a:pt x="991" y="8728"/>
                  </a:cubicBezTo>
                  <a:cubicBezTo>
                    <a:pt x="1836" y="9156"/>
                    <a:pt x="4087" y="9719"/>
                    <a:pt x="5911" y="9719"/>
                  </a:cubicBezTo>
                  <a:cubicBezTo>
                    <a:pt x="6756" y="9719"/>
                    <a:pt x="7600" y="9573"/>
                    <a:pt x="7881" y="9291"/>
                  </a:cubicBezTo>
                  <a:cubicBezTo>
                    <a:pt x="8726" y="8447"/>
                    <a:pt x="10696" y="4788"/>
                    <a:pt x="10977" y="2401"/>
                  </a:cubicBezTo>
                  <a:cubicBezTo>
                    <a:pt x="11124" y="2120"/>
                    <a:pt x="10977" y="1692"/>
                    <a:pt x="10696" y="1411"/>
                  </a:cubicBezTo>
                  <a:cubicBezTo>
                    <a:pt x="9498" y="98"/>
                    <a:pt x="5244" y="0"/>
                    <a:pt x="38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2460141" y="2770020"/>
              <a:ext cx="555215" cy="313294"/>
            </a:xfrm>
            <a:custGeom>
              <a:avLst/>
              <a:gdLst/>
              <a:ahLst/>
              <a:cxnLst/>
              <a:rect l="l" t="t" r="r" b="b"/>
              <a:pathLst>
                <a:path w="33629" h="18976" extrusionOk="0">
                  <a:moveTo>
                    <a:pt x="12531" y="0"/>
                  </a:moveTo>
                  <a:cubicBezTo>
                    <a:pt x="11867" y="0"/>
                    <a:pt x="11372" y="38"/>
                    <a:pt x="11112" y="118"/>
                  </a:cubicBezTo>
                  <a:cubicBezTo>
                    <a:pt x="9289" y="681"/>
                    <a:pt x="2815" y="4756"/>
                    <a:pt x="2815" y="4756"/>
                  </a:cubicBezTo>
                  <a:cubicBezTo>
                    <a:pt x="1971" y="5747"/>
                    <a:pt x="1408" y="6873"/>
                    <a:pt x="845" y="7998"/>
                  </a:cubicBezTo>
                  <a:cubicBezTo>
                    <a:pt x="563" y="9259"/>
                    <a:pt x="136" y="10532"/>
                    <a:pt x="0" y="11793"/>
                  </a:cubicBezTo>
                  <a:cubicBezTo>
                    <a:pt x="1689" y="12220"/>
                    <a:pt x="3378" y="12783"/>
                    <a:pt x="5067" y="13628"/>
                  </a:cubicBezTo>
                  <a:cubicBezTo>
                    <a:pt x="7881" y="14889"/>
                    <a:pt x="12801" y="15733"/>
                    <a:pt x="17451" y="16859"/>
                  </a:cubicBezTo>
                  <a:cubicBezTo>
                    <a:pt x="22089" y="17849"/>
                    <a:pt x="23361" y="18975"/>
                    <a:pt x="25050" y="18975"/>
                  </a:cubicBezTo>
                  <a:cubicBezTo>
                    <a:pt x="26592" y="18975"/>
                    <a:pt x="28563" y="17703"/>
                    <a:pt x="31096" y="14607"/>
                  </a:cubicBezTo>
                  <a:cubicBezTo>
                    <a:pt x="33629" y="11657"/>
                    <a:pt x="31524" y="5184"/>
                    <a:pt x="28990" y="3067"/>
                  </a:cubicBezTo>
                  <a:cubicBezTo>
                    <a:pt x="26816" y="1376"/>
                    <a:pt x="16555" y="0"/>
                    <a:pt x="125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2455502" y="2765381"/>
              <a:ext cx="543691" cy="322572"/>
            </a:xfrm>
            <a:custGeom>
              <a:avLst/>
              <a:gdLst/>
              <a:ahLst/>
              <a:cxnLst/>
              <a:rect l="l" t="t" r="r" b="b"/>
              <a:pathLst>
                <a:path w="32931" h="19538" extrusionOk="0">
                  <a:moveTo>
                    <a:pt x="12897" y="563"/>
                  </a:moveTo>
                  <a:cubicBezTo>
                    <a:pt x="16798" y="563"/>
                    <a:pt x="26951" y="1939"/>
                    <a:pt x="29125" y="3630"/>
                  </a:cubicBezTo>
                  <a:cubicBezTo>
                    <a:pt x="30532" y="4756"/>
                    <a:pt x="31940" y="7717"/>
                    <a:pt x="32221" y="10250"/>
                  </a:cubicBezTo>
                  <a:cubicBezTo>
                    <a:pt x="32367" y="11657"/>
                    <a:pt x="32367" y="13481"/>
                    <a:pt x="31242" y="14753"/>
                  </a:cubicBezTo>
                  <a:cubicBezTo>
                    <a:pt x="28844" y="17568"/>
                    <a:pt x="26873" y="18975"/>
                    <a:pt x="25331" y="18975"/>
                  </a:cubicBezTo>
                  <a:cubicBezTo>
                    <a:pt x="24487" y="18975"/>
                    <a:pt x="23924" y="18693"/>
                    <a:pt x="22798" y="18412"/>
                  </a:cubicBezTo>
                  <a:cubicBezTo>
                    <a:pt x="21672" y="17984"/>
                    <a:pt x="20118" y="17421"/>
                    <a:pt x="17732" y="16858"/>
                  </a:cubicBezTo>
                  <a:cubicBezTo>
                    <a:pt x="16741" y="16577"/>
                    <a:pt x="15762" y="16442"/>
                    <a:pt x="14771" y="16160"/>
                  </a:cubicBezTo>
                  <a:cubicBezTo>
                    <a:pt x="11112" y="15316"/>
                    <a:pt x="7599" y="14607"/>
                    <a:pt x="5483" y="13627"/>
                  </a:cubicBezTo>
                  <a:cubicBezTo>
                    <a:pt x="3794" y="12918"/>
                    <a:pt x="2252" y="12355"/>
                    <a:pt x="563" y="11792"/>
                  </a:cubicBezTo>
                  <a:lnTo>
                    <a:pt x="1407" y="8415"/>
                  </a:lnTo>
                  <a:cubicBezTo>
                    <a:pt x="1824" y="7289"/>
                    <a:pt x="2533" y="6163"/>
                    <a:pt x="3377" y="5183"/>
                  </a:cubicBezTo>
                  <a:cubicBezTo>
                    <a:pt x="3794" y="4902"/>
                    <a:pt x="9851" y="1097"/>
                    <a:pt x="11540" y="680"/>
                  </a:cubicBezTo>
                  <a:cubicBezTo>
                    <a:pt x="11779" y="600"/>
                    <a:pt x="12253" y="563"/>
                    <a:pt x="12897" y="563"/>
                  </a:cubicBezTo>
                  <a:close/>
                  <a:moveTo>
                    <a:pt x="12808" y="0"/>
                  </a:moveTo>
                  <a:cubicBezTo>
                    <a:pt x="12145" y="0"/>
                    <a:pt x="11652" y="38"/>
                    <a:pt x="11393" y="117"/>
                  </a:cubicBezTo>
                  <a:cubicBezTo>
                    <a:pt x="9570" y="680"/>
                    <a:pt x="3231" y="4621"/>
                    <a:pt x="2950" y="4756"/>
                  </a:cubicBezTo>
                  <a:lnTo>
                    <a:pt x="2950" y="4902"/>
                  </a:lnTo>
                  <a:cubicBezTo>
                    <a:pt x="2105" y="5881"/>
                    <a:pt x="1407" y="7007"/>
                    <a:pt x="844" y="8133"/>
                  </a:cubicBezTo>
                  <a:cubicBezTo>
                    <a:pt x="563" y="9405"/>
                    <a:pt x="281" y="10666"/>
                    <a:pt x="0" y="12074"/>
                  </a:cubicBezTo>
                  <a:cubicBezTo>
                    <a:pt x="0" y="12074"/>
                    <a:pt x="0" y="12220"/>
                    <a:pt x="135" y="12355"/>
                  </a:cubicBezTo>
                  <a:cubicBezTo>
                    <a:pt x="1970" y="12783"/>
                    <a:pt x="3513" y="13346"/>
                    <a:pt x="5201" y="14044"/>
                  </a:cubicBezTo>
                  <a:cubicBezTo>
                    <a:pt x="7453" y="15034"/>
                    <a:pt x="10977" y="15879"/>
                    <a:pt x="14636" y="16723"/>
                  </a:cubicBezTo>
                  <a:cubicBezTo>
                    <a:pt x="15615" y="16858"/>
                    <a:pt x="16606" y="17140"/>
                    <a:pt x="17732" y="17421"/>
                  </a:cubicBezTo>
                  <a:cubicBezTo>
                    <a:pt x="19983" y="17849"/>
                    <a:pt x="21526" y="18412"/>
                    <a:pt x="22652" y="18828"/>
                  </a:cubicBezTo>
                  <a:cubicBezTo>
                    <a:pt x="23777" y="19256"/>
                    <a:pt x="24487" y="19538"/>
                    <a:pt x="25331" y="19538"/>
                  </a:cubicBezTo>
                  <a:cubicBezTo>
                    <a:pt x="27155" y="19538"/>
                    <a:pt x="29125" y="18130"/>
                    <a:pt x="31658" y="15170"/>
                  </a:cubicBezTo>
                  <a:cubicBezTo>
                    <a:pt x="32784" y="13627"/>
                    <a:pt x="32930" y="11657"/>
                    <a:pt x="32784" y="10250"/>
                  </a:cubicBezTo>
                  <a:cubicBezTo>
                    <a:pt x="32503" y="7435"/>
                    <a:pt x="31095" y="4474"/>
                    <a:pt x="29407" y="3213"/>
                  </a:cubicBezTo>
                  <a:cubicBezTo>
                    <a:pt x="27230" y="1395"/>
                    <a:pt x="16853" y="0"/>
                    <a:pt x="128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1874661" y="2878836"/>
              <a:ext cx="74361" cy="74361"/>
            </a:xfrm>
            <a:custGeom>
              <a:avLst/>
              <a:gdLst/>
              <a:ahLst/>
              <a:cxnLst/>
              <a:rect l="l" t="t" r="r" b="b"/>
              <a:pathLst>
                <a:path w="4504" h="4504" extrusionOk="0">
                  <a:moveTo>
                    <a:pt x="2387" y="0"/>
                  </a:moveTo>
                  <a:cubicBezTo>
                    <a:pt x="2252" y="282"/>
                    <a:pt x="2105" y="417"/>
                    <a:pt x="1970" y="563"/>
                  </a:cubicBezTo>
                  <a:cubicBezTo>
                    <a:pt x="0" y="2815"/>
                    <a:pt x="1261" y="4504"/>
                    <a:pt x="4503" y="4504"/>
                  </a:cubicBezTo>
                  <a:cubicBezTo>
                    <a:pt x="4222" y="2815"/>
                    <a:pt x="3513" y="1407"/>
                    <a:pt x="23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1883940" y="2876409"/>
              <a:ext cx="69722" cy="81427"/>
            </a:xfrm>
            <a:custGeom>
              <a:avLst/>
              <a:gdLst/>
              <a:ahLst/>
              <a:cxnLst/>
              <a:rect l="l" t="t" r="r" b="b"/>
              <a:pathLst>
                <a:path w="4223" h="4932" extrusionOk="0">
                  <a:moveTo>
                    <a:pt x="1825" y="564"/>
                  </a:moveTo>
                  <a:cubicBezTo>
                    <a:pt x="2669" y="1690"/>
                    <a:pt x="3232" y="2962"/>
                    <a:pt x="3660" y="4369"/>
                  </a:cubicBezTo>
                  <a:cubicBezTo>
                    <a:pt x="2106" y="4223"/>
                    <a:pt x="1127" y="3806"/>
                    <a:pt x="845" y="3243"/>
                  </a:cubicBezTo>
                  <a:cubicBezTo>
                    <a:pt x="564" y="2534"/>
                    <a:pt x="845" y="1836"/>
                    <a:pt x="1543" y="845"/>
                  </a:cubicBezTo>
                  <a:cubicBezTo>
                    <a:pt x="1690" y="845"/>
                    <a:pt x="1825" y="710"/>
                    <a:pt x="1825" y="564"/>
                  </a:cubicBezTo>
                  <a:close/>
                  <a:moveTo>
                    <a:pt x="1690" y="1"/>
                  </a:moveTo>
                  <a:lnTo>
                    <a:pt x="1127" y="564"/>
                  </a:lnTo>
                  <a:cubicBezTo>
                    <a:pt x="1" y="1836"/>
                    <a:pt x="1" y="2815"/>
                    <a:pt x="282" y="3378"/>
                  </a:cubicBezTo>
                  <a:cubicBezTo>
                    <a:pt x="699" y="4369"/>
                    <a:pt x="1971" y="4932"/>
                    <a:pt x="3941" y="4932"/>
                  </a:cubicBezTo>
                  <a:cubicBezTo>
                    <a:pt x="4076" y="4932"/>
                    <a:pt x="4076" y="4932"/>
                    <a:pt x="4223" y="4786"/>
                  </a:cubicBezTo>
                  <a:lnTo>
                    <a:pt x="4223" y="4651"/>
                  </a:lnTo>
                  <a:cubicBezTo>
                    <a:pt x="3941" y="2962"/>
                    <a:pt x="3097" y="1408"/>
                    <a:pt x="21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2151048" y="2973998"/>
              <a:ext cx="97591" cy="383478"/>
            </a:xfrm>
            <a:custGeom>
              <a:avLst/>
              <a:gdLst/>
              <a:ahLst/>
              <a:cxnLst/>
              <a:rect l="l" t="t" r="r" b="b"/>
              <a:pathLst>
                <a:path w="5911" h="23227" extrusionOk="0">
                  <a:moveTo>
                    <a:pt x="5776" y="0"/>
                  </a:moveTo>
                  <a:cubicBezTo>
                    <a:pt x="5776" y="0"/>
                    <a:pt x="5629" y="0"/>
                    <a:pt x="5629" y="147"/>
                  </a:cubicBezTo>
                  <a:cubicBezTo>
                    <a:pt x="5629" y="282"/>
                    <a:pt x="3805" y="19984"/>
                    <a:pt x="146" y="23080"/>
                  </a:cubicBezTo>
                  <a:cubicBezTo>
                    <a:pt x="0" y="23080"/>
                    <a:pt x="0" y="23226"/>
                    <a:pt x="146" y="23226"/>
                  </a:cubicBezTo>
                  <a:lnTo>
                    <a:pt x="281" y="23226"/>
                  </a:lnTo>
                  <a:cubicBezTo>
                    <a:pt x="4087" y="20130"/>
                    <a:pt x="5911" y="991"/>
                    <a:pt x="5911" y="147"/>
                  </a:cubicBezTo>
                  <a:cubicBezTo>
                    <a:pt x="5911" y="147"/>
                    <a:pt x="5911" y="0"/>
                    <a:pt x="57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2134869" y="3285339"/>
              <a:ext cx="92951" cy="155772"/>
            </a:xfrm>
            <a:custGeom>
              <a:avLst/>
              <a:gdLst/>
              <a:ahLst/>
              <a:cxnLst/>
              <a:rect l="l" t="t" r="r" b="b"/>
              <a:pathLst>
                <a:path w="5630" h="9435" extrusionOk="0">
                  <a:moveTo>
                    <a:pt x="5483" y="0"/>
                  </a:moveTo>
                  <a:cubicBezTo>
                    <a:pt x="5483" y="0"/>
                    <a:pt x="5348" y="0"/>
                    <a:pt x="5348" y="146"/>
                  </a:cubicBezTo>
                  <a:cubicBezTo>
                    <a:pt x="5348" y="146"/>
                    <a:pt x="3795" y="6620"/>
                    <a:pt x="136" y="9153"/>
                  </a:cubicBezTo>
                  <a:cubicBezTo>
                    <a:pt x="1" y="9153"/>
                    <a:pt x="1" y="9288"/>
                    <a:pt x="1" y="9288"/>
                  </a:cubicBezTo>
                  <a:lnTo>
                    <a:pt x="136" y="9434"/>
                  </a:lnTo>
                  <a:cubicBezTo>
                    <a:pt x="136" y="9434"/>
                    <a:pt x="136" y="9288"/>
                    <a:pt x="282" y="9288"/>
                  </a:cubicBezTo>
                  <a:cubicBezTo>
                    <a:pt x="4076" y="6755"/>
                    <a:pt x="5630" y="281"/>
                    <a:pt x="5630" y="146"/>
                  </a:cubicBezTo>
                  <a:cubicBezTo>
                    <a:pt x="5630" y="146"/>
                    <a:pt x="5630" y="0"/>
                    <a:pt x="5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2562369" y="2913589"/>
              <a:ext cx="202066" cy="120837"/>
            </a:xfrm>
            <a:custGeom>
              <a:avLst/>
              <a:gdLst/>
              <a:ahLst/>
              <a:cxnLst/>
              <a:rect l="l" t="t" r="r" b="b"/>
              <a:pathLst>
                <a:path w="12239" h="7319" extrusionOk="0">
                  <a:moveTo>
                    <a:pt x="3513" y="1"/>
                  </a:moveTo>
                  <a:cubicBezTo>
                    <a:pt x="3232" y="147"/>
                    <a:pt x="417" y="282"/>
                    <a:pt x="136" y="1408"/>
                  </a:cubicBezTo>
                  <a:cubicBezTo>
                    <a:pt x="1" y="1971"/>
                    <a:pt x="417" y="2534"/>
                    <a:pt x="1408" y="3243"/>
                  </a:cubicBezTo>
                  <a:cubicBezTo>
                    <a:pt x="5202" y="5630"/>
                    <a:pt x="12103" y="7318"/>
                    <a:pt x="12103" y="7318"/>
                  </a:cubicBezTo>
                  <a:cubicBezTo>
                    <a:pt x="12238" y="7318"/>
                    <a:pt x="12238" y="7318"/>
                    <a:pt x="12238" y="7183"/>
                  </a:cubicBezTo>
                  <a:lnTo>
                    <a:pt x="12238" y="7037"/>
                  </a:lnTo>
                  <a:cubicBezTo>
                    <a:pt x="12103" y="7037"/>
                    <a:pt x="5348" y="5495"/>
                    <a:pt x="1543" y="2961"/>
                  </a:cubicBezTo>
                  <a:cubicBezTo>
                    <a:pt x="699" y="2399"/>
                    <a:pt x="282" y="1836"/>
                    <a:pt x="417" y="1408"/>
                  </a:cubicBezTo>
                  <a:cubicBezTo>
                    <a:pt x="563" y="710"/>
                    <a:pt x="2669" y="428"/>
                    <a:pt x="3513" y="282"/>
                  </a:cubicBezTo>
                  <a:cubicBezTo>
                    <a:pt x="3659" y="282"/>
                    <a:pt x="3659" y="282"/>
                    <a:pt x="3659" y="147"/>
                  </a:cubicBezTo>
                  <a:lnTo>
                    <a:pt x="35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1577257" y="2590724"/>
              <a:ext cx="1735531" cy="285706"/>
            </a:xfrm>
            <a:custGeom>
              <a:avLst/>
              <a:gdLst/>
              <a:ahLst/>
              <a:cxnLst/>
              <a:rect l="l" t="t" r="r" b="b"/>
              <a:pathLst>
                <a:path w="105120" h="17305" extrusionOk="0">
                  <a:moveTo>
                    <a:pt x="9007" y="1"/>
                  </a:moveTo>
                  <a:cubicBezTo>
                    <a:pt x="7882" y="1"/>
                    <a:pt x="7037" y="564"/>
                    <a:pt x="6609" y="1408"/>
                  </a:cubicBezTo>
                  <a:lnTo>
                    <a:pt x="980" y="13511"/>
                  </a:lnTo>
                  <a:lnTo>
                    <a:pt x="1" y="13229"/>
                  </a:lnTo>
                  <a:lnTo>
                    <a:pt x="1" y="16044"/>
                  </a:lnTo>
                  <a:lnTo>
                    <a:pt x="136" y="16044"/>
                  </a:lnTo>
                  <a:cubicBezTo>
                    <a:pt x="282" y="16742"/>
                    <a:pt x="845" y="17305"/>
                    <a:pt x="1690" y="17305"/>
                  </a:cubicBezTo>
                  <a:lnTo>
                    <a:pt x="103577" y="17305"/>
                  </a:lnTo>
                  <a:cubicBezTo>
                    <a:pt x="104275" y="17305"/>
                    <a:pt x="104984" y="16742"/>
                    <a:pt x="105119" y="15898"/>
                  </a:cubicBezTo>
                  <a:lnTo>
                    <a:pt x="104984" y="12948"/>
                  </a:lnTo>
                  <a:lnTo>
                    <a:pt x="103149" y="11259"/>
                  </a:lnTo>
                  <a:lnTo>
                    <a:pt x="98646" y="1408"/>
                  </a:lnTo>
                  <a:cubicBezTo>
                    <a:pt x="98229" y="564"/>
                    <a:pt x="97238" y="1"/>
                    <a:pt x="962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1572618" y="2586084"/>
              <a:ext cx="1744810" cy="295001"/>
            </a:xfrm>
            <a:custGeom>
              <a:avLst/>
              <a:gdLst/>
              <a:ahLst/>
              <a:cxnLst/>
              <a:rect l="l" t="t" r="r" b="b"/>
              <a:pathLst>
                <a:path w="105682" h="17868" extrusionOk="0">
                  <a:moveTo>
                    <a:pt x="96540" y="563"/>
                  </a:moveTo>
                  <a:cubicBezTo>
                    <a:pt x="97384" y="563"/>
                    <a:pt x="98229" y="1126"/>
                    <a:pt x="98645" y="1824"/>
                  </a:cubicBezTo>
                  <a:lnTo>
                    <a:pt x="103148" y="11540"/>
                  </a:lnTo>
                  <a:lnTo>
                    <a:pt x="103148" y="11675"/>
                  </a:lnTo>
                  <a:lnTo>
                    <a:pt x="104983" y="13364"/>
                  </a:lnTo>
                  <a:lnTo>
                    <a:pt x="105119" y="16179"/>
                  </a:lnTo>
                  <a:cubicBezTo>
                    <a:pt x="104983" y="16741"/>
                    <a:pt x="104421" y="17304"/>
                    <a:pt x="103858" y="17304"/>
                  </a:cubicBezTo>
                  <a:lnTo>
                    <a:pt x="1971" y="17304"/>
                  </a:lnTo>
                  <a:cubicBezTo>
                    <a:pt x="1261" y="17304"/>
                    <a:pt x="698" y="16888"/>
                    <a:pt x="698" y="16179"/>
                  </a:cubicBezTo>
                  <a:cubicBezTo>
                    <a:pt x="698" y="16179"/>
                    <a:pt x="563" y="16179"/>
                    <a:pt x="563" y="16043"/>
                  </a:cubicBezTo>
                  <a:lnTo>
                    <a:pt x="563" y="13927"/>
                  </a:lnTo>
                  <a:lnTo>
                    <a:pt x="1126" y="14073"/>
                  </a:lnTo>
                  <a:cubicBezTo>
                    <a:pt x="1165" y="14113"/>
                    <a:pt x="1206" y="14129"/>
                    <a:pt x="1246" y="14129"/>
                  </a:cubicBezTo>
                  <a:cubicBezTo>
                    <a:pt x="1345" y="14129"/>
                    <a:pt x="1447" y="14031"/>
                    <a:pt x="1543" y="13927"/>
                  </a:cubicBezTo>
                  <a:lnTo>
                    <a:pt x="7037" y="1824"/>
                  </a:lnTo>
                  <a:cubicBezTo>
                    <a:pt x="7453" y="1126"/>
                    <a:pt x="8298" y="563"/>
                    <a:pt x="9288" y="563"/>
                  </a:cubicBezTo>
                  <a:close/>
                  <a:moveTo>
                    <a:pt x="9142" y="0"/>
                  </a:moveTo>
                  <a:cubicBezTo>
                    <a:pt x="8163" y="0"/>
                    <a:pt x="7037" y="698"/>
                    <a:pt x="6609" y="1689"/>
                  </a:cubicBezTo>
                  <a:lnTo>
                    <a:pt x="1126" y="13510"/>
                  </a:lnTo>
                  <a:lnTo>
                    <a:pt x="417" y="13229"/>
                  </a:lnTo>
                  <a:cubicBezTo>
                    <a:pt x="282" y="13229"/>
                    <a:pt x="282" y="13229"/>
                    <a:pt x="135" y="13364"/>
                  </a:cubicBezTo>
                  <a:cubicBezTo>
                    <a:pt x="135" y="13364"/>
                    <a:pt x="0" y="13364"/>
                    <a:pt x="0" y="13510"/>
                  </a:cubicBezTo>
                  <a:lnTo>
                    <a:pt x="0" y="16325"/>
                  </a:lnTo>
                  <a:lnTo>
                    <a:pt x="135" y="16460"/>
                  </a:lnTo>
                  <a:cubicBezTo>
                    <a:pt x="417" y="17304"/>
                    <a:pt x="1126" y="17867"/>
                    <a:pt x="1971" y="17867"/>
                  </a:cubicBezTo>
                  <a:lnTo>
                    <a:pt x="103858" y="17867"/>
                  </a:lnTo>
                  <a:cubicBezTo>
                    <a:pt x="104837" y="17867"/>
                    <a:pt x="105546" y="17169"/>
                    <a:pt x="105681" y="16179"/>
                  </a:cubicBezTo>
                  <a:lnTo>
                    <a:pt x="105546" y="13229"/>
                  </a:lnTo>
                  <a:lnTo>
                    <a:pt x="105546" y="13083"/>
                  </a:lnTo>
                  <a:lnTo>
                    <a:pt x="103576" y="11259"/>
                  </a:lnTo>
                  <a:lnTo>
                    <a:pt x="99073" y="1689"/>
                  </a:lnTo>
                  <a:cubicBezTo>
                    <a:pt x="98645" y="698"/>
                    <a:pt x="97666" y="0"/>
                    <a:pt x="965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1579486" y="2548904"/>
              <a:ext cx="1735713" cy="285706"/>
            </a:xfrm>
            <a:custGeom>
              <a:avLst/>
              <a:gdLst/>
              <a:ahLst/>
              <a:cxnLst/>
              <a:rect l="l" t="t" r="r" b="b"/>
              <a:pathLst>
                <a:path w="105131" h="17305" extrusionOk="0">
                  <a:moveTo>
                    <a:pt x="8872" y="1"/>
                  </a:moveTo>
                  <a:cubicBezTo>
                    <a:pt x="7747" y="1"/>
                    <a:pt x="6902" y="564"/>
                    <a:pt x="6474" y="1408"/>
                  </a:cubicBezTo>
                  <a:lnTo>
                    <a:pt x="147" y="15199"/>
                  </a:lnTo>
                  <a:cubicBezTo>
                    <a:pt x="1" y="15481"/>
                    <a:pt x="1" y="15616"/>
                    <a:pt x="1" y="15897"/>
                  </a:cubicBezTo>
                  <a:cubicBezTo>
                    <a:pt x="1" y="16742"/>
                    <a:pt x="710" y="17305"/>
                    <a:pt x="1555" y="17305"/>
                  </a:cubicBezTo>
                  <a:lnTo>
                    <a:pt x="103442" y="17305"/>
                  </a:lnTo>
                  <a:cubicBezTo>
                    <a:pt x="103577" y="17305"/>
                    <a:pt x="103858" y="17305"/>
                    <a:pt x="104005" y="17170"/>
                  </a:cubicBezTo>
                  <a:cubicBezTo>
                    <a:pt x="104849" y="16888"/>
                    <a:pt x="105130" y="15897"/>
                    <a:pt x="104849" y="15199"/>
                  </a:cubicBezTo>
                  <a:lnTo>
                    <a:pt x="98511" y="1408"/>
                  </a:lnTo>
                  <a:cubicBezTo>
                    <a:pt x="98094" y="564"/>
                    <a:pt x="97103" y="1"/>
                    <a:pt x="96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1574847" y="2544265"/>
              <a:ext cx="1742581" cy="295001"/>
            </a:xfrm>
            <a:custGeom>
              <a:avLst/>
              <a:gdLst/>
              <a:ahLst/>
              <a:cxnLst/>
              <a:rect l="l" t="t" r="r" b="b"/>
              <a:pathLst>
                <a:path w="105547" h="17868" extrusionOk="0">
                  <a:moveTo>
                    <a:pt x="96405" y="563"/>
                  </a:moveTo>
                  <a:cubicBezTo>
                    <a:pt x="97249" y="563"/>
                    <a:pt x="98094" y="1126"/>
                    <a:pt x="98510" y="1824"/>
                  </a:cubicBezTo>
                  <a:lnTo>
                    <a:pt x="104848" y="15616"/>
                  </a:lnTo>
                  <a:cubicBezTo>
                    <a:pt x="104984" y="15897"/>
                    <a:pt x="104984" y="16178"/>
                    <a:pt x="104848" y="16460"/>
                  </a:cubicBezTo>
                  <a:cubicBezTo>
                    <a:pt x="104702" y="16888"/>
                    <a:pt x="104567" y="17023"/>
                    <a:pt x="104286" y="17169"/>
                  </a:cubicBezTo>
                  <a:cubicBezTo>
                    <a:pt x="104004" y="17304"/>
                    <a:pt x="103858" y="17304"/>
                    <a:pt x="103723" y="17304"/>
                  </a:cubicBezTo>
                  <a:lnTo>
                    <a:pt x="1836" y="17304"/>
                  </a:lnTo>
                  <a:cubicBezTo>
                    <a:pt x="1408" y="17304"/>
                    <a:pt x="1126" y="17169"/>
                    <a:pt x="845" y="17023"/>
                  </a:cubicBezTo>
                  <a:cubicBezTo>
                    <a:pt x="710" y="16741"/>
                    <a:pt x="563" y="16460"/>
                    <a:pt x="563" y="16178"/>
                  </a:cubicBezTo>
                  <a:lnTo>
                    <a:pt x="563" y="15616"/>
                  </a:lnTo>
                  <a:lnTo>
                    <a:pt x="6902" y="1824"/>
                  </a:lnTo>
                  <a:cubicBezTo>
                    <a:pt x="7318" y="1126"/>
                    <a:pt x="8163" y="563"/>
                    <a:pt x="9007" y="563"/>
                  </a:cubicBezTo>
                  <a:close/>
                  <a:moveTo>
                    <a:pt x="9007" y="0"/>
                  </a:moveTo>
                  <a:cubicBezTo>
                    <a:pt x="8028" y="0"/>
                    <a:pt x="6902" y="698"/>
                    <a:pt x="6474" y="1689"/>
                  </a:cubicBezTo>
                  <a:lnTo>
                    <a:pt x="147" y="15334"/>
                  </a:lnTo>
                  <a:cubicBezTo>
                    <a:pt x="0" y="15616"/>
                    <a:pt x="0" y="15897"/>
                    <a:pt x="0" y="16178"/>
                  </a:cubicBezTo>
                  <a:cubicBezTo>
                    <a:pt x="0" y="16606"/>
                    <a:pt x="147" y="17023"/>
                    <a:pt x="563" y="17304"/>
                  </a:cubicBezTo>
                  <a:cubicBezTo>
                    <a:pt x="845" y="17732"/>
                    <a:pt x="1273" y="17867"/>
                    <a:pt x="1689" y="17867"/>
                  </a:cubicBezTo>
                  <a:lnTo>
                    <a:pt x="103723" y="17867"/>
                  </a:lnTo>
                  <a:cubicBezTo>
                    <a:pt x="103858" y="17867"/>
                    <a:pt x="104139" y="17732"/>
                    <a:pt x="104421" y="17732"/>
                  </a:cubicBezTo>
                  <a:cubicBezTo>
                    <a:pt x="104848" y="17451"/>
                    <a:pt x="105130" y="17169"/>
                    <a:pt x="105411" y="16741"/>
                  </a:cubicBezTo>
                  <a:cubicBezTo>
                    <a:pt x="105546" y="16325"/>
                    <a:pt x="105546" y="15762"/>
                    <a:pt x="105411" y="15334"/>
                  </a:cubicBezTo>
                  <a:lnTo>
                    <a:pt x="98938" y="1689"/>
                  </a:lnTo>
                  <a:cubicBezTo>
                    <a:pt x="98510" y="698"/>
                    <a:pt x="97531" y="0"/>
                    <a:pt x="964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1651616" y="2574379"/>
              <a:ext cx="425099" cy="148706"/>
            </a:xfrm>
            <a:custGeom>
              <a:avLst/>
              <a:gdLst/>
              <a:ahLst/>
              <a:cxnLst/>
              <a:rect l="l" t="t" r="r" b="b"/>
              <a:pathLst>
                <a:path w="25748" h="9007" extrusionOk="0">
                  <a:moveTo>
                    <a:pt x="21672" y="0"/>
                  </a:moveTo>
                  <a:cubicBezTo>
                    <a:pt x="19984" y="0"/>
                    <a:pt x="6609" y="709"/>
                    <a:pt x="6609" y="709"/>
                  </a:cubicBezTo>
                  <a:lnTo>
                    <a:pt x="2252" y="6474"/>
                  </a:lnTo>
                  <a:cubicBezTo>
                    <a:pt x="2252" y="6474"/>
                    <a:pt x="0" y="8162"/>
                    <a:pt x="1407" y="8725"/>
                  </a:cubicBezTo>
                  <a:cubicBezTo>
                    <a:pt x="1970" y="8872"/>
                    <a:pt x="4076" y="9007"/>
                    <a:pt x="6890" y="9007"/>
                  </a:cubicBezTo>
                  <a:cubicBezTo>
                    <a:pt x="12384" y="9007"/>
                    <a:pt x="20119" y="8590"/>
                    <a:pt x="21526" y="8309"/>
                  </a:cubicBezTo>
                  <a:cubicBezTo>
                    <a:pt x="23496" y="7600"/>
                    <a:pt x="25748" y="2398"/>
                    <a:pt x="25748" y="1407"/>
                  </a:cubicBezTo>
                  <a:cubicBezTo>
                    <a:pt x="25748" y="563"/>
                    <a:pt x="22933" y="0"/>
                    <a:pt x="21807" y="0"/>
                  </a:cubicBezTo>
                  <a:close/>
                </a:path>
              </a:pathLst>
            </a:custGeom>
            <a:solidFill>
              <a:srgbClr val="9D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2952689" y="2646494"/>
              <a:ext cx="195181" cy="81246"/>
            </a:xfrm>
            <a:custGeom>
              <a:avLst/>
              <a:gdLst/>
              <a:ahLst/>
              <a:cxnLst/>
              <a:rect l="l" t="t" r="r" b="b"/>
              <a:pathLst>
                <a:path w="11822" h="4921" extrusionOk="0">
                  <a:moveTo>
                    <a:pt x="5911" y="0"/>
                  </a:moveTo>
                  <a:cubicBezTo>
                    <a:pt x="2669" y="0"/>
                    <a:pt x="1" y="1126"/>
                    <a:pt x="1" y="2387"/>
                  </a:cubicBezTo>
                  <a:cubicBezTo>
                    <a:pt x="1" y="3794"/>
                    <a:pt x="2669" y="4920"/>
                    <a:pt x="5911" y="4920"/>
                  </a:cubicBezTo>
                  <a:cubicBezTo>
                    <a:pt x="9289" y="4920"/>
                    <a:pt x="11822" y="3794"/>
                    <a:pt x="11822" y="2387"/>
                  </a:cubicBezTo>
                  <a:cubicBezTo>
                    <a:pt x="11822" y="1126"/>
                    <a:pt x="9289" y="0"/>
                    <a:pt x="5911" y="0"/>
                  </a:cubicBezTo>
                  <a:close/>
                </a:path>
              </a:pathLst>
            </a:custGeom>
            <a:solidFill>
              <a:srgbClr val="9D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2079116" y="2646494"/>
              <a:ext cx="701675" cy="130132"/>
            </a:xfrm>
            <a:custGeom>
              <a:avLst/>
              <a:gdLst/>
              <a:ahLst/>
              <a:cxnLst/>
              <a:rect l="l" t="t" r="r" b="b"/>
              <a:pathLst>
                <a:path w="42500" h="7882" extrusionOk="0">
                  <a:moveTo>
                    <a:pt x="21244" y="0"/>
                  </a:moveTo>
                  <a:cubicBezTo>
                    <a:pt x="9570" y="0"/>
                    <a:pt x="0" y="1824"/>
                    <a:pt x="0" y="3941"/>
                  </a:cubicBezTo>
                  <a:cubicBezTo>
                    <a:pt x="0" y="6192"/>
                    <a:pt x="9570" y="7881"/>
                    <a:pt x="21244" y="7881"/>
                  </a:cubicBezTo>
                  <a:cubicBezTo>
                    <a:pt x="32930" y="7881"/>
                    <a:pt x="42500" y="6192"/>
                    <a:pt x="42500" y="3941"/>
                  </a:cubicBezTo>
                  <a:cubicBezTo>
                    <a:pt x="42500" y="1824"/>
                    <a:pt x="32930" y="0"/>
                    <a:pt x="21244" y="0"/>
                  </a:cubicBezTo>
                  <a:close/>
                </a:path>
              </a:pathLst>
            </a:custGeom>
            <a:solidFill>
              <a:srgbClr val="9DE6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2931689" y="2508142"/>
              <a:ext cx="48903" cy="120341"/>
            </a:xfrm>
            <a:custGeom>
              <a:avLst/>
              <a:gdLst/>
              <a:ahLst/>
              <a:cxnLst/>
              <a:rect l="l" t="t" r="r" b="b"/>
              <a:pathLst>
                <a:path w="2962" h="7289" extrusionOk="0">
                  <a:moveTo>
                    <a:pt x="1688" y="0"/>
                  </a:moveTo>
                  <a:cubicBezTo>
                    <a:pt x="1561" y="0"/>
                    <a:pt x="1423" y="22"/>
                    <a:pt x="1273" y="72"/>
                  </a:cubicBezTo>
                  <a:cubicBezTo>
                    <a:pt x="1" y="635"/>
                    <a:pt x="1" y="4012"/>
                    <a:pt x="282" y="5982"/>
                  </a:cubicBezTo>
                  <a:cubicBezTo>
                    <a:pt x="434" y="7043"/>
                    <a:pt x="1036" y="7288"/>
                    <a:pt x="1559" y="7288"/>
                  </a:cubicBezTo>
                  <a:cubicBezTo>
                    <a:pt x="2008" y="7288"/>
                    <a:pt x="2399" y="7108"/>
                    <a:pt x="2399" y="7108"/>
                  </a:cubicBezTo>
                  <a:lnTo>
                    <a:pt x="2399" y="5847"/>
                  </a:lnTo>
                  <a:cubicBezTo>
                    <a:pt x="2399" y="5847"/>
                    <a:pt x="2132" y="6059"/>
                    <a:pt x="1860" y="6059"/>
                  </a:cubicBezTo>
                  <a:cubicBezTo>
                    <a:pt x="1689" y="6059"/>
                    <a:pt x="1517" y="5975"/>
                    <a:pt x="1408" y="5701"/>
                  </a:cubicBezTo>
                  <a:cubicBezTo>
                    <a:pt x="991" y="5003"/>
                    <a:pt x="1126" y="1479"/>
                    <a:pt x="1408" y="1479"/>
                  </a:cubicBezTo>
                  <a:cubicBezTo>
                    <a:pt x="1689" y="1625"/>
                    <a:pt x="2399" y="2605"/>
                    <a:pt x="2399" y="2605"/>
                  </a:cubicBezTo>
                  <a:cubicBezTo>
                    <a:pt x="2399" y="2605"/>
                    <a:pt x="2534" y="2470"/>
                    <a:pt x="2962" y="1198"/>
                  </a:cubicBezTo>
                  <a:cubicBezTo>
                    <a:pt x="2962" y="1198"/>
                    <a:pt x="2629" y="0"/>
                    <a:pt x="1688" y="0"/>
                  </a:cubicBezTo>
                  <a:close/>
                </a:path>
              </a:pathLst>
            </a:custGeom>
            <a:solidFill>
              <a:srgbClr val="3BC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2922394" y="2503602"/>
              <a:ext cx="62837" cy="128976"/>
            </a:xfrm>
            <a:custGeom>
              <a:avLst/>
              <a:gdLst/>
              <a:ahLst/>
              <a:cxnLst/>
              <a:rect l="l" t="t" r="r" b="b"/>
              <a:pathLst>
                <a:path w="3806" h="7812" extrusionOk="0">
                  <a:moveTo>
                    <a:pt x="2680" y="628"/>
                  </a:moveTo>
                  <a:cubicBezTo>
                    <a:pt x="2962" y="775"/>
                    <a:pt x="3097" y="1338"/>
                    <a:pt x="3243" y="1473"/>
                  </a:cubicBezTo>
                  <a:cubicBezTo>
                    <a:pt x="3097" y="1900"/>
                    <a:pt x="2962" y="2182"/>
                    <a:pt x="2962" y="2317"/>
                  </a:cubicBezTo>
                  <a:cubicBezTo>
                    <a:pt x="2680" y="2036"/>
                    <a:pt x="2252" y="1619"/>
                    <a:pt x="1971" y="1473"/>
                  </a:cubicBezTo>
                  <a:cubicBezTo>
                    <a:pt x="1971" y="1473"/>
                    <a:pt x="1836" y="1473"/>
                    <a:pt x="1689" y="1619"/>
                  </a:cubicBezTo>
                  <a:cubicBezTo>
                    <a:pt x="1408" y="2036"/>
                    <a:pt x="1408" y="5413"/>
                    <a:pt x="1689" y="6122"/>
                  </a:cubicBezTo>
                  <a:cubicBezTo>
                    <a:pt x="1836" y="6404"/>
                    <a:pt x="2117" y="6539"/>
                    <a:pt x="2252" y="6539"/>
                  </a:cubicBezTo>
                  <a:cubicBezTo>
                    <a:pt x="2326" y="6612"/>
                    <a:pt x="2396" y="6649"/>
                    <a:pt x="2466" y="6649"/>
                  </a:cubicBezTo>
                  <a:cubicBezTo>
                    <a:pt x="2537" y="6649"/>
                    <a:pt x="2607" y="6612"/>
                    <a:pt x="2680" y="6539"/>
                  </a:cubicBezTo>
                  <a:lnTo>
                    <a:pt x="2680" y="7102"/>
                  </a:lnTo>
                  <a:cubicBezTo>
                    <a:pt x="2480" y="7206"/>
                    <a:pt x="2207" y="7304"/>
                    <a:pt x="1965" y="7304"/>
                  </a:cubicBezTo>
                  <a:cubicBezTo>
                    <a:pt x="1865" y="7304"/>
                    <a:pt x="1771" y="7287"/>
                    <a:pt x="1689" y="7248"/>
                  </a:cubicBezTo>
                  <a:cubicBezTo>
                    <a:pt x="1408" y="7102"/>
                    <a:pt x="1273" y="6685"/>
                    <a:pt x="1127" y="6257"/>
                  </a:cubicBezTo>
                  <a:cubicBezTo>
                    <a:pt x="845" y="3871"/>
                    <a:pt x="991" y="1056"/>
                    <a:pt x="1836" y="628"/>
                  </a:cubicBezTo>
                  <a:close/>
                  <a:moveTo>
                    <a:pt x="2307" y="1"/>
                  </a:moveTo>
                  <a:cubicBezTo>
                    <a:pt x="2114" y="1"/>
                    <a:pt x="1903" y="71"/>
                    <a:pt x="1689" y="212"/>
                  </a:cubicBezTo>
                  <a:cubicBezTo>
                    <a:pt x="1" y="775"/>
                    <a:pt x="429" y="4996"/>
                    <a:pt x="564" y="6257"/>
                  </a:cubicBezTo>
                  <a:cubicBezTo>
                    <a:pt x="710" y="6967"/>
                    <a:pt x="991" y="7383"/>
                    <a:pt x="1408" y="7665"/>
                  </a:cubicBezTo>
                  <a:cubicBezTo>
                    <a:pt x="1554" y="7811"/>
                    <a:pt x="1836" y="7811"/>
                    <a:pt x="1971" y="7811"/>
                  </a:cubicBezTo>
                  <a:cubicBezTo>
                    <a:pt x="2534" y="7811"/>
                    <a:pt x="2962" y="7530"/>
                    <a:pt x="2962" y="7530"/>
                  </a:cubicBezTo>
                  <a:cubicBezTo>
                    <a:pt x="3097" y="7530"/>
                    <a:pt x="3097" y="7383"/>
                    <a:pt x="3097" y="7383"/>
                  </a:cubicBezTo>
                  <a:lnTo>
                    <a:pt x="3097" y="6122"/>
                  </a:lnTo>
                  <a:cubicBezTo>
                    <a:pt x="3097" y="6122"/>
                    <a:pt x="3097" y="5976"/>
                    <a:pt x="2962" y="5976"/>
                  </a:cubicBezTo>
                  <a:cubicBezTo>
                    <a:pt x="2962" y="5908"/>
                    <a:pt x="2925" y="5875"/>
                    <a:pt x="2872" y="5875"/>
                  </a:cubicBezTo>
                  <a:cubicBezTo>
                    <a:pt x="2818" y="5875"/>
                    <a:pt x="2748" y="5908"/>
                    <a:pt x="2680" y="5976"/>
                  </a:cubicBezTo>
                  <a:cubicBezTo>
                    <a:pt x="2680" y="5976"/>
                    <a:pt x="2534" y="6122"/>
                    <a:pt x="2399" y="6122"/>
                  </a:cubicBezTo>
                  <a:cubicBezTo>
                    <a:pt x="2252" y="6122"/>
                    <a:pt x="2252" y="5976"/>
                    <a:pt x="2117" y="5841"/>
                  </a:cubicBezTo>
                  <a:cubicBezTo>
                    <a:pt x="1971" y="5278"/>
                    <a:pt x="1971" y="2880"/>
                    <a:pt x="2117" y="2182"/>
                  </a:cubicBezTo>
                  <a:cubicBezTo>
                    <a:pt x="2252" y="2317"/>
                    <a:pt x="2534" y="2745"/>
                    <a:pt x="2680" y="3026"/>
                  </a:cubicBezTo>
                  <a:cubicBezTo>
                    <a:pt x="2815" y="3161"/>
                    <a:pt x="2815" y="3161"/>
                    <a:pt x="2962" y="3161"/>
                  </a:cubicBezTo>
                  <a:lnTo>
                    <a:pt x="3097" y="3161"/>
                  </a:lnTo>
                  <a:cubicBezTo>
                    <a:pt x="3243" y="3026"/>
                    <a:pt x="3525" y="2463"/>
                    <a:pt x="3806" y="1473"/>
                  </a:cubicBezTo>
                  <a:lnTo>
                    <a:pt x="3806" y="1338"/>
                  </a:lnTo>
                  <a:cubicBezTo>
                    <a:pt x="3660" y="1338"/>
                    <a:pt x="3525" y="493"/>
                    <a:pt x="2815" y="212"/>
                  </a:cubicBezTo>
                  <a:cubicBezTo>
                    <a:pt x="2675" y="71"/>
                    <a:pt x="2500" y="1"/>
                    <a:pt x="2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2964212" y="2532560"/>
              <a:ext cx="169723" cy="169706"/>
            </a:xfrm>
            <a:custGeom>
              <a:avLst/>
              <a:gdLst/>
              <a:ahLst/>
              <a:cxnLst/>
              <a:rect l="l" t="t" r="r" b="b"/>
              <a:pathLst>
                <a:path w="10280" h="10279" extrusionOk="0">
                  <a:moveTo>
                    <a:pt x="1" y="0"/>
                  </a:moveTo>
                  <a:lnTo>
                    <a:pt x="1" y="8444"/>
                  </a:lnTo>
                  <a:cubicBezTo>
                    <a:pt x="1" y="9434"/>
                    <a:pt x="2252" y="10279"/>
                    <a:pt x="5213" y="10279"/>
                  </a:cubicBezTo>
                  <a:cubicBezTo>
                    <a:pt x="8028" y="10279"/>
                    <a:pt x="10280" y="9434"/>
                    <a:pt x="10280" y="8444"/>
                  </a:cubicBezTo>
                  <a:lnTo>
                    <a:pt x="102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2959573" y="2527904"/>
              <a:ext cx="179018" cy="179018"/>
            </a:xfrm>
            <a:custGeom>
              <a:avLst/>
              <a:gdLst/>
              <a:ahLst/>
              <a:cxnLst/>
              <a:rect l="l" t="t" r="r" b="b"/>
              <a:pathLst>
                <a:path w="10843" h="10843" extrusionOk="0">
                  <a:moveTo>
                    <a:pt x="10279" y="564"/>
                  </a:moveTo>
                  <a:lnTo>
                    <a:pt x="10279" y="8726"/>
                  </a:lnTo>
                  <a:cubicBezTo>
                    <a:pt x="10279" y="9435"/>
                    <a:pt x="8309" y="10279"/>
                    <a:pt x="5494" y="10279"/>
                  </a:cubicBezTo>
                  <a:cubicBezTo>
                    <a:pt x="2680" y="10279"/>
                    <a:pt x="563" y="9435"/>
                    <a:pt x="563" y="8726"/>
                  </a:cubicBezTo>
                  <a:lnTo>
                    <a:pt x="563" y="564"/>
                  </a:lnTo>
                  <a:close/>
                  <a:moveTo>
                    <a:pt x="282" y="1"/>
                  </a:moveTo>
                  <a:cubicBezTo>
                    <a:pt x="147" y="1"/>
                    <a:pt x="0" y="147"/>
                    <a:pt x="0" y="282"/>
                  </a:cubicBezTo>
                  <a:lnTo>
                    <a:pt x="0" y="8726"/>
                  </a:lnTo>
                  <a:cubicBezTo>
                    <a:pt x="0" y="10133"/>
                    <a:pt x="2815" y="10842"/>
                    <a:pt x="5494" y="10842"/>
                  </a:cubicBezTo>
                  <a:cubicBezTo>
                    <a:pt x="8027" y="10842"/>
                    <a:pt x="10842" y="10133"/>
                    <a:pt x="10842" y="8726"/>
                  </a:cubicBezTo>
                  <a:lnTo>
                    <a:pt x="10842" y="282"/>
                  </a:lnTo>
                  <a:cubicBezTo>
                    <a:pt x="10842" y="147"/>
                    <a:pt x="10696" y="1"/>
                    <a:pt x="105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2964212" y="2507085"/>
              <a:ext cx="169723" cy="51131"/>
            </a:xfrm>
            <a:custGeom>
              <a:avLst/>
              <a:gdLst/>
              <a:ahLst/>
              <a:cxnLst/>
              <a:rect l="l" t="t" r="r" b="b"/>
              <a:pathLst>
                <a:path w="10280" h="3097" extrusionOk="0">
                  <a:moveTo>
                    <a:pt x="5213" y="1"/>
                  </a:moveTo>
                  <a:cubicBezTo>
                    <a:pt x="2252" y="1"/>
                    <a:pt x="1" y="564"/>
                    <a:pt x="1" y="1543"/>
                  </a:cubicBezTo>
                  <a:cubicBezTo>
                    <a:pt x="1" y="2387"/>
                    <a:pt x="2252" y="3097"/>
                    <a:pt x="5213" y="3097"/>
                  </a:cubicBezTo>
                  <a:cubicBezTo>
                    <a:pt x="8028" y="3097"/>
                    <a:pt x="10280" y="2387"/>
                    <a:pt x="10280" y="1543"/>
                  </a:cubicBezTo>
                  <a:cubicBezTo>
                    <a:pt x="10280" y="699"/>
                    <a:pt x="8028" y="1"/>
                    <a:pt x="52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2959573" y="2502446"/>
              <a:ext cx="179018" cy="60427"/>
            </a:xfrm>
            <a:custGeom>
              <a:avLst/>
              <a:gdLst/>
              <a:ahLst/>
              <a:cxnLst/>
              <a:rect l="l" t="t" r="r" b="b"/>
              <a:pathLst>
                <a:path w="10843" h="3660" extrusionOk="0">
                  <a:moveTo>
                    <a:pt x="5494" y="417"/>
                  </a:moveTo>
                  <a:cubicBezTo>
                    <a:pt x="8444" y="417"/>
                    <a:pt x="10279" y="1261"/>
                    <a:pt x="10279" y="1824"/>
                  </a:cubicBezTo>
                  <a:cubicBezTo>
                    <a:pt x="10279" y="2252"/>
                    <a:pt x="8444" y="3096"/>
                    <a:pt x="5494" y="3096"/>
                  </a:cubicBezTo>
                  <a:cubicBezTo>
                    <a:pt x="2398" y="3096"/>
                    <a:pt x="563" y="2252"/>
                    <a:pt x="563" y="1824"/>
                  </a:cubicBezTo>
                  <a:cubicBezTo>
                    <a:pt x="563" y="1261"/>
                    <a:pt x="2398" y="417"/>
                    <a:pt x="5494" y="417"/>
                  </a:cubicBezTo>
                  <a:close/>
                  <a:moveTo>
                    <a:pt x="5494" y="0"/>
                  </a:moveTo>
                  <a:cubicBezTo>
                    <a:pt x="2680" y="0"/>
                    <a:pt x="0" y="563"/>
                    <a:pt x="0" y="1824"/>
                  </a:cubicBezTo>
                  <a:cubicBezTo>
                    <a:pt x="0" y="2950"/>
                    <a:pt x="2680" y="3659"/>
                    <a:pt x="5494" y="3659"/>
                  </a:cubicBezTo>
                  <a:cubicBezTo>
                    <a:pt x="8163" y="3659"/>
                    <a:pt x="10842" y="2950"/>
                    <a:pt x="10842" y="1824"/>
                  </a:cubicBezTo>
                  <a:cubicBezTo>
                    <a:pt x="10842" y="563"/>
                    <a:pt x="8163" y="0"/>
                    <a:pt x="54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2975934" y="2509314"/>
              <a:ext cx="146295" cy="44263"/>
            </a:xfrm>
            <a:custGeom>
              <a:avLst/>
              <a:gdLst/>
              <a:ahLst/>
              <a:cxnLst/>
              <a:rect l="l" t="t" r="r" b="b"/>
              <a:pathLst>
                <a:path w="8861" h="2681" extrusionOk="0">
                  <a:moveTo>
                    <a:pt x="4503" y="1"/>
                  </a:moveTo>
                  <a:cubicBezTo>
                    <a:pt x="1970" y="1"/>
                    <a:pt x="0" y="564"/>
                    <a:pt x="0" y="1408"/>
                  </a:cubicBezTo>
                  <a:cubicBezTo>
                    <a:pt x="0" y="2117"/>
                    <a:pt x="1970" y="2680"/>
                    <a:pt x="4503" y="2680"/>
                  </a:cubicBezTo>
                  <a:cubicBezTo>
                    <a:pt x="6890" y="2680"/>
                    <a:pt x="8860" y="2117"/>
                    <a:pt x="8860" y="1408"/>
                  </a:cubicBezTo>
                  <a:cubicBezTo>
                    <a:pt x="8860" y="564"/>
                    <a:pt x="6890" y="1"/>
                    <a:pt x="45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2971279" y="2504675"/>
              <a:ext cx="155590" cy="53542"/>
            </a:xfrm>
            <a:custGeom>
              <a:avLst/>
              <a:gdLst/>
              <a:ahLst/>
              <a:cxnLst/>
              <a:rect l="l" t="t" r="r" b="b"/>
              <a:pathLst>
                <a:path w="9424" h="3243" extrusionOk="0">
                  <a:moveTo>
                    <a:pt x="4785" y="563"/>
                  </a:moveTo>
                  <a:cubicBezTo>
                    <a:pt x="7318" y="563"/>
                    <a:pt x="8861" y="1126"/>
                    <a:pt x="8861" y="1689"/>
                  </a:cubicBezTo>
                  <a:cubicBezTo>
                    <a:pt x="8861" y="2117"/>
                    <a:pt x="7318" y="2680"/>
                    <a:pt x="4785" y="2680"/>
                  </a:cubicBezTo>
                  <a:cubicBezTo>
                    <a:pt x="2106" y="2680"/>
                    <a:pt x="564" y="2117"/>
                    <a:pt x="564" y="1689"/>
                  </a:cubicBezTo>
                  <a:cubicBezTo>
                    <a:pt x="564" y="1126"/>
                    <a:pt x="2106" y="563"/>
                    <a:pt x="4785" y="563"/>
                  </a:cubicBezTo>
                  <a:close/>
                  <a:moveTo>
                    <a:pt x="4785" y="0"/>
                  </a:moveTo>
                  <a:cubicBezTo>
                    <a:pt x="2387" y="0"/>
                    <a:pt x="1" y="563"/>
                    <a:pt x="1" y="1689"/>
                  </a:cubicBezTo>
                  <a:cubicBezTo>
                    <a:pt x="1" y="2680"/>
                    <a:pt x="2387" y="3243"/>
                    <a:pt x="4785" y="3243"/>
                  </a:cubicBezTo>
                  <a:cubicBezTo>
                    <a:pt x="7037" y="3243"/>
                    <a:pt x="9424" y="2680"/>
                    <a:pt x="9424" y="1689"/>
                  </a:cubicBezTo>
                  <a:cubicBezTo>
                    <a:pt x="9424" y="563"/>
                    <a:pt x="7037" y="0"/>
                    <a:pt x="47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2992097" y="2537843"/>
              <a:ext cx="113952" cy="15635"/>
            </a:xfrm>
            <a:custGeom>
              <a:avLst/>
              <a:gdLst/>
              <a:ahLst/>
              <a:cxnLst/>
              <a:rect l="l" t="t" r="r" b="b"/>
              <a:pathLst>
                <a:path w="6902" h="947" extrusionOk="0">
                  <a:moveTo>
                    <a:pt x="3451" y="1"/>
                  </a:moveTo>
                  <a:cubicBezTo>
                    <a:pt x="2289" y="1"/>
                    <a:pt x="1126" y="175"/>
                    <a:pt x="1" y="524"/>
                  </a:cubicBezTo>
                  <a:cubicBezTo>
                    <a:pt x="1126" y="806"/>
                    <a:pt x="2289" y="947"/>
                    <a:pt x="3451" y="947"/>
                  </a:cubicBezTo>
                  <a:cubicBezTo>
                    <a:pt x="4614" y="947"/>
                    <a:pt x="5776" y="806"/>
                    <a:pt x="6902" y="524"/>
                  </a:cubicBezTo>
                  <a:cubicBezTo>
                    <a:pt x="5776" y="175"/>
                    <a:pt x="4614" y="1"/>
                    <a:pt x="34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2987458" y="2533204"/>
              <a:ext cx="123247" cy="25013"/>
            </a:xfrm>
            <a:custGeom>
              <a:avLst/>
              <a:gdLst/>
              <a:ahLst/>
              <a:cxnLst/>
              <a:rect l="l" t="t" r="r" b="b"/>
              <a:pathLst>
                <a:path w="7465" h="1515" extrusionOk="0">
                  <a:moveTo>
                    <a:pt x="3732" y="594"/>
                  </a:moveTo>
                  <a:cubicBezTo>
                    <a:pt x="4506" y="594"/>
                    <a:pt x="5280" y="665"/>
                    <a:pt x="6057" y="805"/>
                  </a:cubicBezTo>
                  <a:cubicBezTo>
                    <a:pt x="5280" y="946"/>
                    <a:pt x="4506" y="1017"/>
                    <a:pt x="3732" y="1017"/>
                  </a:cubicBezTo>
                  <a:cubicBezTo>
                    <a:pt x="2958" y="1017"/>
                    <a:pt x="2184" y="946"/>
                    <a:pt x="1407" y="805"/>
                  </a:cubicBezTo>
                  <a:cubicBezTo>
                    <a:pt x="2184" y="665"/>
                    <a:pt x="2958" y="594"/>
                    <a:pt x="3732" y="594"/>
                  </a:cubicBezTo>
                  <a:close/>
                  <a:moveTo>
                    <a:pt x="3732" y="0"/>
                  </a:moveTo>
                  <a:cubicBezTo>
                    <a:pt x="2570" y="0"/>
                    <a:pt x="1407" y="175"/>
                    <a:pt x="282" y="524"/>
                  </a:cubicBezTo>
                  <a:cubicBezTo>
                    <a:pt x="146" y="524"/>
                    <a:pt x="0" y="670"/>
                    <a:pt x="0" y="805"/>
                  </a:cubicBezTo>
                  <a:cubicBezTo>
                    <a:pt x="0" y="952"/>
                    <a:pt x="146" y="952"/>
                    <a:pt x="282" y="1087"/>
                  </a:cubicBezTo>
                  <a:cubicBezTo>
                    <a:pt x="1407" y="1368"/>
                    <a:pt x="2533" y="1515"/>
                    <a:pt x="3805" y="1515"/>
                  </a:cubicBezTo>
                  <a:cubicBezTo>
                    <a:pt x="4931" y="1515"/>
                    <a:pt x="6057" y="1368"/>
                    <a:pt x="7183" y="1087"/>
                  </a:cubicBezTo>
                  <a:cubicBezTo>
                    <a:pt x="7318" y="952"/>
                    <a:pt x="7464" y="952"/>
                    <a:pt x="7464" y="805"/>
                  </a:cubicBezTo>
                  <a:cubicBezTo>
                    <a:pt x="7464" y="670"/>
                    <a:pt x="7318" y="524"/>
                    <a:pt x="7183" y="524"/>
                  </a:cubicBezTo>
                  <a:cubicBezTo>
                    <a:pt x="6057" y="175"/>
                    <a:pt x="4895" y="0"/>
                    <a:pt x="37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1679485" y="2590724"/>
              <a:ext cx="322886" cy="55787"/>
            </a:xfrm>
            <a:custGeom>
              <a:avLst/>
              <a:gdLst/>
              <a:ahLst/>
              <a:cxnLst/>
              <a:rect l="l" t="t" r="r" b="b"/>
              <a:pathLst>
                <a:path w="19557" h="3379" extrusionOk="0">
                  <a:moveTo>
                    <a:pt x="19556" y="1"/>
                  </a:moveTo>
                  <a:lnTo>
                    <a:pt x="1" y="282"/>
                  </a:lnTo>
                  <a:lnTo>
                    <a:pt x="1" y="3232"/>
                  </a:lnTo>
                  <a:lnTo>
                    <a:pt x="19556" y="3378"/>
                  </a:lnTo>
                  <a:lnTo>
                    <a:pt x="195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1674845" y="2586084"/>
              <a:ext cx="332165" cy="65066"/>
            </a:xfrm>
            <a:custGeom>
              <a:avLst/>
              <a:gdLst/>
              <a:ahLst/>
              <a:cxnLst/>
              <a:rect l="l" t="t" r="r" b="b"/>
              <a:pathLst>
                <a:path w="20119" h="3941" extrusionOk="0">
                  <a:moveTo>
                    <a:pt x="19702" y="563"/>
                  </a:moveTo>
                  <a:lnTo>
                    <a:pt x="19702" y="3378"/>
                  </a:lnTo>
                  <a:lnTo>
                    <a:pt x="563" y="3232"/>
                  </a:lnTo>
                  <a:lnTo>
                    <a:pt x="563" y="845"/>
                  </a:lnTo>
                  <a:lnTo>
                    <a:pt x="19702" y="563"/>
                  </a:lnTo>
                  <a:close/>
                  <a:moveTo>
                    <a:pt x="19837" y="0"/>
                  </a:moveTo>
                  <a:lnTo>
                    <a:pt x="282" y="282"/>
                  </a:lnTo>
                  <a:cubicBezTo>
                    <a:pt x="136" y="282"/>
                    <a:pt x="136" y="282"/>
                    <a:pt x="0" y="417"/>
                  </a:cubicBezTo>
                  <a:lnTo>
                    <a:pt x="0" y="563"/>
                  </a:lnTo>
                  <a:lnTo>
                    <a:pt x="0" y="3513"/>
                  </a:lnTo>
                  <a:cubicBezTo>
                    <a:pt x="0" y="3659"/>
                    <a:pt x="136" y="3794"/>
                    <a:pt x="282" y="3794"/>
                  </a:cubicBezTo>
                  <a:lnTo>
                    <a:pt x="19837" y="3941"/>
                  </a:lnTo>
                  <a:lnTo>
                    <a:pt x="20119" y="3941"/>
                  </a:lnTo>
                  <a:lnTo>
                    <a:pt x="20119" y="3659"/>
                  </a:lnTo>
                  <a:lnTo>
                    <a:pt x="20119" y="282"/>
                  </a:lnTo>
                  <a:lnTo>
                    <a:pt x="20119" y="136"/>
                  </a:lnTo>
                  <a:cubicBezTo>
                    <a:pt x="19984" y="136"/>
                    <a:pt x="19984" y="0"/>
                    <a:pt x="198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2002346" y="2516380"/>
              <a:ext cx="48903" cy="130132"/>
            </a:xfrm>
            <a:custGeom>
              <a:avLst/>
              <a:gdLst/>
              <a:ahLst/>
              <a:cxnLst/>
              <a:rect l="l" t="t" r="r" b="b"/>
              <a:pathLst>
                <a:path w="2962" h="7882" extrusionOk="0">
                  <a:moveTo>
                    <a:pt x="2961" y="1"/>
                  </a:moveTo>
                  <a:lnTo>
                    <a:pt x="0" y="5067"/>
                  </a:lnTo>
                  <a:lnTo>
                    <a:pt x="0" y="7881"/>
                  </a:lnTo>
                  <a:lnTo>
                    <a:pt x="2961" y="1824"/>
                  </a:lnTo>
                  <a:lnTo>
                    <a:pt x="29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1997691" y="2511741"/>
              <a:ext cx="58198" cy="139410"/>
            </a:xfrm>
            <a:custGeom>
              <a:avLst/>
              <a:gdLst/>
              <a:ahLst/>
              <a:cxnLst/>
              <a:rect l="l" t="t" r="r" b="b"/>
              <a:pathLst>
                <a:path w="3525" h="8444" extrusionOk="0">
                  <a:moveTo>
                    <a:pt x="2962" y="1261"/>
                  </a:moveTo>
                  <a:lnTo>
                    <a:pt x="2962" y="1970"/>
                  </a:lnTo>
                  <a:lnTo>
                    <a:pt x="564" y="7037"/>
                  </a:lnTo>
                  <a:lnTo>
                    <a:pt x="429" y="5483"/>
                  </a:lnTo>
                  <a:lnTo>
                    <a:pt x="2962" y="1261"/>
                  </a:lnTo>
                  <a:close/>
                  <a:moveTo>
                    <a:pt x="3243" y="0"/>
                  </a:moveTo>
                  <a:cubicBezTo>
                    <a:pt x="3097" y="0"/>
                    <a:pt x="2962" y="0"/>
                    <a:pt x="2962" y="135"/>
                  </a:cubicBezTo>
                  <a:lnTo>
                    <a:pt x="1" y="5348"/>
                  </a:lnTo>
                  <a:lnTo>
                    <a:pt x="1" y="5483"/>
                  </a:lnTo>
                  <a:lnTo>
                    <a:pt x="147" y="8162"/>
                  </a:lnTo>
                  <a:cubicBezTo>
                    <a:pt x="147" y="8297"/>
                    <a:pt x="147" y="8444"/>
                    <a:pt x="282" y="8444"/>
                  </a:cubicBezTo>
                  <a:cubicBezTo>
                    <a:pt x="429" y="8444"/>
                    <a:pt x="564" y="8444"/>
                    <a:pt x="564" y="8297"/>
                  </a:cubicBezTo>
                  <a:lnTo>
                    <a:pt x="3378" y="2105"/>
                  </a:lnTo>
                  <a:lnTo>
                    <a:pt x="3525" y="2105"/>
                  </a:lnTo>
                  <a:lnTo>
                    <a:pt x="3525" y="282"/>
                  </a:lnTo>
                  <a:cubicBezTo>
                    <a:pt x="3525" y="135"/>
                    <a:pt x="3378" y="0"/>
                    <a:pt x="32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1679485" y="2634788"/>
              <a:ext cx="322886" cy="55771"/>
            </a:xfrm>
            <a:custGeom>
              <a:avLst/>
              <a:gdLst/>
              <a:ahLst/>
              <a:cxnLst/>
              <a:rect l="l" t="t" r="r" b="b"/>
              <a:pathLst>
                <a:path w="19557" h="3378" extrusionOk="0">
                  <a:moveTo>
                    <a:pt x="19556" y="0"/>
                  </a:moveTo>
                  <a:lnTo>
                    <a:pt x="1" y="282"/>
                  </a:lnTo>
                  <a:lnTo>
                    <a:pt x="1" y="3242"/>
                  </a:lnTo>
                  <a:lnTo>
                    <a:pt x="19556" y="3378"/>
                  </a:lnTo>
                  <a:lnTo>
                    <a:pt x="195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1674845" y="2630132"/>
              <a:ext cx="332165" cy="65082"/>
            </a:xfrm>
            <a:custGeom>
              <a:avLst/>
              <a:gdLst/>
              <a:ahLst/>
              <a:cxnLst/>
              <a:rect l="l" t="t" r="r" b="b"/>
              <a:pathLst>
                <a:path w="20119" h="3942" extrusionOk="0">
                  <a:moveTo>
                    <a:pt x="19702" y="564"/>
                  </a:moveTo>
                  <a:lnTo>
                    <a:pt x="19702" y="3378"/>
                  </a:lnTo>
                  <a:lnTo>
                    <a:pt x="563" y="3243"/>
                  </a:lnTo>
                  <a:lnTo>
                    <a:pt x="563" y="845"/>
                  </a:lnTo>
                  <a:lnTo>
                    <a:pt x="19702" y="564"/>
                  </a:lnTo>
                  <a:close/>
                  <a:moveTo>
                    <a:pt x="19837" y="1"/>
                  </a:moveTo>
                  <a:lnTo>
                    <a:pt x="282" y="282"/>
                  </a:lnTo>
                  <a:cubicBezTo>
                    <a:pt x="136" y="282"/>
                    <a:pt x="136" y="282"/>
                    <a:pt x="0" y="428"/>
                  </a:cubicBezTo>
                  <a:lnTo>
                    <a:pt x="0" y="564"/>
                  </a:lnTo>
                  <a:lnTo>
                    <a:pt x="0" y="3524"/>
                  </a:lnTo>
                  <a:cubicBezTo>
                    <a:pt x="0" y="3660"/>
                    <a:pt x="136" y="3806"/>
                    <a:pt x="282" y="3806"/>
                  </a:cubicBezTo>
                  <a:lnTo>
                    <a:pt x="19837" y="3941"/>
                  </a:lnTo>
                  <a:cubicBezTo>
                    <a:pt x="19984" y="3941"/>
                    <a:pt x="19984" y="3941"/>
                    <a:pt x="20119" y="3806"/>
                  </a:cubicBezTo>
                  <a:lnTo>
                    <a:pt x="20119" y="3660"/>
                  </a:lnTo>
                  <a:lnTo>
                    <a:pt x="20119" y="282"/>
                  </a:lnTo>
                  <a:lnTo>
                    <a:pt x="20119" y="147"/>
                  </a:lnTo>
                  <a:cubicBezTo>
                    <a:pt x="19984" y="1"/>
                    <a:pt x="19984" y="1"/>
                    <a:pt x="198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2002346" y="2560428"/>
              <a:ext cx="48903" cy="130132"/>
            </a:xfrm>
            <a:custGeom>
              <a:avLst/>
              <a:gdLst/>
              <a:ahLst/>
              <a:cxnLst/>
              <a:rect l="l" t="t" r="r" b="b"/>
              <a:pathLst>
                <a:path w="2962" h="7882" extrusionOk="0">
                  <a:moveTo>
                    <a:pt x="2961" y="1"/>
                  </a:moveTo>
                  <a:lnTo>
                    <a:pt x="0" y="5067"/>
                  </a:lnTo>
                  <a:lnTo>
                    <a:pt x="0" y="7882"/>
                  </a:lnTo>
                  <a:lnTo>
                    <a:pt x="2961" y="1690"/>
                  </a:lnTo>
                  <a:lnTo>
                    <a:pt x="29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1997691" y="2554864"/>
              <a:ext cx="58198" cy="140352"/>
            </a:xfrm>
            <a:custGeom>
              <a:avLst/>
              <a:gdLst/>
              <a:ahLst/>
              <a:cxnLst/>
              <a:rect l="l" t="t" r="r" b="b"/>
              <a:pathLst>
                <a:path w="3525" h="8501" extrusionOk="0">
                  <a:moveTo>
                    <a:pt x="2962" y="1329"/>
                  </a:moveTo>
                  <a:lnTo>
                    <a:pt x="2962" y="2027"/>
                  </a:lnTo>
                  <a:lnTo>
                    <a:pt x="564" y="7093"/>
                  </a:lnTo>
                  <a:lnTo>
                    <a:pt x="429" y="5550"/>
                  </a:lnTo>
                  <a:lnTo>
                    <a:pt x="2962" y="1329"/>
                  </a:lnTo>
                  <a:close/>
                  <a:moveTo>
                    <a:pt x="3122" y="1"/>
                  </a:moveTo>
                  <a:cubicBezTo>
                    <a:pt x="3030" y="1"/>
                    <a:pt x="2962" y="99"/>
                    <a:pt x="2962" y="203"/>
                  </a:cubicBezTo>
                  <a:lnTo>
                    <a:pt x="1" y="5269"/>
                  </a:lnTo>
                  <a:lnTo>
                    <a:pt x="1" y="5404"/>
                  </a:lnTo>
                  <a:lnTo>
                    <a:pt x="147" y="8219"/>
                  </a:lnTo>
                  <a:cubicBezTo>
                    <a:pt x="147" y="8365"/>
                    <a:pt x="147" y="8500"/>
                    <a:pt x="282" y="8500"/>
                  </a:cubicBezTo>
                  <a:cubicBezTo>
                    <a:pt x="429" y="8500"/>
                    <a:pt x="564" y="8500"/>
                    <a:pt x="564" y="8365"/>
                  </a:cubicBezTo>
                  <a:lnTo>
                    <a:pt x="3378" y="2173"/>
                  </a:lnTo>
                  <a:cubicBezTo>
                    <a:pt x="3525" y="2173"/>
                    <a:pt x="3525" y="2173"/>
                    <a:pt x="3525" y="2027"/>
                  </a:cubicBezTo>
                  <a:lnTo>
                    <a:pt x="3525" y="338"/>
                  </a:lnTo>
                  <a:cubicBezTo>
                    <a:pt x="3525" y="203"/>
                    <a:pt x="3378" y="56"/>
                    <a:pt x="3243" y="56"/>
                  </a:cubicBezTo>
                  <a:cubicBezTo>
                    <a:pt x="3201" y="17"/>
                    <a:pt x="3159" y="1"/>
                    <a:pt x="31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1623732" y="2451695"/>
              <a:ext cx="204476" cy="171770"/>
            </a:xfrm>
            <a:custGeom>
              <a:avLst/>
              <a:gdLst/>
              <a:ahLst/>
              <a:cxnLst/>
              <a:rect l="l" t="t" r="r" b="b"/>
              <a:pathLst>
                <a:path w="12385" h="10404" extrusionOk="0">
                  <a:moveTo>
                    <a:pt x="10364" y="1"/>
                  </a:moveTo>
                  <a:cubicBezTo>
                    <a:pt x="9875" y="1"/>
                    <a:pt x="9345" y="620"/>
                    <a:pt x="9007" y="958"/>
                  </a:cubicBezTo>
                  <a:cubicBezTo>
                    <a:pt x="8579" y="1239"/>
                    <a:pt x="417" y="6587"/>
                    <a:pt x="135" y="7431"/>
                  </a:cubicBezTo>
                  <a:cubicBezTo>
                    <a:pt x="0" y="8276"/>
                    <a:pt x="135" y="10111"/>
                    <a:pt x="1971" y="10392"/>
                  </a:cubicBezTo>
                  <a:cubicBezTo>
                    <a:pt x="2066" y="10400"/>
                    <a:pt x="2160" y="10403"/>
                    <a:pt x="2254" y="10403"/>
                  </a:cubicBezTo>
                  <a:cubicBezTo>
                    <a:pt x="3831" y="10403"/>
                    <a:pt x="5249" y="9386"/>
                    <a:pt x="6046" y="9120"/>
                  </a:cubicBezTo>
                  <a:cubicBezTo>
                    <a:pt x="6755" y="8985"/>
                    <a:pt x="7037" y="8985"/>
                    <a:pt x="7037" y="8985"/>
                  </a:cubicBezTo>
                  <a:lnTo>
                    <a:pt x="12384" y="1667"/>
                  </a:lnTo>
                  <a:lnTo>
                    <a:pt x="10977" y="1385"/>
                  </a:lnTo>
                  <a:cubicBezTo>
                    <a:pt x="10977" y="1385"/>
                    <a:pt x="11394" y="395"/>
                    <a:pt x="10696" y="113"/>
                  </a:cubicBezTo>
                  <a:cubicBezTo>
                    <a:pt x="10589" y="35"/>
                    <a:pt x="10478" y="1"/>
                    <a:pt x="10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1619076" y="2446494"/>
              <a:ext cx="216017" cy="181428"/>
            </a:xfrm>
            <a:custGeom>
              <a:avLst/>
              <a:gdLst/>
              <a:ahLst/>
              <a:cxnLst/>
              <a:rect l="l" t="t" r="r" b="b"/>
              <a:pathLst>
                <a:path w="13084" h="10989" extrusionOk="0">
                  <a:moveTo>
                    <a:pt x="10831" y="575"/>
                  </a:moveTo>
                  <a:cubicBezTo>
                    <a:pt x="11259" y="856"/>
                    <a:pt x="10978" y="1554"/>
                    <a:pt x="10978" y="1554"/>
                  </a:cubicBezTo>
                  <a:lnTo>
                    <a:pt x="10978" y="1836"/>
                  </a:lnTo>
                  <a:lnTo>
                    <a:pt x="11113" y="1982"/>
                  </a:lnTo>
                  <a:lnTo>
                    <a:pt x="12239" y="2117"/>
                  </a:lnTo>
                  <a:lnTo>
                    <a:pt x="7172" y="9018"/>
                  </a:lnTo>
                  <a:cubicBezTo>
                    <a:pt x="7037" y="9018"/>
                    <a:pt x="6756" y="9153"/>
                    <a:pt x="6193" y="9300"/>
                  </a:cubicBezTo>
                  <a:cubicBezTo>
                    <a:pt x="5912" y="9300"/>
                    <a:pt x="5630" y="9435"/>
                    <a:pt x="5349" y="9581"/>
                  </a:cubicBezTo>
                  <a:cubicBezTo>
                    <a:pt x="4591" y="9955"/>
                    <a:pt x="3608" y="10446"/>
                    <a:pt x="2601" y="10446"/>
                  </a:cubicBezTo>
                  <a:cubicBezTo>
                    <a:pt x="2485" y="10446"/>
                    <a:pt x="2369" y="10440"/>
                    <a:pt x="2253" y="10426"/>
                  </a:cubicBezTo>
                  <a:cubicBezTo>
                    <a:pt x="1690" y="10279"/>
                    <a:pt x="1262" y="10144"/>
                    <a:pt x="980" y="9581"/>
                  </a:cubicBezTo>
                  <a:cubicBezTo>
                    <a:pt x="699" y="9018"/>
                    <a:pt x="564" y="8309"/>
                    <a:pt x="699" y="7893"/>
                  </a:cubicBezTo>
                  <a:cubicBezTo>
                    <a:pt x="845" y="7330"/>
                    <a:pt x="3514" y="5495"/>
                    <a:pt x="8580" y="2117"/>
                  </a:cubicBezTo>
                  <a:cubicBezTo>
                    <a:pt x="9008" y="1700"/>
                    <a:pt x="9289" y="1554"/>
                    <a:pt x="9424" y="1419"/>
                  </a:cubicBezTo>
                  <a:cubicBezTo>
                    <a:pt x="9570" y="1419"/>
                    <a:pt x="9570" y="1273"/>
                    <a:pt x="9706" y="1138"/>
                  </a:cubicBezTo>
                  <a:cubicBezTo>
                    <a:pt x="10133" y="856"/>
                    <a:pt x="10415" y="575"/>
                    <a:pt x="10696" y="575"/>
                  </a:cubicBezTo>
                  <a:close/>
                  <a:moveTo>
                    <a:pt x="10616" y="0"/>
                  </a:moveTo>
                  <a:cubicBezTo>
                    <a:pt x="10136" y="0"/>
                    <a:pt x="9712" y="397"/>
                    <a:pt x="9289" y="710"/>
                  </a:cubicBezTo>
                  <a:cubicBezTo>
                    <a:pt x="9289" y="856"/>
                    <a:pt x="9143" y="991"/>
                    <a:pt x="9143" y="991"/>
                  </a:cubicBezTo>
                  <a:cubicBezTo>
                    <a:pt x="9008" y="991"/>
                    <a:pt x="8726" y="1273"/>
                    <a:pt x="8163" y="1554"/>
                  </a:cubicBezTo>
                  <a:cubicBezTo>
                    <a:pt x="2669" y="5359"/>
                    <a:pt x="417" y="7048"/>
                    <a:pt x="282" y="7611"/>
                  </a:cubicBezTo>
                  <a:cubicBezTo>
                    <a:pt x="1" y="8309"/>
                    <a:pt x="1" y="9153"/>
                    <a:pt x="564" y="9998"/>
                  </a:cubicBezTo>
                  <a:cubicBezTo>
                    <a:pt x="980" y="10561"/>
                    <a:pt x="1543" y="10842"/>
                    <a:pt x="2253" y="10989"/>
                  </a:cubicBezTo>
                  <a:lnTo>
                    <a:pt x="2669" y="10989"/>
                  </a:lnTo>
                  <a:cubicBezTo>
                    <a:pt x="3795" y="10989"/>
                    <a:pt x="4786" y="10426"/>
                    <a:pt x="5484" y="10144"/>
                  </a:cubicBezTo>
                  <a:cubicBezTo>
                    <a:pt x="5912" y="9998"/>
                    <a:pt x="6193" y="9863"/>
                    <a:pt x="6328" y="9716"/>
                  </a:cubicBezTo>
                  <a:cubicBezTo>
                    <a:pt x="7172" y="9581"/>
                    <a:pt x="7454" y="9435"/>
                    <a:pt x="7454" y="9435"/>
                  </a:cubicBezTo>
                  <a:lnTo>
                    <a:pt x="7600" y="9435"/>
                  </a:lnTo>
                  <a:lnTo>
                    <a:pt x="12948" y="2117"/>
                  </a:lnTo>
                  <a:cubicBezTo>
                    <a:pt x="12948" y="2117"/>
                    <a:pt x="13083" y="1982"/>
                    <a:pt x="12948" y="1836"/>
                  </a:cubicBezTo>
                  <a:cubicBezTo>
                    <a:pt x="12948" y="1836"/>
                    <a:pt x="12948" y="1700"/>
                    <a:pt x="12802" y="1700"/>
                  </a:cubicBezTo>
                  <a:lnTo>
                    <a:pt x="11541" y="1419"/>
                  </a:lnTo>
                  <a:cubicBezTo>
                    <a:pt x="11676" y="991"/>
                    <a:pt x="11676" y="428"/>
                    <a:pt x="11113" y="147"/>
                  </a:cubicBezTo>
                  <a:cubicBezTo>
                    <a:pt x="10940" y="44"/>
                    <a:pt x="10775" y="0"/>
                    <a:pt x="106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1623732" y="2570219"/>
              <a:ext cx="120837" cy="53245"/>
            </a:xfrm>
            <a:custGeom>
              <a:avLst/>
              <a:gdLst/>
              <a:ahLst/>
              <a:cxnLst/>
              <a:rect l="l" t="t" r="r" b="b"/>
              <a:pathLst>
                <a:path w="7319" h="3225" extrusionOk="0">
                  <a:moveTo>
                    <a:pt x="1067" y="0"/>
                  </a:moveTo>
                  <a:cubicBezTo>
                    <a:pt x="753" y="0"/>
                    <a:pt x="432" y="78"/>
                    <a:pt x="135" y="252"/>
                  </a:cubicBezTo>
                  <a:cubicBezTo>
                    <a:pt x="0" y="1097"/>
                    <a:pt x="135" y="2932"/>
                    <a:pt x="1971" y="3213"/>
                  </a:cubicBezTo>
                  <a:cubicBezTo>
                    <a:pt x="2066" y="3221"/>
                    <a:pt x="2160" y="3224"/>
                    <a:pt x="2254" y="3224"/>
                  </a:cubicBezTo>
                  <a:cubicBezTo>
                    <a:pt x="3831" y="3224"/>
                    <a:pt x="5249" y="2207"/>
                    <a:pt x="6046" y="1941"/>
                  </a:cubicBezTo>
                  <a:cubicBezTo>
                    <a:pt x="6755" y="1806"/>
                    <a:pt x="7037" y="1806"/>
                    <a:pt x="7037" y="1806"/>
                  </a:cubicBezTo>
                  <a:lnTo>
                    <a:pt x="7318" y="1524"/>
                  </a:lnTo>
                  <a:lnTo>
                    <a:pt x="2252" y="399"/>
                  </a:lnTo>
                  <a:cubicBezTo>
                    <a:pt x="1925" y="150"/>
                    <a:pt x="1502" y="0"/>
                    <a:pt x="10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1619076" y="2565711"/>
              <a:ext cx="130132" cy="62210"/>
            </a:xfrm>
            <a:custGeom>
              <a:avLst/>
              <a:gdLst/>
              <a:ahLst/>
              <a:cxnLst/>
              <a:rect l="l" t="t" r="r" b="b"/>
              <a:pathLst>
                <a:path w="7882" h="3768" extrusionOk="0">
                  <a:moveTo>
                    <a:pt x="1301" y="524"/>
                  </a:moveTo>
                  <a:cubicBezTo>
                    <a:pt x="1664" y="524"/>
                    <a:pt x="2026" y="678"/>
                    <a:pt x="2388" y="953"/>
                  </a:cubicBezTo>
                  <a:lnTo>
                    <a:pt x="2534" y="953"/>
                  </a:lnTo>
                  <a:lnTo>
                    <a:pt x="6756" y="1932"/>
                  </a:lnTo>
                  <a:cubicBezTo>
                    <a:pt x="6610" y="1932"/>
                    <a:pt x="6474" y="1932"/>
                    <a:pt x="6193" y="2079"/>
                  </a:cubicBezTo>
                  <a:cubicBezTo>
                    <a:pt x="5912" y="2079"/>
                    <a:pt x="5630" y="2214"/>
                    <a:pt x="5349" y="2360"/>
                  </a:cubicBezTo>
                  <a:cubicBezTo>
                    <a:pt x="4591" y="2734"/>
                    <a:pt x="3608" y="3225"/>
                    <a:pt x="2601" y="3225"/>
                  </a:cubicBezTo>
                  <a:cubicBezTo>
                    <a:pt x="2485" y="3225"/>
                    <a:pt x="2369" y="3219"/>
                    <a:pt x="2253" y="3205"/>
                  </a:cubicBezTo>
                  <a:cubicBezTo>
                    <a:pt x="1690" y="3058"/>
                    <a:pt x="1262" y="2923"/>
                    <a:pt x="980" y="2495"/>
                  </a:cubicBezTo>
                  <a:cubicBezTo>
                    <a:pt x="699" y="1932"/>
                    <a:pt x="564" y="1234"/>
                    <a:pt x="699" y="672"/>
                  </a:cubicBezTo>
                  <a:cubicBezTo>
                    <a:pt x="900" y="571"/>
                    <a:pt x="1101" y="524"/>
                    <a:pt x="1301" y="524"/>
                  </a:cubicBezTo>
                  <a:close/>
                  <a:moveTo>
                    <a:pt x="1211" y="1"/>
                  </a:moveTo>
                  <a:cubicBezTo>
                    <a:pt x="880" y="1"/>
                    <a:pt x="558" y="79"/>
                    <a:pt x="282" y="244"/>
                  </a:cubicBezTo>
                  <a:cubicBezTo>
                    <a:pt x="282" y="390"/>
                    <a:pt x="282" y="390"/>
                    <a:pt x="136" y="525"/>
                  </a:cubicBezTo>
                  <a:cubicBezTo>
                    <a:pt x="1" y="1088"/>
                    <a:pt x="1" y="1932"/>
                    <a:pt x="564" y="2777"/>
                  </a:cubicBezTo>
                  <a:cubicBezTo>
                    <a:pt x="980" y="3340"/>
                    <a:pt x="1543" y="3621"/>
                    <a:pt x="2253" y="3768"/>
                  </a:cubicBezTo>
                  <a:lnTo>
                    <a:pt x="2669" y="3768"/>
                  </a:lnTo>
                  <a:cubicBezTo>
                    <a:pt x="3795" y="3768"/>
                    <a:pt x="4786" y="3205"/>
                    <a:pt x="5484" y="2923"/>
                  </a:cubicBezTo>
                  <a:cubicBezTo>
                    <a:pt x="5912" y="2777"/>
                    <a:pt x="6193" y="2642"/>
                    <a:pt x="6328" y="2495"/>
                  </a:cubicBezTo>
                  <a:cubicBezTo>
                    <a:pt x="7172" y="2360"/>
                    <a:pt x="7454" y="2214"/>
                    <a:pt x="7454" y="2214"/>
                  </a:cubicBezTo>
                  <a:lnTo>
                    <a:pt x="7600" y="2214"/>
                  </a:lnTo>
                  <a:lnTo>
                    <a:pt x="7735" y="1932"/>
                  </a:lnTo>
                  <a:cubicBezTo>
                    <a:pt x="7882" y="1797"/>
                    <a:pt x="7882" y="1797"/>
                    <a:pt x="7882" y="1651"/>
                  </a:cubicBezTo>
                  <a:cubicBezTo>
                    <a:pt x="7735" y="1516"/>
                    <a:pt x="7735" y="1516"/>
                    <a:pt x="7600" y="1516"/>
                  </a:cubicBezTo>
                  <a:lnTo>
                    <a:pt x="2669" y="525"/>
                  </a:lnTo>
                  <a:cubicBezTo>
                    <a:pt x="2247" y="185"/>
                    <a:pt x="1718" y="1"/>
                    <a:pt x="12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1660911" y="2474561"/>
              <a:ext cx="399641" cy="104475"/>
            </a:xfrm>
            <a:custGeom>
              <a:avLst/>
              <a:gdLst/>
              <a:ahLst/>
              <a:cxnLst/>
              <a:rect l="l" t="t" r="r" b="b"/>
              <a:pathLst>
                <a:path w="24206" h="6328" extrusionOk="0">
                  <a:moveTo>
                    <a:pt x="8725" y="0"/>
                  </a:moveTo>
                  <a:lnTo>
                    <a:pt x="0" y="6328"/>
                  </a:lnTo>
                  <a:lnTo>
                    <a:pt x="15199" y="6328"/>
                  </a:lnTo>
                  <a:cubicBezTo>
                    <a:pt x="19837" y="6328"/>
                    <a:pt x="21244" y="6046"/>
                    <a:pt x="21244" y="6046"/>
                  </a:cubicBezTo>
                  <a:lnTo>
                    <a:pt x="24205" y="0"/>
                  </a:lnTo>
                  <a:lnTo>
                    <a:pt x="24205" y="0"/>
                  </a:lnTo>
                  <a:cubicBezTo>
                    <a:pt x="24205" y="1"/>
                    <a:pt x="17037" y="441"/>
                    <a:pt x="13344" y="441"/>
                  </a:cubicBezTo>
                  <a:cubicBezTo>
                    <a:pt x="12863" y="441"/>
                    <a:pt x="12442" y="434"/>
                    <a:pt x="12103" y="417"/>
                  </a:cubicBezTo>
                  <a:cubicBezTo>
                    <a:pt x="10977" y="282"/>
                    <a:pt x="9851" y="282"/>
                    <a:pt x="8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1656256" y="2469922"/>
              <a:ext cx="408936" cy="111525"/>
            </a:xfrm>
            <a:custGeom>
              <a:avLst/>
              <a:gdLst/>
              <a:ahLst/>
              <a:cxnLst/>
              <a:rect l="l" t="t" r="r" b="b"/>
              <a:pathLst>
                <a:path w="24769" h="6755" extrusionOk="0">
                  <a:moveTo>
                    <a:pt x="9007" y="563"/>
                  </a:moveTo>
                  <a:lnTo>
                    <a:pt x="12385" y="979"/>
                  </a:lnTo>
                  <a:cubicBezTo>
                    <a:pt x="12747" y="1000"/>
                    <a:pt x="13203" y="1010"/>
                    <a:pt x="13726" y="1010"/>
                  </a:cubicBezTo>
                  <a:cubicBezTo>
                    <a:pt x="16861" y="1010"/>
                    <a:pt x="22371" y="679"/>
                    <a:pt x="24059" y="563"/>
                  </a:cubicBezTo>
                  <a:lnTo>
                    <a:pt x="24059" y="563"/>
                  </a:lnTo>
                  <a:lnTo>
                    <a:pt x="21391" y="6046"/>
                  </a:lnTo>
                  <a:cubicBezTo>
                    <a:pt x="20963" y="6046"/>
                    <a:pt x="19275" y="6327"/>
                    <a:pt x="15481" y="6327"/>
                  </a:cubicBezTo>
                  <a:lnTo>
                    <a:pt x="1126" y="6327"/>
                  </a:lnTo>
                  <a:lnTo>
                    <a:pt x="9007" y="563"/>
                  </a:lnTo>
                  <a:close/>
                  <a:moveTo>
                    <a:pt x="8726" y="0"/>
                  </a:moveTo>
                  <a:lnTo>
                    <a:pt x="136" y="6327"/>
                  </a:lnTo>
                  <a:cubicBezTo>
                    <a:pt x="1" y="6327"/>
                    <a:pt x="1" y="6474"/>
                    <a:pt x="1" y="6609"/>
                  </a:cubicBezTo>
                  <a:cubicBezTo>
                    <a:pt x="1" y="6755"/>
                    <a:pt x="136" y="6755"/>
                    <a:pt x="282" y="6755"/>
                  </a:cubicBezTo>
                  <a:lnTo>
                    <a:pt x="15481" y="6755"/>
                  </a:lnTo>
                  <a:cubicBezTo>
                    <a:pt x="20119" y="6755"/>
                    <a:pt x="21526" y="6609"/>
                    <a:pt x="21673" y="6609"/>
                  </a:cubicBezTo>
                  <a:cubicBezTo>
                    <a:pt x="21673" y="6474"/>
                    <a:pt x="21808" y="6474"/>
                    <a:pt x="21808" y="6327"/>
                  </a:cubicBezTo>
                  <a:lnTo>
                    <a:pt x="24769" y="417"/>
                  </a:lnTo>
                  <a:cubicBezTo>
                    <a:pt x="24769" y="281"/>
                    <a:pt x="24769" y="135"/>
                    <a:pt x="24622" y="135"/>
                  </a:cubicBezTo>
                  <a:cubicBezTo>
                    <a:pt x="24622" y="0"/>
                    <a:pt x="24487" y="0"/>
                    <a:pt x="24487" y="0"/>
                  </a:cubicBezTo>
                  <a:cubicBezTo>
                    <a:pt x="24358" y="0"/>
                    <a:pt x="17184" y="441"/>
                    <a:pt x="13584" y="441"/>
                  </a:cubicBezTo>
                  <a:cubicBezTo>
                    <a:pt x="13116" y="441"/>
                    <a:pt x="12708" y="433"/>
                    <a:pt x="12385" y="417"/>
                  </a:cubicBezTo>
                  <a:cubicBezTo>
                    <a:pt x="11259" y="417"/>
                    <a:pt x="10133" y="281"/>
                    <a:pt x="90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1660911" y="2574379"/>
              <a:ext cx="355394" cy="25657"/>
            </a:xfrm>
            <a:custGeom>
              <a:avLst/>
              <a:gdLst/>
              <a:ahLst/>
              <a:cxnLst/>
              <a:rect l="l" t="t" r="r" b="b"/>
              <a:pathLst>
                <a:path w="21526" h="1554" extrusionOk="0">
                  <a:moveTo>
                    <a:pt x="21244" y="0"/>
                  </a:moveTo>
                  <a:lnTo>
                    <a:pt x="0" y="282"/>
                  </a:lnTo>
                  <a:lnTo>
                    <a:pt x="281" y="1407"/>
                  </a:lnTo>
                  <a:lnTo>
                    <a:pt x="15762" y="1407"/>
                  </a:lnTo>
                  <a:cubicBezTo>
                    <a:pt x="18993" y="1407"/>
                    <a:pt x="21526" y="1554"/>
                    <a:pt x="21526" y="1554"/>
                  </a:cubicBez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1656256" y="2569723"/>
              <a:ext cx="362477" cy="34968"/>
            </a:xfrm>
            <a:custGeom>
              <a:avLst/>
              <a:gdLst/>
              <a:ahLst/>
              <a:cxnLst/>
              <a:rect l="l" t="t" r="r" b="b"/>
              <a:pathLst>
                <a:path w="21955" h="2118" extrusionOk="0">
                  <a:moveTo>
                    <a:pt x="21245" y="564"/>
                  </a:moveTo>
                  <a:lnTo>
                    <a:pt x="21391" y="1554"/>
                  </a:lnTo>
                  <a:cubicBezTo>
                    <a:pt x="20682" y="1554"/>
                    <a:pt x="18577" y="1408"/>
                    <a:pt x="16044" y="1408"/>
                  </a:cubicBezTo>
                  <a:lnTo>
                    <a:pt x="699" y="1408"/>
                  </a:lnTo>
                  <a:lnTo>
                    <a:pt x="563" y="710"/>
                  </a:lnTo>
                  <a:lnTo>
                    <a:pt x="21245" y="564"/>
                  </a:lnTo>
                  <a:close/>
                  <a:moveTo>
                    <a:pt x="21526" y="1"/>
                  </a:moveTo>
                  <a:lnTo>
                    <a:pt x="282" y="282"/>
                  </a:lnTo>
                  <a:lnTo>
                    <a:pt x="136" y="282"/>
                  </a:lnTo>
                  <a:cubicBezTo>
                    <a:pt x="1" y="429"/>
                    <a:pt x="1" y="429"/>
                    <a:pt x="1" y="564"/>
                  </a:cubicBezTo>
                  <a:lnTo>
                    <a:pt x="282" y="1689"/>
                  </a:lnTo>
                  <a:cubicBezTo>
                    <a:pt x="282" y="1836"/>
                    <a:pt x="417" y="1971"/>
                    <a:pt x="563" y="1971"/>
                  </a:cubicBezTo>
                  <a:lnTo>
                    <a:pt x="16044" y="1971"/>
                  </a:lnTo>
                  <a:cubicBezTo>
                    <a:pt x="19275" y="1971"/>
                    <a:pt x="21673" y="2117"/>
                    <a:pt x="21673" y="2117"/>
                  </a:cubicBezTo>
                  <a:lnTo>
                    <a:pt x="21808" y="2117"/>
                  </a:lnTo>
                  <a:cubicBezTo>
                    <a:pt x="21808" y="2117"/>
                    <a:pt x="21954" y="2117"/>
                    <a:pt x="21954" y="1971"/>
                  </a:cubicBezTo>
                  <a:lnTo>
                    <a:pt x="21954" y="1836"/>
                  </a:lnTo>
                  <a:lnTo>
                    <a:pt x="21808" y="147"/>
                  </a:lnTo>
                  <a:cubicBezTo>
                    <a:pt x="21808" y="1"/>
                    <a:pt x="21673" y="1"/>
                    <a:pt x="215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2011641" y="2474561"/>
              <a:ext cx="48903" cy="125476"/>
            </a:xfrm>
            <a:custGeom>
              <a:avLst/>
              <a:gdLst/>
              <a:ahLst/>
              <a:cxnLst/>
              <a:rect l="l" t="t" r="r" b="b"/>
              <a:pathLst>
                <a:path w="2962" h="7600" extrusionOk="0">
                  <a:moveTo>
                    <a:pt x="2961" y="0"/>
                  </a:moveTo>
                  <a:lnTo>
                    <a:pt x="0" y="6046"/>
                  </a:lnTo>
                  <a:lnTo>
                    <a:pt x="282" y="7600"/>
                  </a:lnTo>
                  <a:lnTo>
                    <a:pt x="2961" y="1408"/>
                  </a:lnTo>
                  <a:lnTo>
                    <a:pt x="29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2006986" y="2469922"/>
              <a:ext cx="58198" cy="134771"/>
            </a:xfrm>
            <a:custGeom>
              <a:avLst/>
              <a:gdLst/>
              <a:ahLst/>
              <a:cxnLst/>
              <a:rect l="l" t="t" r="r" b="b"/>
              <a:pathLst>
                <a:path w="3525" h="8163" extrusionOk="0">
                  <a:moveTo>
                    <a:pt x="2962" y="1407"/>
                  </a:moveTo>
                  <a:lnTo>
                    <a:pt x="2962" y="1689"/>
                  </a:lnTo>
                  <a:lnTo>
                    <a:pt x="710" y="6890"/>
                  </a:lnTo>
                  <a:lnTo>
                    <a:pt x="564" y="6327"/>
                  </a:lnTo>
                  <a:lnTo>
                    <a:pt x="2962" y="1407"/>
                  </a:lnTo>
                  <a:close/>
                  <a:moveTo>
                    <a:pt x="3243" y="0"/>
                  </a:moveTo>
                  <a:cubicBezTo>
                    <a:pt x="3097" y="0"/>
                    <a:pt x="2962" y="0"/>
                    <a:pt x="2962" y="135"/>
                  </a:cubicBezTo>
                  <a:lnTo>
                    <a:pt x="1" y="6192"/>
                  </a:lnTo>
                  <a:lnTo>
                    <a:pt x="1" y="6327"/>
                  </a:lnTo>
                  <a:lnTo>
                    <a:pt x="282" y="7881"/>
                  </a:lnTo>
                  <a:cubicBezTo>
                    <a:pt x="282" y="8016"/>
                    <a:pt x="282" y="8162"/>
                    <a:pt x="429" y="8162"/>
                  </a:cubicBezTo>
                  <a:lnTo>
                    <a:pt x="564" y="8162"/>
                  </a:lnTo>
                  <a:lnTo>
                    <a:pt x="710" y="8016"/>
                  </a:lnTo>
                  <a:lnTo>
                    <a:pt x="3525" y="1824"/>
                  </a:lnTo>
                  <a:lnTo>
                    <a:pt x="3525" y="1689"/>
                  </a:lnTo>
                  <a:lnTo>
                    <a:pt x="3525" y="281"/>
                  </a:lnTo>
                  <a:cubicBezTo>
                    <a:pt x="3525" y="135"/>
                    <a:pt x="3378" y="0"/>
                    <a:pt x="32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2113869" y="2699837"/>
              <a:ext cx="631986" cy="21017"/>
            </a:xfrm>
            <a:custGeom>
              <a:avLst/>
              <a:gdLst/>
              <a:ahLst/>
              <a:cxnLst/>
              <a:rect l="l" t="t" r="r" b="b"/>
              <a:pathLst>
                <a:path w="38279" h="1273" extrusionOk="0">
                  <a:moveTo>
                    <a:pt x="563" y="1"/>
                  </a:moveTo>
                  <a:cubicBezTo>
                    <a:pt x="282" y="1"/>
                    <a:pt x="0" y="282"/>
                    <a:pt x="0" y="563"/>
                  </a:cubicBezTo>
                  <a:cubicBezTo>
                    <a:pt x="0" y="991"/>
                    <a:pt x="282" y="1273"/>
                    <a:pt x="563" y="1273"/>
                  </a:cubicBezTo>
                  <a:lnTo>
                    <a:pt x="37715" y="1273"/>
                  </a:lnTo>
                  <a:cubicBezTo>
                    <a:pt x="37997" y="1273"/>
                    <a:pt x="38278" y="991"/>
                    <a:pt x="38278" y="563"/>
                  </a:cubicBezTo>
                  <a:cubicBezTo>
                    <a:pt x="38278" y="282"/>
                    <a:pt x="37997" y="1"/>
                    <a:pt x="37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2109213" y="2695198"/>
              <a:ext cx="641281" cy="30312"/>
            </a:xfrm>
            <a:custGeom>
              <a:avLst/>
              <a:gdLst/>
              <a:ahLst/>
              <a:cxnLst/>
              <a:rect l="l" t="t" r="r" b="b"/>
              <a:pathLst>
                <a:path w="38842" h="1836" extrusionOk="0">
                  <a:moveTo>
                    <a:pt x="38144" y="563"/>
                  </a:moveTo>
                  <a:cubicBezTo>
                    <a:pt x="38279" y="709"/>
                    <a:pt x="38279" y="709"/>
                    <a:pt x="38279" y="844"/>
                  </a:cubicBezTo>
                  <a:cubicBezTo>
                    <a:pt x="38279" y="1126"/>
                    <a:pt x="38144" y="1272"/>
                    <a:pt x="37997" y="1272"/>
                  </a:cubicBezTo>
                  <a:lnTo>
                    <a:pt x="845" y="1272"/>
                  </a:lnTo>
                  <a:cubicBezTo>
                    <a:pt x="710" y="1272"/>
                    <a:pt x="564" y="1126"/>
                    <a:pt x="564" y="844"/>
                  </a:cubicBezTo>
                  <a:cubicBezTo>
                    <a:pt x="564" y="709"/>
                    <a:pt x="710" y="563"/>
                    <a:pt x="845" y="563"/>
                  </a:cubicBezTo>
                  <a:close/>
                  <a:moveTo>
                    <a:pt x="845" y="0"/>
                  </a:moveTo>
                  <a:cubicBezTo>
                    <a:pt x="429" y="0"/>
                    <a:pt x="1" y="428"/>
                    <a:pt x="1" y="844"/>
                  </a:cubicBezTo>
                  <a:cubicBezTo>
                    <a:pt x="1" y="1407"/>
                    <a:pt x="429" y="1835"/>
                    <a:pt x="845" y="1835"/>
                  </a:cubicBezTo>
                  <a:lnTo>
                    <a:pt x="37997" y="1835"/>
                  </a:lnTo>
                  <a:cubicBezTo>
                    <a:pt x="38425" y="1689"/>
                    <a:pt x="38842" y="1407"/>
                    <a:pt x="38842" y="844"/>
                  </a:cubicBezTo>
                  <a:cubicBezTo>
                    <a:pt x="38842" y="563"/>
                    <a:pt x="38707" y="428"/>
                    <a:pt x="38560" y="282"/>
                  </a:cubicBezTo>
                  <a:cubicBezTo>
                    <a:pt x="38425" y="0"/>
                    <a:pt x="38144" y="0"/>
                    <a:pt x="379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2074460" y="2274743"/>
              <a:ext cx="708576" cy="425116"/>
            </a:xfrm>
            <a:custGeom>
              <a:avLst/>
              <a:gdLst/>
              <a:ahLst/>
              <a:cxnLst/>
              <a:rect l="l" t="t" r="r" b="b"/>
              <a:pathLst>
                <a:path w="42918" h="25749" extrusionOk="0">
                  <a:moveTo>
                    <a:pt x="564" y="1"/>
                  </a:moveTo>
                  <a:cubicBezTo>
                    <a:pt x="282" y="1"/>
                    <a:pt x="1" y="282"/>
                    <a:pt x="136" y="564"/>
                  </a:cubicBezTo>
                  <a:lnTo>
                    <a:pt x="2106" y="25186"/>
                  </a:lnTo>
                  <a:cubicBezTo>
                    <a:pt x="2106" y="25467"/>
                    <a:pt x="2387" y="25749"/>
                    <a:pt x="2669" y="25749"/>
                  </a:cubicBezTo>
                  <a:lnTo>
                    <a:pt x="40384" y="25749"/>
                  </a:lnTo>
                  <a:cubicBezTo>
                    <a:pt x="40665" y="25749"/>
                    <a:pt x="40947" y="25467"/>
                    <a:pt x="40947" y="25186"/>
                  </a:cubicBezTo>
                  <a:lnTo>
                    <a:pt x="42917" y="564"/>
                  </a:lnTo>
                  <a:cubicBezTo>
                    <a:pt x="42917" y="282"/>
                    <a:pt x="42636" y="1"/>
                    <a:pt x="423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2072050" y="2270104"/>
              <a:ext cx="715626" cy="434395"/>
            </a:xfrm>
            <a:custGeom>
              <a:avLst/>
              <a:gdLst/>
              <a:ahLst/>
              <a:cxnLst/>
              <a:rect l="l" t="t" r="r" b="b"/>
              <a:pathLst>
                <a:path w="43345" h="26311" extrusionOk="0">
                  <a:moveTo>
                    <a:pt x="42782" y="563"/>
                  </a:moveTo>
                  <a:lnTo>
                    <a:pt x="42782" y="845"/>
                  </a:lnTo>
                  <a:lnTo>
                    <a:pt x="40811" y="25467"/>
                  </a:lnTo>
                  <a:cubicBezTo>
                    <a:pt x="40811" y="25613"/>
                    <a:pt x="40676" y="25748"/>
                    <a:pt x="40530" y="25748"/>
                  </a:cubicBezTo>
                  <a:lnTo>
                    <a:pt x="2815" y="25748"/>
                  </a:lnTo>
                  <a:cubicBezTo>
                    <a:pt x="2680" y="25748"/>
                    <a:pt x="2533" y="25613"/>
                    <a:pt x="2533" y="25467"/>
                  </a:cubicBezTo>
                  <a:lnTo>
                    <a:pt x="563" y="845"/>
                  </a:lnTo>
                  <a:lnTo>
                    <a:pt x="563" y="698"/>
                  </a:lnTo>
                  <a:cubicBezTo>
                    <a:pt x="563" y="563"/>
                    <a:pt x="710" y="563"/>
                    <a:pt x="845" y="563"/>
                  </a:cubicBezTo>
                  <a:close/>
                  <a:moveTo>
                    <a:pt x="710" y="0"/>
                  </a:moveTo>
                  <a:cubicBezTo>
                    <a:pt x="428" y="0"/>
                    <a:pt x="282" y="135"/>
                    <a:pt x="147" y="282"/>
                  </a:cubicBezTo>
                  <a:cubicBezTo>
                    <a:pt x="0" y="417"/>
                    <a:pt x="0" y="698"/>
                    <a:pt x="0" y="845"/>
                  </a:cubicBezTo>
                  <a:lnTo>
                    <a:pt x="1970" y="25467"/>
                  </a:lnTo>
                  <a:cubicBezTo>
                    <a:pt x="2117" y="25894"/>
                    <a:pt x="2398" y="26311"/>
                    <a:pt x="2815" y="26311"/>
                  </a:cubicBezTo>
                  <a:lnTo>
                    <a:pt x="40530" y="26311"/>
                  </a:lnTo>
                  <a:cubicBezTo>
                    <a:pt x="40958" y="26311"/>
                    <a:pt x="41239" y="25894"/>
                    <a:pt x="41374" y="25467"/>
                  </a:cubicBezTo>
                  <a:lnTo>
                    <a:pt x="43344" y="845"/>
                  </a:lnTo>
                  <a:cubicBezTo>
                    <a:pt x="43344" y="563"/>
                    <a:pt x="43344" y="417"/>
                    <a:pt x="43063" y="282"/>
                  </a:cubicBezTo>
                  <a:cubicBezTo>
                    <a:pt x="42928" y="135"/>
                    <a:pt x="42782" y="0"/>
                    <a:pt x="425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2371848" y="2448905"/>
              <a:ext cx="116197" cy="88312"/>
            </a:xfrm>
            <a:custGeom>
              <a:avLst/>
              <a:gdLst/>
              <a:ahLst/>
              <a:cxnLst/>
              <a:rect l="l" t="t" r="r" b="b"/>
              <a:pathLst>
                <a:path w="7038" h="5349" extrusionOk="0">
                  <a:moveTo>
                    <a:pt x="3513" y="1"/>
                  </a:moveTo>
                  <a:cubicBezTo>
                    <a:pt x="1543" y="1"/>
                    <a:pt x="1" y="1273"/>
                    <a:pt x="1" y="2680"/>
                  </a:cubicBezTo>
                  <a:cubicBezTo>
                    <a:pt x="1" y="4223"/>
                    <a:pt x="1543" y="5349"/>
                    <a:pt x="3513" y="5349"/>
                  </a:cubicBezTo>
                  <a:cubicBezTo>
                    <a:pt x="5484" y="5349"/>
                    <a:pt x="7037" y="4223"/>
                    <a:pt x="7037" y="2680"/>
                  </a:cubicBezTo>
                  <a:cubicBezTo>
                    <a:pt x="7037" y="1273"/>
                    <a:pt x="5484" y="1"/>
                    <a:pt x="35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2367209" y="2446676"/>
              <a:ext cx="125476" cy="95180"/>
            </a:xfrm>
            <a:custGeom>
              <a:avLst/>
              <a:gdLst/>
              <a:ahLst/>
              <a:cxnLst/>
              <a:rect l="l" t="t" r="r" b="b"/>
              <a:pathLst>
                <a:path w="7600" h="5765" extrusionOk="0">
                  <a:moveTo>
                    <a:pt x="3794" y="417"/>
                  </a:moveTo>
                  <a:cubicBezTo>
                    <a:pt x="5629" y="417"/>
                    <a:pt x="7037" y="1543"/>
                    <a:pt x="7037" y="2815"/>
                  </a:cubicBezTo>
                  <a:cubicBezTo>
                    <a:pt x="7037" y="4223"/>
                    <a:pt x="5629" y="5202"/>
                    <a:pt x="3794" y="5202"/>
                  </a:cubicBezTo>
                  <a:cubicBezTo>
                    <a:pt x="1971" y="5202"/>
                    <a:pt x="563" y="4223"/>
                    <a:pt x="563" y="2815"/>
                  </a:cubicBezTo>
                  <a:cubicBezTo>
                    <a:pt x="563" y="1543"/>
                    <a:pt x="1971" y="417"/>
                    <a:pt x="3794" y="417"/>
                  </a:cubicBezTo>
                  <a:close/>
                  <a:moveTo>
                    <a:pt x="3794" y="1"/>
                  </a:moveTo>
                  <a:cubicBezTo>
                    <a:pt x="1689" y="1"/>
                    <a:pt x="0" y="1262"/>
                    <a:pt x="0" y="2815"/>
                  </a:cubicBezTo>
                  <a:cubicBezTo>
                    <a:pt x="0" y="4504"/>
                    <a:pt x="1689" y="5765"/>
                    <a:pt x="3794" y="5765"/>
                  </a:cubicBezTo>
                  <a:cubicBezTo>
                    <a:pt x="5911" y="5765"/>
                    <a:pt x="7600" y="4504"/>
                    <a:pt x="7600" y="2815"/>
                  </a:cubicBezTo>
                  <a:cubicBezTo>
                    <a:pt x="7600" y="1262"/>
                    <a:pt x="5911" y="1"/>
                    <a:pt x="37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3092096" y="2115754"/>
              <a:ext cx="30131" cy="66073"/>
            </a:xfrm>
            <a:custGeom>
              <a:avLst/>
              <a:gdLst/>
              <a:ahLst/>
              <a:cxnLst/>
              <a:rect l="l" t="t" r="r" b="b"/>
              <a:pathLst>
                <a:path w="1825" h="4002" extrusionOk="0">
                  <a:moveTo>
                    <a:pt x="1385" y="0"/>
                  </a:moveTo>
                  <a:cubicBezTo>
                    <a:pt x="1347" y="0"/>
                    <a:pt x="1305" y="18"/>
                    <a:pt x="1261" y="61"/>
                  </a:cubicBezTo>
                  <a:cubicBezTo>
                    <a:pt x="1126" y="61"/>
                    <a:pt x="1126" y="196"/>
                    <a:pt x="1126" y="343"/>
                  </a:cubicBezTo>
                  <a:cubicBezTo>
                    <a:pt x="1261" y="759"/>
                    <a:pt x="1261" y="1322"/>
                    <a:pt x="1126" y="1885"/>
                  </a:cubicBezTo>
                  <a:cubicBezTo>
                    <a:pt x="980" y="2448"/>
                    <a:pt x="563" y="3011"/>
                    <a:pt x="136" y="3439"/>
                  </a:cubicBezTo>
                  <a:cubicBezTo>
                    <a:pt x="0" y="3574"/>
                    <a:pt x="0" y="3720"/>
                    <a:pt x="0" y="3855"/>
                  </a:cubicBezTo>
                  <a:cubicBezTo>
                    <a:pt x="136" y="3855"/>
                    <a:pt x="136" y="4002"/>
                    <a:pt x="282" y="4002"/>
                  </a:cubicBezTo>
                  <a:cubicBezTo>
                    <a:pt x="282" y="4002"/>
                    <a:pt x="417" y="4002"/>
                    <a:pt x="417" y="3855"/>
                  </a:cubicBezTo>
                  <a:cubicBezTo>
                    <a:pt x="980" y="3439"/>
                    <a:pt x="1408" y="2730"/>
                    <a:pt x="1689" y="1885"/>
                  </a:cubicBezTo>
                  <a:cubicBezTo>
                    <a:pt x="1824" y="1322"/>
                    <a:pt x="1824" y="759"/>
                    <a:pt x="1543" y="196"/>
                  </a:cubicBezTo>
                  <a:cubicBezTo>
                    <a:pt x="1543" y="101"/>
                    <a:pt x="1476" y="0"/>
                    <a:pt x="13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2975934" y="2185458"/>
              <a:ext cx="113770" cy="314582"/>
            </a:xfrm>
            <a:custGeom>
              <a:avLst/>
              <a:gdLst/>
              <a:ahLst/>
              <a:cxnLst/>
              <a:rect l="l" t="t" r="r" b="b"/>
              <a:pathLst>
                <a:path w="6891" h="19054" extrusionOk="0">
                  <a:moveTo>
                    <a:pt x="6033" y="0"/>
                  </a:moveTo>
                  <a:cubicBezTo>
                    <a:pt x="5991" y="0"/>
                    <a:pt x="5951" y="18"/>
                    <a:pt x="5911" y="61"/>
                  </a:cubicBezTo>
                  <a:cubicBezTo>
                    <a:pt x="5629" y="196"/>
                    <a:pt x="5201" y="478"/>
                    <a:pt x="4785" y="624"/>
                  </a:cubicBezTo>
                  <a:cubicBezTo>
                    <a:pt x="2668" y="1750"/>
                    <a:pt x="0" y="3157"/>
                    <a:pt x="0" y="6107"/>
                  </a:cubicBezTo>
                  <a:cubicBezTo>
                    <a:pt x="0" y="8640"/>
                    <a:pt x="1689" y="10329"/>
                    <a:pt x="3096" y="11736"/>
                  </a:cubicBezTo>
                  <a:cubicBezTo>
                    <a:pt x="3940" y="12580"/>
                    <a:pt x="4785" y="13290"/>
                    <a:pt x="5201" y="14269"/>
                  </a:cubicBezTo>
                  <a:cubicBezTo>
                    <a:pt x="6192" y="16386"/>
                    <a:pt x="2815" y="18491"/>
                    <a:pt x="2815" y="18491"/>
                  </a:cubicBezTo>
                  <a:cubicBezTo>
                    <a:pt x="2668" y="18637"/>
                    <a:pt x="2668" y="18772"/>
                    <a:pt x="2668" y="18919"/>
                  </a:cubicBezTo>
                  <a:cubicBezTo>
                    <a:pt x="2815" y="18919"/>
                    <a:pt x="2815" y="19054"/>
                    <a:pt x="2950" y="19054"/>
                  </a:cubicBezTo>
                  <a:lnTo>
                    <a:pt x="3096" y="18919"/>
                  </a:lnTo>
                  <a:cubicBezTo>
                    <a:pt x="3231" y="18919"/>
                    <a:pt x="6890" y="16667"/>
                    <a:pt x="5629" y="13988"/>
                  </a:cubicBezTo>
                  <a:cubicBezTo>
                    <a:pt x="5201" y="13008"/>
                    <a:pt x="4357" y="12164"/>
                    <a:pt x="3513" y="11319"/>
                  </a:cubicBezTo>
                  <a:cubicBezTo>
                    <a:pt x="1970" y="9912"/>
                    <a:pt x="563" y="8505"/>
                    <a:pt x="563" y="6107"/>
                  </a:cubicBezTo>
                  <a:cubicBezTo>
                    <a:pt x="563" y="3574"/>
                    <a:pt x="2950" y="2313"/>
                    <a:pt x="5066" y="1187"/>
                  </a:cubicBezTo>
                  <a:cubicBezTo>
                    <a:pt x="5483" y="906"/>
                    <a:pt x="5911" y="759"/>
                    <a:pt x="6192" y="478"/>
                  </a:cubicBezTo>
                  <a:cubicBezTo>
                    <a:pt x="6327" y="478"/>
                    <a:pt x="6327" y="196"/>
                    <a:pt x="6327" y="196"/>
                  </a:cubicBezTo>
                  <a:cubicBezTo>
                    <a:pt x="6232" y="101"/>
                    <a:pt x="6131" y="0"/>
                    <a:pt x="60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3050277" y="2355971"/>
              <a:ext cx="67295" cy="141837"/>
            </a:xfrm>
            <a:custGeom>
              <a:avLst/>
              <a:gdLst/>
              <a:ahLst/>
              <a:cxnLst/>
              <a:rect l="l" t="t" r="r" b="b"/>
              <a:pathLst>
                <a:path w="4076" h="8591" extrusionOk="0">
                  <a:moveTo>
                    <a:pt x="135" y="1"/>
                  </a:moveTo>
                  <a:cubicBezTo>
                    <a:pt x="0" y="147"/>
                    <a:pt x="0" y="282"/>
                    <a:pt x="0" y="429"/>
                  </a:cubicBezTo>
                  <a:lnTo>
                    <a:pt x="1689" y="2117"/>
                  </a:lnTo>
                  <a:cubicBezTo>
                    <a:pt x="2815" y="3243"/>
                    <a:pt x="3513" y="3941"/>
                    <a:pt x="3513" y="4932"/>
                  </a:cubicBezTo>
                  <a:cubicBezTo>
                    <a:pt x="3513" y="6756"/>
                    <a:pt x="1689" y="8028"/>
                    <a:pt x="1689" y="8163"/>
                  </a:cubicBezTo>
                  <a:cubicBezTo>
                    <a:pt x="1543" y="8163"/>
                    <a:pt x="1408" y="8309"/>
                    <a:pt x="1543" y="8444"/>
                  </a:cubicBezTo>
                  <a:cubicBezTo>
                    <a:pt x="1543" y="8591"/>
                    <a:pt x="1689" y="8591"/>
                    <a:pt x="1824" y="8591"/>
                  </a:cubicBezTo>
                  <a:lnTo>
                    <a:pt x="1971" y="8591"/>
                  </a:lnTo>
                  <a:cubicBezTo>
                    <a:pt x="1971" y="8444"/>
                    <a:pt x="4076" y="7183"/>
                    <a:pt x="4076" y="4932"/>
                  </a:cubicBezTo>
                  <a:cubicBezTo>
                    <a:pt x="4076" y="3806"/>
                    <a:pt x="3232" y="2962"/>
                    <a:pt x="2106" y="1836"/>
                  </a:cubicBezTo>
                  <a:cubicBezTo>
                    <a:pt x="1543" y="1273"/>
                    <a:pt x="1126" y="710"/>
                    <a:pt x="4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3008458" y="2284038"/>
              <a:ext cx="32541" cy="58016"/>
            </a:xfrm>
            <a:custGeom>
              <a:avLst/>
              <a:gdLst/>
              <a:ahLst/>
              <a:cxnLst/>
              <a:rect l="l" t="t" r="r" b="b"/>
              <a:pathLst>
                <a:path w="1971" h="3514" extrusionOk="0">
                  <a:moveTo>
                    <a:pt x="1408" y="1"/>
                  </a:moveTo>
                  <a:cubicBezTo>
                    <a:pt x="1261" y="1"/>
                    <a:pt x="1126" y="1"/>
                    <a:pt x="1126" y="136"/>
                  </a:cubicBezTo>
                  <a:cubicBezTo>
                    <a:pt x="0" y="2252"/>
                    <a:pt x="1543" y="3378"/>
                    <a:pt x="1543" y="3378"/>
                  </a:cubicBezTo>
                  <a:cubicBezTo>
                    <a:pt x="1543" y="3513"/>
                    <a:pt x="1689" y="3513"/>
                    <a:pt x="1689" y="3513"/>
                  </a:cubicBezTo>
                  <a:cubicBezTo>
                    <a:pt x="1824" y="3513"/>
                    <a:pt x="1824" y="3513"/>
                    <a:pt x="1970" y="3378"/>
                  </a:cubicBezTo>
                  <a:cubicBezTo>
                    <a:pt x="1970" y="3232"/>
                    <a:pt x="1970" y="3097"/>
                    <a:pt x="1824" y="2950"/>
                  </a:cubicBezTo>
                  <a:cubicBezTo>
                    <a:pt x="1824" y="2950"/>
                    <a:pt x="698" y="2106"/>
                    <a:pt x="1543" y="417"/>
                  </a:cubicBezTo>
                  <a:cubicBezTo>
                    <a:pt x="1689" y="282"/>
                    <a:pt x="1543" y="136"/>
                    <a:pt x="14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2239325" y="1217507"/>
              <a:ext cx="397412" cy="474002"/>
            </a:xfrm>
            <a:custGeom>
              <a:avLst/>
              <a:gdLst/>
              <a:ahLst/>
              <a:cxnLst/>
              <a:rect l="l" t="t" r="r" b="b"/>
              <a:pathLst>
                <a:path w="24071" h="28710" extrusionOk="0">
                  <a:moveTo>
                    <a:pt x="9852" y="17598"/>
                  </a:moveTo>
                  <a:cubicBezTo>
                    <a:pt x="9998" y="20975"/>
                    <a:pt x="11540" y="24071"/>
                    <a:pt x="14220" y="26041"/>
                  </a:cubicBezTo>
                  <a:cubicBezTo>
                    <a:pt x="15064" y="26604"/>
                    <a:pt x="15762" y="27021"/>
                    <a:pt x="16607" y="27167"/>
                  </a:cubicBezTo>
                  <a:cubicBezTo>
                    <a:pt x="16455" y="27183"/>
                    <a:pt x="16282" y="27194"/>
                    <a:pt x="16093" y="27194"/>
                  </a:cubicBezTo>
                  <a:cubicBezTo>
                    <a:pt x="14711" y="27194"/>
                    <a:pt x="12429" y="26648"/>
                    <a:pt x="10696" y="23925"/>
                  </a:cubicBezTo>
                  <a:cubicBezTo>
                    <a:pt x="9717" y="22236"/>
                    <a:pt x="9717" y="19421"/>
                    <a:pt x="9852" y="17879"/>
                  </a:cubicBezTo>
                  <a:lnTo>
                    <a:pt x="9852" y="17598"/>
                  </a:lnTo>
                  <a:close/>
                  <a:moveTo>
                    <a:pt x="11405" y="1"/>
                  </a:moveTo>
                  <a:cubicBezTo>
                    <a:pt x="7183" y="1"/>
                    <a:pt x="3660" y="3097"/>
                    <a:pt x="3660" y="6756"/>
                  </a:cubicBezTo>
                  <a:cubicBezTo>
                    <a:pt x="3660" y="8163"/>
                    <a:pt x="4087" y="9435"/>
                    <a:pt x="4932" y="10561"/>
                  </a:cubicBezTo>
                  <a:cubicBezTo>
                    <a:pt x="4087" y="10561"/>
                    <a:pt x="2680" y="10843"/>
                    <a:pt x="991" y="12948"/>
                  </a:cubicBezTo>
                  <a:cubicBezTo>
                    <a:pt x="845" y="13094"/>
                    <a:pt x="845" y="13229"/>
                    <a:pt x="991" y="13376"/>
                  </a:cubicBezTo>
                  <a:lnTo>
                    <a:pt x="1127" y="13376"/>
                  </a:lnTo>
                  <a:cubicBezTo>
                    <a:pt x="1273" y="13376"/>
                    <a:pt x="1273" y="13376"/>
                    <a:pt x="1408" y="13229"/>
                  </a:cubicBezTo>
                  <a:cubicBezTo>
                    <a:pt x="2955" y="11488"/>
                    <a:pt x="4104" y="11146"/>
                    <a:pt x="4763" y="11146"/>
                  </a:cubicBezTo>
                  <a:cubicBezTo>
                    <a:pt x="5062" y="11146"/>
                    <a:pt x="5260" y="11217"/>
                    <a:pt x="5348" y="11259"/>
                  </a:cubicBezTo>
                  <a:cubicBezTo>
                    <a:pt x="4932" y="11541"/>
                    <a:pt x="4369" y="11822"/>
                    <a:pt x="3941" y="12250"/>
                  </a:cubicBezTo>
                  <a:cubicBezTo>
                    <a:pt x="1554" y="14502"/>
                    <a:pt x="1" y="18723"/>
                    <a:pt x="147" y="22236"/>
                  </a:cubicBezTo>
                  <a:cubicBezTo>
                    <a:pt x="429" y="24634"/>
                    <a:pt x="1273" y="26886"/>
                    <a:pt x="2680" y="28709"/>
                  </a:cubicBezTo>
                  <a:cubicBezTo>
                    <a:pt x="4369" y="27449"/>
                    <a:pt x="5911" y="25760"/>
                    <a:pt x="7037" y="23790"/>
                  </a:cubicBezTo>
                  <a:cubicBezTo>
                    <a:pt x="7881" y="22382"/>
                    <a:pt x="8591" y="20829"/>
                    <a:pt x="9154" y="19421"/>
                  </a:cubicBezTo>
                  <a:cubicBezTo>
                    <a:pt x="9154" y="20975"/>
                    <a:pt x="9435" y="22945"/>
                    <a:pt x="10133" y="24206"/>
                  </a:cubicBezTo>
                  <a:cubicBezTo>
                    <a:pt x="11349" y="26358"/>
                    <a:pt x="13583" y="27739"/>
                    <a:pt x="15990" y="27739"/>
                  </a:cubicBezTo>
                  <a:cubicBezTo>
                    <a:pt x="16101" y="27739"/>
                    <a:pt x="16213" y="27736"/>
                    <a:pt x="16325" y="27730"/>
                  </a:cubicBezTo>
                  <a:lnTo>
                    <a:pt x="17597" y="27730"/>
                  </a:lnTo>
                  <a:cubicBezTo>
                    <a:pt x="17597" y="27584"/>
                    <a:pt x="17732" y="27584"/>
                    <a:pt x="17732" y="27584"/>
                  </a:cubicBezTo>
                  <a:cubicBezTo>
                    <a:pt x="18619" y="27763"/>
                    <a:pt x="19481" y="27841"/>
                    <a:pt x="20212" y="27841"/>
                  </a:cubicBezTo>
                  <a:cubicBezTo>
                    <a:pt x="21227" y="27841"/>
                    <a:pt x="21994" y="27691"/>
                    <a:pt x="22236" y="27449"/>
                  </a:cubicBezTo>
                  <a:cubicBezTo>
                    <a:pt x="22664" y="26739"/>
                    <a:pt x="23362" y="24634"/>
                    <a:pt x="23643" y="21819"/>
                  </a:cubicBezTo>
                  <a:cubicBezTo>
                    <a:pt x="24071" y="17316"/>
                    <a:pt x="21256" y="13376"/>
                    <a:pt x="17879" y="11259"/>
                  </a:cubicBezTo>
                  <a:cubicBezTo>
                    <a:pt x="18442" y="11124"/>
                    <a:pt x="19849" y="10561"/>
                    <a:pt x="20828" y="8445"/>
                  </a:cubicBezTo>
                  <a:cubicBezTo>
                    <a:pt x="20828" y="8309"/>
                    <a:pt x="20828" y="8163"/>
                    <a:pt x="20693" y="8028"/>
                  </a:cubicBezTo>
                  <a:cubicBezTo>
                    <a:pt x="20547" y="8028"/>
                    <a:pt x="20412" y="8028"/>
                    <a:pt x="20266" y="8163"/>
                  </a:cubicBezTo>
                  <a:cubicBezTo>
                    <a:pt x="19421" y="10133"/>
                    <a:pt x="18295" y="10561"/>
                    <a:pt x="17732" y="10696"/>
                  </a:cubicBezTo>
                  <a:cubicBezTo>
                    <a:pt x="18577" y="9570"/>
                    <a:pt x="19140" y="8163"/>
                    <a:pt x="19140" y="6756"/>
                  </a:cubicBezTo>
                  <a:cubicBezTo>
                    <a:pt x="19140" y="3097"/>
                    <a:pt x="15627" y="1"/>
                    <a:pt x="114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2409028" y="1469776"/>
              <a:ext cx="206705" cy="147385"/>
            </a:xfrm>
            <a:custGeom>
              <a:avLst/>
              <a:gdLst/>
              <a:ahLst/>
              <a:cxnLst/>
              <a:rect l="l" t="t" r="r" b="b"/>
              <a:pathLst>
                <a:path w="12520" h="8927" extrusionOk="0">
                  <a:moveTo>
                    <a:pt x="460" y="1"/>
                  </a:moveTo>
                  <a:cubicBezTo>
                    <a:pt x="417" y="1"/>
                    <a:pt x="417" y="66"/>
                    <a:pt x="417" y="66"/>
                  </a:cubicBezTo>
                  <a:cubicBezTo>
                    <a:pt x="417" y="201"/>
                    <a:pt x="0" y="3443"/>
                    <a:pt x="4222" y="6674"/>
                  </a:cubicBezTo>
                  <a:cubicBezTo>
                    <a:pt x="6328" y="8363"/>
                    <a:pt x="8444" y="8791"/>
                    <a:pt x="9851" y="8926"/>
                  </a:cubicBezTo>
                  <a:lnTo>
                    <a:pt x="10414" y="8926"/>
                  </a:lnTo>
                  <a:cubicBezTo>
                    <a:pt x="11540" y="8926"/>
                    <a:pt x="12385" y="8645"/>
                    <a:pt x="12385" y="8645"/>
                  </a:cubicBezTo>
                  <a:cubicBezTo>
                    <a:pt x="12520" y="8645"/>
                    <a:pt x="12520" y="8645"/>
                    <a:pt x="12520" y="8510"/>
                  </a:cubicBezTo>
                  <a:cubicBezTo>
                    <a:pt x="12385" y="8510"/>
                    <a:pt x="12385" y="8363"/>
                    <a:pt x="12238" y="8363"/>
                  </a:cubicBezTo>
                  <a:cubicBezTo>
                    <a:pt x="12238" y="8428"/>
                    <a:pt x="11502" y="8682"/>
                    <a:pt x="10329" y="8682"/>
                  </a:cubicBezTo>
                  <a:cubicBezTo>
                    <a:pt x="8839" y="8682"/>
                    <a:pt x="6644" y="8272"/>
                    <a:pt x="4357" y="6539"/>
                  </a:cubicBezTo>
                  <a:cubicBezTo>
                    <a:pt x="282" y="3443"/>
                    <a:pt x="698" y="201"/>
                    <a:pt x="698" y="201"/>
                  </a:cubicBezTo>
                  <a:cubicBezTo>
                    <a:pt x="698" y="66"/>
                    <a:pt x="563" y="66"/>
                    <a:pt x="563" y="66"/>
                  </a:cubicBezTo>
                  <a:cubicBezTo>
                    <a:pt x="515" y="17"/>
                    <a:pt x="482" y="1"/>
                    <a:pt x="4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2425190" y="1452276"/>
              <a:ext cx="176607" cy="85885"/>
            </a:xfrm>
            <a:custGeom>
              <a:avLst/>
              <a:gdLst/>
              <a:ahLst/>
              <a:cxnLst/>
              <a:rect l="l" t="t" r="r" b="b"/>
              <a:pathLst>
                <a:path w="10697" h="5202" extrusionOk="0">
                  <a:moveTo>
                    <a:pt x="147" y="0"/>
                  </a:moveTo>
                  <a:cubicBezTo>
                    <a:pt x="1" y="0"/>
                    <a:pt x="1" y="135"/>
                    <a:pt x="1" y="135"/>
                  </a:cubicBezTo>
                  <a:cubicBezTo>
                    <a:pt x="147" y="282"/>
                    <a:pt x="3525" y="5201"/>
                    <a:pt x="8591" y="5201"/>
                  </a:cubicBezTo>
                  <a:cubicBezTo>
                    <a:pt x="9289" y="5201"/>
                    <a:pt x="9852" y="5201"/>
                    <a:pt x="10561" y="4920"/>
                  </a:cubicBezTo>
                  <a:cubicBezTo>
                    <a:pt x="10696" y="4920"/>
                    <a:pt x="10696" y="4920"/>
                    <a:pt x="10696" y="4785"/>
                  </a:cubicBezTo>
                  <a:lnTo>
                    <a:pt x="10561" y="4638"/>
                  </a:lnTo>
                  <a:cubicBezTo>
                    <a:pt x="9853" y="4841"/>
                    <a:pt x="9167" y="4930"/>
                    <a:pt x="8507" y="4930"/>
                  </a:cubicBezTo>
                  <a:cubicBezTo>
                    <a:pt x="3666" y="4930"/>
                    <a:pt x="282" y="119"/>
                    <a:pt x="2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2260326" y="1409928"/>
              <a:ext cx="134788" cy="102758"/>
            </a:xfrm>
            <a:custGeom>
              <a:avLst/>
              <a:gdLst/>
              <a:ahLst/>
              <a:cxnLst/>
              <a:rect l="l" t="t" r="r" b="b"/>
              <a:pathLst>
                <a:path w="8164" h="6224" extrusionOk="0">
                  <a:moveTo>
                    <a:pt x="6034" y="0"/>
                  </a:moveTo>
                  <a:cubicBezTo>
                    <a:pt x="5134" y="0"/>
                    <a:pt x="4235" y="251"/>
                    <a:pt x="3513" y="730"/>
                  </a:cubicBezTo>
                  <a:cubicBezTo>
                    <a:pt x="1127" y="2284"/>
                    <a:pt x="1" y="5943"/>
                    <a:pt x="1" y="6078"/>
                  </a:cubicBezTo>
                  <a:lnTo>
                    <a:pt x="1" y="6224"/>
                  </a:lnTo>
                  <a:lnTo>
                    <a:pt x="136" y="6224"/>
                  </a:lnTo>
                  <a:lnTo>
                    <a:pt x="282" y="6078"/>
                  </a:lnTo>
                  <a:cubicBezTo>
                    <a:pt x="282" y="6078"/>
                    <a:pt x="1408" y="2565"/>
                    <a:pt x="3660" y="1011"/>
                  </a:cubicBezTo>
                  <a:cubicBezTo>
                    <a:pt x="4375" y="533"/>
                    <a:pt x="5228" y="282"/>
                    <a:pt x="6064" y="282"/>
                  </a:cubicBezTo>
                  <a:cubicBezTo>
                    <a:pt x="6702" y="282"/>
                    <a:pt x="7331" y="428"/>
                    <a:pt x="7882" y="730"/>
                  </a:cubicBezTo>
                  <a:cubicBezTo>
                    <a:pt x="8017" y="730"/>
                    <a:pt x="8017" y="730"/>
                    <a:pt x="8163" y="595"/>
                  </a:cubicBezTo>
                  <a:cubicBezTo>
                    <a:pt x="8163" y="595"/>
                    <a:pt x="8163" y="448"/>
                    <a:pt x="8017" y="448"/>
                  </a:cubicBezTo>
                  <a:cubicBezTo>
                    <a:pt x="7408" y="146"/>
                    <a:pt x="6720" y="0"/>
                    <a:pt x="60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2316095" y="1443955"/>
              <a:ext cx="81246" cy="47730"/>
            </a:xfrm>
            <a:custGeom>
              <a:avLst/>
              <a:gdLst/>
              <a:ahLst/>
              <a:cxnLst/>
              <a:rect l="l" t="t" r="r" b="b"/>
              <a:pathLst>
                <a:path w="4921" h="2891" extrusionOk="0">
                  <a:moveTo>
                    <a:pt x="3860" y="1"/>
                  </a:moveTo>
                  <a:cubicBezTo>
                    <a:pt x="3187" y="1"/>
                    <a:pt x="2274" y="138"/>
                    <a:pt x="1543" y="786"/>
                  </a:cubicBezTo>
                  <a:cubicBezTo>
                    <a:pt x="980" y="1348"/>
                    <a:pt x="563" y="1911"/>
                    <a:pt x="135" y="2609"/>
                  </a:cubicBezTo>
                  <a:cubicBezTo>
                    <a:pt x="0" y="2756"/>
                    <a:pt x="135" y="2756"/>
                    <a:pt x="135" y="2891"/>
                  </a:cubicBezTo>
                  <a:lnTo>
                    <a:pt x="282" y="2891"/>
                  </a:lnTo>
                  <a:lnTo>
                    <a:pt x="282" y="2756"/>
                  </a:lnTo>
                  <a:cubicBezTo>
                    <a:pt x="698" y="2193"/>
                    <a:pt x="1126" y="1484"/>
                    <a:pt x="1689" y="1067"/>
                  </a:cubicBezTo>
                  <a:cubicBezTo>
                    <a:pt x="2336" y="420"/>
                    <a:pt x="3214" y="282"/>
                    <a:pt x="3843" y="282"/>
                  </a:cubicBezTo>
                  <a:cubicBezTo>
                    <a:pt x="4309" y="282"/>
                    <a:pt x="4639" y="358"/>
                    <a:pt x="4639" y="358"/>
                  </a:cubicBezTo>
                  <a:lnTo>
                    <a:pt x="4785" y="358"/>
                  </a:lnTo>
                  <a:cubicBezTo>
                    <a:pt x="4920" y="223"/>
                    <a:pt x="4785" y="223"/>
                    <a:pt x="4785" y="76"/>
                  </a:cubicBezTo>
                  <a:cubicBezTo>
                    <a:pt x="4723" y="76"/>
                    <a:pt x="4357" y="1"/>
                    <a:pt x="38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1168075" y="1597750"/>
              <a:ext cx="173581" cy="105619"/>
            </a:xfrm>
            <a:custGeom>
              <a:avLst/>
              <a:gdLst/>
              <a:ahLst/>
              <a:cxnLst/>
              <a:rect l="l" t="t" r="r" b="b"/>
              <a:pathLst>
                <a:path w="8591" h="5228" extrusionOk="0">
                  <a:moveTo>
                    <a:pt x="2252" y="0"/>
                  </a:moveTo>
                  <a:cubicBezTo>
                    <a:pt x="1126" y="710"/>
                    <a:pt x="1" y="1836"/>
                    <a:pt x="1" y="3096"/>
                  </a:cubicBezTo>
                  <a:lnTo>
                    <a:pt x="1" y="3378"/>
                  </a:lnTo>
                  <a:cubicBezTo>
                    <a:pt x="137" y="4424"/>
                    <a:pt x="992" y="5227"/>
                    <a:pt x="2016" y="5227"/>
                  </a:cubicBezTo>
                  <a:cubicBezTo>
                    <a:pt x="2094" y="5227"/>
                    <a:pt x="2173" y="5223"/>
                    <a:pt x="2252" y="5213"/>
                  </a:cubicBezTo>
                  <a:cubicBezTo>
                    <a:pt x="2323" y="5223"/>
                    <a:pt x="2392" y="5227"/>
                    <a:pt x="2459" y="5227"/>
                  </a:cubicBezTo>
                  <a:cubicBezTo>
                    <a:pt x="3339" y="5227"/>
                    <a:pt x="3941" y="4434"/>
                    <a:pt x="3941" y="3524"/>
                  </a:cubicBezTo>
                  <a:cubicBezTo>
                    <a:pt x="3941" y="2815"/>
                    <a:pt x="3378" y="2252"/>
                    <a:pt x="2680" y="2252"/>
                  </a:cubicBezTo>
                  <a:lnTo>
                    <a:pt x="2534" y="2117"/>
                  </a:lnTo>
                  <a:cubicBezTo>
                    <a:pt x="1836" y="2117"/>
                    <a:pt x="1273" y="2680"/>
                    <a:pt x="1273" y="3378"/>
                  </a:cubicBezTo>
                  <a:cubicBezTo>
                    <a:pt x="1273" y="3806"/>
                    <a:pt x="1554" y="4222"/>
                    <a:pt x="1971" y="4369"/>
                  </a:cubicBezTo>
                  <a:cubicBezTo>
                    <a:pt x="2117" y="4369"/>
                    <a:pt x="2117" y="4369"/>
                    <a:pt x="2117" y="4504"/>
                  </a:cubicBezTo>
                  <a:cubicBezTo>
                    <a:pt x="2117" y="4785"/>
                    <a:pt x="2117" y="4785"/>
                    <a:pt x="1971" y="4785"/>
                  </a:cubicBezTo>
                  <a:lnTo>
                    <a:pt x="1836" y="4785"/>
                  </a:lnTo>
                  <a:cubicBezTo>
                    <a:pt x="991" y="4785"/>
                    <a:pt x="428" y="4087"/>
                    <a:pt x="428" y="3243"/>
                  </a:cubicBezTo>
                  <a:cubicBezTo>
                    <a:pt x="428" y="1971"/>
                    <a:pt x="1408" y="991"/>
                    <a:pt x="2399" y="428"/>
                  </a:cubicBezTo>
                  <a:lnTo>
                    <a:pt x="2252" y="0"/>
                  </a:lnTo>
                  <a:close/>
                  <a:moveTo>
                    <a:pt x="6902" y="0"/>
                  </a:moveTo>
                  <a:cubicBezTo>
                    <a:pt x="5776" y="710"/>
                    <a:pt x="4650" y="1836"/>
                    <a:pt x="4650" y="3096"/>
                  </a:cubicBezTo>
                  <a:lnTo>
                    <a:pt x="4650" y="3378"/>
                  </a:lnTo>
                  <a:cubicBezTo>
                    <a:pt x="4776" y="4424"/>
                    <a:pt x="5640" y="5227"/>
                    <a:pt x="6665" y="5227"/>
                  </a:cubicBezTo>
                  <a:cubicBezTo>
                    <a:pt x="6743" y="5227"/>
                    <a:pt x="6822" y="5223"/>
                    <a:pt x="6902" y="5213"/>
                  </a:cubicBezTo>
                  <a:cubicBezTo>
                    <a:pt x="6972" y="5223"/>
                    <a:pt x="7040" y="5227"/>
                    <a:pt x="7107" y="5227"/>
                  </a:cubicBezTo>
                  <a:cubicBezTo>
                    <a:pt x="7979" y="5227"/>
                    <a:pt x="8591" y="4434"/>
                    <a:pt x="8591" y="3524"/>
                  </a:cubicBezTo>
                  <a:cubicBezTo>
                    <a:pt x="8591" y="2815"/>
                    <a:pt x="8028" y="2252"/>
                    <a:pt x="7318" y="2252"/>
                  </a:cubicBezTo>
                  <a:lnTo>
                    <a:pt x="7183" y="2117"/>
                  </a:lnTo>
                  <a:cubicBezTo>
                    <a:pt x="6474" y="2117"/>
                    <a:pt x="5911" y="2680"/>
                    <a:pt x="5911" y="3378"/>
                  </a:cubicBezTo>
                  <a:cubicBezTo>
                    <a:pt x="5911" y="3806"/>
                    <a:pt x="6193" y="4222"/>
                    <a:pt x="6620" y="4369"/>
                  </a:cubicBezTo>
                  <a:cubicBezTo>
                    <a:pt x="6756" y="4369"/>
                    <a:pt x="6756" y="4369"/>
                    <a:pt x="6756" y="4504"/>
                  </a:cubicBezTo>
                  <a:cubicBezTo>
                    <a:pt x="6756" y="4785"/>
                    <a:pt x="6756" y="4785"/>
                    <a:pt x="6620" y="4785"/>
                  </a:cubicBezTo>
                  <a:lnTo>
                    <a:pt x="6474" y="4785"/>
                  </a:lnTo>
                  <a:cubicBezTo>
                    <a:pt x="5630" y="4785"/>
                    <a:pt x="5067" y="3941"/>
                    <a:pt x="5067" y="3243"/>
                  </a:cubicBezTo>
                  <a:cubicBezTo>
                    <a:pt x="5067" y="1971"/>
                    <a:pt x="6058" y="991"/>
                    <a:pt x="7037" y="428"/>
                  </a:cubicBezTo>
                  <a:lnTo>
                    <a:pt x="69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60"/>
        <p:cNvGrpSpPr/>
        <p:nvPr/>
      </p:nvGrpSpPr>
      <p:grpSpPr>
        <a:xfrm>
          <a:off x="0" y="0"/>
          <a:ext cx="0" cy="0"/>
          <a:chOff x="0" y="0"/>
          <a:chExt cx="0" cy="0"/>
        </a:xfrm>
      </p:grpSpPr>
      <p:sp>
        <p:nvSpPr>
          <p:cNvPr id="761" name="Google Shape;761;p35"/>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About the Project</a:t>
            </a:r>
            <a:endParaRPr/>
          </a:p>
        </p:txBody>
      </p:sp>
      <p:grpSp>
        <p:nvGrpSpPr>
          <p:cNvPr id="762" name="Google Shape;762;p35"/>
          <p:cNvGrpSpPr/>
          <p:nvPr/>
        </p:nvGrpSpPr>
        <p:grpSpPr>
          <a:xfrm>
            <a:off x="4246294" y="1283295"/>
            <a:ext cx="3898904" cy="3153141"/>
            <a:chOff x="4098850" y="1105275"/>
            <a:chExt cx="4682806" cy="3787102"/>
          </a:xfrm>
        </p:grpSpPr>
        <p:sp>
          <p:nvSpPr>
            <p:cNvPr id="763" name="Google Shape;763;p35"/>
            <p:cNvSpPr/>
            <p:nvPr/>
          </p:nvSpPr>
          <p:spPr>
            <a:xfrm>
              <a:off x="4098850" y="1105275"/>
              <a:ext cx="4682806" cy="378710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764;p35"/>
            <p:cNvGrpSpPr/>
            <p:nvPr/>
          </p:nvGrpSpPr>
          <p:grpSpPr>
            <a:xfrm>
              <a:off x="4456135" y="1333827"/>
              <a:ext cx="3467998" cy="2746818"/>
              <a:chOff x="4058710" y="1688652"/>
              <a:chExt cx="3467998" cy="2746818"/>
            </a:xfrm>
          </p:grpSpPr>
          <p:sp>
            <p:nvSpPr>
              <p:cNvPr id="765" name="Google Shape;765;p35"/>
              <p:cNvSpPr/>
              <p:nvPr/>
            </p:nvSpPr>
            <p:spPr>
              <a:xfrm>
                <a:off x="4058710" y="1688652"/>
                <a:ext cx="3467998" cy="2746818"/>
              </a:xfrm>
              <a:custGeom>
                <a:avLst/>
                <a:gdLst/>
                <a:ahLst/>
                <a:cxnLst/>
                <a:rect l="l" t="t" r="r" b="b"/>
                <a:pathLst>
                  <a:path w="180719" h="143138" extrusionOk="0">
                    <a:moveTo>
                      <a:pt x="1" y="1"/>
                    </a:moveTo>
                    <a:lnTo>
                      <a:pt x="1" y="7889"/>
                    </a:lnTo>
                    <a:lnTo>
                      <a:pt x="1" y="10784"/>
                    </a:lnTo>
                    <a:lnTo>
                      <a:pt x="1" y="143137"/>
                    </a:lnTo>
                    <a:lnTo>
                      <a:pt x="180719" y="143137"/>
                    </a:lnTo>
                    <a:lnTo>
                      <a:pt x="180719" y="7889"/>
                    </a:lnTo>
                    <a:lnTo>
                      <a:pt x="48839" y="7889"/>
                    </a:lnTo>
                    <a:lnTo>
                      <a:pt x="438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4083292" y="1911256"/>
                <a:ext cx="3421155" cy="2468467"/>
              </a:xfrm>
              <a:custGeom>
                <a:avLst/>
                <a:gdLst/>
                <a:ahLst/>
                <a:cxnLst/>
                <a:rect l="l" t="t" r="r" b="b"/>
                <a:pathLst>
                  <a:path w="178278" h="128633" extrusionOk="0">
                    <a:moveTo>
                      <a:pt x="1" y="0"/>
                    </a:moveTo>
                    <a:lnTo>
                      <a:pt x="1" y="128633"/>
                    </a:lnTo>
                    <a:lnTo>
                      <a:pt x="178278" y="128633"/>
                    </a:lnTo>
                    <a:lnTo>
                      <a:pt x="1782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7442118" y="1915708"/>
                <a:ext cx="57877" cy="1491389"/>
              </a:xfrm>
              <a:custGeom>
                <a:avLst/>
                <a:gdLst/>
                <a:ahLst/>
                <a:cxnLst/>
                <a:rect l="l" t="t" r="r" b="b"/>
                <a:pathLst>
                  <a:path w="3016" h="77717" extrusionOk="0">
                    <a:moveTo>
                      <a:pt x="0" y="0"/>
                    </a:moveTo>
                    <a:lnTo>
                      <a:pt x="0" y="77716"/>
                    </a:lnTo>
                    <a:lnTo>
                      <a:pt x="3016" y="77716"/>
                    </a:lnTo>
                    <a:lnTo>
                      <a:pt x="3016" y="0"/>
                    </a:ln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4069936" y="1877770"/>
                <a:ext cx="3438963" cy="133582"/>
              </a:xfrm>
              <a:custGeom>
                <a:avLst/>
                <a:gdLst/>
                <a:ahLst/>
                <a:cxnLst/>
                <a:rect l="l" t="t" r="r" b="b"/>
                <a:pathLst>
                  <a:path w="179206" h="6961" extrusionOk="0">
                    <a:moveTo>
                      <a:pt x="1" y="1"/>
                    </a:moveTo>
                    <a:lnTo>
                      <a:pt x="1" y="6960"/>
                    </a:lnTo>
                    <a:lnTo>
                      <a:pt x="179206" y="6960"/>
                    </a:lnTo>
                    <a:lnTo>
                      <a:pt x="1792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4065484" y="1873318"/>
                <a:ext cx="3447867" cy="142486"/>
              </a:xfrm>
              <a:custGeom>
                <a:avLst/>
                <a:gdLst/>
                <a:ahLst/>
                <a:cxnLst/>
                <a:rect l="l" t="t" r="r" b="b"/>
                <a:pathLst>
                  <a:path w="179670" h="7425" extrusionOk="0">
                    <a:moveTo>
                      <a:pt x="179206" y="465"/>
                    </a:moveTo>
                    <a:lnTo>
                      <a:pt x="179206" y="6960"/>
                    </a:lnTo>
                    <a:lnTo>
                      <a:pt x="465" y="6960"/>
                    </a:lnTo>
                    <a:lnTo>
                      <a:pt x="465" y="465"/>
                    </a:lnTo>
                    <a:close/>
                    <a:moveTo>
                      <a:pt x="1" y="1"/>
                    </a:moveTo>
                    <a:lnTo>
                      <a:pt x="1" y="7424"/>
                    </a:lnTo>
                    <a:lnTo>
                      <a:pt x="179670" y="7424"/>
                    </a:lnTo>
                    <a:lnTo>
                      <a:pt x="17967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4078840" y="1906804"/>
                <a:ext cx="3430059" cy="2479693"/>
              </a:xfrm>
              <a:custGeom>
                <a:avLst/>
                <a:gdLst/>
                <a:ahLst/>
                <a:cxnLst/>
                <a:rect l="l" t="t" r="r" b="b"/>
                <a:pathLst>
                  <a:path w="178742" h="129218" extrusionOk="0">
                    <a:moveTo>
                      <a:pt x="178278" y="464"/>
                    </a:moveTo>
                    <a:lnTo>
                      <a:pt x="178278" y="128633"/>
                    </a:lnTo>
                    <a:lnTo>
                      <a:pt x="576" y="128633"/>
                    </a:lnTo>
                    <a:lnTo>
                      <a:pt x="576" y="464"/>
                    </a:lnTo>
                    <a:close/>
                    <a:moveTo>
                      <a:pt x="233" y="0"/>
                    </a:moveTo>
                    <a:cubicBezTo>
                      <a:pt x="112" y="0"/>
                      <a:pt x="1" y="112"/>
                      <a:pt x="1" y="232"/>
                    </a:cubicBezTo>
                    <a:lnTo>
                      <a:pt x="1" y="128865"/>
                    </a:lnTo>
                    <a:cubicBezTo>
                      <a:pt x="1" y="129097"/>
                      <a:pt x="112" y="129218"/>
                      <a:pt x="233" y="129218"/>
                    </a:cubicBezTo>
                    <a:lnTo>
                      <a:pt x="178510" y="129218"/>
                    </a:lnTo>
                    <a:cubicBezTo>
                      <a:pt x="178630" y="129218"/>
                      <a:pt x="178742" y="129097"/>
                      <a:pt x="178742" y="128865"/>
                    </a:cubicBezTo>
                    <a:lnTo>
                      <a:pt x="178742" y="232"/>
                    </a:lnTo>
                    <a:cubicBezTo>
                      <a:pt x="178742" y="112"/>
                      <a:pt x="178630" y="0"/>
                      <a:pt x="1785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5"/>
              <p:cNvSpPr/>
              <p:nvPr/>
            </p:nvSpPr>
            <p:spPr>
              <a:xfrm>
                <a:off x="5605827" y="2098224"/>
                <a:ext cx="280481" cy="42237"/>
              </a:xfrm>
              <a:custGeom>
                <a:avLst/>
                <a:gdLst/>
                <a:ahLst/>
                <a:cxnLst/>
                <a:rect l="l" t="t" r="r" b="b"/>
                <a:pathLst>
                  <a:path w="14616" h="2201" extrusionOk="0">
                    <a:moveTo>
                      <a:pt x="1039" y="1"/>
                    </a:moveTo>
                    <a:cubicBezTo>
                      <a:pt x="464" y="1"/>
                      <a:pt x="0" y="576"/>
                      <a:pt x="0" y="1161"/>
                    </a:cubicBezTo>
                    <a:cubicBezTo>
                      <a:pt x="0" y="1736"/>
                      <a:pt x="464" y="2200"/>
                      <a:pt x="1039" y="2200"/>
                    </a:cubicBezTo>
                    <a:lnTo>
                      <a:pt x="13567" y="2200"/>
                    </a:lnTo>
                    <a:cubicBezTo>
                      <a:pt x="14151" y="2200"/>
                      <a:pt x="14615" y="1736"/>
                      <a:pt x="14615" y="1161"/>
                    </a:cubicBezTo>
                    <a:cubicBezTo>
                      <a:pt x="14615" y="576"/>
                      <a:pt x="14151" y="1"/>
                      <a:pt x="13567"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35"/>
              <p:cNvSpPr/>
              <p:nvPr/>
            </p:nvSpPr>
            <p:spPr>
              <a:xfrm>
                <a:off x="6084310" y="2098224"/>
                <a:ext cx="280481" cy="42237"/>
              </a:xfrm>
              <a:custGeom>
                <a:avLst/>
                <a:gdLst/>
                <a:ahLst/>
                <a:cxnLst/>
                <a:rect l="l" t="t" r="r" b="b"/>
                <a:pathLst>
                  <a:path w="14616" h="2201" extrusionOk="0">
                    <a:moveTo>
                      <a:pt x="1049" y="1"/>
                    </a:moveTo>
                    <a:cubicBezTo>
                      <a:pt x="464" y="1"/>
                      <a:pt x="0" y="576"/>
                      <a:pt x="0" y="1161"/>
                    </a:cubicBezTo>
                    <a:cubicBezTo>
                      <a:pt x="0" y="1736"/>
                      <a:pt x="464" y="2200"/>
                      <a:pt x="1049" y="2200"/>
                    </a:cubicBezTo>
                    <a:lnTo>
                      <a:pt x="13576" y="2200"/>
                    </a:lnTo>
                    <a:cubicBezTo>
                      <a:pt x="14151" y="2200"/>
                      <a:pt x="14615" y="1736"/>
                      <a:pt x="14615" y="1161"/>
                    </a:cubicBezTo>
                    <a:cubicBezTo>
                      <a:pt x="14615" y="576"/>
                      <a:pt x="14151" y="1"/>
                      <a:pt x="13576"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35"/>
              <p:cNvSpPr/>
              <p:nvPr/>
            </p:nvSpPr>
            <p:spPr>
              <a:xfrm>
                <a:off x="6562966" y="2098224"/>
                <a:ext cx="280481" cy="42237"/>
              </a:xfrm>
              <a:custGeom>
                <a:avLst/>
                <a:gdLst/>
                <a:ahLst/>
                <a:cxnLst/>
                <a:rect l="l" t="t" r="r" b="b"/>
                <a:pathLst>
                  <a:path w="14616" h="2201" extrusionOk="0">
                    <a:moveTo>
                      <a:pt x="1040" y="1"/>
                    </a:moveTo>
                    <a:cubicBezTo>
                      <a:pt x="464" y="1"/>
                      <a:pt x="0" y="576"/>
                      <a:pt x="0" y="1161"/>
                    </a:cubicBezTo>
                    <a:cubicBezTo>
                      <a:pt x="0" y="1736"/>
                      <a:pt x="464" y="2200"/>
                      <a:pt x="1040" y="2200"/>
                    </a:cubicBezTo>
                    <a:lnTo>
                      <a:pt x="13567" y="2200"/>
                    </a:lnTo>
                    <a:cubicBezTo>
                      <a:pt x="14151" y="2200"/>
                      <a:pt x="14615" y="1736"/>
                      <a:pt x="14615" y="1161"/>
                    </a:cubicBezTo>
                    <a:cubicBezTo>
                      <a:pt x="14615" y="576"/>
                      <a:pt x="14151" y="1"/>
                      <a:pt x="13567"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35"/>
              <p:cNvSpPr/>
              <p:nvPr/>
            </p:nvSpPr>
            <p:spPr>
              <a:xfrm>
                <a:off x="7041450" y="2098224"/>
                <a:ext cx="280481" cy="42237"/>
              </a:xfrm>
              <a:custGeom>
                <a:avLst/>
                <a:gdLst/>
                <a:ahLst/>
                <a:cxnLst/>
                <a:rect l="l" t="t" r="r" b="b"/>
                <a:pathLst>
                  <a:path w="14616" h="2201" extrusionOk="0">
                    <a:moveTo>
                      <a:pt x="1049" y="1"/>
                    </a:moveTo>
                    <a:cubicBezTo>
                      <a:pt x="464" y="1"/>
                      <a:pt x="0" y="576"/>
                      <a:pt x="0" y="1161"/>
                    </a:cubicBezTo>
                    <a:cubicBezTo>
                      <a:pt x="0" y="1736"/>
                      <a:pt x="464" y="2200"/>
                      <a:pt x="1049" y="2200"/>
                    </a:cubicBezTo>
                    <a:lnTo>
                      <a:pt x="13576" y="2200"/>
                    </a:lnTo>
                    <a:cubicBezTo>
                      <a:pt x="14151" y="2200"/>
                      <a:pt x="14615" y="1736"/>
                      <a:pt x="14615" y="1161"/>
                    </a:cubicBezTo>
                    <a:cubicBezTo>
                      <a:pt x="14615" y="576"/>
                      <a:pt x="14151" y="1"/>
                      <a:pt x="13576" y="1"/>
                    </a:cubicBezTo>
                    <a:close/>
                  </a:path>
                </a:pathLst>
              </a:custGeom>
              <a:solidFill>
                <a:srgbClr val="D4D4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5"/>
              <p:cNvSpPr/>
              <p:nvPr/>
            </p:nvSpPr>
            <p:spPr>
              <a:xfrm>
                <a:off x="4174464" y="2242821"/>
                <a:ext cx="2045731" cy="1206475"/>
              </a:xfrm>
              <a:custGeom>
                <a:avLst/>
                <a:gdLst/>
                <a:ahLst/>
                <a:cxnLst/>
                <a:rect l="l" t="t" r="r" b="b"/>
                <a:pathLst>
                  <a:path w="106604" h="62870" extrusionOk="0">
                    <a:moveTo>
                      <a:pt x="106139" y="585"/>
                    </a:moveTo>
                    <a:lnTo>
                      <a:pt x="106139" y="62406"/>
                    </a:lnTo>
                    <a:lnTo>
                      <a:pt x="465" y="62406"/>
                    </a:lnTo>
                    <a:lnTo>
                      <a:pt x="465" y="585"/>
                    </a:lnTo>
                    <a:close/>
                    <a:moveTo>
                      <a:pt x="1" y="1"/>
                    </a:moveTo>
                    <a:lnTo>
                      <a:pt x="1" y="62869"/>
                    </a:lnTo>
                    <a:lnTo>
                      <a:pt x="106603" y="62869"/>
                    </a:lnTo>
                    <a:lnTo>
                      <a:pt x="1066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5"/>
              <p:cNvSpPr/>
              <p:nvPr/>
            </p:nvSpPr>
            <p:spPr>
              <a:xfrm>
                <a:off x="4190150" y="3562875"/>
                <a:ext cx="948807" cy="8923"/>
              </a:xfrm>
              <a:custGeom>
                <a:avLst/>
                <a:gdLst/>
                <a:ahLst/>
                <a:cxnLst/>
                <a:rect l="l" t="t" r="r" b="b"/>
                <a:pathLst>
                  <a:path w="30391" h="465" extrusionOk="0">
                    <a:moveTo>
                      <a:pt x="0" y="1"/>
                    </a:moveTo>
                    <a:lnTo>
                      <a:pt x="0" y="465"/>
                    </a:lnTo>
                    <a:lnTo>
                      <a:pt x="30391" y="465"/>
                    </a:lnTo>
                    <a:lnTo>
                      <a:pt x="303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5"/>
              <p:cNvSpPr/>
              <p:nvPr/>
            </p:nvSpPr>
            <p:spPr>
              <a:xfrm>
                <a:off x="4190150" y="3687533"/>
                <a:ext cx="948807" cy="8923"/>
              </a:xfrm>
              <a:custGeom>
                <a:avLst/>
                <a:gdLst/>
                <a:ahLst/>
                <a:cxnLst/>
                <a:rect l="l" t="t" r="r" b="b"/>
                <a:pathLst>
                  <a:path w="30391" h="465" extrusionOk="0">
                    <a:moveTo>
                      <a:pt x="0" y="0"/>
                    </a:moveTo>
                    <a:lnTo>
                      <a:pt x="0" y="464"/>
                    </a:lnTo>
                    <a:lnTo>
                      <a:pt x="30391" y="464"/>
                    </a:lnTo>
                    <a:lnTo>
                      <a:pt x="303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5"/>
              <p:cNvSpPr/>
              <p:nvPr/>
            </p:nvSpPr>
            <p:spPr>
              <a:xfrm>
                <a:off x="4190150" y="3809869"/>
                <a:ext cx="948807" cy="8923"/>
              </a:xfrm>
              <a:custGeom>
                <a:avLst/>
                <a:gdLst/>
                <a:ahLst/>
                <a:cxnLst/>
                <a:rect l="l" t="t" r="r" b="b"/>
                <a:pathLst>
                  <a:path w="30391" h="465" extrusionOk="0">
                    <a:moveTo>
                      <a:pt x="0" y="1"/>
                    </a:moveTo>
                    <a:lnTo>
                      <a:pt x="0" y="464"/>
                    </a:lnTo>
                    <a:lnTo>
                      <a:pt x="30391" y="464"/>
                    </a:lnTo>
                    <a:lnTo>
                      <a:pt x="303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5"/>
              <p:cNvSpPr/>
              <p:nvPr/>
            </p:nvSpPr>
            <p:spPr>
              <a:xfrm>
                <a:off x="4190150" y="3932377"/>
                <a:ext cx="948807" cy="11073"/>
              </a:xfrm>
              <a:custGeom>
                <a:avLst/>
                <a:gdLst/>
                <a:ahLst/>
                <a:cxnLst/>
                <a:rect l="l" t="t" r="r" b="b"/>
                <a:pathLst>
                  <a:path w="30391" h="577" extrusionOk="0">
                    <a:moveTo>
                      <a:pt x="0" y="1"/>
                    </a:moveTo>
                    <a:lnTo>
                      <a:pt x="0" y="576"/>
                    </a:lnTo>
                    <a:lnTo>
                      <a:pt x="30391" y="576"/>
                    </a:lnTo>
                    <a:lnTo>
                      <a:pt x="303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5"/>
              <p:cNvSpPr/>
              <p:nvPr/>
            </p:nvSpPr>
            <p:spPr>
              <a:xfrm>
                <a:off x="5067152" y="2721494"/>
                <a:ext cx="260350" cy="260350"/>
              </a:xfrm>
              <a:custGeom>
                <a:avLst/>
                <a:gdLst/>
                <a:ahLst/>
                <a:cxnLst/>
                <a:rect l="l" t="t" r="r" b="b"/>
                <a:pathLst>
                  <a:path w="7536" h="7536" extrusionOk="0">
                    <a:moveTo>
                      <a:pt x="3016" y="2432"/>
                    </a:moveTo>
                    <a:lnTo>
                      <a:pt x="5215" y="3712"/>
                    </a:lnTo>
                    <a:lnTo>
                      <a:pt x="3016" y="4983"/>
                    </a:lnTo>
                    <a:lnTo>
                      <a:pt x="3016" y="2432"/>
                    </a:lnTo>
                    <a:close/>
                    <a:moveTo>
                      <a:pt x="2552" y="1504"/>
                    </a:moveTo>
                    <a:lnTo>
                      <a:pt x="2552" y="5911"/>
                    </a:lnTo>
                    <a:lnTo>
                      <a:pt x="6264" y="3712"/>
                    </a:lnTo>
                    <a:lnTo>
                      <a:pt x="2552" y="1504"/>
                    </a:lnTo>
                    <a:close/>
                    <a:moveTo>
                      <a:pt x="3823" y="464"/>
                    </a:moveTo>
                    <a:cubicBezTo>
                      <a:pt x="5568" y="464"/>
                      <a:pt x="7071" y="1968"/>
                      <a:pt x="7071" y="3712"/>
                    </a:cubicBezTo>
                    <a:cubicBezTo>
                      <a:pt x="7071" y="5568"/>
                      <a:pt x="5568" y="6960"/>
                      <a:pt x="3823" y="6960"/>
                    </a:cubicBezTo>
                    <a:cubicBezTo>
                      <a:pt x="1967" y="6960"/>
                      <a:pt x="464" y="5568"/>
                      <a:pt x="464" y="3712"/>
                    </a:cubicBezTo>
                    <a:cubicBezTo>
                      <a:pt x="464" y="1968"/>
                      <a:pt x="1967" y="464"/>
                      <a:pt x="3823" y="464"/>
                    </a:cubicBezTo>
                    <a:close/>
                    <a:moveTo>
                      <a:pt x="3823" y="0"/>
                    </a:moveTo>
                    <a:cubicBezTo>
                      <a:pt x="1735" y="0"/>
                      <a:pt x="0" y="1624"/>
                      <a:pt x="0" y="3712"/>
                    </a:cubicBezTo>
                    <a:cubicBezTo>
                      <a:pt x="0" y="5800"/>
                      <a:pt x="1735" y="7535"/>
                      <a:pt x="3823" y="7535"/>
                    </a:cubicBezTo>
                    <a:cubicBezTo>
                      <a:pt x="5800" y="7535"/>
                      <a:pt x="7535" y="5800"/>
                      <a:pt x="7535" y="3712"/>
                    </a:cubicBezTo>
                    <a:cubicBezTo>
                      <a:pt x="7535" y="1624"/>
                      <a:pt x="5800" y="0"/>
                      <a:pt x="38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5"/>
              <p:cNvSpPr/>
              <p:nvPr/>
            </p:nvSpPr>
            <p:spPr>
              <a:xfrm>
                <a:off x="6320251" y="2242821"/>
                <a:ext cx="914960" cy="734574"/>
              </a:xfrm>
              <a:custGeom>
                <a:avLst/>
                <a:gdLst/>
                <a:ahLst/>
                <a:cxnLst/>
                <a:rect l="l" t="t" r="r" b="b"/>
                <a:pathLst>
                  <a:path w="47679" h="38279" extrusionOk="0">
                    <a:moveTo>
                      <a:pt x="47214" y="585"/>
                    </a:moveTo>
                    <a:lnTo>
                      <a:pt x="47214" y="37815"/>
                    </a:lnTo>
                    <a:lnTo>
                      <a:pt x="464" y="37815"/>
                    </a:lnTo>
                    <a:lnTo>
                      <a:pt x="464" y="585"/>
                    </a:lnTo>
                    <a:close/>
                    <a:moveTo>
                      <a:pt x="0" y="1"/>
                    </a:moveTo>
                    <a:lnTo>
                      <a:pt x="0" y="38279"/>
                    </a:lnTo>
                    <a:lnTo>
                      <a:pt x="47678" y="38279"/>
                    </a:lnTo>
                    <a:lnTo>
                      <a:pt x="476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5"/>
              <p:cNvSpPr/>
              <p:nvPr/>
            </p:nvSpPr>
            <p:spPr>
              <a:xfrm>
                <a:off x="6320251" y="2423207"/>
                <a:ext cx="914960" cy="554188"/>
              </a:xfrm>
              <a:custGeom>
                <a:avLst/>
                <a:gdLst/>
                <a:ahLst/>
                <a:cxnLst/>
                <a:rect l="l" t="t" r="r" b="b"/>
                <a:pathLst>
                  <a:path w="47679" h="28879" extrusionOk="0">
                    <a:moveTo>
                      <a:pt x="14272" y="697"/>
                    </a:moveTo>
                    <a:lnTo>
                      <a:pt x="31087" y="14848"/>
                    </a:lnTo>
                    <a:lnTo>
                      <a:pt x="31207" y="14960"/>
                    </a:lnTo>
                    <a:lnTo>
                      <a:pt x="40255" y="10440"/>
                    </a:lnTo>
                    <a:lnTo>
                      <a:pt x="47214" y="17632"/>
                    </a:lnTo>
                    <a:lnTo>
                      <a:pt x="47214" y="28415"/>
                    </a:lnTo>
                    <a:lnTo>
                      <a:pt x="464" y="28415"/>
                    </a:lnTo>
                    <a:lnTo>
                      <a:pt x="464" y="15655"/>
                    </a:lnTo>
                    <a:lnTo>
                      <a:pt x="14272" y="697"/>
                    </a:lnTo>
                    <a:close/>
                    <a:moveTo>
                      <a:pt x="14152" y="1"/>
                    </a:moveTo>
                    <a:lnTo>
                      <a:pt x="0" y="15423"/>
                    </a:lnTo>
                    <a:lnTo>
                      <a:pt x="0" y="28879"/>
                    </a:lnTo>
                    <a:lnTo>
                      <a:pt x="47678" y="28879"/>
                    </a:lnTo>
                    <a:lnTo>
                      <a:pt x="47678" y="17400"/>
                    </a:lnTo>
                    <a:lnTo>
                      <a:pt x="40366" y="9856"/>
                    </a:lnTo>
                    <a:lnTo>
                      <a:pt x="31319" y="14384"/>
                    </a:lnTo>
                    <a:lnTo>
                      <a:pt x="141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5"/>
              <p:cNvSpPr/>
              <p:nvPr/>
            </p:nvSpPr>
            <p:spPr>
              <a:xfrm>
                <a:off x="6843428" y="2322958"/>
                <a:ext cx="175780" cy="175953"/>
              </a:xfrm>
              <a:custGeom>
                <a:avLst/>
                <a:gdLst/>
                <a:ahLst/>
                <a:cxnLst/>
                <a:rect l="l" t="t" r="r" b="b"/>
                <a:pathLst>
                  <a:path w="9160" h="9169" extrusionOk="0">
                    <a:moveTo>
                      <a:pt x="4520" y="465"/>
                    </a:moveTo>
                    <a:cubicBezTo>
                      <a:pt x="6839" y="465"/>
                      <a:pt x="8584" y="2320"/>
                      <a:pt x="8584" y="4640"/>
                    </a:cubicBezTo>
                    <a:cubicBezTo>
                      <a:pt x="8584" y="6849"/>
                      <a:pt x="6839" y="8705"/>
                      <a:pt x="4520" y="8705"/>
                    </a:cubicBezTo>
                    <a:cubicBezTo>
                      <a:pt x="2320" y="8705"/>
                      <a:pt x="464" y="6849"/>
                      <a:pt x="464" y="4640"/>
                    </a:cubicBezTo>
                    <a:cubicBezTo>
                      <a:pt x="464" y="2320"/>
                      <a:pt x="2320" y="465"/>
                      <a:pt x="4520" y="465"/>
                    </a:cubicBezTo>
                    <a:close/>
                    <a:moveTo>
                      <a:pt x="4520" y="1"/>
                    </a:moveTo>
                    <a:cubicBezTo>
                      <a:pt x="1968" y="1"/>
                      <a:pt x="0" y="2088"/>
                      <a:pt x="0" y="4640"/>
                    </a:cubicBezTo>
                    <a:cubicBezTo>
                      <a:pt x="0" y="7192"/>
                      <a:pt x="1968" y="9169"/>
                      <a:pt x="4520" y="9169"/>
                    </a:cubicBezTo>
                    <a:cubicBezTo>
                      <a:pt x="7071" y="9169"/>
                      <a:pt x="9159" y="7192"/>
                      <a:pt x="9159" y="4640"/>
                    </a:cubicBezTo>
                    <a:cubicBezTo>
                      <a:pt x="9159" y="2088"/>
                      <a:pt x="7071" y="1"/>
                      <a:pt x="45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5"/>
              <p:cNvSpPr/>
              <p:nvPr/>
            </p:nvSpPr>
            <p:spPr>
              <a:xfrm>
                <a:off x="6320251" y="3122164"/>
                <a:ext cx="914960" cy="734574"/>
              </a:xfrm>
              <a:custGeom>
                <a:avLst/>
                <a:gdLst/>
                <a:ahLst/>
                <a:cxnLst/>
                <a:rect l="l" t="t" r="r" b="b"/>
                <a:pathLst>
                  <a:path w="47679" h="38279" extrusionOk="0">
                    <a:moveTo>
                      <a:pt x="47214" y="464"/>
                    </a:moveTo>
                    <a:lnTo>
                      <a:pt x="47214" y="37693"/>
                    </a:lnTo>
                    <a:lnTo>
                      <a:pt x="464" y="37693"/>
                    </a:lnTo>
                    <a:lnTo>
                      <a:pt x="464" y="464"/>
                    </a:lnTo>
                    <a:close/>
                    <a:moveTo>
                      <a:pt x="0" y="0"/>
                    </a:moveTo>
                    <a:lnTo>
                      <a:pt x="0" y="38278"/>
                    </a:lnTo>
                    <a:lnTo>
                      <a:pt x="47678" y="38278"/>
                    </a:lnTo>
                    <a:lnTo>
                      <a:pt x="476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5"/>
              <p:cNvSpPr/>
              <p:nvPr/>
            </p:nvSpPr>
            <p:spPr>
              <a:xfrm>
                <a:off x="6320251" y="3300228"/>
                <a:ext cx="914960" cy="554188"/>
              </a:xfrm>
              <a:custGeom>
                <a:avLst/>
                <a:gdLst/>
                <a:ahLst/>
                <a:cxnLst/>
                <a:rect l="l" t="t" r="r" b="b"/>
                <a:pathLst>
                  <a:path w="47679" h="28879" extrusionOk="0">
                    <a:moveTo>
                      <a:pt x="14272" y="697"/>
                    </a:moveTo>
                    <a:lnTo>
                      <a:pt x="31087" y="14848"/>
                    </a:lnTo>
                    <a:lnTo>
                      <a:pt x="31207" y="14959"/>
                    </a:lnTo>
                    <a:lnTo>
                      <a:pt x="40255" y="10440"/>
                    </a:lnTo>
                    <a:lnTo>
                      <a:pt x="47214" y="17632"/>
                    </a:lnTo>
                    <a:lnTo>
                      <a:pt x="47214" y="28414"/>
                    </a:lnTo>
                    <a:lnTo>
                      <a:pt x="464" y="28414"/>
                    </a:lnTo>
                    <a:lnTo>
                      <a:pt x="464" y="15655"/>
                    </a:lnTo>
                    <a:lnTo>
                      <a:pt x="14272" y="697"/>
                    </a:lnTo>
                    <a:close/>
                    <a:moveTo>
                      <a:pt x="14152" y="1"/>
                    </a:moveTo>
                    <a:lnTo>
                      <a:pt x="0" y="15423"/>
                    </a:lnTo>
                    <a:lnTo>
                      <a:pt x="0" y="28878"/>
                    </a:lnTo>
                    <a:lnTo>
                      <a:pt x="47678" y="28878"/>
                    </a:lnTo>
                    <a:lnTo>
                      <a:pt x="47678" y="17400"/>
                    </a:lnTo>
                    <a:lnTo>
                      <a:pt x="40366" y="9855"/>
                    </a:lnTo>
                    <a:lnTo>
                      <a:pt x="31319" y="14384"/>
                    </a:lnTo>
                    <a:lnTo>
                      <a:pt x="141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5"/>
              <p:cNvSpPr/>
              <p:nvPr/>
            </p:nvSpPr>
            <p:spPr>
              <a:xfrm>
                <a:off x="6843428" y="3188063"/>
                <a:ext cx="186987" cy="176644"/>
              </a:xfrm>
              <a:custGeom>
                <a:avLst/>
                <a:gdLst/>
                <a:ahLst/>
                <a:cxnLst/>
                <a:rect l="l" t="t" r="r" b="b"/>
                <a:pathLst>
                  <a:path w="9744" h="9205" extrusionOk="0">
                    <a:moveTo>
                      <a:pt x="4752" y="510"/>
                    </a:moveTo>
                    <a:cubicBezTo>
                      <a:pt x="4984" y="510"/>
                      <a:pt x="5215" y="510"/>
                      <a:pt x="5447" y="621"/>
                    </a:cubicBezTo>
                    <a:cubicBezTo>
                      <a:pt x="7656" y="974"/>
                      <a:pt x="9159" y="3062"/>
                      <a:pt x="8816" y="5261"/>
                    </a:cubicBezTo>
                    <a:cubicBezTo>
                      <a:pt x="8498" y="7355"/>
                      <a:pt x="6765" y="8792"/>
                      <a:pt x="4724" y="8792"/>
                    </a:cubicBezTo>
                    <a:cubicBezTo>
                      <a:pt x="4504" y="8792"/>
                      <a:pt x="4281" y="8775"/>
                      <a:pt x="4056" y="8741"/>
                    </a:cubicBezTo>
                    <a:cubicBezTo>
                      <a:pt x="3016" y="8509"/>
                      <a:pt x="2088" y="7933"/>
                      <a:pt x="1392" y="7005"/>
                    </a:cubicBezTo>
                    <a:cubicBezTo>
                      <a:pt x="808" y="6189"/>
                      <a:pt x="576" y="5029"/>
                      <a:pt x="696" y="3990"/>
                    </a:cubicBezTo>
                    <a:cubicBezTo>
                      <a:pt x="1040" y="2013"/>
                      <a:pt x="2784" y="510"/>
                      <a:pt x="4752" y="510"/>
                    </a:cubicBezTo>
                    <a:close/>
                    <a:moveTo>
                      <a:pt x="4817" y="1"/>
                    </a:moveTo>
                    <a:cubicBezTo>
                      <a:pt x="2609" y="1"/>
                      <a:pt x="546" y="1648"/>
                      <a:pt x="232" y="3869"/>
                    </a:cubicBezTo>
                    <a:cubicBezTo>
                      <a:pt x="0" y="5150"/>
                      <a:pt x="344" y="6310"/>
                      <a:pt x="1040" y="7349"/>
                    </a:cubicBezTo>
                    <a:cubicBezTo>
                      <a:pt x="1736" y="8277"/>
                      <a:pt x="2784" y="8973"/>
                      <a:pt x="4056" y="9205"/>
                    </a:cubicBezTo>
                    <a:lnTo>
                      <a:pt x="4752" y="9205"/>
                    </a:lnTo>
                    <a:cubicBezTo>
                      <a:pt x="6960" y="9205"/>
                      <a:pt x="8927" y="7581"/>
                      <a:pt x="9280" y="5382"/>
                    </a:cubicBezTo>
                    <a:cubicBezTo>
                      <a:pt x="9744" y="2830"/>
                      <a:pt x="7999" y="510"/>
                      <a:pt x="5447" y="46"/>
                    </a:cubicBezTo>
                    <a:cubicBezTo>
                      <a:pt x="5237" y="15"/>
                      <a:pt x="5026" y="1"/>
                      <a:pt x="48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5"/>
              <p:cNvSpPr/>
              <p:nvPr/>
            </p:nvSpPr>
            <p:spPr>
              <a:xfrm>
                <a:off x="5262455" y="3562875"/>
                <a:ext cx="948807" cy="8923"/>
              </a:xfrm>
              <a:custGeom>
                <a:avLst/>
                <a:gdLst/>
                <a:ahLst/>
                <a:cxnLst/>
                <a:rect l="l" t="t" r="r" b="b"/>
                <a:pathLst>
                  <a:path w="30391" h="465" extrusionOk="0">
                    <a:moveTo>
                      <a:pt x="0" y="1"/>
                    </a:moveTo>
                    <a:lnTo>
                      <a:pt x="0" y="465"/>
                    </a:lnTo>
                    <a:lnTo>
                      <a:pt x="30391" y="465"/>
                    </a:lnTo>
                    <a:lnTo>
                      <a:pt x="303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5"/>
              <p:cNvSpPr/>
              <p:nvPr/>
            </p:nvSpPr>
            <p:spPr>
              <a:xfrm>
                <a:off x="5262455" y="3687533"/>
                <a:ext cx="948807" cy="8923"/>
              </a:xfrm>
              <a:custGeom>
                <a:avLst/>
                <a:gdLst/>
                <a:ahLst/>
                <a:cxnLst/>
                <a:rect l="l" t="t" r="r" b="b"/>
                <a:pathLst>
                  <a:path w="30391" h="465" extrusionOk="0">
                    <a:moveTo>
                      <a:pt x="0" y="0"/>
                    </a:moveTo>
                    <a:lnTo>
                      <a:pt x="0" y="464"/>
                    </a:lnTo>
                    <a:lnTo>
                      <a:pt x="30391" y="464"/>
                    </a:lnTo>
                    <a:lnTo>
                      <a:pt x="303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5"/>
              <p:cNvSpPr/>
              <p:nvPr/>
            </p:nvSpPr>
            <p:spPr>
              <a:xfrm>
                <a:off x="5262455" y="3809869"/>
                <a:ext cx="948807" cy="8923"/>
              </a:xfrm>
              <a:custGeom>
                <a:avLst/>
                <a:gdLst/>
                <a:ahLst/>
                <a:cxnLst/>
                <a:rect l="l" t="t" r="r" b="b"/>
                <a:pathLst>
                  <a:path w="30391" h="465" extrusionOk="0">
                    <a:moveTo>
                      <a:pt x="0" y="1"/>
                    </a:moveTo>
                    <a:lnTo>
                      <a:pt x="0" y="464"/>
                    </a:lnTo>
                    <a:lnTo>
                      <a:pt x="30391" y="464"/>
                    </a:lnTo>
                    <a:lnTo>
                      <a:pt x="303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5"/>
              <p:cNvSpPr/>
              <p:nvPr/>
            </p:nvSpPr>
            <p:spPr>
              <a:xfrm>
                <a:off x="5262455" y="3932377"/>
                <a:ext cx="948807" cy="11073"/>
              </a:xfrm>
              <a:custGeom>
                <a:avLst/>
                <a:gdLst/>
                <a:ahLst/>
                <a:cxnLst/>
                <a:rect l="l" t="t" r="r" b="b"/>
                <a:pathLst>
                  <a:path w="30391" h="577" extrusionOk="0">
                    <a:moveTo>
                      <a:pt x="0" y="1"/>
                    </a:moveTo>
                    <a:lnTo>
                      <a:pt x="0" y="576"/>
                    </a:lnTo>
                    <a:lnTo>
                      <a:pt x="30391" y="576"/>
                    </a:lnTo>
                    <a:lnTo>
                      <a:pt x="303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 name="Google Shape;791;p35"/>
            <p:cNvGrpSpPr/>
            <p:nvPr/>
          </p:nvGrpSpPr>
          <p:grpSpPr>
            <a:xfrm>
              <a:off x="7689624" y="2845142"/>
              <a:ext cx="672245" cy="1457346"/>
              <a:chOff x="3936374" y="3973030"/>
              <a:chExt cx="672245" cy="1457346"/>
            </a:xfrm>
          </p:grpSpPr>
          <p:sp>
            <p:nvSpPr>
              <p:cNvPr id="792" name="Google Shape;792;p35"/>
              <p:cNvSpPr/>
              <p:nvPr/>
            </p:nvSpPr>
            <p:spPr>
              <a:xfrm>
                <a:off x="3936374" y="3973030"/>
                <a:ext cx="672245" cy="1125762"/>
              </a:xfrm>
              <a:custGeom>
                <a:avLst/>
                <a:gdLst/>
                <a:ahLst/>
                <a:cxnLst/>
                <a:rect l="l" t="t" r="r" b="b"/>
                <a:pathLst>
                  <a:path w="35031" h="58664" extrusionOk="0">
                    <a:moveTo>
                      <a:pt x="14525" y="0"/>
                    </a:moveTo>
                    <a:cubicBezTo>
                      <a:pt x="13160" y="0"/>
                      <a:pt x="11794" y="1110"/>
                      <a:pt x="10672" y="3915"/>
                    </a:cubicBezTo>
                    <a:cubicBezTo>
                      <a:pt x="6961" y="13305"/>
                      <a:pt x="13688" y="34648"/>
                      <a:pt x="13688" y="34648"/>
                    </a:cubicBezTo>
                    <a:cubicBezTo>
                      <a:pt x="13688" y="34648"/>
                      <a:pt x="8978" y="28156"/>
                      <a:pt x="5491" y="28156"/>
                    </a:cubicBezTo>
                    <a:cubicBezTo>
                      <a:pt x="4533" y="28156"/>
                      <a:pt x="3667" y="28647"/>
                      <a:pt x="3017" y="29897"/>
                    </a:cubicBezTo>
                    <a:cubicBezTo>
                      <a:pt x="1" y="35808"/>
                      <a:pt x="12992" y="58664"/>
                      <a:pt x="12992" y="58664"/>
                    </a:cubicBezTo>
                    <a:lnTo>
                      <a:pt x="18328" y="57151"/>
                    </a:lnTo>
                    <a:cubicBezTo>
                      <a:pt x="18328" y="57151"/>
                      <a:pt x="29695" y="50887"/>
                      <a:pt x="30039" y="43928"/>
                    </a:cubicBezTo>
                    <a:cubicBezTo>
                      <a:pt x="30176" y="41218"/>
                      <a:pt x="28799" y="40390"/>
                      <a:pt x="27067" y="40390"/>
                    </a:cubicBezTo>
                    <a:cubicBezTo>
                      <a:pt x="24350" y="40390"/>
                      <a:pt x="20759" y="42424"/>
                      <a:pt x="20759" y="42424"/>
                    </a:cubicBezTo>
                    <a:cubicBezTo>
                      <a:pt x="20759" y="42424"/>
                      <a:pt x="35031" y="19105"/>
                      <a:pt x="28767" y="12145"/>
                    </a:cubicBezTo>
                    <a:cubicBezTo>
                      <a:pt x="27927" y="11214"/>
                      <a:pt x="27150" y="10810"/>
                      <a:pt x="26436" y="10810"/>
                    </a:cubicBezTo>
                    <a:cubicBezTo>
                      <a:pt x="22634" y="10810"/>
                      <a:pt x="20593" y="22269"/>
                      <a:pt x="19948" y="26681"/>
                    </a:cubicBezTo>
                    <a:lnTo>
                      <a:pt x="19948" y="26681"/>
                    </a:lnTo>
                    <a:cubicBezTo>
                      <a:pt x="20382" y="23284"/>
                      <a:pt x="21260" y="15560"/>
                      <a:pt x="20991" y="10522"/>
                    </a:cubicBezTo>
                    <a:cubicBezTo>
                      <a:pt x="20829" y="5912"/>
                      <a:pt x="17677" y="0"/>
                      <a:pt x="14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5"/>
              <p:cNvSpPr/>
              <p:nvPr/>
            </p:nvSpPr>
            <p:spPr>
              <a:xfrm>
                <a:off x="4032017" y="4162781"/>
                <a:ext cx="507518" cy="858023"/>
              </a:xfrm>
              <a:custGeom>
                <a:avLst/>
                <a:gdLst/>
                <a:ahLst/>
                <a:cxnLst/>
                <a:rect l="l" t="t" r="r" b="b"/>
                <a:pathLst>
                  <a:path w="26447" h="44712" extrusionOk="0">
                    <a:moveTo>
                      <a:pt x="15700" y="0"/>
                    </a:moveTo>
                    <a:cubicBezTo>
                      <a:pt x="15463" y="0"/>
                      <a:pt x="15218" y="20"/>
                      <a:pt x="14968" y="58"/>
                    </a:cubicBezTo>
                    <a:cubicBezTo>
                      <a:pt x="13455" y="170"/>
                      <a:pt x="12295" y="986"/>
                      <a:pt x="11256" y="2257"/>
                    </a:cubicBezTo>
                    <a:cubicBezTo>
                      <a:pt x="9048" y="5394"/>
                      <a:pt x="8240" y="11537"/>
                      <a:pt x="8936" y="20816"/>
                    </a:cubicBezTo>
                    <a:cubicBezTo>
                      <a:pt x="9280" y="24992"/>
                      <a:pt x="9864" y="28825"/>
                      <a:pt x="10207" y="31145"/>
                    </a:cubicBezTo>
                    <a:cubicBezTo>
                      <a:pt x="9400" y="29400"/>
                      <a:pt x="8008" y="27312"/>
                      <a:pt x="6152" y="26737"/>
                    </a:cubicBezTo>
                    <a:cubicBezTo>
                      <a:pt x="5799" y="26619"/>
                      <a:pt x="5437" y="26561"/>
                      <a:pt x="5071" y="26561"/>
                    </a:cubicBezTo>
                    <a:cubicBezTo>
                      <a:pt x="3999" y="26561"/>
                      <a:pt x="2894" y="27060"/>
                      <a:pt x="1856" y="28008"/>
                    </a:cubicBezTo>
                    <a:cubicBezTo>
                      <a:pt x="696" y="28936"/>
                      <a:pt x="121" y="30217"/>
                      <a:pt x="121" y="31609"/>
                    </a:cubicBezTo>
                    <a:cubicBezTo>
                      <a:pt x="0" y="37176"/>
                      <a:pt x="7656" y="44368"/>
                      <a:pt x="8008" y="44711"/>
                    </a:cubicBezTo>
                    <a:lnTo>
                      <a:pt x="8352" y="44368"/>
                    </a:lnTo>
                    <a:cubicBezTo>
                      <a:pt x="8240" y="44247"/>
                      <a:pt x="464" y="36944"/>
                      <a:pt x="585" y="31609"/>
                    </a:cubicBezTo>
                    <a:cubicBezTo>
                      <a:pt x="585" y="30328"/>
                      <a:pt x="1160" y="29289"/>
                      <a:pt x="2088" y="28361"/>
                    </a:cubicBezTo>
                    <a:cubicBezTo>
                      <a:pt x="3138" y="27486"/>
                      <a:pt x="4125" y="27070"/>
                      <a:pt x="5044" y="27070"/>
                    </a:cubicBezTo>
                    <a:cubicBezTo>
                      <a:pt x="5343" y="27070"/>
                      <a:pt x="5635" y="27114"/>
                      <a:pt x="5920" y="27201"/>
                    </a:cubicBezTo>
                    <a:cubicBezTo>
                      <a:pt x="9048" y="28129"/>
                      <a:pt x="10671" y="33576"/>
                      <a:pt x="10671" y="33696"/>
                    </a:cubicBezTo>
                    <a:lnTo>
                      <a:pt x="11135" y="33576"/>
                    </a:lnTo>
                    <a:cubicBezTo>
                      <a:pt x="11135" y="33344"/>
                      <a:pt x="6384" y="9681"/>
                      <a:pt x="11720" y="2489"/>
                    </a:cubicBezTo>
                    <a:cubicBezTo>
                      <a:pt x="12527" y="1329"/>
                      <a:pt x="13687" y="634"/>
                      <a:pt x="14968" y="522"/>
                    </a:cubicBezTo>
                    <a:cubicBezTo>
                      <a:pt x="15143" y="507"/>
                      <a:pt x="15314" y="499"/>
                      <a:pt x="15482" y="499"/>
                    </a:cubicBezTo>
                    <a:cubicBezTo>
                      <a:pt x="16646" y="499"/>
                      <a:pt x="17621" y="871"/>
                      <a:pt x="18327" y="1682"/>
                    </a:cubicBezTo>
                    <a:cubicBezTo>
                      <a:pt x="22967" y="7129"/>
                      <a:pt x="17520" y="27897"/>
                      <a:pt x="17520" y="28129"/>
                    </a:cubicBezTo>
                    <a:lnTo>
                      <a:pt x="17167" y="29400"/>
                    </a:lnTo>
                    <a:lnTo>
                      <a:pt x="17863" y="28361"/>
                    </a:lnTo>
                    <a:cubicBezTo>
                      <a:pt x="19176" y="26496"/>
                      <a:pt x="22762" y="22160"/>
                      <a:pt x="24628" y="22160"/>
                    </a:cubicBezTo>
                    <a:cubicBezTo>
                      <a:pt x="24739" y="22160"/>
                      <a:pt x="24845" y="22176"/>
                      <a:pt x="24943" y="22208"/>
                    </a:cubicBezTo>
                    <a:cubicBezTo>
                      <a:pt x="25639" y="22440"/>
                      <a:pt x="25983" y="23721"/>
                      <a:pt x="25871" y="25809"/>
                    </a:cubicBezTo>
                    <a:cubicBezTo>
                      <a:pt x="25287" y="35664"/>
                      <a:pt x="12184" y="44247"/>
                      <a:pt x="12063" y="44247"/>
                    </a:cubicBezTo>
                    <a:lnTo>
                      <a:pt x="12295" y="44711"/>
                    </a:lnTo>
                    <a:cubicBezTo>
                      <a:pt x="12416" y="44600"/>
                      <a:pt x="25751" y="36016"/>
                      <a:pt x="26335" y="25920"/>
                    </a:cubicBezTo>
                    <a:cubicBezTo>
                      <a:pt x="26447" y="23489"/>
                      <a:pt x="26103" y="22097"/>
                      <a:pt x="25175" y="21744"/>
                    </a:cubicBezTo>
                    <a:cubicBezTo>
                      <a:pt x="25022" y="21691"/>
                      <a:pt x="24861" y="21665"/>
                      <a:pt x="24693" y="21665"/>
                    </a:cubicBezTo>
                    <a:cubicBezTo>
                      <a:pt x="22689" y="21665"/>
                      <a:pt x="19714" y="25265"/>
                      <a:pt x="18216" y="27080"/>
                    </a:cubicBezTo>
                    <a:cubicBezTo>
                      <a:pt x="18680" y="25224"/>
                      <a:pt x="19608" y="21280"/>
                      <a:pt x="20183" y="16993"/>
                    </a:cubicBezTo>
                    <a:cubicBezTo>
                      <a:pt x="21232" y="8985"/>
                      <a:pt x="20768" y="3770"/>
                      <a:pt x="18680" y="1450"/>
                    </a:cubicBezTo>
                    <a:cubicBezTo>
                      <a:pt x="17906" y="484"/>
                      <a:pt x="16888" y="0"/>
                      <a:pt x="157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5"/>
              <p:cNvSpPr/>
              <p:nvPr/>
            </p:nvSpPr>
            <p:spPr>
              <a:xfrm>
                <a:off x="4141169" y="4804955"/>
                <a:ext cx="164727" cy="175780"/>
              </a:xfrm>
              <a:custGeom>
                <a:avLst/>
                <a:gdLst/>
                <a:ahLst/>
                <a:cxnLst/>
                <a:rect l="l" t="t" r="r" b="b"/>
                <a:pathLst>
                  <a:path w="8584" h="9160" extrusionOk="0">
                    <a:moveTo>
                      <a:pt x="464" y="0"/>
                    </a:moveTo>
                    <a:lnTo>
                      <a:pt x="0" y="344"/>
                    </a:lnTo>
                    <a:lnTo>
                      <a:pt x="8231" y="9159"/>
                    </a:lnTo>
                    <a:lnTo>
                      <a:pt x="8584" y="8816"/>
                    </a:lnTo>
                    <a:lnTo>
                      <a:pt x="46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5"/>
              <p:cNvSpPr/>
              <p:nvPr/>
            </p:nvSpPr>
            <p:spPr>
              <a:xfrm>
                <a:off x="4265827" y="4495458"/>
                <a:ext cx="51122" cy="496484"/>
              </a:xfrm>
              <a:custGeom>
                <a:avLst/>
                <a:gdLst/>
                <a:ahLst/>
                <a:cxnLst/>
                <a:rect l="l" t="t" r="r" b="b"/>
                <a:pathLst>
                  <a:path w="2664" h="25872" extrusionOk="0">
                    <a:moveTo>
                      <a:pt x="2199" y="1"/>
                    </a:moveTo>
                    <a:lnTo>
                      <a:pt x="0" y="25751"/>
                    </a:lnTo>
                    <a:lnTo>
                      <a:pt x="464" y="25872"/>
                    </a:lnTo>
                    <a:lnTo>
                      <a:pt x="266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5"/>
              <p:cNvSpPr/>
              <p:nvPr/>
            </p:nvSpPr>
            <p:spPr>
              <a:xfrm>
                <a:off x="4259053" y="4767016"/>
                <a:ext cx="146919" cy="191459"/>
              </a:xfrm>
              <a:custGeom>
                <a:avLst/>
                <a:gdLst/>
                <a:ahLst/>
                <a:cxnLst/>
                <a:rect l="l" t="t" r="r" b="b"/>
                <a:pathLst>
                  <a:path w="7656" h="9977" extrusionOk="0">
                    <a:moveTo>
                      <a:pt x="7313" y="1"/>
                    </a:moveTo>
                    <a:lnTo>
                      <a:pt x="0" y="9633"/>
                    </a:lnTo>
                    <a:lnTo>
                      <a:pt x="353" y="9976"/>
                    </a:lnTo>
                    <a:lnTo>
                      <a:pt x="7656" y="233"/>
                    </a:lnTo>
                    <a:lnTo>
                      <a:pt x="731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5"/>
              <p:cNvSpPr/>
              <p:nvPr/>
            </p:nvSpPr>
            <p:spPr>
              <a:xfrm>
                <a:off x="4032017" y="4920709"/>
                <a:ext cx="434155" cy="509667"/>
              </a:xfrm>
              <a:custGeom>
                <a:avLst/>
                <a:gdLst/>
                <a:ahLst/>
                <a:cxnLst/>
                <a:rect l="l" t="t" r="r" b="b"/>
                <a:pathLst>
                  <a:path w="22624" h="26559" extrusionOk="0">
                    <a:moveTo>
                      <a:pt x="0" y="0"/>
                    </a:moveTo>
                    <a:lnTo>
                      <a:pt x="2320" y="26558"/>
                    </a:lnTo>
                    <a:lnTo>
                      <a:pt x="20304" y="26558"/>
                    </a:lnTo>
                    <a:lnTo>
                      <a:pt x="2262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8" name="Google Shape;798;p35"/>
          <p:cNvSpPr txBox="1">
            <a:spLocks noGrp="1"/>
          </p:cNvSpPr>
          <p:nvPr>
            <p:ph type="subTitle" idx="1"/>
          </p:nvPr>
        </p:nvSpPr>
        <p:spPr>
          <a:xfrm>
            <a:off x="1081575" y="2533377"/>
            <a:ext cx="2363100" cy="1109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It’s the closest planet to the Sun and the smallest one in the Solar System—it’s only a bit larger than the Moon</a:t>
            </a:r>
            <a:endParaRPr/>
          </a:p>
        </p:txBody>
      </p:sp>
      <p:sp>
        <p:nvSpPr>
          <p:cNvPr id="799" name="Google Shape;799;p35"/>
          <p:cNvSpPr txBox="1">
            <a:spLocks noGrp="1"/>
          </p:cNvSpPr>
          <p:nvPr>
            <p:ph type="title" idx="2"/>
          </p:nvPr>
        </p:nvSpPr>
        <p:spPr>
          <a:xfrm>
            <a:off x="1081650" y="1854325"/>
            <a:ext cx="23631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Search Engine Results Page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37"/>
          <p:cNvSpPr txBox="1">
            <a:spLocks noGrp="1"/>
          </p:cNvSpPr>
          <p:nvPr>
            <p:ph type="title"/>
          </p:nvPr>
        </p:nvSpPr>
        <p:spPr>
          <a:xfrm>
            <a:off x="3268799" y="390700"/>
            <a:ext cx="51552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What We Are Working On</a:t>
            </a:r>
            <a:endParaRPr dirty="0">
              <a:solidFill>
                <a:schemeClr val="dk1"/>
              </a:solidFill>
            </a:endParaRPr>
          </a:p>
        </p:txBody>
      </p:sp>
      <p:sp>
        <p:nvSpPr>
          <p:cNvPr id="878" name="Google Shape;878;p37"/>
          <p:cNvSpPr txBox="1">
            <a:spLocks noGrp="1"/>
          </p:cNvSpPr>
          <p:nvPr>
            <p:ph type="subTitle" idx="1"/>
          </p:nvPr>
        </p:nvSpPr>
        <p:spPr>
          <a:xfrm>
            <a:off x="586290" y="2148025"/>
            <a:ext cx="18732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Saturn is the ringed one and a gas giant</a:t>
            </a:r>
            <a:endParaRPr/>
          </a:p>
        </p:txBody>
      </p:sp>
      <p:sp>
        <p:nvSpPr>
          <p:cNvPr id="879" name="Google Shape;879;p37"/>
          <p:cNvSpPr txBox="1">
            <a:spLocks noGrp="1"/>
          </p:cNvSpPr>
          <p:nvPr>
            <p:ph type="title" idx="2"/>
          </p:nvPr>
        </p:nvSpPr>
        <p:spPr>
          <a:xfrm>
            <a:off x="863190" y="1603250"/>
            <a:ext cx="1596300" cy="63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
              <a:t>Responsive Web</a:t>
            </a:r>
            <a:endParaRPr/>
          </a:p>
        </p:txBody>
      </p:sp>
      <p:sp>
        <p:nvSpPr>
          <p:cNvPr id="880" name="Google Shape;880;p37"/>
          <p:cNvSpPr txBox="1">
            <a:spLocks noGrp="1"/>
          </p:cNvSpPr>
          <p:nvPr>
            <p:ph type="subTitle" idx="3"/>
          </p:nvPr>
        </p:nvSpPr>
        <p:spPr>
          <a:xfrm>
            <a:off x="586290" y="3646900"/>
            <a:ext cx="18732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Venus is the second planet from the Sun</a:t>
            </a:r>
            <a:endParaRPr/>
          </a:p>
        </p:txBody>
      </p:sp>
      <p:sp>
        <p:nvSpPr>
          <p:cNvPr id="881" name="Google Shape;881;p37"/>
          <p:cNvSpPr txBox="1">
            <a:spLocks noGrp="1"/>
          </p:cNvSpPr>
          <p:nvPr>
            <p:ph type="title" idx="4"/>
          </p:nvPr>
        </p:nvSpPr>
        <p:spPr>
          <a:xfrm>
            <a:off x="863190" y="3102150"/>
            <a:ext cx="1596300" cy="63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
              <a:t>Mobile Site Design</a:t>
            </a:r>
            <a:endParaRPr/>
          </a:p>
        </p:txBody>
      </p:sp>
      <p:sp>
        <p:nvSpPr>
          <p:cNvPr id="882" name="Google Shape;882;p37"/>
          <p:cNvSpPr txBox="1">
            <a:spLocks noGrp="1"/>
          </p:cNvSpPr>
          <p:nvPr>
            <p:ph type="subTitle" idx="5"/>
          </p:nvPr>
        </p:nvSpPr>
        <p:spPr>
          <a:xfrm>
            <a:off x="6684510" y="2148025"/>
            <a:ext cx="18732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It’s the farthest planet from the Sun</a:t>
            </a:r>
            <a:endParaRPr/>
          </a:p>
        </p:txBody>
      </p:sp>
      <p:sp>
        <p:nvSpPr>
          <p:cNvPr id="883" name="Google Shape;883;p37"/>
          <p:cNvSpPr txBox="1">
            <a:spLocks noGrp="1"/>
          </p:cNvSpPr>
          <p:nvPr>
            <p:ph type="title" idx="6"/>
          </p:nvPr>
        </p:nvSpPr>
        <p:spPr>
          <a:xfrm>
            <a:off x="6684510" y="1603250"/>
            <a:ext cx="1596300" cy="63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Separate Mobile URL</a:t>
            </a:r>
            <a:endParaRPr/>
          </a:p>
        </p:txBody>
      </p:sp>
      <p:sp>
        <p:nvSpPr>
          <p:cNvPr id="884" name="Google Shape;884;p37"/>
          <p:cNvSpPr txBox="1">
            <a:spLocks noGrp="1"/>
          </p:cNvSpPr>
          <p:nvPr>
            <p:ph type="subTitle" idx="7"/>
          </p:nvPr>
        </p:nvSpPr>
        <p:spPr>
          <a:xfrm>
            <a:off x="6684510" y="3646900"/>
            <a:ext cx="18732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It’s the biggest planet in the Solar System</a:t>
            </a:r>
            <a:endParaRPr/>
          </a:p>
        </p:txBody>
      </p:sp>
      <p:sp>
        <p:nvSpPr>
          <p:cNvPr id="885" name="Google Shape;885;p37"/>
          <p:cNvSpPr txBox="1">
            <a:spLocks noGrp="1"/>
          </p:cNvSpPr>
          <p:nvPr>
            <p:ph type="title" idx="8"/>
          </p:nvPr>
        </p:nvSpPr>
        <p:spPr>
          <a:xfrm>
            <a:off x="6684510" y="3102150"/>
            <a:ext cx="1596300" cy="639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solidFill>
                  <a:schemeClr val="accent2"/>
                </a:solidFill>
              </a:rPr>
              <a:t>Page Speed S</a:t>
            </a:r>
            <a:r>
              <a:rPr lang="en"/>
              <a:t>core</a:t>
            </a:r>
            <a:endParaRPr>
              <a:solidFill>
                <a:schemeClr val="accent2"/>
              </a:solidFill>
            </a:endParaRPr>
          </a:p>
        </p:txBody>
      </p:sp>
      <p:sp>
        <p:nvSpPr>
          <p:cNvPr id="886" name="Google Shape;886;p37"/>
          <p:cNvSpPr/>
          <p:nvPr/>
        </p:nvSpPr>
        <p:spPr>
          <a:xfrm>
            <a:off x="3084360" y="1685325"/>
            <a:ext cx="2975263" cy="2406095"/>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 name="Google Shape;887;p37"/>
          <p:cNvGrpSpPr/>
          <p:nvPr/>
        </p:nvGrpSpPr>
        <p:grpSpPr>
          <a:xfrm>
            <a:off x="3298448" y="1713363"/>
            <a:ext cx="2949251" cy="2452012"/>
            <a:chOff x="3164738" y="1524875"/>
            <a:chExt cx="2949251" cy="2452012"/>
          </a:xfrm>
        </p:grpSpPr>
        <p:sp>
          <p:nvSpPr>
            <p:cNvPr id="888" name="Google Shape;888;p37"/>
            <p:cNvSpPr/>
            <p:nvPr/>
          </p:nvSpPr>
          <p:spPr>
            <a:xfrm>
              <a:off x="4072548" y="2542968"/>
              <a:ext cx="1326706" cy="1308283"/>
            </a:xfrm>
            <a:custGeom>
              <a:avLst/>
              <a:gdLst/>
              <a:ahLst/>
              <a:cxnLst/>
              <a:rect l="l" t="t" r="r" b="b"/>
              <a:pathLst>
                <a:path w="22828" h="22511" extrusionOk="0">
                  <a:moveTo>
                    <a:pt x="11414" y="5355"/>
                  </a:moveTo>
                  <a:cubicBezTo>
                    <a:pt x="14722" y="5355"/>
                    <a:pt x="17405" y="7993"/>
                    <a:pt x="17405" y="11256"/>
                  </a:cubicBezTo>
                  <a:cubicBezTo>
                    <a:pt x="17405" y="14507"/>
                    <a:pt x="14722" y="17156"/>
                    <a:pt x="11414" y="17156"/>
                  </a:cubicBezTo>
                  <a:cubicBezTo>
                    <a:pt x="8105" y="17156"/>
                    <a:pt x="5422" y="14518"/>
                    <a:pt x="5422" y="11256"/>
                  </a:cubicBezTo>
                  <a:cubicBezTo>
                    <a:pt x="5422" y="7993"/>
                    <a:pt x="8105" y="5355"/>
                    <a:pt x="11414" y="5355"/>
                  </a:cubicBezTo>
                  <a:close/>
                  <a:moveTo>
                    <a:pt x="10368" y="1"/>
                  </a:moveTo>
                  <a:lnTo>
                    <a:pt x="10073" y="2548"/>
                  </a:lnTo>
                  <a:cubicBezTo>
                    <a:pt x="9572" y="2627"/>
                    <a:pt x="9072" y="2740"/>
                    <a:pt x="8583" y="2900"/>
                  </a:cubicBezTo>
                  <a:lnTo>
                    <a:pt x="6980" y="785"/>
                  </a:lnTo>
                  <a:lnTo>
                    <a:pt x="4798" y="2025"/>
                  </a:lnTo>
                  <a:lnTo>
                    <a:pt x="5832" y="4377"/>
                  </a:lnTo>
                  <a:cubicBezTo>
                    <a:pt x="5434" y="4696"/>
                    <a:pt x="5070" y="5037"/>
                    <a:pt x="4729" y="5423"/>
                  </a:cubicBezTo>
                  <a:lnTo>
                    <a:pt x="2262" y="4366"/>
                  </a:lnTo>
                  <a:lnTo>
                    <a:pt x="1011" y="6526"/>
                  </a:lnTo>
                  <a:lnTo>
                    <a:pt x="3103" y="8050"/>
                  </a:lnTo>
                  <a:cubicBezTo>
                    <a:pt x="2910" y="8516"/>
                    <a:pt x="2762" y="9005"/>
                    <a:pt x="2660" y="9493"/>
                  </a:cubicBezTo>
                  <a:lnTo>
                    <a:pt x="0" y="9801"/>
                  </a:lnTo>
                  <a:lnTo>
                    <a:pt x="0" y="12290"/>
                  </a:lnTo>
                  <a:lnTo>
                    <a:pt x="2580" y="12585"/>
                  </a:lnTo>
                  <a:cubicBezTo>
                    <a:pt x="2660" y="13075"/>
                    <a:pt x="2774" y="13575"/>
                    <a:pt x="2944" y="14052"/>
                  </a:cubicBezTo>
                  <a:lnTo>
                    <a:pt x="796" y="15621"/>
                  </a:lnTo>
                  <a:lnTo>
                    <a:pt x="2046" y="17769"/>
                  </a:lnTo>
                  <a:lnTo>
                    <a:pt x="4445" y="16758"/>
                  </a:lnTo>
                  <a:cubicBezTo>
                    <a:pt x="4763" y="17145"/>
                    <a:pt x="5116" y="17508"/>
                    <a:pt x="5502" y="17849"/>
                  </a:cubicBezTo>
                  <a:lnTo>
                    <a:pt x="4434" y="20271"/>
                  </a:lnTo>
                  <a:lnTo>
                    <a:pt x="6605" y="21510"/>
                  </a:lnTo>
                  <a:lnTo>
                    <a:pt x="8163" y="19452"/>
                  </a:lnTo>
                  <a:cubicBezTo>
                    <a:pt x="8640" y="19634"/>
                    <a:pt x="9128" y="19782"/>
                    <a:pt x="9629" y="19884"/>
                  </a:cubicBezTo>
                  <a:lnTo>
                    <a:pt x="9936" y="22511"/>
                  </a:lnTo>
                  <a:lnTo>
                    <a:pt x="12460" y="22511"/>
                  </a:lnTo>
                  <a:lnTo>
                    <a:pt x="12755" y="19964"/>
                  </a:lnTo>
                  <a:cubicBezTo>
                    <a:pt x="13256" y="19884"/>
                    <a:pt x="13756" y="19770"/>
                    <a:pt x="14244" y="19611"/>
                  </a:cubicBezTo>
                  <a:lnTo>
                    <a:pt x="15848" y="21726"/>
                  </a:lnTo>
                  <a:lnTo>
                    <a:pt x="18019" y="20487"/>
                  </a:lnTo>
                  <a:lnTo>
                    <a:pt x="16985" y="18122"/>
                  </a:lnTo>
                  <a:cubicBezTo>
                    <a:pt x="17382" y="17815"/>
                    <a:pt x="17758" y="17463"/>
                    <a:pt x="18099" y="17087"/>
                  </a:cubicBezTo>
                  <a:lnTo>
                    <a:pt x="20554" y="18145"/>
                  </a:lnTo>
                  <a:lnTo>
                    <a:pt x="21816" y="15996"/>
                  </a:lnTo>
                  <a:lnTo>
                    <a:pt x="19724" y="14462"/>
                  </a:lnTo>
                  <a:cubicBezTo>
                    <a:pt x="19918" y="13984"/>
                    <a:pt x="20065" y="13507"/>
                    <a:pt x="20168" y="13007"/>
                  </a:cubicBezTo>
                  <a:lnTo>
                    <a:pt x="22828" y="12699"/>
                  </a:lnTo>
                  <a:lnTo>
                    <a:pt x="22828" y="10221"/>
                  </a:lnTo>
                  <a:lnTo>
                    <a:pt x="20236" y="9925"/>
                  </a:lnTo>
                  <a:cubicBezTo>
                    <a:pt x="20168" y="9425"/>
                    <a:pt x="20042" y="8937"/>
                    <a:pt x="19883" y="8459"/>
                  </a:cubicBezTo>
                  <a:lnTo>
                    <a:pt x="22032" y="6890"/>
                  </a:lnTo>
                  <a:lnTo>
                    <a:pt x="20782" y="4730"/>
                  </a:lnTo>
                  <a:lnTo>
                    <a:pt x="18382" y="5753"/>
                  </a:lnTo>
                  <a:cubicBezTo>
                    <a:pt x="18064" y="5367"/>
                    <a:pt x="17712" y="4991"/>
                    <a:pt x="17326" y="4662"/>
                  </a:cubicBezTo>
                  <a:lnTo>
                    <a:pt x="18394" y="2229"/>
                  </a:lnTo>
                  <a:lnTo>
                    <a:pt x="16211" y="990"/>
                  </a:lnTo>
                  <a:lnTo>
                    <a:pt x="14665" y="3059"/>
                  </a:lnTo>
                  <a:cubicBezTo>
                    <a:pt x="14188" y="2866"/>
                    <a:pt x="13699" y="2729"/>
                    <a:pt x="13198" y="2627"/>
                  </a:cubicBezTo>
                  <a:lnTo>
                    <a:pt x="128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7"/>
            <p:cNvSpPr/>
            <p:nvPr/>
          </p:nvSpPr>
          <p:spPr>
            <a:xfrm>
              <a:off x="5256988" y="2083781"/>
              <a:ext cx="857001" cy="845145"/>
            </a:xfrm>
            <a:custGeom>
              <a:avLst/>
              <a:gdLst/>
              <a:ahLst/>
              <a:cxnLst/>
              <a:rect l="l" t="t" r="r" b="b"/>
              <a:pathLst>
                <a:path w="14746" h="14542" extrusionOk="0">
                  <a:moveTo>
                    <a:pt x="7420" y="3456"/>
                  </a:moveTo>
                  <a:cubicBezTo>
                    <a:pt x="7440" y="3456"/>
                    <a:pt x="7461" y="3456"/>
                    <a:pt x="7481" y="3456"/>
                  </a:cubicBezTo>
                  <a:cubicBezTo>
                    <a:pt x="9573" y="3491"/>
                    <a:pt x="11244" y="5184"/>
                    <a:pt x="11244" y="7276"/>
                  </a:cubicBezTo>
                  <a:cubicBezTo>
                    <a:pt x="11222" y="9384"/>
                    <a:pt x="9505" y="11085"/>
                    <a:pt x="7399" y="11085"/>
                  </a:cubicBezTo>
                  <a:cubicBezTo>
                    <a:pt x="7393" y="11085"/>
                    <a:pt x="7386" y="11085"/>
                    <a:pt x="7379" y="11085"/>
                  </a:cubicBezTo>
                  <a:cubicBezTo>
                    <a:pt x="5265" y="11062"/>
                    <a:pt x="3582" y="9323"/>
                    <a:pt x="3616" y="7220"/>
                  </a:cubicBezTo>
                  <a:cubicBezTo>
                    <a:pt x="3638" y="5137"/>
                    <a:pt x="5345" y="3456"/>
                    <a:pt x="7420" y="3456"/>
                  </a:cubicBezTo>
                  <a:close/>
                  <a:moveTo>
                    <a:pt x="6697" y="0"/>
                  </a:moveTo>
                  <a:lnTo>
                    <a:pt x="6503" y="1649"/>
                  </a:lnTo>
                  <a:cubicBezTo>
                    <a:pt x="6185" y="1695"/>
                    <a:pt x="5856" y="1774"/>
                    <a:pt x="5548" y="1888"/>
                  </a:cubicBezTo>
                  <a:lnTo>
                    <a:pt x="4514" y="512"/>
                  </a:lnTo>
                  <a:lnTo>
                    <a:pt x="3105" y="1308"/>
                  </a:lnTo>
                  <a:lnTo>
                    <a:pt x="3775" y="2832"/>
                  </a:lnTo>
                  <a:cubicBezTo>
                    <a:pt x="3514" y="3036"/>
                    <a:pt x="3275" y="3264"/>
                    <a:pt x="3059" y="3502"/>
                  </a:cubicBezTo>
                  <a:lnTo>
                    <a:pt x="1468" y="2820"/>
                  </a:lnTo>
                  <a:lnTo>
                    <a:pt x="649" y="4207"/>
                  </a:lnTo>
                  <a:lnTo>
                    <a:pt x="2001" y="5196"/>
                  </a:lnTo>
                  <a:cubicBezTo>
                    <a:pt x="1877" y="5503"/>
                    <a:pt x="1786" y="5821"/>
                    <a:pt x="1718" y="6139"/>
                  </a:cubicBezTo>
                  <a:lnTo>
                    <a:pt x="1" y="6333"/>
                  </a:lnTo>
                  <a:lnTo>
                    <a:pt x="1" y="7936"/>
                  </a:lnTo>
                  <a:lnTo>
                    <a:pt x="1672" y="8129"/>
                  </a:lnTo>
                  <a:cubicBezTo>
                    <a:pt x="1718" y="8459"/>
                    <a:pt x="1797" y="8766"/>
                    <a:pt x="1900" y="9084"/>
                  </a:cubicBezTo>
                  <a:lnTo>
                    <a:pt x="513" y="10096"/>
                  </a:lnTo>
                  <a:lnTo>
                    <a:pt x="1331" y="11483"/>
                  </a:lnTo>
                  <a:lnTo>
                    <a:pt x="2866" y="10823"/>
                  </a:lnTo>
                  <a:cubicBezTo>
                    <a:pt x="3082" y="11085"/>
                    <a:pt x="3309" y="11313"/>
                    <a:pt x="3548" y="11528"/>
                  </a:cubicBezTo>
                  <a:lnTo>
                    <a:pt x="2866" y="13097"/>
                  </a:lnTo>
                  <a:lnTo>
                    <a:pt x="4275" y="13905"/>
                  </a:lnTo>
                  <a:lnTo>
                    <a:pt x="5276" y="12574"/>
                  </a:lnTo>
                  <a:cubicBezTo>
                    <a:pt x="5583" y="12688"/>
                    <a:pt x="5901" y="12779"/>
                    <a:pt x="6220" y="12847"/>
                  </a:cubicBezTo>
                  <a:lnTo>
                    <a:pt x="6424" y="14541"/>
                  </a:lnTo>
                  <a:lnTo>
                    <a:pt x="8050" y="14541"/>
                  </a:lnTo>
                  <a:lnTo>
                    <a:pt x="8243" y="12904"/>
                  </a:lnTo>
                  <a:cubicBezTo>
                    <a:pt x="8572" y="12847"/>
                    <a:pt x="8891" y="12768"/>
                    <a:pt x="9198" y="12665"/>
                  </a:cubicBezTo>
                  <a:lnTo>
                    <a:pt x="10232" y="14041"/>
                  </a:lnTo>
                  <a:lnTo>
                    <a:pt x="11642" y="13233"/>
                  </a:lnTo>
                  <a:lnTo>
                    <a:pt x="10972" y="11710"/>
                  </a:lnTo>
                  <a:cubicBezTo>
                    <a:pt x="11233" y="11505"/>
                    <a:pt x="11472" y="11290"/>
                    <a:pt x="11687" y="11040"/>
                  </a:cubicBezTo>
                  <a:lnTo>
                    <a:pt x="13279" y="11722"/>
                  </a:lnTo>
                  <a:lnTo>
                    <a:pt x="14098" y="10335"/>
                  </a:lnTo>
                  <a:lnTo>
                    <a:pt x="12745" y="9345"/>
                  </a:lnTo>
                  <a:cubicBezTo>
                    <a:pt x="12870" y="9039"/>
                    <a:pt x="12961" y="8721"/>
                    <a:pt x="13029" y="8402"/>
                  </a:cubicBezTo>
                  <a:lnTo>
                    <a:pt x="14746" y="8208"/>
                  </a:lnTo>
                  <a:lnTo>
                    <a:pt x="14746" y="6606"/>
                  </a:lnTo>
                  <a:lnTo>
                    <a:pt x="13074" y="6412"/>
                  </a:lnTo>
                  <a:cubicBezTo>
                    <a:pt x="13029" y="6094"/>
                    <a:pt x="12950" y="5776"/>
                    <a:pt x="12847" y="5469"/>
                  </a:cubicBezTo>
                  <a:lnTo>
                    <a:pt x="14234" y="4446"/>
                  </a:lnTo>
                  <a:lnTo>
                    <a:pt x="13427" y="3059"/>
                  </a:lnTo>
                  <a:lnTo>
                    <a:pt x="11881" y="3718"/>
                  </a:lnTo>
                  <a:cubicBezTo>
                    <a:pt x="11677" y="3456"/>
                    <a:pt x="11449" y="3229"/>
                    <a:pt x="11199" y="3014"/>
                  </a:cubicBezTo>
                  <a:lnTo>
                    <a:pt x="11892" y="1445"/>
                  </a:lnTo>
                  <a:lnTo>
                    <a:pt x="10482" y="637"/>
                  </a:lnTo>
                  <a:lnTo>
                    <a:pt x="9482" y="1979"/>
                  </a:lnTo>
                  <a:cubicBezTo>
                    <a:pt x="9175" y="1854"/>
                    <a:pt x="8857" y="1763"/>
                    <a:pt x="8527" y="1695"/>
                  </a:cubicBezTo>
                  <a:lnTo>
                    <a:pt x="83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7"/>
            <p:cNvSpPr/>
            <p:nvPr/>
          </p:nvSpPr>
          <p:spPr>
            <a:xfrm>
              <a:off x="4035552" y="1524875"/>
              <a:ext cx="915816" cy="294830"/>
            </a:xfrm>
            <a:custGeom>
              <a:avLst/>
              <a:gdLst/>
              <a:ahLst/>
              <a:cxnLst/>
              <a:rect l="l" t="t" r="r" b="b"/>
              <a:pathLst>
                <a:path w="15758" h="5073" extrusionOk="0">
                  <a:moveTo>
                    <a:pt x="9909" y="115"/>
                  </a:moveTo>
                  <a:cubicBezTo>
                    <a:pt x="9944" y="115"/>
                    <a:pt x="9980" y="115"/>
                    <a:pt x="10016" y="116"/>
                  </a:cubicBezTo>
                  <a:cubicBezTo>
                    <a:pt x="12438" y="184"/>
                    <a:pt x="12585" y="1776"/>
                    <a:pt x="12585" y="1833"/>
                  </a:cubicBezTo>
                  <a:cubicBezTo>
                    <a:pt x="12585" y="1856"/>
                    <a:pt x="12597" y="1879"/>
                    <a:pt x="12619" y="1890"/>
                  </a:cubicBezTo>
                  <a:cubicBezTo>
                    <a:pt x="13904" y="2435"/>
                    <a:pt x="13802" y="2970"/>
                    <a:pt x="13734" y="3357"/>
                  </a:cubicBezTo>
                  <a:cubicBezTo>
                    <a:pt x="13699" y="3516"/>
                    <a:pt x="13676" y="3652"/>
                    <a:pt x="13756" y="3766"/>
                  </a:cubicBezTo>
                  <a:cubicBezTo>
                    <a:pt x="13893" y="3936"/>
                    <a:pt x="14052" y="3936"/>
                    <a:pt x="14234" y="3948"/>
                  </a:cubicBezTo>
                  <a:cubicBezTo>
                    <a:pt x="14427" y="3948"/>
                    <a:pt x="14666" y="3959"/>
                    <a:pt x="14995" y="4141"/>
                  </a:cubicBezTo>
                  <a:cubicBezTo>
                    <a:pt x="15518" y="4436"/>
                    <a:pt x="15495" y="4823"/>
                    <a:pt x="15472" y="4948"/>
                  </a:cubicBezTo>
                  <a:lnTo>
                    <a:pt x="251" y="4948"/>
                  </a:lnTo>
                  <a:cubicBezTo>
                    <a:pt x="398" y="4845"/>
                    <a:pt x="660" y="4663"/>
                    <a:pt x="887" y="4516"/>
                  </a:cubicBezTo>
                  <a:cubicBezTo>
                    <a:pt x="997" y="4443"/>
                    <a:pt x="1137" y="4418"/>
                    <a:pt x="1284" y="4418"/>
                  </a:cubicBezTo>
                  <a:cubicBezTo>
                    <a:pt x="1456" y="4418"/>
                    <a:pt x="1638" y="4451"/>
                    <a:pt x="1797" y="4482"/>
                  </a:cubicBezTo>
                  <a:cubicBezTo>
                    <a:pt x="1933" y="4504"/>
                    <a:pt x="2047" y="4527"/>
                    <a:pt x="2149" y="4527"/>
                  </a:cubicBezTo>
                  <a:cubicBezTo>
                    <a:pt x="2320" y="4527"/>
                    <a:pt x="2411" y="4413"/>
                    <a:pt x="2535" y="4266"/>
                  </a:cubicBezTo>
                  <a:cubicBezTo>
                    <a:pt x="2661" y="4130"/>
                    <a:pt x="2820" y="3936"/>
                    <a:pt x="3149" y="3720"/>
                  </a:cubicBezTo>
                  <a:cubicBezTo>
                    <a:pt x="3304" y="3621"/>
                    <a:pt x="3466" y="3585"/>
                    <a:pt x="3629" y="3585"/>
                  </a:cubicBezTo>
                  <a:cubicBezTo>
                    <a:pt x="3859" y="3585"/>
                    <a:pt x="4094" y="3658"/>
                    <a:pt x="4320" y="3731"/>
                  </a:cubicBezTo>
                  <a:cubicBezTo>
                    <a:pt x="4534" y="3794"/>
                    <a:pt x="4739" y="3863"/>
                    <a:pt x="4928" y="3863"/>
                  </a:cubicBezTo>
                  <a:cubicBezTo>
                    <a:pt x="4980" y="3863"/>
                    <a:pt x="5032" y="3858"/>
                    <a:pt x="5082" y="3845"/>
                  </a:cubicBezTo>
                  <a:cubicBezTo>
                    <a:pt x="5389" y="3777"/>
                    <a:pt x="5468" y="3516"/>
                    <a:pt x="5536" y="3231"/>
                  </a:cubicBezTo>
                  <a:cubicBezTo>
                    <a:pt x="5616" y="2947"/>
                    <a:pt x="5696" y="2640"/>
                    <a:pt x="6026" y="2435"/>
                  </a:cubicBezTo>
                  <a:cubicBezTo>
                    <a:pt x="6189" y="2326"/>
                    <a:pt x="6321" y="2292"/>
                    <a:pt x="6439" y="2292"/>
                  </a:cubicBezTo>
                  <a:cubicBezTo>
                    <a:pt x="6542" y="2292"/>
                    <a:pt x="6635" y="2318"/>
                    <a:pt x="6731" y="2344"/>
                  </a:cubicBezTo>
                  <a:cubicBezTo>
                    <a:pt x="6832" y="2371"/>
                    <a:pt x="6938" y="2401"/>
                    <a:pt x="7060" y="2401"/>
                  </a:cubicBezTo>
                  <a:cubicBezTo>
                    <a:pt x="7198" y="2401"/>
                    <a:pt x="7356" y="2363"/>
                    <a:pt x="7549" y="2242"/>
                  </a:cubicBezTo>
                  <a:cubicBezTo>
                    <a:pt x="7776" y="2094"/>
                    <a:pt x="7867" y="1810"/>
                    <a:pt x="7947" y="1503"/>
                  </a:cubicBezTo>
                  <a:cubicBezTo>
                    <a:pt x="8136" y="847"/>
                    <a:pt x="8346" y="115"/>
                    <a:pt x="9909" y="115"/>
                  </a:cubicBezTo>
                  <a:close/>
                  <a:moveTo>
                    <a:pt x="9882" y="1"/>
                  </a:moveTo>
                  <a:cubicBezTo>
                    <a:pt x="8252" y="1"/>
                    <a:pt x="8022" y="816"/>
                    <a:pt x="7833" y="1469"/>
                  </a:cubicBezTo>
                  <a:cubicBezTo>
                    <a:pt x="7754" y="1765"/>
                    <a:pt x="7674" y="2026"/>
                    <a:pt x="7481" y="2152"/>
                  </a:cubicBezTo>
                  <a:cubicBezTo>
                    <a:pt x="7320" y="2252"/>
                    <a:pt x="7187" y="2285"/>
                    <a:pt x="7068" y="2285"/>
                  </a:cubicBezTo>
                  <a:cubicBezTo>
                    <a:pt x="6959" y="2285"/>
                    <a:pt x="6862" y="2258"/>
                    <a:pt x="6764" y="2231"/>
                  </a:cubicBezTo>
                  <a:cubicBezTo>
                    <a:pt x="6663" y="2204"/>
                    <a:pt x="6560" y="2175"/>
                    <a:pt x="6441" y="2175"/>
                  </a:cubicBezTo>
                  <a:cubicBezTo>
                    <a:pt x="6306" y="2175"/>
                    <a:pt x="6151" y="2213"/>
                    <a:pt x="5957" y="2333"/>
                  </a:cubicBezTo>
                  <a:cubicBezTo>
                    <a:pt x="5605" y="2561"/>
                    <a:pt x="5503" y="2913"/>
                    <a:pt x="5423" y="3197"/>
                  </a:cubicBezTo>
                  <a:cubicBezTo>
                    <a:pt x="5355" y="3470"/>
                    <a:pt x="5298" y="3675"/>
                    <a:pt x="5059" y="3731"/>
                  </a:cubicBezTo>
                  <a:cubicBezTo>
                    <a:pt x="5017" y="3741"/>
                    <a:pt x="4974" y="3745"/>
                    <a:pt x="4929" y="3745"/>
                  </a:cubicBezTo>
                  <a:cubicBezTo>
                    <a:pt x="4753" y="3745"/>
                    <a:pt x="4553" y="3681"/>
                    <a:pt x="4354" y="3618"/>
                  </a:cubicBezTo>
                  <a:cubicBezTo>
                    <a:pt x="4122" y="3545"/>
                    <a:pt x="3873" y="3464"/>
                    <a:pt x="3623" y="3464"/>
                  </a:cubicBezTo>
                  <a:cubicBezTo>
                    <a:pt x="3445" y="3464"/>
                    <a:pt x="3267" y="3504"/>
                    <a:pt x="3093" y="3618"/>
                  </a:cubicBezTo>
                  <a:cubicBezTo>
                    <a:pt x="2740" y="3845"/>
                    <a:pt x="2570" y="4050"/>
                    <a:pt x="2444" y="4198"/>
                  </a:cubicBezTo>
                  <a:cubicBezTo>
                    <a:pt x="2320" y="4345"/>
                    <a:pt x="2262" y="4402"/>
                    <a:pt x="2149" y="4402"/>
                  </a:cubicBezTo>
                  <a:cubicBezTo>
                    <a:pt x="2058" y="4402"/>
                    <a:pt x="1944" y="4380"/>
                    <a:pt x="1819" y="4357"/>
                  </a:cubicBezTo>
                  <a:cubicBezTo>
                    <a:pt x="1656" y="4328"/>
                    <a:pt x="1472" y="4295"/>
                    <a:pt x="1293" y="4295"/>
                  </a:cubicBezTo>
                  <a:cubicBezTo>
                    <a:pt x="1123" y="4295"/>
                    <a:pt x="957" y="4325"/>
                    <a:pt x="819" y="4413"/>
                  </a:cubicBezTo>
                  <a:cubicBezTo>
                    <a:pt x="455" y="4663"/>
                    <a:pt x="34" y="4959"/>
                    <a:pt x="34" y="4959"/>
                  </a:cubicBezTo>
                  <a:cubicBezTo>
                    <a:pt x="11" y="4982"/>
                    <a:pt x="0" y="5005"/>
                    <a:pt x="11" y="5027"/>
                  </a:cubicBezTo>
                  <a:cubicBezTo>
                    <a:pt x="11" y="5050"/>
                    <a:pt x="34" y="5073"/>
                    <a:pt x="69" y="5073"/>
                  </a:cubicBezTo>
                  <a:lnTo>
                    <a:pt x="15518" y="5073"/>
                  </a:lnTo>
                  <a:cubicBezTo>
                    <a:pt x="15541" y="5073"/>
                    <a:pt x="15563" y="5050"/>
                    <a:pt x="15575" y="5027"/>
                  </a:cubicBezTo>
                  <a:cubicBezTo>
                    <a:pt x="15575" y="5027"/>
                    <a:pt x="15757" y="4425"/>
                    <a:pt x="15052" y="4039"/>
                  </a:cubicBezTo>
                  <a:cubicBezTo>
                    <a:pt x="14699" y="3845"/>
                    <a:pt x="14427" y="3834"/>
                    <a:pt x="14245" y="3834"/>
                  </a:cubicBezTo>
                  <a:cubicBezTo>
                    <a:pt x="14063" y="3822"/>
                    <a:pt x="13949" y="3822"/>
                    <a:pt x="13847" y="3686"/>
                  </a:cubicBezTo>
                  <a:cubicBezTo>
                    <a:pt x="13802" y="3629"/>
                    <a:pt x="13824" y="3516"/>
                    <a:pt x="13847" y="3379"/>
                  </a:cubicBezTo>
                  <a:cubicBezTo>
                    <a:pt x="13915" y="2981"/>
                    <a:pt x="14029" y="2379"/>
                    <a:pt x="12699" y="1799"/>
                  </a:cubicBezTo>
                  <a:cubicBezTo>
                    <a:pt x="12665" y="1538"/>
                    <a:pt x="12347" y="60"/>
                    <a:pt x="10016" y="2"/>
                  </a:cubicBezTo>
                  <a:cubicBezTo>
                    <a:pt x="9970" y="1"/>
                    <a:pt x="9925" y="1"/>
                    <a:pt x="9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7"/>
            <p:cNvSpPr/>
            <p:nvPr/>
          </p:nvSpPr>
          <p:spPr>
            <a:xfrm>
              <a:off x="4696231" y="1836792"/>
              <a:ext cx="508121" cy="165984"/>
            </a:xfrm>
            <a:custGeom>
              <a:avLst/>
              <a:gdLst/>
              <a:ahLst/>
              <a:cxnLst/>
              <a:rect l="l" t="t" r="r" b="b"/>
              <a:pathLst>
                <a:path w="8743" h="2856" extrusionOk="0">
                  <a:moveTo>
                    <a:pt x="5476" y="126"/>
                  </a:moveTo>
                  <a:cubicBezTo>
                    <a:pt x="5500" y="126"/>
                    <a:pt x="5524" y="126"/>
                    <a:pt x="5549" y="127"/>
                  </a:cubicBezTo>
                  <a:cubicBezTo>
                    <a:pt x="6856" y="150"/>
                    <a:pt x="6936" y="1014"/>
                    <a:pt x="6936" y="1047"/>
                  </a:cubicBezTo>
                  <a:cubicBezTo>
                    <a:pt x="6936" y="1070"/>
                    <a:pt x="6958" y="1082"/>
                    <a:pt x="6969" y="1093"/>
                  </a:cubicBezTo>
                  <a:cubicBezTo>
                    <a:pt x="7663" y="1388"/>
                    <a:pt x="7606" y="1673"/>
                    <a:pt x="7572" y="1878"/>
                  </a:cubicBezTo>
                  <a:cubicBezTo>
                    <a:pt x="7550" y="1969"/>
                    <a:pt x="7538" y="2059"/>
                    <a:pt x="7595" y="2128"/>
                  </a:cubicBezTo>
                  <a:cubicBezTo>
                    <a:pt x="7674" y="2230"/>
                    <a:pt x="7777" y="2230"/>
                    <a:pt x="7879" y="2230"/>
                  </a:cubicBezTo>
                  <a:cubicBezTo>
                    <a:pt x="7982" y="2241"/>
                    <a:pt x="8106" y="2241"/>
                    <a:pt x="8288" y="2343"/>
                  </a:cubicBezTo>
                  <a:cubicBezTo>
                    <a:pt x="8527" y="2480"/>
                    <a:pt x="8550" y="2662"/>
                    <a:pt x="8538" y="2742"/>
                  </a:cubicBezTo>
                  <a:lnTo>
                    <a:pt x="251" y="2742"/>
                  </a:lnTo>
                  <a:cubicBezTo>
                    <a:pt x="330" y="2673"/>
                    <a:pt x="433" y="2605"/>
                    <a:pt x="535" y="2537"/>
                  </a:cubicBezTo>
                  <a:cubicBezTo>
                    <a:pt x="586" y="2501"/>
                    <a:pt x="654" y="2488"/>
                    <a:pt x="728" y="2488"/>
                  </a:cubicBezTo>
                  <a:cubicBezTo>
                    <a:pt x="817" y="2488"/>
                    <a:pt x="914" y="2507"/>
                    <a:pt x="1001" y="2525"/>
                  </a:cubicBezTo>
                  <a:cubicBezTo>
                    <a:pt x="1080" y="2537"/>
                    <a:pt x="1149" y="2548"/>
                    <a:pt x="1206" y="2548"/>
                  </a:cubicBezTo>
                  <a:cubicBezTo>
                    <a:pt x="1308" y="2548"/>
                    <a:pt x="1365" y="2480"/>
                    <a:pt x="1433" y="2401"/>
                  </a:cubicBezTo>
                  <a:cubicBezTo>
                    <a:pt x="1502" y="2321"/>
                    <a:pt x="1592" y="2219"/>
                    <a:pt x="1774" y="2105"/>
                  </a:cubicBezTo>
                  <a:cubicBezTo>
                    <a:pt x="1853" y="2054"/>
                    <a:pt x="1935" y="2035"/>
                    <a:pt x="2019" y="2035"/>
                  </a:cubicBezTo>
                  <a:cubicBezTo>
                    <a:pt x="2141" y="2035"/>
                    <a:pt x="2267" y="2075"/>
                    <a:pt x="2388" y="2116"/>
                  </a:cubicBezTo>
                  <a:cubicBezTo>
                    <a:pt x="2509" y="2150"/>
                    <a:pt x="2623" y="2185"/>
                    <a:pt x="2730" y="2185"/>
                  </a:cubicBezTo>
                  <a:cubicBezTo>
                    <a:pt x="2765" y="2185"/>
                    <a:pt x="2798" y="2181"/>
                    <a:pt x="2831" y="2173"/>
                  </a:cubicBezTo>
                  <a:cubicBezTo>
                    <a:pt x="3013" y="2139"/>
                    <a:pt x="3059" y="1979"/>
                    <a:pt x="3104" y="1820"/>
                  </a:cubicBezTo>
                  <a:cubicBezTo>
                    <a:pt x="3139" y="1661"/>
                    <a:pt x="3184" y="1502"/>
                    <a:pt x="3354" y="1400"/>
                  </a:cubicBezTo>
                  <a:cubicBezTo>
                    <a:pt x="3443" y="1341"/>
                    <a:pt x="3510" y="1322"/>
                    <a:pt x="3570" y="1322"/>
                  </a:cubicBezTo>
                  <a:cubicBezTo>
                    <a:pt x="3626" y="1322"/>
                    <a:pt x="3675" y="1338"/>
                    <a:pt x="3730" y="1355"/>
                  </a:cubicBezTo>
                  <a:cubicBezTo>
                    <a:pt x="3787" y="1370"/>
                    <a:pt x="3848" y="1386"/>
                    <a:pt x="3916" y="1386"/>
                  </a:cubicBezTo>
                  <a:cubicBezTo>
                    <a:pt x="3995" y="1386"/>
                    <a:pt x="4085" y="1365"/>
                    <a:pt x="4195" y="1297"/>
                  </a:cubicBezTo>
                  <a:cubicBezTo>
                    <a:pt x="4332" y="1206"/>
                    <a:pt x="4377" y="1036"/>
                    <a:pt x="4435" y="865"/>
                  </a:cubicBezTo>
                  <a:cubicBezTo>
                    <a:pt x="4534" y="512"/>
                    <a:pt x="4644" y="126"/>
                    <a:pt x="5476" y="126"/>
                  </a:cubicBezTo>
                  <a:close/>
                  <a:moveTo>
                    <a:pt x="5485" y="1"/>
                  </a:moveTo>
                  <a:cubicBezTo>
                    <a:pt x="4564" y="1"/>
                    <a:pt x="4421" y="487"/>
                    <a:pt x="4321" y="832"/>
                  </a:cubicBezTo>
                  <a:cubicBezTo>
                    <a:pt x="4275" y="991"/>
                    <a:pt x="4230" y="1127"/>
                    <a:pt x="4139" y="1195"/>
                  </a:cubicBezTo>
                  <a:cubicBezTo>
                    <a:pt x="4046" y="1251"/>
                    <a:pt x="3977" y="1269"/>
                    <a:pt x="3915" y="1269"/>
                  </a:cubicBezTo>
                  <a:cubicBezTo>
                    <a:pt x="3862" y="1269"/>
                    <a:pt x="3815" y="1256"/>
                    <a:pt x="3763" y="1241"/>
                  </a:cubicBezTo>
                  <a:cubicBezTo>
                    <a:pt x="3703" y="1224"/>
                    <a:pt x="3640" y="1205"/>
                    <a:pt x="3568" y="1205"/>
                  </a:cubicBezTo>
                  <a:cubicBezTo>
                    <a:pt x="3491" y="1205"/>
                    <a:pt x="3403" y="1227"/>
                    <a:pt x="3298" y="1297"/>
                  </a:cubicBezTo>
                  <a:cubicBezTo>
                    <a:pt x="3081" y="1423"/>
                    <a:pt x="3025" y="1627"/>
                    <a:pt x="2990" y="1787"/>
                  </a:cubicBezTo>
                  <a:cubicBezTo>
                    <a:pt x="2945" y="1946"/>
                    <a:pt x="2911" y="2037"/>
                    <a:pt x="2808" y="2059"/>
                  </a:cubicBezTo>
                  <a:cubicBezTo>
                    <a:pt x="2781" y="2068"/>
                    <a:pt x="2753" y="2071"/>
                    <a:pt x="2724" y="2071"/>
                  </a:cubicBezTo>
                  <a:cubicBezTo>
                    <a:pt x="2633" y="2071"/>
                    <a:pt x="2534" y="2037"/>
                    <a:pt x="2422" y="2002"/>
                  </a:cubicBezTo>
                  <a:cubicBezTo>
                    <a:pt x="2296" y="1962"/>
                    <a:pt x="2158" y="1919"/>
                    <a:pt x="2016" y="1919"/>
                  </a:cubicBezTo>
                  <a:cubicBezTo>
                    <a:pt x="1914" y="1919"/>
                    <a:pt x="1810" y="1941"/>
                    <a:pt x="1706" y="2002"/>
                  </a:cubicBezTo>
                  <a:cubicBezTo>
                    <a:pt x="1512" y="2128"/>
                    <a:pt x="1411" y="2241"/>
                    <a:pt x="1342" y="2321"/>
                  </a:cubicBezTo>
                  <a:cubicBezTo>
                    <a:pt x="1274" y="2401"/>
                    <a:pt x="1251" y="2434"/>
                    <a:pt x="1206" y="2434"/>
                  </a:cubicBezTo>
                  <a:cubicBezTo>
                    <a:pt x="1160" y="2434"/>
                    <a:pt x="1092" y="2423"/>
                    <a:pt x="1024" y="2411"/>
                  </a:cubicBezTo>
                  <a:cubicBezTo>
                    <a:pt x="930" y="2394"/>
                    <a:pt x="826" y="2373"/>
                    <a:pt x="726" y="2373"/>
                  </a:cubicBezTo>
                  <a:cubicBezTo>
                    <a:pt x="633" y="2373"/>
                    <a:pt x="543" y="2391"/>
                    <a:pt x="467" y="2446"/>
                  </a:cubicBezTo>
                  <a:lnTo>
                    <a:pt x="24" y="2742"/>
                  </a:lnTo>
                  <a:cubicBezTo>
                    <a:pt x="1" y="2764"/>
                    <a:pt x="1" y="2787"/>
                    <a:pt x="1" y="2810"/>
                  </a:cubicBezTo>
                  <a:cubicBezTo>
                    <a:pt x="12" y="2833"/>
                    <a:pt x="35" y="2855"/>
                    <a:pt x="57" y="2855"/>
                  </a:cubicBezTo>
                  <a:lnTo>
                    <a:pt x="8584" y="2855"/>
                  </a:lnTo>
                  <a:cubicBezTo>
                    <a:pt x="8618" y="2855"/>
                    <a:pt x="8641" y="2833"/>
                    <a:pt x="8641" y="2810"/>
                  </a:cubicBezTo>
                  <a:cubicBezTo>
                    <a:pt x="8641" y="2810"/>
                    <a:pt x="8743" y="2457"/>
                    <a:pt x="8345" y="2241"/>
                  </a:cubicBezTo>
                  <a:cubicBezTo>
                    <a:pt x="8141" y="2128"/>
                    <a:pt x="7992" y="2116"/>
                    <a:pt x="7879" y="2116"/>
                  </a:cubicBezTo>
                  <a:cubicBezTo>
                    <a:pt x="7777" y="2116"/>
                    <a:pt x="7731" y="2105"/>
                    <a:pt x="7686" y="2048"/>
                  </a:cubicBezTo>
                  <a:cubicBezTo>
                    <a:pt x="7663" y="2025"/>
                    <a:pt x="7674" y="1969"/>
                    <a:pt x="7686" y="1900"/>
                  </a:cubicBezTo>
                  <a:cubicBezTo>
                    <a:pt x="7720" y="1684"/>
                    <a:pt x="7788" y="1332"/>
                    <a:pt x="7049" y="1002"/>
                  </a:cubicBezTo>
                  <a:cubicBezTo>
                    <a:pt x="7015" y="820"/>
                    <a:pt x="6810" y="36"/>
                    <a:pt x="5549" y="1"/>
                  </a:cubicBezTo>
                  <a:cubicBezTo>
                    <a:pt x="5527" y="1"/>
                    <a:pt x="5506" y="1"/>
                    <a:pt x="54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7"/>
            <p:cNvSpPr/>
            <p:nvPr/>
          </p:nvSpPr>
          <p:spPr>
            <a:xfrm>
              <a:off x="4873314" y="1958374"/>
              <a:ext cx="16563" cy="10694"/>
            </a:xfrm>
            <a:custGeom>
              <a:avLst/>
              <a:gdLst/>
              <a:ahLst/>
              <a:cxnLst/>
              <a:rect l="l" t="t" r="r" b="b"/>
              <a:pathLst>
                <a:path w="285" h="184" extrusionOk="0">
                  <a:moveTo>
                    <a:pt x="227" y="0"/>
                  </a:moveTo>
                  <a:cubicBezTo>
                    <a:pt x="214" y="0"/>
                    <a:pt x="202" y="4"/>
                    <a:pt x="193" y="13"/>
                  </a:cubicBezTo>
                  <a:cubicBezTo>
                    <a:pt x="148" y="36"/>
                    <a:pt x="102" y="58"/>
                    <a:pt x="46" y="69"/>
                  </a:cubicBezTo>
                  <a:cubicBezTo>
                    <a:pt x="23" y="92"/>
                    <a:pt x="1" y="115"/>
                    <a:pt x="12" y="149"/>
                  </a:cubicBezTo>
                  <a:cubicBezTo>
                    <a:pt x="23" y="172"/>
                    <a:pt x="46" y="183"/>
                    <a:pt x="69" y="183"/>
                  </a:cubicBezTo>
                  <a:lnTo>
                    <a:pt x="92" y="183"/>
                  </a:lnTo>
                  <a:cubicBezTo>
                    <a:pt x="148" y="160"/>
                    <a:pt x="205" y="138"/>
                    <a:pt x="251" y="104"/>
                  </a:cubicBezTo>
                  <a:cubicBezTo>
                    <a:pt x="273" y="92"/>
                    <a:pt x="284" y="58"/>
                    <a:pt x="273" y="24"/>
                  </a:cubicBezTo>
                  <a:cubicBezTo>
                    <a:pt x="266" y="10"/>
                    <a:pt x="246" y="0"/>
                    <a:pt x="2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7"/>
            <p:cNvSpPr/>
            <p:nvPr/>
          </p:nvSpPr>
          <p:spPr>
            <a:xfrm>
              <a:off x="4893132" y="1867013"/>
              <a:ext cx="103159" cy="84852"/>
            </a:xfrm>
            <a:custGeom>
              <a:avLst/>
              <a:gdLst/>
              <a:ahLst/>
              <a:cxnLst/>
              <a:rect l="l" t="t" r="r" b="b"/>
              <a:pathLst>
                <a:path w="1775" h="1460" extrusionOk="0">
                  <a:moveTo>
                    <a:pt x="1702" y="0"/>
                  </a:moveTo>
                  <a:cubicBezTo>
                    <a:pt x="1695" y="0"/>
                    <a:pt x="1689" y="2"/>
                    <a:pt x="1683" y="4"/>
                  </a:cubicBezTo>
                  <a:cubicBezTo>
                    <a:pt x="1489" y="95"/>
                    <a:pt x="1353" y="266"/>
                    <a:pt x="1319" y="459"/>
                  </a:cubicBezTo>
                  <a:cubicBezTo>
                    <a:pt x="1262" y="732"/>
                    <a:pt x="1138" y="937"/>
                    <a:pt x="1001" y="948"/>
                  </a:cubicBezTo>
                  <a:lnTo>
                    <a:pt x="830" y="948"/>
                  </a:lnTo>
                  <a:cubicBezTo>
                    <a:pt x="569" y="959"/>
                    <a:pt x="160" y="959"/>
                    <a:pt x="69" y="1164"/>
                  </a:cubicBezTo>
                  <a:cubicBezTo>
                    <a:pt x="34" y="1244"/>
                    <a:pt x="12" y="1312"/>
                    <a:pt x="1" y="1391"/>
                  </a:cubicBezTo>
                  <a:cubicBezTo>
                    <a:pt x="1" y="1426"/>
                    <a:pt x="23" y="1449"/>
                    <a:pt x="57" y="1459"/>
                  </a:cubicBezTo>
                  <a:lnTo>
                    <a:pt x="69" y="1459"/>
                  </a:lnTo>
                  <a:cubicBezTo>
                    <a:pt x="92" y="1459"/>
                    <a:pt x="114" y="1437"/>
                    <a:pt x="125" y="1403"/>
                  </a:cubicBezTo>
                  <a:cubicBezTo>
                    <a:pt x="137" y="1346"/>
                    <a:pt x="148" y="1278"/>
                    <a:pt x="171" y="1221"/>
                  </a:cubicBezTo>
                  <a:cubicBezTo>
                    <a:pt x="239" y="1073"/>
                    <a:pt x="625" y="1073"/>
                    <a:pt x="842" y="1073"/>
                  </a:cubicBezTo>
                  <a:cubicBezTo>
                    <a:pt x="910" y="1073"/>
                    <a:pt x="967" y="1073"/>
                    <a:pt x="1012" y="1062"/>
                  </a:cubicBezTo>
                  <a:cubicBezTo>
                    <a:pt x="1206" y="1039"/>
                    <a:pt x="1365" y="823"/>
                    <a:pt x="1433" y="482"/>
                  </a:cubicBezTo>
                  <a:cubicBezTo>
                    <a:pt x="1467" y="323"/>
                    <a:pt x="1580" y="186"/>
                    <a:pt x="1729" y="118"/>
                  </a:cubicBezTo>
                  <a:cubicBezTo>
                    <a:pt x="1762" y="95"/>
                    <a:pt x="1774" y="62"/>
                    <a:pt x="1762" y="39"/>
                  </a:cubicBezTo>
                  <a:cubicBezTo>
                    <a:pt x="1745" y="13"/>
                    <a:pt x="1722" y="0"/>
                    <a:pt x="17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7"/>
            <p:cNvSpPr/>
            <p:nvPr/>
          </p:nvSpPr>
          <p:spPr>
            <a:xfrm>
              <a:off x="3509354" y="2564529"/>
              <a:ext cx="18598" cy="12205"/>
            </a:xfrm>
            <a:custGeom>
              <a:avLst/>
              <a:gdLst/>
              <a:ahLst/>
              <a:cxnLst/>
              <a:rect l="l" t="t" r="r" b="b"/>
              <a:pathLst>
                <a:path w="320" h="210" extrusionOk="0">
                  <a:moveTo>
                    <a:pt x="249" y="0"/>
                  </a:moveTo>
                  <a:cubicBezTo>
                    <a:pt x="241" y="0"/>
                    <a:pt x="234" y="2"/>
                    <a:pt x="228" y="5"/>
                  </a:cubicBezTo>
                  <a:cubicBezTo>
                    <a:pt x="172" y="39"/>
                    <a:pt x="104" y="73"/>
                    <a:pt x="46" y="96"/>
                  </a:cubicBezTo>
                  <a:cubicBezTo>
                    <a:pt x="13" y="107"/>
                    <a:pt x="1" y="141"/>
                    <a:pt x="13" y="164"/>
                  </a:cubicBezTo>
                  <a:cubicBezTo>
                    <a:pt x="13" y="187"/>
                    <a:pt x="35" y="209"/>
                    <a:pt x="58" y="209"/>
                  </a:cubicBezTo>
                  <a:cubicBezTo>
                    <a:pt x="69" y="209"/>
                    <a:pt x="81" y="209"/>
                    <a:pt x="81" y="198"/>
                  </a:cubicBezTo>
                  <a:cubicBezTo>
                    <a:pt x="149" y="176"/>
                    <a:pt x="217" y="141"/>
                    <a:pt x="286" y="107"/>
                  </a:cubicBezTo>
                  <a:cubicBezTo>
                    <a:pt x="308" y="96"/>
                    <a:pt x="319" y="62"/>
                    <a:pt x="308" y="27"/>
                  </a:cubicBezTo>
                  <a:cubicBezTo>
                    <a:pt x="292" y="11"/>
                    <a:pt x="269" y="0"/>
                    <a:pt x="2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7"/>
            <p:cNvSpPr/>
            <p:nvPr/>
          </p:nvSpPr>
          <p:spPr>
            <a:xfrm>
              <a:off x="5297219" y="3302099"/>
              <a:ext cx="645627" cy="208874"/>
            </a:xfrm>
            <a:custGeom>
              <a:avLst/>
              <a:gdLst/>
              <a:ahLst/>
              <a:cxnLst/>
              <a:rect l="l" t="t" r="r" b="b"/>
              <a:pathLst>
                <a:path w="11109" h="3594" extrusionOk="0">
                  <a:moveTo>
                    <a:pt x="6943" y="125"/>
                  </a:moveTo>
                  <a:cubicBezTo>
                    <a:pt x="6977" y="125"/>
                    <a:pt x="7013" y="125"/>
                    <a:pt x="7049" y="126"/>
                  </a:cubicBezTo>
                  <a:cubicBezTo>
                    <a:pt x="8732" y="160"/>
                    <a:pt x="8835" y="1263"/>
                    <a:pt x="8835" y="1309"/>
                  </a:cubicBezTo>
                  <a:cubicBezTo>
                    <a:pt x="8835" y="1331"/>
                    <a:pt x="8846" y="1354"/>
                    <a:pt x="8868" y="1365"/>
                  </a:cubicBezTo>
                  <a:cubicBezTo>
                    <a:pt x="9755" y="1741"/>
                    <a:pt x="9687" y="2105"/>
                    <a:pt x="9641" y="2377"/>
                  </a:cubicBezTo>
                  <a:cubicBezTo>
                    <a:pt x="9619" y="2491"/>
                    <a:pt x="9596" y="2593"/>
                    <a:pt x="9664" y="2673"/>
                  </a:cubicBezTo>
                  <a:cubicBezTo>
                    <a:pt x="9767" y="2798"/>
                    <a:pt x="9881" y="2809"/>
                    <a:pt x="10005" y="2809"/>
                  </a:cubicBezTo>
                  <a:cubicBezTo>
                    <a:pt x="10142" y="2809"/>
                    <a:pt x="10313" y="2820"/>
                    <a:pt x="10540" y="2946"/>
                  </a:cubicBezTo>
                  <a:cubicBezTo>
                    <a:pt x="10881" y="3128"/>
                    <a:pt x="10881" y="3389"/>
                    <a:pt x="10869" y="3480"/>
                  </a:cubicBezTo>
                  <a:lnTo>
                    <a:pt x="240" y="3480"/>
                  </a:lnTo>
                  <a:cubicBezTo>
                    <a:pt x="354" y="3401"/>
                    <a:pt x="513" y="3298"/>
                    <a:pt x="649" y="3207"/>
                  </a:cubicBezTo>
                  <a:cubicBezTo>
                    <a:pt x="726" y="3152"/>
                    <a:pt x="823" y="3134"/>
                    <a:pt x="927" y="3134"/>
                  </a:cubicBezTo>
                  <a:cubicBezTo>
                    <a:pt x="1038" y="3134"/>
                    <a:pt x="1157" y="3155"/>
                    <a:pt x="1263" y="3173"/>
                  </a:cubicBezTo>
                  <a:cubicBezTo>
                    <a:pt x="1354" y="3196"/>
                    <a:pt x="1445" y="3207"/>
                    <a:pt x="1513" y="3207"/>
                  </a:cubicBezTo>
                  <a:cubicBezTo>
                    <a:pt x="1650" y="3207"/>
                    <a:pt x="1718" y="3128"/>
                    <a:pt x="1809" y="3025"/>
                  </a:cubicBezTo>
                  <a:cubicBezTo>
                    <a:pt x="1888" y="2923"/>
                    <a:pt x="2002" y="2787"/>
                    <a:pt x="2241" y="2650"/>
                  </a:cubicBezTo>
                  <a:cubicBezTo>
                    <a:pt x="2345" y="2579"/>
                    <a:pt x="2455" y="2553"/>
                    <a:pt x="2567" y="2553"/>
                  </a:cubicBezTo>
                  <a:cubicBezTo>
                    <a:pt x="2724" y="2553"/>
                    <a:pt x="2884" y="2604"/>
                    <a:pt x="3037" y="2650"/>
                  </a:cubicBezTo>
                  <a:cubicBezTo>
                    <a:pt x="3190" y="2704"/>
                    <a:pt x="3336" y="2751"/>
                    <a:pt x="3481" y="2751"/>
                  </a:cubicBezTo>
                  <a:cubicBezTo>
                    <a:pt x="3519" y="2751"/>
                    <a:pt x="3556" y="2748"/>
                    <a:pt x="3593" y="2741"/>
                  </a:cubicBezTo>
                  <a:cubicBezTo>
                    <a:pt x="3810" y="2684"/>
                    <a:pt x="3866" y="2502"/>
                    <a:pt x="3923" y="2297"/>
                  </a:cubicBezTo>
                  <a:cubicBezTo>
                    <a:pt x="3969" y="2093"/>
                    <a:pt x="4025" y="1888"/>
                    <a:pt x="4253" y="1741"/>
                  </a:cubicBezTo>
                  <a:cubicBezTo>
                    <a:pt x="4365" y="1670"/>
                    <a:pt x="4452" y="1648"/>
                    <a:pt x="4531" y="1648"/>
                  </a:cubicBezTo>
                  <a:cubicBezTo>
                    <a:pt x="4605" y="1648"/>
                    <a:pt x="4671" y="1667"/>
                    <a:pt x="4742" y="1683"/>
                  </a:cubicBezTo>
                  <a:cubicBezTo>
                    <a:pt x="4811" y="1705"/>
                    <a:pt x="4889" y="1726"/>
                    <a:pt x="4977" y="1726"/>
                  </a:cubicBezTo>
                  <a:cubicBezTo>
                    <a:pt x="5076" y="1726"/>
                    <a:pt x="5189" y="1699"/>
                    <a:pt x="5321" y="1615"/>
                  </a:cubicBezTo>
                  <a:cubicBezTo>
                    <a:pt x="5492" y="1513"/>
                    <a:pt x="5549" y="1297"/>
                    <a:pt x="5617" y="1081"/>
                  </a:cubicBezTo>
                  <a:cubicBezTo>
                    <a:pt x="5738" y="630"/>
                    <a:pt x="5881" y="125"/>
                    <a:pt x="6943" y="125"/>
                  </a:cubicBezTo>
                  <a:close/>
                  <a:moveTo>
                    <a:pt x="6983" y="0"/>
                  </a:moveTo>
                  <a:cubicBezTo>
                    <a:pt x="5804" y="0"/>
                    <a:pt x="5626" y="600"/>
                    <a:pt x="5503" y="1047"/>
                  </a:cubicBezTo>
                  <a:cubicBezTo>
                    <a:pt x="5447" y="1251"/>
                    <a:pt x="5390" y="1433"/>
                    <a:pt x="5265" y="1513"/>
                  </a:cubicBezTo>
                  <a:cubicBezTo>
                    <a:pt x="5150" y="1586"/>
                    <a:pt x="5061" y="1610"/>
                    <a:pt x="4981" y="1610"/>
                  </a:cubicBezTo>
                  <a:cubicBezTo>
                    <a:pt x="4910" y="1610"/>
                    <a:pt x="4845" y="1591"/>
                    <a:pt x="4776" y="1570"/>
                  </a:cubicBezTo>
                  <a:cubicBezTo>
                    <a:pt x="4701" y="1554"/>
                    <a:pt x="4623" y="1533"/>
                    <a:pt x="4535" y="1533"/>
                  </a:cubicBezTo>
                  <a:cubicBezTo>
                    <a:pt x="4436" y="1533"/>
                    <a:pt x="4323" y="1559"/>
                    <a:pt x="4185" y="1650"/>
                  </a:cubicBezTo>
                  <a:cubicBezTo>
                    <a:pt x="3923" y="1809"/>
                    <a:pt x="3855" y="2059"/>
                    <a:pt x="3810" y="2264"/>
                  </a:cubicBezTo>
                  <a:cubicBezTo>
                    <a:pt x="3753" y="2468"/>
                    <a:pt x="3707" y="2593"/>
                    <a:pt x="3560" y="2627"/>
                  </a:cubicBezTo>
                  <a:cubicBezTo>
                    <a:pt x="3535" y="2632"/>
                    <a:pt x="3509" y="2633"/>
                    <a:pt x="3483" y="2633"/>
                  </a:cubicBezTo>
                  <a:cubicBezTo>
                    <a:pt x="3361" y="2633"/>
                    <a:pt x="3220" y="2594"/>
                    <a:pt x="3070" y="2547"/>
                  </a:cubicBezTo>
                  <a:cubicBezTo>
                    <a:pt x="2911" y="2494"/>
                    <a:pt x="2737" y="2438"/>
                    <a:pt x="2559" y="2438"/>
                  </a:cubicBezTo>
                  <a:cubicBezTo>
                    <a:pt x="2431" y="2438"/>
                    <a:pt x="2301" y="2467"/>
                    <a:pt x="2173" y="2547"/>
                  </a:cubicBezTo>
                  <a:cubicBezTo>
                    <a:pt x="1934" y="2707"/>
                    <a:pt x="1809" y="2843"/>
                    <a:pt x="1718" y="2946"/>
                  </a:cubicBezTo>
                  <a:cubicBezTo>
                    <a:pt x="1638" y="3048"/>
                    <a:pt x="1593" y="3093"/>
                    <a:pt x="1513" y="3093"/>
                  </a:cubicBezTo>
                  <a:cubicBezTo>
                    <a:pt x="1456" y="3093"/>
                    <a:pt x="1377" y="3082"/>
                    <a:pt x="1286" y="3059"/>
                  </a:cubicBezTo>
                  <a:cubicBezTo>
                    <a:pt x="1169" y="3042"/>
                    <a:pt x="1039" y="3018"/>
                    <a:pt x="914" y="3018"/>
                  </a:cubicBezTo>
                  <a:cubicBezTo>
                    <a:pt x="795" y="3018"/>
                    <a:pt x="680" y="3039"/>
                    <a:pt x="581" y="3105"/>
                  </a:cubicBezTo>
                  <a:cubicBezTo>
                    <a:pt x="331" y="3275"/>
                    <a:pt x="24" y="3491"/>
                    <a:pt x="24" y="3491"/>
                  </a:cubicBezTo>
                  <a:cubicBezTo>
                    <a:pt x="1" y="3502"/>
                    <a:pt x="1" y="3537"/>
                    <a:pt x="1" y="3560"/>
                  </a:cubicBezTo>
                  <a:cubicBezTo>
                    <a:pt x="13" y="3582"/>
                    <a:pt x="35" y="3593"/>
                    <a:pt x="58" y="3593"/>
                  </a:cubicBezTo>
                  <a:lnTo>
                    <a:pt x="10915" y="3593"/>
                  </a:lnTo>
                  <a:cubicBezTo>
                    <a:pt x="10937" y="3593"/>
                    <a:pt x="10960" y="3582"/>
                    <a:pt x="10972" y="3560"/>
                  </a:cubicBezTo>
                  <a:cubicBezTo>
                    <a:pt x="10972" y="3548"/>
                    <a:pt x="11108" y="3116"/>
                    <a:pt x="10596" y="2843"/>
                  </a:cubicBezTo>
                  <a:cubicBezTo>
                    <a:pt x="10335" y="2707"/>
                    <a:pt x="10153" y="2696"/>
                    <a:pt x="10017" y="2696"/>
                  </a:cubicBezTo>
                  <a:cubicBezTo>
                    <a:pt x="9891" y="2684"/>
                    <a:pt x="9823" y="2684"/>
                    <a:pt x="9755" y="2605"/>
                  </a:cubicBezTo>
                  <a:cubicBezTo>
                    <a:pt x="9721" y="2559"/>
                    <a:pt x="9732" y="2491"/>
                    <a:pt x="9755" y="2400"/>
                  </a:cubicBezTo>
                  <a:cubicBezTo>
                    <a:pt x="9801" y="2115"/>
                    <a:pt x="9881" y="1683"/>
                    <a:pt x="8948" y="1274"/>
                  </a:cubicBezTo>
                  <a:cubicBezTo>
                    <a:pt x="8937" y="1172"/>
                    <a:pt x="8880" y="922"/>
                    <a:pt x="8676" y="672"/>
                  </a:cubicBezTo>
                  <a:cubicBezTo>
                    <a:pt x="8448" y="377"/>
                    <a:pt x="7982" y="24"/>
                    <a:pt x="7049" y="1"/>
                  </a:cubicBezTo>
                  <a:cubicBezTo>
                    <a:pt x="7027" y="1"/>
                    <a:pt x="7005" y="0"/>
                    <a:pt x="69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7"/>
            <p:cNvSpPr/>
            <p:nvPr/>
          </p:nvSpPr>
          <p:spPr>
            <a:xfrm>
              <a:off x="5523179" y="3456749"/>
              <a:ext cx="19295" cy="11914"/>
            </a:xfrm>
            <a:custGeom>
              <a:avLst/>
              <a:gdLst/>
              <a:ahLst/>
              <a:cxnLst/>
              <a:rect l="l" t="t" r="r" b="b"/>
              <a:pathLst>
                <a:path w="332" h="205" extrusionOk="0">
                  <a:moveTo>
                    <a:pt x="264" y="0"/>
                  </a:moveTo>
                  <a:cubicBezTo>
                    <a:pt x="253" y="0"/>
                    <a:pt x="241" y="4"/>
                    <a:pt x="228" y="12"/>
                  </a:cubicBezTo>
                  <a:cubicBezTo>
                    <a:pt x="172" y="46"/>
                    <a:pt x="115" y="68"/>
                    <a:pt x="46" y="91"/>
                  </a:cubicBezTo>
                  <a:cubicBezTo>
                    <a:pt x="13" y="103"/>
                    <a:pt x="1" y="137"/>
                    <a:pt x="13" y="171"/>
                  </a:cubicBezTo>
                  <a:cubicBezTo>
                    <a:pt x="24" y="194"/>
                    <a:pt x="46" y="205"/>
                    <a:pt x="69" y="205"/>
                  </a:cubicBezTo>
                  <a:lnTo>
                    <a:pt x="92" y="205"/>
                  </a:lnTo>
                  <a:cubicBezTo>
                    <a:pt x="160" y="182"/>
                    <a:pt x="228" y="148"/>
                    <a:pt x="286" y="114"/>
                  </a:cubicBezTo>
                  <a:cubicBezTo>
                    <a:pt x="319" y="91"/>
                    <a:pt x="331" y="57"/>
                    <a:pt x="308" y="35"/>
                  </a:cubicBezTo>
                  <a:cubicBezTo>
                    <a:pt x="301" y="12"/>
                    <a:pt x="284" y="0"/>
                    <a:pt x="2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7"/>
            <p:cNvSpPr/>
            <p:nvPr/>
          </p:nvSpPr>
          <p:spPr>
            <a:xfrm>
              <a:off x="5548286" y="3340224"/>
              <a:ext cx="128963" cy="106006"/>
            </a:xfrm>
            <a:custGeom>
              <a:avLst/>
              <a:gdLst/>
              <a:ahLst/>
              <a:cxnLst/>
              <a:rect l="l" t="t" r="r" b="b"/>
              <a:pathLst>
                <a:path w="2219" h="1824" extrusionOk="0">
                  <a:moveTo>
                    <a:pt x="2146" y="0"/>
                  </a:moveTo>
                  <a:cubicBezTo>
                    <a:pt x="2139" y="0"/>
                    <a:pt x="2133" y="2"/>
                    <a:pt x="2127" y="4"/>
                  </a:cubicBezTo>
                  <a:cubicBezTo>
                    <a:pt x="1888" y="107"/>
                    <a:pt x="1718" y="323"/>
                    <a:pt x="1673" y="573"/>
                  </a:cubicBezTo>
                  <a:cubicBezTo>
                    <a:pt x="1604" y="937"/>
                    <a:pt x="1433" y="1187"/>
                    <a:pt x="1251" y="1209"/>
                  </a:cubicBezTo>
                  <a:lnTo>
                    <a:pt x="1047" y="1209"/>
                  </a:lnTo>
                  <a:cubicBezTo>
                    <a:pt x="706" y="1209"/>
                    <a:pt x="195" y="1221"/>
                    <a:pt x="81" y="1471"/>
                  </a:cubicBezTo>
                  <a:cubicBezTo>
                    <a:pt x="46" y="1562"/>
                    <a:pt x="24" y="1653"/>
                    <a:pt x="1" y="1755"/>
                  </a:cubicBezTo>
                  <a:cubicBezTo>
                    <a:pt x="1" y="1790"/>
                    <a:pt x="24" y="1812"/>
                    <a:pt x="58" y="1823"/>
                  </a:cubicBezTo>
                  <a:cubicBezTo>
                    <a:pt x="92" y="1823"/>
                    <a:pt x="115" y="1801"/>
                    <a:pt x="115" y="1767"/>
                  </a:cubicBezTo>
                  <a:cubicBezTo>
                    <a:pt x="137" y="1687"/>
                    <a:pt x="160" y="1596"/>
                    <a:pt x="183" y="1528"/>
                  </a:cubicBezTo>
                  <a:cubicBezTo>
                    <a:pt x="274" y="1335"/>
                    <a:pt x="774" y="1335"/>
                    <a:pt x="1047" y="1335"/>
                  </a:cubicBezTo>
                  <a:cubicBezTo>
                    <a:pt x="1138" y="1323"/>
                    <a:pt x="1218" y="1323"/>
                    <a:pt x="1263" y="1323"/>
                  </a:cubicBezTo>
                  <a:cubicBezTo>
                    <a:pt x="1502" y="1289"/>
                    <a:pt x="1706" y="1017"/>
                    <a:pt x="1786" y="595"/>
                  </a:cubicBezTo>
                  <a:cubicBezTo>
                    <a:pt x="1832" y="380"/>
                    <a:pt x="1979" y="198"/>
                    <a:pt x="2173" y="118"/>
                  </a:cubicBezTo>
                  <a:cubicBezTo>
                    <a:pt x="2206" y="95"/>
                    <a:pt x="2218" y="62"/>
                    <a:pt x="2206" y="39"/>
                  </a:cubicBezTo>
                  <a:cubicBezTo>
                    <a:pt x="2189" y="13"/>
                    <a:pt x="2166" y="0"/>
                    <a:pt x="21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7"/>
            <p:cNvSpPr/>
            <p:nvPr/>
          </p:nvSpPr>
          <p:spPr>
            <a:xfrm>
              <a:off x="3194612" y="1867021"/>
              <a:ext cx="951596" cy="938468"/>
            </a:xfrm>
            <a:custGeom>
              <a:avLst/>
              <a:gdLst/>
              <a:ahLst/>
              <a:cxnLst/>
              <a:rect l="l" t="t" r="r" b="b"/>
              <a:pathLst>
                <a:path w="14746" h="14542" extrusionOk="0">
                  <a:moveTo>
                    <a:pt x="7420" y="3456"/>
                  </a:moveTo>
                  <a:cubicBezTo>
                    <a:pt x="7440" y="3456"/>
                    <a:pt x="7461" y="3456"/>
                    <a:pt x="7481" y="3456"/>
                  </a:cubicBezTo>
                  <a:cubicBezTo>
                    <a:pt x="9573" y="3491"/>
                    <a:pt x="11244" y="5184"/>
                    <a:pt x="11244" y="7276"/>
                  </a:cubicBezTo>
                  <a:cubicBezTo>
                    <a:pt x="11222" y="9384"/>
                    <a:pt x="9505" y="11085"/>
                    <a:pt x="7399" y="11085"/>
                  </a:cubicBezTo>
                  <a:cubicBezTo>
                    <a:pt x="7393" y="11085"/>
                    <a:pt x="7386" y="11085"/>
                    <a:pt x="7379" y="11085"/>
                  </a:cubicBezTo>
                  <a:cubicBezTo>
                    <a:pt x="5265" y="11062"/>
                    <a:pt x="3582" y="9323"/>
                    <a:pt x="3616" y="7220"/>
                  </a:cubicBezTo>
                  <a:cubicBezTo>
                    <a:pt x="3638" y="5137"/>
                    <a:pt x="5345" y="3456"/>
                    <a:pt x="7420" y="3456"/>
                  </a:cubicBezTo>
                  <a:close/>
                  <a:moveTo>
                    <a:pt x="6697" y="0"/>
                  </a:moveTo>
                  <a:lnTo>
                    <a:pt x="6503" y="1649"/>
                  </a:lnTo>
                  <a:cubicBezTo>
                    <a:pt x="6185" y="1695"/>
                    <a:pt x="5856" y="1774"/>
                    <a:pt x="5548" y="1888"/>
                  </a:cubicBezTo>
                  <a:lnTo>
                    <a:pt x="4514" y="512"/>
                  </a:lnTo>
                  <a:lnTo>
                    <a:pt x="3105" y="1308"/>
                  </a:lnTo>
                  <a:lnTo>
                    <a:pt x="3775" y="2832"/>
                  </a:lnTo>
                  <a:cubicBezTo>
                    <a:pt x="3514" y="3036"/>
                    <a:pt x="3275" y="3264"/>
                    <a:pt x="3059" y="3502"/>
                  </a:cubicBezTo>
                  <a:lnTo>
                    <a:pt x="1468" y="2820"/>
                  </a:lnTo>
                  <a:lnTo>
                    <a:pt x="649" y="4207"/>
                  </a:lnTo>
                  <a:lnTo>
                    <a:pt x="2001" y="5196"/>
                  </a:lnTo>
                  <a:cubicBezTo>
                    <a:pt x="1877" y="5503"/>
                    <a:pt x="1786" y="5821"/>
                    <a:pt x="1718" y="6139"/>
                  </a:cubicBezTo>
                  <a:lnTo>
                    <a:pt x="1" y="6333"/>
                  </a:lnTo>
                  <a:lnTo>
                    <a:pt x="1" y="7936"/>
                  </a:lnTo>
                  <a:lnTo>
                    <a:pt x="1672" y="8129"/>
                  </a:lnTo>
                  <a:cubicBezTo>
                    <a:pt x="1718" y="8459"/>
                    <a:pt x="1797" y="8766"/>
                    <a:pt x="1900" y="9084"/>
                  </a:cubicBezTo>
                  <a:lnTo>
                    <a:pt x="513" y="10096"/>
                  </a:lnTo>
                  <a:lnTo>
                    <a:pt x="1331" y="11483"/>
                  </a:lnTo>
                  <a:lnTo>
                    <a:pt x="2866" y="10823"/>
                  </a:lnTo>
                  <a:cubicBezTo>
                    <a:pt x="3082" y="11085"/>
                    <a:pt x="3309" y="11313"/>
                    <a:pt x="3548" y="11528"/>
                  </a:cubicBezTo>
                  <a:lnTo>
                    <a:pt x="2866" y="13097"/>
                  </a:lnTo>
                  <a:lnTo>
                    <a:pt x="4275" y="13905"/>
                  </a:lnTo>
                  <a:lnTo>
                    <a:pt x="5276" y="12574"/>
                  </a:lnTo>
                  <a:cubicBezTo>
                    <a:pt x="5583" y="12688"/>
                    <a:pt x="5901" y="12779"/>
                    <a:pt x="6220" y="12847"/>
                  </a:cubicBezTo>
                  <a:lnTo>
                    <a:pt x="6424" y="14541"/>
                  </a:lnTo>
                  <a:lnTo>
                    <a:pt x="8050" y="14541"/>
                  </a:lnTo>
                  <a:lnTo>
                    <a:pt x="8243" y="12904"/>
                  </a:lnTo>
                  <a:cubicBezTo>
                    <a:pt x="8572" y="12847"/>
                    <a:pt x="8891" y="12768"/>
                    <a:pt x="9198" y="12665"/>
                  </a:cubicBezTo>
                  <a:lnTo>
                    <a:pt x="10232" y="14041"/>
                  </a:lnTo>
                  <a:lnTo>
                    <a:pt x="11642" y="13233"/>
                  </a:lnTo>
                  <a:lnTo>
                    <a:pt x="10972" y="11710"/>
                  </a:lnTo>
                  <a:cubicBezTo>
                    <a:pt x="11233" y="11505"/>
                    <a:pt x="11472" y="11290"/>
                    <a:pt x="11687" y="11040"/>
                  </a:cubicBezTo>
                  <a:lnTo>
                    <a:pt x="13279" y="11722"/>
                  </a:lnTo>
                  <a:lnTo>
                    <a:pt x="14098" y="10335"/>
                  </a:lnTo>
                  <a:lnTo>
                    <a:pt x="12745" y="9345"/>
                  </a:lnTo>
                  <a:cubicBezTo>
                    <a:pt x="12870" y="9039"/>
                    <a:pt x="12961" y="8721"/>
                    <a:pt x="13029" y="8402"/>
                  </a:cubicBezTo>
                  <a:lnTo>
                    <a:pt x="14746" y="8208"/>
                  </a:lnTo>
                  <a:lnTo>
                    <a:pt x="14746" y="6606"/>
                  </a:lnTo>
                  <a:lnTo>
                    <a:pt x="13074" y="6412"/>
                  </a:lnTo>
                  <a:cubicBezTo>
                    <a:pt x="13029" y="6094"/>
                    <a:pt x="12950" y="5776"/>
                    <a:pt x="12847" y="5469"/>
                  </a:cubicBezTo>
                  <a:lnTo>
                    <a:pt x="14234" y="4446"/>
                  </a:lnTo>
                  <a:lnTo>
                    <a:pt x="13427" y="3059"/>
                  </a:lnTo>
                  <a:lnTo>
                    <a:pt x="11881" y="3718"/>
                  </a:lnTo>
                  <a:cubicBezTo>
                    <a:pt x="11677" y="3456"/>
                    <a:pt x="11449" y="3229"/>
                    <a:pt x="11199" y="3014"/>
                  </a:cubicBezTo>
                  <a:lnTo>
                    <a:pt x="11892" y="1445"/>
                  </a:lnTo>
                  <a:lnTo>
                    <a:pt x="10482" y="637"/>
                  </a:lnTo>
                  <a:lnTo>
                    <a:pt x="9482" y="1979"/>
                  </a:lnTo>
                  <a:cubicBezTo>
                    <a:pt x="9175" y="1854"/>
                    <a:pt x="8857" y="1763"/>
                    <a:pt x="8527" y="1695"/>
                  </a:cubicBezTo>
                  <a:lnTo>
                    <a:pt x="8334" y="0"/>
                  </a:lnTo>
                  <a:close/>
                </a:path>
              </a:pathLst>
            </a:custGeom>
            <a:solidFill>
              <a:schemeClr val="lt1"/>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7"/>
            <p:cNvSpPr/>
            <p:nvPr/>
          </p:nvSpPr>
          <p:spPr>
            <a:xfrm>
              <a:off x="3164738" y="3340201"/>
              <a:ext cx="645617" cy="636685"/>
            </a:xfrm>
            <a:custGeom>
              <a:avLst/>
              <a:gdLst/>
              <a:ahLst/>
              <a:cxnLst/>
              <a:rect l="l" t="t" r="r" b="b"/>
              <a:pathLst>
                <a:path w="14746" h="14542" extrusionOk="0">
                  <a:moveTo>
                    <a:pt x="7420" y="3456"/>
                  </a:moveTo>
                  <a:cubicBezTo>
                    <a:pt x="7440" y="3456"/>
                    <a:pt x="7461" y="3456"/>
                    <a:pt x="7481" y="3456"/>
                  </a:cubicBezTo>
                  <a:cubicBezTo>
                    <a:pt x="9573" y="3491"/>
                    <a:pt x="11244" y="5184"/>
                    <a:pt x="11244" y="7276"/>
                  </a:cubicBezTo>
                  <a:cubicBezTo>
                    <a:pt x="11222" y="9384"/>
                    <a:pt x="9505" y="11085"/>
                    <a:pt x="7399" y="11085"/>
                  </a:cubicBezTo>
                  <a:cubicBezTo>
                    <a:pt x="7393" y="11085"/>
                    <a:pt x="7386" y="11085"/>
                    <a:pt x="7379" y="11085"/>
                  </a:cubicBezTo>
                  <a:cubicBezTo>
                    <a:pt x="5265" y="11062"/>
                    <a:pt x="3582" y="9323"/>
                    <a:pt x="3616" y="7220"/>
                  </a:cubicBezTo>
                  <a:cubicBezTo>
                    <a:pt x="3638" y="5137"/>
                    <a:pt x="5345" y="3456"/>
                    <a:pt x="7420" y="3456"/>
                  </a:cubicBezTo>
                  <a:close/>
                  <a:moveTo>
                    <a:pt x="6697" y="0"/>
                  </a:moveTo>
                  <a:lnTo>
                    <a:pt x="6503" y="1649"/>
                  </a:lnTo>
                  <a:cubicBezTo>
                    <a:pt x="6185" y="1695"/>
                    <a:pt x="5856" y="1774"/>
                    <a:pt x="5548" y="1888"/>
                  </a:cubicBezTo>
                  <a:lnTo>
                    <a:pt x="4514" y="512"/>
                  </a:lnTo>
                  <a:lnTo>
                    <a:pt x="3105" y="1308"/>
                  </a:lnTo>
                  <a:lnTo>
                    <a:pt x="3775" y="2832"/>
                  </a:lnTo>
                  <a:cubicBezTo>
                    <a:pt x="3514" y="3036"/>
                    <a:pt x="3275" y="3264"/>
                    <a:pt x="3059" y="3502"/>
                  </a:cubicBezTo>
                  <a:lnTo>
                    <a:pt x="1468" y="2820"/>
                  </a:lnTo>
                  <a:lnTo>
                    <a:pt x="649" y="4207"/>
                  </a:lnTo>
                  <a:lnTo>
                    <a:pt x="2001" y="5196"/>
                  </a:lnTo>
                  <a:cubicBezTo>
                    <a:pt x="1877" y="5503"/>
                    <a:pt x="1786" y="5821"/>
                    <a:pt x="1718" y="6139"/>
                  </a:cubicBezTo>
                  <a:lnTo>
                    <a:pt x="1" y="6333"/>
                  </a:lnTo>
                  <a:lnTo>
                    <a:pt x="1" y="7936"/>
                  </a:lnTo>
                  <a:lnTo>
                    <a:pt x="1672" y="8129"/>
                  </a:lnTo>
                  <a:cubicBezTo>
                    <a:pt x="1718" y="8459"/>
                    <a:pt x="1797" y="8766"/>
                    <a:pt x="1900" y="9084"/>
                  </a:cubicBezTo>
                  <a:lnTo>
                    <a:pt x="513" y="10096"/>
                  </a:lnTo>
                  <a:lnTo>
                    <a:pt x="1331" y="11483"/>
                  </a:lnTo>
                  <a:lnTo>
                    <a:pt x="2866" y="10823"/>
                  </a:lnTo>
                  <a:cubicBezTo>
                    <a:pt x="3082" y="11085"/>
                    <a:pt x="3309" y="11313"/>
                    <a:pt x="3548" y="11528"/>
                  </a:cubicBezTo>
                  <a:lnTo>
                    <a:pt x="2866" y="13097"/>
                  </a:lnTo>
                  <a:lnTo>
                    <a:pt x="4275" y="13905"/>
                  </a:lnTo>
                  <a:lnTo>
                    <a:pt x="5276" y="12574"/>
                  </a:lnTo>
                  <a:cubicBezTo>
                    <a:pt x="5583" y="12688"/>
                    <a:pt x="5901" y="12779"/>
                    <a:pt x="6220" y="12847"/>
                  </a:cubicBezTo>
                  <a:lnTo>
                    <a:pt x="6424" y="14541"/>
                  </a:lnTo>
                  <a:lnTo>
                    <a:pt x="8050" y="14541"/>
                  </a:lnTo>
                  <a:lnTo>
                    <a:pt x="8243" y="12904"/>
                  </a:lnTo>
                  <a:cubicBezTo>
                    <a:pt x="8572" y="12847"/>
                    <a:pt x="8891" y="12768"/>
                    <a:pt x="9198" y="12665"/>
                  </a:cubicBezTo>
                  <a:lnTo>
                    <a:pt x="10232" y="14041"/>
                  </a:lnTo>
                  <a:lnTo>
                    <a:pt x="11642" y="13233"/>
                  </a:lnTo>
                  <a:lnTo>
                    <a:pt x="10972" y="11710"/>
                  </a:lnTo>
                  <a:cubicBezTo>
                    <a:pt x="11233" y="11505"/>
                    <a:pt x="11472" y="11290"/>
                    <a:pt x="11687" y="11040"/>
                  </a:cubicBezTo>
                  <a:lnTo>
                    <a:pt x="13279" y="11722"/>
                  </a:lnTo>
                  <a:lnTo>
                    <a:pt x="14098" y="10335"/>
                  </a:lnTo>
                  <a:lnTo>
                    <a:pt x="12745" y="9345"/>
                  </a:lnTo>
                  <a:cubicBezTo>
                    <a:pt x="12870" y="9039"/>
                    <a:pt x="12961" y="8721"/>
                    <a:pt x="13029" y="8402"/>
                  </a:cubicBezTo>
                  <a:lnTo>
                    <a:pt x="14746" y="8208"/>
                  </a:lnTo>
                  <a:lnTo>
                    <a:pt x="14746" y="6606"/>
                  </a:lnTo>
                  <a:lnTo>
                    <a:pt x="13074" y="6412"/>
                  </a:lnTo>
                  <a:cubicBezTo>
                    <a:pt x="13029" y="6094"/>
                    <a:pt x="12950" y="5776"/>
                    <a:pt x="12847" y="5469"/>
                  </a:cubicBezTo>
                  <a:lnTo>
                    <a:pt x="14234" y="4446"/>
                  </a:lnTo>
                  <a:lnTo>
                    <a:pt x="13427" y="3059"/>
                  </a:lnTo>
                  <a:lnTo>
                    <a:pt x="11881" y="3718"/>
                  </a:lnTo>
                  <a:cubicBezTo>
                    <a:pt x="11677" y="3456"/>
                    <a:pt x="11449" y="3229"/>
                    <a:pt x="11199" y="3014"/>
                  </a:cubicBezTo>
                  <a:lnTo>
                    <a:pt x="11892" y="1445"/>
                  </a:lnTo>
                  <a:lnTo>
                    <a:pt x="10482" y="637"/>
                  </a:lnTo>
                  <a:lnTo>
                    <a:pt x="9482" y="1979"/>
                  </a:lnTo>
                  <a:cubicBezTo>
                    <a:pt x="9175" y="1854"/>
                    <a:pt x="8857" y="1763"/>
                    <a:pt x="8527" y="1695"/>
                  </a:cubicBezTo>
                  <a:lnTo>
                    <a:pt x="83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00" name="Google Shape;900;p37"/>
          <p:cNvCxnSpPr/>
          <p:nvPr/>
        </p:nvCxnSpPr>
        <p:spPr>
          <a:xfrm>
            <a:off x="2437735" y="1756450"/>
            <a:ext cx="1094400" cy="383100"/>
          </a:xfrm>
          <a:prstGeom prst="bentConnector3">
            <a:avLst>
              <a:gd name="adj1" fmla="val 50000"/>
            </a:avLst>
          </a:prstGeom>
          <a:noFill/>
          <a:ln w="9525" cap="flat" cmpd="sng">
            <a:solidFill>
              <a:schemeClr val="accent6"/>
            </a:solidFill>
            <a:prstDash val="solid"/>
            <a:round/>
            <a:headEnd type="oval" w="med" len="med"/>
            <a:tailEnd type="none" w="med" len="med"/>
          </a:ln>
        </p:spPr>
      </p:cxnSp>
      <p:cxnSp>
        <p:nvCxnSpPr>
          <p:cNvPr id="901" name="Google Shape;901;p37"/>
          <p:cNvCxnSpPr/>
          <p:nvPr/>
        </p:nvCxnSpPr>
        <p:spPr>
          <a:xfrm flipH="1">
            <a:off x="5841435" y="1764650"/>
            <a:ext cx="864300" cy="544800"/>
          </a:xfrm>
          <a:prstGeom prst="bentConnector3">
            <a:avLst>
              <a:gd name="adj1" fmla="val 50000"/>
            </a:avLst>
          </a:prstGeom>
          <a:noFill/>
          <a:ln w="9525" cap="flat" cmpd="sng">
            <a:solidFill>
              <a:schemeClr val="accent6"/>
            </a:solidFill>
            <a:prstDash val="solid"/>
            <a:round/>
            <a:headEnd type="oval" w="med" len="med"/>
            <a:tailEnd type="none" w="med" len="med"/>
          </a:ln>
        </p:spPr>
      </p:cxnSp>
      <p:cxnSp>
        <p:nvCxnSpPr>
          <p:cNvPr id="902" name="Google Shape;902;p37"/>
          <p:cNvCxnSpPr/>
          <p:nvPr/>
        </p:nvCxnSpPr>
        <p:spPr>
          <a:xfrm>
            <a:off x="2434985" y="3261200"/>
            <a:ext cx="1020600" cy="848100"/>
          </a:xfrm>
          <a:prstGeom prst="bentConnector3">
            <a:avLst>
              <a:gd name="adj1" fmla="val 50000"/>
            </a:avLst>
          </a:prstGeom>
          <a:noFill/>
          <a:ln w="9525" cap="flat" cmpd="sng">
            <a:solidFill>
              <a:schemeClr val="accent6"/>
            </a:solidFill>
            <a:prstDash val="solid"/>
            <a:round/>
            <a:headEnd type="oval" w="med" len="med"/>
            <a:tailEnd type="none" w="med" len="med"/>
          </a:ln>
        </p:spPr>
      </p:cxnSp>
      <p:cxnSp>
        <p:nvCxnSpPr>
          <p:cNvPr id="903" name="Google Shape;903;p37"/>
          <p:cNvCxnSpPr/>
          <p:nvPr/>
        </p:nvCxnSpPr>
        <p:spPr>
          <a:xfrm flipH="1">
            <a:off x="5217435" y="3250250"/>
            <a:ext cx="1488300" cy="673200"/>
          </a:xfrm>
          <a:prstGeom prst="bentConnector3">
            <a:avLst>
              <a:gd name="adj1" fmla="val 50000"/>
            </a:avLst>
          </a:prstGeom>
          <a:noFill/>
          <a:ln w="9525" cap="flat" cmpd="sng">
            <a:solidFill>
              <a:schemeClr val="accent6"/>
            </a:solidFill>
            <a:prstDash val="solid"/>
            <a:round/>
            <a:headEnd type="oval" w="med" len="med"/>
            <a:tailEnd type="none"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38"/>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38"/>
          <p:cNvSpPr/>
          <p:nvPr/>
        </p:nvSpPr>
        <p:spPr>
          <a:xfrm>
            <a:off x="1224509" y="3398491"/>
            <a:ext cx="2845200" cy="432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38"/>
          <p:cNvSpPr/>
          <p:nvPr/>
        </p:nvSpPr>
        <p:spPr>
          <a:xfrm>
            <a:off x="5074297" y="3398491"/>
            <a:ext cx="2845200" cy="432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8"/>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Authority</a:t>
            </a:r>
            <a:endParaRPr/>
          </a:p>
        </p:txBody>
      </p:sp>
      <p:sp>
        <p:nvSpPr>
          <p:cNvPr id="912" name="Google Shape;912;p38"/>
          <p:cNvSpPr txBox="1">
            <a:spLocks noGrp="1"/>
          </p:cNvSpPr>
          <p:nvPr>
            <p:ph type="subTitle" idx="1"/>
          </p:nvPr>
        </p:nvSpPr>
        <p:spPr>
          <a:xfrm>
            <a:off x="5450613" y="2383017"/>
            <a:ext cx="2092500" cy="7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It’s full of iron oxide dust, which gives the planet its reddish cast</a:t>
            </a:r>
            <a:endParaRPr/>
          </a:p>
        </p:txBody>
      </p:sp>
      <p:sp>
        <p:nvSpPr>
          <p:cNvPr id="913" name="Google Shape;913;p38"/>
          <p:cNvSpPr txBox="1">
            <a:spLocks noGrp="1"/>
          </p:cNvSpPr>
          <p:nvPr>
            <p:ph type="title" idx="2"/>
          </p:nvPr>
        </p:nvSpPr>
        <p:spPr>
          <a:xfrm>
            <a:off x="5450674" y="1769913"/>
            <a:ext cx="2092500" cy="59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Page Authority</a:t>
            </a:r>
            <a:endParaRPr/>
          </a:p>
        </p:txBody>
      </p:sp>
      <p:sp>
        <p:nvSpPr>
          <p:cNvPr id="914" name="Google Shape;914;p38"/>
          <p:cNvSpPr txBox="1">
            <a:spLocks noGrp="1"/>
          </p:cNvSpPr>
          <p:nvPr>
            <p:ph type="subTitle" idx="3"/>
          </p:nvPr>
        </p:nvSpPr>
        <p:spPr>
          <a:xfrm>
            <a:off x="1600838" y="2383065"/>
            <a:ext cx="2092500" cy="7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Saturn is a gas giant, composed mostly of hydrogen and helium</a:t>
            </a:r>
            <a:endParaRPr/>
          </a:p>
        </p:txBody>
      </p:sp>
      <p:sp>
        <p:nvSpPr>
          <p:cNvPr id="915" name="Google Shape;915;p38"/>
          <p:cNvSpPr txBox="1">
            <a:spLocks noGrp="1"/>
          </p:cNvSpPr>
          <p:nvPr>
            <p:ph type="title" idx="4"/>
          </p:nvPr>
        </p:nvSpPr>
        <p:spPr>
          <a:xfrm>
            <a:off x="1600899" y="1769913"/>
            <a:ext cx="2092500" cy="59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Domain Authority</a:t>
            </a:r>
            <a:endParaRPr/>
          </a:p>
        </p:txBody>
      </p:sp>
      <p:sp>
        <p:nvSpPr>
          <p:cNvPr id="916" name="Google Shape;916;p38"/>
          <p:cNvSpPr/>
          <p:nvPr/>
        </p:nvSpPr>
        <p:spPr>
          <a:xfrm>
            <a:off x="1224509" y="3398491"/>
            <a:ext cx="1159800" cy="432300"/>
          </a:xfrm>
          <a:prstGeom prst="roundRect">
            <a:avLst>
              <a:gd name="adj" fmla="val 50000"/>
            </a:avLst>
          </a:prstGeom>
          <a:solidFill>
            <a:schemeClr val="accent5"/>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8"/>
          <p:cNvSpPr txBox="1"/>
          <p:nvPr/>
        </p:nvSpPr>
        <p:spPr>
          <a:xfrm>
            <a:off x="1385034" y="3438091"/>
            <a:ext cx="1589400" cy="353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800" b="1">
                <a:solidFill>
                  <a:schemeClr val="lt1"/>
                </a:solidFill>
                <a:latin typeface="Kulim Park"/>
                <a:ea typeface="Kulim Park"/>
                <a:cs typeface="Kulim Park"/>
                <a:sym typeface="Kulim Park"/>
              </a:rPr>
              <a:t>Domain</a:t>
            </a:r>
            <a:endParaRPr sz="1800" b="1">
              <a:solidFill>
                <a:schemeClr val="lt1"/>
              </a:solidFill>
              <a:latin typeface="Kulim Park"/>
              <a:ea typeface="Kulim Park"/>
              <a:cs typeface="Kulim Park"/>
              <a:sym typeface="Kulim Park"/>
            </a:endParaRPr>
          </a:p>
        </p:txBody>
      </p:sp>
      <p:sp>
        <p:nvSpPr>
          <p:cNvPr id="918" name="Google Shape;918;p38"/>
          <p:cNvSpPr txBox="1"/>
          <p:nvPr/>
        </p:nvSpPr>
        <p:spPr>
          <a:xfrm>
            <a:off x="3035559" y="3438091"/>
            <a:ext cx="897600" cy="3531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800" b="1">
                <a:solidFill>
                  <a:schemeClr val="lt1"/>
                </a:solidFill>
                <a:latin typeface="Kulim Park"/>
                <a:ea typeface="Kulim Park"/>
                <a:cs typeface="Kulim Park"/>
                <a:sym typeface="Kulim Park"/>
              </a:rPr>
              <a:t>30/100</a:t>
            </a:r>
            <a:endParaRPr sz="1800" b="1">
              <a:solidFill>
                <a:schemeClr val="lt1"/>
              </a:solidFill>
              <a:latin typeface="Kulim Park"/>
              <a:ea typeface="Kulim Park"/>
              <a:cs typeface="Kulim Park"/>
              <a:sym typeface="Kulim Park"/>
            </a:endParaRPr>
          </a:p>
        </p:txBody>
      </p:sp>
      <p:sp>
        <p:nvSpPr>
          <p:cNvPr id="919" name="Google Shape;919;p38"/>
          <p:cNvSpPr/>
          <p:nvPr/>
        </p:nvSpPr>
        <p:spPr>
          <a:xfrm>
            <a:off x="5074297" y="3398491"/>
            <a:ext cx="1772700" cy="432300"/>
          </a:xfrm>
          <a:prstGeom prst="roundRect">
            <a:avLst>
              <a:gd name="adj" fmla="val 50000"/>
            </a:avLst>
          </a:pr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8"/>
          <p:cNvSpPr txBox="1"/>
          <p:nvPr/>
        </p:nvSpPr>
        <p:spPr>
          <a:xfrm>
            <a:off x="5234822" y="3438091"/>
            <a:ext cx="1589400" cy="353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800" b="1">
                <a:solidFill>
                  <a:schemeClr val="lt1"/>
                </a:solidFill>
                <a:latin typeface="Kulim Park"/>
                <a:ea typeface="Kulim Park"/>
                <a:cs typeface="Kulim Park"/>
                <a:sym typeface="Kulim Park"/>
              </a:rPr>
              <a:t>Page</a:t>
            </a:r>
            <a:endParaRPr sz="1800" b="1">
              <a:solidFill>
                <a:schemeClr val="lt1"/>
              </a:solidFill>
              <a:latin typeface="Kulim Park"/>
              <a:ea typeface="Kulim Park"/>
              <a:cs typeface="Kulim Park"/>
              <a:sym typeface="Kulim Park"/>
            </a:endParaRPr>
          </a:p>
        </p:txBody>
      </p:sp>
      <p:sp>
        <p:nvSpPr>
          <p:cNvPr id="921" name="Google Shape;921;p38"/>
          <p:cNvSpPr txBox="1"/>
          <p:nvPr/>
        </p:nvSpPr>
        <p:spPr>
          <a:xfrm>
            <a:off x="6940072" y="3438091"/>
            <a:ext cx="842700" cy="3531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800" b="1">
                <a:solidFill>
                  <a:schemeClr val="lt1"/>
                </a:solidFill>
                <a:latin typeface="Kulim Park"/>
                <a:ea typeface="Kulim Park"/>
                <a:cs typeface="Kulim Park"/>
                <a:sym typeface="Kulim Park"/>
              </a:rPr>
              <a:t>55/100</a:t>
            </a:r>
            <a:endParaRPr sz="1800" b="1">
              <a:solidFill>
                <a:schemeClr val="lt1"/>
              </a:solidFill>
              <a:latin typeface="Kulim Park"/>
              <a:ea typeface="Kulim Park"/>
              <a:cs typeface="Kulim Park"/>
              <a:sym typeface="Kulim Park"/>
            </a:endParaRPr>
          </a:p>
        </p:txBody>
      </p:sp>
      <p:grpSp>
        <p:nvGrpSpPr>
          <p:cNvPr id="922" name="Google Shape;922;p38"/>
          <p:cNvGrpSpPr/>
          <p:nvPr/>
        </p:nvGrpSpPr>
        <p:grpSpPr>
          <a:xfrm>
            <a:off x="2188009" y="135951"/>
            <a:ext cx="1225447" cy="1386896"/>
            <a:chOff x="2188009" y="135951"/>
            <a:chExt cx="1225447" cy="1386896"/>
          </a:xfrm>
        </p:grpSpPr>
        <p:sp>
          <p:nvSpPr>
            <p:cNvPr id="923" name="Google Shape;923;p38"/>
            <p:cNvSpPr/>
            <p:nvPr/>
          </p:nvSpPr>
          <p:spPr>
            <a:xfrm rot="-1763635">
              <a:off x="2804720" y="1089743"/>
              <a:ext cx="239246" cy="398742"/>
            </a:xfrm>
            <a:custGeom>
              <a:avLst/>
              <a:gdLst/>
              <a:ahLst/>
              <a:cxnLst/>
              <a:rect l="l" t="t" r="r" b="b"/>
              <a:pathLst>
                <a:path w="3877" h="6462" extrusionOk="0">
                  <a:moveTo>
                    <a:pt x="1336" y="1"/>
                  </a:moveTo>
                  <a:cubicBezTo>
                    <a:pt x="1336" y="1"/>
                    <a:pt x="0" y="3073"/>
                    <a:pt x="201" y="3246"/>
                  </a:cubicBezTo>
                  <a:cubicBezTo>
                    <a:pt x="402" y="3433"/>
                    <a:pt x="1953" y="6448"/>
                    <a:pt x="2211" y="6462"/>
                  </a:cubicBezTo>
                  <a:cubicBezTo>
                    <a:pt x="2214" y="6462"/>
                    <a:pt x="2216" y="6462"/>
                    <a:pt x="2219" y="6462"/>
                  </a:cubicBezTo>
                  <a:cubicBezTo>
                    <a:pt x="2468" y="6462"/>
                    <a:pt x="2370" y="5686"/>
                    <a:pt x="2370" y="5686"/>
                  </a:cubicBezTo>
                  <a:lnTo>
                    <a:pt x="3877" y="4266"/>
                  </a:lnTo>
                  <a:lnTo>
                    <a:pt x="1336" y="1"/>
                  </a:lnTo>
                  <a:close/>
                </a:path>
              </a:pathLst>
            </a:cu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8"/>
            <p:cNvSpPr/>
            <p:nvPr/>
          </p:nvSpPr>
          <p:spPr>
            <a:xfrm rot="-1763635">
              <a:off x="3131321" y="779719"/>
              <a:ext cx="209132" cy="352339"/>
            </a:xfrm>
            <a:custGeom>
              <a:avLst/>
              <a:gdLst/>
              <a:ahLst/>
              <a:cxnLst/>
              <a:rect l="l" t="t" r="r" b="b"/>
              <a:pathLst>
                <a:path w="3389" h="5710" extrusionOk="0">
                  <a:moveTo>
                    <a:pt x="1" y="1"/>
                  </a:moveTo>
                  <a:lnTo>
                    <a:pt x="546" y="4924"/>
                  </a:lnTo>
                  <a:lnTo>
                    <a:pt x="2600" y="5154"/>
                  </a:lnTo>
                  <a:cubicBezTo>
                    <a:pt x="2600" y="5154"/>
                    <a:pt x="2924" y="5709"/>
                    <a:pt x="3135" y="5709"/>
                  </a:cubicBezTo>
                  <a:cubicBezTo>
                    <a:pt x="3160" y="5709"/>
                    <a:pt x="3182" y="5702"/>
                    <a:pt x="3203" y="5686"/>
                  </a:cubicBezTo>
                  <a:cubicBezTo>
                    <a:pt x="3389" y="5527"/>
                    <a:pt x="2830" y="2183"/>
                    <a:pt x="2872" y="1909"/>
                  </a:cubicBezTo>
                  <a:cubicBezTo>
                    <a:pt x="2916" y="1637"/>
                    <a:pt x="1" y="1"/>
                    <a:pt x="1" y="1"/>
                  </a:cubicBezTo>
                  <a:close/>
                </a:path>
              </a:pathLst>
            </a:cu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8"/>
            <p:cNvSpPr/>
            <p:nvPr/>
          </p:nvSpPr>
          <p:spPr>
            <a:xfrm rot="-1763635">
              <a:off x="2458910" y="199939"/>
              <a:ext cx="590926" cy="1258919"/>
            </a:xfrm>
            <a:custGeom>
              <a:avLst/>
              <a:gdLst/>
              <a:ahLst/>
              <a:cxnLst/>
              <a:rect l="l" t="t" r="r" b="b"/>
              <a:pathLst>
                <a:path w="9576" h="20402" extrusionOk="0">
                  <a:moveTo>
                    <a:pt x="2344" y="1"/>
                  </a:moveTo>
                  <a:cubicBezTo>
                    <a:pt x="2211" y="1"/>
                    <a:pt x="2089" y="23"/>
                    <a:pt x="1982" y="70"/>
                  </a:cubicBezTo>
                  <a:cubicBezTo>
                    <a:pt x="588" y="687"/>
                    <a:pt x="0" y="5568"/>
                    <a:pt x="345" y="8110"/>
                  </a:cubicBezTo>
                  <a:cubicBezTo>
                    <a:pt x="690" y="10637"/>
                    <a:pt x="4637" y="19092"/>
                    <a:pt x="5872" y="19896"/>
                  </a:cubicBezTo>
                  <a:cubicBezTo>
                    <a:pt x="6315" y="20185"/>
                    <a:pt x="6905" y="20402"/>
                    <a:pt x="7484" y="20402"/>
                  </a:cubicBezTo>
                  <a:cubicBezTo>
                    <a:pt x="8516" y="20402"/>
                    <a:pt x="9512" y="19712"/>
                    <a:pt x="9576" y="17513"/>
                  </a:cubicBezTo>
                  <a:cubicBezTo>
                    <a:pt x="9576" y="17513"/>
                    <a:pt x="8686" y="8239"/>
                    <a:pt x="7968" y="5654"/>
                  </a:cubicBezTo>
                  <a:cubicBezTo>
                    <a:pt x="7319" y="3281"/>
                    <a:pt x="3962" y="1"/>
                    <a:pt x="2344" y="1"/>
                  </a:cubicBezTo>
                  <a:close/>
                </a:path>
              </a:pathLst>
            </a:custGeom>
            <a:solidFill>
              <a:srgbClr val="FFFFFF"/>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8"/>
            <p:cNvSpPr/>
            <p:nvPr/>
          </p:nvSpPr>
          <p:spPr>
            <a:xfrm rot="-1763635">
              <a:off x="3022349" y="1122134"/>
              <a:ext cx="269360" cy="188943"/>
            </a:xfrm>
            <a:custGeom>
              <a:avLst/>
              <a:gdLst/>
              <a:ahLst/>
              <a:cxnLst/>
              <a:rect l="l" t="t" r="r" b="b"/>
              <a:pathLst>
                <a:path w="4365" h="3062" extrusionOk="0">
                  <a:moveTo>
                    <a:pt x="4351" y="1"/>
                  </a:moveTo>
                  <a:cubicBezTo>
                    <a:pt x="3797" y="1816"/>
                    <a:pt x="2844" y="2377"/>
                    <a:pt x="1878" y="2377"/>
                  </a:cubicBezTo>
                  <a:cubicBezTo>
                    <a:pt x="1216" y="2377"/>
                    <a:pt x="549" y="2113"/>
                    <a:pt x="0" y="1810"/>
                  </a:cubicBezTo>
                  <a:lnTo>
                    <a:pt x="0" y="1810"/>
                  </a:lnTo>
                  <a:cubicBezTo>
                    <a:pt x="188" y="2097"/>
                    <a:pt x="402" y="2342"/>
                    <a:pt x="661" y="2556"/>
                  </a:cubicBezTo>
                  <a:cubicBezTo>
                    <a:pt x="1104" y="2845"/>
                    <a:pt x="1694" y="3062"/>
                    <a:pt x="2273" y="3062"/>
                  </a:cubicBezTo>
                  <a:cubicBezTo>
                    <a:pt x="3305" y="3062"/>
                    <a:pt x="4301" y="2372"/>
                    <a:pt x="4365" y="173"/>
                  </a:cubicBezTo>
                  <a:cubicBezTo>
                    <a:pt x="4365" y="173"/>
                    <a:pt x="4365" y="116"/>
                    <a:pt x="4351" y="1"/>
                  </a:cubicBezTo>
                  <a:close/>
                </a:path>
              </a:pathLst>
            </a:custGeom>
            <a:solidFill>
              <a:srgbClr val="263238"/>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8"/>
            <p:cNvSpPr/>
            <p:nvPr/>
          </p:nvSpPr>
          <p:spPr>
            <a:xfrm rot="-1763635">
              <a:off x="2292216" y="270609"/>
              <a:ext cx="482873" cy="532458"/>
            </a:xfrm>
            <a:custGeom>
              <a:avLst/>
              <a:gdLst/>
              <a:ahLst/>
              <a:cxnLst/>
              <a:rect l="l" t="t" r="r" b="b"/>
              <a:pathLst>
                <a:path w="7825" h="8629" extrusionOk="0">
                  <a:moveTo>
                    <a:pt x="2259" y="0"/>
                  </a:moveTo>
                  <a:cubicBezTo>
                    <a:pt x="2125" y="0"/>
                    <a:pt x="2003" y="23"/>
                    <a:pt x="1896" y="70"/>
                  </a:cubicBezTo>
                  <a:cubicBezTo>
                    <a:pt x="604" y="644"/>
                    <a:pt x="1" y="4937"/>
                    <a:pt x="202" y="7564"/>
                  </a:cubicBezTo>
                  <a:cubicBezTo>
                    <a:pt x="690" y="7966"/>
                    <a:pt x="1249" y="8267"/>
                    <a:pt x="1852" y="8440"/>
                  </a:cubicBezTo>
                  <a:cubicBezTo>
                    <a:pt x="2285" y="8568"/>
                    <a:pt x="2723" y="8629"/>
                    <a:pt x="3155" y="8629"/>
                  </a:cubicBezTo>
                  <a:cubicBezTo>
                    <a:pt x="5102" y="8629"/>
                    <a:pt x="6944" y="7392"/>
                    <a:pt x="7824" y="5453"/>
                  </a:cubicBezTo>
                  <a:cubicBezTo>
                    <a:pt x="7031" y="3086"/>
                    <a:pt x="3825" y="0"/>
                    <a:pt x="2259" y="0"/>
                  </a:cubicBezTo>
                  <a:close/>
                </a:path>
              </a:pathLst>
            </a:cu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8"/>
            <p:cNvSpPr/>
            <p:nvPr/>
          </p:nvSpPr>
          <p:spPr>
            <a:xfrm rot="-1763635">
              <a:off x="2681725" y="736852"/>
              <a:ext cx="290650" cy="271628"/>
            </a:xfrm>
            <a:custGeom>
              <a:avLst/>
              <a:gdLst/>
              <a:ahLst/>
              <a:cxnLst/>
              <a:rect l="l" t="t" r="r" b="b"/>
              <a:pathLst>
                <a:path w="4710" h="4402" extrusionOk="0">
                  <a:moveTo>
                    <a:pt x="2409" y="1"/>
                  </a:moveTo>
                  <a:cubicBezTo>
                    <a:pt x="1492" y="1"/>
                    <a:pt x="631" y="642"/>
                    <a:pt x="345" y="1620"/>
                  </a:cubicBezTo>
                  <a:cubicBezTo>
                    <a:pt x="0" y="2782"/>
                    <a:pt x="632" y="4003"/>
                    <a:pt x="1738" y="4319"/>
                  </a:cubicBezTo>
                  <a:cubicBezTo>
                    <a:pt x="1925" y="4375"/>
                    <a:pt x="2114" y="4401"/>
                    <a:pt x="2301" y="4401"/>
                  </a:cubicBezTo>
                  <a:cubicBezTo>
                    <a:pt x="3218" y="4401"/>
                    <a:pt x="4079" y="3760"/>
                    <a:pt x="4365" y="2782"/>
                  </a:cubicBezTo>
                  <a:cubicBezTo>
                    <a:pt x="4709" y="1620"/>
                    <a:pt x="4078" y="399"/>
                    <a:pt x="2973" y="83"/>
                  </a:cubicBezTo>
                  <a:cubicBezTo>
                    <a:pt x="2786" y="28"/>
                    <a:pt x="2596" y="1"/>
                    <a:pt x="2409" y="1"/>
                  </a:cubicBezTo>
                  <a:close/>
                </a:path>
              </a:pathLst>
            </a:custGeom>
            <a:solidFill>
              <a:srgbClr val="263238"/>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8"/>
            <p:cNvSpPr/>
            <p:nvPr/>
          </p:nvSpPr>
          <p:spPr>
            <a:xfrm rot="-1763635">
              <a:off x="2742985" y="795342"/>
              <a:ext cx="185189" cy="164939"/>
            </a:xfrm>
            <a:custGeom>
              <a:avLst/>
              <a:gdLst/>
              <a:ahLst/>
              <a:cxnLst/>
              <a:rect l="l" t="t" r="r" b="b"/>
              <a:pathLst>
                <a:path w="3001" h="2673" extrusionOk="0">
                  <a:moveTo>
                    <a:pt x="1508" y="0"/>
                  </a:moveTo>
                  <a:cubicBezTo>
                    <a:pt x="959" y="0"/>
                    <a:pt x="443" y="348"/>
                    <a:pt x="244" y="887"/>
                  </a:cubicBezTo>
                  <a:cubicBezTo>
                    <a:pt x="0" y="1591"/>
                    <a:pt x="373" y="2352"/>
                    <a:pt x="1062" y="2596"/>
                  </a:cubicBezTo>
                  <a:cubicBezTo>
                    <a:pt x="1208" y="2648"/>
                    <a:pt x="1358" y="2672"/>
                    <a:pt x="1506" y="2672"/>
                  </a:cubicBezTo>
                  <a:cubicBezTo>
                    <a:pt x="2056" y="2672"/>
                    <a:pt x="2578" y="2332"/>
                    <a:pt x="2770" y="1777"/>
                  </a:cubicBezTo>
                  <a:cubicBezTo>
                    <a:pt x="3000" y="1060"/>
                    <a:pt x="2613" y="284"/>
                    <a:pt x="1880" y="55"/>
                  </a:cubicBezTo>
                  <a:cubicBezTo>
                    <a:pt x="1757" y="18"/>
                    <a:pt x="1631" y="0"/>
                    <a:pt x="1508" y="0"/>
                  </a:cubicBez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8"/>
            <p:cNvSpPr/>
            <p:nvPr/>
          </p:nvSpPr>
          <p:spPr>
            <a:xfrm rot="-1763635">
              <a:off x="3125095" y="1064258"/>
              <a:ext cx="125023" cy="288659"/>
            </a:xfrm>
            <a:custGeom>
              <a:avLst/>
              <a:gdLst/>
              <a:ahLst/>
              <a:cxnLst/>
              <a:rect l="l" t="t" r="r" b="b"/>
              <a:pathLst>
                <a:path w="2026" h="4678" extrusionOk="0">
                  <a:moveTo>
                    <a:pt x="353" y="1"/>
                  </a:moveTo>
                  <a:cubicBezTo>
                    <a:pt x="321" y="1"/>
                    <a:pt x="289" y="6"/>
                    <a:pt x="259" y="18"/>
                  </a:cubicBezTo>
                  <a:cubicBezTo>
                    <a:pt x="245" y="33"/>
                    <a:pt x="230" y="33"/>
                    <a:pt x="217" y="33"/>
                  </a:cubicBezTo>
                  <a:cubicBezTo>
                    <a:pt x="73" y="119"/>
                    <a:pt x="1" y="292"/>
                    <a:pt x="58" y="449"/>
                  </a:cubicBezTo>
                  <a:lnTo>
                    <a:pt x="1652" y="4555"/>
                  </a:lnTo>
                  <a:cubicBezTo>
                    <a:pt x="1676" y="4626"/>
                    <a:pt x="1748" y="4677"/>
                    <a:pt x="1821" y="4677"/>
                  </a:cubicBezTo>
                  <a:cubicBezTo>
                    <a:pt x="1836" y="4677"/>
                    <a:pt x="1852" y="4675"/>
                    <a:pt x="1867" y="4670"/>
                  </a:cubicBezTo>
                  <a:cubicBezTo>
                    <a:pt x="1882" y="4670"/>
                    <a:pt x="1882" y="4670"/>
                    <a:pt x="1882" y="4656"/>
                  </a:cubicBezTo>
                  <a:cubicBezTo>
                    <a:pt x="1982" y="4613"/>
                    <a:pt x="2026" y="4513"/>
                    <a:pt x="1997" y="4412"/>
                  </a:cubicBezTo>
                  <a:lnTo>
                    <a:pt x="632" y="206"/>
                  </a:lnTo>
                  <a:cubicBezTo>
                    <a:pt x="587" y="81"/>
                    <a:pt x="470" y="1"/>
                    <a:pt x="353" y="1"/>
                  </a:cubicBezTo>
                  <a:close/>
                </a:path>
              </a:pathLst>
            </a:cu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34"/>
        <p:cNvGrpSpPr/>
        <p:nvPr/>
      </p:nvGrpSpPr>
      <p:grpSpPr>
        <a:xfrm>
          <a:off x="0" y="0"/>
          <a:ext cx="0" cy="0"/>
          <a:chOff x="0" y="0"/>
          <a:chExt cx="0" cy="0"/>
        </a:xfrm>
      </p:grpSpPr>
      <p:sp>
        <p:nvSpPr>
          <p:cNvPr id="935" name="Google Shape;935;p39"/>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Paid Keyword Budget</a:t>
            </a:r>
            <a:endParaRPr/>
          </a:p>
        </p:txBody>
      </p:sp>
      <p:graphicFrame>
        <p:nvGraphicFramePr>
          <p:cNvPr id="936" name="Google Shape;936;p39"/>
          <p:cNvGraphicFramePr/>
          <p:nvPr/>
        </p:nvGraphicFramePr>
        <p:xfrm>
          <a:off x="952500" y="2038350"/>
          <a:ext cx="7239000" cy="1859160"/>
        </p:xfrm>
        <a:graphic>
          <a:graphicData uri="http://schemas.openxmlformats.org/drawingml/2006/table">
            <a:tbl>
              <a:tblPr>
                <a:noFill/>
                <a:tableStyleId>{21B896D5-863E-4464-AEED-A4E91A8EFEEB}</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endParaRPr/>
                    </a:p>
                  </a:txBody>
                  <a:tcPr marL="91425" marR="91425" marT="91425" marB="91425">
                    <a:lnL w="19050" cap="flat" cmpd="sng">
                      <a:solidFill>
                        <a:schemeClr val="accent6">
                          <a:alpha val="0"/>
                        </a:schemeClr>
                      </a:solidFill>
                      <a:prstDash val="solid"/>
                      <a:round/>
                      <a:headEnd type="none" w="sm" len="sm"/>
                      <a:tailEnd type="none" w="sm" len="sm"/>
                    </a:lnL>
                    <a:lnR w="19050" cap="flat" cmpd="sng">
                      <a:solidFill>
                        <a:schemeClr val="accent6">
                          <a:alpha val="0"/>
                        </a:schemeClr>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sz="2000" b="1">
                          <a:solidFill>
                            <a:schemeClr val="lt1"/>
                          </a:solidFill>
                          <a:latin typeface="Kulim Park"/>
                          <a:ea typeface="Kulim Park"/>
                          <a:cs typeface="Kulim Park"/>
                          <a:sym typeface="Kulim Park"/>
                        </a:rPr>
                        <a:t>September</a:t>
                      </a:r>
                      <a:endParaRPr sz="2000" b="1">
                        <a:solidFill>
                          <a:schemeClr val="lt1"/>
                        </a:solidFill>
                        <a:latin typeface="Kulim Park"/>
                        <a:ea typeface="Kulim Park"/>
                        <a:cs typeface="Kulim Park"/>
                        <a:sym typeface="Kulim Park"/>
                      </a:endParaRPr>
                    </a:p>
                  </a:txBody>
                  <a:tcPr marL="91425" marR="91425" marT="91425" marB="91425" anchor="ctr">
                    <a:lnL w="19050" cap="flat" cmpd="sng">
                      <a:solidFill>
                        <a:schemeClr val="accent6">
                          <a:alpha val="0"/>
                        </a:schemeClr>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000" b="1">
                          <a:solidFill>
                            <a:schemeClr val="lt1"/>
                          </a:solidFill>
                          <a:latin typeface="Kulim Park"/>
                          <a:ea typeface="Kulim Park"/>
                          <a:cs typeface="Kulim Park"/>
                          <a:sym typeface="Kulim Park"/>
                        </a:rPr>
                        <a:t>October</a:t>
                      </a:r>
                      <a:endParaRPr sz="2000" b="1">
                        <a:solidFill>
                          <a:schemeClr val="lt1"/>
                        </a:solidFill>
                        <a:latin typeface="Kulim Park"/>
                        <a:ea typeface="Kulim Park"/>
                        <a:cs typeface="Kulim Park"/>
                        <a:sym typeface="Kulim Park"/>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000" b="1">
                          <a:solidFill>
                            <a:schemeClr val="lt1"/>
                          </a:solidFill>
                          <a:latin typeface="Kulim Park"/>
                          <a:ea typeface="Kulim Park"/>
                          <a:cs typeface="Kulim Park"/>
                          <a:sym typeface="Kulim Park"/>
                        </a:rPr>
                        <a:t>November</a:t>
                      </a:r>
                      <a:endParaRPr sz="2000" b="1">
                        <a:solidFill>
                          <a:schemeClr val="lt1"/>
                        </a:solidFill>
                        <a:latin typeface="Kulim Park"/>
                        <a:ea typeface="Kulim Park"/>
                        <a:cs typeface="Kulim Park"/>
                        <a:sym typeface="Kulim Park"/>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accent6">
                          <a:alpha val="0"/>
                        </a:schemeClr>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sz="1800" b="1">
                          <a:solidFill>
                            <a:schemeClr val="lt1"/>
                          </a:solidFill>
                          <a:latin typeface="Kulim Park"/>
                          <a:ea typeface="Kulim Park"/>
                          <a:cs typeface="Kulim Park"/>
                          <a:sym typeface="Kulim Park"/>
                        </a:rPr>
                        <a:t>Keyword 1</a:t>
                      </a:r>
                      <a:endParaRPr sz="1800" b="1">
                        <a:solidFill>
                          <a:schemeClr val="lt1"/>
                        </a:solidFill>
                        <a:latin typeface="Kulim Park"/>
                        <a:ea typeface="Kulim Park"/>
                        <a:cs typeface="Kulim Park"/>
                        <a:sym typeface="Kulim Park"/>
                      </a:endParaRPr>
                    </a:p>
                  </a:txBody>
                  <a:tcPr marL="91425" marR="91425" marT="91425" marB="91425" anchor="ctr">
                    <a:lnL w="19050" cap="flat" cmpd="sng">
                      <a:solidFill>
                        <a:schemeClr val="accent6">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accent6">
                          <a:alpha val="0"/>
                        </a:schemeClr>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1"/>
                          </a:solidFill>
                          <a:latin typeface="Darker Grotesque Medium"/>
                          <a:ea typeface="Darker Grotesque Medium"/>
                          <a:cs typeface="Darker Grotesque Medium"/>
                          <a:sym typeface="Darker Grotesque Medium"/>
                        </a:rPr>
                        <a:t>$1,456,768</a:t>
                      </a:r>
                      <a:endParaRPr sz="1600">
                        <a:solidFill>
                          <a:schemeClr val="dk1"/>
                        </a:solidFill>
                        <a:latin typeface="Darker Grotesque Medium"/>
                        <a:ea typeface="Darker Grotesque Medium"/>
                        <a:cs typeface="Darker Grotesque Medium"/>
                        <a:sym typeface="Darker Grotesque Medium"/>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a:solidFill>
                            <a:schemeClr val="dk1"/>
                          </a:solidFill>
                          <a:latin typeface="Darker Grotesque Medium"/>
                          <a:ea typeface="Darker Grotesque Medium"/>
                          <a:cs typeface="Darker Grotesque Medium"/>
                          <a:sym typeface="Darker Grotesque Medium"/>
                        </a:rPr>
                        <a:t>$2,568,306</a:t>
                      </a:r>
                      <a:endParaRPr sz="1600">
                        <a:solidFill>
                          <a:schemeClr val="dk1"/>
                        </a:solidFill>
                        <a:latin typeface="Darker Grotesque Medium"/>
                        <a:ea typeface="Darker Grotesque Medium"/>
                        <a:cs typeface="Darker Grotesque Medium"/>
                        <a:sym typeface="Darker Grotesque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a:solidFill>
                            <a:schemeClr val="dk1"/>
                          </a:solidFill>
                          <a:latin typeface="Darker Grotesque Medium"/>
                          <a:ea typeface="Darker Grotesque Medium"/>
                          <a:cs typeface="Darker Grotesque Medium"/>
                          <a:sym typeface="Darker Grotesque Medium"/>
                        </a:rPr>
                        <a:t>$2,359,645</a:t>
                      </a:r>
                      <a:endParaRPr sz="1600">
                        <a:solidFill>
                          <a:schemeClr val="dk1"/>
                        </a:solidFill>
                        <a:latin typeface="Darker Grotesque Medium"/>
                        <a:ea typeface="Darker Grotesque Medium"/>
                        <a:cs typeface="Darker Grotesque Medium"/>
                        <a:sym typeface="Darker Grotesque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alpha val="0"/>
                        </a:schemeClr>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Clr>
                          <a:schemeClr val="dk1"/>
                        </a:buClr>
                        <a:buSzPts val="1100"/>
                        <a:buFont typeface="Arial"/>
                        <a:buNone/>
                      </a:pPr>
                      <a:r>
                        <a:rPr lang="en" sz="1800" b="1">
                          <a:solidFill>
                            <a:schemeClr val="lt1"/>
                          </a:solidFill>
                          <a:latin typeface="Kulim Park"/>
                          <a:ea typeface="Kulim Park"/>
                          <a:cs typeface="Kulim Park"/>
                          <a:sym typeface="Kulim Park"/>
                        </a:rPr>
                        <a:t>Keyword 2</a:t>
                      </a:r>
                      <a:endParaRPr sz="1800" b="1">
                        <a:solidFill>
                          <a:schemeClr val="lt1"/>
                        </a:solidFill>
                        <a:latin typeface="Kulim Park"/>
                        <a:ea typeface="Kulim Park"/>
                        <a:cs typeface="Kulim Park"/>
                        <a:sym typeface="Kulim Park"/>
                      </a:endParaRPr>
                    </a:p>
                  </a:txBody>
                  <a:tcPr marL="91425" marR="91425" marT="91425" marB="91425" anchor="ctr">
                    <a:lnL w="19050" cap="flat" cmpd="sng">
                      <a:solidFill>
                        <a:schemeClr val="accent6">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1"/>
                          </a:solidFill>
                          <a:latin typeface="Darker Grotesque Medium"/>
                          <a:ea typeface="Darker Grotesque Medium"/>
                          <a:cs typeface="Darker Grotesque Medium"/>
                          <a:sym typeface="Darker Grotesque Medium"/>
                        </a:rPr>
                        <a:t>$4,656,657</a:t>
                      </a:r>
                      <a:endParaRPr sz="1600">
                        <a:solidFill>
                          <a:schemeClr val="dk1"/>
                        </a:solidFill>
                        <a:latin typeface="Darker Grotesque Medium"/>
                        <a:ea typeface="Darker Grotesque Medium"/>
                        <a:cs typeface="Darker Grotesque Medium"/>
                        <a:sym typeface="Darker Grotesque Medium"/>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a:solidFill>
                            <a:schemeClr val="dk1"/>
                          </a:solidFill>
                          <a:latin typeface="Darker Grotesque Medium"/>
                          <a:ea typeface="Darker Grotesque Medium"/>
                          <a:cs typeface="Darker Grotesque Medium"/>
                          <a:sym typeface="Darker Grotesque Medium"/>
                        </a:rPr>
                        <a:t>$1,100,234</a:t>
                      </a:r>
                      <a:endParaRPr sz="1600">
                        <a:solidFill>
                          <a:schemeClr val="dk1"/>
                        </a:solidFill>
                        <a:latin typeface="Darker Grotesque Medium"/>
                        <a:ea typeface="Darker Grotesque Medium"/>
                        <a:cs typeface="Darker Grotesque Medium"/>
                        <a:sym typeface="Darker Grotesque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a:solidFill>
                            <a:schemeClr val="dk1"/>
                          </a:solidFill>
                          <a:latin typeface="Darker Grotesque Medium"/>
                          <a:ea typeface="Darker Grotesque Medium"/>
                          <a:cs typeface="Darker Grotesque Medium"/>
                          <a:sym typeface="Darker Grotesque Medium"/>
                        </a:rPr>
                        <a:t>$2,456,967</a:t>
                      </a:r>
                      <a:endParaRPr sz="1600">
                        <a:solidFill>
                          <a:schemeClr val="dk1"/>
                        </a:solidFill>
                        <a:latin typeface="Darker Grotesque Medium"/>
                        <a:ea typeface="Darker Grotesque Medium"/>
                        <a:cs typeface="Darker Grotesque Medium"/>
                        <a:sym typeface="Darker Grotesque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Clr>
                          <a:schemeClr val="dk1"/>
                        </a:buClr>
                        <a:buSzPts val="1100"/>
                        <a:buFont typeface="Arial"/>
                        <a:buNone/>
                      </a:pPr>
                      <a:r>
                        <a:rPr lang="en" sz="1800" b="1">
                          <a:solidFill>
                            <a:schemeClr val="lt1"/>
                          </a:solidFill>
                          <a:latin typeface="Kulim Park"/>
                          <a:ea typeface="Kulim Park"/>
                          <a:cs typeface="Kulim Park"/>
                          <a:sym typeface="Kulim Park"/>
                        </a:rPr>
                        <a:t>Keyword 3</a:t>
                      </a:r>
                      <a:endParaRPr sz="1800" b="1">
                        <a:solidFill>
                          <a:schemeClr val="lt1"/>
                        </a:solidFill>
                        <a:latin typeface="Kulim Park"/>
                        <a:ea typeface="Kulim Park"/>
                        <a:cs typeface="Kulim Park"/>
                        <a:sym typeface="Kulim Park"/>
                      </a:endParaRPr>
                    </a:p>
                  </a:txBody>
                  <a:tcPr marL="91425" marR="91425" marT="91425" marB="91425" anchor="ctr">
                    <a:lnL w="19050" cap="flat" cmpd="sng">
                      <a:solidFill>
                        <a:schemeClr val="accent6">
                          <a:alpha val="0"/>
                        </a:schemeClr>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accent6">
                          <a:alpha val="0"/>
                        </a:scheme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1600">
                          <a:solidFill>
                            <a:schemeClr val="dk1"/>
                          </a:solidFill>
                          <a:latin typeface="Darker Grotesque Medium"/>
                          <a:ea typeface="Darker Grotesque Medium"/>
                          <a:cs typeface="Darker Grotesque Medium"/>
                          <a:sym typeface="Darker Grotesque Medium"/>
                        </a:rPr>
                        <a:t>$1,567,433</a:t>
                      </a:r>
                      <a:endParaRPr sz="1600">
                        <a:solidFill>
                          <a:schemeClr val="dk1"/>
                        </a:solidFill>
                        <a:latin typeface="Darker Grotesque Medium"/>
                        <a:ea typeface="Darker Grotesque Medium"/>
                        <a:cs typeface="Darker Grotesque Medium"/>
                        <a:sym typeface="Darker Grotesque Medium"/>
                      </a:endParaRPr>
                    </a:p>
                  </a:txBody>
                  <a:tcPr marL="91425" marR="91425" marT="91425" marB="91425" anchor="ctr">
                    <a:lnL w="19050" cap="flat" cmpd="sng">
                      <a:solidFill>
                        <a:schemeClr val="dk1">
                          <a:alpha val="0"/>
                        </a:schemeClr>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a:solidFill>
                            <a:schemeClr val="dk1"/>
                          </a:solidFill>
                          <a:latin typeface="Darker Grotesque Medium"/>
                          <a:ea typeface="Darker Grotesque Medium"/>
                          <a:cs typeface="Darker Grotesque Medium"/>
                          <a:sym typeface="Darker Grotesque Medium"/>
                        </a:rPr>
                        <a:t>$4,456,456</a:t>
                      </a:r>
                      <a:endParaRPr sz="1600">
                        <a:solidFill>
                          <a:schemeClr val="dk1"/>
                        </a:solidFill>
                        <a:latin typeface="Darker Grotesque Medium"/>
                        <a:ea typeface="Darker Grotesque Medium"/>
                        <a:cs typeface="Darker Grotesque Medium"/>
                        <a:sym typeface="Darker Grotesque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r>
                        <a:rPr lang="en" sz="1600">
                          <a:solidFill>
                            <a:schemeClr val="dk1"/>
                          </a:solidFill>
                          <a:latin typeface="Darker Grotesque Medium"/>
                          <a:ea typeface="Darker Grotesque Medium"/>
                          <a:cs typeface="Darker Grotesque Medium"/>
                          <a:sym typeface="Darker Grotesque Medium"/>
                        </a:rPr>
                        <a:t>$5,657,234</a:t>
                      </a:r>
                      <a:endParaRPr sz="1600">
                        <a:solidFill>
                          <a:schemeClr val="dk1"/>
                        </a:solidFill>
                        <a:latin typeface="Darker Grotesque Medium"/>
                        <a:ea typeface="Darker Grotesque Medium"/>
                        <a:cs typeface="Darker Grotesque Medium"/>
                        <a:sym typeface="Darker Grotesque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alpha val="0"/>
                        </a:schemeClr>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alpha val="0"/>
                        </a:schemeClr>
                      </a:solidFill>
                      <a:prstDash val="solid"/>
                      <a:round/>
                      <a:headEnd type="none" w="sm" len="sm"/>
                      <a:tailEnd type="none" w="sm" len="sm"/>
                    </a:lnB>
                    <a:solidFill>
                      <a:schemeClr val="lt1"/>
                    </a:solidFill>
                  </a:tcPr>
                </a:tc>
                <a:extLst>
                  <a:ext uri="{0D108BD9-81ED-4DB2-BD59-A6C34878D82A}">
                    <a16:rowId xmlns:a16="http://schemas.microsoft.com/office/drawing/2014/main" val="10003"/>
                  </a:ext>
                </a:extLst>
              </a:tr>
            </a:tbl>
          </a:graphicData>
        </a:graphic>
      </p:graphicFrame>
      <p:sp>
        <p:nvSpPr>
          <p:cNvPr id="937" name="Google Shape;937;p39"/>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 name="Google Shape;938;p39"/>
          <p:cNvGrpSpPr/>
          <p:nvPr/>
        </p:nvGrpSpPr>
        <p:grpSpPr>
          <a:xfrm>
            <a:off x="1280360" y="-100899"/>
            <a:ext cx="1271992" cy="1931026"/>
            <a:chOff x="1381525" y="-46175"/>
            <a:chExt cx="1099768" cy="1669572"/>
          </a:xfrm>
        </p:grpSpPr>
        <p:sp>
          <p:nvSpPr>
            <p:cNvPr id="939" name="Google Shape;939;p39"/>
            <p:cNvSpPr/>
            <p:nvPr/>
          </p:nvSpPr>
          <p:spPr>
            <a:xfrm>
              <a:off x="1384528" y="851522"/>
              <a:ext cx="237578" cy="229080"/>
            </a:xfrm>
            <a:custGeom>
              <a:avLst/>
              <a:gdLst/>
              <a:ahLst/>
              <a:cxnLst/>
              <a:rect l="l" t="t" r="r" b="b"/>
              <a:pathLst>
                <a:path w="7912" h="7629" extrusionOk="0">
                  <a:moveTo>
                    <a:pt x="2427" y="0"/>
                  </a:moveTo>
                  <a:cubicBezTo>
                    <a:pt x="1157" y="0"/>
                    <a:pt x="88" y="381"/>
                    <a:pt x="58" y="810"/>
                  </a:cubicBezTo>
                  <a:cubicBezTo>
                    <a:pt x="1" y="1426"/>
                    <a:pt x="331" y="1154"/>
                    <a:pt x="776" y="1815"/>
                  </a:cubicBezTo>
                  <a:cubicBezTo>
                    <a:pt x="1207" y="2489"/>
                    <a:pt x="1006" y="4054"/>
                    <a:pt x="1623" y="5490"/>
                  </a:cubicBezTo>
                  <a:cubicBezTo>
                    <a:pt x="2240" y="6911"/>
                    <a:pt x="4093" y="7629"/>
                    <a:pt x="4093" y="7629"/>
                  </a:cubicBezTo>
                  <a:lnTo>
                    <a:pt x="7912" y="1771"/>
                  </a:lnTo>
                  <a:cubicBezTo>
                    <a:pt x="6691" y="1168"/>
                    <a:pt x="5427" y="666"/>
                    <a:pt x="4150" y="249"/>
                  </a:cubicBezTo>
                  <a:cubicBezTo>
                    <a:pt x="3584" y="74"/>
                    <a:pt x="2986" y="0"/>
                    <a:pt x="24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9"/>
            <p:cNvSpPr/>
            <p:nvPr/>
          </p:nvSpPr>
          <p:spPr>
            <a:xfrm>
              <a:off x="1383267" y="849630"/>
              <a:ext cx="240580" cy="232683"/>
            </a:xfrm>
            <a:custGeom>
              <a:avLst/>
              <a:gdLst/>
              <a:ahLst/>
              <a:cxnLst/>
              <a:rect l="l" t="t" r="r" b="b"/>
              <a:pathLst>
                <a:path w="8012" h="7749" extrusionOk="0">
                  <a:moveTo>
                    <a:pt x="2469" y="126"/>
                  </a:moveTo>
                  <a:cubicBezTo>
                    <a:pt x="3029" y="126"/>
                    <a:pt x="3632" y="197"/>
                    <a:pt x="4164" y="370"/>
                  </a:cubicBezTo>
                  <a:cubicBezTo>
                    <a:pt x="5427" y="772"/>
                    <a:pt x="6662" y="1275"/>
                    <a:pt x="7853" y="1863"/>
                  </a:cubicBezTo>
                  <a:lnTo>
                    <a:pt x="4120" y="7605"/>
                  </a:lnTo>
                  <a:cubicBezTo>
                    <a:pt x="3819" y="7491"/>
                    <a:pt x="2268" y="6788"/>
                    <a:pt x="1723" y="5524"/>
                  </a:cubicBezTo>
                  <a:cubicBezTo>
                    <a:pt x="1407" y="4778"/>
                    <a:pt x="1306" y="4002"/>
                    <a:pt x="1220" y="3313"/>
                  </a:cubicBezTo>
                  <a:cubicBezTo>
                    <a:pt x="1149" y="2695"/>
                    <a:pt x="1076" y="2179"/>
                    <a:pt x="861" y="1849"/>
                  </a:cubicBezTo>
                  <a:cubicBezTo>
                    <a:pt x="674" y="1547"/>
                    <a:pt x="488" y="1432"/>
                    <a:pt x="358" y="1346"/>
                  </a:cubicBezTo>
                  <a:cubicBezTo>
                    <a:pt x="201" y="1246"/>
                    <a:pt x="144" y="1188"/>
                    <a:pt x="157" y="886"/>
                  </a:cubicBezTo>
                  <a:cubicBezTo>
                    <a:pt x="172" y="787"/>
                    <a:pt x="244" y="685"/>
                    <a:pt x="387" y="586"/>
                  </a:cubicBezTo>
                  <a:cubicBezTo>
                    <a:pt x="789" y="312"/>
                    <a:pt x="1593" y="126"/>
                    <a:pt x="2469" y="126"/>
                  </a:cubicBezTo>
                  <a:close/>
                  <a:moveTo>
                    <a:pt x="2467" y="1"/>
                  </a:moveTo>
                  <a:cubicBezTo>
                    <a:pt x="1563" y="1"/>
                    <a:pt x="747" y="194"/>
                    <a:pt x="316" y="484"/>
                  </a:cubicBezTo>
                  <a:cubicBezTo>
                    <a:pt x="144" y="599"/>
                    <a:pt x="43" y="729"/>
                    <a:pt x="29" y="873"/>
                  </a:cubicBezTo>
                  <a:cubicBezTo>
                    <a:pt x="0" y="1246"/>
                    <a:pt x="115" y="1332"/>
                    <a:pt x="287" y="1447"/>
                  </a:cubicBezTo>
                  <a:cubicBezTo>
                    <a:pt x="416" y="1533"/>
                    <a:pt x="574" y="1633"/>
                    <a:pt x="760" y="1920"/>
                  </a:cubicBezTo>
                  <a:cubicBezTo>
                    <a:pt x="948" y="2222"/>
                    <a:pt x="1019" y="2739"/>
                    <a:pt x="1091" y="3327"/>
                  </a:cubicBezTo>
                  <a:cubicBezTo>
                    <a:pt x="1177" y="4016"/>
                    <a:pt x="1277" y="4806"/>
                    <a:pt x="1608" y="5567"/>
                  </a:cubicBezTo>
                  <a:cubicBezTo>
                    <a:pt x="2240" y="7002"/>
                    <a:pt x="4049" y="7720"/>
                    <a:pt x="4120" y="7749"/>
                  </a:cubicBezTo>
                  <a:lnTo>
                    <a:pt x="4135" y="7749"/>
                  </a:lnTo>
                  <a:cubicBezTo>
                    <a:pt x="4164" y="7749"/>
                    <a:pt x="4177" y="7735"/>
                    <a:pt x="4192" y="7720"/>
                  </a:cubicBezTo>
                  <a:lnTo>
                    <a:pt x="7996" y="1863"/>
                  </a:lnTo>
                  <a:cubicBezTo>
                    <a:pt x="8011" y="1849"/>
                    <a:pt x="8011" y="1834"/>
                    <a:pt x="8011" y="1820"/>
                  </a:cubicBezTo>
                  <a:cubicBezTo>
                    <a:pt x="8011" y="1791"/>
                    <a:pt x="7996" y="1777"/>
                    <a:pt x="7982" y="1777"/>
                  </a:cubicBezTo>
                  <a:cubicBezTo>
                    <a:pt x="6762" y="1174"/>
                    <a:pt x="5498" y="672"/>
                    <a:pt x="4206" y="255"/>
                  </a:cubicBezTo>
                  <a:cubicBezTo>
                    <a:pt x="3640" y="77"/>
                    <a:pt x="3036" y="1"/>
                    <a:pt x="24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9"/>
            <p:cNvSpPr/>
            <p:nvPr/>
          </p:nvSpPr>
          <p:spPr>
            <a:xfrm>
              <a:off x="1381525" y="847498"/>
              <a:ext cx="244454" cy="237007"/>
            </a:xfrm>
            <a:custGeom>
              <a:avLst/>
              <a:gdLst/>
              <a:ahLst/>
              <a:cxnLst/>
              <a:rect l="l" t="t" r="r" b="b"/>
              <a:pathLst>
                <a:path w="8141" h="7893" extrusionOk="0">
                  <a:moveTo>
                    <a:pt x="2527" y="268"/>
                  </a:moveTo>
                  <a:cubicBezTo>
                    <a:pt x="3130" y="268"/>
                    <a:pt x="3705" y="354"/>
                    <a:pt x="4207" y="498"/>
                  </a:cubicBezTo>
                  <a:cubicBezTo>
                    <a:pt x="5441" y="900"/>
                    <a:pt x="6647" y="1388"/>
                    <a:pt x="7811" y="1949"/>
                  </a:cubicBezTo>
                  <a:lnTo>
                    <a:pt x="4149" y="7590"/>
                  </a:lnTo>
                  <a:cubicBezTo>
                    <a:pt x="3977" y="7519"/>
                    <a:pt x="3561" y="7318"/>
                    <a:pt x="3115" y="7002"/>
                  </a:cubicBezTo>
                  <a:cubicBezTo>
                    <a:pt x="2499" y="6571"/>
                    <a:pt x="2068" y="6083"/>
                    <a:pt x="1852" y="5567"/>
                  </a:cubicBezTo>
                  <a:cubicBezTo>
                    <a:pt x="1522" y="4834"/>
                    <a:pt x="1421" y="4058"/>
                    <a:pt x="1350" y="3369"/>
                  </a:cubicBezTo>
                  <a:cubicBezTo>
                    <a:pt x="1264" y="2753"/>
                    <a:pt x="1207" y="2221"/>
                    <a:pt x="977" y="1876"/>
                  </a:cubicBezTo>
                  <a:cubicBezTo>
                    <a:pt x="776" y="1575"/>
                    <a:pt x="589" y="1446"/>
                    <a:pt x="460" y="1359"/>
                  </a:cubicBezTo>
                  <a:cubicBezTo>
                    <a:pt x="316" y="1259"/>
                    <a:pt x="259" y="1231"/>
                    <a:pt x="288" y="957"/>
                  </a:cubicBezTo>
                  <a:cubicBezTo>
                    <a:pt x="288" y="886"/>
                    <a:pt x="359" y="800"/>
                    <a:pt x="489" y="714"/>
                  </a:cubicBezTo>
                  <a:cubicBezTo>
                    <a:pt x="891" y="441"/>
                    <a:pt x="1680" y="268"/>
                    <a:pt x="2527" y="268"/>
                  </a:cubicBezTo>
                  <a:close/>
                  <a:moveTo>
                    <a:pt x="2526" y="1"/>
                  </a:moveTo>
                  <a:cubicBezTo>
                    <a:pt x="1607" y="1"/>
                    <a:pt x="778" y="198"/>
                    <a:pt x="345" y="498"/>
                  </a:cubicBezTo>
                  <a:cubicBezTo>
                    <a:pt x="144" y="628"/>
                    <a:pt x="43" y="785"/>
                    <a:pt x="29" y="944"/>
                  </a:cubicBezTo>
                  <a:cubicBezTo>
                    <a:pt x="1" y="1331"/>
                    <a:pt x="115" y="1446"/>
                    <a:pt x="316" y="1575"/>
                  </a:cubicBezTo>
                  <a:cubicBezTo>
                    <a:pt x="431" y="1661"/>
                    <a:pt x="589" y="1761"/>
                    <a:pt x="761" y="2020"/>
                  </a:cubicBezTo>
                  <a:cubicBezTo>
                    <a:pt x="948" y="2322"/>
                    <a:pt x="1006" y="2824"/>
                    <a:pt x="1092" y="3398"/>
                  </a:cubicBezTo>
                  <a:cubicBezTo>
                    <a:pt x="1178" y="4102"/>
                    <a:pt x="1278" y="4891"/>
                    <a:pt x="1609" y="5666"/>
                  </a:cubicBezTo>
                  <a:cubicBezTo>
                    <a:pt x="2240" y="7131"/>
                    <a:pt x="4078" y="7849"/>
                    <a:pt x="4149" y="7877"/>
                  </a:cubicBezTo>
                  <a:cubicBezTo>
                    <a:pt x="4164" y="7892"/>
                    <a:pt x="4178" y="7892"/>
                    <a:pt x="4193" y="7892"/>
                  </a:cubicBezTo>
                  <a:cubicBezTo>
                    <a:pt x="4250" y="7892"/>
                    <a:pt x="4279" y="7864"/>
                    <a:pt x="4308" y="7835"/>
                  </a:cubicBezTo>
                  <a:lnTo>
                    <a:pt x="8112" y="1977"/>
                  </a:lnTo>
                  <a:cubicBezTo>
                    <a:pt x="8140" y="1949"/>
                    <a:pt x="8140" y="1905"/>
                    <a:pt x="8127" y="1862"/>
                  </a:cubicBezTo>
                  <a:cubicBezTo>
                    <a:pt x="8127" y="1834"/>
                    <a:pt x="8098" y="1805"/>
                    <a:pt x="8069" y="1790"/>
                  </a:cubicBezTo>
                  <a:cubicBezTo>
                    <a:pt x="6848" y="1187"/>
                    <a:pt x="5571" y="670"/>
                    <a:pt x="4279" y="255"/>
                  </a:cubicBezTo>
                  <a:cubicBezTo>
                    <a:pt x="3710" y="78"/>
                    <a:pt x="3100" y="1"/>
                    <a:pt x="25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9"/>
            <p:cNvSpPr/>
            <p:nvPr/>
          </p:nvSpPr>
          <p:spPr>
            <a:xfrm>
              <a:off x="1396179" y="866746"/>
              <a:ext cx="149207" cy="161698"/>
            </a:xfrm>
            <a:custGeom>
              <a:avLst/>
              <a:gdLst/>
              <a:ahLst/>
              <a:cxnLst/>
              <a:rect l="l" t="t" r="r" b="b"/>
              <a:pathLst>
                <a:path w="4969" h="5385" extrusionOk="0">
                  <a:moveTo>
                    <a:pt x="776" y="1"/>
                  </a:moveTo>
                  <a:cubicBezTo>
                    <a:pt x="58" y="1"/>
                    <a:pt x="1" y="504"/>
                    <a:pt x="1" y="504"/>
                  </a:cubicBezTo>
                  <a:cubicBezTo>
                    <a:pt x="560" y="705"/>
                    <a:pt x="933" y="1250"/>
                    <a:pt x="905" y="1853"/>
                  </a:cubicBezTo>
                  <a:cubicBezTo>
                    <a:pt x="905" y="2801"/>
                    <a:pt x="1335" y="4667"/>
                    <a:pt x="2340" y="5385"/>
                  </a:cubicBezTo>
                  <a:cubicBezTo>
                    <a:pt x="3001" y="4064"/>
                    <a:pt x="3891" y="2872"/>
                    <a:pt x="4968" y="1853"/>
                  </a:cubicBezTo>
                  <a:cubicBezTo>
                    <a:pt x="4006" y="1279"/>
                    <a:pt x="2700" y="561"/>
                    <a:pt x="1766" y="217"/>
                  </a:cubicBezTo>
                  <a:cubicBezTo>
                    <a:pt x="1335" y="58"/>
                    <a:pt x="1020" y="1"/>
                    <a:pt x="7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9"/>
            <p:cNvSpPr/>
            <p:nvPr/>
          </p:nvSpPr>
          <p:spPr>
            <a:xfrm>
              <a:off x="2130341" y="917074"/>
              <a:ext cx="99181" cy="92335"/>
            </a:xfrm>
            <a:custGeom>
              <a:avLst/>
              <a:gdLst/>
              <a:ahLst/>
              <a:cxnLst/>
              <a:rect l="l" t="t" r="r" b="b"/>
              <a:pathLst>
                <a:path w="3303" h="3075" extrusionOk="0">
                  <a:moveTo>
                    <a:pt x="1589" y="0"/>
                  </a:moveTo>
                  <a:cubicBezTo>
                    <a:pt x="1427" y="0"/>
                    <a:pt x="1264" y="29"/>
                    <a:pt x="1107" y="91"/>
                  </a:cubicBezTo>
                  <a:cubicBezTo>
                    <a:pt x="360" y="363"/>
                    <a:pt x="1" y="1253"/>
                    <a:pt x="303" y="2044"/>
                  </a:cubicBezTo>
                  <a:cubicBezTo>
                    <a:pt x="541" y="2681"/>
                    <a:pt x="1124" y="3074"/>
                    <a:pt x="1727" y="3074"/>
                  </a:cubicBezTo>
                  <a:cubicBezTo>
                    <a:pt x="1884" y="3074"/>
                    <a:pt x="2043" y="3047"/>
                    <a:pt x="2198" y="2991"/>
                  </a:cubicBezTo>
                  <a:cubicBezTo>
                    <a:pt x="2945" y="2704"/>
                    <a:pt x="3303" y="1828"/>
                    <a:pt x="3002" y="1024"/>
                  </a:cubicBezTo>
                  <a:cubicBezTo>
                    <a:pt x="2765" y="392"/>
                    <a:pt x="2182" y="0"/>
                    <a:pt x="15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9"/>
            <p:cNvSpPr/>
            <p:nvPr/>
          </p:nvSpPr>
          <p:spPr>
            <a:xfrm>
              <a:off x="2128209" y="914942"/>
              <a:ext cx="103505" cy="96268"/>
            </a:xfrm>
            <a:custGeom>
              <a:avLst/>
              <a:gdLst/>
              <a:ahLst/>
              <a:cxnLst/>
              <a:rect l="l" t="t" r="r" b="b"/>
              <a:pathLst>
                <a:path w="3447" h="3206" extrusionOk="0">
                  <a:moveTo>
                    <a:pt x="1658" y="134"/>
                  </a:moveTo>
                  <a:cubicBezTo>
                    <a:pt x="2234" y="134"/>
                    <a:pt x="2790" y="510"/>
                    <a:pt x="3016" y="1110"/>
                  </a:cubicBezTo>
                  <a:cubicBezTo>
                    <a:pt x="3303" y="1885"/>
                    <a:pt x="2958" y="2731"/>
                    <a:pt x="2254" y="3005"/>
                  </a:cubicBezTo>
                  <a:cubicBezTo>
                    <a:pt x="2107" y="3058"/>
                    <a:pt x="1955" y="3083"/>
                    <a:pt x="1805" y="3083"/>
                  </a:cubicBezTo>
                  <a:cubicBezTo>
                    <a:pt x="1223" y="3083"/>
                    <a:pt x="660" y="2705"/>
                    <a:pt x="431" y="2100"/>
                  </a:cubicBezTo>
                  <a:cubicBezTo>
                    <a:pt x="144" y="1324"/>
                    <a:pt x="474" y="492"/>
                    <a:pt x="1192" y="219"/>
                  </a:cubicBezTo>
                  <a:cubicBezTo>
                    <a:pt x="1345" y="161"/>
                    <a:pt x="1502" y="134"/>
                    <a:pt x="1658" y="134"/>
                  </a:cubicBezTo>
                  <a:close/>
                  <a:moveTo>
                    <a:pt x="1646" y="1"/>
                  </a:moveTo>
                  <a:cubicBezTo>
                    <a:pt x="1479" y="1"/>
                    <a:pt x="1312" y="29"/>
                    <a:pt x="1149" y="90"/>
                  </a:cubicBezTo>
                  <a:cubicBezTo>
                    <a:pt x="374" y="392"/>
                    <a:pt x="1" y="1311"/>
                    <a:pt x="316" y="2143"/>
                  </a:cubicBezTo>
                  <a:cubicBezTo>
                    <a:pt x="560" y="2804"/>
                    <a:pt x="1163" y="3206"/>
                    <a:pt x="1795" y="3206"/>
                  </a:cubicBezTo>
                  <a:cubicBezTo>
                    <a:pt x="1967" y="3206"/>
                    <a:pt x="2125" y="3177"/>
                    <a:pt x="2298" y="3120"/>
                  </a:cubicBezTo>
                  <a:cubicBezTo>
                    <a:pt x="3073" y="2817"/>
                    <a:pt x="3446" y="1899"/>
                    <a:pt x="3130" y="1066"/>
                  </a:cubicBezTo>
                  <a:cubicBezTo>
                    <a:pt x="2881" y="408"/>
                    <a:pt x="2272" y="1"/>
                    <a:pt x="16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9"/>
            <p:cNvSpPr/>
            <p:nvPr/>
          </p:nvSpPr>
          <p:spPr>
            <a:xfrm>
              <a:off x="2125627" y="913080"/>
              <a:ext cx="108219" cy="100262"/>
            </a:xfrm>
            <a:custGeom>
              <a:avLst/>
              <a:gdLst/>
              <a:ahLst/>
              <a:cxnLst/>
              <a:rect l="l" t="t" r="r" b="b"/>
              <a:pathLst>
                <a:path w="3604" h="3339" extrusionOk="0">
                  <a:moveTo>
                    <a:pt x="1737" y="267"/>
                  </a:moveTo>
                  <a:cubicBezTo>
                    <a:pt x="1938" y="267"/>
                    <a:pt x="2125" y="310"/>
                    <a:pt x="2311" y="396"/>
                  </a:cubicBezTo>
                  <a:cubicBezTo>
                    <a:pt x="2642" y="569"/>
                    <a:pt x="2901" y="841"/>
                    <a:pt x="3029" y="1200"/>
                  </a:cubicBezTo>
                  <a:cubicBezTo>
                    <a:pt x="3316" y="1932"/>
                    <a:pt x="2987" y="2736"/>
                    <a:pt x="2311" y="2994"/>
                  </a:cubicBezTo>
                  <a:cubicBezTo>
                    <a:pt x="2171" y="3050"/>
                    <a:pt x="2025" y="3076"/>
                    <a:pt x="1879" y="3076"/>
                  </a:cubicBezTo>
                  <a:cubicBezTo>
                    <a:pt x="1681" y="3076"/>
                    <a:pt x="1482" y="3028"/>
                    <a:pt x="1293" y="2937"/>
                  </a:cubicBezTo>
                  <a:cubicBezTo>
                    <a:pt x="962" y="2780"/>
                    <a:pt x="718" y="2492"/>
                    <a:pt x="575" y="2133"/>
                  </a:cubicBezTo>
                  <a:cubicBezTo>
                    <a:pt x="301" y="1401"/>
                    <a:pt x="632" y="597"/>
                    <a:pt x="1306" y="339"/>
                  </a:cubicBezTo>
                  <a:cubicBezTo>
                    <a:pt x="1450" y="281"/>
                    <a:pt x="1594" y="267"/>
                    <a:pt x="1737" y="267"/>
                  </a:cubicBezTo>
                  <a:close/>
                  <a:moveTo>
                    <a:pt x="1733" y="0"/>
                  </a:moveTo>
                  <a:cubicBezTo>
                    <a:pt x="1557" y="0"/>
                    <a:pt x="1379" y="31"/>
                    <a:pt x="1206" y="94"/>
                  </a:cubicBezTo>
                  <a:cubicBezTo>
                    <a:pt x="402" y="410"/>
                    <a:pt x="1" y="1358"/>
                    <a:pt x="330" y="2234"/>
                  </a:cubicBezTo>
                  <a:cubicBezTo>
                    <a:pt x="589" y="2894"/>
                    <a:pt x="1206" y="3339"/>
                    <a:pt x="1881" y="3339"/>
                  </a:cubicBezTo>
                  <a:cubicBezTo>
                    <a:pt x="2053" y="3339"/>
                    <a:pt x="2240" y="3310"/>
                    <a:pt x="2398" y="3239"/>
                  </a:cubicBezTo>
                  <a:cubicBezTo>
                    <a:pt x="3216" y="2937"/>
                    <a:pt x="3603" y="1976"/>
                    <a:pt x="3274" y="1114"/>
                  </a:cubicBezTo>
                  <a:cubicBezTo>
                    <a:pt x="3025" y="423"/>
                    <a:pt x="2391" y="0"/>
                    <a:pt x="17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9"/>
            <p:cNvSpPr/>
            <p:nvPr/>
          </p:nvSpPr>
          <p:spPr>
            <a:xfrm>
              <a:off x="1582415" y="1461667"/>
              <a:ext cx="193167" cy="157825"/>
            </a:xfrm>
            <a:custGeom>
              <a:avLst/>
              <a:gdLst/>
              <a:ahLst/>
              <a:cxnLst/>
              <a:rect l="l" t="t" r="r" b="b"/>
              <a:pathLst>
                <a:path w="6433" h="5256" extrusionOk="0">
                  <a:moveTo>
                    <a:pt x="1" y="1"/>
                  </a:moveTo>
                  <a:lnTo>
                    <a:pt x="1594" y="4811"/>
                  </a:lnTo>
                  <a:cubicBezTo>
                    <a:pt x="1680" y="5069"/>
                    <a:pt x="1939" y="5255"/>
                    <a:pt x="2212" y="5255"/>
                  </a:cubicBezTo>
                  <a:lnTo>
                    <a:pt x="4710" y="5255"/>
                  </a:lnTo>
                  <a:cubicBezTo>
                    <a:pt x="4968" y="5255"/>
                    <a:pt x="5212" y="5098"/>
                    <a:pt x="5313" y="4853"/>
                  </a:cubicBezTo>
                  <a:lnTo>
                    <a:pt x="6433" y="226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9"/>
            <p:cNvSpPr/>
            <p:nvPr/>
          </p:nvSpPr>
          <p:spPr>
            <a:xfrm>
              <a:off x="1580252" y="1459806"/>
              <a:ext cx="197461" cy="161398"/>
            </a:xfrm>
            <a:custGeom>
              <a:avLst/>
              <a:gdLst/>
              <a:ahLst/>
              <a:cxnLst/>
              <a:rect l="l" t="t" r="r" b="b"/>
              <a:pathLst>
                <a:path w="6576" h="5375" extrusionOk="0">
                  <a:moveTo>
                    <a:pt x="67" y="0"/>
                  </a:moveTo>
                  <a:cubicBezTo>
                    <a:pt x="59" y="0"/>
                    <a:pt x="51" y="2"/>
                    <a:pt x="44" y="5"/>
                  </a:cubicBezTo>
                  <a:cubicBezTo>
                    <a:pt x="15" y="20"/>
                    <a:pt x="1" y="49"/>
                    <a:pt x="1" y="92"/>
                  </a:cubicBezTo>
                  <a:lnTo>
                    <a:pt x="1609" y="4887"/>
                  </a:lnTo>
                  <a:cubicBezTo>
                    <a:pt x="1710" y="5189"/>
                    <a:pt x="1982" y="5375"/>
                    <a:pt x="2284" y="5375"/>
                  </a:cubicBezTo>
                  <a:lnTo>
                    <a:pt x="4782" y="5375"/>
                  </a:lnTo>
                  <a:cubicBezTo>
                    <a:pt x="5069" y="5375"/>
                    <a:pt x="5328" y="5203"/>
                    <a:pt x="5442" y="4944"/>
                  </a:cubicBezTo>
                  <a:lnTo>
                    <a:pt x="6562" y="2360"/>
                  </a:lnTo>
                  <a:cubicBezTo>
                    <a:pt x="6576" y="2317"/>
                    <a:pt x="6562" y="2289"/>
                    <a:pt x="6519" y="2274"/>
                  </a:cubicBezTo>
                  <a:cubicBezTo>
                    <a:pt x="6511" y="2270"/>
                    <a:pt x="6503" y="2268"/>
                    <a:pt x="6496" y="2268"/>
                  </a:cubicBezTo>
                  <a:cubicBezTo>
                    <a:pt x="6476" y="2268"/>
                    <a:pt x="6457" y="2281"/>
                    <a:pt x="6447" y="2303"/>
                  </a:cubicBezTo>
                  <a:lnTo>
                    <a:pt x="5328" y="4902"/>
                  </a:lnTo>
                  <a:cubicBezTo>
                    <a:pt x="5226" y="5116"/>
                    <a:pt x="5025" y="5246"/>
                    <a:pt x="4782" y="5246"/>
                  </a:cubicBezTo>
                  <a:lnTo>
                    <a:pt x="2284" y="5246"/>
                  </a:lnTo>
                  <a:cubicBezTo>
                    <a:pt x="2025" y="5246"/>
                    <a:pt x="1810" y="5088"/>
                    <a:pt x="1723" y="4844"/>
                  </a:cubicBezTo>
                  <a:lnTo>
                    <a:pt x="130" y="49"/>
                  </a:lnTo>
                  <a:cubicBezTo>
                    <a:pt x="119" y="16"/>
                    <a:pt x="92" y="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9"/>
            <p:cNvSpPr/>
            <p:nvPr/>
          </p:nvSpPr>
          <p:spPr>
            <a:xfrm>
              <a:off x="1577670" y="1457914"/>
              <a:ext cx="202235" cy="165482"/>
            </a:xfrm>
            <a:custGeom>
              <a:avLst/>
              <a:gdLst/>
              <a:ahLst/>
              <a:cxnLst/>
              <a:rect l="l" t="t" r="r" b="b"/>
              <a:pathLst>
                <a:path w="6735" h="5511" extrusionOk="0">
                  <a:moveTo>
                    <a:pt x="160" y="1"/>
                  </a:moveTo>
                  <a:cubicBezTo>
                    <a:pt x="144" y="1"/>
                    <a:pt x="130" y="4"/>
                    <a:pt x="115" y="11"/>
                  </a:cubicBezTo>
                  <a:cubicBezTo>
                    <a:pt x="44" y="26"/>
                    <a:pt x="0" y="97"/>
                    <a:pt x="29" y="170"/>
                  </a:cubicBezTo>
                  <a:lnTo>
                    <a:pt x="1623" y="4978"/>
                  </a:lnTo>
                  <a:cubicBezTo>
                    <a:pt x="1738" y="5294"/>
                    <a:pt x="2039" y="5510"/>
                    <a:pt x="2370" y="5510"/>
                  </a:cubicBezTo>
                  <a:lnTo>
                    <a:pt x="4868" y="5510"/>
                  </a:lnTo>
                  <a:cubicBezTo>
                    <a:pt x="5184" y="5510"/>
                    <a:pt x="5471" y="5323"/>
                    <a:pt x="5586" y="5036"/>
                  </a:cubicBezTo>
                  <a:lnTo>
                    <a:pt x="6706" y="2438"/>
                  </a:lnTo>
                  <a:cubicBezTo>
                    <a:pt x="6734" y="2380"/>
                    <a:pt x="6706" y="2308"/>
                    <a:pt x="6633" y="2279"/>
                  </a:cubicBezTo>
                  <a:cubicBezTo>
                    <a:pt x="6605" y="2266"/>
                    <a:pt x="6576" y="2266"/>
                    <a:pt x="6533" y="2266"/>
                  </a:cubicBezTo>
                  <a:cubicBezTo>
                    <a:pt x="6505" y="2279"/>
                    <a:pt x="6476" y="2308"/>
                    <a:pt x="6461" y="2337"/>
                  </a:cubicBezTo>
                  <a:lnTo>
                    <a:pt x="5356" y="4936"/>
                  </a:lnTo>
                  <a:cubicBezTo>
                    <a:pt x="5270" y="5122"/>
                    <a:pt x="5083" y="5252"/>
                    <a:pt x="4868" y="5252"/>
                  </a:cubicBezTo>
                  <a:lnTo>
                    <a:pt x="2370" y="5252"/>
                  </a:lnTo>
                  <a:cubicBezTo>
                    <a:pt x="2154" y="5252"/>
                    <a:pt x="1953" y="5108"/>
                    <a:pt x="1882" y="4892"/>
                  </a:cubicBezTo>
                  <a:lnTo>
                    <a:pt x="274" y="83"/>
                  </a:lnTo>
                  <a:cubicBezTo>
                    <a:pt x="259" y="55"/>
                    <a:pt x="245" y="26"/>
                    <a:pt x="216" y="11"/>
                  </a:cubicBezTo>
                  <a:cubicBezTo>
                    <a:pt x="195" y="4"/>
                    <a:pt x="176" y="1"/>
                    <a:pt x="1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9"/>
            <p:cNvSpPr/>
            <p:nvPr/>
          </p:nvSpPr>
          <p:spPr>
            <a:xfrm>
              <a:off x="1750573" y="1461667"/>
              <a:ext cx="193137" cy="157825"/>
            </a:xfrm>
            <a:custGeom>
              <a:avLst/>
              <a:gdLst/>
              <a:ahLst/>
              <a:cxnLst/>
              <a:rect l="l" t="t" r="r" b="b"/>
              <a:pathLst>
                <a:path w="6432" h="5256" extrusionOk="0">
                  <a:moveTo>
                    <a:pt x="6432" y="1"/>
                  </a:moveTo>
                  <a:lnTo>
                    <a:pt x="0" y="2269"/>
                  </a:lnTo>
                  <a:lnTo>
                    <a:pt x="1120" y="4853"/>
                  </a:lnTo>
                  <a:cubicBezTo>
                    <a:pt x="1220" y="5098"/>
                    <a:pt x="1464" y="5255"/>
                    <a:pt x="1723" y="5255"/>
                  </a:cubicBezTo>
                  <a:lnTo>
                    <a:pt x="4221" y="5255"/>
                  </a:lnTo>
                  <a:cubicBezTo>
                    <a:pt x="4493" y="5255"/>
                    <a:pt x="4752" y="5069"/>
                    <a:pt x="4838" y="4811"/>
                  </a:cubicBezTo>
                  <a:lnTo>
                    <a:pt x="64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9"/>
            <p:cNvSpPr/>
            <p:nvPr/>
          </p:nvSpPr>
          <p:spPr>
            <a:xfrm>
              <a:off x="1748381" y="1459806"/>
              <a:ext cx="197491" cy="161398"/>
            </a:xfrm>
            <a:custGeom>
              <a:avLst/>
              <a:gdLst/>
              <a:ahLst/>
              <a:cxnLst/>
              <a:rect l="l" t="t" r="r" b="b"/>
              <a:pathLst>
                <a:path w="6577" h="5375" extrusionOk="0">
                  <a:moveTo>
                    <a:pt x="6504" y="0"/>
                  </a:moveTo>
                  <a:cubicBezTo>
                    <a:pt x="6477" y="0"/>
                    <a:pt x="6458" y="16"/>
                    <a:pt x="6448" y="49"/>
                  </a:cubicBezTo>
                  <a:lnTo>
                    <a:pt x="4853" y="4844"/>
                  </a:lnTo>
                  <a:cubicBezTo>
                    <a:pt x="4767" y="5088"/>
                    <a:pt x="4537" y="5246"/>
                    <a:pt x="4294" y="5246"/>
                  </a:cubicBezTo>
                  <a:lnTo>
                    <a:pt x="1796" y="5246"/>
                  </a:lnTo>
                  <a:cubicBezTo>
                    <a:pt x="1566" y="5246"/>
                    <a:pt x="1350" y="5116"/>
                    <a:pt x="1250" y="4902"/>
                  </a:cubicBezTo>
                  <a:lnTo>
                    <a:pt x="144" y="2303"/>
                  </a:lnTo>
                  <a:cubicBezTo>
                    <a:pt x="134" y="2281"/>
                    <a:pt x="108" y="2268"/>
                    <a:pt x="83" y="2268"/>
                  </a:cubicBezTo>
                  <a:cubicBezTo>
                    <a:pt x="74" y="2268"/>
                    <a:pt x="66" y="2270"/>
                    <a:pt x="58" y="2274"/>
                  </a:cubicBezTo>
                  <a:cubicBezTo>
                    <a:pt x="16" y="2289"/>
                    <a:pt x="1" y="2317"/>
                    <a:pt x="16" y="2360"/>
                  </a:cubicBezTo>
                  <a:lnTo>
                    <a:pt x="1135" y="4944"/>
                  </a:lnTo>
                  <a:cubicBezTo>
                    <a:pt x="1250" y="5203"/>
                    <a:pt x="1509" y="5375"/>
                    <a:pt x="1796" y="5375"/>
                  </a:cubicBezTo>
                  <a:lnTo>
                    <a:pt x="4294" y="5375"/>
                  </a:lnTo>
                  <a:cubicBezTo>
                    <a:pt x="4595" y="5375"/>
                    <a:pt x="4868" y="5189"/>
                    <a:pt x="4968" y="4887"/>
                  </a:cubicBezTo>
                  <a:lnTo>
                    <a:pt x="6576" y="92"/>
                  </a:lnTo>
                  <a:cubicBezTo>
                    <a:pt x="6576" y="49"/>
                    <a:pt x="6562" y="20"/>
                    <a:pt x="6534" y="5"/>
                  </a:cubicBezTo>
                  <a:cubicBezTo>
                    <a:pt x="6523" y="2"/>
                    <a:pt x="6513" y="0"/>
                    <a:pt x="65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9"/>
            <p:cNvSpPr/>
            <p:nvPr/>
          </p:nvSpPr>
          <p:spPr>
            <a:xfrm>
              <a:off x="1910084" y="1461667"/>
              <a:ext cx="193137" cy="157825"/>
            </a:xfrm>
            <a:custGeom>
              <a:avLst/>
              <a:gdLst/>
              <a:ahLst/>
              <a:cxnLst/>
              <a:rect l="l" t="t" r="r" b="b"/>
              <a:pathLst>
                <a:path w="6432" h="5256" extrusionOk="0">
                  <a:moveTo>
                    <a:pt x="6432" y="1"/>
                  </a:moveTo>
                  <a:lnTo>
                    <a:pt x="0" y="2269"/>
                  </a:lnTo>
                  <a:lnTo>
                    <a:pt x="1105" y="4853"/>
                  </a:lnTo>
                  <a:cubicBezTo>
                    <a:pt x="1206" y="5098"/>
                    <a:pt x="1450" y="5255"/>
                    <a:pt x="1708" y="5255"/>
                  </a:cubicBezTo>
                  <a:lnTo>
                    <a:pt x="4206" y="5255"/>
                  </a:lnTo>
                  <a:cubicBezTo>
                    <a:pt x="4493" y="5255"/>
                    <a:pt x="4738" y="5069"/>
                    <a:pt x="4824" y="4811"/>
                  </a:cubicBezTo>
                  <a:lnTo>
                    <a:pt x="64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9"/>
            <p:cNvSpPr/>
            <p:nvPr/>
          </p:nvSpPr>
          <p:spPr>
            <a:xfrm>
              <a:off x="1907892" y="1459806"/>
              <a:ext cx="197491" cy="161398"/>
            </a:xfrm>
            <a:custGeom>
              <a:avLst/>
              <a:gdLst/>
              <a:ahLst/>
              <a:cxnLst/>
              <a:rect l="l" t="t" r="r" b="b"/>
              <a:pathLst>
                <a:path w="6577" h="5375" extrusionOk="0">
                  <a:moveTo>
                    <a:pt x="6496" y="0"/>
                  </a:moveTo>
                  <a:cubicBezTo>
                    <a:pt x="6472" y="0"/>
                    <a:pt x="6448" y="16"/>
                    <a:pt x="6448" y="49"/>
                  </a:cubicBezTo>
                  <a:lnTo>
                    <a:pt x="4840" y="4844"/>
                  </a:lnTo>
                  <a:cubicBezTo>
                    <a:pt x="4753" y="5088"/>
                    <a:pt x="4537" y="5246"/>
                    <a:pt x="4279" y="5246"/>
                  </a:cubicBezTo>
                  <a:lnTo>
                    <a:pt x="1781" y="5246"/>
                  </a:lnTo>
                  <a:cubicBezTo>
                    <a:pt x="1551" y="5246"/>
                    <a:pt x="1336" y="5116"/>
                    <a:pt x="1235" y="4902"/>
                  </a:cubicBezTo>
                  <a:lnTo>
                    <a:pt x="131" y="2303"/>
                  </a:lnTo>
                  <a:cubicBezTo>
                    <a:pt x="120" y="2281"/>
                    <a:pt x="94" y="2268"/>
                    <a:pt x="69" y="2268"/>
                  </a:cubicBezTo>
                  <a:cubicBezTo>
                    <a:pt x="61" y="2268"/>
                    <a:pt x="52" y="2270"/>
                    <a:pt x="44" y="2274"/>
                  </a:cubicBezTo>
                  <a:cubicBezTo>
                    <a:pt x="16" y="2289"/>
                    <a:pt x="1" y="2317"/>
                    <a:pt x="1" y="2360"/>
                  </a:cubicBezTo>
                  <a:lnTo>
                    <a:pt x="1121" y="4944"/>
                  </a:lnTo>
                  <a:cubicBezTo>
                    <a:pt x="1235" y="5203"/>
                    <a:pt x="1494" y="5375"/>
                    <a:pt x="1781" y="5375"/>
                  </a:cubicBezTo>
                  <a:lnTo>
                    <a:pt x="4279" y="5375"/>
                  </a:lnTo>
                  <a:cubicBezTo>
                    <a:pt x="4595" y="5375"/>
                    <a:pt x="4868" y="5189"/>
                    <a:pt x="4954" y="4887"/>
                  </a:cubicBezTo>
                  <a:lnTo>
                    <a:pt x="6562" y="92"/>
                  </a:lnTo>
                  <a:cubicBezTo>
                    <a:pt x="6576" y="49"/>
                    <a:pt x="6547" y="20"/>
                    <a:pt x="6519" y="5"/>
                  </a:cubicBezTo>
                  <a:cubicBezTo>
                    <a:pt x="6512" y="2"/>
                    <a:pt x="6504" y="0"/>
                    <a:pt x="64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9"/>
            <p:cNvSpPr/>
            <p:nvPr/>
          </p:nvSpPr>
          <p:spPr>
            <a:xfrm>
              <a:off x="1905309" y="1457944"/>
              <a:ext cx="202235" cy="165452"/>
            </a:xfrm>
            <a:custGeom>
              <a:avLst/>
              <a:gdLst/>
              <a:ahLst/>
              <a:cxnLst/>
              <a:rect l="l" t="t" r="r" b="b"/>
              <a:pathLst>
                <a:path w="6735" h="5510" extrusionOk="0">
                  <a:moveTo>
                    <a:pt x="6587" y="1"/>
                  </a:moveTo>
                  <a:cubicBezTo>
                    <a:pt x="6533" y="1"/>
                    <a:pt x="6484" y="37"/>
                    <a:pt x="6461" y="82"/>
                  </a:cubicBezTo>
                  <a:lnTo>
                    <a:pt x="4868" y="4891"/>
                  </a:lnTo>
                  <a:cubicBezTo>
                    <a:pt x="4796" y="5107"/>
                    <a:pt x="4595" y="5251"/>
                    <a:pt x="4365" y="5251"/>
                  </a:cubicBezTo>
                  <a:lnTo>
                    <a:pt x="1867" y="5251"/>
                  </a:lnTo>
                  <a:cubicBezTo>
                    <a:pt x="1666" y="5251"/>
                    <a:pt x="1465" y="5121"/>
                    <a:pt x="1394" y="4935"/>
                  </a:cubicBezTo>
                  <a:lnTo>
                    <a:pt x="274" y="2336"/>
                  </a:lnTo>
                  <a:cubicBezTo>
                    <a:pt x="259" y="2307"/>
                    <a:pt x="230" y="2278"/>
                    <a:pt x="202" y="2265"/>
                  </a:cubicBezTo>
                  <a:cubicBezTo>
                    <a:pt x="173" y="2265"/>
                    <a:pt x="130" y="2265"/>
                    <a:pt x="102" y="2278"/>
                  </a:cubicBezTo>
                  <a:cubicBezTo>
                    <a:pt x="29" y="2307"/>
                    <a:pt x="1" y="2379"/>
                    <a:pt x="29" y="2437"/>
                  </a:cubicBezTo>
                  <a:lnTo>
                    <a:pt x="1149" y="5035"/>
                  </a:lnTo>
                  <a:cubicBezTo>
                    <a:pt x="1279" y="5322"/>
                    <a:pt x="1551" y="5509"/>
                    <a:pt x="1867" y="5509"/>
                  </a:cubicBezTo>
                  <a:lnTo>
                    <a:pt x="4365" y="5509"/>
                  </a:lnTo>
                  <a:cubicBezTo>
                    <a:pt x="4710" y="5509"/>
                    <a:pt x="4997" y="5293"/>
                    <a:pt x="5112" y="4977"/>
                  </a:cubicBezTo>
                  <a:lnTo>
                    <a:pt x="6706" y="169"/>
                  </a:lnTo>
                  <a:cubicBezTo>
                    <a:pt x="6735" y="96"/>
                    <a:pt x="6691" y="25"/>
                    <a:pt x="6633" y="10"/>
                  </a:cubicBezTo>
                  <a:cubicBezTo>
                    <a:pt x="6618" y="4"/>
                    <a:pt x="6602" y="1"/>
                    <a:pt x="658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9"/>
            <p:cNvSpPr/>
            <p:nvPr/>
          </p:nvSpPr>
          <p:spPr>
            <a:xfrm>
              <a:off x="1434135" y="808972"/>
              <a:ext cx="824285" cy="747565"/>
            </a:xfrm>
            <a:custGeom>
              <a:avLst/>
              <a:gdLst/>
              <a:ahLst/>
              <a:cxnLst/>
              <a:rect l="l" t="t" r="r" b="b"/>
              <a:pathLst>
                <a:path w="27451" h="24896" extrusionOk="0">
                  <a:moveTo>
                    <a:pt x="13725" y="1"/>
                  </a:moveTo>
                  <a:cubicBezTo>
                    <a:pt x="6145" y="1"/>
                    <a:pt x="0" y="5571"/>
                    <a:pt x="0" y="12449"/>
                  </a:cubicBezTo>
                  <a:cubicBezTo>
                    <a:pt x="0" y="19325"/>
                    <a:pt x="6145" y="24895"/>
                    <a:pt x="13725" y="24895"/>
                  </a:cubicBezTo>
                  <a:cubicBezTo>
                    <a:pt x="21306" y="24895"/>
                    <a:pt x="27450" y="19325"/>
                    <a:pt x="27450" y="12449"/>
                  </a:cubicBezTo>
                  <a:cubicBezTo>
                    <a:pt x="27450" y="5571"/>
                    <a:pt x="21306" y="1"/>
                    <a:pt x="137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9"/>
            <p:cNvSpPr/>
            <p:nvPr/>
          </p:nvSpPr>
          <p:spPr>
            <a:xfrm>
              <a:off x="1431943" y="807260"/>
              <a:ext cx="828188" cy="751438"/>
            </a:xfrm>
            <a:custGeom>
              <a:avLst/>
              <a:gdLst/>
              <a:ahLst/>
              <a:cxnLst/>
              <a:rect l="l" t="t" r="r" b="b"/>
              <a:pathLst>
                <a:path w="27581" h="25025" extrusionOk="0">
                  <a:moveTo>
                    <a:pt x="13798" y="130"/>
                  </a:moveTo>
                  <a:cubicBezTo>
                    <a:pt x="21321" y="130"/>
                    <a:pt x="27451" y="5686"/>
                    <a:pt x="27451" y="12506"/>
                  </a:cubicBezTo>
                  <a:cubicBezTo>
                    <a:pt x="27451" y="19339"/>
                    <a:pt x="21321" y="24895"/>
                    <a:pt x="13798" y="24895"/>
                  </a:cubicBezTo>
                  <a:cubicBezTo>
                    <a:pt x="6260" y="24895"/>
                    <a:pt x="131" y="19339"/>
                    <a:pt x="131" y="12506"/>
                  </a:cubicBezTo>
                  <a:cubicBezTo>
                    <a:pt x="131" y="5686"/>
                    <a:pt x="6260" y="130"/>
                    <a:pt x="13798" y="130"/>
                  </a:cubicBezTo>
                  <a:close/>
                  <a:moveTo>
                    <a:pt x="13798" y="0"/>
                  </a:moveTo>
                  <a:cubicBezTo>
                    <a:pt x="6189" y="0"/>
                    <a:pt x="1" y="5614"/>
                    <a:pt x="1" y="12506"/>
                  </a:cubicBezTo>
                  <a:cubicBezTo>
                    <a:pt x="1" y="19411"/>
                    <a:pt x="6189" y="25025"/>
                    <a:pt x="13798" y="25025"/>
                  </a:cubicBezTo>
                  <a:cubicBezTo>
                    <a:pt x="21392" y="25025"/>
                    <a:pt x="27581" y="19411"/>
                    <a:pt x="27581" y="12506"/>
                  </a:cubicBezTo>
                  <a:cubicBezTo>
                    <a:pt x="27581" y="5614"/>
                    <a:pt x="21392" y="0"/>
                    <a:pt x="137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9"/>
            <p:cNvSpPr/>
            <p:nvPr/>
          </p:nvSpPr>
          <p:spPr>
            <a:xfrm>
              <a:off x="1430231" y="805128"/>
              <a:ext cx="832062" cy="755312"/>
            </a:xfrm>
            <a:custGeom>
              <a:avLst/>
              <a:gdLst/>
              <a:ahLst/>
              <a:cxnLst/>
              <a:rect l="l" t="t" r="r" b="b"/>
              <a:pathLst>
                <a:path w="27710" h="25154" extrusionOk="0">
                  <a:moveTo>
                    <a:pt x="13855" y="259"/>
                  </a:moveTo>
                  <a:cubicBezTo>
                    <a:pt x="21350" y="259"/>
                    <a:pt x="27451" y="5785"/>
                    <a:pt x="27451" y="12577"/>
                  </a:cubicBezTo>
                  <a:cubicBezTo>
                    <a:pt x="27451" y="19367"/>
                    <a:pt x="21350" y="24895"/>
                    <a:pt x="13855" y="24895"/>
                  </a:cubicBezTo>
                  <a:cubicBezTo>
                    <a:pt x="6361" y="24895"/>
                    <a:pt x="259" y="19367"/>
                    <a:pt x="259" y="12577"/>
                  </a:cubicBezTo>
                  <a:cubicBezTo>
                    <a:pt x="259" y="5785"/>
                    <a:pt x="6361" y="259"/>
                    <a:pt x="13855" y="259"/>
                  </a:cubicBezTo>
                  <a:close/>
                  <a:moveTo>
                    <a:pt x="13855" y="0"/>
                  </a:moveTo>
                  <a:cubicBezTo>
                    <a:pt x="6217" y="0"/>
                    <a:pt x="0" y="5642"/>
                    <a:pt x="0" y="12577"/>
                  </a:cubicBezTo>
                  <a:cubicBezTo>
                    <a:pt x="0" y="19510"/>
                    <a:pt x="6217" y="25153"/>
                    <a:pt x="13855" y="25153"/>
                  </a:cubicBezTo>
                  <a:cubicBezTo>
                    <a:pt x="21493" y="25153"/>
                    <a:pt x="27709" y="19510"/>
                    <a:pt x="27709" y="12577"/>
                  </a:cubicBezTo>
                  <a:cubicBezTo>
                    <a:pt x="27709" y="5642"/>
                    <a:pt x="21493" y="0"/>
                    <a:pt x="1385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9"/>
            <p:cNvSpPr/>
            <p:nvPr/>
          </p:nvSpPr>
          <p:spPr>
            <a:xfrm>
              <a:off x="1721235" y="842543"/>
              <a:ext cx="248778" cy="251000"/>
            </a:xfrm>
            <a:custGeom>
              <a:avLst/>
              <a:gdLst/>
              <a:ahLst/>
              <a:cxnLst/>
              <a:rect l="l" t="t" r="r" b="b"/>
              <a:pathLst>
                <a:path w="8285" h="8359" extrusionOk="0">
                  <a:moveTo>
                    <a:pt x="2194" y="0"/>
                  </a:moveTo>
                  <a:cubicBezTo>
                    <a:pt x="1618" y="0"/>
                    <a:pt x="1265" y="229"/>
                    <a:pt x="1236" y="592"/>
                  </a:cubicBezTo>
                  <a:cubicBezTo>
                    <a:pt x="1192" y="1310"/>
                    <a:pt x="575" y="2127"/>
                    <a:pt x="330" y="3506"/>
                  </a:cubicBezTo>
                  <a:cubicBezTo>
                    <a:pt x="101" y="4884"/>
                    <a:pt x="1" y="6923"/>
                    <a:pt x="1852" y="7598"/>
                  </a:cubicBezTo>
                  <a:lnTo>
                    <a:pt x="6848" y="8358"/>
                  </a:lnTo>
                  <a:cubicBezTo>
                    <a:pt x="6848" y="8358"/>
                    <a:pt x="8184" y="7454"/>
                    <a:pt x="8227" y="5789"/>
                  </a:cubicBezTo>
                  <a:cubicBezTo>
                    <a:pt x="8284" y="4124"/>
                    <a:pt x="6088" y="1697"/>
                    <a:pt x="4337" y="692"/>
                  </a:cubicBezTo>
                  <a:cubicBezTo>
                    <a:pt x="3479" y="204"/>
                    <a:pt x="2737" y="0"/>
                    <a:pt x="2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9"/>
            <p:cNvSpPr/>
            <p:nvPr/>
          </p:nvSpPr>
          <p:spPr>
            <a:xfrm>
              <a:off x="1717782" y="840742"/>
              <a:ext cx="253072" cy="254513"/>
            </a:xfrm>
            <a:custGeom>
              <a:avLst/>
              <a:gdLst/>
              <a:ahLst/>
              <a:cxnLst/>
              <a:rect l="l" t="t" r="r" b="b"/>
              <a:pathLst>
                <a:path w="8428" h="8476" extrusionOk="0">
                  <a:moveTo>
                    <a:pt x="2286" y="1"/>
                  </a:moveTo>
                  <a:cubicBezTo>
                    <a:pt x="2030" y="1"/>
                    <a:pt x="1809" y="45"/>
                    <a:pt x="1638" y="135"/>
                  </a:cubicBezTo>
                  <a:cubicBezTo>
                    <a:pt x="1422" y="250"/>
                    <a:pt x="1307" y="436"/>
                    <a:pt x="1293" y="652"/>
                  </a:cubicBezTo>
                  <a:cubicBezTo>
                    <a:pt x="1264" y="968"/>
                    <a:pt x="1121" y="1326"/>
                    <a:pt x="962" y="1728"/>
                  </a:cubicBezTo>
                  <a:cubicBezTo>
                    <a:pt x="761" y="2216"/>
                    <a:pt x="518" y="2805"/>
                    <a:pt x="388" y="3552"/>
                  </a:cubicBezTo>
                  <a:cubicBezTo>
                    <a:pt x="1" y="5834"/>
                    <a:pt x="503" y="7198"/>
                    <a:pt x="1953" y="7715"/>
                  </a:cubicBezTo>
                  <a:cubicBezTo>
                    <a:pt x="1959" y="7718"/>
                    <a:pt x="1964" y="7719"/>
                    <a:pt x="1970" y="7719"/>
                  </a:cubicBezTo>
                  <a:cubicBezTo>
                    <a:pt x="1996" y="7719"/>
                    <a:pt x="2027" y="7695"/>
                    <a:pt x="2040" y="7672"/>
                  </a:cubicBezTo>
                  <a:cubicBezTo>
                    <a:pt x="2040" y="7643"/>
                    <a:pt x="2025" y="7600"/>
                    <a:pt x="1996" y="7586"/>
                  </a:cubicBezTo>
                  <a:cubicBezTo>
                    <a:pt x="618" y="7097"/>
                    <a:pt x="130" y="5777"/>
                    <a:pt x="518" y="3566"/>
                  </a:cubicBezTo>
                  <a:cubicBezTo>
                    <a:pt x="633" y="2834"/>
                    <a:pt x="876" y="2274"/>
                    <a:pt x="1077" y="1785"/>
                  </a:cubicBezTo>
                  <a:cubicBezTo>
                    <a:pt x="1249" y="1370"/>
                    <a:pt x="1393" y="996"/>
                    <a:pt x="1422" y="666"/>
                  </a:cubicBezTo>
                  <a:cubicBezTo>
                    <a:pt x="1422" y="493"/>
                    <a:pt x="1523" y="350"/>
                    <a:pt x="1695" y="250"/>
                  </a:cubicBezTo>
                  <a:cubicBezTo>
                    <a:pt x="1836" y="177"/>
                    <a:pt x="2040" y="130"/>
                    <a:pt x="2300" y="130"/>
                  </a:cubicBezTo>
                  <a:cubicBezTo>
                    <a:pt x="2807" y="130"/>
                    <a:pt x="3526" y="307"/>
                    <a:pt x="4408" y="809"/>
                  </a:cubicBezTo>
                  <a:cubicBezTo>
                    <a:pt x="6246" y="1843"/>
                    <a:pt x="8328" y="4270"/>
                    <a:pt x="8284" y="5849"/>
                  </a:cubicBezTo>
                  <a:cubicBezTo>
                    <a:pt x="8242" y="7457"/>
                    <a:pt x="6950" y="8347"/>
                    <a:pt x="6935" y="8361"/>
                  </a:cubicBezTo>
                  <a:cubicBezTo>
                    <a:pt x="6906" y="8376"/>
                    <a:pt x="6892" y="8418"/>
                    <a:pt x="6921" y="8447"/>
                  </a:cubicBezTo>
                  <a:cubicBezTo>
                    <a:pt x="6921" y="8462"/>
                    <a:pt x="6950" y="8476"/>
                    <a:pt x="6963" y="8476"/>
                  </a:cubicBezTo>
                  <a:cubicBezTo>
                    <a:pt x="6978" y="8476"/>
                    <a:pt x="6992" y="8476"/>
                    <a:pt x="7007" y="8462"/>
                  </a:cubicBezTo>
                  <a:cubicBezTo>
                    <a:pt x="7021" y="8462"/>
                    <a:pt x="8357" y="7528"/>
                    <a:pt x="8414" y="5849"/>
                  </a:cubicBezTo>
                  <a:cubicBezTo>
                    <a:pt x="8428" y="5074"/>
                    <a:pt x="7983" y="4054"/>
                    <a:pt x="7122" y="3006"/>
                  </a:cubicBezTo>
                  <a:cubicBezTo>
                    <a:pt x="6360" y="2073"/>
                    <a:pt x="5370" y="1211"/>
                    <a:pt x="4480" y="694"/>
                  </a:cubicBezTo>
                  <a:cubicBezTo>
                    <a:pt x="3675" y="242"/>
                    <a:pt x="2885" y="1"/>
                    <a:pt x="22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9"/>
            <p:cNvSpPr/>
            <p:nvPr/>
          </p:nvSpPr>
          <p:spPr>
            <a:xfrm>
              <a:off x="1715620" y="838760"/>
              <a:ext cx="257426" cy="258687"/>
            </a:xfrm>
            <a:custGeom>
              <a:avLst/>
              <a:gdLst/>
              <a:ahLst/>
              <a:cxnLst/>
              <a:rect l="l" t="t" r="r" b="b"/>
              <a:pathLst>
                <a:path w="8573" h="8615" extrusionOk="0">
                  <a:moveTo>
                    <a:pt x="2367" y="0"/>
                  </a:moveTo>
                  <a:cubicBezTo>
                    <a:pt x="2098" y="0"/>
                    <a:pt x="1865" y="47"/>
                    <a:pt x="1681" y="144"/>
                  </a:cubicBezTo>
                  <a:cubicBezTo>
                    <a:pt x="1451" y="272"/>
                    <a:pt x="1308" y="473"/>
                    <a:pt x="1293" y="718"/>
                  </a:cubicBezTo>
                  <a:cubicBezTo>
                    <a:pt x="1279" y="1019"/>
                    <a:pt x="1135" y="1378"/>
                    <a:pt x="963" y="1780"/>
                  </a:cubicBezTo>
                  <a:cubicBezTo>
                    <a:pt x="762" y="2253"/>
                    <a:pt x="517" y="2843"/>
                    <a:pt x="389" y="3603"/>
                  </a:cubicBezTo>
                  <a:cubicBezTo>
                    <a:pt x="1" y="5929"/>
                    <a:pt x="517" y="7307"/>
                    <a:pt x="1997" y="7839"/>
                  </a:cubicBezTo>
                  <a:cubicBezTo>
                    <a:pt x="2012" y="7845"/>
                    <a:pt x="2028" y="7848"/>
                    <a:pt x="2043" y="7848"/>
                  </a:cubicBezTo>
                  <a:cubicBezTo>
                    <a:pt x="2097" y="7848"/>
                    <a:pt x="2147" y="7811"/>
                    <a:pt x="2169" y="7766"/>
                  </a:cubicBezTo>
                  <a:cubicBezTo>
                    <a:pt x="2198" y="7695"/>
                    <a:pt x="2154" y="7623"/>
                    <a:pt x="2083" y="7594"/>
                  </a:cubicBezTo>
                  <a:cubicBezTo>
                    <a:pt x="747" y="7121"/>
                    <a:pt x="274" y="5829"/>
                    <a:pt x="647" y="3647"/>
                  </a:cubicBezTo>
                  <a:cubicBezTo>
                    <a:pt x="776" y="2929"/>
                    <a:pt x="1006" y="2368"/>
                    <a:pt x="1207" y="1880"/>
                  </a:cubicBezTo>
                  <a:cubicBezTo>
                    <a:pt x="1379" y="1449"/>
                    <a:pt x="1537" y="1091"/>
                    <a:pt x="1551" y="732"/>
                  </a:cubicBezTo>
                  <a:cubicBezTo>
                    <a:pt x="1566" y="588"/>
                    <a:pt x="1652" y="459"/>
                    <a:pt x="1810" y="373"/>
                  </a:cubicBezTo>
                  <a:cubicBezTo>
                    <a:pt x="1939" y="301"/>
                    <a:pt x="2129" y="256"/>
                    <a:pt x="2374" y="256"/>
                  </a:cubicBezTo>
                  <a:cubicBezTo>
                    <a:pt x="2863" y="256"/>
                    <a:pt x="3571" y="435"/>
                    <a:pt x="4451" y="933"/>
                  </a:cubicBezTo>
                  <a:cubicBezTo>
                    <a:pt x="5341" y="1436"/>
                    <a:pt x="6333" y="2297"/>
                    <a:pt x="7064" y="3230"/>
                  </a:cubicBezTo>
                  <a:cubicBezTo>
                    <a:pt x="7883" y="4250"/>
                    <a:pt x="8314" y="5197"/>
                    <a:pt x="8285" y="5900"/>
                  </a:cubicBezTo>
                  <a:cubicBezTo>
                    <a:pt x="8241" y="7479"/>
                    <a:pt x="6978" y="8369"/>
                    <a:pt x="6964" y="8369"/>
                  </a:cubicBezTo>
                  <a:cubicBezTo>
                    <a:pt x="6907" y="8413"/>
                    <a:pt x="6892" y="8499"/>
                    <a:pt x="6936" y="8557"/>
                  </a:cubicBezTo>
                  <a:cubicBezTo>
                    <a:pt x="6949" y="8585"/>
                    <a:pt x="6993" y="8614"/>
                    <a:pt x="7035" y="8614"/>
                  </a:cubicBezTo>
                  <a:cubicBezTo>
                    <a:pt x="7064" y="8614"/>
                    <a:pt x="7093" y="8599"/>
                    <a:pt x="7108" y="8585"/>
                  </a:cubicBezTo>
                  <a:cubicBezTo>
                    <a:pt x="7122" y="8585"/>
                    <a:pt x="7466" y="8341"/>
                    <a:pt x="7826" y="7881"/>
                  </a:cubicBezTo>
                  <a:cubicBezTo>
                    <a:pt x="8400" y="7135"/>
                    <a:pt x="8529" y="6403"/>
                    <a:pt x="8543" y="5915"/>
                  </a:cubicBezTo>
                  <a:cubicBezTo>
                    <a:pt x="8572" y="5125"/>
                    <a:pt x="8113" y="4091"/>
                    <a:pt x="7251" y="3029"/>
                  </a:cubicBezTo>
                  <a:cubicBezTo>
                    <a:pt x="6490" y="2096"/>
                    <a:pt x="5485" y="1220"/>
                    <a:pt x="4581" y="703"/>
                  </a:cubicBezTo>
                  <a:cubicBezTo>
                    <a:pt x="3772" y="244"/>
                    <a:pt x="2978" y="0"/>
                    <a:pt x="23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9"/>
            <p:cNvSpPr/>
            <p:nvPr/>
          </p:nvSpPr>
          <p:spPr>
            <a:xfrm>
              <a:off x="1728142" y="855546"/>
              <a:ext cx="168154" cy="223795"/>
            </a:xfrm>
            <a:custGeom>
              <a:avLst/>
              <a:gdLst/>
              <a:ahLst/>
              <a:cxnLst/>
              <a:rect l="l" t="t" r="r" b="b"/>
              <a:pathLst>
                <a:path w="5600" h="7453" extrusionOk="0">
                  <a:moveTo>
                    <a:pt x="1896" y="0"/>
                  </a:moveTo>
                  <a:cubicBezTo>
                    <a:pt x="1450" y="0"/>
                    <a:pt x="1293" y="360"/>
                    <a:pt x="1293" y="360"/>
                  </a:cubicBezTo>
                  <a:cubicBezTo>
                    <a:pt x="1293" y="360"/>
                    <a:pt x="1421" y="446"/>
                    <a:pt x="977" y="1924"/>
                  </a:cubicBezTo>
                  <a:cubicBezTo>
                    <a:pt x="776" y="2599"/>
                    <a:pt x="1" y="4983"/>
                    <a:pt x="761" y="6030"/>
                  </a:cubicBezTo>
                  <a:cubicBezTo>
                    <a:pt x="1436" y="6964"/>
                    <a:pt x="2671" y="7222"/>
                    <a:pt x="3762" y="7380"/>
                  </a:cubicBezTo>
                  <a:lnTo>
                    <a:pt x="4034" y="7423"/>
                  </a:lnTo>
                  <a:cubicBezTo>
                    <a:pt x="4135" y="7437"/>
                    <a:pt x="4235" y="7452"/>
                    <a:pt x="4336" y="7452"/>
                  </a:cubicBezTo>
                  <a:cubicBezTo>
                    <a:pt x="5269" y="7452"/>
                    <a:pt x="5600" y="6719"/>
                    <a:pt x="5571" y="5686"/>
                  </a:cubicBezTo>
                  <a:cubicBezTo>
                    <a:pt x="5527" y="4064"/>
                    <a:pt x="3389" y="647"/>
                    <a:pt x="2484" y="159"/>
                  </a:cubicBezTo>
                  <a:cubicBezTo>
                    <a:pt x="2240" y="44"/>
                    <a:pt x="2053" y="0"/>
                    <a:pt x="1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9"/>
            <p:cNvSpPr/>
            <p:nvPr/>
          </p:nvSpPr>
          <p:spPr>
            <a:xfrm>
              <a:off x="1437978" y="1209910"/>
              <a:ext cx="5225" cy="31529"/>
            </a:xfrm>
            <a:custGeom>
              <a:avLst/>
              <a:gdLst/>
              <a:ahLst/>
              <a:cxnLst/>
              <a:rect l="l" t="t" r="r" b="b"/>
              <a:pathLst>
                <a:path w="174" h="1050" extrusionOk="0">
                  <a:moveTo>
                    <a:pt x="30" y="1"/>
                  </a:moveTo>
                  <a:lnTo>
                    <a:pt x="30" y="1"/>
                  </a:lnTo>
                  <a:cubicBezTo>
                    <a:pt x="1" y="345"/>
                    <a:pt x="44" y="705"/>
                    <a:pt x="173" y="1049"/>
                  </a:cubicBezTo>
                  <a:cubicBezTo>
                    <a:pt x="102" y="705"/>
                    <a:pt x="58" y="345"/>
                    <a:pt x="3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9"/>
            <p:cNvSpPr/>
            <p:nvPr/>
          </p:nvSpPr>
          <p:spPr>
            <a:xfrm>
              <a:off x="1423775" y="1133908"/>
              <a:ext cx="238869" cy="172298"/>
            </a:xfrm>
            <a:custGeom>
              <a:avLst/>
              <a:gdLst/>
              <a:ahLst/>
              <a:cxnLst/>
              <a:rect l="l" t="t" r="r" b="b"/>
              <a:pathLst>
                <a:path w="7955" h="5738" extrusionOk="0">
                  <a:moveTo>
                    <a:pt x="3493" y="1"/>
                  </a:moveTo>
                  <a:cubicBezTo>
                    <a:pt x="1969" y="1"/>
                    <a:pt x="684" y="765"/>
                    <a:pt x="374" y="1972"/>
                  </a:cubicBezTo>
                  <a:cubicBezTo>
                    <a:pt x="1" y="3479"/>
                    <a:pt x="1307" y="5102"/>
                    <a:pt x="3303" y="5590"/>
                  </a:cubicBezTo>
                  <a:cubicBezTo>
                    <a:pt x="3698" y="5690"/>
                    <a:pt x="4092" y="5738"/>
                    <a:pt x="4471" y="5738"/>
                  </a:cubicBezTo>
                  <a:cubicBezTo>
                    <a:pt x="5990" y="5738"/>
                    <a:pt x="7282" y="4973"/>
                    <a:pt x="7581" y="3766"/>
                  </a:cubicBezTo>
                  <a:cubicBezTo>
                    <a:pt x="7954" y="2259"/>
                    <a:pt x="6647" y="636"/>
                    <a:pt x="4666" y="148"/>
                  </a:cubicBezTo>
                  <a:cubicBezTo>
                    <a:pt x="4268" y="48"/>
                    <a:pt x="3873" y="1"/>
                    <a:pt x="34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9"/>
            <p:cNvSpPr/>
            <p:nvPr/>
          </p:nvSpPr>
          <p:spPr>
            <a:xfrm>
              <a:off x="1421613" y="1131836"/>
              <a:ext cx="243163" cy="176382"/>
            </a:xfrm>
            <a:custGeom>
              <a:avLst/>
              <a:gdLst/>
              <a:ahLst/>
              <a:cxnLst/>
              <a:rect l="l" t="t" r="r" b="b"/>
              <a:pathLst>
                <a:path w="8098" h="5874" extrusionOk="0">
                  <a:moveTo>
                    <a:pt x="3572" y="132"/>
                  </a:moveTo>
                  <a:cubicBezTo>
                    <a:pt x="3942" y="132"/>
                    <a:pt x="4325" y="178"/>
                    <a:pt x="4709" y="275"/>
                  </a:cubicBezTo>
                  <a:cubicBezTo>
                    <a:pt x="6662" y="763"/>
                    <a:pt x="7954" y="2357"/>
                    <a:pt x="7596" y="3821"/>
                  </a:cubicBezTo>
                  <a:cubicBezTo>
                    <a:pt x="7296" y="4995"/>
                    <a:pt x="6029" y="5745"/>
                    <a:pt x="4532" y="5745"/>
                  </a:cubicBezTo>
                  <a:cubicBezTo>
                    <a:pt x="4161" y="5745"/>
                    <a:pt x="3776" y="5699"/>
                    <a:pt x="3388" y="5602"/>
                  </a:cubicBezTo>
                  <a:cubicBezTo>
                    <a:pt x="1436" y="5114"/>
                    <a:pt x="144" y="3519"/>
                    <a:pt x="517" y="2055"/>
                  </a:cubicBezTo>
                  <a:cubicBezTo>
                    <a:pt x="805" y="881"/>
                    <a:pt x="2080" y="132"/>
                    <a:pt x="3572" y="132"/>
                  </a:cubicBezTo>
                  <a:close/>
                  <a:moveTo>
                    <a:pt x="3584" y="1"/>
                  </a:moveTo>
                  <a:cubicBezTo>
                    <a:pt x="2024" y="1"/>
                    <a:pt x="700" y="791"/>
                    <a:pt x="388" y="2026"/>
                  </a:cubicBezTo>
                  <a:cubicBezTo>
                    <a:pt x="0" y="3563"/>
                    <a:pt x="1336" y="5213"/>
                    <a:pt x="3360" y="5717"/>
                  </a:cubicBezTo>
                  <a:cubicBezTo>
                    <a:pt x="3748" y="5816"/>
                    <a:pt x="4150" y="5874"/>
                    <a:pt x="4537" y="5874"/>
                  </a:cubicBezTo>
                  <a:cubicBezTo>
                    <a:pt x="6088" y="5874"/>
                    <a:pt x="7408" y="5085"/>
                    <a:pt x="7710" y="3850"/>
                  </a:cubicBezTo>
                  <a:cubicBezTo>
                    <a:pt x="8097" y="2313"/>
                    <a:pt x="6763" y="663"/>
                    <a:pt x="4753" y="146"/>
                  </a:cubicBezTo>
                  <a:cubicBezTo>
                    <a:pt x="4357" y="48"/>
                    <a:pt x="3964" y="1"/>
                    <a:pt x="35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9"/>
            <p:cNvSpPr/>
            <p:nvPr/>
          </p:nvSpPr>
          <p:spPr>
            <a:xfrm>
              <a:off x="1419481" y="1129975"/>
              <a:ext cx="247457" cy="179985"/>
            </a:xfrm>
            <a:custGeom>
              <a:avLst/>
              <a:gdLst/>
              <a:ahLst/>
              <a:cxnLst/>
              <a:rect l="l" t="t" r="r" b="b"/>
              <a:pathLst>
                <a:path w="8241" h="5994" extrusionOk="0">
                  <a:moveTo>
                    <a:pt x="3622" y="263"/>
                  </a:moveTo>
                  <a:cubicBezTo>
                    <a:pt x="3993" y="263"/>
                    <a:pt x="4379" y="310"/>
                    <a:pt x="4767" y="409"/>
                  </a:cubicBezTo>
                  <a:cubicBezTo>
                    <a:pt x="6690" y="882"/>
                    <a:pt x="7954" y="2433"/>
                    <a:pt x="7594" y="3869"/>
                  </a:cubicBezTo>
                  <a:cubicBezTo>
                    <a:pt x="7422" y="4558"/>
                    <a:pt x="6905" y="5118"/>
                    <a:pt x="6130" y="5448"/>
                  </a:cubicBezTo>
                  <a:cubicBezTo>
                    <a:pt x="5670" y="5641"/>
                    <a:pt x="5160" y="5736"/>
                    <a:pt x="4631" y="5736"/>
                  </a:cubicBezTo>
                  <a:cubicBezTo>
                    <a:pt x="4252" y="5736"/>
                    <a:pt x="3863" y="5687"/>
                    <a:pt x="3474" y="5591"/>
                  </a:cubicBezTo>
                  <a:cubicBezTo>
                    <a:pt x="1564" y="5118"/>
                    <a:pt x="287" y="3568"/>
                    <a:pt x="646" y="2132"/>
                  </a:cubicBezTo>
                  <a:cubicBezTo>
                    <a:pt x="932" y="988"/>
                    <a:pt x="2166" y="263"/>
                    <a:pt x="3622" y="263"/>
                  </a:cubicBezTo>
                  <a:close/>
                  <a:moveTo>
                    <a:pt x="3644" y="1"/>
                  </a:moveTo>
                  <a:cubicBezTo>
                    <a:pt x="2062" y="1"/>
                    <a:pt x="713" y="806"/>
                    <a:pt x="402" y="2074"/>
                  </a:cubicBezTo>
                  <a:cubicBezTo>
                    <a:pt x="0" y="3639"/>
                    <a:pt x="1350" y="5333"/>
                    <a:pt x="3417" y="5850"/>
                  </a:cubicBezTo>
                  <a:cubicBezTo>
                    <a:pt x="3804" y="5951"/>
                    <a:pt x="4206" y="5993"/>
                    <a:pt x="4608" y="5993"/>
                  </a:cubicBezTo>
                  <a:cubicBezTo>
                    <a:pt x="5383" y="5993"/>
                    <a:pt x="6116" y="5807"/>
                    <a:pt x="6690" y="5448"/>
                  </a:cubicBezTo>
                  <a:cubicBezTo>
                    <a:pt x="7293" y="5061"/>
                    <a:pt x="7695" y="4544"/>
                    <a:pt x="7853" y="3926"/>
                  </a:cubicBezTo>
                  <a:cubicBezTo>
                    <a:pt x="8241" y="2362"/>
                    <a:pt x="6891" y="668"/>
                    <a:pt x="4838" y="151"/>
                  </a:cubicBezTo>
                  <a:cubicBezTo>
                    <a:pt x="4434" y="49"/>
                    <a:pt x="4032" y="1"/>
                    <a:pt x="36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9"/>
            <p:cNvSpPr/>
            <p:nvPr/>
          </p:nvSpPr>
          <p:spPr>
            <a:xfrm>
              <a:off x="1487135" y="1186638"/>
              <a:ext cx="25043" cy="40537"/>
            </a:xfrm>
            <a:custGeom>
              <a:avLst/>
              <a:gdLst/>
              <a:ahLst/>
              <a:cxnLst/>
              <a:rect l="l" t="t" r="r" b="b"/>
              <a:pathLst>
                <a:path w="834" h="1350" extrusionOk="0">
                  <a:moveTo>
                    <a:pt x="374" y="130"/>
                  </a:moveTo>
                  <a:cubicBezTo>
                    <a:pt x="504" y="130"/>
                    <a:pt x="661" y="345"/>
                    <a:pt x="690" y="661"/>
                  </a:cubicBezTo>
                  <a:cubicBezTo>
                    <a:pt x="705" y="877"/>
                    <a:pt x="647" y="1078"/>
                    <a:pt x="561" y="1178"/>
                  </a:cubicBezTo>
                  <a:cubicBezTo>
                    <a:pt x="532" y="1206"/>
                    <a:pt x="489" y="1235"/>
                    <a:pt x="460" y="1235"/>
                  </a:cubicBezTo>
                  <a:lnTo>
                    <a:pt x="446" y="1235"/>
                  </a:lnTo>
                  <a:cubicBezTo>
                    <a:pt x="316" y="1235"/>
                    <a:pt x="173" y="1020"/>
                    <a:pt x="144" y="689"/>
                  </a:cubicBezTo>
                  <a:cubicBezTo>
                    <a:pt x="130" y="488"/>
                    <a:pt x="173" y="287"/>
                    <a:pt x="259" y="187"/>
                  </a:cubicBezTo>
                  <a:cubicBezTo>
                    <a:pt x="303" y="144"/>
                    <a:pt x="331" y="130"/>
                    <a:pt x="374" y="130"/>
                  </a:cubicBezTo>
                  <a:close/>
                  <a:moveTo>
                    <a:pt x="374" y="0"/>
                  </a:moveTo>
                  <a:cubicBezTo>
                    <a:pt x="288" y="0"/>
                    <a:pt x="230" y="44"/>
                    <a:pt x="173" y="101"/>
                  </a:cubicBezTo>
                  <a:cubicBezTo>
                    <a:pt x="58" y="230"/>
                    <a:pt x="0" y="460"/>
                    <a:pt x="15" y="704"/>
                  </a:cubicBezTo>
                  <a:cubicBezTo>
                    <a:pt x="44" y="1078"/>
                    <a:pt x="230" y="1350"/>
                    <a:pt x="446" y="1350"/>
                  </a:cubicBezTo>
                  <a:lnTo>
                    <a:pt x="460" y="1350"/>
                  </a:lnTo>
                  <a:cubicBezTo>
                    <a:pt x="532" y="1350"/>
                    <a:pt x="603" y="1321"/>
                    <a:pt x="661" y="1250"/>
                  </a:cubicBezTo>
                  <a:cubicBezTo>
                    <a:pt x="776" y="1135"/>
                    <a:pt x="833" y="905"/>
                    <a:pt x="819" y="661"/>
                  </a:cubicBezTo>
                  <a:cubicBezTo>
                    <a:pt x="791" y="287"/>
                    <a:pt x="603" y="0"/>
                    <a:pt x="374" y="0"/>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9"/>
            <p:cNvSpPr/>
            <p:nvPr/>
          </p:nvSpPr>
          <p:spPr>
            <a:xfrm>
              <a:off x="1562596" y="1205586"/>
              <a:ext cx="25043" cy="40567"/>
            </a:xfrm>
            <a:custGeom>
              <a:avLst/>
              <a:gdLst/>
              <a:ahLst/>
              <a:cxnLst/>
              <a:rect l="l" t="t" r="r" b="b"/>
              <a:pathLst>
                <a:path w="834" h="1351" extrusionOk="0">
                  <a:moveTo>
                    <a:pt x="374" y="131"/>
                  </a:moveTo>
                  <a:cubicBezTo>
                    <a:pt x="502" y="131"/>
                    <a:pt x="661" y="346"/>
                    <a:pt x="690" y="661"/>
                  </a:cubicBezTo>
                  <a:cubicBezTo>
                    <a:pt x="703" y="877"/>
                    <a:pt x="646" y="1078"/>
                    <a:pt x="560" y="1164"/>
                  </a:cubicBezTo>
                  <a:cubicBezTo>
                    <a:pt x="531" y="1207"/>
                    <a:pt x="489" y="1222"/>
                    <a:pt x="460" y="1236"/>
                  </a:cubicBezTo>
                  <a:cubicBezTo>
                    <a:pt x="330" y="1236"/>
                    <a:pt x="173" y="1021"/>
                    <a:pt x="144" y="690"/>
                  </a:cubicBezTo>
                  <a:cubicBezTo>
                    <a:pt x="129" y="489"/>
                    <a:pt x="173" y="288"/>
                    <a:pt x="259" y="188"/>
                  </a:cubicBezTo>
                  <a:cubicBezTo>
                    <a:pt x="301" y="145"/>
                    <a:pt x="330" y="131"/>
                    <a:pt x="374" y="131"/>
                  </a:cubicBezTo>
                  <a:close/>
                  <a:moveTo>
                    <a:pt x="374" y="1"/>
                  </a:moveTo>
                  <a:cubicBezTo>
                    <a:pt x="301" y="1"/>
                    <a:pt x="230" y="45"/>
                    <a:pt x="173" y="102"/>
                  </a:cubicBezTo>
                  <a:cubicBezTo>
                    <a:pt x="58" y="231"/>
                    <a:pt x="1" y="460"/>
                    <a:pt x="14" y="705"/>
                  </a:cubicBezTo>
                  <a:cubicBezTo>
                    <a:pt x="43" y="1078"/>
                    <a:pt x="230" y="1351"/>
                    <a:pt x="460" y="1351"/>
                  </a:cubicBezTo>
                  <a:cubicBezTo>
                    <a:pt x="531" y="1351"/>
                    <a:pt x="603" y="1322"/>
                    <a:pt x="661" y="1251"/>
                  </a:cubicBezTo>
                  <a:cubicBezTo>
                    <a:pt x="776" y="1136"/>
                    <a:pt x="833" y="906"/>
                    <a:pt x="818" y="648"/>
                  </a:cubicBezTo>
                  <a:cubicBezTo>
                    <a:pt x="790" y="274"/>
                    <a:pt x="589" y="1"/>
                    <a:pt x="374" y="1"/>
                  </a:cubicBezTo>
                  <a:close/>
                </a:path>
              </a:pathLst>
            </a:custGeom>
            <a:solidFill>
              <a:schemeClr val="accent6"/>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9"/>
            <p:cNvSpPr/>
            <p:nvPr/>
          </p:nvSpPr>
          <p:spPr>
            <a:xfrm>
              <a:off x="1519025" y="1246064"/>
              <a:ext cx="196620" cy="101823"/>
            </a:xfrm>
            <a:custGeom>
              <a:avLst/>
              <a:gdLst/>
              <a:ahLst/>
              <a:cxnLst/>
              <a:rect l="l" t="t" r="r" b="b"/>
              <a:pathLst>
                <a:path w="6548" h="3391" extrusionOk="0">
                  <a:moveTo>
                    <a:pt x="6351" y="1"/>
                  </a:moveTo>
                  <a:cubicBezTo>
                    <a:pt x="6259" y="1"/>
                    <a:pt x="6173" y="69"/>
                    <a:pt x="6161" y="175"/>
                  </a:cubicBezTo>
                  <a:cubicBezTo>
                    <a:pt x="6132" y="405"/>
                    <a:pt x="6088" y="620"/>
                    <a:pt x="6002" y="835"/>
                  </a:cubicBezTo>
                  <a:cubicBezTo>
                    <a:pt x="5494" y="2212"/>
                    <a:pt x="3994" y="3019"/>
                    <a:pt x="2228" y="3019"/>
                  </a:cubicBezTo>
                  <a:cubicBezTo>
                    <a:pt x="1599" y="3019"/>
                    <a:pt x="937" y="2916"/>
                    <a:pt x="274" y="2702"/>
                  </a:cubicBezTo>
                  <a:cubicBezTo>
                    <a:pt x="251" y="2692"/>
                    <a:pt x="228" y="2687"/>
                    <a:pt x="204" y="2687"/>
                  </a:cubicBezTo>
                  <a:cubicBezTo>
                    <a:pt x="125" y="2687"/>
                    <a:pt x="52" y="2739"/>
                    <a:pt x="30" y="2816"/>
                  </a:cubicBezTo>
                  <a:cubicBezTo>
                    <a:pt x="1" y="2918"/>
                    <a:pt x="58" y="3032"/>
                    <a:pt x="159" y="3061"/>
                  </a:cubicBezTo>
                  <a:cubicBezTo>
                    <a:pt x="849" y="3291"/>
                    <a:pt x="1551" y="3391"/>
                    <a:pt x="2227" y="3391"/>
                  </a:cubicBezTo>
                  <a:cubicBezTo>
                    <a:pt x="4151" y="3391"/>
                    <a:pt x="5801" y="2501"/>
                    <a:pt x="6362" y="979"/>
                  </a:cubicBezTo>
                  <a:cubicBezTo>
                    <a:pt x="6448" y="735"/>
                    <a:pt x="6519" y="477"/>
                    <a:pt x="6548" y="218"/>
                  </a:cubicBezTo>
                  <a:cubicBezTo>
                    <a:pt x="6548" y="104"/>
                    <a:pt x="6476" y="17"/>
                    <a:pt x="6375" y="3"/>
                  </a:cubicBezTo>
                  <a:cubicBezTo>
                    <a:pt x="6367" y="1"/>
                    <a:pt x="6359" y="1"/>
                    <a:pt x="63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9"/>
            <p:cNvSpPr/>
            <p:nvPr/>
          </p:nvSpPr>
          <p:spPr>
            <a:xfrm>
              <a:off x="1691477" y="1240539"/>
              <a:ext cx="35372" cy="11230"/>
            </a:xfrm>
            <a:custGeom>
              <a:avLst/>
              <a:gdLst/>
              <a:ahLst/>
              <a:cxnLst/>
              <a:rect l="l" t="t" r="r" b="b"/>
              <a:pathLst>
                <a:path w="1178" h="374" extrusionOk="0">
                  <a:moveTo>
                    <a:pt x="188" y="0"/>
                  </a:moveTo>
                  <a:cubicBezTo>
                    <a:pt x="73" y="0"/>
                    <a:pt x="1" y="87"/>
                    <a:pt x="1" y="187"/>
                  </a:cubicBezTo>
                  <a:cubicBezTo>
                    <a:pt x="1" y="301"/>
                    <a:pt x="73" y="374"/>
                    <a:pt x="188" y="374"/>
                  </a:cubicBezTo>
                  <a:lnTo>
                    <a:pt x="992" y="374"/>
                  </a:lnTo>
                  <a:cubicBezTo>
                    <a:pt x="1092" y="374"/>
                    <a:pt x="1178" y="301"/>
                    <a:pt x="1178" y="187"/>
                  </a:cubicBezTo>
                  <a:cubicBezTo>
                    <a:pt x="1178" y="87"/>
                    <a:pt x="1092" y="0"/>
                    <a:pt x="9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9"/>
            <p:cNvSpPr/>
            <p:nvPr/>
          </p:nvSpPr>
          <p:spPr>
            <a:xfrm>
              <a:off x="1519025" y="1065263"/>
              <a:ext cx="25914" cy="40507"/>
            </a:xfrm>
            <a:custGeom>
              <a:avLst/>
              <a:gdLst/>
              <a:ahLst/>
              <a:cxnLst/>
              <a:rect l="l" t="t" r="r" b="b"/>
              <a:pathLst>
                <a:path w="863" h="1349" extrusionOk="0">
                  <a:moveTo>
                    <a:pt x="539" y="1"/>
                  </a:moveTo>
                  <a:cubicBezTo>
                    <a:pt x="363" y="1"/>
                    <a:pt x="165" y="257"/>
                    <a:pt x="87" y="597"/>
                  </a:cubicBezTo>
                  <a:cubicBezTo>
                    <a:pt x="1" y="970"/>
                    <a:pt x="73" y="1301"/>
                    <a:pt x="274" y="1343"/>
                  </a:cubicBezTo>
                  <a:cubicBezTo>
                    <a:pt x="288" y="1346"/>
                    <a:pt x="302" y="1348"/>
                    <a:pt x="316" y="1348"/>
                  </a:cubicBezTo>
                  <a:cubicBezTo>
                    <a:pt x="493" y="1348"/>
                    <a:pt x="696" y="1101"/>
                    <a:pt x="776" y="755"/>
                  </a:cubicBezTo>
                  <a:cubicBezTo>
                    <a:pt x="862" y="382"/>
                    <a:pt x="791" y="51"/>
                    <a:pt x="590" y="9"/>
                  </a:cubicBezTo>
                  <a:cubicBezTo>
                    <a:pt x="573" y="3"/>
                    <a:pt x="556" y="1"/>
                    <a:pt x="5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9"/>
            <p:cNvSpPr/>
            <p:nvPr/>
          </p:nvSpPr>
          <p:spPr>
            <a:xfrm>
              <a:off x="1516893" y="1063192"/>
              <a:ext cx="30208" cy="44591"/>
            </a:xfrm>
            <a:custGeom>
              <a:avLst/>
              <a:gdLst/>
              <a:ahLst/>
              <a:cxnLst/>
              <a:rect l="l" t="t" r="r" b="b"/>
              <a:pathLst>
                <a:path w="1006" h="1485" extrusionOk="0">
                  <a:moveTo>
                    <a:pt x="646" y="135"/>
                  </a:moveTo>
                  <a:cubicBezTo>
                    <a:pt x="790" y="164"/>
                    <a:pt x="876" y="451"/>
                    <a:pt x="790" y="809"/>
                  </a:cubicBezTo>
                  <a:cubicBezTo>
                    <a:pt x="732" y="1054"/>
                    <a:pt x="617" y="1255"/>
                    <a:pt x="489" y="1326"/>
                  </a:cubicBezTo>
                  <a:cubicBezTo>
                    <a:pt x="445" y="1355"/>
                    <a:pt x="403" y="1355"/>
                    <a:pt x="359" y="1355"/>
                  </a:cubicBezTo>
                  <a:cubicBezTo>
                    <a:pt x="215" y="1312"/>
                    <a:pt x="129" y="1039"/>
                    <a:pt x="215" y="681"/>
                  </a:cubicBezTo>
                  <a:cubicBezTo>
                    <a:pt x="273" y="436"/>
                    <a:pt x="388" y="235"/>
                    <a:pt x="518" y="164"/>
                  </a:cubicBezTo>
                  <a:cubicBezTo>
                    <a:pt x="560" y="135"/>
                    <a:pt x="589" y="135"/>
                    <a:pt x="617" y="135"/>
                  </a:cubicBezTo>
                  <a:close/>
                  <a:moveTo>
                    <a:pt x="622" y="0"/>
                  </a:moveTo>
                  <a:cubicBezTo>
                    <a:pt x="568" y="0"/>
                    <a:pt x="514" y="16"/>
                    <a:pt x="460" y="49"/>
                  </a:cubicBezTo>
                  <a:cubicBezTo>
                    <a:pt x="302" y="149"/>
                    <a:pt x="158" y="379"/>
                    <a:pt x="101" y="652"/>
                  </a:cubicBezTo>
                  <a:cubicBezTo>
                    <a:pt x="1" y="1054"/>
                    <a:pt x="101" y="1412"/>
                    <a:pt x="330" y="1470"/>
                  </a:cubicBezTo>
                  <a:cubicBezTo>
                    <a:pt x="345" y="1485"/>
                    <a:pt x="374" y="1485"/>
                    <a:pt x="388" y="1485"/>
                  </a:cubicBezTo>
                  <a:cubicBezTo>
                    <a:pt x="445" y="1485"/>
                    <a:pt x="503" y="1470"/>
                    <a:pt x="546" y="1427"/>
                  </a:cubicBezTo>
                  <a:cubicBezTo>
                    <a:pt x="704" y="1341"/>
                    <a:pt x="847" y="1111"/>
                    <a:pt x="905" y="838"/>
                  </a:cubicBezTo>
                  <a:cubicBezTo>
                    <a:pt x="1006" y="436"/>
                    <a:pt x="905" y="63"/>
                    <a:pt x="675" y="5"/>
                  </a:cubicBezTo>
                  <a:cubicBezTo>
                    <a:pt x="657" y="2"/>
                    <a:pt x="640" y="0"/>
                    <a:pt x="6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9"/>
            <p:cNvSpPr/>
            <p:nvPr/>
          </p:nvSpPr>
          <p:spPr>
            <a:xfrm>
              <a:off x="1589321" y="1080428"/>
              <a:ext cx="25914" cy="40837"/>
            </a:xfrm>
            <a:custGeom>
              <a:avLst/>
              <a:gdLst/>
              <a:ahLst/>
              <a:cxnLst/>
              <a:rect l="l" t="t" r="r" b="b"/>
              <a:pathLst>
                <a:path w="863" h="1360" extrusionOk="0">
                  <a:moveTo>
                    <a:pt x="548" y="1"/>
                  </a:moveTo>
                  <a:cubicBezTo>
                    <a:pt x="370" y="1"/>
                    <a:pt x="167" y="248"/>
                    <a:pt x="87" y="595"/>
                  </a:cubicBezTo>
                  <a:cubicBezTo>
                    <a:pt x="1" y="968"/>
                    <a:pt x="72" y="1298"/>
                    <a:pt x="273" y="1355"/>
                  </a:cubicBezTo>
                  <a:cubicBezTo>
                    <a:pt x="287" y="1358"/>
                    <a:pt x="301" y="1360"/>
                    <a:pt x="315" y="1360"/>
                  </a:cubicBezTo>
                  <a:cubicBezTo>
                    <a:pt x="493" y="1360"/>
                    <a:pt x="696" y="1113"/>
                    <a:pt x="776" y="767"/>
                  </a:cubicBezTo>
                  <a:cubicBezTo>
                    <a:pt x="862" y="394"/>
                    <a:pt x="790" y="49"/>
                    <a:pt x="589" y="6"/>
                  </a:cubicBezTo>
                  <a:cubicBezTo>
                    <a:pt x="575" y="2"/>
                    <a:pt x="562" y="1"/>
                    <a:pt x="5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9"/>
            <p:cNvSpPr/>
            <p:nvPr/>
          </p:nvSpPr>
          <p:spPr>
            <a:xfrm>
              <a:off x="1588450" y="1078626"/>
              <a:ext cx="27625" cy="44231"/>
            </a:xfrm>
            <a:custGeom>
              <a:avLst/>
              <a:gdLst/>
              <a:ahLst/>
              <a:cxnLst/>
              <a:rect l="l" t="t" r="r" b="b"/>
              <a:pathLst>
                <a:path w="920" h="1473" extrusionOk="0">
                  <a:moveTo>
                    <a:pt x="575" y="123"/>
                  </a:moveTo>
                  <a:cubicBezTo>
                    <a:pt x="589" y="123"/>
                    <a:pt x="604" y="123"/>
                    <a:pt x="604" y="138"/>
                  </a:cubicBezTo>
                  <a:cubicBezTo>
                    <a:pt x="675" y="152"/>
                    <a:pt x="733" y="224"/>
                    <a:pt x="761" y="339"/>
                  </a:cubicBezTo>
                  <a:cubicBezTo>
                    <a:pt x="790" y="468"/>
                    <a:pt x="790" y="640"/>
                    <a:pt x="747" y="812"/>
                  </a:cubicBezTo>
                  <a:cubicBezTo>
                    <a:pt x="669" y="1141"/>
                    <a:pt x="481" y="1349"/>
                    <a:pt x="351" y="1349"/>
                  </a:cubicBezTo>
                  <a:cubicBezTo>
                    <a:pt x="339" y="1349"/>
                    <a:pt x="328" y="1347"/>
                    <a:pt x="317" y="1344"/>
                  </a:cubicBezTo>
                  <a:cubicBezTo>
                    <a:pt x="244" y="1329"/>
                    <a:pt x="187" y="1258"/>
                    <a:pt x="158" y="1143"/>
                  </a:cubicBezTo>
                  <a:cubicBezTo>
                    <a:pt x="130" y="1013"/>
                    <a:pt x="130" y="841"/>
                    <a:pt x="173" y="669"/>
                  </a:cubicBezTo>
                  <a:cubicBezTo>
                    <a:pt x="259" y="339"/>
                    <a:pt x="445" y="123"/>
                    <a:pt x="575" y="123"/>
                  </a:cubicBezTo>
                  <a:close/>
                  <a:moveTo>
                    <a:pt x="571" y="0"/>
                  </a:moveTo>
                  <a:cubicBezTo>
                    <a:pt x="358" y="0"/>
                    <a:pt x="137" y="261"/>
                    <a:pt x="58" y="640"/>
                  </a:cubicBezTo>
                  <a:cubicBezTo>
                    <a:pt x="1" y="827"/>
                    <a:pt x="1" y="1013"/>
                    <a:pt x="43" y="1172"/>
                  </a:cubicBezTo>
                  <a:cubicBezTo>
                    <a:pt x="87" y="1344"/>
                    <a:pt x="173" y="1444"/>
                    <a:pt x="288" y="1472"/>
                  </a:cubicBezTo>
                  <a:lnTo>
                    <a:pt x="345" y="1472"/>
                  </a:lnTo>
                  <a:cubicBezTo>
                    <a:pt x="560" y="1472"/>
                    <a:pt x="776" y="1214"/>
                    <a:pt x="862" y="841"/>
                  </a:cubicBezTo>
                  <a:cubicBezTo>
                    <a:pt x="920" y="655"/>
                    <a:pt x="920" y="468"/>
                    <a:pt x="876" y="310"/>
                  </a:cubicBezTo>
                  <a:cubicBezTo>
                    <a:pt x="834" y="138"/>
                    <a:pt x="747" y="37"/>
                    <a:pt x="633" y="8"/>
                  </a:cubicBezTo>
                  <a:cubicBezTo>
                    <a:pt x="612" y="3"/>
                    <a:pt x="591" y="0"/>
                    <a:pt x="5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9"/>
            <p:cNvSpPr/>
            <p:nvPr/>
          </p:nvSpPr>
          <p:spPr>
            <a:xfrm>
              <a:off x="1717782" y="1502206"/>
              <a:ext cx="199623" cy="117287"/>
            </a:xfrm>
            <a:custGeom>
              <a:avLst/>
              <a:gdLst/>
              <a:ahLst/>
              <a:cxnLst/>
              <a:rect l="l" t="t" r="r" b="b"/>
              <a:pathLst>
                <a:path w="6648" h="3906" extrusionOk="0">
                  <a:moveTo>
                    <a:pt x="6590" y="0"/>
                  </a:moveTo>
                  <a:lnTo>
                    <a:pt x="1" y="201"/>
                  </a:lnTo>
                  <a:lnTo>
                    <a:pt x="1393" y="3503"/>
                  </a:lnTo>
                  <a:cubicBezTo>
                    <a:pt x="1494" y="3748"/>
                    <a:pt x="1724" y="3905"/>
                    <a:pt x="1996" y="3905"/>
                  </a:cubicBezTo>
                  <a:lnTo>
                    <a:pt x="4523" y="3905"/>
                  </a:lnTo>
                  <a:cubicBezTo>
                    <a:pt x="4796" y="3905"/>
                    <a:pt x="5026" y="3762"/>
                    <a:pt x="5126" y="3518"/>
                  </a:cubicBezTo>
                  <a:lnTo>
                    <a:pt x="66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9"/>
            <p:cNvSpPr/>
            <p:nvPr/>
          </p:nvSpPr>
          <p:spPr>
            <a:xfrm>
              <a:off x="1715200" y="1500074"/>
              <a:ext cx="204367" cy="121581"/>
            </a:xfrm>
            <a:custGeom>
              <a:avLst/>
              <a:gdLst/>
              <a:ahLst/>
              <a:cxnLst/>
              <a:rect l="l" t="t" r="r" b="b"/>
              <a:pathLst>
                <a:path w="6806" h="4049" extrusionOk="0">
                  <a:moveTo>
                    <a:pt x="6676" y="0"/>
                  </a:moveTo>
                  <a:cubicBezTo>
                    <a:pt x="6634" y="0"/>
                    <a:pt x="6605" y="29"/>
                    <a:pt x="6605" y="71"/>
                  </a:cubicBezTo>
                  <a:cubicBezTo>
                    <a:pt x="6605" y="100"/>
                    <a:pt x="6619" y="115"/>
                    <a:pt x="6647" y="129"/>
                  </a:cubicBezTo>
                  <a:lnTo>
                    <a:pt x="5154" y="3561"/>
                  </a:lnTo>
                  <a:cubicBezTo>
                    <a:pt x="5068" y="3775"/>
                    <a:pt x="4853" y="3919"/>
                    <a:pt x="4609" y="3919"/>
                  </a:cubicBezTo>
                  <a:lnTo>
                    <a:pt x="2082" y="3919"/>
                  </a:lnTo>
                  <a:cubicBezTo>
                    <a:pt x="1838" y="3919"/>
                    <a:pt x="1623" y="3775"/>
                    <a:pt x="1536" y="3561"/>
                  </a:cubicBezTo>
                  <a:lnTo>
                    <a:pt x="144" y="244"/>
                  </a:lnTo>
                  <a:cubicBezTo>
                    <a:pt x="133" y="223"/>
                    <a:pt x="108" y="210"/>
                    <a:pt x="83" y="210"/>
                  </a:cubicBezTo>
                  <a:cubicBezTo>
                    <a:pt x="75" y="210"/>
                    <a:pt x="66" y="211"/>
                    <a:pt x="58" y="215"/>
                  </a:cubicBezTo>
                  <a:cubicBezTo>
                    <a:pt x="30" y="230"/>
                    <a:pt x="1" y="259"/>
                    <a:pt x="15" y="287"/>
                  </a:cubicBezTo>
                  <a:lnTo>
                    <a:pt x="1422" y="3603"/>
                  </a:lnTo>
                  <a:cubicBezTo>
                    <a:pt x="1523" y="3877"/>
                    <a:pt x="1795" y="4049"/>
                    <a:pt x="2082" y="4049"/>
                  </a:cubicBezTo>
                  <a:lnTo>
                    <a:pt x="4609" y="4049"/>
                  </a:lnTo>
                  <a:cubicBezTo>
                    <a:pt x="4896" y="4049"/>
                    <a:pt x="5154" y="3877"/>
                    <a:pt x="5269" y="3618"/>
                  </a:cubicBezTo>
                  <a:lnTo>
                    <a:pt x="6791" y="100"/>
                  </a:lnTo>
                  <a:cubicBezTo>
                    <a:pt x="6806" y="71"/>
                    <a:pt x="6806" y="58"/>
                    <a:pt x="6791" y="29"/>
                  </a:cubicBezTo>
                  <a:cubicBezTo>
                    <a:pt x="6777" y="14"/>
                    <a:pt x="6762" y="0"/>
                    <a:pt x="67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9"/>
            <p:cNvSpPr/>
            <p:nvPr/>
          </p:nvSpPr>
          <p:spPr>
            <a:xfrm>
              <a:off x="1713038" y="1498332"/>
              <a:ext cx="208691" cy="125065"/>
            </a:xfrm>
            <a:custGeom>
              <a:avLst/>
              <a:gdLst/>
              <a:ahLst/>
              <a:cxnLst/>
              <a:rect l="l" t="t" r="r" b="b"/>
              <a:pathLst>
                <a:path w="6950" h="4165" extrusionOk="0">
                  <a:moveTo>
                    <a:pt x="6806" y="129"/>
                  </a:moveTo>
                  <a:lnTo>
                    <a:pt x="6792" y="144"/>
                  </a:lnTo>
                  <a:lnTo>
                    <a:pt x="6763" y="129"/>
                  </a:lnTo>
                  <a:close/>
                  <a:moveTo>
                    <a:pt x="6748" y="1"/>
                  </a:moveTo>
                  <a:cubicBezTo>
                    <a:pt x="6677" y="1"/>
                    <a:pt x="6620" y="58"/>
                    <a:pt x="6620" y="129"/>
                  </a:cubicBezTo>
                  <a:cubicBezTo>
                    <a:pt x="6620" y="158"/>
                    <a:pt x="6620" y="173"/>
                    <a:pt x="6633" y="202"/>
                  </a:cubicBezTo>
                  <a:lnTo>
                    <a:pt x="5169" y="3590"/>
                  </a:lnTo>
                  <a:cubicBezTo>
                    <a:pt x="5083" y="3791"/>
                    <a:pt x="4897" y="3906"/>
                    <a:pt x="4681" y="3906"/>
                  </a:cubicBezTo>
                  <a:lnTo>
                    <a:pt x="2154" y="3906"/>
                  </a:lnTo>
                  <a:cubicBezTo>
                    <a:pt x="1939" y="3906"/>
                    <a:pt x="1752" y="3776"/>
                    <a:pt x="1666" y="3590"/>
                  </a:cubicBezTo>
                  <a:lnTo>
                    <a:pt x="274" y="273"/>
                  </a:lnTo>
                  <a:cubicBezTo>
                    <a:pt x="251" y="228"/>
                    <a:pt x="203" y="193"/>
                    <a:pt x="148" y="193"/>
                  </a:cubicBezTo>
                  <a:cubicBezTo>
                    <a:pt x="133" y="193"/>
                    <a:pt x="117" y="195"/>
                    <a:pt x="102" y="202"/>
                  </a:cubicBezTo>
                  <a:cubicBezTo>
                    <a:pt x="29" y="230"/>
                    <a:pt x="0" y="317"/>
                    <a:pt x="29" y="374"/>
                  </a:cubicBezTo>
                  <a:lnTo>
                    <a:pt x="1422" y="3690"/>
                  </a:lnTo>
                  <a:cubicBezTo>
                    <a:pt x="1551" y="3977"/>
                    <a:pt x="1838" y="4164"/>
                    <a:pt x="2154" y="4164"/>
                  </a:cubicBezTo>
                  <a:lnTo>
                    <a:pt x="4681" y="4164"/>
                  </a:lnTo>
                  <a:cubicBezTo>
                    <a:pt x="4997" y="4164"/>
                    <a:pt x="5284" y="3977"/>
                    <a:pt x="5414" y="3690"/>
                  </a:cubicBezTo>
                  <a:lnTo>
                    <a:pt x="6935" y="173"/>
                  </a:lnTo>
                  <a:cubicBezTo>
                    <a:pt x="6949" y="144"/>
                    <a:pt x="6949" y="87"/>
                    <a:pt x="6920" y="58"/>
                  </a:cubicBezTo>
                  <a:cubicBezTo>
                    <a:pt x="6892" y="15"/>
                    <a:pt x="6849" y="1"/>
                    <a:pt x="68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9"/>
            <p:cNvSpPr/>
            <p:nvPr/>
          </p:nvSpPr>
          <p:spPr>
            <a:xfrm>
              <a:off x="1780752" y="-42031"/>
              <a:ext cx="695797" cy="695017"/>
            </a:xfrm>
            <a:custGeom>
              <a:avLst/>
              <a:gdLst/>
              <a:ahLst/>
              <a:cxnLst/>
              <a:rect l="l" t="t" r="r" b="b"/>
              <a:pathLst>
                <a:path w="23172" h="23146" extrusionOk="0">
                  <a:moveTo>
                    <a:pt x="14687" y="1"/>
                  </a:moveTo>
                  <a:lnTo>
                    <a:pt x="12016" y="7380"/>
                  </a:lnTo>
                  <a:cubicBezTo>
                    <a:pt x="12016" y="7380"/>
                    <a:pt x="4939" y="9060"/>
                    <a:pt x="4579" y="9376"/>
                  </a:cubicBezTo>
                  <a:cubicBezTo>
                    <a:pt x="4206" y="9692"/>
                    <a:pt x="933" y="14128"/>
                    <a:pt x="473" y="14817"/>
                  </a:cubicBezTo>
                  <a:cubicBezTo>
                    <a:pt x="0" y="15506"/>
                    <a:pt x="330" y="16239"/>
                    <a:pt x="559" y="16382"/>
                  </a:cubicBezTo>
                  <a:cubicBezTo>
                    <a:pt x="789" y="16526"/>
                    <a:pt x="2125" y="19483"/>
                    <a:pt x="2584" y="20259"/>
                  </a:cubicBezTo>
                  <a:cubicBezTo>
                    <a:pt x="3035" y="21011"/>
                    <a:pt x="4100" y="23146"/>
                    <a:pt x="5118" y="23146"/>
                  </a:cubicBezTo>
                  <a:cubicBezTo>
                    <a:pt x="5168" y="23146"/>
                    <a:pt x="5219" y="23141"/>
                    <a:pt x="5268" y="23130"/>
                  </a:cubicBezTo>
                  <a:cubicBezTo>
                    <a:pt x="6331" y="22900"/>
                    <a:pt x="5958" y="21694"/>
                    <a:pt x="5958" y="21694"/>
                  </a:cubicBezTo>
                  <a:lnTo>
                    <a:pt x="5958" y="21694"/>
                  </a:lnTo>
                  <a:cubicBezTo>
                    <a:pt x="5958" y="21694"/>
                    <a:pt x="6412" y="22124"/>
                    <a:pt x="6949" y="22124"/>
                  </a:cubicBezTo>
                  <a:cubicBezTo>
                    <a:pt x="7140" y="22124"/>
                    <a:pt x="7341" y="22070"/>
                    <a:pt x="7537" y="21924"/>
                  </a:cubicBezTo>
                  <a:cubicBezTo>
                    <a:pt x="8270" y="21363"/>
                    <a:pt x="7853" y="20861"/>
                    <a:pt x="7623" y="20259"/>
                  </a:cubicBezTo>
                  <a:cubicBezTo>
                    <a:pt x="7393" y="19656"/>
                    <a:pt x="5728" y="17861"/>
                    <a:pt x="5728" y="17860"/>
                  </a:cubicBezTo>
                  <a:lnTo>
                    <a:pt x="5728" y="17860"/>
                  </a:lnTo>
                  <a:cubicBezTo>
                    <a:pt x="5728" y="17860"/>
                    <a:pt x="7169" y="18653"/>
                    <a:pt x="7922" y="18653"/>
                  </a:cubicBezTo>
                  <a:cubicBezTo>
                    <a:pt x="8023" y="18653"/>
                    <a:pt x="8112" y="18639"/>
                    <a:pt x="8183" y="18607"/>
                  </a:cubicBezTo>
                  <a:cubicBezTo>
                    <a:pt x="8786" y="18320"/>
                    <a:pt x="9332" y="17717"/>
                    <a:pt x="9332" y="17717"/>
                  </a:cubicBezTo>
                  <a:cubicBezTo>
                    <a:pt x="9332" y="17717"/>
                    <a:pt x="9719" y="17842"/>
                    <a:pt x="10169" y="17842"/>
                  </a:cubicBezTo>
                  <a:cubicBezTo>
                    <a:pt x="10540" y="17842"/>
                    <a:pt x="10954" y="17756"/>
                    <a:pt x="11227" y="17445"/>
                  </a:cubicBezTo>
                  <a:cubicBezTo>
                    <a:pt x="11830" y="16755"/>
                    <a:pt x="12016" y="14774"/>
                    <a:pt x="12016" y="14774"/>
                  </a:cubicBezTo>
                  <a:cubicBezTo>
                    <a:pt x="12016" y="14774"/>
                    <a:pt x="14084" y="13712"/>
                    <a:pt x="14816" y="12649"/>
                  </a:cubicBezTo>
                  <a:cubicBezTo>
                    <a:pt x="15563" y="11587"/>
                    <a:pt x="16166" y="10151"/>
                    <a:pt x="16166" y="10151"/>
                  </a:cubicBezTo>
                  <a:lnTo>
                    <a:pt x="23172" y="44"/>
                  </a:lnTo>
                  <a:lnTo>
                    <a:pt x="146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9"/>
            <p:cNvSpPr/>
            <p:nvPr/>
          </p:nvSpPr>
          <p:spPr>
            <a:xfrm>
              <a:off x="1813903" y="170089"/>
              <a:ext cx="511789" cy="478969"/>
            </a:xfrm>
            <a:custGeom>
              <a:avLst/>
              <a:gdLst/>
              <a:ahLst/>
              <a:cxnLst/>
              <a:rect l="l" t="t" r="r" b="b"/>
              <a:pathLst>
                <a:path w="17044" h="15951" extrusionOk="0">
                  <a:moveTo>
                    <a:pt x="17043" y="0"/>
                  </a:moveTo>
                  <a:lnTo>
                    <a:pt x="14329" y="3202"/>
                  </a:lnTo>
                  <a:cubicBezTo>
                    <a:pt x="14329" y="3202"/>
                    <a:pt x="13569" y="5484"/>
                    <a:pt x="12750" y="5930"/>
                  </a:cubicBezTo>
                  <a:cubicBezTo>
                    <a:pt x="12578" y="6016"/>
                    <a:pt x="12248" y="6145"/>
                    <a:pt x="11802" y="6275"/>
                  </a:cubicBezTo>
                  <a:cubicBezTo>
                    <a:pt x="11630" y="6662"/>
                    <a:pt x="11400" y="7092"/>
                    <a:pt x="11157" y="7423"/>
                  </a:cubicBezTo>
                  <a:cubicBezTo>
                    <a:pt x="11760" y="7079"/>
                    <a:pt x="13066" y="6288"/>
                    <a:pt x="13611" y="5499"/>
                  </a:cubicBezTo>
                  <a:cubicBezTo>
                    <a:pt x="14329" y="4466"/>
                    <a:pt x="14932" y="3044"/>
                    <a:pt x="14932" y="3030"/>
                  </a:cubicBezTo>
                  <a:lnTo>
                    <a:pt x="14947" y="3015"/>
                  </a:lnTo>
                  <a:lnTo>
                    <a:pt x="17043" y="0"/>
                  </a:lnTo>
                  <a:close/>
                  <a:moveTo>
                    <a:pt x="2485" y="6432"/>
                  </a:moveTo>
                  <a:cubicBezTo>
                    <a:pt x="2269" y="6719"/>
                    <a:pt x="1452" y="7768"/>
                    <a:pt x="1078" y="8141"/>
                  </a:cubicBezTo>
                  <a:cubicBezTo>
                    <a:pt x="762" y="8428"/>
                    <a:pt x="403" y="8643"/>
                    <a:pt x="1" y="8786"/>
                  </a:cubicBezTo>
                  <a:cubicBezTo>
                    <a:pt x="1" y="8786"/>
                    <a:pt x="432" y="9892"/>
                    <a:pt x="1063" y="11256"/>
                  </a:cubicBezTo>
                  <a:lnTo>
                    <a:pt x="1509" y="11428"/>
                  </a:lnTo>
                  <a:cubicBezTo>
                    <a:pt x="1551" y="11198"/>
                    <a:pt x="1609" y="10984"/>
                    <a:pt x="1666" y="10796"/>
                  </a:cubicBezTo>
                  <a:cubicBezTo>
                    <a:pt x="1896" y="10151"/>
                    <a:pt x="2183" y="9778"/>
                    <a:pt x="2457" y="9361"/>
                  </a:cubicBezTo>
                  <a:cubicBezTo>
                    <a:pt x="2801" y="8830"/>
                    <a:pt x="2945" y="8198"/>
                    <a:pt x="2872" y="7567"/>
                  </a:cubicBezTo>
                  <a:cubicBezTo>
                    <a:pt x="2815" y="7165"/>
                    <a:pt x="2643" y="6748"/>
                    <a:pt x="2485" y="6432"/>
                  </a:cubicBezTo>
                  <a:close/>
                  <a:moveTo>
                    <a:pt x="10769" y="7810"/>
                  </a:moveTo>
                  <a:cubicBezTo>
                    <a:pt x="9821" y="8399"/>
                    <a:pt x="6563" y="8859"/>
                    <a:pt x="6563" y="8859"/>
                  </a:cubicBezTo>
                  <a:cubicBezTo>
                    <a:pt x="6563" y="8859"/>
                    <a:pt x="5227" y="9921"/>
                    <a:pt x="4811" y="10381"/>
                  </a:cubicBezTo>
                  <a:cubicBezTo>
                    <a:pt x="4739" y="10452"/>
                    <a:pt x="4681" y="10553"/>
                    <a:pt x="4610" y="10668"/>
                  </a:cubicBezTo>
                  <a:lnTo>
                    <a:pt x="4624" y="10668"/>
                  </a:lnTo>
                  <a:cubicBezTo>
                    <a:pt x="4653" y="10668"/>
                    <a:pt x="4667" y="10668"/>
                    <a:pt x="4696" y="10682"/>
                  </a:cubicBezTo>
                  <a:cubicBezTo>
                    <a:pt x="5284" y="11012"/>
                    <a:pt x="6289" y="11457"/>
                    <a:pt x="6806" y="11457"/>
                  </a:cubicBezTo>
                  <a:cubicBezTo>
                    <a:pt x="6892" y="11457"/>
                    <a:pt x="6965" y="11443"/>
                    <a:pt x="7022" y="11414"/>
                  </a:cubicBezTo>
                  <a:cubicBezTo>
                    <a:pt x="7596" y="11156"/>
                    <a:pt x="8127" y="10582"/>
                    <a:pt x="8127" y="10567"/>
                  </a:cubicBezTo>
                  <a:cubicBezTo>
                    <a:pt x="8156" y="10538"/>
                    <a:pt x="8199" y="10524"/>
                    <a:pt x="8228" y="10524"/>
                  </a:cubicBezTo>
                  <a:cubicBezTo>
                    <a:pt x="8242" y="10524"/>
                    <a:pt x="8257" y="10538"/>
                    <a:pt x="8270" y="10538"/>
                  </a:cubicBezTo>
                  <a:cubicBezTo>
                    <a:pt x="8270" y="10538"/>
                    <a:pt x="8644" y="10653"/>
                    <a:pt x="9061" y="10653"/>
                  </a:cubicBezTo>
                  <a:cubicBezTo>
                    <a:pt x="9405" y="10653"/>
                    <a:pt x="9779" y="10582"/>
                    <a:pt x="10022" y="10294"/>
                  </a:cubicBezTo>
                  <a:cubicBezTo>
                    <a:pt x="10510" y="9734"/>
                    <a:pt x="10711" y="8241"/>
                    <a:pt x="10769" y="7810"/>
                  </a:cubicBezTo>
                  <a:close/>
                  <a:moveTo>
                    <a:pt x="4509" y="10840"/>
                  </a:moveTo>
                  <a:cubicBezTo>
                    <a:pt x="4251" y="11328"/>
                    <a:pt x="3978" y="12017"/>
                    <a:pt x="3634" y="12735"/>
                  </a:cubicBezTo>
                  <a:lnTo>
                    <a:pt x="3835" y="12793"/>
                  </a:lnTo>
                  <a:cubicBezTo>
                    <a:pt x="3877" y="12806"/>
                    <a:pt x="3892" y="12835"/>
                    <a:pt x="3906" y="12864"/>
                  </a:cubicBezTo>
                  <a:cubicBezTo>
                    <a:pt x="3935" y="12892"/>
                    <a:pt x="3935" y="12936"/>
                    <a:pt x="3921" y="12965"/>
                  </a:cubicBezTo>
                  <a:lnTo>
                    <a:pt x="3088" y="15118"/>
                  </a:lnTo>
                  <a:cubicBezTo>
                    <a:pt x="3261" y="15377"/>
                    <a:pt x="3433" y="15620"/>
                    <a:pt x="3605" y="15821"/>
                  </a:cubicBezTo>
                  <a:cubicBezTo>
                    <a:pt x="3749" y="15907"/>
                    <a:pt x="3877" y="15951"/>
                    <a:pt x="4021" y="15951"/>
                  </a:cubicBezTo>
                  <a:cubicBezTo>
                    <a:pt x="4065" y="15951"/>
                    <a:pt x="4093" y="15936"/>
                    <a:pt x="4136" y="15936"/>
                  </a:cubicBezTo>
                  <a:cubicBezTo>
                    <a:pt x="4394" y="15879"/>
                    <a:pt x="4566" y="15764"/>
                    <a:pt x="4667" y="15578"/>
                  </a:cubicBezTo>
                  <a:cubicBezTo>
                    <a:pt x="4897" y="15204"/>
                    <a:pt x="4739" y="14673"/>
                    <a:pt x="4739" y="14673"/>
                  </a:cubicBezTo>
                  <a:cubicBezTo>
                    <a:pt x="4710" y="14615"/>
                    <a:pt x="4739" y="14544"/>
                    <a:pt x="4796" y="14515"/>
                  </a:cubicBezTo>
                  <a:cubicBezTo>
                    <a:pt x="4811" y="14500"/>
                    <a:pt x="4840" y="14500"/>
                    <a:pt x="4854" y="14500"/>
                  </a:cubicBezTo>
                  <a:cubicBezTo>
                    <a:pt x="4897" y="14500"/>
                    <a:pt x="4926" y="14515"/>
                    <a:pt x="4955" y="14529"/>
                  </a:cubicBezTo>
                  <a:cubicBezTo>
                    <a:pt x="4968" y="14558"/>
                    <a:pt x="5370" y="14931"/>
                    <a:pt x="5845" y="14931"/>
                  </a:cubicBezTo>
                  <a:cubicBezTo>
                    <a:pt x="6002" y="14931"/>
                    <a:pt x="6189" y="14889"/>
                    <a:pt x="6347" y="14759"/>
                  </a:cubicBezTo>
                  <a:cubicBezTo>
                    <a:pt x="6892" y="14357"/>
                    <a:pt x="6735" y="14012"/>
                    <a:pt x="6519" y="13539"/>
                  </a:cubicBezTo>
                  <a:cubicBezTo>
                    <a:pt x="6476" y="13438"/>
                    <a:pt x="6433" y="13352"/>
                    <a:pt x="6404" y="13252"/>
                  </a:cubicBezTo>
                  <a:cubicBezTo>
                    <a:pt x="6189" y="12691"/>
                    <a:pt x="4595" y="10955"/>
                    <a:pt x="4538" y="10882"/>
                  </a:cubicBezTo>
                  <a:cubicBezTo>
                    <a:pt x="4524" y="10869"/>
                    <a:pt x="4509" y="10854"/>
                    <a:pt x="4509" y="1084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9"/>
            <p:cNvSpPr/>
            <p:nvPr/>
          </p:nvSpPr>
          <p:spPr>
            <a:xfrm>
              <a:off x="1784175" y="-44163"/>
              <a:ext cx="694536" cy="698830"/>
            </a:xfrm>
            <a:custGeom>
              <a:avLst/>
              <a:gdLst/>
              <a:ahLst/>
              <a:cxnLst/>
              <a:rect l="l" t="t" r="r" b="b"/>
              <a:pathLst>
                <a:path w="23130" h="23273" extrusionOk="0">
                  <a:moveTo>
                    <a:pt x="14601" y="0"/>
                  </a:moveTo>
                  <a:cubicBezTo>
                    <a:pt x="14559" y="0"/>
                    <a:pt x="14530" y="14"/>
                    <a:pt x="14515" y="43"/>
                  </a:cubicBezTo>
                  <a:lnTo>
                    <a:pt x="11845" y="7394"/>
                  </a:lnTo>
                  <a:cubicBezTo>
                    <a:pt x="10983" y="7609"/>
                    <a:pt x="4781" y="9088"/>
                    <a:pt x="4423" y="9390"/>
                  </a:cubicBezTo>
                  <a:cubicBezTo>
                    <a:pt x="4050" y="9706"/>
                    <a:pt x="790" y="14112"/>
                    <a:pt x="302" y="14845"/>
                  </a:cubicBezTo>
                  <a:cubicBezTo>
                    <a:pt x="1" y="15290"/>
                    <a:pt x="43" y="15735"/>
                    <a:pt x="87" y="15950"/>
                  </a:cubicBezTo>
                  <a:cubicBezTo>
                    <a:pt x="144" y="16195"/>
                    <a:pt x="273" y="16424"/>
                    <a:pt x="417" y="16511"/>
                  </a:cubicBezTo>
                  <a:cubicBezTo>
                    <a:pt x="532" y="16582"/>
                    <a:pt x="1121" y="17774"/>
                    <a:pt x="1551" y="18649"/>
                  </a:cubicBezTo>
                  <a:cubicBezTo>
                    <a:pt x="1896" y="19367"/>
                    <a:pt x="2226" y="20042"/>
                    <a:pt x="2427" y="20372"/>
                  </a:cubicBezTo>
                  <a:cubicBezTo>
                    <a:pt x="2470" y="20458"/>
                    <a:pt x="2528" y="20559"/>
                    <a:pt x="2599" y="20674"/>
                  </a:cubicBezTo>
                  <a:cubicBezTo>
                    <a:pt x="3116" y="21593"/>
                    <a:pt x="4063" y="23272"/>
                    <a:pt x="5011" y="23272"/>
                  </a:cubicBezTo>
                  <a:cubicBezTo>
                    <a:pt x="5055" y="23272"/>
                    <a:pt x="5112" y="23272"/>
                    <a:pt x="5169" y="23258"/>
                  </a:cubicBezTo>
                  <a:cubicBezTo>
                    <a:pt x="5470" y="23186"/>
                    <a:pt x="5700" y="23042"/>
                    <a:pt x="5830" y="22813"/>
                  </a:cubicBezTo>
                  <a:cubicBezTo>
                    <a:pt x="6002" y="22512"/>
                    <a:pt x="5987" y="22138"/>
                    <a:pt x="5945" y="21923"/>
                  </a:cubicBezTo>
                  <a:lnTo>
                    <a:pt x="5945" y="21923"/>
                  </a:lnTo>
                  <a:cubicBezTo>
                    <a:pt x="6133" y="22055"/>
                    <a:pt x="6476" y="22255"/>
                    <a:pt x="6852" y="22255"/>
                  </a:cubicBezTo>
                  <a:cubicBezTo>
                    <a:pt x="7049" y="22255"/>
                    <a:pt x="7254" y="22200"/>
                    <a:pt x="7452" y="22052"/>
                  </a:cubicBezTo>
                  <a:cubicBezTo>
                    <a:pt x="8112" y="21549"/>
                    <a:pt x="7897" y="21061"/>
                    <a:pt x="7696" y="20588"/>
                  </a:cubicBezTo>
                  <a:cubicBezTo>
                    <a:pt x="7653" y="20502"/>
                    <a:pt x="7610" y="20401"/>
                    <a:pt x="7566" y="20315"/>
                  </a:cubicBezTo>
                  <a:cubicBezTo>
                    <a:pt x="7394" y="19841"/>
                    <a:pt x="6375" y="18678"/>
                    <a:pt x="5901" y="18147"/>
                  </a:cubicBezTo>
                  <a:lnTo>
                    <a:pt x="5901" y="18147"/>
                  </a:lnTo>
                  <a:cubicBezTo>
                    <a:pt x="6369" y="18387"/>
                    <a:pt x="7256" y="18787"/>
                    <a:pt x="7812" y="18787"/>
                  </a:cubicBezTo>
                  <a:cubicBezTo>
                    <a:pt x="7923" y="18787"/>
                    <a:pt x="8020" y="18771"/>
                    <a:pt x="8098" y="18735"/>
                  </a:cubicBezTo>
                  <a:cubicBezTo>
                    <a:pt x="8629" y="18477"/>
                    <a:pt x="9117" y="17989"/>
                    <a:pt x="9232" y="17860"/>
                  </a:cubicBezTo>
                  <a:cubicBezTo>
                    <a:pt x="9345" y="17895"/>
                    <a:pt x="9681" y="17983"/>
                    <a:pt x="10058" y="17983"/>
                  </a:cubicBezTo>
                  <a:cubicBezTo>
                    <a:pt x="10444" y="17983"/>
                    <a:pt x="10873" y="17892"/>
                    <a:pt x="11156" y="17558"/>
                  </a:cubicBezTo>
                  <a:cubicBezTo>
                    <a:pt x="11730" y="16898"/>
                    <a:pt x="11931" y="15161"/>
                    <a:pt x="11960" y="14874"/>
                  </a:cubicBezTo>
                  <a:cubicBezTo>
                    <a:pt x="12233" y="14744"/>
                    <a:pt x="14056" y="13754"/>
                    <a:pt x="14760" y="12749"/>
                  </a:cubicBezTo>
                  <a:cubicBezTo>
                    <a:pt x="15463" y="11729"/>
                    <a:pt x="16052" y="10351"/>
                    <a:pt x="16094" y="10251"/>
                  </a:cubicBezTo>
                  <a:lnTo>
                    <a:pt x="23115" y="144"/>
                  </a:lnTo>
                  <a:cubicBezTo>
                    <a:pt x="23129" y="115"/>
                    <a:pt x="23129" y="86"/>
                    <a:pt x="23100" y="58"/>
                  </a:cubicBezTo>
                  <a:cubicBezTo>
                    <a:pt x="23088" y="52"/>
                    <a:pt x="23074" y="48"/>
                    <a:pt x="23060" y="48"/>
                  </a:cubicBezTo>
                  <a:cubicBezTo>
                    <a:pt x="23041" y="48"/>
                    <a:pt x="23023" y="55"/>
                    <a:pt x="23014" y="72"/>
                  </a:cubicBezTo>
                  <a:lnTo>
                    <a:pt x="15994" y="10179"/>
                  </a:lnTo>
                  <a:cubicBezTo>
                    <a:pt x="15994" y="10194"/>
                    <a:pt x="15994" y="10194"/>
                    <a:pt x="15979" y="10194"/>
                  </a:cubicBezTo>
                  <a:cubicBezTo>
                    <a:pt x="15979" y="10207"/>
                    <a:pt x="15376" y="11629"/>
                    <a:pt x="14659" y="12677"/>
                  </a:cubicBezTo>
                  <a:cubicBezTo>
                    <a:pt x="13927" y="13710"/>
                    <a:pt x="11888" y="14773"/>
                    <a:pt x="11873" y="14788"/>
                  </a:cubicBezTo>
                  <a:cubicBezTo>
                    <a:pt x="11845" y="14788"/>
                    <a:pt x="11831" y="14817"/>
                    <a:pt x="11831" y="14830"/>
                  </a:cubicBezTo>
                  <a:cubicBezTo>
                    <a:pt x="11831" y="14859"/>
                    <a:pt x="11644" y="16812"/>
                    <a:pt x="11069" y="17472"/>
                  </a:cubicBezTo>
                  <a:cubicBezTo>
                    <a:pt x="10807" y="17773"/>
                    <a:pt x="10405" y="17857"/>
                    <a:pt x="10043" y="17857"/>
                  </a:cubicBezTo>
                  <a:cubicBezTo>
                    <a:pt x="9613" y="17857"/>
                    <a:pt x="9240" y="17738"/>
                    <a:pt x="9232" y="17730"/>
                  </a:cubicBezTo>
                  <a:cubicBezTo>
                    <a:pt x="9218" y="17730"/>
                    <a:pt x="9189" y="17730"/>
                    <a:pt x="9174" y="17745"/>
                  </a:cubicBezTo>
                  <a:cubicBezTo>
                    <a:pt x="9174" y="17759"/>
                    <a:pt x="8615" y="18348"/>
                    <a:pt x="8041" y="18607"/>
                  </a:cubicBezTo>
                  <a:cubicBezTo>
                    <a:pt x="7974" y="18639"/>
                    <a:pt x="7888" y="18654"/>
                    <a:pt x="7789" y="18654"/>
                  </a:cubicBezTo>
                  <a:cubicBezTo>
                    <a:pt x="7187" y="18654"/>
                    <a:pt x="6086" y="18121"/>
                    <a:pt x="5643" y="17874"/>
                  </a:cubicBezTo>
                  <a:cubicBezTo>
                    <a:pt x="5639" y="17870"/>
                    <a:pt x="5632" y="17868"/>
                    <a:pt x="5624" y="17868"/>
                  </a:cubicBezTo>
                  <a:cubicBezTo>
                    <a:pt x="5606" y="17868"/>
                    <a:pt x="5581" y="17878"/>
                    <a:pt x="5571" y="17889"/>
                  </a:cubicBezTo>
                  <a:cubicBezTo>
                    <a:pt x="5556" y="17918"/>
                    <a:pt x="5556" y="17946"/>
                    <a:pt x="5571" y="17975"/>
                  </a:cubicBezTo>
                  <a:cubicBezTo>
                    <a:pt x="5585" y="17989"/>
                    <a:pt x="7222" y="19769"/>
                    <a:pt x="7452" y="20358"/>
                  </a:cubicBezTo>
                  <a:cubicBezTo>
                    <a:pt x="7495" y="20458"/>
                    <a:pt x="7538" y="20544"/>
                    <a:pt x="7566" y="20645"/>
                  </a:cubicBezTo>
                  <a:cubicBezTo>
                    <a:pt x="7796" y="21133"/>
                    <a:pt x="7955" y="21507"/>
                    <a:pt x="7380" y="21951"/>
                  </a:cubicBezTo>
                  <a:cubicBezTo>
                    <a:pt x="7200" y="22083"/>
                    <a:pt x="7014" y="22132"/>
                    <a:pt x="6838" y="22132"/>
                  </a:cubicBezTo>
                  <a:cubicBezTo>
                    <a:pt x="6342" y="22132"/>
                    <a:pt x="5919" y="21743"/>
                    <a:pt x="5887" y="21722"/>
                  </a:cubicBezTo>
                  <a:cubicBezTo>
                    <a:pt x="5879" y="21705"/>
                    <a:pt x="5865" y="21698"/>
                    <a:pt x="5850" y="21698"/>
                  </a:cubicBezTo>
                  <a:cubicBezTo>
                    <a:pt x="5839" y="21698"/>
                    <a:pt x="5827" y="21701"/>
                    <a:pt x="5815" y="21708"/>
                  </a:cubicBezTo>
                  <a:cubicBezTo>
                    <a:pt x="5786" y="21722"/>
                    <a:pt x="5786" y="21750"/>
                    <a:pt x="5786" y="21779"/>
                  </a:cubicBezTo>
                  <a:cubicBezTo>
                    <a:pt x="5786" y="21794"/>
                    <a:pt x="5958" y="22353"/>
                    <a:pt x="5715" y="22755"/>
                  </a:cubicBezTo>
                  <a:cubicBezTo>
                    <a:pt x="5600" y="22942"/>
                    <a:pt x="5413" y="23071"/>
                    <a:pt x="5141" y="23128"/>
                  </a:cubicBezTo>
                  <a:cubicBezTo>
                    <a:pt x="5093" y="23139"/>
                    <a:pt x="5046" y="23144"/>
                    <a:pt x="4998" y="23144"/>
                  </a:cubicBezTo>
                  <a:cubicBezTo>
                    <a:pt x="4145" y="23144"/>
                    <a:pt x="3217" y="21514"/>
                    <a:pt x="2714" y="20617"/>
                  </a:cubicBezTo>
                  <a:cubicBezTo>
                    <a:pt x="2643" y="20487"/>
                    <a:pt x="2585" y="20387"/>
                    <a:pt x="2528" y="20301"/>
                  </a:cubicBezTo>
                  <a:cubicBezTo>
                    <a:pt x="2340" y="19985"/>
                    <a:pt x="2011" y="19310"/>
                    <a:pt x="1666" y="18592"/>
                  </a:cubicBezTo>
                  <a:cubicBezTo>
                    <a:pt x="1020" y="17286"/>
                    <a:pt x="618" y="16482"/>
                    <a:pt x="474" y="16396"/>
                  </a:cubicBezTo>
                  <a:cubicBezTo>
                    <a:pt x="388" y="16352"/>
                    <a:pt x="273" y="16166"/>
                    <a:pt x="216" y="15921"/>
                  </a:cubicBezTo>
                  <a:cubicBezTo>
                    <a:pt x="173" y="15720"/>
                    <a:pt x="130" y="15333"/>
                    <a:pt x="403" y="14916"/>
                  </a:cubicBezTo>
                  <a:cubicBezTo>
                    <a:pt x="891" y="14199"/>
                    <a:pt x="4149" y="9792"/>
                    <a:pt x="4509" y="9490"/>
                  </a:cubicBezTo>
                  <a:cubicBezTo>
                    <a:pt x="4796" y="9246"/>
                    <a:pt x="9950" y="7983"/>
                    <a:pt x="11917" y="7508"/>
                  </a:cubicBezTo>
                  <a:cubicBezTo>
                    <a:pt x="11931" y="7508"/>
                    <a:pt x="11946" y="7495"/>
                    <a:pt x="11960" y="7480"/>
                  </a:cubicBezTo>
                  <a:lnTo>
                    <a:pt x="14630" y="86"/>
                  </a:lnTo>
                  <a:cubicBezTo>
                    <a:pt x="14645" y="58"/>
                    <a:pt x="14630" y="14"/>
                    <a:pt x="146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9"/>
            <p:cNvSpPr/>
            <p:nvPr/>
          </p:nvSpPr>
          <p:spPr>
            <a:xfrm>
              <a:off x="1782013" y="-46175"/>
              <a:ext cx="699280" cy="703004"/>
            </a:xfrm>
            <a:custGeom>
              <a:avLst/>
              <a:gdLst/>
              <a:ahLst/>
              <a:cxnLst/>
              <a:rect l="l" t="t" r="r" b="b"/>
              <a:pathLst>
                <a:path w="23288" h="23412" extrusionOk="0">
                  <a:moveTo>
                    <a:pt x="14646" y="0"/>
                  </a:moveTo>
                  <a:cubicBezTo>
                    <a:pt x="14596" y="0"/>
                    <a:pt x="14541" y="37"/>
                    <a:pt x="14530" y="81"/>
                  </a:cubicBezTo>
                  <a:lnTo>
                    <a:pt x="11874" y="7403"/>
                  </a:lnTo>
                  <a:cubicBezTo>
                    <a:pt x="11342" y="7533"/>
                    <a:pt x="9648" y="7935"/>
                    <a:pt x="7998" y="8366"/>
                  </a:cubicBezTo>
                  <a:cubicBezTo>
                    <a:pt x="4696" y="9198"/>
                    <a:pt x="4509" y="9356"/>
                    <a:pt x="4451" y="9413"/>
                  </a:cubicBezTo>
                  <a:cubicBezTo>
                    <a:pt x="4078" y="9729"/>
                    <a:pt x="819" y="14137"/>
                    <a:pt x="316" y="14884"/>
                  </a:cubicBezTo>
                  <a:cubicBezTo>
                    <a:pt x="1" y="15343"/>
                    <a:pt x="44" y="15802"/>
                    <a:pt x="102" y="16032"/>
                  </a:cubicBezTo>
                  <a:cubicBezTo>
                    <a:pt x="159" y="16304"/>
                    <a:pt x="303" y="16534"/>
                    <a:pt x="446" y="16635"/>
                  </a:cubicBezTo>
                  <a:cubicBezTo>
                    <a:pt x="561" y="16721"/>
                    <a:pt x="1207" y="18042"/>
                    <a:pt x="1566" y="18745"/>
                  </a:cubicBezTo>
                  <a:cubicBezTo>
                    <a:pt x="1911" y="19463"/>
                    <a:pt x="2240" y="20138"/>
                    <a:pt x="2441" y="20468"/>
                  </a:cubicBezTo>
                  <a:cubicBezTo>
                    <a:pt x="2485" y="20554"/>
                    <a:pt x="2556" y="20669"/>
                    <a:pt x="2613" y="20770"/>
                  </a:cubicBezTo>
                  <a:cubicBezTo>
                    <a:pt x="2872" y="21243"/>
                    <a:pt x="3245" y="21890"/>
                    <a:pt x="3662" y="22435"/>
                  </a:cubicBezTo>
                  <a:cubicBezTo>
                    <a:pt x="4179" y="23096"/>
                    <a:pt x="4638" y="23411"/>
                    <a:pt x="5083" y="23411"/>
                  </a:cubicBezTo>
                  <a:cubicBezTo>
                    <a:pt x="5140" y="23411"/>
                    <a:pt x="5198" y="23396"/>
                    <a:pt x="5255" y="23396"/>
                  </a:cubicBezTo>
                  <a:cubicBezTo>
                    <a:pt x="5586" y="23325"/>
                    <a:pt x="5816" y="23153"/>
                    <a:pt x="5959" y="22908"/>
                  </a:cubicBezTo>
                  <a:cubicBezTo>
                    <a:pt x="6117" y="22650"/>
                    <a:pt x="6131" y="22349"/>
                    <a:pt x="6103" y="22133"/>
                  </a:cubicBezTo>
                  <a:lnTo>
                    <a:pt x="6103" y="22133"/>
                  </a:lnTo>
                  <a:cubicBezTo>
                    <a:pt x="6304" y="22248"/>
                    <a:pt x="6591" y="22392"/>
                    <a:pt x="6921" y="22392"/>
                  </a:cubicBezTo>
                  <a:cubicBezTo>
                    <a:pt x="7122" y="22392"/>
                    <a:pt x="7351" y="22334"/>
                    <a:pt x="7567" y="22162"/>
                  </a:cubicBezTo>
                  <a:cubicBezTo>
                    <a:pt x="8270" y="21645"/>
                    <a:pt x="8027" y="21099"/>
                    <a:pt x="7826" y="20626"/>
                  </a:cubicBezTo>
                  <a:cubicBezTo>
                    <a:pt x="7782" y="20540"/>
                    <a:pt x="7739" y="20454"/>
                    <a:pt x="7711" y="20353"/>
                  </a:cubicBezTo>
                  <a:cubicBezTo>
                    <a:pt x="7552" y="19937"/>
                    <a:pt x="6806" y="19047"/>
                    <a:pt x="6246" y="18429"/>
                  </a:cubicBezTo>
                  <a:lnTo>
                    <a:pt x="6246" y="18429"/>
                  </a:lnTo>
                  <a:cubicBezTo>
                    <a:pt x="6761" y="18658"/>
                    <a:pt x="7422" y="18914"/>
                    <a:pt x="7887" y="18914"/>
                  </a:cubicBezTo>
                  <a:cubicBezTo>
                    <a:pt x="8006" y="18914"/>
                    <a:pt x="8111" y="18898"/>
                    <a:pt x="8199" y="18860"/>
                  </a:cubicBezTo>
                  <a:cubicBezTo>
                    <a:pt x="8701" y="18616"/>
                    <a:pt x="9160" y="18186"/>
                    <a:pt x="9332" y="18013"/>
                  </a:cubicBezTo>
                  <a:cubicBezTo>
                    <a:pt x="9473" y="18046"/>
                    <a:pt x="9779" y="18117"/>
                    <a:pt x="10125" y="18117"/>
                  </a:cubicBezTo>
                  <a:cubicBezTo>
                    <a:pt x="10525" y="18117"/>
                    <a:pt x="10977" y="18023"/>
                    <a:pt x="11285" y="17669"/>
                  </a:cubicBezTo>
                  <a:cubicBezTo>
                    <a:pt x="11845" y="17022"/>
                    <a:pt x="12046" y="15400"/>
                    <a:pt x="12089" y="14983"/>
                  </a:cubicBezTo>
                  <a:cubicBezTo>
                    <a:pt x="12506" y="14769"/>
                    <a:pt x="14200" y="13835"/>
                    <a:pt x="14889" y="12859"/>
                  </a:cubicBezTo>
                  <a:cubicBezTo>
                    <a:pt x="15592" y="11840"/>
                    <a:pt x="16181" y="10475"/>
                    <a:pt x="16239" y="10347"/>
                  </a:cubicBezTo>
                  <a:lnTo>
                    <a:pt x="23245" y="253"/>
                  </a:lnTo>
                  <a:cubicBezTo>
                    <a:pt x="23287" y="196"/>
                    <a:pt x="23274" y="110"/>
                    <a:pt x="23201" y="67"/>
                  </a:cubicBezTo>
                  <a:cubicBezTo>
                    <a:pt x="23180" y="51"/>
                    <a:pt x="23156" y="43"/>
                    <a:pt x="23133" y="43"/>
                  </a:cubicBezTo>
                  <a:cubicBezTo>
                    <a:pt x="23094" y="43"/>
                    <a:pt x="23056" y="65"/>
                    <a:pt x="23029" y="110"/>
                  </a:cubicBezTo>
                  <a:lnTo>
                    <a:pt x="16009" y="10217"/>
                  </a:lnTo>
                  <a:lnTo>
                    <a:pt x="15994" y="10232"/>
                  </a:lnTo>
                  <a:cubicBezTo>
                    <a:pt x="15994" y="10246"/>
                    <a:pt x="15391" y="11668"/>
                    <a:pt x="14673" y="12701"/>
                  </a:cubicBezTo>
                  <a:cubicBezTo>
                    <a:pt x="13955" y="13735"/>
                    <a:pt x="11932" y="14782"/>
                    <a:pt x="11903" y="14797"/>
                  </a:cubicBezTo>
                  <a:cubicBezTo>
                    <a:pt x="11874" y="14811"/>
                    <a:pt x="11845" y="14855"/>
                    <a:pt x="11845" y="14897"/>
                  </a:cubicBezTo>
                  <a:cubicBezTo>
                    <a:pt x="11831" y="14912"/>
                    <a:pt x="11645" y="16850"/>
                    <a:pt x="11084" y="17496"/>
                  </a:cubicBezTo>
                  <a:cubicBezTo>
                    <a:pt x="10844" y="17775"/>
                    <a:pt x="10466" y="17852"/>
                    <a:pt x="10122" y="17852"/>
                  </a:cubicBezTo>
                  <a:cubicBezTo>
                    <a:pt x="9706" y="17852"/>
                    <a:pt x="9341" y="17740"/>
                    <a:pt x="9332" y="17740"/>
                  </a:cubicBezTo>
                  <a:cubicBezTo>
                    <a:pt x="9321" y="17736"/>
                    <a:pt x="9309" y="17735"/>
                    <a:pt x="9296" y="17735"/>
                  </a:cubicBezTo>
                  <a:cubicBezTo>
                    <a:pt x="9260" y="17735"/>
                    <a:pt x="9221" y="17748"/>
                    <a:pt x="9189" y="17769"/>
                  </a:cubicBezTo>
                  <a:cubicBezTo>
                    <a:pt x="9189" y="17784"/>
                    <a:pt x="8658" y="18358"/>
                    <a:pt x="8084" y="18616"/>
                  </a:cubicBezTo>
                  <a:cubicBezTo>
                    <a:pt x="8027" y="18643"/>
                    <a:pt x="7953" y="18655"/>
                    <a:pt x="7867" y="18655"/>
                  </a:cubicBezTo>
                  <a:cubicBezTo>
                    <a:pt x="7343" y="18655"/>
                    <a:pt x="6350" y="18217"/>
                    <a:pt x="5758" y="17884"/>
                  </a:cubicBezTo>
                  <a:cubicBezTo>
                    <a:pt x="5738" y="17873"/>
                    <a:pt x="5716" y="17869"/>
                    <a:pt x="5694" y="17869"/>
                  </a:cubicBezTo>
                  <a:cubicBezTo>
                    <a:pt x="5654" y="17869"/>
                    <a:pt x="5613" y="17885"/>
                    <a:pt x="5586" y="17912"/>
                  </a:cubicBezTo>
                  <a:cubicBezTo>
                    <a:pt x="5542" y="17970"/>
                    <a:pt x="5557" y="18042"/>
                    <a:pt x="5600" y="18084"/>
                  </a:cubicBezTo>
                  <a:cubicBezTo>
                    <a:pt x="5657" y="18157"/>
                    <a:pt x="7251" y="19893"/>
                    <a:pt x="7466" y="20454"/>
                  </a:cubicBezTo>
                  <a:cubicBezTo>
                    <a:pt x="7495" y="20554"/>
                    <a:pt x="7538" y="20640"/>
                    <a:pt x="7581" y="20741"/>
                  </a:cubicBezTo>
                  <a:cubicBezTo>
                    <a:pt x="7797" y="21214"/>
                    <a:pt x="7954" y="21559"/>
                    <a:pt x="7409" y="21961"/>
                  </a:cubicBezTo>
                  <a:cubicBezTo>
                    <a:pt x="7245" y="22083"/>
                    <a:pt x="7075" y="22129"/>
                    <a:pt x="6913" y="22129"/>
                  </a:cubicBezTo>
                  <a:cubicBezTo>
                    <a:pt x="6446" y="22129"/>
                    <a:pt x="6038" y="21752"/>
                    <a:pt x="6017" y="21731"/>
                  </a:cubicBezTo>
                  <a:cubicBezTo>
                    <a:pt x="5990" y="21713"/>
                    <a:pt x="5953" y="21701"/>
                    <a:pt x="5918" y="21701"/>
                  </a:cubicBezTo>
                  <a:cubicBezTo>
                    <a:pt x="5896" y="21701"/>
                    <a:pt x="5875" y="21706"/>
                    <a:pt x="5858" y="21717"/>
                  </a:cubicBezTo>
                  <a:cubicBezTo>
                    <a:pt x="5801" y="21746"/>
                    <a:pt x="5772" y="21817"/>
                    <a:pt x="5801" y="21875"/>
                  </a:cubicBezTo>
                  <a:cubicBezTo>
                    <a:pt x="5801" y="21875"/>
                    <a:pt x="5959" y="22406"/>
                    <a:pt x="5729" y="22780"/>
                  </a:cubicBezTo>
                  <a:cubicBezTo>
                    <a:pt x="5628" y="22966"/>
                    <a:pt x="5456" y="23081"/>
                    <a:pt x="5198" y="23138"/>
                  </a:cubicBezTo>
                  <a:cubicBezTo>
                    <a:pt x="5160" y="23146"/>
                    <a:pt x="5122" y="23149"/>
                    <a:pt x="5083" y="23149"/>
                  </a:cubicBezTo>
                  <a:cubicBezTo>
                    <a:pt x="4748" y="23149"/>
                    <a:pt x="4357" y="22874"/>
                    <a:pt x="3921" y="22334"/>
                  </a:cubicBezTo>
                  <a:cubicBezTo>
                    <a:pt x="3490" y="21789"/>
                    <a:pt x="3117" y="21128"/>
                    <a:pt x="2843" y="20640"/>
                  </a:cubicBezTo>
                  <a:cubicBezTo>
                    <a:pt x="2772" y="20525"/>
                    <a:pt x="2715" y="20425"/>
                    <a:pt x="2657" y="20339"/>
                  </a:cubicBezTo>
                  <a:cubicBezTo>
                    <a:pt x="2470" y="20023"/>
                    <a:pt x="2140" y="19348"/>
                    <a:pt x="1796" y="18630"/>
                  </a:cubicBezTo>
                  <a:cubicBezTo>
                    <a:pt x="1078" y="17152"/>
                    <a:pt x="733" y="16505"/>
                    <a:pt x="590" y="16405"/>
                  </a:cubicBezTo>
                  <a:cubicBezTo>
                    <a:pt x="517" y="16377"/>
                    <a:pt x="403" y="16218"/>
                    <a:pt x="345" y="15975"/>
                  </a:cubicBezTo>
                  <a:cubicBezTo>
                    <a:pt x="303" y="15787"/>
                    <a:pt x="274" y="15414"/>
                    <a:pt x="532" y="15027"/>
                  </a:cubicBezTo>
                  <a:cubicBezTo>
                    <a:pt x="1020" y="14309"/>
                    <a:pt x="4279" y="9901"/>
                    <a:pt x="4623" y="9614"/>
                  </a:cubicBezTo>
                  <a:cubicBezTo>
                    <a:pt x="4868" y="9399"/>
                    <a:pt x="9275" y="8293"/>
                    <a:pt x="12003" y="7648"/>
                  </a:cubicBezTo>
                  <a:cubicBezTo>
                    <a:pt x="12046" y="7633"/>
                    <a:pt x="12075" y="7604"/>
                    <a:pt x="12089" y="7562"/>
                  </a:cubicBezTo>
                  <a:lnTo>
                    <a:pt x="14774" y="182"/>
                  </a:lnTo>
                  <a:cubicBezTo>
                    <a:pt x="14788" y="139"/>
                    <a:pt x="14774" y="110"/>
                    <a:pt x="14759" y="81"/>
                  </a:cubicBezTo>
                  <a:cubicBezTo>
                    <a:pt x="14746" y="52"/>
                    <a:pt x="14731" y="24"/>
                    <a:pt x="14688" y="10"/>
                  </a:cubicBezTo>
                  <a:cubicBezTo>
                    <a:pt x="14675" y="3"/>
                    <a:pt x="14661" y="0"/>
                    <a:pt x="146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9"/>
            <p:cNvSpPr/>
            <p:nvPr/>
          </p:nvSpPr>
          <p:spPr>
            <a:xfrm>
              <a:off x="1755738" y="539978"/>
              <a:ext cx="172028" cy="249649"/>
            </a:xfrm>
            <a:custGeom>
              <a:avLst/>
              <a:gdLst/>
              <a:ahLst/>
              <a:cxnLst/>
              <a:rect l="l" t="t" r="r" b="b"/>
              <a:pathLst>
                <a:path w="5729" h="8314" extrusionOk="0">
                  <a:moveTo>
                    <a:pt x="3977" y="0"/>
                  </a:moveTo>
                  <a:lnTo>
                    <a:pt x="0" y="7624"/>
                  </a:lnTo>
                  <a:lnTo>
                    <a:pt x="186" y="8313"/>
                  </a:lnTo>
                  <a:lnTo>
                    <a:pt x="3058" y="7624"/>
                  </a:lnTo>
                  <a:lnTo>
                    <a:pt x="5728" y="603"/>
                  </a:lnTo>
                  <a:lnTo>
                    <a:pt x="39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9"/>
            <p:cNvSpPr/>
            <p:nvPr/>
          </p:nvSpPr>
          <p:spPr>
            <a:xfrm>
              <a:off x="1753996" y="538086"/>
              <a:ext cx="175931" cy="253252"/>
            </a:xfrm>
            <a:custGeom>
              <a:avLst/>
              <a:gdLst/>
              <a:ahLst/>
              <a:cxnLst/>
              <a:rect l="l" t="t" r="r" b="b"/>
              <a:pathLst>
                <a:path w="5859" h="8434" extrusionOk="0">
                  <a:moveTo>
                    <a:pt x="4063" y="149"/>
                  </a:moveTo>
                  <a:lnTo>
                    <a:pt x="5700" y="710"/>
                  </a:lnTo>
                  <a:lnTo>
                    <a:pt x="3058" y="7630"/>
                  </a:lnTo>
                  <a:lnTo>
                    <a:pt x="288" y="8304"/>
                  </a:lnTo>
                  <a:lnTo>
                    <a:pt x="130" y="7687"/>
                  </a:lnTo>
                  <a:lnTo>
                    <a:pt x="4063" y="149"/>
                  </a:lnTo>
                  <a:close/>
                  <a:moveTo>
                    <a:pt x="4027" y="0"/>
                  </a:moveTo>
                  <a:cubicBezTo>
                    <a:pt x="4007" y="0"/>
                    <a:pt x="3988" y="13"/>
                    <a:pt x="3977" y="34"/>
                  </a:cubicBezTo>
                  <a:lnTo>
                    <a:pt x="15" y="7658"/>
                  </a:lnTo>
                  <a:cubicBezTo>
                    <a:pt x="1" y="7672"/>
                    <a:pt x="1" y="7687"/>
                    <a:pt x="1" y="7701"/>
                  </a:cubicBezTo>
                  <a:lnTo>
                    <a:pt x="187" y="8390"/>
                  </a:lnTo>
                  <a:cubicBezTo>
                    <a:pt x="202" y="8419"/>
                    <a:pt x="216" y="8434"/>
                    <a:pt x="244" y="8434"/>
                  </a:cubicBezTo>
                  <a:lnTo>
                    <a:pt x="259" y="8434"/>
                  </a:lnTo>
                  <a:lnTo>
                    <a:pt x="3131" y="7745"/>
                  </a:lnTo>
                  <a:cubicBezTo>
                    <a:pt x="3145" y="7745"/>
                    <a:pt x="3159" y="7730"/>
                    <a:pt x="3173" y="7701"/>
                  </a:cubicBezTo>
                  <a:lnTo>
                    <a:pt x="5844" y="695"/>
                  </a:lnTo>
                  <a:cubicBezTo>
                    <a:pt x="5859" y="666"/>
                    <a:pt x="5859" y="652"/>
                    <a:pt x="5844" y="637"/>
                  </a:cubicBezTo>
                  <a:cubicBezTo>
                    <a:pt x="5844" y="624"/>
                    <a:pt x="5830" y="609"/>
                    <a:pt x="5815" y="609"/>
                  </a:cubicBezTo>
                  <a:lnTo>
                    <a:pt x="4050" y="6"/>
                  </a:lnTo>
                  <a:cubicBezTo>
                    <a:pt x="4042" y="2"/>
                    <a:pt x="4034" y="0"/>
                    <a:pt x="40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9"/>
            <p:cNvSpPr/>
            <p:nvPr/>
          </p:nvSpPr>
          <p:spPr>
            <a:xfrm>
              <a:off x="1751834" y="536194"/>
              <a:ext cx="180225" cy="257276"/>
            </a:xfrm>
            <a:custGeom>
              <a:avLst/>
              <a:gdLst/>
              <a:ahLst/>
              <a:cxnLst/>
              <a:rect l="l" t="t" r="r" b="b"/>
              <a:pathLst>
                <a:path w="6002" h="8568" extrusionOk="0">
                  <a:moveTo>
                    <a:pt x="4164" y="285"/>
                  </a:moveTo>
                  <a:lnTo>
                    <a:pt x="5686" y="802"/>
                  </a:lnTo>
                  <a:lnTo>
                    <a:pt x="3088" y="7635"/>
                  </a:lnTo>
                  <a:lnTo>
                    <a:pt x="417" y="8281"/>
                  </a:lnTo>
                  <a:lnTo>
                    <a:pt x="274" y="7764"/>
                  </a:lnTo>
                  <a:lnTo>
                    <a:pt x="4164" y="285"/>
                  </a:lnTo>
                  <a:close/>
                  <a:moveTo>
                    <a:pt x="4102" y="0"/>
                  </a:moveTo>
                  <a:cubicBezTo>
                    <a:pt x="4057" y="0"/>
                    <a:pt x="4013" y="27"/>
                    <a:pt x="3992" y="69"/>
                  </a:cubicBezTo>
                  <a:lnTo>
                    <a:pt x="16" y="7693"/>
                  </a:lnTo>
                  <a:cubicBezTo>
                    <a:pt x="1" y="7721"/>
                    <a:pt x="1" y="7750"/>
                    <a:pt x="16" y="7779"/>
                  </a:cubicBezTo>
                  <a:lnTo>
                    <a:pt x="202" y="8468"/>
                  </a:lnTo>
                  <a:cubicBezTo>
                    <a:pt x="217" y="8525"/>
                    <a:pt x="259" y="8568"/>
                    <a:pt x="316" y="8568"/>
                  </a:cubicBezTo>
                  <a:lnTo>
                    <a:pt x="345" y="8568"/>
                  </a:lnTo>
                  <a:lnTo>
                    <a:pt x="3217" y="7879"/>
                  </a:lnTo>
                  <a:cubicBezTo>
                    <a:pt x="3260" y="7865"/>
                    <a:pt x="3289" y="7836"/>
                    <a:pt x="3303" y="7793"/>
                  </a:cubicBezTo>
                  <a:lnTo>
                    <a:pt x="5988" y="773"/>
                  </a:lnTo>
                  <a:cubicBezTo>
                    <a:pt x="6002" y="744"/>
                    <a:pt x="6002" y="700"/>
                    <a:pt x="5973" y="672"/>
                  </a:cubicBezTo>
                  <a:cubicBezTo>
                    <a:pt x="5959" y="643"/>
                    <a:pt x="5944" y="614"/>
                    <a:pt x="5902" y="601"/>
                  </a:cubicBezTo>
                  <a:lnTo>
                    <a:pt x="4150" y="11"/>
                  </a:lnTo>
                  <a:cubicBezTo>
                    <a:pt x="4135" y="4"/>
                    <a:pt x="4118" y="0"/>
                    <a:pt x="4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9"/>
            <p:cNvSpPr/>
            <p:nvPr/>
          </p:nvSpPr>
          <p:spPr>
            <a:xfrm>
              <a:off x="1703128" y="488690"/>
              <a:ext cx="198332" cy="307842"/>
            </a:xfrm>
            <a:custGeom>
              <a:avLst/>
              <a:gdLst/>
              <a:ahLst/>
              <a:cxnLst/>
              <a:rect l="l" t="t" r="r" b="b"/>
              <a:pathLst>
                <a:path w="6605" h="10252" extrusionOk="0">
                  <a:moveTo>
                    <a:pt x="2642" y="0"/>
                  </a:moveTo>
                  <a:lnTo>
                    <a:pt x="1" y="8815"/>
                  </a:lnTo>
                  <a:lnTo>
                    <a:pt x="4666" y="10251"/>
                  </a:lnTo>
                  <a:lnTo>
                    <a:pt x="6605" y="1478"/>
                  </a:lnTo>
                  <a:lnTo>
                    <a:pt x="26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9"/>
            <p:cNvSpPr/>
            <p:nvPr/>
          </p:nvSpPr>
          <p:spPr>
            <a:xfrm>
              <a:off x="1700966" y="486948"/>
              <a:ext cx="202656" cy="311295"/>
            </a:xfrm>
            <a:custGeom>
              <a:avLst/>
              <a:gdLst/>
              <a:ahLst/>
              <a:cxnLst/>
              <a:rect l="l" t="t" r="r" b="b"/>
              <a:pathLst>
                <a:path w="6749" h="10367" extrusionOk="0">
                  <a:moveTo>
                    <a:pt x="2743" y="144"/>
                  </a:moveTo>
                  <a:lnTo>
                    <a:pt x="6605" y="1580"/>
                  </a:lnTo>
                  <a:lnTo>
                    <a:pt x="4696" y="10223"/>
                  </a:lnTo>
                  <a:lnTo>
                    <a:pt x="159" y="8830"/>
                  </a:lnTo>
                  <a:lnTo>
                    <a:pt x="2743" y="144"/>
                  </a:lnTo>
                  <a:close/>
                  <a:moveTo>
                    <a:pt x="2686" y="1"/>
                  </a:moveTo>
                  <a:lnTo>
                    <a:pt x="2642" y="43"/>
                  </a:lnTo>
                  <a:lnTo>
                    <a:pt x="15" y="8858"/>
                  </a:lnTo>
                  <a:cubicBezTo>
                    <a:pt x="0" y="8887"/>
                    <a:pt x="29" y="8931"/>
                    <a:pt x="58" y="8945"/>
                  </a:cubicBezTo>
                  <a:lnTo>
                    <a:pt x="4724" y="10366"/>
                  </a:lnTo>
                  <a:lnTo>
                    <a:pt x="4767" y="10366"/>
                  </a:lnTo>
                  <a:cubicBezTo>
                    <a:pt x="4782" y="10352"/>
                    <a:pt x="4796" y="10338"/>
                    <a:pt x="4796" y="10323"/>
                  </a:cubicBezTo>
                  <a:lnTo>
                    <a:pt x="6734" y="1551"/>
                  </a:lnTo>
                  <a:cubicBezTo>
                    <a:pt x="6748" y="1523"/>
                    <a:pt x="6734" y="1494"/>
                    <a:pt x="6706" y="1479"/>
                  </a:cubicBezTo>
                  <a:lnTo>
                    <a:pt x="27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9"/>
            <p:cNvSpPr/>
            <p:nvPr/>
          </p:nvSpPr>
          <p:spPr>
            <a:xfrm>
              <a:off x="1698834" y="484906"/>
              <a:ext cx="206950" cy="315469"/>
            </a:xfrm>
            <a:custGeom>
              <a:avLst/>
              <a:gdLst/>
              <a:ahLst/>
              <a:cxnLst/>
              <a:rect l="l" t="t" r="r" b="b"/>
              <a:pathLst>
                <a:path w="6892" h="10506" extrusionOk="0">
                  <a:moveTo>
                    <a:pt x="2857" y="299"/>
                  </a:moveTo>
                  <a:lnTo>
                    <a:pt x="6604" y="1691"/>
                  </a:lnTo>
                  <a:lnTo>
                    <a:pt x="4709" y="10219"/>
                  </a:lnTo>
                  <a:lnTo>
                    <a:pt x="316" y="8855"/>
                  </a:lnTo>
                  <a:lnTo>
                    <a:pt x="2857" y="299"/>
                  </a:lnTo>
                  <a:close/>
                  <a:moveTo>
                    <a:pt x="2773" y="0"/>
                  </a:moveTo>
                  <a:cubicBezTo>
                    <a:pt x="2757" y="0"/>
                    <a:pt x="2742" y="4"/>
                    <a:pt x="2728" y="11"/>
                  </a:cubicBezTo>
                  <a:cubicBezTo>
                    <a:pt x="2684" y="25"/>
                    <a:pt x="2671" y="54"/>
                    <a:pt x="2656" y="98"/>
                  </a:cubicBezTo>
                  <a:lnTo>
                    <a:pt x="29" y="8913"/>
                  </a:lnTo>
                  <a:cubicBezTo>
                    <a:pt x="0" y="8984"/>
                    <a:pt x="43" y="9056"/>
                    <a:pt x="115" y="9070"/>
                  </a:cubicBezTo>
                  <a:lnTo>
                    <a:pt x="4767" y="10506"/>
                  </a:lnTo>
                  <a:lnTo>
                    <a:pt x="4809" y="10506"/>
                  </a:lnTo>
                  <a:cubicBezTo>
                    <a:pt x="4838" y="10506"/>
                    <a:pt x="4853" y="10506"/>
                    <a:pt x="4882" y="10492"/>
                  </a:cubicBezTo>
                  <a:cubicBezTo>
                    <a:pt x="4910" y="10477"/>
                    <a:pt x="4924" y="10448"/>
                    <a:pt x="4939" y="10406"/>
                  </a:cubicBezTo>
                  <a:lnTo>
                    <a:pt x="6877" y="1633"/>
                  </a:lnTo>
                  <a:cubicBezTo>
                    <a:pt x="6892" y="1576"/>
                    <a:pt x="6848" y="1505"/>
                    <a:pt x="6790" y="1490"/>
                  </a:cubicBezTo>
                  <a:lnTo>
                    <a:pt x="2828" y="11"/>
                  </a:lnTo>
                  <a:cubicBezTo>
                    <a:pt x="2807" y="4"/>
                    <a:pt x="2789" y="0"/>
                    <a:pt x="27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9"/>
            <p:cNvSpPr/>
            <p:nvPr/>
          </p:nvSpPr>
          <p:spPr>
            <a:xfrm>
              <a:off x="1707873" y="505055"/>
              <a:ext cx="178483" cy="269467"/>
            </a:xfrm>
            <a:custGeom>
              <a:avLst/>
              <a:gdLst/>
              <a:ahLst/>
              <a:cxnLst/>
              <a:rect l="l" t="t" r="r" b="b"/>
              <a:pathLst>
                <a:path w="5944" h="8974" extrusionOk="0">
                  <a:moveTo>
                    <a:pt x="2312" y="1"/>
                  </a:moveTo>
                  <a:lnTo>
                    <a:pt x="0" y="7753"/>
                  </a:lnTo>
                  <a:lnTo>
                    <a:pt x="4135" y="8973"/>
                  </a:lnTo>
                  <a:lnTo>
                    <a:pt x="5944" y="1163"/>
                  </a:lnTo>
                  <a:lnTo>
                    <a:pt x="23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9"/>
            <p:cNvSpPr/>
            <p:nvPr/>
          </p:nvSpPr>
          <p:spPr>
            <a:xfrm>
              <a:off x="1706131" y="503133"/>
              <a:ext cx="182417" cy="273100"/>
            </a:xfrm>
            <a:custGeom>
              <a:avLst/>
              <a:gdLst/>
              <a:ahLst/>
              <a:cxnLst/>
              <a:rect l="l" t="t" r="r" b="b"/>
              <a:pathLst>
                <a:path w="6075" h="9095" extrusionOk="0">
                  <a:moveTo>
                    <a:pt x="2413" y="151"/>
                  </a:moveTo>
                  <a:lnTo>
                    <a:pt x="5931" y="1271"/>
                  </a:lnTo>
                  <a:lnTo>
                    <a:pt x="4150" y="8951"/>
                  </a:lnTo>
                  <a:lnTo>
                    <a:pt x="144" y="7774"/>
                  </a:lnTo>
                  <a:lnTo>
                    <a:pt x="2413" y="151"/>
                  </a:lnTo>
                  <a:close/>
                  <a:moveTo>
                    <a:pt x="2374" y="1"/>
                  </a:moveTo>
                  <a:cubicBezTo>
                    <a:pt x="2360" y="1"/>
                    <a:pt x="2351" y="7"/>
                    <a:pt x="2341" y="7"/>
                  </a:cubicBezTo>
                  <a:cubicBezTo>
                    <a:pt x="2327" y="21"/>
                    <a:pt x="2313" y="36"/>
                    <a:pt x="2313" y="50"/>
                  </a:cubicBezTo>
                  <a:lnTo>
                    <a:pt x="1" y="7803"/>
                  </a:lnTo>
                  <a:lnTo>
                    <a:pt x="1" y="7846"/>
                  </a:lnTo>
                  <a:cubicBezTo>
                    <a:pt x="16" y="7860"/>
                    <a:pt x="29" y="7875"/>
                    <a:pt x="44" y="7875"/>
                  </a:cubicBezTo>
                  <a:lnTo>
                    <a:pt x="4179" y="9095"/>
                  </a:lnTo>
                  <a:lnTo>
                    <a:pt x="4193" y="9095"/>
                  </a:lnTo>
                  <a:cubicBezTo>
                    <a:pt x="4208" y="9095"/>
                    <a:pt x="4222" y="9095"/>
                    <a:pt x="4237" y="9081"/>
                  </a:cubicBezTo>
                  <a:cubicBezTo>
                    <a:pt x="4250" y="9081"/>
                    <a:pt x="4250" y="9066"/>
                    <a:pt x="4265" y="9052"/>
                  </a:cubicBezTo>
                  <a:lnTo>
                    <a:pt x="6059" y="1242"/>
                  </a:lnTo>
                  <a:cubicBezTo>
                    <a:pt x="6074" y="1213"/>
                    <a:pt x="6046" y="1185"/>
                    <a:pt x="6017" y="1170"/>
                  </a:cubicBezTo>
                  <a:lnTo>
                    <a:pt x="2399" y="7"/>
                  </a:lnTo>
                  <a:cubicBezTo>
                    <a:pt x="2389" y="2"/>
                    <a:pt x="2381" y="1"/>
                    <a:pt x="23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9"/>
            <p:cNvSpPr/>
            <p:nvPr/>
          </p:nvSpPr>
          <p:spPr>
            <a:xfrm>
              <a:off x="1703999" y="501181"/>
              <a:ext cx="186681" cy="277244"/>
            </a:xfrm>
            <a:custGeom>
              <a:avLst/>
              <a:gdLst/>
              <a:ahLst/>
              <a:cxnLst/>
              <a:rect l="l" t="t" r="r" b="b"/>
              <a:pathLst>
                <a:path w="6217" h="9233" extrusionOk="0">
                  <a:moveTo>
                    <a:pt x="2527" y="287"/>
                  </a:moveTo>
                  <a:lnTo>
                    <a:pt x="5916" y="1378"/>
                  </a:lnTo>
                  <a:lnTo>
                    <a:pt x="4178" y="8930"/>
                  </a:lnTo>
                  <a:lnTo>
                    <a:pt x="288" y="7796"/>
                  </a:lnTo>
                  <a:lnTo>
                    <a:pt x="2527" y="287"/>
                  </a:lnTo>
                  <a:close/>
                  <a:moveTo>
                    <a:pt x="2484" y="0"/>
                  </a:moveTo>
                  <a:cubicBezTo>
                    <a:pt x="2455" y="0"/>
                    <a:pt x="2412" y="0"/>
                    <a:pt x="2384" y="15"/>
                  </a:cubicBezTo>
                  <a:cubicBezTo>
                    <a:pt x="2355" y="29"/>
                    <a:pt x="2326" y="57"/>
                    <a:pt x="2326" y="86"/>
                  </a:cubicBezTo>
                  <a:lnTo>
                    <a:pt x="1" y="7839"/>
                  </a:lnTo>
                  <a:cubicBezTo>
                    <a:pt x="1" y="7882"/>
                    <a:pt x="1" y="7911"/>
                    <a:pt x="14" y="7940"/>
                  </a:cubicBezTo>
                  <a:cubicBezTo>
                    <a:pt x="29" y="7969"/>
                    <a:pt x="58" y="7997"/>
                    <a:pt x="100" y="8011"/>
                  </a:cubicBezTo>
                  <a:lnTo>
                    <a:pt x="4235" y="9217"/>
                  </a:lnTo>
                  <a:cubicBezTo>
                    <a:pt x="4250" y="9232"/>
                    <a:pt x="4250" y="9232"/>
                    <a:pt x="4264" y="9232"/>
                  </a:cubicBezTo>
                  <a:cubicBezTo>
                    <a:pt x="4293" y="9232"/>
                    <a:pt x="4321" y="9217"/>
                    <a:pt x="4336" y="9203"/>
                  </a:cubicBezTo>
                  <a:cubicBezTo>
                    <a:pt x="4365" y="9188"/>
                    <a:pt x="4394" y="9160"/>
                    <a:pt x="4394" y="9131"/>
                  </a:cubicBezTo>
                  <a:lnTo>
                    <a:pt x="6203" y="1321"/>
                  </a:lnTo>
                  <a:cubicBezTo>
                    <a:pt x="6216" y="1263"/>
                    <a:pt x="6174" y="1192"/>
                    <a:pt x="6117" y="1164"/>
                  </a:cubicBezTo>
                  <a:lnTo>
                    <a:pt x="24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9"/>
            <p:cNvSpPr/>
            <p:nvPr/>
          </p:nvSpPr>
          <p:spPr>
            <a:xfrm>
              <a:off x="1727692" y="561779"/>
              <a:ext cx="87981" cy="120230"/>
            </a:xfrm>
            <a:custGeom>
              <a:avLst/>
              <a:gdLst/>
              <a:ahLst/>
              <a:cxnLst/>
              <a:rect l="l" t="t" r="r" b="b"/>
              <a:pathLst>
                <a:path w="2930" h="4004" extrusionOk="0">
                  <a:moveTo>
                    <a:pt x="1335" y="1"/>
                  </a:moveTo>
                  <a:cubicBezTo>
                    <a:pt x="1252" y="1"/>
                    <a:pt x="1169" y="8"/>
                    <a:pt x="1092" y="21"/>
                  </a:cubicBezTo>
                  <a:lnTo>
                    <a:pt x="1" y="3639"/>
                  </a:lnTo>
                  <a:cubicBezTo>
                    <a:pt x="159" y="3797"/>
                    <a:pt x="360" y="3897"/>
                    <a:pt x="561" y="3954"/>
                  </a:cubicBezTo>
                  <a:cubicBezTo>
                    <a:pt x="676" y="3988"/>
                    <a:pt x="793" y="4004"/>
                    <a:pt x="910" y="4004"/>
                  </a:cubicBezTo>
                  <a:cubicBezTo>
                    <a:pt x="1650" y="4004"/>
                    <a:pt x="2382" y="3361"/>
                    <a:pt x="2642" y="2419"/>
                  </a:cubicBezTo>
                  <a:cubicBezTo>
                    <a:pt x="2929" y="1342"/>
                    <a:pt x="2485" y="279"/>
                    <a:pt x="1637" y="36"/>
                  </a:cubicBezTo>
                  <a:cubicBezTo>
                    <a:pt x="1542" y="12"/>
                    <a:pt x="1438" y="1"/>
                    <a:pt x="13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9"/>
            <p:cNvSpPr/>
            <p:nvPr/>
          </p:nvSpPr>
          <p:spPr>
            <a:xfrm>
              <a:off x="1725980" y="559797"/>
              <a:ext cx="91854" cy="124194"/>
            </a:xfrm>
            <a:custGeom>
              <a:avLst/>
              <a:gdLst/>
              <a:ahLst/>
              <a:cxnLst/>
              <a:rect l="l" t="t" r="r" b="b"/>
              <a:pathLst>
                <a:path w="3059" h="4136" extrusionOk="0">
                  <a:moveTo>
                    <a:pt x="1363" y="129"/>
                  </a:moveTo>
                  <a:cubicBezTo>
                    <a:pt x="1469" y="129"/>
                    <a:pt x="1578" y="145"/>
                    <a:pt x="1680" y="173"/>
                  </a:cubicBezTo>
                  <a:cubicBezTo>
                    <a:pt x="2498" y="389"/>
                    <a:pt x="2915" y="1422"/>
                    <a:pt x="2628" y="2470"/>
                  </a:cubicBezTo>
                  <a:cubicBezTo>
                    <a:pt x="2470" y="3059"/>
                    <a:pt x="2111" y="3547"/>
                    <a:pt x="1652" y="3819"/>
                  </a:cubicBezTo>
                  <a:cubicBezTo>
                    <a:pt x="1430" y="3945"/>
                    <a:pt x="1195" y="4006"/>
                    <a:pt x="969" y="4006"/>
                  </a:cubicBezTo>
                  <a:cubicBezTo>
                    <a:pt x="859" y="4006"/>
                    <a:pt x="750" y="3991"/>
                    <a:pt x="647" y="3963"/>
                  </a:cubicBezTo>
                  <a:cubicBezTo>
                    <a:pt x="446" y="3906"/>
                    <a:pt x="274" y="3819"/>
                    <a:pt x="130" y="3691"/>
                  </a:cubicBezTo>
                  <a:lnTo>
                    <a:pt x="1192" y="144"/>
                  </a:lnTo>
                  <a:cubicBezTo>
                    <a:pt x="1248" y="134"/>
                    <a:pt x="1305" y="129"/>
                    <a:pt x="1363" y="129"/>
                  </a:cubicBezTo>
                  <a:close/>
                  <a:moveTo>
                    <a:pt x="1338" y="0"/>
                  </a:moveTo>
                  <a:cubicBezTo>
                    <a:pt x="1270" y="0"/>
                    <a:pt x="1201" y="5"/>
                    <a:pt x="1135" y="16"/>
                  </a:cubicBezTo>
                  <a:cubicBezTo>
                    <a:pt x="1106" y="29"/>
                    <a:pt x="1091" y="44"/>
                    <a:pt x="1078" y="58"/>
                  </a:cubicBezTo>
                  <a:lnTo>
                    <a:pt x="0" y="3691"/>
                  </a:lnTo>
                  <a:cubicBezTo>
                    <a:pt x="0" y="3705"/>
                    <a:pt x="0" y="3733"/>
                    <a:pt x="15" y="3748"/>
                  </a:cubicBezTo>
                  <a:cubicBezTo>
                    <a:pt x="187" y="3906"/>
                    <a:pt x="388" y="4020"/>
                    <a:pt x="603" y="4093"/>
                  </a:cubicBezTo>
                  <a:cubicBezTo>
                    <a:pt x="718" y="4122"/>
                    <a:pt x="848" y="4135"/>
                    <a:pt x="963" y="4135"/>
                  </a:cubicBezTo>
                  <a:cubicBezTo>
                    <a:pt x="1221" y="4135"/>
                    <a:pt x="1465" y="4064"/>
                    <a:pt x="1709" y="3921"/>
                  </a:cubicBezTo>
                  <a:cubicBezTo>
                    <a:pt x="2211" y="3647"/>
                    <a:pt x="2584" y="3130"/>
                    <a:pt x="2757" y="2499"/>
                  </a:cubicBezTo>
                  <a:cubicBezTo>
                    <a:pt x="3059" y="1394"/>
                    <a:pt x="2599" y="288"/>
                    <a:pt x="1709" y="44"/>
                  </a:cubicBezTo>
                  <a:cubicBezTo>
                    <a:pt x="1589" y="16"/>
                    <a:pt x="1463" y="0"/>
                    <a:pt x="13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9"/>
            <p:cNvSpPr/>
            <p:nvPr/>
          </p:nvSpPr>
          <p:spPr>
            <a:xfrm>
              <a:off x="1723818" y="557725"/>
              <a:ext cx="96148" cy="128428"/>
            </a:xfrm>
            <a:custGeom>
              <a:avLst/>
              <a:gdLst/>
              <a:ahLst/>
              <a:cxnLst/>
              <a:rect l="l" t="t" r="r" b="b"/>
              <a:pathLst>
                <a:path w="3202" h="4277" extrusionOk="0">
                  <a:moveTo>
                    <a:pt x="1427" y="265"/>
                  </a:moveTo>
                  <a:cubicBezTo>
                    <a:pt x="1527" y="265"/>
                    <a:pt x="1632" y="278"/>
                    <a:pt x="1738" y="299"/>
                  </a:cubicBezTo>
                  <a:cubicBezTo>
                    <a:pt x="2513" y="515"/>
                    <a:pt x="2915" y="1505"/>
                    <a:pt x="2643" y="2525"/>
                  </a:cubicBezTo>
                  <a:cubicBezTo>
                    <a:pt x="2484" y="3099"/>
                    <a:pt x="2140" y="3573"/>
                    <a:pt x="1695" y="3831"/>
                  </a:cubicBezTo>
                  <a:cubicBezTo>
                    <a:pt x="1477" y="3950"/>
                    <a:pt x="1252" y="4014"/>
                    <a:pt x="1029" y="4014"/>
                  </a:cubicBezTo>
                  <a:cubicBezTo>
                    <a:pt x="930" y="4014"/>
                    <a:pt x="830" y="4001"/>
                    <a:pt x="733" y="3975"/>
                  </a:cubicBezTo>
                  <a:cubicBezTo>
                    <a:pt x="560" y="3917"/>
                    <a:pt x="417" y="3846"/>
                    <a:pt x="288" y="3731"/>
                  </a:cubicBezTo>
                  <a:lnTo>
                    <a:pt x="1322" y="271"/>
                  </a:lnTo>
                  <a:cubicBezTo>
                    <a:pt x="1356" y="267"/>
                    <a:pt x="1391" y="265"/>
                    <a:pt x="1427" y="265"/>
                  </a:cubicBezTo>
                  <a:close/>
                  <a:moveTo>
                    <a:pt x="1445" y="1"/>
                  </a:moveTo>
                  <a:cubicBezTo>
                    <a:pt x="1360" y="1"/>
                    <a:pt x="1276" y="9"/>
                    <a:pt x="1192" y="27"/>
                  </a:cubicBezTo>
                  <a:cubicBezTo>
                    <a:pt x="1150" y="27"/>
                    <a:pt x="1106" y="70"/>
                    <a:pt x="1092" y="113"/>
                  </a:cubicBezTo>
                  <a:lnTo>
                    <a:pt x="15" y="3731"/>
                  </a:lnTo>
                  <a:cubicBezTo>
                    <a:pt x="1" y="3789"/>
                    <a:pt x="15" y="3831"/>
                    <a:pt x="43" y="3860"/>
                  </a:cubicBezTo>
                  <a:cubicBezTo>
                    <a:pt x="216" y="4032"/>
                    <a:pt x="432" y="4162"/>
                    <a:pt x="661" y="4219"/>
                  </a:cubicBezTo>
                  <a:cubicBezTo>
                    <a:pt x="776" y="4248"/>
                    <a:pt x="905" y="4277"/>
                    <a:pt x="1035" y="4277"/>
                  </a:cubicBezTo>
                  <a:cubicBezTo>
                    <a:pt x="1293" y="4277"/>
                    <a:pt x="1565" y="4191"/>
                    <a:pt x="1824" y="4047"/>
                  </a:cubicBezTo>
                  <a:cubicBezTo>
                    <a:pt x="2327" y="3760"/>
                    <a:pt x="2714" y="3228"/>
                    <a:pt x="2901" y="2596"/>
                  </a:cubicBezTo>
                  <a:cubicBezTo>
                    <a:pt x="3202" y="1448"/>
                    <a:pt x="2714" y="299"/>
                    <a:pt x="1810" y="56"/>
                  </a:cubicBezTo>
                  <a:lnTo>
                    <a:pt x="1795" y="41"/>
                  </a:lnTo>
                  <a:cubicBezTo>
                    <a:pt x="1678" y="16"/>
                    <a:pt x="1561" y="1"/>
                    <a:pt x="14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9"/>
            <p:cNvSpPr/>
            <p:nvPr/>
          </p:nvSpPr>
          <p:spPr>
            <a:xfrm>
              <a:off x="1734598" y="570847"/>
              <a:ext cx="55641" cy="92755"/>
            </a:xfrm>
            <a:custGeom>
              <a:avLst/>
              <a:gdLst/>
              <a:ahLst/>
              <a:cxnLst/>
              <a:rect l="l" t="t" r="r" b="b"/>
              <a:pathLst>
                <a:path w="1853" h="3089" extrusionOk="0">
                  <a:moveTo>
                    <a:pt x="1018" y="0"/>
                  </a:moveTo>
                  <a:cubicBezTo>
                    <a:pt x="1000" y="0"/>
                    <a:pt x="977" y="14"/>
                    <a:pt x="977" y="35"/>
                  </a:cubicBezTo>
                  <a:cubicBezTo>
                    <a:pt x="963" y="35"/>
                    <a:pt x="963" y="35"/>
                    <a:pt x="963" y="49"/>
                  </a:cubicBezTo>
                  <a:lnTo>
                    <a:pt x="934" y="236"/>
                  </a:lnTo>
                  <a:cubicBezTo>
                    <a:pt x="919" y="250"/>
                    <a:pt x="919" y="264"/>
                    <a:pt x="905" y="264"/>
                  </a:cubicBezTo>
                  <a:cubicBezTo>
                    <a:pt x="869" y="257"/>
                    <a:pt x="833" y="254"/>
                    <a:pt x="797" y="254"/>
                  </a:cubicBezTo>
                  <a:cubicBezTo>
                    <a:pt x="762" y="254"/>
                    <a:pt x="726" y="257"/>
                    <a:pt x="689" y="264"/>
                  </a:cubicBezTo>
                  <a:lnTo>
                    <a:pt x="331" y="1499"/>
                  </a:lnTo>
                  <a:cubicBezTo>
                    <a:pt x="618" y="1801"/>
                    <a:pt x="1063" y="1945"/>
                    <a:pt x="1005" y="2203"/>
                  </a:cubicBezTo>
                  <a:cubicBezTo>
                    <a:pt x="969" y="2324"/>
                    <a:pt x="872" y="2414"/>
                    <a:pt x="714" y="2414"/>
                  </a:cubicBezTo>
                  <a:cubicBezTo>
                    <a:pt x="684" y="2414"/>
                    <a:pt x="652" y="2411"/>
                    <a:pt x="618" y="2404"/>
                  </a:cubicBezTo>
                  <a:cubicBezTo>
                    <a:pt x="431" y="2375"/>
                    <a:pt x="302" y="2203"/>
                    <a:pt x="331" y="2031"/>
                  </a:cubicBezTo>
                  <a:lnTo>
                    <a:pt x="331" y="1973"/>
                  </a:lnTo>
                  <a:lnTo>
                    <a:pt x="345" y="1930"/>
                  </a:lnTo>
                  <a:cubicBezTo>
                    <a:pt x="345" y="1901"/>
                    <a:pt x="331" y="1872"/>
                    <a:pt x="302" y="1872"/>
                  </a:cubicBezTo>
                  <a:lnTo>
                    <a:pt x="216" y="1844"/>
                  </a:lnTo>
                  <a:lnTo>
                    <a:pt x="0" y="2576"/>
                  </a:lnTo>
                  <a:cubicBezTo>
                    <a:pt x="86" y="2662"/>
                    <a:pt x="188" y="2720"/>
                    <a:pt x="302" y="2762"/>
                  </a:cubicBezTo>
                  <a:cubicBezTo>
                    <a:pt x="316" y="2777"/>
                    <a:pt x="316" y="2777"/>
                    <a:pt x="316" y="2791"/>
                  </a:cubicBezTo>
                  <a:lnTo>
                    <a:pt x="274" y="2963"/>
                  </a:lnTo>
                  <a:cubicBezTo>
                    <a:pt x="259" y="2978"/>
                    <a:pt x="274" y="3021"/>
                    <a:pt x="302" y="3021"/>
                  </a:cubicBezTo>
                  <a:cubicBezTo>
                    <a:pt x="302" y="3036"/>
                    <a:pt x="316" y="3036"/>
                    <a:pt x="316" y="3036"/>
                  </a:cubicBezTo>
                  <a:lnTo>
                    <a:pt x="532" y="3078"/>
                  </a:lnTo>
                  <a:cubicBezTo>
                    <a:pt x="544" y="3084"/>
                    <a:pt x="556" y="3088"/>
                    <a:pt x="567" y="3088"/>
                  </a:cubicBezTo>
                  <a:cubicBezTo>
                    <a:pt x="582" y="3088"/>
                    <a:pt x="595" y="3081"/>
                    <a:pt x="603" y="3064"/>
                  </a:cubicBezTo>
                  <a:lnTo>
                    <a:pt x="603" y="3049"/>
                  </a:lnTo>
                  <a:lnTo>
                    <a:pt x="647" y="2892"/>
                  </a:lnTo>
                  <a:cubicBezTo>
                    <a:pt x="647" y="2877"/>
                    <a:pt x="661" y="2863"/>
                    <a:pt x="661" y="2863"/>
                  </a:cubicBezTo>
                  <a:cubicBezTo>
                    <a:pt x="708" y="2869"/>
                    <a:pt x="753" y="2872"/>
                    <a:pt x="797" y="2872"/>
                  </a:cubicBezTo>
                  <a:cubicBezTo>
                    <a:pt x="1180" y="2872"/>
                    <a:pt x="1431" y="2651"/>
                    <a:pt x="1508" y="2303"/>
                  </a:cubicBezTo>
                  <a:cubicBezTo>
                    <a:pt x="1580" y="1987"/>
                    <a:pt x="1480" y="1729"/>
                    <a:pt x="1149" y="1470"/>
                  </a:cubicBezTo>
                  <a:cubicBezTo>
                    <a:pt x="862" y="1255"/>
                    <a:pt x="546" y="1141"/>
                    <a:pt x="590" y="911"/>
                  </a:cubicBezTo>
                  <a:cubicBezTo>
                    <a:pt x="624" y="783"/>
                    <a:pt x="724" y="712"/>
                    <a:pt x="868" y="712"/>
                  </a:cubicBezTo>
                  <a:cubicBezTo>
                    <a:pt x="902" y="712"/>
                    <a:pt x="938" y="716"/>
                    <a:pt x="977" y="724"/>
                  </a:cubicBezTo>
                  <a:cubicBezTo>
                    <a:pt x="1164" y="752"/>
                    <a:pt x="1292" y="925"/>
                    <a:pt x="1264" y="1112"/>
                  </a:cubicBezTo>
                  <a:cubicBezTo>
                    <a:pt x="1250" y="1126"/>
                    <a:pt x="1250" y="1141"/>
                    <a:pt x="1250" y="1169"/>
                  </a:cubicBezTo>
                  <a:lnTo>
                    <a:pt x="1235" y="1198"/>
                  </a:lnTo>
                  <a:cubicBezTo>
                    <a:pt x="1235" y="1227"/>
                    <a:pt x="1250" y="1241"/>
                    <a:pt x="1292" y="1255"/>
                  </a:cubicBezTo>
                  <a:lnTo>
                    <a:pt x="1666" y="1342"/>
                  </a:lnTo>
                  <a:cubicBezTo>
                    <a:pt x="1673" y="1345"/>
                    <a:pt x="1681" y="1347"/>
                    <a:pt x="1688" y="1347"/>
                  </a:cubicBezTo>
                  <a:cubicBezTo>
                    <a:pt x="1709" y="1347"/>
                    <a:pt x="1727" y="1334"/>
                    <a:pt x="1738" y="1313"/>
                  </a:cubicBezTo>
                  <a:lnTo>
                    <a:pt x="1738" y="1298"/>
                  </a:lnTo>
                  <a:lnTo>
                    <a:pt x="1767" y="1169"/>
                  </a:lnTo>
                  <a:cubicBezTo>
                    <a:pt x="1853" y="810"/>
                    <a:pt x="1666" y="494"/>
                    <a:pt x="1250" y="337"/>
                  </a:cubicBezTo>
                  <a:cubicBezTo>
                    <a:pt x="1250" y="337"/>
                    <a:pt x="1235" y="322"/>
                    <a:pt x="1235" y="308"/>
                  </a:cubicBezTo>
                  <a:lnTo>
                    <a:pt x="1292" y="121"/>
                  </a:lnTo>
                  <a:cubicBezTo>
                    <a:pt x="1292" y="92"/>
                    <a:pt x="1279" y="63"/>
                    <a:pt x="1250" y="49"/>
                  </a:cubicBezTo>
                  <a:lnTo>
                    <a:pt x="1034" y="6"/>
                  </a:lnTo>
                  <a:cubicBezTo>
                    <a:pt x="1030" y="2"/>
                    <a:pt x="1025" y="0"/>
                    <a:pt x="101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9"/>
            <p:cNvSpPr/>
            <p:nvPr/>
          </p:nvSpPr>
          <p:spPr>
            <a:xfrm>
              <a:off x="1830749" y="329179"/>
              <a:ext cx="349220" cy="273490"/>
            </a:xfrm>
            <a:custGeom>
              <a:avLst/>
              <a:gdLst/>
              <a:ahLst/>
              <a:cxnLst/>
              <a:rect l="l" t="t" r="r" b="b"/>
              <a:pathLst>
                <a:path w="11630" h="9108" extrusionOk="0">
                  <a:moveTo>
                    <a:pt x="11629" y="0"/>
                  </a:moveTo>
                  <a:lnTo>
                    <a:pt x="1666" y="703"/>
                  </a:lnTo>
                  <a:cubicBezTo>
                    <a:pt x="1666" y="703"/>
                    <a:pt x="2211" y="1522"/>
                    <a:pt x="2311" y="2269"/>
                  </a:cubicBezTo>
                  <a:cubicBezTo>
                    <a:pt x="2384" y="2900"/>
                    <a:pt x="2240" y="3532"/>
                    <a:pt x="1896" y="4063"/>
                  </a:cubicBezTo>
                  <a:cubicBezTo>
                    <a:pt x="1622" y="4480"/>
                    <a:pt x="1335" y="4853"/>
                    <a:pt x="1105" y="5498"/>
                  </a:cubicBezTo>
                  <a:cubicBezTo>
                    <a:pt x="876" y="6145"/>
                    <a:pt x="833" y="7064"/>
                    <a:pt x="517" y="7523"/>
                  </a:cubicBezTo>
                  <a:cubicBezTo>
                    <a:pt x="187" y="7996"/>
                    <a:pt x="0" y="8456"/>
                    <a:pt x="460" y="8873"/>
                  </a:cubicBezTo>
                  <a:cubicBezTo>
                    <a:pt x="622" y="9019"/>
                    <a:pt x="877" y="9107"/>
                    <a:pt x="1167" y="9107"/>
                  </a:cubicBezTo>
                  <a:cubicBezTo>
                    <a:pt x="1700" y="9107"/>
                    <a:pt x="2353" y="8811"/>
                    <a:pt x="2771" y="8040"/>
                  </a:cubicBezTo>
                  <a:cubicBezTo>
                    <a:pt x="3417" y="6834"/>
                    <a:pt x="3833" y="5542"/>
                    <a:pt x="4250" y="5083"/>
                  </a:cubicBezTo>
                  <a:cubicBezTo>
                    <a:pt x="4666" y="4623"/>
                    <a:pt x="6002" y="3561"/>
                    <a:pt x="6002" y="3561"/>
                  </a:cubicBezTo>
                  <a:cubicBezTo>
                    <a:pt x="6002" y="3561"/>
                    <a:pt x="9648" y="3058"/>
                    <a:pt x="10337" y="2412"/>
                  </a:cubicBezTo>
                  <a:cubicBezTo>
                    <a:pt x="11040" y="1766"/>
                    <a:pt x="11629" y="0"/>
                    <a:pt x="11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9"/>
            <p:cNvSpPr/>
            <p:nvPr/>
          </p:nvSpPr>
          <p:spPr>
            <a:xfrm>
              <a:off x="1836334" y="348127"/>
              <a:ext cx="336278" cy="254393"/>
            </a:xfrm>
            <a:custGeom>
              <a:avLst/>
              <a:gdLst/>
              <a:ahLst/>
              <a:cxnLst/>
              <a:rect l="l" t="t" r="r" b="b"/>
              <a:pathLst>
                <a:path w="11199" h="8472" extrusionOk="0">
                  <a:moveTo>
                    <a:pt x="11170" y="1"/>
                  </a:moveTo>
                  <a:cubicBezTo>
                    <a:pt x="11170" y="1"/>
                    <a:pt x="9204" y="1264"/>
                    <a:pt x="7682" y="1651"/>
                  </a:cubicBezTo>
                  <a:cubicBezTo>
                    <a:pt x="6160" y="2025"/>
                    <a:pt x="5213" y="2025"/>
                    <a:pt x="4638" y="2786"/>
                  </a:cubicBezTo>
                  <a:cubicBezTo>
                    <a:pt x="4064" y="3547"/>
                    <a:pt x="3504" y="5958"/>
                    <a:pt x="2743" y="6404"/>
                  </a:cubicBezTo>
                  <a:cubicBezTo>
                    <a:pt x="2642" y="6462"/>
                    <a:pt x="2556" y="6490"/>
                    <a:pt x="2485" y="6490"/>
                  </a:cubicBezTo>
                  <a:cubicBezTo>
                    <a:pt x="2240" y="6490"/>
                    <a:pt x="2054" y="6246"/>
                    <a:pt x="1853" y="6016"/>
                  </a:cubicBezTo>
                  <a:cubicBezTo>
                    <a:pt x="1637" y="5772"/>
                    <a:pt x="1407" y="5543"/>
                    <a:pt x="1049" y="5543"/>
                  </a:cubicBezTo>
                  <a:cubicBezTo>
                    <a:pt x="963" y="5543"/>
                    <a:pt x="877" y="5556"/>
                    <a:pt x="776" y="5585"/>
                  </a:cubicBezTo>
                  <a:lnTo>
                    <a:pt x="733" y="5585"/>
                  </a:lnTo>
                  <a:cubicBezTo>
                    <a:pt x="705" y="5700"/>
                    <a:pt x="690" y="5815"/>
                    <a:pt x="661" y="5930"/>
                  </a:cubicBezTo>
                  <a:cubicBezTo>
                    <a:pt x="647" y="6016"/>
                    <a:pt x="618" y="6102"/>
                    <a:pt x="603" y="6188"/>
                  </a:cubicBezTo>
                  <a:cubicBezTo>
                    <a:pt x="561" y="6389"/>
                    <a:pt x="504" y="6576"/>
                    <a:pt x="417" y="6734"/>
                  </a:cubicBezTo>
                  <a:lnTo>
                    <a:pt x="331" y="6906"/>
                  </a:lnTo>
                  <a:cubicBezTo>
                    <a:pt x="144" y="7164"/>
                    <a:pt x="1" y="7423"/>
                    <a:pt x="1" y="7667"/>
                  </a:cubicBezTo>
                  <a:lnTo>
                    <a:pt x="1" y="7681"/>
                  </a:lnTo>
                  <a:cubicBezTo>
                    <a:pt x="1" y="7868"/>
                    <a:pt x="73" y="8055"/>
                    <a:pt x="274" y="8242"/>
                  </a:cubicBezTo>
                  <a:cubicBezTo>
                    <a:pt x="446" y="8385"/>
                    <a:pt x="705" y="8471"/>
                    <a:pt x="992" y="8471"/>
                  </a:cubicBezTo>
                  <a:cubicBezTo>
                    <a:pt x="1522" y="8471"/>
                    <a:pt x="2169" y="8184"/>
                    <a:pt x="2585" y="7409"/>
                  </a:cubicBezTo>
                  <a:cubicBezTo>
                    <a:pt x="3231" y="6203"/>
                    <a:pt x="3647" y="4911"/>
                    <a:pt x="4064" y="4452"/>
                  </a:cubicBezTo>
                  <a:cubicBezTo>
                    <a:pt x="4480" y="3992"/>
                    <a:pt x="5816" y="2930"/>
                    <a:pt x="5816" y="2930"/>
                  </a:cubicBezTo>
                  <a:cubicBezTo>
                    <a:pt x="5816" y="2930"/>
                    <a:pt x="9462" y="2427"/>
                    <a:pt x="10151" y="1781"/>
                  </a:cubicBezTo>
                  <a:cubicBezTo>
                    <a:pt x="10553" y="1408"/>
                    <a:pt x="10912" y="690"/>
                    <a:pt x="11156" y="130"/>
                  </a:cubicBezTo>
                  <a:cubicBezTo>
                    <a:pt x="11170" y="87"/>
                    <a:pt x="11185" y="58"/>
                    <a:pt x="11199" y="30"/>
                  </a:cubicBezTo>
                  <a:lnTo>
                    <a:pt x="11170"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9"/>
            <p:cNvSpPr/>
            <p:nvPr/>
          </p:nvSpPr>
          <p:spPr>
            <a:xfrm>
              <a:off x="1827716" y="327317"/>
              <a:ext cx="354385" cy="277334"/>
            </a:xfrm>
            <a:custGeom>
              <a:avLst/>
              <a:gdLst/>
              <a:ahLst/>
              <a:cxnLst/>
              <a:rect l="l" t="t" r="r" b="b"/>
              <a:pathLst>
                <a:path w="11802" h="9236" extrusionOk="0">
                  <a:moveTo>
                    <a:pt x="11742" y="1"/>
                  </a:moveTo>
                  <a:cubicBezTo>
                    <a:pt x="11715" y="1"/>
                    <a:pt x="11684" y="24"/>
                    <a:pt x="11673" y="47"/>
                  </a:cubicBezTo>
                  <a:cubicBezTo>
                    <a:pt x="11673" y="62"/>
                    <a:pt x="11070" y="1799"/>
                    <a:pt x="10395" y="2417"/>
                  </a:cubicBezTo>
                  <a:cubicBezTo>
                    <a:pt x="9734" y="3049"/>
                    <a:pt x="6131" y="3550"/>
                    <a:pt x="6103" y="3565"/>
                  </a:cubicBezTo>
                  <a:lnTo>
                    <a:pt x="6059" y="3565"/>
                  </a:lnTo>
                  <a:cubicBezTo>
                    <a:pt x="6016" y="3623"/>
                    <a:pt x="4709" y="4642"/>
                    <a:pt x="4307" y="5101"/>
                  </a:cubicBezTo>
                  <a:cubicBezTo>
                    <a:pt x="4064" y="5374"/>
                    <a:pt x="3819" y="5920"/>
                    <a:pt x="3532" y="6565"/>
                  </a:cubicBezTo>
                  <a:cubicBezTo>
                    <a:pt x="3331" y="7025"/>
                    <a:pt x="3088" y="7557"/>
                    <a:pt x="2814" y="8073"/>
                  </a:cubicBezTo>
                  <a:cubicBezTo>
                    <a:pt x="2412" y="8834"/>
                    <a:pt x="1824" y="9035"/>
                    <a:pt x="1522" y="9078"/>
                  </a:cubicBezTo>
                  <a:cubicBezTo>
                    <a:pt x="1437" y="9095"/>
                    <a:pt x="1353" y="9103"/>
                    <a:pt x="1270" y="9103"/>
                  </a:cubicBezTo>
                  <a:cubicBezTo>
                    <a:pt x="1003" y="9103"/>
                    <a:pt x="757" y="9019"/>
                    <a:pt x="603" y="8877"/>
                  </a:cubicBezTo>
                  <a:cubicBezTo>
                    <a:pt x="245" y="8561"/>
                    <a:pt x="259" y="8202"/>
                    <a:pt x="661" y="7628"/>
                  </a:cubicBezTo>
                  <a:cubicBezTo>
                    <a:pt x="862" y="7341"/>
                    <a:pt x="963" y="6896"/>
                    <a:pt x="1063" y="6422"/>
                  </a:cubicBezTo>
                  <a:cubicBezTo>
                    <a:pt x="1120" y="6135"/>
                    <a:pt x="1178" y="5834"/>
                    <a:pt x="1264" y="5589"/>
                  </a:cubicBezTo>
                  <a:cubicBezTo>
                    <a:pt x="1465" y="5015"/>
                    <a:pt x="1709" y="4670"/>
                    <a:pt x="1953" y="4312"/>
                  </a:cubicBezTo>
                  <a:lnTo>
                    <a:pt x="2054" y="4168"/>
                  </a:lnTo>
                  <a:cubicBezTo>
                    <a:pt x="2399" y="3623"/>
                    <a:pt x="2556" y="2962"/>
                    <a:pt x="2470" y="2316"/>
                  </a:cubicBezTo>
                  <a:cubicBezTo>
                    <a:pt x="2384" y="1569"/>
                    <a:pt x="1838" y="765"/>
                    <a:pt x="1824" y="723"/>
                  </a:cubicBezTo>
                  <a:cubicBezTo>
                    <a:pt x="1807" y="706"/>
                    <a:pt x="1785" y="699"/>
                    <a:pt x="1764" y="699"/>
                  </a:cubicBezTo>
                  <a:cubicBezTo>
                    <a:pt x="1749" y="699"/>
                    <a:pt x="1735" y="702"/>
                    <a:pt x="1723" y="708"/>
                  </a:cubicBezTo>
                  <a:cubicBezTo>
                    <a:pt x="1694" y="723"/>
                    <a:pt x="1694" y="765"/>
                    <a:pt x="1709" y="794"/>
                  </a:cubicBezTo>
                  <a:cubicBezTo>
                    <a:pt x="1723" y="809"/>
                    <a:pt x="2255" y="1627"/>
                    <a:pt x="2355" y="2344"/>
                  </a:cubicBezTo>
                  <a:cubicBezTo>
                    <a:pt x="2427" y="2947"/>
                    <a:pt x="2284" y="3579"/>
                    <a:pt x="1939" y="4096"/>
                  </a:cubicBezTo>
                  <a:lnTo>
                    <a:pt x="1853" y="4240"/>
                  </a:lnTo>
                  <a:cubicBezTo>
                    <a:pt x="1608" y="4599"/>
                    <a:pt x="1365" y="4957"/>
                    <a:pt x="1149" y="5547"/>
                  </a:cubicBezTo>
                  <a:cubicBezTo>
                    <a:pt x="1063" y="5805"/>
                    <a:pt x="992" y="6106"/>
                    <a:pt x="934" y="6393"/>
                  </a:cubicBezTo>
                  <a:cubicBezTo>
                    <a:pt x="848" y="6839"/>
                    <a:pt x="747" y="7283"/>
                    <a:pt x="561" y="7557"/>
                  </a:cubicBezTo>
                  <a:cubicBezTo>
                    <a:pt x="274" y="7972"/>
                    <a:pt x="0" y="8504"/>
                    <a:pt x="517" y="8977"/>
                  </a:cubicBezTo>
                  <a:cubicBezTo>
                    <a:pt x="704" y="9136"/>
                    <a:pt x="977" y="9236"/>
                    <a:pt x="1279" y="9236"/>
                  </a:cubicBezTo>
                  <a:cubicBezTo>
                    <a:pt x="1365" y="9236"/>
                    <a:pt x="1451" y="9222"/>
                    <a:pt x="1537" y="9207"/>
                  </a:cubicBezTo>
                  <a:cubicBezTo>
                    <a:pt x="1882" y="9150"/>
                    <a:pt x="2498" y="8935"/>
                    <a:pt x="2929" y="8131"/>
                  </a:cubicBezTo>
                  <a:cubicBezTo>
                    <a:pt x="3203" y="7614"/>
                    <a:pt x="3446" y="7082"/>
                    <a:pt x="3647" y="6609"/>
                  </a:cubicBezTo>
                  <a:cubicBezTo>
                    <a:pt x="3920" y="5991"/>
                    <a:pt x="4164" y="5446"/>
                    <a:pt x="4394" y="5187"/>
                  </a:cubicBezTo>
                  <a:cubicBezTo>
                    <a:pt x="4782" y="4756"/>
                    <a:pt x="5988" y="3795"/>
                    <a:pt x="6131" y="3680"/>
                  </a:cubicBezTo>
                  <a:cubicBezTo>
                    <a:pt x="6432" y="3637"/>
                    <a:pt x="9807" y="3148"/>
                    <a:pt x="10481" y="2517"/>
                  </a:cubicBezTo>
                  <a:cubicBezTo>
                    <a:pt x="11185" y="1871"/>
                    <a:pt x="11773" y="162"/>
                    <a:pt x="11802" y="91"/>
                  </a:cubicBezTo>
                  <a:cubicBezTo>
                    <a:pt x="11802" y="62"/>
                    <a:pt x="11788" y="19"/>
                    <a:pt x="11759" y="5"/>
                  </a:cubicBezTo>
                  <a:cubicBezTo>
                    <a:pt x="11754" y="2"/>
                    <a:pt x="11748" y="1"/>
                    <a:pt x="117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9"/>
            <p:cNvSpPr/>
            <p:nvPr/>
          </p:nvSpPr>
          <p:spPr>
            <a:xfrm>
              <a:off x="1825133" y="325396"/>
              <a:ext cx="359159" cy="280997"/>
            </a:xfrm>
            <a:custGeom>
              <a:avLst/>
              <a:gdLst/>
              <a:ahLst/>
              <a:cxnLst/>
              <a:rect l="l" t="t" r="r" b="b"/>
              <a:pathLst>
                <a:path w="11961" h="9358" extrusionOk="0">
                  <a:moveTo>
                    <a:pt x="11816" y="0"/>
                  </a:moveTo>
                  <a:cubicBezTo>
                    <a:pt x="11802" y="0"/>
                    <a:pt x="11787" y="4"/>
                    <a:pt x="11773" y="11"/>
                  </a:cubicBezTo>
                  <a:cubicBezTo>
                    <a:pt x="11730" y="25"/>
                    <a:pt x="11715" y="54"/>
                    <a:pt x="11702" y="83"/>
                  </a:cubicBezTo>
                  <a:cubicBezTo>
                    <a:pt x="11687" y="111"/>
                    <a:pt x="11099" y="1820"/>
                    <a:pt x="10438" y="2437"/>
                  </a:cubicBezTo>
                  <a:cubicBezTo>
                    <a:pt x="9792" y="3040"/>
                    <a:pt x="6202" y="3557"/>
                    <a:pt x="6174" y="3557"/>
                  </a:cubicBezTo>
                  <a:cubicBezTo>
                    <a:pt x="6145" y="3557"/>
                    <a:pt x="6131" y="3572"/>
                    <a:pt x="6116" y="3586"/>
                  </a:cubicBezTo>
                  <a:cubicBezTo>
                    <a:pt x="6102" y="3601"/>
                    <a:pt x="4767" y="4648"/>
                    <a:pt x="4336" y="5122"/>
                  </a:cubicBezTo>
                  <a:cubicBezTo>
                    <a:pt x="4092" y="5395"/>
                    <a:pt x="3848" y="5955"/>
                    <a:pt x="3561" y="6601"/>
                  </a:cubicBezTo>
                  <a:cubicBezTo>
                    <a:pt x="3346" y="7060"/>
                    <a:pt x="3116" y="7592"/>
                    <a:pt x="2843" y="8109"/>
                  </a:cubicBezTo>
                  <a:cubicBezTo>
                    <a:pt x="2456" y="8840"/>
                    <a:pt x="1895" y="9027"/>
                    <a:pt x="1594" y="9085"/>
                  </a:cubicBezTo>
                  <a:cubicBezTo>
                    <a:pt x="1519" y="9098"/>
                    <a:pt x="1444" y="9104"/>
                    <a:pt x="1371" y="9104"/>
                  </a:cubicBezTo>
                  <a:cubicBezTo>
                    <a:pt x="1121" y="9104"/>
                    <a:pt x="888" y="9031"/>
                    <a:pt x="733" y="8898"/>
                  </a:cubicBezTo>
                  <a:cubicBezTo>
                    <a:pt x="402" y="8597"/>
                    <a:pt x="431" y="8266"/>
                    <a:pt x="804" y="7735"/>
                  </a:cubicBezTo>
                  <a:cubicBezTo>
                    <a:pt x="1020" y="7433"/>
                    <a:pt x="1106" y="6974"/>
                    <a:pt x="1206" y="6501"/>
                  </a:cubicBezTo>
                  <a:cubicBezTo>
                    <a:pt x="1264" y="6214"/>
                    <a:pt x="1336" y="5911"/>
                    <a:pt x="1422" y="5668"/>
                  </a:cubicBezTo>
                  <a:cubicBezTo>
                    <a:pt x="1623" y="5108"/>
                    <a:pt x="1853" y="4778"/>
                    <a:pt x="2096" y="4405"/>
                  </a:cubicBezTo>
                  <a:lnTo>
                    <a:pt x="2197" y="4261"/>
                  </a:lnTo>
                  <a:cubicBezTo>
                    <a:pt x="2556" y="3715"/>
                    <a:pt x="2714" y="3040"/>
                    <a:pt x="2628" y="2380"/>
                  </a:cubicBezTo>
                  <a:cubicBezTo>
                    <a:pt x="2527" y="1619"/>
                    <a:pt x="1981" y="787"/>
                    <a:pt x="1953" y="758"/>
                  </a:cubicBezTo>
                  <a:cubicBezTo>
                    <a:pt x="1939" y="729"/>
                    <a:pt x="1910" y="701"/>
                    <a:pt x="1882" y="701"/>
                  </a:cubicBezTo>
                  <a:cubicBezTo>
                    <a:pt x="1869" y="696"/>
                    <a:pt x="1857" y="694"/>
                    <a:pt x="1846" y="694"/>
                  </a:cubicBezTo>
                  <a:cubicBezTo>
                    <a:pt x="1821" y="694"/>
                    <a:pt x="1801" y="705"/>
                    <a:pt x="1780" y="714"/>
                  </a:cubicBezTo>
                  <a:cubicBezTo>
                    <a:pt x="1723" y="758"/>
                    <a:pt x="1709" y="829"/>
                    <a:pt x="1738" y="902"/>
                  </a:cubicBezTo>
                  <a:cubicBezTo>
                    <a:pt x="1752" y="902"/>
                    <a:pt x="2284" y="1706"/>
                    <a:pt x="2370" y="2408"/>
                  </a:cubicBezTo>
                  <a:cubicBezTo>
                    <a:pt x="2441" y="3011"/>
                    <a:pt x="2297" y="3614"/>
                    <a:pt x="1968" y="4117"/>
                  </a:cubicBezTo>
                  <a:lnTo>
                    <a:pt x="1882" y="4261"/>
                  </a:lnTo>
                  <a:cubicBezTo>
                    <a:pt x="1637" y="4619"/>
                    <a:pt x="1378" y="4993"/>
                    <a:pt x="1177" y="5582"/>
                  </a:cubicBezTo>
                  <a:cubicBezTo>
                    <a:pt x="1078" y="5840"/>
                    <a:pt x="1020" y="6156"/>
                    <a:pt x="948" y="6443"/>
                  </a:cubicBezTo>
                  <a:cubicBezTo>
                    <a:pt x="862" y="6874"/>
                    <a:pt x="776" y="7318"/>
                    <a:pt x="589" y="7577"/>
                  </a:cubicBezTo>
                  <a:cubicBezTo>
                    <a:pt x="302" y="7979"/>
                    <a:pt x="0" y="8582"/>
                    <a:pt x="561" y="9085"/>
                  </a:cubicBezTo>
                  <a:cubicBezTo>
                    <a:pt x="747" y="9257"/>
                    <a:pt x="1049" y="9357"/>
                    <a:pt x="1365" y="9357"/>
                  </a:cubicBezTo>
                  <a:cubicBezTo>
                    <a:pt x="1451" y="9357"/>
                    <a:pt x="1551" y="9357"/>
                    <a:pt x="1637" y="9343"/>
                  </a:cubicBezTo>
                  <a:cubicBezTo>
                    <a:pt x="1981" y="9286"/>
                    <a:pt x="2628" y="9056"/>
                    <a:pt x="3073" y="8223"/>
                  </a:cubicBezTo>
                  <a:cubicBezTo>
                    <a:pt x="3346" y="7707"/>
                    <a:pt x="3589" y="7175"/>
                    <a:pt x="3790" y="6702"/>
                  </a:cubicBezTo>
                  <a:cubicBezTo>
                    <a:pt x="4078" y="6084"/>
                    <a:pt x="4307" y="5538"/>
                    <a:pt x="4537" y="5295"/>
                  </a:cubicBezTo>
                  <a:cubicBezTo>
                    <a:pt x="4910" y="4878"/>
                    <a:pt x="6059" y="3959"/>
                    <a:pt x="6246" y="3815"/>
                  </a:cubicBezTo>
                  <a:cubicBezTo>
                    <a:pt x="6705" y="3744"/>
                    <a:pt x="9935" y="3270"/>
                    <a:pt x="10624" y="2624"/>
                  </a:cubicBezTo>
                  <a:cubicBezTo>
                    <a:pt x="11328" y="1964"/>
                    <a:pt x="11916" y="241"/>
                    <a:pt x="11945" y="169"/>
                  </a:cubicBezTo>
                  <a:cubicBezTo>
                    <a:pt x="11960" y="140"/>
                    <a:pt x="11960" y="111"/>
                    <a:pt x="11945" y="69"/>
                  </a:cubicBezTo>
                  <a:cubicBezTo>
                    <a:pt x="11931" y="40"/>
                    <a:pt x="11903" y="25"/>
                    <a:pt x="11859" y="11"/>
                  </a:cubicBezTo>
                  <a:cubicBezTo>
                    <a:pt x="11845" y="4"/>
                    <a:pt x="11830" y="0"/>
                    <a:pt x="1181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9"/>
            <p:cNvSpPr/>
            <p:nvPr/>
          </p:nvSpPr>
          <p:spPr>
            <a:xfrm>
              <a:off x="1835463" y="414760"/>
              <a:ext cx="66871" cy="14473"/>
            </a:xfrm>
            <a:custGeom>
              <a:avLst/>
              <a:gdLst/>
              <a:ahLst/>
              <a:cxnLst/>
              <a:rect l="l" t="t" r="r" b="b"/>
              <a:pathLst>
                <a:path w="2227" h="482" extrusionOk="0">
                  <a:moveTo>
                    <a:pt x="2160" y="0"/>
                  </a:moveTo>
                  <a:cubicBezTo>
                    <a:pt x="2144" y="0"/>
                    <a:pt x="2126" y="7"/>
                    <a:pt x="2112" y="22"/>
                  </a:cubicBezTo>
                  <a:cubicBezTo>
                    <a:pt x="1809" y="272"/>
                    <a:pt x="1462" y="352"/>
                    <a:pt x="1143" y="352"/>
                  </a:cubicBezTo>
                  <a:cubicBezTo>
                    <a:pt x="585" y="352"/>
                    <a:pt x="111" y="108"/>
                    <a:pt x="102" y="108"/>
                  </a:cubicBezTo>
                  <a:cubicBezTo>
                    <a:pt x="91" y="97"/>
                    <a:pt x="77" y="92"/>
                    <a:pt x="64" y="92"/>
                  </a:cubicBezTo>
                  <a:cubicBezTo>
                    <a:pt x="44" y="92"/>
                    <a:pt x="24" y="104"/>
                    <a:pt x="16" y="122"/>
                  </a:cubicBezTo>
                  <a:cubicBezTo>
                    <a:pt x="1" y="150"/>
                    <a:pt x="16" y="194"/>
                    <a:pt x="44" y="208"/>
                  </a:cubicBezTo>
                  <a:cubicBezTo>
                    <a:pt x="58" y="223"/>
                    <a:pt x="546" y="481"/>
                    <a:pt x="1149" y="481"/>
                  </a:cubicBezTo>
                  <a:cubicBezTo>
                    <a:pt x="1494" y="481"/>
                    <a:pt x="1867" y="395"/>
                    <a:pt x="2198" y="108"/>
                  </a:cubicBezTo>
                  <a:cubicBezTo>
                    <a:pt x="2227" y="93"/>
                    <a:pt x="2227" y="50"/>
                    <a:pt x="2198" y="22"/>
                  </a:cubicBezTo>
                  <a:cubicBezTo>
                    <a:pt x="2190" y="7"/>
                    <a:pt x="2176" y="0"/>
                    <a:pt x="21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9"/>
            <p:cNvSpPr/>
            <p:nvPr/>
          </p:nvSpPr>
          <p:spPr>
            <a:xfrm>
              <a:off x="1925578" y="546404"/>
              <a:ext cx="36243" cy="64739"/>
            </a:xfrm>
            <a:custGeom>
              <a:avLst/>
              <a:gdLst/>
              <a:ahLst/>
              <a:cxnLst/>
              <a:rect l="l" t="t" r="r" b="b"/>
              <a:pathLst>
                <a:path w="1207" h="2156" extrusionOk="0">
                  <a:moveTo>
                    <a:pt x="80" y="0"/>
                  </a:moveTo>
                  <a:cubicBezTo>
                    <a:pt x="67" y="0"/>
                    <a:pt x="54" y="5"/>
                    <a:pt x="43" y="16"/>
                  </a:cubicBezTo>
                  <a:cubicBezTo>
                    <a:pt x="15" y="31"/>
                    <a:pt x="1" y="60"/>
                    <a:pt x="15" y="102"/>
                  </a:cubicBezTo>
                  <a:lnTo>
                    <a:pt x="1077" y="2127"/>
                  </a:lnTo>
                  <a:cubicBezTo>
                    <a:pt x="1092" y="2156"/>
                    <a:pt x="1121" y="2156"/>
                    <a:pt x="1135" y="2156"/>
                  </a:cubicBezTo>
                  <a:lnTo>
                    <a:pt x="1163" y="2156"/>
                  </a:lnTo>
                  <a:cubicBezTo>
                    <a:pt x="1192" y="2141"/>
                    <a:pt x="1207" y="2098"/>
                    <a:pt x="1192" y="2069"/>
                  </a:cubicBezTo>
                  <a:lnTo>
                    <a:pt x="130" y="31"/>
                  </a:lnTo>
                  <a:cubicBezTo>
                    <a:pt x="121" y="13"/>
                    <a:pt x="101" y="0"/>
                    <a:pt x="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9"/>
            <p:cNvSpPr/>
            <p:nvPr/>
          </p:nvSpPr>
          <p:spPr>
            <a:xfrm>
              <a:off x="1923416" y="544392"/>
              <a:ext cx="41018" cy="68883"/>
            </a:xfrm>
            <a:custGeom>
              <a:avLst/>
              <a:gdLst/>
              <a:ahLst/>
              <a:cxnLst/>
              <a:rect l="l" t="t" r="r" b="b"/>
              <a:pathLst>
                <a:path w="1366" h="2294" extrusionOk="0">
                  <a:moveTo>
                    <a:pt x="144" y="0"/>
                  </a:moveTo>
                  <a:cubicBezTo>
                    <a:pt x="125" y="0"/>
                    <a:pt x="106" y="4"/>
                    <a:pt x="87" y="12"/>
                  </a:cubicBezTo>
                  <a:cubicBezTo>
                    <a:pt x="29" y="54"/>
                    <a:pt x="1" y="127"/>
                    <a:pt x="29" y="198"/>
                  </a:cubicBezTo>
                  <a:lnTo>
                    <a:pt x="1092" y="2223"/>
                  </a:lnTo>
                  <a:cubicBezTo>
                    <a:pt x="1120" y="2265"/>
                    <a:pt x="1164" y="2294"/>
                    <a:pt x="1207" y="2294"/>
                  </a:cubicBezTo>
                  <a:cubicBezTo>
                    <a:pt x="1235" y="2294"/>
                    <a:pt x="1250" y="2294"/>
                    <a:pt x="1264" y="2280"/>
                  </a:cubicBezTo>
                  <a:cubicBezTo>
                    <a:pt x="1336" y="2251"/>
                    <a:pt x="1365" y="2165"/>
                    <a:pt x="1321" y="2108"/>
                  </a:cubicBezTo>
                  <a:lnTo>
                    <a:pt x="259" y="69"/>
                  </a:lnTo>
                  <a:cubicBezTo>
                    <a:pt x="238" y="27"/>
                    <a:pt x="194" y="0"/>
                    <a:pt x="144"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9"/>
            <p:cNvSpPr/>
            <p:nvPr/>
          </p:nvSpPr>
          <p:spPr>
            <a:xfrm>
              <a:off x="2058784" y="421726"/>
              <a:ext cx="28947" cy="70445"/>
            </a:xfrm>
            <a:custGeom>
              <a:avLst/>
              <a:gdLst/>
              <a:ahLst/>
              <a:cxnLst/>
              <a:rect l="l" t="t" r="r" b="b"/>
              <a:pathLst>
                <a:path w="964" h="2346" extrusionOk="0">
                  <a:moveTo>
                    <a:pt x="869" y="1"/>
                  </a:moveTo>
                  <a:cubicBezTo>
                    <a:pt x="862" y="1"/>
                    <a:pt x="856" y="2"/>
                    <a:pt x="848" y="4"/>
                  </a:cubicBezTo>
                  <a:cubicBezTo>
                    <a:pt x="820" y="4"/>
                    <a:pt x="791" y="33"/>
                    <a:pt x="791" y="62"/>
                  </a:cubicBezTo>
                  <a:cubicBezTo>
                    <a:pt x="833" y="1541"/>
                    <a:pt x="44" y="2230"/>
                    <a:pt x="29" y="2230"/>
                  </a:cubicBezTo>
                  <a:cubicBezTo>
                    <a:pt x="1" y="2259"/>
                    <a:pt x="1" y="2288"/>
                    <a:pt x="29" y="2316"/>
                  </a:cubicBezTo>
                  <a:cubicBezTo>
                    <a:pt x="29" y="2330"/>
                    <a:pt x="58" y="2345"/>
                    <a:pt x="73" y="2345"/>
                  </a:cubicBezTo>
                  <a:cubicBezTo>
                    <a:pt x="87" y="2345"/>
                    <a:pt x="102" y="2345"/>
                    <a:pt x="115" y="2330"/>
                  </a:cubicBezTo>
                  <a:cubicBezTo>
                    <a:pt x="144" y="2302"/>
                    <a:pt x="963" y="1599"/>
                    <a:pt x="919" y="62"/>
                  </a:cubicBezTo>
                  <a:cubicBezTo>
                    <a:pt x="919" y="27"/>
                    <a:pt x="900" y="1"/>
                    <a:pt x="8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9"/>
            <p:cNvSpPr/>
            <p:nvPr/>
          </p:nvSpPr>
          <p:spPr>
            <a:xfrm>
              <a:off x="2056652" y="419714"/>
              <a:ext cx="33210" cy="74588"/>
            </a:xfrm>
            <a:custGeom>
              <a:avLst/>
              <a:gdLst/>
              <a:ahLst/>
              <a:cxnLst/>
              <a:rect l="l" t="t" r="r" b="b"/>
              <a:pathLst>
                <a:path w="1106" h="2484" extrusionOk="0">
                  <a:moveTo>
                    <a:pt x="919" y="0"/>
                  </a:moveTo>
                  <a:cubicBezTo>
                    <a:pt x="847" y="0"/>
                    <a:pt x="789" y="58"/>
                    <a:pt x="789" y="129"/>
                  </a:cubicBezTo>
                  <a:cubicBezTo>
                    <a:pt x="847" y="1565"/>
                    <a:pt x="72" y="2240"/>
                    <a:pt x="58" y="2240"/>
                  </a:cubicBezTo>
                  <a:cubicBezTo>
                    <a:pt x="0" y="2297"/>
                    <a:pt x="0" y="2369"/>
                    <a:pt x="43" y="2426"/>
                  </a:cubicBezTo>
                  <a:cubicBezTo>
                    <a:pt x="72" y="2455"/>
                    <a:pt x="100" y="2483"/>
                    <a:pt x="144" y="2483"/>
                  </a:cubicBezTo>
                  <a:cubicBezTo>
                    <a:pt x="173" y="2483"/>
                    <a:pt x="201" y="2470"/>
                    <a:pt x="230" y="2441"/>
                  </a:cubicBezTo>
                  <a:cubicBezTo>
                    <a:pt x="259" y="2412"/>
                    <a:pt x="1105" y="1694"/>
                    <a:pt x="1063" y="129"/>
                  </a:cubicBezTo>
                  <a:cubicBezTo>
                    <a:pt x="1063" y="86"/>
                    <a:pt x="1034" y="58"/>
                    <a:pt x="1005" y="29"/>
                  </a:cubicBezTo>
                  <a:cubicBezTo>
                    <a:pt x="990" y="14"/>
                    <a:pt x="948" y="0"/>
                    <a:pt x="91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40"/>
          <p:cNvSpPr/>
          <p:nvPr/>
        </p:nvSpPr>
        <p:spPr>
          <a:xfrm rot="10800000">
            <a:off x="3324054" y="1207299"/>
            <a:ext cx="4954797" cy="3448300"/>
          </a:xfrm>
          <a:custGeom>
            <a:avLst/>
            <a:gdLst/>
            <a:ahLst/>
            <a:cxnLst/>
            <a:rect l="l" t="t" r="r" b="b"/>
            <a:pathLst>
              <a:path w="227154" h="203110" extrusionOk="0">
                <a:moveTo>
                  <a:pt x="109241" y="0"/>
                </a:moveTo>
                <a:cubicBezTo>
                  <a:pt x="90529" y="0"/>
                  <a:pt x="71791" y="2916"/>
                  <a:pt x="54624" y="11870"/>
                </a:cubicBezTo>
                <a:cubicBezTo>
                  <a:pt x="18325" y="30801"/>
                  <a:pt x="9100" y="69740"/>
                  <a:pt x="9100" y="69740"/>
                </a:cubicBezTo>
                <a:cubicBezTo>
                  <a:pt x="9100" y="69740"/>
                  <a:pt x="0" y="102099"/>
                  <a:pt x="17285" y="145630"/>
                </a:cubicBezTo>
                <a:cubicBezTo>
                  <a:pt x="31125" y="180452"/>
                  <a:pt x="62680" y="203110"/>
                  <a:pt x="92653" y="203110"/>
                </a:cubicBezTo>
                <a:cubicBezTo>
                  <a:pt x="100114" y="203110"/>
                  <a:pt x="107477" y="201706"/>
                  <a:pt x="114445" y="198736"/>
                </a:cubicBezTo>
                <a:cubicBezTo>
                  <a:pt x="149399" y="183835"/>
                  <a:pt x="150526" y="171752"/>
                  <a:pt x="172229" y="139306"/>
                </a:cubicBezTo>
                <a:cubicBezTo>
                  <a:pt x="193928" y="106864"/>
                  <a:pt x="222389" y="103832"/>
                  <a:pt x="224770" y="71473"/>
                </a:cubicBezTo>
                <a:cubicBezTo>
                  <a:pt x="227154" y="39117"/>
                  <a:pt x="204758" y="12130"/>
                  <a:pt x="169498" y="6543"/>
                </a:cubicBezTo>
                <a:cubicBezTo>
                  <a:pt x="150915" y="3621"/>
                  <a:pt x="130094" y="0"/>
                  <a:pt x="109241"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 name="Google Shape;1007;p40"/>
          <p:cNvGrpSpPr/>
          <p:nvPr/>
        </p:nvGrpSpPr>
        <p:grpSpPr>
          <a:xfrm>
            <a:off x="794291" y="1919431"/>
            <a:ext cx="4616431" cy="2658711"/>
            <a:chOff x="794291" y="1919431"/>
            <a:chExt cx="4616431" cy="2658711"/>
          </a:xfrm>
        </p:grpSpPr>
        <p:grpSp>
          <p:nvGrpSpPr>
            <p:cNvPr id="1008" name="Google Shape;1008;p40"/>
            <p:cNvGrpSpPr/>
            <p:nvPr/>
          </p:nvGrpSpPr>
          <p:grpSpPr>
            <a:xfrm rot="1746226">
              <a:off x="3901398" y="2099560"/>
              <a:ext cx="1175850" cy="1676440"/>
              <a:chOff x="4774708" y="1738422"/>
              <a:chExt cx="953050" cy="1358788"/>
            </a:xfrm>
          </p:grpSpPr>
          <p:sp>
            <p:nvSpPr>
              <p:cNvPr id="1009" name="Google Shape;1009;p40"/>
              <p:cNvSpPr/>
              <p:nvPr/>
            </p:nvSpPr>
            <p:spPr>
              <a:xfrm>
                <a:off x="5551073" y="2240086"/>
                <a:ext cx="176685" cy="115473"/>
              </a:xfrm>
              <a:custGeom>
                <a:avLst/>
                <a:gdLst/>
                <a:ahLst/>
                <a:cxnLst/>
                <a:rect l="l" t="t" r="r" b="b"/>
                <a:pathLst>
                  <a:path w="8882" h="5037" extrusionOk="0">
                    <a:moveTo>
                      <a:pt x="6218" y="0"/>
                    </a:moveTo>
                    <a:cubicBezTo>
                      <a:pt x="4578" y="0"/>
                      <a:pt x="2539" y="1049"/>
                      <a:pt x="1605" y="1917"/>
                    </a:cubicBezTo>
                    <a:cubicBezTo>
                      <a:pt x="1473" y="2003"/>
                      <a:pt x="0" y="3736"/>
                      <a:pt x="0" y="3736"/>
                    </a:cubicBezTo>
                    <a:cubicBezTo>
                      <a:pt x="0" y="3736"/>
                      <a:pt x="2900" y="5036"/>
                      <a:pt x="4395" y="5036"/>
                    </a:cubicBezTo>
                    <a:cubicBezTo>
                      <a:pt x="4418" y="5036"/>
                      <a:pt x="4441" y="5036"/>
                      <a:pt x="4464" y="5035"/>
                    </a:cubicBezTo>
                    <a:cubicBezTo>
                      <a:pt x="5718" y="5035"/>
                      <a:pt x="7322" y="4644"/>
                      <a:pt x="8102" y="3563"/>
                    </a:cubicBezTo>
                    <a:cubicBezTo>
                      <a:pt x="8144" y="3518"/>
                      <a:pt x="8189" y="3431"/>
                      <a:pt x="8230" y="3389"/>
                    </a:cubicBezTo>
                    <a:cubicBezTo>
                      <a:pt x="8882" y="2350"/>
                      <a:pt x="8577" y="964"/>
                      <a:pt x="7537" y="312"/>
                    </a:cubicBezTo>
                    <a:cubicBezTo>
                      <a:pt x="7159" y="93"/>
                      <a:pt x="6706" y="0"/>
                      <a:pt x="62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0"/>
              <p:cNvSpPr/>
              <p:nvPr/>
            </p:nvSpPr>
            <p:spPr>
              <a:xfrm>
                <a:off x="4774708" y="1738422"/>
                <a:ext cx="884918" cy="1358788"/>
              </a:xfrm>
              <a:custGeom>
                <a:avLst/>
                <a:gdLst/>
                <a:ahLst/>
                <a:cxnLst/>
                <a:rect l="l" t="t" r="r" b="b"/>
                <a:pathLst>
                  <a:path w="44485" h="59271" extrusionOk="0">
                    <a:moveTo>
                      <a:pt x="7207" y="0"/>
                    </a:moveTo>
                    <a:cubicBezTo>
                      <a:pt x="6096" y="0"/>
                      <a:pt x="5142" y="830"/>
                      <a:pt x="4980" y="1961"/>
                    </a:cubicBezTo>
                    <a:cubicBezTo>
                      <a:pt x="4765" y="3261"/>
                      <a:pt x="5586" y="4647"/>
                      <a:pt x="6453" y="5600"/>
                    </a:cubicBezTo>
                    <a:cubicBezTo>
                      <a:pt x="7277" y="6553"/>
                      <a:pt x="9703" y="7637"/>
                      <a:pt x="10310" y="7897"/>
                    </a:cubicBezTo>
                    <a:cubicBezTo>
                      <a:pt x="10483" y="8459"/>
                      <a:pt x="10656" y="9023"/>
                      <a:pt x="10829" y="9630"/>
                    </a:cubicBezTo>
                    <a:cubicBezTo>
                      <a:pt x="11131" y="10756"/>
                      <a:pt x="11477" y="12010"/>
                      <a:pt x="11737" y="13397"/>
                    </a:cubicBezTo>
                    <a:cubicBezTo>
                      <a:pt x="11824" y="13788"/>
                      <a:pt x="11911" y="14176"/>
                      <a:pt x="11956" y="14568"/>
                    </a:cubicBezTo>
                    <a:cubicBezTo>
                      <a:pt x="11696" y="13961"/>
                      <a:pt x="11349" y="13095"/>
                      <a:pt x="11304" y="13008"/>
                    </a:cubicBezTo>
                    <a:cubicBezTo>
                      <a:pt x="10544" y="11645"/>
                      <a:pt x="8408" y="9500"/>
                      <a:pt x="6652" y="9500"/>
                    </a:cubicBezTo>
                    <a:cubicBezTo>
                      <a:pt x="6511" y="9500"/>
                      <a:pt x="6373" y="9514"/>
                      <a:pt x="6238" y="9543"/>
                    </a:cubicBezTo>
                    <a:cubicBezTo>
                      <a:pt x="6151" y="9543"/>
                      <a:pt x="6065" y="9585"/>
                      <a:pt x="6020" y="9585"/>
                    </a:cubicBezTo>
                    <a:cubicBezTo>
                      <a:pt x="4852" y="9976"/>
                      <a:pt x="4200" y="11231"/>
                      <a:pt x="4592" y="12402"/>
                    </a:cubicBezTo>
                    <a:cubicBezTo>
                      <a:pt x="4980" y="13656"/>
                      <a:pt x="6325" y="14523"/>
                      <a:pt x="7537" y="15001"/>
                    </a:cubicBezTo>
                    <a:cubicBezTo>
                      <a:pt x="8171" y="15227"/>
                      <a:pt x="9218" y="15288"/>
                      <a:pt x="10160" y="15288"/>
                    </a:cubicBezTo>
                    <a:cubicBezTo>
                      <a:pt x="11021" y="15288"/>
                      <a:pt x="11794" y="15237"/>
                      <a:pt x="12084" y="15216"/>
                    </a:cubicBezTo>
                    <a:cubicBezTo>
                      <a:pt x="12216" y="16082"/>
                      <a:pt x="12344" y="16949"/>
                      <a:pt x="12430" y="17901"/>
                    </a:cubicBezTo>
                    <a:cubicBezTo>
                      <a:pt x="12562" y="19634"/>
                      <a:pt x="12562" y="21325"/>
                      <a:pt x="12430" y="23013"/>
                    </a:cubicBezTo>
                    <a:lnTo>
                      <a:pt x="12302" y="23013"/>
                    </a:lnTo>
                    <a:cubicBezTo>
                      <a:pt x="12129" y="22406"/>
                      <a:pt x="11782" y="21152"/>
                      <a:pt x="11737" y="21020"/>
                    </a:cubicBezTo>
                    <a:cubicBezTo>
                      <a:pt x="11110" y="19554"/>
                      <a:pt x="9058" y="17027"/>
                      <a:pt x="7236" y="17027"/>
                    </a:cubicBezTo>
                    <a:cubicBezTo>
                      <a:pt x="7177" y="17027"/>
                      <a:pt x="7118" y="17030"/>
                      <a:pt x="7059" y="17035"/>
                    </a:cubicBezTo>
                    <a:cubicBezTo>
                      <a:pt x="6973" y="17035"/>
                      <a:pt x="6931" y="17035"/>
                      <a:pt x="6844" y="17080"/>
                    </a:cubicBezTo>
                    <a:cubicBezTo>
                      <a:pt x="5631" y="17340"/>
                      <a:pt x="4893" y="18508"/>
                      <a:pt x="5153" y="19721"/>
                    </a:cubicBezTo>
                    <a:cubicBezTo>
                      <a:pt x="5413" y="21020"/>
                      <a:pt x="6671" y="22018"/>
                      <a:pt x="7797" y="22580"/>
                    </a:cubicBezTo>
                    <a:cubicBezTo>
                      <a:pt x="9097" y="23231"/>
                      <a:pt x="12257" y="23359"/>
                      <a:pt x="12389" y="23359"/>
                    </a:cubicBezTo>
                    <a:cubicBezTo>
                      <a:pt x="12170" y="25050"/>
                      <a:pt x="11869" y="26696"/>
                      <a:pt x="11477" y="28342"/>
                    </a:cubicBezTo>
                    <a:cubicBezTo>
                      <a:pt x="11176" y="29555"/>
                      <a:pt x="10829" y="30768"/>
                      <a:pt x="10483" y="32023"/>
                    </a:cubicBezTo>
                    <a:cubicBezTo>
                      <a:pt x="10351" y="31589"/>
                      <a:pt x="9876" y="29902"/>
                      <a:pt x="9831" y="29770"/>
                    </a:cubicBezTo>
                    <a:cubicBezTo>
                      <a:pt x="9204" y="28303"/>
                      <a:pt x="7152" y="25777"/>
                      <a:pt x="5330" y="25777"/>
                    </a:cubicBezTo>
                    <a:cubicBezTo>
                      <a:pt x="5271" y="25777"/>
                      <a:pt x="5212" y="25780"/>
                      <a:pt x="5153" y="25785"/>
                    </a:cubicBezTo>
                    <a:cubicBezTo>
                      <a:pt x="5067" y="25785"/>
                      <a:pt x="5025" y="25785"/>
                      <a:pt x="4938" y="25830"/>
                    </a:cubicBezTo>
                    <a:cubicBezTo>
                      <a:pt x="3726" y="26090"/>
                      <a:pt x="2987" y="27258"/>
                      <a:pt x="3247" y="28471"/>
                    </a:cubicBezTo>
                    <a:cubicBezTo>
                      <a:pt x="3507" y="29770"/>
                      <a:pt x="4765" y="30768"/>
                      <a:pt x="5891" y="31330"/>
                    </a:cubicBezTo>
                    <a:cubicBezTo>
                      <a:pt x="7146" y="31981"/>
                      <a:pt x="10178" y="32109"/>
                      <a:pt x="10438" y="32109"/>
                    </a:cubicBezTo>
                    <a:cubicBezTo>
                      <a:pt x="10310" y="32629"/>
                      <a:pt x="10136" y="33194"/>
                      <a:pt x="9963" y="33755"/>
                    </a:cubicBezTo>
                    <a:cubicBezTo>
                      <a:pt x="9398" y="35575"/>
                      <a:pt x="8837" y="37394"/>
                      <a:pt x="8359" y="39171"/>
                    </a:cubicBezTo>
                    <a:cubicBezTo>
                      <a:pt x="8185" y="39819"/>
                      <a:pt x="8012" y="40426"/>
                      <a:pt x="7884" y="41077"/>
                    </a:cubicBezTo>
                    <a:cubicBezTo>
                      <a:pt x="7711" y="40426"/>
                      <a:pt x="7364" y="39258"/>
                      <a:pt x="7319" y="39171"/>
                    </a:cubicBezTo>
                    <a:cubicBezTo>
                      <a:pt x="6687" y="37649"/>
                      <a:pt x="4648" y="35137"/>
                      <a:pt x="2778" y="35137"/>
                    </a:cubicBezTo>
                    <a:cubicBezTo>
                      <a:pt x="2732" y="35137"/>
                      <a:pt x="2686" y="35138"/>
                      <a:pt x="2641" y="35141"/>
                    </a:cubicBezTo>
                    <a:cubicBezTo>
                      <a:pt x="2599" y="35141"/>
                      <a:pt x="2513" y="35186"/>
                      <a:pt x="2426" y="35186"/>
                    </a:cubicBezTo>
                    <a:cubicBezTo>
                      <a:pt x="1255" y="35446"/>
                      <a:pt x="475" y="36659"/>
                      <a:pt x="735" y="37827"/>
                    </a:cubicBezTo>
                    <a:cubicBezTo>
                      <a:pt x="995" y="39126"/>
                      <a:pt x="2253" y="40166"/>
                      <a:pt x="3379" y="40686"/>
                    </a:cubicBezTo>
                    <a:cubicBezTo>
                      <a:pt x="4505" y="41251"/>
                      <a:pt x="7059" y="41424"/>
                      <a:pt x="7797" y="41466"/>
                    </a:cubicBezTo>
                    <a:cubicBezTo>
                      <a:pt x="7537" y="42505"/>
                      <a:pt x="7319" y="43545"/>
                      <a:pt x="7146" y="44543"/>
                    </a:cubicBezTo>
                    <a:cubicBezTo>
                      <a:pt x="7104" y="45017"/>
                      <a:pt x="7018" y="45451"/>
                      <a:pt x="6973" y="45884"/>
                    </a:cubicBezTo>
                    <a:lnTo>
                      <a:pt x="6844" y="47183"/>
                    </a:lnTo>
                    <a:cubicBezTo>
                      <a:pt x="6758" y="48050"/>
                      <a:pt x="6713" y="48874"/>
                      <a:pt x="6671" y="49696"/>
                    </a:cubicBezTo>
                    <a:cubicBezTo>
                      <a:pt x="6671" y="50129"/>
                      <a:pt x="6626" y="50520"/>
                      <a:pt x="6626" y="50908"/>
                    </a:cubicBezTo>
                    <a:cubicBezTo>
                      <a:pt x="6539" y="50260"/>
                      <a:pt x="6411" y="49176"/>
                      <a:pt x="6411" y="49089"/>
                    </a:cubicBezTo>
                    <a:cubicBezTo>
                      <a:pt x="5978" y="47443"/>
                      <a:pt x="4245" y="44543"/>
                      <a:pt x="2381" y="44411"/>
                    </a:cubicBezTo>
                    <a:lnTo>
                      <a:pt x="2166" y="44411"/>
                    </a:lnTo>
                    <a:cubicBezTo>
                      <a:pt x="908" y="44498"/>
                      <a:pt x="0" y="45537"/>
                      <a:pt x="87" y="46795"/>
                    </a:cubicBezTo>
                    <a:cubicBezTo>
                      <a:pt x="129" y="48136"/>
                      <a:pt x="1213" y="49307"/>
                      <a:pt x="2253" y="50042"/>
                    </a:cubicBezTo>
                    <a:cubicBezTo>
                      <a:pt x="3379" y="50822"/>
                      <a:pt x="6279" y="51387"/>
                      <a:pt x="6626" y="51473"/>
                    </a:cubicBezTo>
                    <a:cubicBezTo>
                      <a:pt x="6584" y="52468"/>
                      <a:pt x="6584" y="53421"/>
                      <a:pt x="6584" y="54332"/>
                    </a:cubicBezTo>
                    <a:cubicBezTo>
                      <a:pt x="6539" y="55413"/>
                      <a:pt x="6584" y="56411"/>
                      <a:pt x="6584" y="57319"/>
                    </a:cubicBezTo>
                    <a:lnTo>
                      <a:pt x="7797" y="57797"/>
                    </a:lnTo>
                    <a:cubicBezTo>
                      <a:pt x="7752" y="56758"/>
                      <a:pt x="7666" y="55587"/>
                      <a:pt x="7666" y="54332"/>
                    </a:cubicBezTo>
                    <a:lnTo>
                      <a:pt x="7666" y="51733"/>
                    </a:lnTo>
                    <a:cubicBezTo>
                      <a:pt x="8012" y="51733"/>
                      <a:pt x="10784" y="51560"/>
                      <a:pt x="12042" y="50953"/>
                    </a:cubicBezTo>
                    <a:cubicBezTo>
                      <a:pt x="12649" y="51688"/>
                      <a:pt x="13297" y="52381"/>
                      <a:pt x="13948" y="53033"/>
                    </a:cubicBezTo>
                    <a:cubicBezTo>
                      <a:pt x="13383" y="53854"/>
                      <a:pt x="12864" y="54634"/>
                      <a:pt x="12344" y="55413"/>
                    </a:cubicBezTo>
                    <a:cubicBezTo>
                      <a:pt x="11522" y="56626"/>
                      <a:pt x="10784" y="57752"/>
                      <a:pt x="10178" y="58792"/>
                    </a:cubicBezTo>
                    <a:lnTo>
                      <a:pt x="11304" y="59270"/>
                    </a:lnTo>
                    <a:cubicBezTo>
                      <a:pt x="11869" y="58272"/>
                      <a:pt x="12517" y="57191"/>
                      <a:pt x="13297" y="56020"/>
                    </a:cubicBezTo>
                    <a:cubicBezTo>
                      <a:pt x="13730" y="55327"/>
                      <a:pt x="14208" y="54634"/>
                      <a:pt x="14683" y="53899"/>
                    </a:cubicBezTo>
                    <a:cubicBezTo>
                      <a:pt x="14988" y="54072"/>
                      <a:pt x="17542" y="55500"/>
                      <a:pt x="18928" y="55673"/>
                    </a:cubicBezTo>
                    <a:cubicBezTo>
                      <a:pt x="19093" y="55685"/>
                      <a:pt x="19264" y="55691"/>
                      <a:pt x="19438" y="55691"/>
                    </a:cubicBezTo>
                    <a:cubicBezTo>
                      <a:pt x="20594" y="55691"/>
                      <a:pt x="21906" y="55420"/>
                      <a:pt x="22698" y="54592"/>
                    </a:cubicBezTo>
                    <a:cubicBezTo>
                      <a:pt x="22740" y="54547"/>
                      <a:pt x="22826" y="54505"/>
                      <a:pt x="22871" y="54419"/>
                    </a:cubicBezTo>
                    <a:cubicBezTo>
                      <a:pt x="23606" y="53466"/>
                      <a:pt x="23478" y="52080"/>
                      <a:pt x="22480" y="51300"/>
                    </a:cubicBezTo>
                    <a:cubicBezTo>
                      <a:pt x="22032" y="50958"/>
                      <a:pt x="21420" y="50819"/>
                      <a:pt x="20748" y="50819"/>
                    </a:cubicBezTo>
                    <a:cubicBezTo>
                      <a:pt x="19209" y="50819"/>
                      <a:pt x="17351" y="51545"/>
                      <a:pt x="16415" y="52208"/>
                    </a:cubicBezTo>
                    <a:cubicBezTo>
                      <a:pt x="16329" y="52295"/>
                      <a:pt x="15376" y="53119"/>
                      <a:pt x="14901" y="53552"/>
                    </a:cubicBezTo>
                    <a:cubicBezTo>
                      <a:pt x="15203" y="53119"/>
                      <a:pt x="15508" y="52686"/>
                      <a:pt x="15809" y="52208"/>
                    </a:cubicBezTo>
                    <a:cubicBezTo>
                      <a:pt x="16242" y="51560"/>
                      <a:pt x="16762" y="50867"/>
                      <a:pt x="17240" y="50215"/>
                    </a:cubicBezTo>
                    <a:cubicBezTo>
                      <a:pt x="17500" y="49869"/>
                      <a:pt x="17802" y="49567"/>
                      <a:pt x="18061" y="49176"/>
                    </a:cubicBezTo>
                    <a:cubicBezTo>
                      <a:pt x="18321" y="48829"/>
                      <a:pt x="18626" y="48528"/>
                      <a:pt x="18886" y="48223"/>
                    </a:cubicBezTo>
                    <a:cubicBezTo>
                      <a:pt x="19319" y="47703"/>
                      <a:pt x="19753" y="47228"/>
                      <a:pt x="20227" y="46750"/>
                    </a:cubicBezTo>
                    <a:cubicBezTo>
                      <a:pt x="20879" y="47270"/>
                      <a:pt x="22785" y="48743"/>
                      <a:pt x="23998" y="49003"/>
                    </a:cubicBezTo>
                    <a:cubicBezTo>
                      <a:pt x="24481" y="49124"/>
                      <a:pt x="25025" y="49204"/>
                      <a:pt x="25572" y="49204"/>
                    </a:cubicBezTo>
                    <a:cubicBezTo>
                      <a:pt x="26397" y="49204"/>
                      <a:pt x="27225" y="49022"/>
                      <a:pt x="27851" y="48528"/>
                    </a:cubicBezTo>
                    <a:cubicBezTo>
                      <a:pt x="27938" y="48483"/>
                      <a:pt x="27983" y="48441"/>
                      <a:pt x="28069" y="48396"/>
                    </a:cubicBezTo>
                    <a:cubicBezTo>
                      <a:pt x="28936" y="47575"/>
                      <a:pt x="29022" y="46144"/>
                      <a:pt x="28156" y="45236"/>
                    </a:cubicBezTo>
                    <a:cubicBezTo>
                      <a:pt x="27591" y="44671"/>
                      <a:pt x="26641" y="44458"/>
                      <a:pt x="25624" y="44458"/>
                    </a:cubicBezTo>
                    <a:cubicBezTo>
                      <a:pt x="24300" y="44458"/>
                      <a:pt x="22861" y="44818"/>
                      <a:pt x="22005" y="45236"/>
                    </a:cubicBezTo>
                    <a:cubicBezTo>
                      <a:pt x="21960" y="45277"/>
                      <a:pt x="21658" y="45451"/>
                      <a:pt x="21312" y="45710"/>
                    </a:cubicBezTo>
                    <a:cubicBezTo>
                      <a:pt x="21745" y="45236"/>
                      <a:pt x="22220" y="44803"/>
                      <a:pt x="22740" y="44369"/>
                    </a:cubicBezTo>
                    <a:cubicBezTo>
                      <a:pt x="24084" y="43112"/>
                      <a:pt x="25557" y="41857"/>
                      <a:pt x="26985" y="40644"/>
                    </a:cubicBezTo>
                    <a:lnTo>
                      <a:pt x="27851" y="39865"/>
                    </a:lnTo>
                    <a:cubicBezTo>
                      <a:pt x="28371" y="40253"/>
                      <a:pt x="30495" y="41899"/>
                      <a:pt x="31708" y="42204"/>
                    </a:cubicBezTo>
                    <a:cubicBezTo>
                      <a:pt x="32197" y="42308"/>
                      <a:pt x="32749" y="42385"/>
                      <a:pt x="33303" y="42385"/>
                    </a:cubicBezTo>
                    <a:cubicBezTo>
                      <a:pt x="34121" y="42385"/>
                      <a:pt x="34941" y="42217"/>
                      <a:pt x="35561" y="41725"/>
                    </a:cubicBezTo>
                    <a:cubicBezTo>
                      <a:pt x="35648" y="41639"/>
                      <a:pt x="35693" y="41597"/>
                      <a:pt x="35780" y="41552"/>
                    </a:cubicBezTo>
                    <a:cubicBezTo>
                      <a:pt x="36646" y="40731"/>
                      <a:pt x="36732" y="39300"/>
                      <a:pt x="35866" y="38433"/>
                    </a:cubicBezTo>
                    <a:cubicBezTo>
                      <a:pt x="35294" y="37843"/>
                      <a:pt x="34326" y="37621"/>
                      <a:pt x="33293" y="37621"/>
                    </a:cubicBezTo>
                    <a:cubicBezTo>
                      <a:pt x="31981" y="37621"/>
                      <a:pt x="30563" y="37979"/>
                      <a:pt x="29715" y="38392"/>
                    </a:cubicBezTo>
                    <a:cubicBezTo>
                      <a:pt x="29670" y="38433"/>
                      <a:pt x="29324" y="38652"/>
                      <a:pt x="28891" y="38912"/>
                    </a:cubicBezTo>
                    <a:cubicBezTo>
                      <a:pt x="29670" y="38219"/>
                      <a:pt x="30450" y="37525"/>
                      <a:pt x="31188" y="36832"/>
                    </a:cubicBezTo>
                    <a:cubicBezTo>
                      <a:pt x="32442" y="35620"/>
                      <a:pt x="33614" y="34320"/>
                      <a:pt x="34740" y="32934"/>
                    </a:cubicBezTo>
                    <a:cubicBezTo>
                      <a:pt x="34913" y="33107"/>
                      <a:pt x="37294" y="35013"/>
                      <a:pt x="38680" y="35360"/>
                    </a:cubicBezTo>
                    <a:cubicBezTo>
                      <a:pt x="39163" y="35480"/>
                      <a:pt x="39708" y="35559"/>
                      <a:pt x="40255" y="35559"/>
                    </a:cubicBezTo>
                    <a:cubicBezTo>
                      <a:pt x="41081" y="35559"/>
                      <a:pt x="41911" y="35378"/>
                      <a:pt x="42537" y="34881"/>
                    </a:cubicBezTo>
                    <a:cubicBezTo>
                      <a:pt x="42623" y="34840"/>
                      <a:pt x="42665" y="34795"/>
                      <a:pt x="42710" y="34753"/>
                    </a:cubicBezTo>
                    <a:cubicBezTo>
                      <a:pt x="43618" y="33887"/>
                      <a:pt x="43663" y="32501"/>
                      <a:pt x="42838" y="31589"/>
                    </a:cubicBezTo>
                    <a:cubicBezTo>
                      <a:pt x="42274" y="31025"/>
                      <a:pt x="41326" y="30812"/>
                      <a:pt x="40310" y="30812"/>
                    </a:cubicBezTo>
                    <a:cubicBezTo>
                      <a:pt x="38986" y="30812"/>
                      <a:pt x="37546" y="31174"/>
                      <a:pt x="36687" y="31589"/>
                    </a:cubicBezTo>
                    <a:cubicBezTo>
                      <a:pt x="36601" y="31634"/>
                      <a:pt x="35301" y="32501"/>
                      <a:pt x="34827" y="32802"/>
                    </a:cubicBezTo>
                    <a:lnTo>
                      <a:pt x="34868" y="32761"/>
                    </a:lnTo>
                    <a:cubicBezTo>
                      <a:pt x="35908" y="31375"/>
                      <a:pt x="36861" y="29902"/>
                      <a:pt x="37640" y="28384"/>
                    </a:cubicBezTo>
                    <a:cubicBezTo>
                      <a:pt x="38333" y="26998"/>
                      <a:pt x="38940" y="25612"/>
                      <a:pt x="39505" y="24184"/>
                    </a:cubicBezTo>
                    <a:cubicBezTo>
                      <a:pt x="40024" y="22840"/>
                      <a:pt x="40413" y="21585"/>
                      <a:pt x="40718" y="20500"/>
                    </a:cubicBezTo>
                    <a:cubicBezTo>
                      <a:pt x="40932" y="19894"/>
                      <a:pt x="41064" y="19333"/>
                      <a:pt x="41192" y="18813"/>
                    </a:cubicBezTo>
                    <a:lnTo>
                      <a:pt x="41192" y="18854"/>
                    </a:lnTo>
                    <a:cubicBezTo>
                      <a:pt x="41193" y="18855"/>
                      <a:pt x="41194" y="18855"/>
                      <a:pt x="41195" y="18855"/>
                    </a:cubicBezTo>
                    <a:cubicBezTo>
                      <a:pt x="41272" y="18855"/>
                      <a:pt x="42666" y="17079"/>
                      <a:pt x="42710" y="16994"/>
                    </a:cubicBezTo>
                    <a:cubicBezTo>
                      <a:pt x="43618" y="15562"/>
                      <a:pt x="44484" y="12270"/>
                      <a:pt x="43271" y="10843"/>
                    </a:cubicBezTo>
                    <a:cubicBezTo>
                      <a:pt x="43230" y="10798"/>
                      <a:pt x="43185" y="10711"/>
                      <a:pt x="43098" y="10669"/>
                    </a:cubicBezTo>
                    <a:cubicBezTo>
                      <a:pt x="42678" y="10288"/>
                      <a:pt x="42156" y="10101"/>
                      <a:pt x="41634" y="10101"/>
                    </a:cubicBezTo>
                    <a:cubicBezTo>
                      <a:pt x="41028" y="10101"/>
                      <a:pt x="40423" y="10353"/>
                      <a:pt x="39979" y="10843"/>
                    </a:cubicBezTo>
                    <a:cubicBezTo>
                      <a:pt x="39072" y="11796"/>
                      <a:pt x="38940" y="13397"/>
                      <a:pt x="39158" y="14696"/>
                    </a:cubicBezTo>
                    <a:cubicBezTo>
                      <a:pt x="39331" y="15954"/>
                      <a:pt x="40759" y="18206"/>
                      <a:pt x="41151" y="18726"/>
                    </a:cubicBezTo>
                    <a:cubicBezTo>
                      <a:pt x="40977" y="19288"/>
                      <a:pt x="40804" y="19852"/>
                      <a:pt x="40631" y="20459"/>
                    </a:cubicBezTo>
                    <a:cubicBezTo>
                      <a:pt x="40239" y="21585"/>
                      <a:pt x="39851" y="22798"/>
                      <a:pt x="39286" y="24139"/>
                    </a:cubicBezTo>
                    <a:cubicBezTo>
                      <a:pt x="39158" y="24486"/>
                      <a:pt x="38985" y="24832"/>
                      <a:pt x="38812" y="25224"/>
                    </a:cubicBezTo>
                    <a:cubicBezTo>
                      <a:pt x="38940" y="24531"/>
                      <a:pt x="39113" y="23619"/>
                      <a:pt x="39113" y="23533"/>
                    </a:cubicBezTo>
                    <a:cubicBezTo>
                      <a:pt x="39286" y="21845"/>
                      <a:pt x="38552" y="18553"/>
                      <a:pt x="36819" y="17815"/>
                    </a:cubicBezTo>
                    <a:cubicBezTo>
                      <a:pt x="36732" y="17815"/>
                      <a:pt x="36646" y="17773"/>
                      <a:pt x="36601" y="17773"/>
                    </a:cubicBezTo>
                    <a:cubicBezTo>
                      <a:pt x="36407" y="17725"/>
                      <a:pt x="36214" y="17701"/>
                      <a:pt x="36025" y="17701"/>
                    </a:cubicBezTo>
                    <a:cubicBezTo>
                      <a:pt x="35024" y="17701"/>
                      <a:pt x="34127" y="18348"/>
                      <a:pt x="33874" y="19333"/>
                    </a:cubicBezTo>
                    <a:cubicBezTo>
                      <a:pt x="33482" y="20632"/>
                      <a:pt x="34133" y="22060"/>
                      <a:pt x="34913" y="23099"/>
                    </a:cubicBezTo>
                    <a:cubicBezTo>
                      <a:pt x="35648" y="24184"/>
                      <a:pt x="38032" y="25525"/>
                      <a:pt x="38552" y="25830"/>
                    </a:cubicBezTo>
                    <a:cubicBezTo>
                      <a:pt x="38205" y="26610"/>
                      <a:pt x="37814" y="27431"/>
                      <a:pt x="37339" y="28256"/>
                    </a:cubicBezTo>
                    <a:cubicBezTo>
                      <a:pt x="36514" y="29770"/>
                      <a:pt x="35606" y="31201"/>
                      <a:pt x="34522" y="32542"/>
                    </a:cubicBezTo>
                    <a:lnTo>
                      <a:pt x="34435" y="32456"/>
                    </a:lnTo>
                    <a:cubicBezTo>
                      <a:pt x="34653" y="31894"/>
                      <a:pt x="35041" y="30595"/>
                      <a:pt x="35041" y="30508"/>
                    </a:cubicBezTo>
                    <a:cubicBezTo>
                      <a:pt x="35388" y="28862"/>
                      <a:pt x="35000" y="25484"/>
                      <a:pt x="33354" y="24572"/>
                    </a:cubicBezTo>
                    <a:cubicBezTo>
                      <a:pt x="33309" y="24531"/>
                      <a:pt x="33222" y="24531"/>
                      <a:pt x="33135" y="24486"/>
                    </a:cubicBezTo>
                    <a:cubicBezTo>
                      <a:pt x="32880" y="24387"/>
                      <a:pt x="32615" y="24340"/>
                      <a:pt x="32353" y="24340"/>
                    </a:cubicBezTo>
                    <a:cubicBezTo>
                      <a:pt x="31463" y="24340"/>
                      <a:pt x="30611" y="24883"/>
                      <a:pt x="30277" y="25785"/>
                    </a:cubicBezTo>
                    <a:cubicBezTo>
                      <a:pt x="29757" y="26998"/>
                      <a:pt x="30277" y="28557"/>
                      <a:pt x="30883" y="29642"/>
                    </a:cubicBezTo>
                    <a:cubicBezTo>
                      <a:pt x="31621" y="30855"/>
                      <a:pt x="34220" y="32716"/>
                      <a:pt x="34307" y="32802"/>
                    </a:cubicBezTo>
                    <a:cubicBezTo>
                      <a:pt x="33222" y="34102"/>
                      <a:pt x="32054" y="35315"/>
                      <a:pt x="30796" y="36441"/>
                    </a:cubicBezTo>
                    <a:cubicBezTo>
                      <a:pt x="29843" y="37307"/>
                      <a:pt x="28891" y="38132"/>
                      <a:pt x="27938" y="38953"/>
                    </a:cubicBezTo>
                    <a:cubicBezTo>
                      <a:pt x="28069" y="38520"/>
                      <a:pt x="28589" y="36874"/>
                      <a:pt x="28631" y="36746"/>
                    </a:cubicBezTo>
                    <a:cubicBezTo>
                      <a:pt x="28936" y="35100"/>
                      <a:pt x="28589" y="31721"/>
                      <a:pt x="26943" y="30855"/>
                    </a:cubicBezTo>
                    <a:cubicBezTo>
                      <a:pt x="26856" y="30810"/>
                      <a:pt x="26811" y="30768"/>
                      <a:pt x="26725" y="30723"/>
                    </a:cubicBezTo>
                    <a:cubicBezTo>
                      <a:pt x="26459" y="30625"/>
                      <a:pt x="26189" y="30578"/>
                      <a:pt x="25925" y="30578"/>
                    </a:cubicBezTo>
                    <a:cubicBezTo>
                      <a:pt x="25026" y="30578"/>
                      <a:pt x="24191" y="31120"/>
                      <a:pt x="23824" y="32023"/>
                    </a:cubicBezTo>
                    <a:cubicBezTo>
                      <a:pt x="23346" y="33235"/>
                      <a:pt x="23824" y="34795"/>
                      <a:pt x="24472" y="35879"/>
                    </a:cubicBezTo>
                    <a:cubicBezTo>
                      <a:pt x="25165" y="37092"/>
                      <a:pt x="27636" y="38867"/>
                      <a:pt x="27851" y="39040"/>
                    </a:cubicBezTo>
                    <a:lnTo>
                      <a:pt x="26510" y="40124"/>
                    </a:lnTo>
                    <a:cubicBezTo>
                      <a:pt x="25037" y="41337"/>
                      <a:pt x="23606" y="42550"/>
                      <a:pt x="22178" y="43763"/>
                    </a:cubicBezTo>
                    <a:cubicBezTo>
                      <a:pt x="21700" y="44196"/>
                      <a:pt x="21225" y="44629"/>
                      <a:pt x="20705" y="45062"/>
                    </a:cubicBezTo>
                    <a:cubicBezTo>
                      <a:pt x="20920" y="44456"/>
                      <a:pt x="21312" y="43285"/>
                      <a:pt x="21312" y="43198"/>
                    </a:cubicBezTo>
                    <a:cubicBezTo>
                      <a:pt x="21613" y="41552"/>
                      <a:pt x="21267" y="38173"/>
                      <a:pt x="19621" y="37266"/>
                    </a:cubicBezTo>
                    <a:cubicBezTo>
                      <a:pt x="19579" y="37221"/>
                      <a:pt x="19493" y="37221"/>
                      <a:pt x="19406" y="37179"/>
                    </a:cubicBezTo>
                    <a:cubicBezTo>
                      <a:pt x="19148" y="37080"/>
                      <a:pt x="18881" y="37033"/>
                      <a:pt x="18617" y="37033"/>
                    </a:cubicBezTo>
                    <a:cubicBezTo>
                      <a:pt x="17730" y="37033"/>
                      <a:pt x="16881" y="37565"/>
                      <a:pt x="16547" y="38433"/>
                    </a:cubicBezTo>
                    <a:cubicBezTo>
                      <a:pt x="16027" y="39691"/>
                      <a:pt x="16502" y="41206"/>
                      <a:pt x="17154" y="42332"/>
                    </a:cubicBezTo>
                    <a:cubicBezTo>
                      <a:pt x="17760" y="43416"/>
                      <a:pt x="19839" y="44931"/>
                      <a:pt x="20401" y="45364"/>
                    </a:cubicBezTo>
                    <a:cubicBezTo>
                      <a:pt x="19621" y="46102"/>
                      <a:pt x="18886" y="46837"/>
                      <a:pt x="18148" y="47616"/>
                    </a:cubicBezTo>
                    <a:cubicBezTo>
                      <a:pt x="17888" y="47963"/>
                      <a:pt x="17542" y="48268"/>
                      <a:pt x="17282" y="48614"/>
                    </a:cubicBezTo>
                    <a:lnTo>
                      <a:pt x="16460" y="49609"/>
                    </a:lnTo>
                    <a:cubicBezTo>
                      <a:pt x="15941" y="50347"/>
                      <a:pt x="15421" y="50995"/>
                      <a:pt x="14943" y="51647"/>
                    </a:cubicBezTo>
                    <a:cubicBezTo>
                      <a:pt x="14683" y="51993"/>
                      <a:pt x="14468" y="52295"/>
                      <a:pt x="14208" y="52641"/>
                    </a:cubicBezTo>
                    <a:cubicBezTo>
                      <a:pt x="14510" y="52035"/>
                      <a:pt x="14988" y="51040"/>
                      <a:pt x="15029" y="50953"/>
                    </a:cubicBezTo>
                    <a:cubicBezTo>
                      <a:pt x="15594" y="49394"/>
                      <a:pt x="15767" y="46015"/>
                      <a:pt x="14250" y="44844"/>
                    </a:cubicBezTo>
                    <a:cubicBezTo>
                      <a:pt x="14208" y="44803"/>
                      <a:pt x="14121" y="44758"/>
                      <a:pt x="14076" y="44716"/>
                    </a:cubicBezTo>
                    <a:cubicBezTo>
                      <a:pt x="13730" y="44522"/>
                      <a:pt x="13357" y="44430"/>
                      <a:pt x="12990" y="44430"/>
                    </a:cubicBezTo>
                    <a:cubicBezTo>
                      <a:pt x="12210" y="44430"/>
                      <a:pt x="11456" y="44845"/>
                      <a:pt x="11044" y="45582"/>
                    </a:cubicBezTo>
                    <a:cubicBezTo>
                      <a:pt x="10958" y="45710"/>
                      <a:pt x="10871" y="45842"/>
                      <a:pt x="10829" y="46015"/>
                    </a:cubicBezTo>
                    <a:cubicBezTo>
                      <a:pt x="9658" y="46882"/>
                      <a:pt x="8750" y="48095"/>
                      <a:pt x="8144" y="49436"/>
                    </a:cubicBezTo>
                    <a:cubicBezTo>
                      <a:pt x="8099" y="49522"/>
                      <a:pt x="7797" y="50780"/>
                      <a:pt x="7624" y="51387"/>
                    </a:cubicBezTo>
                    <a:cubicBezTo>
                      <a:pt x="7666" y="50867"/>
                      <a:pt x="7666" y="50347"/>
                      <a:pt x="7666" y="49782"/>
                    </a:cubicBezTo>
                    <a:cubicBezTo>
                      <a:pt x="7666" y="48961"/>
                      <a:pt x="7711" y="48136"/>
                      <a:pt x="7752" y="47315"/>
                    </a:cubicBezTo>
                    <a:cubicBezTo>
                      <a:pt x="7797" y="46882"/>
                      <a:pt x="7839" y="46449"/>
                      <a:pt x="7839" y="46015"/>
                    </a:cubicBezTo>
                    <a:cubicBezTo>
                      <a:pt x="7884" y="45582"/>
                      <a:pt x="7971" y="45149"/>
                      <a:pt x="8012" y="44716"/>
                    </a:cubicBezTo>
                    <a:cubicBezTo>
                      <a:pt x="8099" y="44064"/>
                      <a:pt x="8230" y="43416"/>
                      <a:pt x="8359" y="42765"/>
                    </a:cubicBezTo>
                    <a:cubicBezTo>
                      <a:pt x="8731" y="42806"/>
                      <a:pt x="9470" y="42858"/>
                      <a:pt x="10267" y="42858"/>
                    </a:cubicBezTo>
                    <a:cubicBezTo>
                      <a:pt x="11138" y="42858"/>
                      <a:pt x="12080" y="42796"/>
                      <a:pt x="12690" y="42592"/>
                    </a:cubicBezTo>
                    <a:cubicBezTo>
                      <a:pt x="13903" y="42159"/>
                      <a:pt x="15289" y="41337"/>
                      <a:pt x="15681" y="40079"/>
                    </a:cubicBezTo>
                    <a:cubicBezTo>
                      <a:pt x="15722" y="39993"/>
                      <a:pt x="15722" y="39906"/>
                      <a:pt x="15767" y="39819"/>
                    </a:cubicBezTo>
                    <a:cubicBezTo>
                      <a:pt x="16069" y="38652"/>
                      <a:pt x="15334" y="37439"/>
                      <a:pt x="14121" y="37134"/>
                    </a:cubicBezTo>
                    <a:cubicBezTo>
                      <a:pt x="13985" y="37105"/>
                      <a:pt x="13845" y="37091"/>
                      <a:pt x="13703" y="37091"/>
                    </a:cubicBezTo>
                    <a:cubicBezTo>
                      <a:pt x="11941" y="37091"/>
                      <a:pt x="9767" y="39192"/>
                      <a:pt x="8965" y="40513"/>
                    </a:cubicBezTo>
                    <a:cubicBezTo>
                      <a:pt x="8965" y="40558"/>
                      <a:pt x="8792" y="40904"/>
                      <a:pt x="8619" y="41292"/>
                    </a:cubicBezTo>
                    <a:cubicBezTo>
                      <a:pt x="8792" y="40644"/>
                      <a:pt x="8923" y="39993"/>
                      <a:pt x="9097" y="39386"/>
                    </a:cubicBezTo>
                    <a:cubicBezTo>
                      <a:pt x="9530" y="37567"/>
                      <a:pt x="10050" y="35748"/>
                      <a:pt x="10569" y="33928"/>
                    </a:cubicBezTo>
                    <a:lnTo>
                      <a:pt x="10871" y="32761"/>
                    </a:lnTo>
                    <a:cubicBezTo>
                      <a:pt x="11218" y="32804"/>
                      <a:pt x="12052" y="32869"/>
                      <a:pt x="12945" y="32869"/>
                    </a:cubicBezTo>
                    <a:cubicBezTo>
                      <a:pt x="13839" y="32869"/>
                      <a:pt x="14792" y="32804"/>
                      <a:pt x="15376" y="32587"/>
                    </a:cubicBezTo>
                    <a:cubicBezTo>
                      <a:pt x="16547" y="32196"/>
                      <a:pt x="17933" y="31330"/>
                      <a:pt x="18366" y="30075"/>
                    </a:cubicBezTo>
                    <a:cubicBezTo>
                      <a:pt x="18366" y="29988"/>
                      <a:pt x="18408" y="29902"/>
                      <a:pt x="18408" y="29857"/>
                    </a:cubicBezTo>
                    <a:cubicBezTo>
                      <a:pt x="18713" y="28644"/>
                      <a:pt x="17975" y="27431"/>
                      <a:pt x="16807" y="27171"/>
                    </a:cubicBezTo>
                    <a:cubicBezTo>
                      <a:pt x="16667" y="27142"/>
                      <a:pt x="16524" y="27128"/>
                      <a:pt x="16379" y="27128"/>
                    </a:cubicBezTo>
                    <a:cubicBezTo>
                      <a:pt x="14582" y="27128"/>
                      <a:pt x="12414" y="29229"/>
                      <a:pt x="11651" y="30550"/>
                    </a:cubicBezTo>
                    <a:cubicBezTo>
                      <a:pt x="11609" y="30595"/>
                      <a:pt x="11436" y="30983"/>
                      <a:pt x="11263" y="31416"/>
                    </a:cubicBezTo>
                    <a:cubicBezTo>
                      <a:pt x="11522" y="30422"/>
                      <a:pt x="11782" y="29424"/>
                      <a:pt x="11997" y="28429"/>
                    </a:cubicBezTo>
                    <a:cubicBezTo>
                      <a:pt x="12389" y="26738"/>
                      <a:pt x="12649" y="25005"/>
                      <a:pt x="12822" y="23231"/>
                    </a:cubicBezTo>
                    <a:cubicBezTo>
                      <a:pt x="12941" y="23254"/>
                      <a:pt x="13935" y="23358"/>
                      <a:pt x="15028" y="23358"/>
                    </a:cubicBezTo>
                    <a:cubicBezTo>
                      <a:pt x="15910" y="23358"/>
                      <a:pt x="16856" y="23290"/>
                      <a:pt x="17455" y="23058"/>
                    </a:cubicBezTo>
                    <a:cubicBezTo>
                      <a:pt x="18626" y="22666"/>
                      <a:pt x="20012" y="21800"/>
                      <a:pt x="20401" y="20546"/>
                    </a:cubicBezTo>
                    <a:cubicBezTo>
                      <a:pt x="20446" y="20459"/>
                      <a:pt x="20487" y="20414"/>
                      <a:pt x="20487" y="20327"/>
                    </a:cubicBezTo>
                    <a:cubicBezTo>
                      <a:pt x="20792" y="19114"/>
                      <a:pt x="20054" y="17947"/>
                      <a:pt x="18841" y="17642"/>
                    </a:cubicBezTo>
                    <a:cubicBezTo>
                      <a:pt x="18705" y="17613"/>
                      <a:pt x="18565" y="17599"/>
                      <a:pt x="18422" y="17599"/>
                    </a:cubicBezTo>
                    <a:cubicBezTo>
                      <a:pt x="16661" y="17599"/>
                      <a:pt x="14490" y="19699"/>
                      <a:pt x="13688" y="21020"/>
                    </a:cubicBezTo>
                    <a:cubicBezTo>
                      <a:pt x="13643" y="21107"/>
                      <a:pt x="13037" y="22538"/>
                      <a:pt x="12822" y="23058"/>
                    </a:cubicBezTo>
                    <a:lnTo>
                      <a:pt x="12822" y="22971"/>
                    </a:lnTo>
                    <a:cubicBezTo>
                      <a:pt x="12950" y="21280"/>
                      <a:pt x="12909" y="19548"/>
                      <a:pt x="12690" y="17815"/>
                    </a:cubicBezTo>
                    <a:cubicBezTo>
                      <a:pt x="12517" y="16301"/>
                      <a:pt x="12302" y="14783"/>
                      <a:pt x="11956" y="13310"/>
                    </a:cubicBezTo>
                    <a:cubicBezTo>
                      <a:pt x="11651" y="11882"/>
                      <a:pt x="11263" y="10624"/>
                      <a:pt x="10958" y="9543"/>
                    </a:cubicBezTo>
                    <a:cubicBezTo>
                      <a:pt x="10743" y="8937"/>
                      <a:pt x="10569" y="8372"/>
                      <a:pt x="10396" y="7897"/>
                    </a:cubicBezTo>
                    <a:lnTo>
                      <a:pt x="10438" y="7897"/>
                    </a:lnTo>
                    <a:cubicBezTo>
                      <a:pt x="10483" y="7897"/>
                      <a:pt x="10656" y="5645"/>
                      <a:pt x="10656" y="5471"/>
                    </a:cubicBezTo>
                    <a:cubicBezTo>
                      <a:pt x="10656" y="3825"/>
                      <a:pt x="9571" y="620"/>
                      <a:pt x="7752" y="55"/>
                    </a:cubicBezTo>
                    <a:cubicBezTo>
                      <a:pt x="7666" y="55"/>
                      <a:pt x="7579" y="14"/>
                      <a:pt x="7451" y="14"/>
                    </a:cubicBezTo>
                    <a:cubicBezTo>
                      <a:pt x="7369" y="5"/>
                      <a:pt x="7288" y="0"/>
                      <a:pt x="7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0"/>
              <p:cNvSpPr/>
              <p:nvPr/>
            </p:nvSpPr>
            <p:spPr>
              <a:xfrm rot="-1505790">
                <a:off x="5002433" y="1966031"/>
                <a:ext cx="176690" cy="115468"/>
              </a:xfrm>
              <a:custGeom>
                <a:avLst/>
                <a:gdLst/>
                <a:ahLst/>
                <a:cxnLst/>
                <a:rect l="l" t="t" r="r" b="b"/>
                <a:pathLst>
                  <a:path w="8882" h="5037" extrusionOk="0">
                    <a:moveTo>
                      <a:pt x="6218" y="0"/>
                    </a:moveTo>
                    <a:cubicBezTo>
                      <a:pt x="4578" y="0"/>
                      <a:pt x="2539" y="1049"/>
                      <a:pt x="1605" y="1917"/>
                    </a:cubicBezTo>
                    <a:cubicBezTo>
                      <a:pt x="1473" y="2003"/>
                      <a:pt x="0" y="3736"/>
                      <a:pt x="0" y="3736"/>
                    </a:cubicBezTo>
                    <a:cubicBezTo>
                      <a:pt x="0" y="3736"/>
                      <a:pt x="2900" y="5036"/>
                      <a:pt x="4395" y="5036"/>
                    </a:cubicBezTo>
                    <a:cubicBezTo>
                      <a:pt x="4418" y="5036"/>
                      <a:pt x="4441" y="5036"/>
                      <a:pt x="4464" y="5035"/>
                    </a:cubicBezTo>
                    <a:cubicBezTo>
                      <a:pt x="5718" y="5035"/>
                      <a:pt x="7322" y="4644"/>
                      <a:pt x="8102" y="3563"/>
                    </a:cubicBezTo>
                    <a:cubicBezTo>
                      <a:pt x="8144" y="3518"/>
                      <a:pt x="8189" y="3431"/>
                      <a:pt x="8230" y="3389"/>
                    </a:cubicBezTo>
                    <a:cubicBezTo>
                      <a:pt x="8882" y="2350"/>
                      <a:pt x="8577" y="964"/>
                      <a:pt x="7537" y="312"/>
                    </a:cubicBezTo>
                    <a:cubicBezTo>
                      <a:pt x="7159" y="93"/>
                      <a:pt x="6706" y="0"/>
                      <a:pt x="62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40"/>
            <p:cNvGrpSpPr/>
            <p:nvPr/>
          </p:nvGrpSpPr>
          <p:grpSpPr>
            <a:xfrm>
              <a:off x="794308" y="2823760"/>
              <a:ext cx="1671324" cy="1754381"/>
              <a:chOff x="1175308" y="2823760"/>
              <a:chExt cx="1671324" cy="1754381"/>
            </a:xfrm>
          </p:grpSpPr>
          <p:sp>
            <p:nvSpPr>
              <p:cNvPr id="1013" name="Google Shape;1013;p40"/>
              <p:cNvSpPr/>
              <p:nvPr/>
            </p:nvSpPr>
            <p:spPr>
              <a:xfrm>
                <a:off x="1175308" y="2823760"/>
                <a:ext cx="1671324" cy="1754381"/>
              </a:xfrm>
              <a:custGeom>
                <a:avLst/>
                <a:gdLst/>
                <a:ahLst/>
                <a:cxnLst/>
                <a:rect l="l" t="t" r="r" b="b"/>
                <a:pathLst>
                  <a:path w="72904" h="76527" extrusionOk="0">
                    <a:moveTo>
                      <a:pt x="41872" y="0"/>
                    </a:moveTo>
                    <a:cubicBezTo>
                      <a:pt x="41363" y="0"/>
                      <a:pt x="40846" y="131"/>
                      <a:pt x="40371" y="404"/>
                    </a:cubicBezTo>
                    <a:cubicBezTo>
                      <a:pt x="40285" y="446"/>
                      <a:pt x="40198" y="491"/>
                      <a:pt x="40157" y="577"/>
                    </a:cubicBezTo>
                    <a:cubicBezTo>
                      <a:pt x="38119" y="2092"/>
                      <a:pt x="38337" y="6642"/>
                      <a:pt x="39117" y="8762"/>
                    </a:cubicBezTo>
                    <a:cubicBezTo>
                      <a:pt x="39158" y="8934"/>
                      <a:pt x="40483" y="11667"/>
                      <a:pt x="40543" y="11667"/>
                    </a:cubicBezTo>
                    <a:cubicBezTo>
                      <a:pt x="40544" y="11667"/>
                      <a:pt x="40544" y="11667"/>
                      <a:pt x="40545" y="11666"/>
                    </a:cubicBezTo>
                    <a:lnTo>
                      <a:pt x="40590" y="11621"/>
                    </a:lnTo>
                    <a:cubicBezTo>
                      <a:pt x="40590" y="12359"/>
                      <a:pt x="40631" y="13139"/>
                      <a:pt x="40676" y="13960"/>
                    </a:cubicBezTo>
                    <a:cubicBezTo>
                      <a:pt x="40805" y="15520"/>
                      <a:pt x="40936" y="17252"/>
                      <a:pt x="41238" y="19158"/>
                    </a:cubicBezTo>
                    <a:cubicBezTo>
                      <a:pt x="41543" y="21196"/>
                      <a:pt x="41931" y="23230"/>
                      <a:pt x="42451" y="25222"/>
                    </a:cubicBezTo>
                    <a:cubicBezTo>
                      <a:pt x="43056" y="27470"/>
                      <a:pt x="43833" y="29631"/>
                      <a:pt x="44784" y="31751"/>
                    </a:cubicBezTo>
                    <a:lnTo>
                      <a:pt x="44784" y="31751"/>
                    </a:lnTo>
                    <a:cubicBezTo>
                      <a:pt x="44260" y="31190"/>
                      <a:pt x="42879" y="29810"/>
                      <a:pt x="42755" y="29686"/>
                    </a:cubicBezTo>
                    <a:cubicBezTo>
                      <a:pt x="41469" y="28623"/>
                      <a:pt x="38796" y="27418"/>
                      <a:pt x="36654" y="27418"/>
                    </a:cubicBezTo>
                    <a:cubicBezTo>
                      <a:pt x="35912" y="27418"/>
                      <a:pt x="35234" y="27563"/>
                      <a:pt x="34699" y="27908"/>
                    </a:cubicBezTo>
                    <a:cubicBezTo>
                      <a:pt x="33313" y="28861"/>
                      <a:pt x="33008" y="30725"/>
                      <a:pt x="33919" y="32066"/>
                    </a:cubicBezTo>
                    <a:cubicBezTo>
                      <a:pt x="34006" y="32153"/>
                      <a:pt x="34047" y="32240"/>
                      <a:pt x="34134" y="32326"/>
                    </a:cubicBezTo>
                    <a:cubicBezTo>
                      <a:pt x="35131" y="33601"/>
                      <a:pt x="37042" y="34070"/>
                      <a:pt x="38655" y="34070"/>
                    </a:cubicBezTo>
                    <a:cubicBezTo>
                      <a:pt x="38797" y="34070"/>
                      <a:pt x="38936" y="34066"/>
                      <a:pt x="39072" y="34059"/>
                    </a:cubicBezTo>
                    <a:cubicBezTo>
                      <a:pt x="40978" y="34017"/>
                      <a:pt x="44661" y="32198"/>
                      <a:pt x="44963" y="32066"/>
                    </a:cubicBezTo>
                    <a:cubicBezTo>
                      <a:pt x="46002" y="34191"/>
                      <a:pt x="47174" y="36225"/>
                      <a:pt x="48473" y="38176"/>
                    </a:cubicBezTo>
                    <a:cubicBezTo>
                      <a:pt x="49253" y="39302"/>
                      <a:pt x="50033" y="40428"/>
                      <a:pt x="50854" y="41554"/>
                    </a:cubicBezTo>
                    <a:lnTo>
                      <a:pt x="49946" y="40643"/>
                    </a:lnTo>
                    <a:cubicBezTo>
                      <a:pt x="48635" y="39590"/>
                      <a:pt x="46008" y="38394"/>
                      <a:pt x="43866" y="38394"/>
                    </a:cubicBezTo>
                    <a:cubicBezTo>
                      <a:pt x="43103" y="38394"/>
                      <a:pt x="42402" y="38546"/>
                      <a:pt x="41844" y="38910"/>
                    </a:cubicBezTo>
                    <a:cubicBezTo>
                      <a:pt x="40503" y="39822"/>
                      <a:pt x="40157" y="41683"/>
                      <a:pt x="41109" y="43069"/>
                    </a:cubicBezTo>
                    <a:cubicBezTo>
                      <a:pt x="41151" y="43155"/>
                      <a:pt x="41196" y="43242"/>
                      <a:pt x="41283" y="43287"/>
                    </a:cubicBezTo>
                    <a:cubicBezTo>
                      <a:pt x="42318" y="44561"/>
                      <a:pt x="44232" y="45030"/>
                      <a:pt x="45813" y="45030"/>
                    </a:cubicBezTo>
                    <a:cubicBezTo>
                      <a:pt x="45952" y="45030"/>
                      <a:pt x="46088" y="45027"/>
                      <a:pt x="46221" y="45020"/>
                    </a:cubicBezTo>
                    <a:cubicBezTo>
                      <a:pt x="47908" y="44975"/>
                      <a:pt x="51114" y="43502"/>
                      <a:pt x="51980" y="43114"/>
                    </a:cubicBezTo>
                    <a:lnTo>
                      <a:pt x="52933" y="44368"/>
                    </a:lnTo>
                    <a:cubicBezTo>
                      <a:pt x="54451" y="46406"/>
                      <a:pt x="56010" y="48440"/>
                      <a:pt x="57438" y="50519"/>
                    </a:cubicBezTo>
                    <a:cubicBezTo>
                      <a:pt x="57958" y="51212"/>
                      <a:pt x="58391" y="51950"/>
                      <a:pt x="58869" y="52685"/>
                    </a:cubicBezTo>
                    <a:cubicBezTo>
                      <a:pt x="58478" y="52252"/>
                      <a:pt x="58131" y="51905"/>
                      <a:pt x="58089" y="51864"/>
                    </a:cubicBezTo>
                    <a:cubicBezTo>
                      <a:pt x="56779" y="50809"/>
                      <a:pt x="54153" y="49615"/>
                      <a:pt x="52012" y="49615"/>
                    </a:cubicBezTo>
                    <a:cubicBezTo>
                      <a:pt x="51248" y="49615"/>
                      <a:pt x="50546" y="49767"/>
                      <a:pt x="49988" y="50131"/>
                    </a:cubicBezTo>
                    <a:cubicBezTo>
                      <a:pt x="48646" y="51039"/>
                      <a:pt x="48300" y="52903"/>
                      <a:pt x="49253" y="54289"/>
                    </a:cubicBezTo>
                    <a:cubicBezTo>
                      <a:pt x="49294" y="54376"/>
                      <a:pt x="49381" y="54463"/>
                      <a:pt x="49426" y="54504"/>
                    </a:cubicBezTo>
                    <a:cubicBezTo>
                      <a:pt x="50504" y="55831"/>
                      <a:pt x="52534" y="56285"/>
                      <a:pt x="54186" y="56285"/>
                    </a:cubicBezTo>
                    <a:cubicBezTo>
                      <a:pt x="54260" y="56285"/>
                      <a:pt x="54333" y="56284"/>
                      <a:pt x="54406" y="56282"/>
                    </a:cubicBezTo>
                    <a:cubicBezTo>
                      <a:pt x="56097" y="56237"/>
                      <a:pt x="58956" y="54851"/>
                      <a:pt x="59950" y="54376"/>
                    </a:cubicBezTo>
                    <a:cubicBezTo>
                      <a:pt x="60428" y="55156"/>
                      <a:pt x="60903" y="55890"/>
                      <a:pt x="61295" y="56670"/>
                    </a:cubicBezTo>
                    <a:cubicBezTo>
                      <a:pt x="61596" y="57190"/>
                      <a:pt x="61901" y="57668"/>
                      <a:pt x="62116" y="58229"/>
                    </a:cubicBezTo>
                    <a:lnTo>
                      <a:pt x="62896" y="59789"/>
                    </a:lnTo>
                    <a:cubicBezTo>
                      <a:pt x="63329" y="60787"/>
                      <a:pt x="63807" y="61826"/>
                      <a:pt x="64195" y="62866"/>
                    </a:cubicBezTo>
                    <a:cubicBezTo>
                      <a:pt x="64500" y="63559"/>
                      <a:pt x="64760" y="64207"/>
                      <a:pt x="65020" y="64900"/>
                    </a:cubicBezTo>
                    <a:cubicBezTo>
                      <a:pt x="64542" y="64165"/>
                      <a:pt x="63502" y="62779"/>
                      <a:pt x="63416" y="62648"/>
                    </a:cubicBezTo>
                    <a:cubicBezTo>
                      <a:pt x="62029" y="61220"/>
                      <a:pt x="60297" y="60180"/>
                      <a:pt x="58391" y="59661"/>
                    </a:cubicBezTo>
                    <a:cubicBezTo>
                      <a:pt x="58263" y="59487"/>
                      <a:pt x="58089" y="59314"/>
                      <a:pt x="57916" y="59182"/>
                    </a:cubicBezTo>
                    <a:cubicBezTo>
                      <a:pt x="57369" y="58730"/>
                      <a:pt x="56698" y="58507"/>
                      <a:pt x="56030" y="58507"/>
                    </a:cubicBezTo>
                    <a:cubicBezTo>
                      <a:pt x="55163" y="58507"/>
                      <a:pt x="54300" y="58882"/>
                      <a:pt x="53713" y="59616"/>
                    </a:cubicBezTo>
                    <a:cubicBezTo>
                      <a:pt x="53626" y="59702"/>
                      <a:pt x="53585" y="59789"/>
                      <a:pt x="53539" y="59875"/>
                    </a:cubicBezTo>
                    <a:cubicBezTo>
                      <a:pt x="52198" y="62000"/>
                      <a:pt x="54018" y="66200"/>
                      <a:pt x="55490" y="67891"/>
                    </a:cubicBezTo>
                    <a:cubicBezTo>
                      <a:pt x="55577" y="67977"/>
                      <a:pt x="56658" y="68972"/>
                      <a:pt x="57310" y="69623"/>
                    </a:cubicBezTo>
                    <a:cubicBezTo>
                      <a:pt x="56831" y="69318"/>
                      <a:pt x="56443" y="69017"/>
                      <a:pt x="55965" y="68712"/>
                    </a:cubicBezTo>
                    <a:cubicBezTo>
                      <a:pt x="55012" y="68105"/>
                      <a:pt x="54104" y="67499"/>
                      <a:pt x="53106" y="66893"/>
                    </a:cubicBezTo>
                    <a:lnTo>
                      <a:pt x="51592" y="66026"/>
                    </a:lnTo>
                    <a:cubicBezTo>
                      <a:pt x="51114" y="65725"/>
                      <a:pt x="50507" y="65465"/>
                      <a:pt x="49988" y="65205"/>
                    </a:cubicBezTo>
                    <a:cubicBezTo>
                      <a:pt x="48733" y="64554"/>
                      <a:pt x="47434" y="63992"/>
                      <a:pt x="46089" y="63472"/>
                    </a:cubicBezTo>
                    <a:cubicBezTo>
                      <a:pt x="46609" y="62648"/>
                      <a:pt x="48473" y="59747"/>
                      <a:pt x="48733" y="58056"/>
                    </a:cubicBezTo>
                    <a:cubicBezTo>
                      <a:pt x="48993" y="56369"/>
                      <a:pt x="48861" y="54203"/>
                      <a:pt x="47607" y="52903"/>
                    </a:cubicBezTo>
                    <a:cubicBezTo>
                      <a:pt x="47029" y="52257"/>
                      <a:pt x="46217" y="51930"/>
                      <a:pt x="45401" y="51930"/>
                    </a:cubicBezTo>
                    <a:cubicBezTo>
                      <a:pt x="44687" y="51930"/>
                      <a:pt x="43970" y="52180"/>
                      <a:pt x="43403" y="52685"/>
                    </a:cubicBezTo>
                    <a:lnTo>
                      <a:pt x="43189" y="52903"/>
                    </a:lnTo>
                    <a:cubicBezTo>
                      <a:pt x="41543" y="54851"/>
                      <a:pt x="42710" y="59227"/>
                      <a:pt x="43882" y="61175"/>
                    </a:cubicBezTo>
                    <a:cubicBezTo>
                      <a:pt x="43968" y="61262"/>
                      <a:pt x="44963" y="62561"/>
                      <a:pt x="45569" y="63254"/>
                    </a:cubicBezTo>
                    <a:cubicBezTo>
                      <a:pt x="44748" y="62908"/>
                      <a:pt x="43968" y="62606"/>
                      <a:pt x="43144" y="62301"/>
                    </a:cubicBezTo>
                    <a:cubicBezTo>
                      <a:pt x="40763" y="61435"/>
                      <a:pt x="38337" y="60614"/>
                      <a:pt x="35912" y="59789"/>
                    </a:cubicBezTo>
                    <a:cubicBezTo>
                      <a:pt x="35173" y="59574"/>
                      <a:pt x="34439" y="59314"/>
                      <a:pt x="33701" y="59054"/>
                    </a:cubicBezTo>
                    <a:cubicBezTo>
                      <a:pt x="33919" y="58749"/>
                      <a:pt x="36171" y="55329"/>
                      <a:pt x="36473" y="53465"/>
                    </a:cubicBezTo>
                    <a:cubicBezTo>
                      <a:pt x="36733" y="51819"/>
                      <a:pt x="36605" y="49611"/>
                      <a:pt x="35347" y="48353"/>
                    </a:cubicBezTo>
                    <a:cubicBezTo>
                      <a:pt x="34766" y="47680"/>
                      <a:pt x="33947" y="47343"/>
                      <a:pt x="33126" y="47343"/>
                    </a:cubicBezTo>
                    <a:cubicBezTo>
                      <a:pt x="32418" y="47343"/>
                      <a:pt x="31708" y="47593"/>
                      <a:pt x="31147" y="48093"/>
                    </a:cubicBezTo>
                    <a:cubicBezTo>
                      <a:pt x="31060" y="48180"/>
                      <a:pt x="30973" y="48267"/>
                      <a:pt x="30928" y="48353"/>
                    </a:cubicBezTo>
                    <a:cubicBezTo>
                      <a:pt x="29282" y="50259"/>
                      <a:pt x="30454" y="54677"/>
                      <a:pt x="31667" y="56583"/>
                    </a:cubicBezTo>
                    <a:cubicBezTo>
                      <a:pt x="31753" y="56715"/>
                      <a:pt x="33181" y="58534"/>
                      <a:pt x="33572" y="59009"/>
                    </a:cubicBezTo>
                    <a:cubicBezTo>
                      <a:pt x="31926" y="58448"/>
                      <a:pt x="30322" y="57883"/>
                      <a:pt x="28763" y="57235"/>
                    </a:cubicBezTo>
                    <a:cubicBezTo>
                      <a:pt x="26683" y="56410"/>
                      <a:pt x="24604" y="55416"/>
                      <a:pt x="22612" y="54331"/>
                    </a:cubicBezTo>
                    <a:cubicBezTo>
                      <a:pt x="22698" y="54203"/>
                      <a:pt x="25082" y="50651"/>
                      <a:pt x="25384" y="48700"/>
                    </a:cubicBezTo>
                    <a:cubicBezTo>
                      <a:pt x="25644" y="47054"/>
                      <a:pt x="25516" y="44846"/>
                      <a:pt x="24258" y="43589"/>
                    </a:cubicBezTo>
                    <a:cubicBezTo>
                      <a:pt x="23678" y="42938"/>
                      <a:pt x="22860" y="42599"/>
                      <a:pt x="22039" y="42599"/>
                    </a:cubicBezTo>
                    <a:cubicBezTo>
                      <a:pt x="21331" y="42599"/>
                      <a:pt x="20620" y="42852"/>
                      <a:pt x="20058" y="43374"/>
                    </a:cubicBezTo>
                    <a:cubicBezTo>
                      <a:pt x="19971" y="43415"/>
                      <a:pt x="19885" y="43502"/>
                      <a:pt x="19839" y="43589"/>
                    </a:cubicBezTo>
                    <a:cubicBezTo>
                      <a:pt x="18193" y="45494"/>
                      <a:pt x="19365" y="49913"/>
                      <a:pt x="20578" y="51819"/>
                    </a:cubicBezTo>
                    <a:cubicBezTo>
                      <a:pt x="20619" y="51950"/>
                      <a:pt x="21745" y="53336"/>
                      <a:pt x="22310" y="53984"/>
                    </a:cubicBezTo>
                    <a:lnTo>
                      <a:pt x="22179" y="54116"/>
                    </a:lnTo>
                    <a:cubicBezTo>
                      <a:pt x="20231" y="52945"/>
                      <a:pt x="18367" y="51604"/>
                      <a:pt x="16634" y="50086"/>
                    </a:cubicBezTo>
                    <a:cubicBezTo>
                      <a:pt x="15681" y="49306"/>
                      <a:pt x="14773" y="48485"/>
                      <a:pt x="13948" y="47619"/>
                    </a:cubicBezTo>
                    <a:cubicBezTo>
                      <a:pt x="14468" y="47012"/>
                      <a:pt x="16766" y="44153"/>
                      <a:pt x="17241" y="42462"/>
                    </a:cubicBezTo>
                    <a:cubicBezTo>
                      <a:pt x="17674" y="40861"/>
                      <a:pt x="17760" y="38650"/>
                      <a:pt x="16679" y="37264"/>
                    </a:cubicBezTo>
                    <a:cubicBezTo>
                      <a:pt x="16100" y="36449"/>
                      <a:pt x="15185" y="36017"/>
                      <a:pt x="14254" y="36017"/>
                    </a:cubicBezTo>
                    <a:cubicBezTo>
                      <a:pt x="13654" y="36017"/>
                      <a:pt x="13047" y="36197"/>
                      <a:pt x="12521" y="36571"/>
                    </a:cubicBezTo>
                    <a:cubicBezTo>
                      <a:pt x="12434" y="36616"/>
                      <a:pt x="12348" y="36703"/>
                      <a:pt x="12261" y="36790"/>
                    </a:cubicBezTo>
                    <a:cubicBezTo>
                      <a:pt x="10442" y="38522"/>
                      <a:pt x="11135" y="42982"/>
                      <a:pt x="12088" y="45020"/>
                    </a:cubicBezTo>
                    <a:cubicBezTo>
                      <a:pt x="12129" y="45148"/>
                      <a:pt x="12822" y="46233"/>
                      <a:pt x="13300" y="46967"/>
                    </a:cubicBezTo>
                    <a:cubicBezTo>
                      <a:pt x="12954" y="46621"/>
                      <a:pt x="12521" y="46233"/>
                      <a:pt x="12174" y="45841"/>
                    </a:cubicBezTo>
                    <a:cubicBezTo>
                      <a:pt x="10875" y="44455"/>
                      <a:pt x="9749" y="43114"/>
                      <a:pt x="8796" y="41901"/>
                    </a:cubicBezTo>
                    <a:cubicBezTo>
                      <a:pt x="8231" y="41208"/>
                      <a:pt x="7756" y="40601"/>
                      <a:pt x="7323" y="39995"/>
                    </a:cubicBezTo>
                    <a:cubicBezTo>
                      <a:pt x="7496" y="39129"/>
                      <a:pt x="8189" y="35618"/>
                      <a:pt x="7843" y="33931"/>
                    </a:cubicBezTo>
                    <a:cubicBezTo>
                      <a:pt x="7451" y="32240"/>
                      <a:pt x="6543" y="30292"/>
                      <a:pt x="4939" y="29554"/>
                    </a:cubicBezTo>
                    <a:cubicBezTo>
                      <a:pt x="4500" y="29322"/>
                      <a:pt x="4035" y="29213"/>
                      <a:pt x="3578" y="29213"/>
                    </a:cubicBezTo>
                    <a:cubicBezTo>
                      <a:pt x="2501" y="29213"/>
                      <a:pt x="1472" y="29820"/>
                      <a:pt x="954" y="30854"/>
                    </a:cubicBezTo>
                    <a:cubicBezTo>
                      <a:pt x="912" y="30940"/>
                      <a:pt x="867" y="31027"/>
                      <a:pt x="825" y="31158"/>
                    </a:cubicBezTo>
                    <a:cubicBezTo>
                      <a:pt x="1" y="33539"/>
                      <a:pt x="2645" y="37223"/>
                      <a:pt x="4464" y="38564"/>
                    </a:cubicBezTo>
                    <a:cubicBezTo>
                      <a:pt x="4590" y="38694"/>
                      <a:pt x="7161" y="40211"/>
                      <a:pt x="7274" y="40211"/>
                    </a:cubicBezTo>
                    <a:cubicBezTo>
                      <a:pt x="7276" y="40211"/>
                      <a:pt x="7277" y="40210"/>
                      <a:pt x="7278" y="40210"/>
                    </a:cubicBezTo>
                    <a:lnTo>
                      <a:pt x="7278" y="40123"/>
                    </a:lnTo>
                    <a:cubicBezTo>
                      <a:pt x="7669" y="40730"/>
                      <a:pt x="8144" y="41336"/>
                      <a:pt x="8664" y="42029"/>
                    </a:cubicBezTo>
                    <a:cubicBezTo>
                      <a:pt x="9617" y="43242"/>
                      <a:pt x="10702" y="44628"/>
                      <a:pt x="12001" y="46059"/>
                    </a:cubicBezTo>
                    <a:cubicBezTo>
                      <a:pt x="13387" y="47574"/>
                      <a:pt x="14815" y="49046"/>
                      <a:pt x="16374" y="50432"/>
                    </a:cubicBezTo>
                    <a:cubicBezTo>
                      <a:pt x="18065" y="51992"/>
                      <a:pt x="19926" y="53378"/>
                      <a:pt x="21877" y="54591"/>
                    </a:cubicBezTo>
                    <a:lnTo>
                      <a:pt x="21964" y="54636"/>
                    </a:lnTo>
                    <a:cubicBezTo>
                      <a:pt x="21271" y="54463"/>
                      <a:pt x="19233" y="54029"/>
                      <a:pt x="19060" y="53984"/>
                    </a:cubicBezTo>
                    <a:cubicBezTo>
                      <a:pt x="18847" y="53964"/>
                      <a:pt x="18614" y="53954"/>
                      <a:pt x="18367" y="53954"/>
                    </a:cubicBezTo>
                    <a:cubicBezTo>
                      <a:pt x="16002" y="53954"/>
                      <a:pt x="12291" y="54895"/>
                      <a:pt x="11350" y="56975"/>
                    </a:cubicBezTo>
                    <a:cubicBezTo>
                      <a:pt x="10743" y="58534"/>
                      <a:pt x="11481" y="60267"/>
                      <a:pt x="12996" y="60873"/>
                    </a:cubicBezTo>
                    <a:cubicBezTo>
                      <a:pt x="13127" y="60915"/>
                      <a:pt x="13214" y="60960"/>
                      <a:pt x="13342" y="60960"/>
                    </a:cubicBezTo>
                    <a:cubicBezTo>
                      <a:pt x="13713" y="61083"/>
                      <a:pt x="14098" y="61138"/>
                      <a:pt x="14488" y="61138"/>
                    </a:cubicBezTo>
                    <a:cubicBezTo>
                      <a:pt x="15877" y="61138"/>
                      <a:pt x="17329" y="60446"/>
                      <a:pt x="18412" y="59702"/>
                    </a:cubicBezTo>
                    <a:cubicBezTo>
                      <a:pt x="19971" y="58576"/>
                      <a:pt x="22050" y="55024"/>
                      <a:pt x="22224" y="54764"/>
                    </a:cubicBezTo>
                    <a:cubicBezTo>
                      <a:pt x="24216" y="55935"/>
                      <a:pt x="26337" y="57017"/>
                      <a:pt x="28503" y="57928"/>
                    </a:cubicBezTo>
                    <a:cubicBezTo>
                      <a:pt x="29761" y="58448"/>
                      <a:pt x="31060" y="58968"/>
                      <a:pt x="32360" y="59442"/>
                    </a:cubicBezTo>
                    <a:cubicBezTo>
                      <a:pt x="31708" y="59314"/>
                      <a:pt x="31147" y="59182"/>
                      <a:pt x="31060" y="59182"/>
                    </a:cubicBezTo>
                    <a:cubicBezTo>
                      <a:pt x="30851" y="59162"/>
                      <a:pt x="30622" y="59152"/>
                      <a:pt x="30377" y="59152"/>
                    </a:cubicBezTo>
                    <a:cubicBezTo>
                      <a:pt x="28036" y="59152"/>
                      <a:pt x="24291" y="60093"/>
                      <a:pt x="23350" y="62173"/>
                    </a:cubicBezTo>
                    <a:cubicBezTo>
                      <a:pt x="22743" y="63687"/>
                      <a:pt x="23478" y="65420"/>
                      <a:pt x="25037" y="66071"/>
                    </a:cubicBezTo>
                    <a:cubicBezTo>
                      <a:pt x="25124" y="66113"/>
                      <a:pt x="25211" y="66113"/>
                      <a:pt x="25342" y="66158"/>
                    </a:cubicBezTo>
                    <a:cubicBezTo>
                      <a:pt x="25712" y="66281"/>
                      <a:pt x="26099" y="66335"/>
                      <a:pt x="26491" y="66335"/>
                    </a:cubicBezTo>
                    <a:cubicBezTo>
                      <a:pt x="27890" y="66335"/>
                      <a:pt x="29361" y="65644"/>
                      <a:pt x="30409" y="64900"/>
                    </a:cubicBezTo>
                    <a:cubicBezTo>
                      <a:pt x="31795" y="63906"/>
                      <a:pt x="33659" y="60915"/>
                      <a:pt x="34134" y="60094"/>
                    </a:cubicBezTo>
                    <a:lnTo>
                      <a:pt x="35607" y="60655"/>
                    </a:lnTo>
                    <a:cubicBezTo>
                      <a:pt x="38032" y="61521"/>
                      <a:pt x="40416" y="62346"/>
                      <a:pt x="42755" y="63254"/>
                    </a:cubicBezTo>
                    <a:cubicBezTo>
                      <a:pt x="43577" y="63601"/>
                      <a:pt x="44356" y="63947"/>
                      <a:pt x="45136" y="64294"/>
                    </a:cubicBezTo>
                    <a:cubicBezTo>
                      <a:pt x="44575" y="64165"/>
                      <a:pt x="44097" y="64079"/>
                      <a:pt x="44055" y="64034"/>
                    </a:cubicBezTo>
                    <a:cubicBezTo>
                      <a:pt x="43842" y="64013"/>
                      <a:pt x="43609" y="64003"/>
                      <a:pt x="43361" y="64003"/>
                    </a:cubicBezTo>
                    <a:cubicBezTo>
                      <a:pt x="40989" y="64003"/>
                      <a:pt x="37245" y="64944"/>
                      <a:pt x="36345" y="67024"/>
                    </a:cubicBezTo>
                    <a:cubicBezTo>
                      <a:pt x="35693" y="68584"/>
                      <a:pt x="36473" y="70316"/>
                      <a:pt x="37991" y="70923"/>
                    </a:cubicBezTo>
                    <a:cubicBezTo>
                      <a:pt x="38077" y="70964"/>
                      <a:pt x="38164" y="71009"/>
                      <a:pt x="38292" y="71009"/>
                    </a:cubicBezTo>
                    <a:cubicBezTo>
                      <a:pt x="38663" y="71132"/>
                      <a:pt x="39050" y="71187"/>
                      <a:pt x="39443" y="71187"/>
                    </a:cubicBezTo>
                    <a:cubicBezTo>
                      <a:pt x="40842" y="71187"/>
                      <a:pt x="42312" y="70496"/>
                      <a:pt x="43362" y="69752"/>
                    </a:cubicBezTo>
                    <a:cubicBezTo>
                      <a:pt x="44748" y="68757"/>
                      <a:pt x="46436" y="66071"/>
                      <a:pt x="47000" y="65118"/>
                    </a:cubicBezTo>
                    <a:cubicBezTo>
                      <a:pt x="47780" y="65465"/>
                      <a:pt x="48601" y="65853"/>
                      <a:pt x="49381" y="66245"/>
                    </a:cubicBezTo>
                    <a:cubicBezTo>
                      <a:pt x="49901" y="66546"/>
                      <a:pt x="50421" y="66764"/>
                      <a:pt x="50940" y="67111"/>
                    </a:cubicBezTo>
                    <a:lnTo>
                      <a:pt x="52413" y="67977"/>
                    </a:lnTo>
                    <a:cubicBezTo>
                      <a:pt x="53366" y="68584"/>
                      <a:pt x="54319" y="69232"/>
                      <a:pt x="55185" y="69838"/>
                    </a:cubicBezTo>
                    <a:cubicBezTo>
                      <a:pt x="55837" y="70230"/>
                      <a:pt x="56398" y="70663"/>
                      <a:pt x="57005" y="71051"/>
                    </a:cubicBezTo>
                    <a:cubicBezTo>
                      <a:pt x="56183" y="70750"/>
                      <a:pt x="54579" y="70098"/>
                      <a:pt x="54451" y="70098"/>
                    </a:cubicBezTo>
                    <a:cubicBezTo>
                      <a:pt x="53807" y="69931"/>
                      <a:pt x="52953" y="69833"/>
                      <a:pt x="52035" y="69833"/>
                    </a:cubicBezTo>
                    <a:cubicBezTo>
                      <a:pt x="49864" y="69833"/>
                      <a:pt x="47337" y="70383"/>
                      <a:pt x="46394" y="71876"/>
                    </a:cubicBezTo>
                    <a:cubicBezTo>
                      <a:pt x="45528" y="73303"/>
                      <a:pt x="46002" y="75168"/>
                      <a:pt x="47434" y="75989"/>
                    </a:cubicBezTo>
                    <a:lnTo>
                      <a:pt x="47694" y="76121"/>
                    </a:lnTo>
                    <a:cubicBezTo>
                      <a:pt x="48255" y="76409"/>
                      <a:pt x="48880" y="76527"/>
                      <a:pt x="49522" y="76527"/>
                    </a:cubicBezTo>
                    <a:cubicBezTo>
                      <a:pt x="50709" y="76527"/>
                      <a:pt x="51950" y="76122"/>
                      <a:pt x="52933" y="75643"/>
                    </a:cubicBezTo>
                    <a:cubicBezTo>
                      <a:pt x="54579" y="74821"/>
                      <a:pt x="57091" y="71789"/>
                      <a:pt x="57396" y="71398"/>
                    </a:cubicBezTo>
                    <a:cubicBezTo>
                      <a:pt x="58391" y="72091"/>
                      <a:pt x="59344" y="72742"/>
                      <a:pt x="60210" y="73390"/>
                    </a:cubicBezTo>
                    <a:cubicBezTo>
                      <a:pt x="61728" y="74516"/>
                      <a:pt x="63069" y="75556"/>
                      <a:pt x="64282" y="76509"/>
                    </a:cubicBezTo>
                    <a:lnTo>
                      <a:pt x="65453" y="75383"/>
                    </a:lnTo>
                    <a:cubicBezTo>
                      <a:pt x="64154" y="74430"/>
                      <a:pt x="62722" y="73348"/>
                      <a:pt x="61076" y="72177"/>
                    </a:cubicBezTo>
                    <a:cubicBezTo>
                      <a:pt x="60082" y="71484"/>
                      <a:pt x="59042" y="70750"/>
                      <a:pt x="57916" y="70011"/>
                    </a:cubicBezTo>
                    <a:cubicBezTo>
                      <a:pt x="58436" y="68885"/>
                      <a:pt x="58911" y="67672"/>
                      <a:pt x="59302" y="66459"/>
                    </a:cubicBezTo>
                    <a:cubicBezTo>
                      <a:pt x="59411" y="66467"/>
                      <a:pt x="59525" y="66471"/>
                      <a:pt x="59643" y="66471"/>
                    </a:cubicBezTo>
                    <a:cubicBezTo>
                      <a:pt x="61598" y="66471"/>
                      <a:pt x="64742" y="65499"/>
                      <a:pt x="65193" y="65378"/>
                    </a:cubicBezTo>
                    <a:cubicBezTo>
                      <a:pt x="65626" y="66459"/>
                      <a:pt x="66060" y="67544"/>
                      <a:pt x="66406" y="68584"/>
                    </a:cubicBezTo>
                    <a:cubicBezTo>
                      <a:pt x="67013" y="70185"/>
                      <a:pt x="67487" y="71657"/>
                      <a:pt x="67965" y="73002"/>
                    </a:cubicBezTo>
                    <a:lnTo>
                      <a:pt x="69220" y="71789"/>
                    </a:lnTo>
                    <a:cubicBezTo>
                      <a:pt x="68787" y="70663"/>
                      <a:pt x="68312" y="69405"/>
                      <a:pt x="67792" y="68064"/>
                    </a:cubicBezTo>
                    <a:cubicBezTo>
                      <a:pt x="67359" y="66938"/>
                      <a:pt x="66881" y="65725"/>
                      <a:pt x="66361" y="64512"/>
                    </a:cubicBezTo>
                    <a:cubicBezTo>
                      <a:pt x="66794" y="64252"/>
                      <a:pt x="70131" y="62128"/>
                      <a:pt x="71171" y="60614"/>
                    </a:cubicBezTo>
                    <a:cubicBezTo>
                      <a:pt x="72124" y="59182"/>
                      <a:pt x="72904" y="57148"/>
                      <a:pt x="72297" y="55457"/>
                    </a:cubicBezTo>
                    <a:cubicBezTo>
                      <a:pt x="71908" y="54188"/>
                      <a:pt x="70718" y="53378"/>
                      <a:pt x="69448" y="53378"/>
                    </a:cubicBezTo>
                    <a:cubicBezTo>
                      <a:pt x="69157" y="53378"/>
                      <a:pt x="68862" y="53421"/>
                      <a:pt x="68572" y="53510"/>
                    </a:cubicBezTo>
                    <a:cubicBezTo>
                      <a:pt x="68485" y="53551"/>
                      <a:pt x="68354" y="53596"/>
                      <a:pt x="68267" y="53638"/>
                    </a:cubicBezTo>
                    <a:cubicBezTo>
                      <a:pt x="65973" y="54677"/>
                      <a:pt x="65193" y="59182"/>
                      <a:pt x="65495" y="61393"/>
                    </a:cubicBezTo>
                    <a:cubicBezTo>
                      <a:pt x="65495" y="61521"/>
                      <a:pt x="65841" y="62953"/>
                      <a:pt x="66060" y="63819"/>
                    </a:cubicBezTo>
                    <a:cubicBezTo>
                      <a:pt x="65841" y="63341"/>
                      <a:pt x="65668" y="62866"/>
                      <a:pt x="65453" y="62346"/>
                    </a:cubicBezTo>
                    <a:cubicBezTo>
                      <a:pt x="64975" y="61307"/>
                      <a:pt x="64542" y="60309"/>
                      <a:pt x="64022" y="59227"/>
                    </a:cubicBezTo>
                    <a:lnTo>
                      <a:pt x="63242" y="57668"/>
                    </a:lnTo>
                    <a:cubicBezTo>
                      <a:pt x="62982" y="57148"/>
                      <a:pt x="62636" y="56628"/>
                      <a:pt x="62376" y="56109"/>
                    </a:cubicBezTo>
                    <a:cubicBezTo>
                      <a:pt x="61641" y="54896"/>
                      <a:pt x="60862" y="53725"/>
                      <a:pt x="60082" y="52512"/>
                    </a:cubicBezTo>
                    <a:cubicBezTo>
                      <a:pt x="60948" y="52124"/>
                      <a:pt x="64109" y="50692"/>
                      <a:pt x="65235" y="49438"/>
                    </a:cubicBezTo>
                    <a:cubicBezTo>
                      <a:pt x="66361" y="48180"/>
                      <a:pt x="67487" y="46319"/>
                      <a:pt x="67141" y="44541"/>
                    </a:cubicBezTo>
                    <a:cubicBezTo>
                      <a:pt x="66944" y="43072"/>
                      <a:pt x="65649" y="42003"/>
                      <a:pt x="64165" y="42003"/>
                    </a:cubicBezTo>
                    <a:cubicBezTo>
                      <a:pt x="64032" y="42003"/>
                      <a:pt x="63898" y="42011"/>
                      <a:pt x="63762" y="42029"/>
                    </a:cubicBezTo>
                    <a:cubicBezTo>
                      <a:pt x="63634" y="42074"/>
                      <a:pt x="63547" y="42074"/>
                      <a:pt x="63461" y="42116"/>
                    </a:cubicBezTo>
                    <a:cubicBezTo>
                      <a:pt x="61035" y="42809"/>
                      <a:pt x="59562" y="47140"/>
                      <a:pt x="59517" y="49393"/>
                    </a:cubicBezTo>
                    <a:cubicBezTo>
                      <a:pt x="59517" y="49525"/>
                      <a:pt x="59649" y="51126"/>
                      <a:pt x="59735" y="52037"/>
                    </a:cubicBezTo>
                    <a:cubicBezTo>
                      <a:pt x="59257" y="51299"/>
                      <a:pt x="58782" y="50606"/>
                      <a:pt x="58263" y="49913"/>
                    </a:cubicBezTo>
                    <a:cubicBezTo>
                      <a:pt x="56745" y="47879"/>
                      <a:pt x="55185" y="45886"/>
                      <a:pt x="53585" y="43848"/>
                    </a:cubicBezTo>
                    <a:lnTo>
                      <a:pt x="52153" y="42029"/>
                    </a:lnTo>
                    <a:cubicBezTo>
                      <a:pt x="52500" y="41856"/>
                      <a:pt x="56270" y="40255"/>
                      <a:pt x="57525" y="38869"/>
                    </a:cubicBezTo>
                    <a:cubicBezTo>
                      <a:pt x="58651" y="37611"/>
                      <a:pt x="59777" y="35750"/>
                      <a:pt x="59430" y="33972"/>
                    </a:cubicBezTo>
                    <a:cubicBezTo>
                      <a:pt x="59233" y="32503"/>
                      <a:pt x="57939" y="31434"/>
                      <a:pt x="56455" y="31434"/>
                    </a:cubicBezTo>
                    <a:cubicBezTo>
                      <a:pt x="56322" y="31434"/>
                      <a:pt x="56187" y="31442"/>
                      <a:pt x="56052" y="31460"/>
                    </a:cubicBezTo>
                    <a:cubicBezTo>
                      <a:pt x="55965" y="31505"/>
                      <a:pt x="55837" y="31505"/>
                      <a:pt x="55750" y="31547"/>
                    </a:cubicBezTo>
                    <a:cubicBezTo>
                      <a:pt x="53325" y="32240"/>
                      <a:pt x="51852" y="36571"/>
                      <a:pt x="51807" y="38824"/>
                    </a:cubicBezTo>
                    <a:cubicBezTo>
                      <a:pt x="51807" y="38955"/>
                      <a:pt x="51980" y="41294"/>
                      <a:pt x="52067" y="41901"/>
                    </a:cubicBezTo>
                    <a:cubicBezTo>
                      <a:pt x="51027" y="40556"/>
                      <a:pt x="49988" y="39170"/>
                      <a:pt x="49035" y="37784"/>
                    </a:cubicBezTo>
                    <a:cubicBezTo>
                      <a:pt x="47735" y="35923"/>
                      <a:pt x="46567" y="33972"/>
                      <a:pt x="45528" y="31938"/>
                    </a:cubicBezTo>
                    <a:cubicBezTo>
                      <a:pt x="45656" y="31893"/>
                      <a:pt x="49599" y="30247"/>
                      <a:pt x="50899" y="28819"/>
                    </a:cubicBezTo>
                    <a:cubicBezTo>
                      <a:pt x="52067" y="27562"/>
                      <a:pt x="53151" y="25656"/>
                      <a:pt x="52846" y="23923"/>
                    </a:cubicBezTo>
                    <a:cubicBezTo>
                      <a:pt x="52612" y="22436"/>
                      <a:pt x="51353" y="21373"/>
                      <a:pt x="49899" y="21373"/>
                    </a:cubicBezTo>
                    <a:cubicBezTo>
                      <a:pt x="49743" y="21373"/>
                      <a:pt x="49585" y="21385"/>
                      <a:pt x="49426" y="21411"/>
                    </a:cubicBezTo>
                    <a:cubicBezTo>
                      <a:pt x="49340" y="21411"/>
                      <a:pt x="49208" y="21411"/>
                      <a:pt x="49121" y="21456"/>
                    </a:cubicBezTo>
                    <a:cubicBezTo>
                      <a:pt x="46696" y="22190"/>
                      <a:pt x="45268" y="26480"/>
                      <a:pt x="45223" y="28733"/>
                    </a:cubicBezTo>
                    <a:cubicBezTo>
                      <a:pt x="45223" y="28861"/>
                      <a:pt x="45354" y="30639"/>
                      <a:pt x="45441" y="31460"/>
                    </a:cubicBezTo>
                    <a:lnTo>
                      <a:pt x="45309" y="31505"/>
                    </a:lnTo>
                    <a:cubicBezTo>
                      <a:pt x="44315" y="29467"/>
                      <a:pt x="43490" y="27302"/>
                      <a:pt x="42884" y="25094"/>
                    </a:cubicBezTo>
                    <a:cubicBezTo>
                      <a:pt x="42537" y="23881"/>
                      <a:pt x="42236" y="22710"/>
                      <a:pt x="42017" y="21584"/>
                    </a:cubicBezTo>
                    <a:cubicBezTo>
                      <a:pt x="42755" y="21324"/>
                      <a:pt x="46262" y="20243"/>
                      <a:pt x="47562" y="19072"/>
                    </a:cubicBezTo>
                    <a:cubicBezTo>
                      <a:pt x="48906" y="17904"/>
                      <a:pt x="50161" y="16213"/>
                      <a:pt x="50033" y="14438"/>
                    </a:cubicBezTo>
                    <a:cubicBezTo>
                      <a:pt x="49949" y="12844"/>
                      <a:pt x="48646" y="11575"/>
                      <a:pt x="47069" y="11575"/>
                    </a:cubicBezTo>
                    <a:cubicBezTo>
                      <a:pt x="47018" y="11575"/>
                      <a:pt x="46966" y="11577"/>
                      <a:pt x="46914" y="11580"/>
                    </a:cubicBezTo>
                    <a:lnTo>
                      <a:pt x="46609" y="11580"/>
                    </a:lnTo>
                    <a:cubicBezTo>
                      <a:pt x="44097" y="12013"/>
                      <a:pt x="42191" y="16126"/>
                      <a:pt x="41889" y="18378"/>
                    </a:cubicBezTo>
                    <a:cubicBezTo>
                      <a:pt x="41889" y="18510"/>
                      <a:pt x="41844" y="19765"/>
                      <a:pt x="41844" y="20676"/>
                    </a:cubicBezTo>
                    <a:cubicBezTo>
                      <a:pt x="41716" y="20156"/>
                      <a:pt x="41629" y="19591"/>
                      <a:pt x="41543" y="19117"/>
                    </a:cubicBezTo>
                    <a:cubicBezTo>
                      <a:pt x="41196" y="17211"/>
                      <a:pt x="41023" y="15478"/>
                      <a:pt x="40850" y="13960"/>
                    </a:cubicBezTo>
                    <a:cubicBezTo>
                      <a:pt x="40763" y="13052"/>
                      <a:pt x="40718" y="12273"/>
                      <a:pt x="40676" y="11535"/>
                    </a:cubicBezTo>
                    <a:cubicBezTo>
                      <a:pt x="41324" y="10886"/>
                      <a:pt x="43837" y="8374"/>
                      <a:pt x="44443" y="6770"/>
                    </a:cubicBezTo>
                    <a:cubicBezTo>
                      <a:pt x="45095" y="5169"/>
                      <a:pt x="45396" y="3045"/>
                      <a:pt x="44443" y="1485"/>
                    </a:cubicBezTo>
                    <a:cubicBezTo>
                      <a:pt x="43894" y="531"/>
                      <a:pt x="42899" y="0"/>
                      <a:pt x="418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0"/>
              <p:cNvSpPr/>
              <p:nvPr/>
            </p:nvSpPr>
            <p:spPr>
              <a:xfrm>
                <a:off x="1874459" y="3159533"/>
                <a:ext cx="259144" cy="168934"/>
              </a:xfrm>
              <a:custGeom>
                <a:avLst/>
                <a:gdLst/>
                <a:ahLst/>
                <a:cxnLst/>
                <a:rect l="l" t="t" r="r" b="b"/>
                <a:pathLst>
                  <a:path w="11304" h="7369" extrusionOk="0">
                    <a:moveTo>
                      <a:pt x="3204" y="1"/>
                    </a:moveTo>
                    <a:cubicBezTo>
                      <a:pt x="2904" y="1"/>
                      <a:pt x="2614" y="39"/>
                      <a:pt x="2339" y="123"/>
                    </a:cubicBezTo>
                    <a:cubicBezTo>
                      <a:pt x="821" y="684"/>
                      <a:pt x="0" y="2375"/>
                      <a:pt x="520" y="3935"/>
                    </a:cubicBezTo>
                    <a:cubicBezTo>
                      <a:pt x="561" y="4063"/>
                      <a:pt x="606" y="4149"/>
                      <a:pt x="648" y="4236"/>
                    </a:cubicBezTo>
                    <a:cubicBezTo>
                      <a:pt x="1341" y="5882"/>
                      <a:pt x="3334" y="6835"/>
                      <a:pt x="4938" y="7227"/>
                    </a:cubicBezTo>
                    <a:cubicBezTo>
                      <a:pt x="5357" y="7329"/>
                      <a:pt x="5886" y="7369"/>
                      <a:pt x="6459" y="7369"/>
                    </a:cubicBezTo>
                    <a:cubicBezTo>
                      <a:pt x="8548" y="7369"/>
                      <a:pt x="11217" y="6835"/>
                      <a:pt x="11217" y="6835"/>
                    </a:cubicBezTo>
                    <a:cubicBezTo>
                      <a:pt x="11304" y="6835"/>
                      <a:pt x="9790" y="4108"/>
                      <a:pt x="9703" y="3976"/>
                    </a:cubicBezTo>
                    <a:cubicBezTo>
                      <a:pt x="8511" y="2363"/>
                      <a:pt x="5550" y="1"/>
                      <a:pt x="32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 name="Google Shape;1015;p40"/>
            <p:cNvSpPr/>
            <p:nvPr/>
          </p:nvSpPr>
          <p:spPr>
            <a:xfrm rot="-1128741">
              <a:off x="814607" y="3791478"/>
              <a:ext cx="259140" cy="168932"/>
            </a:xfrm>
            <a:custGeom>
              <a:avLst/>
              <a:gdLst/>
              <a:ahLst/>
              <a:cxnLst/>
              <a:rect l="l" t="t" r="r" b="b"/>
              <a:pathLst>
                <a:path w="11304" h="7369" extrusionOk="0">
                  <a:moveTo>
                    <a:pt x="3204" y="1"/>
                  </a:moveTo>
                  <a:cubicBezTo>
                    <a:pt x="2904" y="1"/>
                    <a:pt x="2614" y="39"/>
                    <a:pt x="2339" y="123"/>
                  </a:cubicBezTo>
                  <a:cubicBezTo>
                    <a:pt x="821" y="684"/>
                    <a:pt x="0" y="2375"/>
                    <a:pt x="520" y="3935"/>
                  </a:cubicBezTo>
                  <a:cubicBezTo>
                    <a:pt x="561" y="4063"/>
                    <a:pt x="606" y="4149"/>
                    <a:pt x="648" y="4236"/>
                  </a:cubicBezTo>
                  <a:cubicBezTo>
                    <a:pt x="1341" y="5882"/>
                    <a:pt x="3334" y="6835"/>
                    <a:pt x="4938" y="7227"/>
                  </a:cubicBezTo>
                  <a:cubicBezTo>
                    <a:pt x="5357" y="7329"/>
                    <a:pt x="5886" y="7369"/>
                    <a:pt x="6459" y="7369"/>
                  </a:cubicBezTo>
                  <a:cubicBezTo>
                    <a:pt x="8548" y="7369"/>
                    <a:pt x="11217" y="6835"/>
                    <a:pt x="11217" y="6835"/>
                  </a:cubicBezTo>
                  <a:cubicBezTo>
                    <a:pt x="11304" y="6835"/>
                    <a:pt x="9790" y="4108"/>
                    <a:pt x="9703" y="3976"/>
                  </a:cubicBezTo>
                  <a:cubicBezTo>
                    <a:pt x="8511" y="2363"/>
                    <a:pt x="5550" y="1"/>
                    <a:pt x="32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 name="Google Shape;1016;p40"/>
          <p:cNvGrpSpPr/>
          <p:nvPr/>
        </p:nvGrpSpPr>
        <p:grpSpPr>
          <a:xfrm>
            <a:off x="1928800" y="511525"/>
            <a:ext cx="2387394" cy="4290964"/>
            <a:chOff x="2309800" y="511525"/>
            <a:chExt cx="2387394" cy="4290964"/>
          </a:xfrm>
        </p:grpSpPr>
        <p:sp>
          <p:nvSpPr>
            <p:cNvPr id="1017" name="Google Shape;1017;p40"/>
            <p:cNvSpPr/>
            <p:nvPr/>
          </p:nvSpPr>
          <p:spPr>
            <a:xfrm>
              <a:off x="2310825" y="516525"/>
              <a:ext cx="2386337" cy="4280946"/>
            </a:xfrm>
            <a:custGeom>
              <a:avLst/>
              <a:gdLst/>
              <a:ahLst/>
              <a:cxnLst/>
              <a:rect l="l" t="t" r="r" b="b"/>
              <a:pathLst>
                <a:path w="98762" h="186737" extrusionOk="0">
                  <a:moveTo>
                    <a:pt x="6456" y="1"/>
                  </a:moveTo>
                  <a:cubicBezTo>
                    <a:pt x="2901" y="1"/>
                    <a:pt x="42" y="2843"/>
                    <a:pt x="0" y="6367"/>
                  </a:cubicBezTo>
                  <a:lnTo>
                    <a:pt x="0" y="180370"/>
                  </a:lnTo>
                  <a:cubicBezTo>
                    <a:pt x="42" y="183895"/>
                    <a:pt x="2901" y="186736"/>
                    <a:pt x="6456" y="186736"/>
                  </a:cubicBezTo>
                  <a:cubicBezTo>
                    <a:pt x="6484" y="186736"/>
                    <a:pt x="6511" y="186736"/>
                    <a:pt x="6539" y="186736"/>
                  </a:cubicBezTo>
                  <a:lnTo>
                    <a:pt x="92219" y="186736"/>
                  </a:lnTo>
                  <a:cubicBezTo>
                    <a:pt x="92246" y="186736"/>
                    <a:pt x="92274" y="186736"/>
                    <a:pt x="92302" y="186736"/>
                  </a:cubicBezTo>
                  <a:cubicBezTo>
                    <a:pt x="95816" y="186736"/>
                    <a:pt x="98717" y="183895"/>
                    <a:pt x="98761" y="180370"/>
                  </a:cubicBezTo>
                  <a:lnTo>
                    <a:pt x="98761" y="6367"/>
                  </a:lnTo>
                  <a:cubicBezTo>
                    <a:pt x="98717" y="2843"/>
                    <a:pt x="95816" y="1"/>
                    <a:pt x="92302" y="1"/>
                  </a:cubicBezTo>
                  <a:cubicBezTo>
                    <a:pt x="92274" y="1"/>
                    <a:pt x="92246" y="1"/>
                    <a:pt x="92219" y="1"/>
                  </a:cubicBezTo>
                  <a:lnTo>
                    <a:pt x="58432" y="1"/>
                  </a:lnTo>
                  <a:lnTo>
                    <a:pt x="57046" y="2642"/>
                  </a:lnTo>
                  <a:cubicBezTo>
                    <a:pt x="55453" y="5505"/>
                    <a:pt x="52453" y="7121"/>
                    <a:pt x="49375" y="7121"/>
                  </a:cubicBezTo>
                  <a:cubicBezTo>
                    <a:pt x="47933" y="7121"/>
                    <a:pt x="46475" y="6767"/>
                    <a:pt x="45136" y="6021"/>
                  </a:cubicBezTo>
                  <a:cubicBezTo>
                    <a:pt x="43705" y="5241"/>
                    <a:pt x="42537" y="4028"/>
                    <a:pt x="41712" y="2642"/>
                  </a:cubicBezTo>
                  <a:lnTo>
                    <a:pt x="40326" y="1"/>
                  </a:lnTo>
                  <a:lnTo>
                    <a:pt x="6539" y="1"/>
                  </a:lnTo>
                  <a:cubicBezTo>
                    <a:pt x="6511" y="1"/>
                    <a:pt x="6484" y="1"/>
                    <a:pt x="64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0"/>
            <p:cNvSpPr/>
            <p:nvPr/>
          </p:nvSpPr>
          <p:spPr>
            <a:xfrm>
              <a:off x="2309800" y="511525"/>
              <a:ext cx="2387394" cy="4290964"/>
            </a:xfrm>
            <a:custGeom>
              <a:avLst/>
              <a:gdLst/>
              <a:ahLst/>
              <a:cxnLst/>
              <a:rect l="l" t="t" r="r" b="b"/>
              <a:pathLst>
                <a:path w="99237" h="187174" extrusionOk="0">
                  <a:moveTo>
                    <a:pt x="92565" y="480"/>
                  </a:moveTo>
                  <a:cubicBezTo>
                    <a:pt x="95944" y="480"/>
                    <a:pt x="98716" y="3208"/>
                    <a:pt x="98761" y="6586"/>
                  </a:cubicBezTo>
                  <a:lnTo>
                    <a:pt x="98761" y="180589"/>
                  </a:lnTo>
                  <a:cubicBezTo>
                    <a:pt x="98716" y="183968"/>
                    <a:pt x="95944" y="186695"/>
                    <a:pt x="92565" y="186695"/>
                  </a:cubicBezTo>
                  <a:lnTo>
                    <a:pt x="6799" y="186695"/>
                  </a:lnTo>
                  <a:cubicBezTo>
                    <a:pt x="6745" y="186697"/>
                    <a:pt x="6690" y="186697"/>
                    <a:pt x="6635" y="186697"/>
                  </a:cubicBezTo>
                  <a:cubicBezTo>
                    <a:pt x="5011" y="186697"/>
                    <a:pt x="3514" y="186051"/>
                    <a:pt x="2381" y="184921"/>
                  </a:cubicBezTo>
                  <a:cubicBezTo>
                    <a:pt x="1168" y="183795"/>
                    <a:pt x="520" y="182235"/>
                    <a:pt x="475" y="180589"/>
                  </a:cubicBezTo>
                  <a:lnTo>
                    <a:pt x="475" y="6586"/>
                  </a:lnTo>
                  <a:cubicBezTo>
                    <a:pt x="520" y="3208"/>
                    <a:pt x="3293" y="480"/>
                    <a:pt x="6713" y="480"/>
                  </a:cubicBezTo>
                  <a:lnTo>
                    <a:pt x="40458" y="480"/>
                  </a:lnTo>
                  <a:lnTo>
                    <a:pt x="41799" y="2948"/>
                  </a:lnTo>
                  <a:cubicBezTo>
                    <a:pt x="42579" y="4420"/>
                    <a:pt x="43791" y="5633"/>
                    <a:pt x="45264" y="6458"/>
                  </a:cubicBezTo>
                  <a:cubicBezTo>
                    <a:pt x="46637" y="7213"/>
                    <a:pt x="48128" y="7571"/>
                    <a:pt x="49601" y="7571"/>
                  </a:cubicBezTo>
                  <a:cubicBezTo>
                    <a:pt x="52775" y="7571"/>
                    <a:pt x="55868" y="5906"/>
                    <a:pt x="57524" y="2948"/>
                  </a:cubicBezTo>
                  <a:lnTo>
                    <a:pt x="58865" y="480"/>
                  </a:lnTo>
                  <a:close/>
                  <a:moveTo>
                    <a:pt x="6644" y="0"/>
                  </a:moveTo>
                  <a:cubicBezTo>
                    <a:pt x="3033" y="0"/>
                    <a:pt x="41" y="2958"/>
                    <a:pt x="1" y="6586"/>
                  </a:cubicBezTo>
                  <a:lnTo>
                    <a:pt x="1" y="180589"/>
                  </a:lnTo>
                  <a:cubicBezTo>
                    <a:pt x="42" y="182363"/>
                    <a:pt x="735" y="184055"/>
                    <a:pt x="2035" y="185267"/>
                  </a:cubicBezTo>
                  <a:cubicBezTo>
                    <a:pt x="3293" y="186522"/>
                    <a:pt x="4939" y="187173"/>
                    <a:pt x="6713" y="187173"/>
                  </a:cubicBezTo>
                  <a:lnTo>
                    <a:pt x="92565" y="187173"/>
                  </a:lnTo>
                  <a:cubicBezTo>
                    <a:pt x="96204" y="187173"/>
                    <a:pt x="99195" y="184228"/>
                    <a:pt x="99236" y="180589"/>
                  </a:cubicBezTo>
                  <a:lnTo>
                    <a:pt x="99236" y="6586"/>
                  </a:lnTo>
                  <a:cubicBezTo>
                    <a:pt x="99195" y="2948"/>
                    <a:pt x="96204" y="2"/>
                    <a:pt x="92565" y="2"/>
                  </a:cubicBezTo>
                  <a:lnTo>
                    <a:pt x="58692" y="2"/>
                  </a:lnTo>
                  <a:cubicBezTo>
                    <a:pt x="58606" y="2"/>
                    <a:pt x="58519" y="47"/>
                    <a:pt x="58477" y="134"/>
                  </a:cubicBezTo>
                  <a:lnTo>
                    <a:pt x="57091" y="2733"/>
                  </a:lnTo>
                  <a:cubicBezTo>
                    <a:pt x="55528" y="5531"/>
                    <a:pt x="52624" y="7107"/>
                    <a:pt x="49631" y="7107"/>
                  </a:cubicBezTo>
                  <a:cubicBezTo>
                    <a:pt x="48224" y="7107"/>
                    <a:pt x="46798" y="6758"/>
                    <a:pt x="45482" y="6025"/>
                  </a:cubicBezTo>
                  <a:cubicBezTo>
                    <a:pt x="44096" y="5245"/>
                    <a:pt x="42970" y="4119"/>
                    <a:pt x="42190" y="2733"/>
                  </a:cubicBezTo>
                  <a:lnTo>
                    <a:pt x="40804" y="134"/>
                  </a:lnTo>
                  <a:cubicBezTo>
                    <a:pt x="40759" y="47"/>
                    <a:pt x="40673" y="2"/>
                    <a:pt x="40586" y="2"/>
                  </a:cubicBezTo>
                  <a:lnTo>
                    <a:pt x="6799" y="2"/>
                  </a:lnTo>
                  <a:cubicBezTo>
                    <a:pt x="6747" y="1"/>
                    <a:pt x="6695" y="0"/>
                    <a:pt x="66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0"/>
            <p:cNvSpPr/>
            <p:nvPr/>
          </p:nvSpPr>
          <p:spPr>
            <a:xfrm>
              <a:off x="4319219" y="570180"/>
              <a:ext cx="165908" cy="94313"/>
            </a:xfrm>
            <a:custGeom>
              <a:avLst/>
              <a:gdLst/>
              <a:ahLst/>
              <a:cxnLst/>
              <a:rect l="l" t="t" r="r" b="b"/>
              <a:pathLst>
                <a:path w="7237" h="4114" extrusionOk="0">
                  <a:moveTo>
                    <a:pt x="6845" y="389"/>
                  </a:moveTo>
                  <a:lnTo>
                    <a:pt x="6845" y="3726"/>
                  </a:lnTo>
                  <a:lnTo>
                    <a:pt x="392" y="3726"/>
                  </a:lnTo>
                  <a:lnTo>
                    <a:pt x="392" y="389"/>
                  </a:lnTo>
                  <a:close/>
                  <a:moveTo>
                    <a:pt x="219" y="1"/>
                  </a:moveTo>
                  <a:cubicBezTo>
                    <a:pt x="87" y="1"/>
                    <a:pt x="1" y="87"/>
                    <a:pt x="1" y="174"/>
                  </a:cubicBezTo>
                  <a:lnTo>
                    <a:pt x="1" y="3899"/>
                  </a:lnTo>
                  <a:cubicBezTo>
                    <a:pt x="1" y="4027"/>
                    <a:pt x="87" y="4114"/>
                    <a:pt x="219" y="4114"/>
                  </a:cubicBezTo>
                  <a:lnTo>
                    <a:pt x="7018" y="4114"/>
                  </a:lnTo>
                  <a:cubicBezTo>
                    <a:pt x="7150" y="4114"/>
                    <a:pt x="7236" y="4027"/>
                    <a:pt x="7236" y="3899"/>
                  </a:cubicBezTo>
                  <a:lnTo>
                    <a:pt x="7236" y="174"/>
                  </a:lnTo>
                  <a:cubicBezTo>
                    <a:pt x="7236" y="87"/>
                    <a:pt x="7150" y="1"/>
                    <a:pt x="70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0"/>
            <p:cNvSpPr/>
            <p:nvPr/>
          </p:nvSpPr>
          <p:spPr>
            <a:xfrm>
              <a:off x="4324217" y="574146"/>
              <a:ext cx="121182" cy="85419"/>
            </a:xfrm>
            <a:custGeom>
              <a:avLst/>
              <a:gdLst/>
              <a:ahLst/>
              <a:cxnLst/>
              <a:rect l="l" t="t" r="r" b="b"/>
              <a:pathLst>
                <a:path w="5286" h="3726" extrusionOk="0">
                  <a:moveTo>
                    <a:pt x="1" y="1"/>
                  </a:moveTo>
                  <a:lnTo>
                    <a:pt x="1" y="3726"/>
                  </a:lnTo>
                  <a:lnTo>
                    <a:pt x="5286" y="3726"/>
                  </a:lnTo>
                  <a:lnTo>
                    <a:pt x="52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40"/>
            <p:cNvSpPr/>
            <p:nvPr/>
          </p:nvSpPr>
          <p:spPr>
            <a:xfrm>
              <a:off x="4320251" y="570180"/>
              <a:ext cx="129114" cy="93374"/>
            </a:xfrm>
            <a:custGeom>
              <a:avLst/>
              <a:gdLst/>
              <a:ahLst/>
              <a:cxnLst/>
              <a:rect l="l" t="t" r="r" b="b"/>
              <a:pathLst>
                <a:path w="5632" h="4073" extrusionOk="0">
                  <a:moveTo>
                    <a:pt x="5285" y="347"/>
                  </a:moveTo>
                  <a:lnTo>
                    <a:pt x="5285" y="3726"/>
                  </a:lnTo>
                  <a:lnTo>
                    <a:pt x="347" y="3726"/>
                  </a:lnTo>
                  <a:lnTo>
                    <a:pt x="347" y="347"/>
                  </a:lnTo>
                  <a:close/>
                  <a:moveTo>
                    <a:pt x="174" y="1"/>
                  </a:moveTo>
                  <a:cubicBezTo>
                    <a:pt x="87" y="1"/>
                    <a:pt x="1" y="87"/>
                    <a:pt x="1" y="174"/>
                  </a:cubicBezTo>
                  <a:lnTo>
                    <a:pt x="1" y="3899"/>
                  </a:lnTo>
                  <a:cubicBezTo>
                    <a:pt x="1" y="4027"/>
                    <a:pt x="87" y="4072"/>
                    <a:pt x="174" y="4072"/>
                  </a:cubicBezTo>
                  <a:lnTo>
                    <a:pt x="5459" y="4072"/>
                  </a:lnTo>
                  <a:cubicBezTo>
                    <a:pt x="5587" y="4072"/>
                    <a:pt x="5632" y="4027"/>
                    <a:pt x="5632" y="3899"/>
                  </a:cubicBezTo>
                  <a:lnTo>
                    <a:pt x="5632" y="174"/>
                  </a:lnTo>
                  <a:cubicBezTo>
                    <a:pt x="5632" y="87"/>
                    <a:pt x="5587" y="1"/>
                    <a:pt x="54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40"/>
            <p:cNvSpPr/>
            <p:nvPr/>
          </p:nvSpPr>
          <p:spPr>
            <a:xfrm>
              <a:off x="4199115" y="647644"/>
              <a:ext cx="20839" cy="20839"/>
            </a:xfrm>
            <a:custGeom>
              <a:avLst/>
              <a:gdLst/>
              <a:ahLst/>
              <a:cxnLst/>
              <a:rect l="l" t="t" r="r" b="b"/>
              <a:pathLst>
                <a:path w="909" h="909" extrusionOk="0">
                  <a:moveTo>
                    <a:pt x="433" y="0"/>
                  </a:moveTo>
                  <a:cubicBezTo>
                    <a:pt x="215" y="0"/>
                    <a:pt x="0" y="215"/>
                    <a:pt x="0" y="475"/>
                  </a:cubicBezTo>
                  <a:cubicBezTo>
                    <a:pt x="0" y="693"/>
                    <a:pt x="173" y="908"/>
                    <a:pt x="433" y="908"/>
                  </a:cubicBezTo>
                  <a:cubicBezTo>
                    <a:pt x="693" y="908"/>
                    <a:pt x="866" y="693"/>
                    <a:pt x="908" y="475"/>
                  </a:cubicBezTo>
                  <a:cubicBezTo>
                    <a:pt x="908" y="215"/>
                    <a:pt x="693" y="0"/>
                    <a:pt x="4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0"/>
            <p:cNvSpPr/>
            <p:nvPr/>
          </p:nvSpPr>
          <p:spPr>
            <a:xfrm>
              <a:off x="4165347" y="597461"/>
              <a:ext cx="85419" cy="24369"/>
            </a:xfrm>
            <a:custGeom>
              <a:avLst/>
              <a:gdLst/>
              <a:ahLst/>
              <a:cxnLst/>
              <a:rect l="l" t="t" r="r" b="b"/>
              <a:pathLst>
                <a:path w="3726" h="1063" extrusionOk="0">
                  <a:moveTo>
                    <a:pt x="1907" y="1"/>
                  </a:moveTo>
                  <a:cubicBezTo>
                    <a:pt x="1221" y="1"/>
                    <a:pt x="531" y="272"/>
                    <a:pt x="0" y="803"/>
                  </a:cubicBezTo>
                  <a:lnTo>
                    <a:pt x="0" y="845"/>
                  </a:lnTo>
                  <a:lnTo>
                    <a:pt x="260" y="1063"/>
                  </a:lnTo>
                  <a:cubicBezTo>
                    <a:pt x="709" y="591"/>
                    <a:pt x="1308" y="352"/>
                    <a:pt x="1909" y="352"/>
                  </a:cubicBezTo>
                  <a:cubicBezTo>
                    <a:pt x="2467" y="352"/>
                    <a:pt x="3026" y="559"/>
                    <a:pt x="3466" y="976"/>
                  </a:cubicBezTo>
                  <a:lnTo>
                    <a:pt x="3507" y="1018"/>
                  </a:lnTo>
                  <a:lnTo>
                    <a:pt x="3726" y="758"/>
                  </a:lnTo>
                  <a:cubicBezTo>
                    <a:pt x="3217" y="250"/>
                    <a:pt x="2563" y="1"/>
                    <a:pt x="19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0"/>
            <p:cNvSpPr/>
            <p:nvPr/>
          </p:nvSpPr>
          <p:spPr>
            <a:xfrm>
              <a:off x="4184168" y="622770"/>
              <a:ext cx="48716" cy="16942"/>
            </a:xfrm>
            <a:custGeom>
              <a:avLst/>
              <a:gdLst/>
              <a:ahLst/>
              <a:cxnLst/>
              <a:rect l="l" t="t" r="r" b="b"/>
              <a:pathLst>
                <a:path w="2125" h="739" extrusionOk="0">
                  <a:moveTo>
                    <a:pt x="1085" y="1"/>
                  </a:moveTo>
                  <a:cubicBezTo>
                    <a:pt x="694" y="46"/>
                    <a:pt x="261" y="219"/>
                    <a:pt x="1" y="520"/>
                  </a:cubicBezTo>
                  <a:lnTo>
                    <a:pt x="261" y="739"/>
                  </a:lnTo>
                  <a:cubicBezTo>
                    <a:pt x="488" y="511"/>
                    <a:pt x="801" y="390"/>
                    <a:pt x="1108" y="390"/>
                  </a:cubicBezTo>
                  <a:cubicBezTo>
                    <a:pt x="1386" y="390"/>
                    <a:pt x="1660" y="488"/>
                    <a:pt x="1865" y="694"/>
                  </a:cubicBezTo>
                  <a:lnTo>
                    <a:pt x="1907" y="694"/>
                  </a:lnTo>
                  <a:lnTo>
                    <a:pt x="2125" y="434"/>
                  </a:lnTo>
                  <a:cubicBezTo>
                    <a:pt x="1865" y="174"/>
                    <a:pt x="1473" y="1"/>
                    <a:pt x="10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0"/>
            <p:cNvSpPr/>
            <p:nvPr/>
          </p:nvSpPr>
          <p:spPr>
            <a:xfrm>
              <a:off x="2457343" y="4402231"/>
              <a:ext cx="2092296" cy="10981"/>
            </a:xfrm>
            <a:custGeom>
              <a:avLst/>
              <a:gdLst/>
              <a:ahLst/>
              <a:cxnLst/>
              <a:rect l="l" t="t" r="r" b="b"/>
              <a:pathLst>
                <a:path w="91267" h="479" extrusionOk="0">
                  <a:moveTo>
                    <a:pt x="1" y="0"/>
                  </a:moveTo>
                  <a:lnTo>
                    <a:pt x="1" y="478"/>
                  </a:lnTo>
                  <a:lnTo>
                    <a:pt x="91266" y="478"/>
                  </a:lnTo>
                  <a:lnTo>
                    <a:pt x="91266"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0"/>
            <p:cNvSpPr/>
            <p:nvPr/>
          </p:nvSpPr>
          <p:spPr>
            <a:xfrm>
              <a:off x="3053163" y="4437009"/>
              <a:ext cx="93351" cy="108229"/>
            </a:xfrm>
            <a:custGeom>
              <a:avLst/>
              <a:gdLst/>
              <a:ahLst/>
              <a:cxnLst/>
              <a:rect l="l" t="t" r="r" b="b"/>
              <a:pathLst>
                <a:path w="4072" h="4721" extrusionOk="0">
                  <a:moveTo>
                    <a:pt x="3594" y="822"/>
                  </a:moveTo>
                  <a:lnTo>
                    <a:pt x="3594" y="3854"/>
                  </a:lnTo>
                  <a:lnTo>
                    <a:pt x="995" y="2340"/>
                  </a:lnTo>
                  <a:lnTo>
                    <a:pt x="3594" y="822"/>
                  </a:lnTo>
                  <a:close/>
                  <a:moveTo>
                    <a:pt x="4072" y="1"/>
                  </a:moveTo>
                  <a:lnTo>
                    <a:pt x="0" y="2340"/>
                  </a:lnTo>
                  <a:lnTo>
                    <a:pt x="4072" y="4721"/>
                  </a:lnTo>
                  <a:lnTo>
                    <a:pt x="4072" y="1"/>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0"/>
            <p:cNvSpPr/>
            <p:nvPr/>
          </p:nvSpPr>
          <p:spPr>
            <a:xfrm>
              <a:off x="3463246" y="4443932"/>
              <a:ext cx="93351" cy="93374"/>
            </a:xfrm>
            <a:custGeom>
              <a:avLst/>
              <a:gdLst/>
              <a:ahLst/>
              <a:cxnLst/>
              <a:rect l="l" t="t" r="r" b="b"/>
              <a:pathLst>
                <a:path w="4072" h="4073" extrusionOk="0">
                  <a:moveTo>
                    <a:pt x="2038" y="479"/>
                  </a:moveTo>
                  <a:cubicBezTo>
                    <a:pt x="2426" y="479"/>
                    <a:pt x="2817" y="652"/>
                    <a:pt x="3119" y="953"/>
                  </a:cubicBezTo>
                  <a:cubicBezTo>
                    <a:pt x="3424" y="1258"/>
                    <a:pt x="3597" y="1646"/>
                    <a:pt x="3597" y="2038"/>
                  </a:cubicBezTo>
                  <a:cubicBezTo>
                    <a:pt x="3597" y="2904"/>
                    <a:pt x="2904" y="3597"/>
                    <a:pt x="2038" y="3597"/>
                  </a:cubicBezTo>
                  <a:cubicBezTo>
                    <a:pt x="1171" y="3597"/>
                    <a:pt x="478" y="2904"/>
                    <a:pt x="478" y="2038"/>
                  </a:cubicBezTo>
                  <a:cubicBezTo>
                    <a:pt x="478" y="1172"/>
                    <a:pt x="1171" y="479"/>
                    <a:pt x="2038" y="479"/>
                  </a:cubicBezTo>
                  <a:close/>
                  <a:moveTo>
                    <a:pt x="2038" y="0"/>
                  </a:moveTo>
                  <a:cubicBezTo>
                    <a:pt x="912" y="0"/>
                    <a:pt x="0" y="912"/>
                    <a:pt x="0" y="2038"/>
                  </a:cubicBezTo>
                  <a:cubicBezTo>
                    <a:pt x="0" y="3164"/>
                    <a:pt x="912" y="4072"/>
                    <a:pt x="2038" y="4072"/>
                  </a:cubicBezTo>
                  <a:cubicBezTo>
                    <a:pt x="3164" y="4072"/>
                    <a:pt x="4072" y="3164"/>
                    <a:pt x="4072" y="2038"/>
                  </a:cubicBezTo>
                  <a:cubicBezTo>
                    <a:pt x="4072" y="1518"/>
                    <a:pt x="3857" y="998"/>
                    <a:pt x="3465" y="607"/>
                  </a:cubicBezTo>
                  <a:cubicBezTo>
                    <a:pt x="3077" y="219"/>
                    <a:pt x="2558" y="0"/>
                    <a:pt x="2038"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0"/>
            <p:cNvSpPr/>
            <p:nvPr/>
          </p:nvSpPr>
          <p:spPr>
            <a:xfrm>
              <a:off x="3866405" y="4440998"/>
              <a:ext cx="100366" cy="99311"/>
            </a:xfrm>
            <a:custGeom>
              <a:avLst/>
              <a:gdLst/>
              <a:ahLst/>
              <a:cxnLst/>
              <a:rect l="l" t="t" r="r" b="b"/>
              <a:pathLst>
                <a:path w="4378" h="4332" extrusionOk="0">
                  <a:moveTo>
                    <a:pt x="3899" y="475"/>
                  </a:moveTo>
                  <a:lnTo>
                    <a:pt x="3899" y="3854"/>
                  </a:lnTo>
                  <a:lnTo>
                    <a:pt x="479" y="3854"/>
                  </a:lnTo>
                  <a:lnTo>
                    <a:pt x="479" y="475"/>
                  </a:lnTo>
                  <a:close/>
                  <a:moveTo>
                    <a:pt x="0" y="0"/>
                  </a:moveTo>
                  <a:lnTo>
                    <a:pt x="0" y="4332"/>
                  </a:lnTo>
                  <a:lnTo>
                    <a:pt x="4377" y="4332"/>
                  </a:lnTo>
                  <a:lnTo>
                    <a:pt x="4377"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 name="Google Shape;1029;p40"/>
          <p:cNvSpPr/>
          <p:nvPr/>
        </p:nvSpPr>
        <p:spPr>
          <a:xfrm flipH="1">
            <a:off x="5328858" y="4515625"/>
            <a:ext cx="1705543" cy="246448"/>
          </a:xfrm>
          <a:custGeom>
            <a:avLst/>
            <a:gdLst/>
            <a:ahLst/>
            <a:cxnLst/>
            <a:rect l="l" t="t" r="r" b="b"/>
            <a:pathLst>
              <a:path w="176603" h="14815" extrusionOk="0">
                <a:moveTo>
                  <a:pt x="88324" y="0"/>
                </a:moveTo>
                <a:cubicBezTo>
                  <a:pt x="39550" y="0"/>
                  <a:pt x="1" y="3292"/>
                  <a:pt x="1" y="7405"/>
                </a:cubicBezTo>
                <a:cubicBezTo>
                  <a:pt x="1" y="11477"/>
                  <a:pt x="39550" y="14814"/>
                  <a:pt x="88324" y="14814"/>
                </a:cubicBezTo>
                <a:cubicBezTo>
                  <a:pt x="137098" y="14814"/>
                  <a:pt x="176603" y="11477"/>
                  <a:pt x="176603" y="7405"/>
                </a:cubicBezTo>
                <a:cubicBezTo>
                  <a:pt x="176603" y="3292"/>
                  <a:pt x="137098" y="0"/>
                  <a:pt x="883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 name="Google Shape;1030;p40"/>
          <p:cNvGrpSpPr/>
          <p:nvPr/>
        </p:nvGrpSpPr>
        <p:grpSpPr>
          <a:xfrm>
            <a:off x="6109866" y="1743605"/>
            <a:ext cx="1310538" cy="2977297"/>
            <a:chOff x="5215199" y="1453284"/>
            <a:chExt cx="1438255" cy="3267446"/>
          </a:xfrm>
        </p:grpSpPr>
        <p:sp>
          <p:nvSpPr>
            <p:cNvPr id="1031" name="Google Shape;1031;p40"/>
            <p:cNvSpPr/>
            <p:nvPr/>
          </p:nvSpPr>
          <p:spPr>
            <a:xfrm>
              <a:off x="5824924" y="3711921"/>
              <a:ext cx="214219" cy="114945"/>
            </a:xfrm>
            <a:custGeom>
              <a:avLst/>
              <a:gdLst/>
              <a:ahLst/>
              <a:cxnLst/>
              <a:rect l="l" t="t" r="r" b="b"/>
              <a:pathLst>
                <a:path w="12084" h="6484" extrusionOk="0">
                  <a:moveTo>
                    <a:pt x="5364" y="1"/>
                  </a:moveTo>
                  <a:cubicBezTo>
                    <a:pt x="3604" y="1"/>
                    <a:pt x="1850" y="392"/>
                    <a:pt x="995" y="1460"/>
                  </a:cubicBezTo>
                  <a:cubicBezTo>
                    <a:pt x="0" y="2760"/>
                    <a:pt x="260" y="4666"/>
                    <a:pt x="1560" y="5664"/>
                  </a:cubicBezTo>
                  <a:cubicBezTo>
                    <a:pt x="1646" y="5705"/>
                    <a:pt x="1733" y="5792"/>
                    <a:pt x="1819" y="5837"/>
                  </a:cubicBezTo>
                  <a:cubicBezTo>
                    <a:pt x="2527" y="6301"/>
                    <a:pt x="3376" y="6483"/>
                    <a:pt x="4240" y="6483"/>
                  </a:cubicBezTo>
                  <a:cubicBezTo>
                    <a:pt x="5225" y="6483"/>
                    <a:pt x="6228" y="6247"/>
                    <a:pt x="7059" y="5923"/>
                  </a:cubicBezTo>
                  <a:cubicBezTo>
                    <a:pt x="8923" y="5272"/>
                    <a:pt x="12084" y="2153"/>
                    <a:pt x="12084" y="2153"/>
                  </a:cubicBezTo>
                  <a:cubicBezTo>
                    <a:pt x="12084" y="2153"/>
                    <a:pt x="9398" y="726"/>
                    <a:pt x="9225" y="639"/>
                  </a:cubicBezTo>
                  <a:cubicBezTo>
                    <a:pt x="8267" y="266"/>
                    <a:pt x="6813" y="1"/>
                    <a:pt x="5364"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0"/>
            <p:cNvSpPr/>
            <p:nvPr/>
          </p:nvSpPr>
          <p:spPr>
            <a:xfrm>
              <a:off x="5820314" y="3608849"/>
              <a:ext cx="271851" cy="1033531"/>
            </a:xfrm>
            <a:custGeom>
              <a:avLst/>
              <a:gdLst/>
              <a:ahLst/>
              <a:cxnLst/>
              <a:rect l="l" t="t" r="r" b="b"/>
              <a:pathLst>
                <a:path w="15335" h="58301" extrusionOk="0">
                  <a:moveTo>
                    <a:pt x="2862" y="0"/>
                  </a:moveTo>
                  <a:cubicBezTo>
                    <a:pt x="2309" y="0"/>
                    <a:pt x="2009" y="115"/>
                    <a:pt x="2079" y="389"/>
                  </a:cubicBezTo>
                  <a:cubicBezTo>
                    <a:pt x="2554" y="2035"/>
                    <a:pt x="2599" y="11519"/>
                    <a:pt x="1775" y="14683"/>
                  </a:cubicBezTo>
                  <a:cubicBezTo>
                    <a:pt x="995" y="17843"/>
                    <a:pt x="1341" y="25339"/>
                    <a:pt x="1515" y="29279"/>
                  </a:cubicBezTo>
                  <a:cubicBezTo>
                    <a:pt x="1646" y="33177"/>
                    <a:pt x="1473" y="39200"/>
                    <a:pt x="735" y="42793"/>
                  </a:cubicBezTo>
                  <a:cubicBezTo>
                    <a:pt x="0" y="46432"/>
                    <a:pt x="42" y="46865"/>
                    <a:pt x="2381" y="52455"/>
                  </a:cubicBezTo>
                  <a:cubicBezTo>
                    <a:pt x="3680" y="55528"/>
                    <a:pt x="4245" y="58301"/>
                    <a:pt x="9010" y="58301"/>
                  </a:cubicBezTo>
                  <a:cubicBezTo>
                    <a:pt x="11436" y="58301"/>
                    <a:pt x="12042" y="53796"/>
                    <a:pt x="11564" y="52583"/>
                  </a:cubicBezTo>
                  <a:cubicBezTo>
                    <a:pt x="11131" y="51370"/>
                    <a:pt x="7666" y="47905"/>
                    <a:pt x="7666" y="47905"/>
                  </a:cubicBezTo>
                  <a:lnTo>
                    <a:pt x="7666" y="44873"/>
                  </a:lnTo>
                  <a:cubicBezTo>
                    <a:pt x="7666" y="42925"/>
                    <a:pt x="6931" y="42925"/>
                    <a:pt x="6931" y="42925"/>
                  </a:cubicBezTo>
                  <a:lnTo>
                    <a:pt x="7059" y="41886"/>
                  </a:lnTo>
                  <a:cubicBezTo>
                    <a:pt x="7059" y="41886"/>
                    <a:pt x="10958" y="33742"/>
                    <a:pt x="12475" y="28804"/>
                  </a:cubicBezTo>
                  <a:cubicBezTo>
                    <a:pt x="13990" y="23821"/>
                    <a:pt x="12517" y="20661"/>
                    <a:pt x="12170" y="17670"/>
                  </a:cubicBezTo>
                  <a:cubicBezTo>
                    <a:pt x="11869" y="14638"/>
                    <a:pt x="14555" y="4547"/>
                    <a:pt x="14555" y="4547"/>
                  </a:cubicBezTo>
                  <a:lnTo>
                    <a:pt x="15334" y="3074"/>
                  </a:lnTo>
                  <a:cubicBezTo>
                    <a:pt x="15334" y="3074"/>
                    <a:pt x="5720" y="0"/>
                    <a:pt x="2862" y="0"/>
                  </a:cubicBezTo>
                  <a:close/>
                </a:path>
              </a:pathLst>
            </a:custGeom>
            <a:solidFill>
              <a:srgbClr val="CF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0"/>
            <p:cNvSpPr/>
            <p:nvPr/>
          </p:nvSpPr>
          <p:spPr>
            <a:xfrm>
              <a:off x="5815705" y="3604665"/>
              <a:ext cx="282594" cy="1042324"/>
            </a:xfrm>
            <a:custGeom>
              <a:avLst/>
              <a:gdLst/>
              <a:ahLst/>
              <a:cxnLst/>
              <a:rect l="l" t="t" r="r" b="b"/>
              <a:pathLst>
                <a:path w="15941" h="58797" extrusionOk="0">
                  <a:moveTo>
                    <a:pt x="3074" y="451"/>
                  </a:moveTo>
                  <a:cubicBezTo>
                    <a:pt x="4807" y="451"/>
                    <a:pt x="10178" y="1837"/>
                    <a:pt x="15248" y="3438"/>
                  </a:cubicBezTo>
                  <a:lnTo>
                    <a:pt x="14596" y="4696"/>
                  </a:lnTo>
                  <a:lnTo>
                    <a:pt x="14596" y="4738"/>
                  </a:lnTo>
                  <a:cubicBezTo>
                    <a:pt x="14468" y="5130"/>
                    <a:pt x="11869" y="14874"/>
                    <a:pt x="12216" y="17906"/>
                  </a:cubicBezTo>
                  <a:cubicBezTo>
                    <a:pt x="12302" y="18686"/>
                    <a:pt x="12430" y="19465"/>
                    <a:pt x="12604" y="20290"/>
                  </a:cubicBezTo>
                  <a:cubicBezTo>
                    <a:pt x="13082" y="22629"/>
                    <a:pt x="13602" y="25315"/>
                    <a:pt x="12517" y="28953"/>
                  </a:cubicBezTo>
                  <a:cubicBezTo>
                    <a:pt x="11044" y="33846"/>
                    <a:pt x="7146" y="41948"/>
                    <a:pt x="7104" y="42035"/>
                  </a:cubicBezTo>
                  <a:lnTo>
                    <a:pt x="6931" y="43161"/>
                  </a:lnTo>
                  <a:lnTo>
                    <a:pt x="6886" y="43421"/>
                  </a:lnTo>
                  <a:lnTo>
                    <a:pt x="7146" y="43421"/>
                  </a:lnTo>
                  <a:cubicBezTo>
                    <a:pt x="7319" y="43421"/>
                    <a:pt x="7666" y="43768"/>
                    <a:pt x="7666" y="45109"/>
                  </a:cubicBezTo>
                  <a:lnTo>
                    <a:pt x="7666" y="48227"/>
                  </a:lnTo>
                  <a:lnTo>
                    <a:pt x="7752" y="48314"/>
                  </a:lnTo>
                  <a:cubicBezTo>
                    <a:pt x="8924" y="49485"/>
                    <a:pt x="11263" y="51998"/>
                    <a:pt x="11609" y="52906"/>
                  </a:cubicBezTo>
                  <a:cubicBezTo>
                    <a:pt x="11911" y="53644"/>
                    <a:pt x="11737" y="56024"/>
                    <a:pt x="10784" y="57410"/>
                  </a:cubicBezTo>
                  <a:cubicBezTo>
                    <a:pt x="10351" y="58017"/>
                    <a:pt x="9877" y="58322"/>
                    <a:pt x="9270" y="58322"/>
                  </a:cubicBezTo>
                  <a:cubicBezTo>
                    <a:pt x="5153" y="58322"/>
                    <a:pt x="4332" y="56198"/>
                    <a:pt x="3292" y="53557"/>
                  </a:cubicBezTo>
                  <a:cubicBezTo>
                    <a:pt x="3161" y="53252"/>
                    <a:pt x="3033" y="52906"/>
                    <a:pt x="2859" y="52604"/>
                  </a:cubicBezTo>
                  <a:cubicBezTo>
                    <a:pt x="520" y="47015"/>
                    <a:pt x="520" y="46581"/>
                    <a:pt x="1213" y="43116"/>
                  </a:cubicBezTo>
                  <a:cubicBezTo>
                    <a:pt x="1993" y="39478"/>
                    <a:pt x="2166" y="33500"/>
                    <a:pt x="1993" y="29515"/>
                  </a:cubicBezTo>
                  <a:lnTo>
                    <a:pt x="1993" y="28953"/>
                  </a:lnTo>
                  <a:cubicBezTo>
                    <a:pt x="1820" y="24837"/>
                    <a:pt x="1560" y="17951"/>
                    <a:pt x="2294" y="14961"/>
                  </a:cubicBezTo>
                  <a:cubicBezTo>
                    <a:pt x="3074" y="11800"/>
                    <a:pt x="3074" y="2312"/>
                    <a:pt x="2554" y="538"/>
                  </a:cubicBezTo>
                  <a:cubicBezTo>
                    <a:pt x="2641" y="493"/>
                    <a:pt x="2814" y="451"/>
                    <a:pt x="3074" y="451"/>
                  </a:cubicBezTo>
                  <a:close/>
                  <a:moveTo>
                    <a:pt x="3117" y="0"/>
                  </a:moveTo>
                  <a:cubicBezTo>
                    <a:pt x="2693" y="0"/>
                    <a:pt x="2391" y="59"/>
                    <a:pt x="2253" y="191"/>
                  </a:cubicBezTo>
                  <a:cubicBezTo>
                    <a:pt x="2121" y="320"/>
                    <a:pt x="2080" y="493"/>
                    <a:pt x="2121" y="666"/>
                  </a:cubicBezTo>
                  <a:cubicBezTo>
                    <a:pt x="2599" y="2312"/>
                    <a:pt x="2599" y="11800"/>
                    <a:pt x="1820" y="14832"/>
                  </a:cubicBezTo>
                  <a:cubicBezTo>
                    <a:pt x="1082" y="17906"/>
                    <a:pt x="1341" y="24837"/>
                    <a:pt x="1515" y="28995"/>
                  </a:cubicBezTo>
                  <a:lnTo>
                    <a:pt x="1515" y="29515"/>
                  </a:lnTo>
                  <a:cubicBezTo>
                    <a:pt x="1688" y="33500"/>
                    <a:pt x="1515" y="39391"/>
                    <a:pt x="780" y="42988"/>
                  </a:cubicBezTo>
                  <a:cubicBezTo>
                    <a:pt x="0" y="46713"/>
                    <a:pt x="87" y="47233"/>
                    <a:pt x="2426" y="52777"/>
                  </a:cubicBezTo>
                  <a:cubicBezTo>
                    <a:pt x="2554" y="53079"/>
                    <a:pt x="2686" y="53425"/>
                    <a:pt x="2814" y="53730"/>
                  </a:cubicBezTo>
                  <a:cubicBezTo>
                    <a:pt x="3899" y="56458"/>
                    <a:pt x="4852" y="58797"/>
                    <a:pt x="9270" y="58797"/>
                  </a:cubicBezTo>
                  <a:cubicBezTo>
                    <a:pt x="10005" y="58797"/>
                    <a:pt x="10656" y="58408"/>
                    <a:pt x="11176" y="57670"/>
                  </a:cubicBezTo>
                  <a:cubicBezTo>
                    <a:pt x="12171" y="56198"/>
                    <a:pt x="12430" y="53644"/>
                    <a:pt x="12042" y="52732"/>
                  </a:cubicBezTo>
                  <a:cubicBezTo>
                    <a:pt x="11609" y="51565"/>
                    <a:pt x="8664" y="48574"/>
                    <a:pt x="8144" y="48054"/>
                  </a:cubicBezTo>
                  <a:lnTo>
                    <a:pt x="8144" y="45109"/>
                  </a:lnTo>
                  <a:cubicBezTo>
                    <a:pt x="8144" y="43636"/>
                    <a:pt x="7752" y="43161"/>
                    <a:pt x="7451" y="42988"/>
                  </a:cubicBezTo>
                  <a:lnTo>
                    <a:pt x="7537" y="42208"/>
                  </a:lnTo>
                  <a:cubicBezTo>
                    <a:pt x="7839" y="41602"/>
                    <a:pt x="11523" y="33846"/>
                    <a:pt x="12950" y="29082"/>
                  </a:cubicBezTo>
                  <a:cubicBezTo>
                    <a:pt x="14121" y="25315"/>
                    <a:pt x="13557" y="22584"/>
                    <a:pt x="13082" y="20204"/>
                  </a:cubicBezTo>
                  <a:cubicBezTo>
                    <a:pt x="12909" y="19379"/>
                    <a:pt x="12735" y="18599"/>
                    <a:pt x="12690" y="17864"/>
                  </a:cubicBezTo>
                  <a:cubicBezTo>
                    <a:pt x="12389" y="15006"/>
                    <a:pt x="14901" y="5431"/>
                    <a:pt x="15074" y="4870"/>
                  </a:cubicBezTo>
                  <a:lnTo>
                    <a:pt x="15941" y="3137"/>
                  </a:lnTo>
                  <a:lnTo>
                    <a:pt x="15636" y="3050"/>
                  </a:lnTo>
                  <a:cubicBezTo>
                    <a:pt x="13872" y="2485"/>
                    <a:pt x="5887" y="0"/>
                    <a:pt x="31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0"/>
            <p:cNvSpPr/>
            <p:nvPr/>
          </p:nvSpPr>
          <p:spPr>
            <a:xfrm>
              <a:off x="5819517" y="4351393"/>
              <a:ext cx="213492" cy="291015"/>
            </a:xfrm>
            <a:custGeom>
              <a:avLst/>
              <a:gdLst/>
              <a:ahLst/>
              <a:cxnLst/>
              <a:rect l="l" t="t" r="r" b="b"/>
              <a:pathLst>
                <a:path w="12043" h="16416" extrusionOk="0">
                  <a:moveTo>
                    <a:pt x="953" y="1"/>
                  </a:moveTo>
                  <a:cubicBezTo>
                    <a:pt x="867" y="302"/>
                    <a:pt x="825" y="607"/>
                    <a:pt x="780" y="908"/>
                  </a:cubicBezTo>
                  <a:cubicBezTo>
                    <a:pt x="0" y="4505"/>
                    <a:pt x="87" y="4939"/>
                    <a:pt x="2426" y="10525"/>
                  </a:cubicBezTo>
                  <a:cubicBezTo>
                    <a:pt x="3725" y="13602"/>
                    <a:pt x="4245" y="16416"/>
                    <a:pt x="9055" y="16416"/>
                  </a:cubicBezTo>
                  <a:cubicBezTo>
                    <a:pt x="11436" y="16416"/>
                    <a:pt x="12042" y="11911"/>
                    <a:pt x="11609" y="10698"/>
                  </a:cubicBezTo>
                  <a:cubicBezTo>
                    <a:pt x="11134" y="9485"/>
                    <a:pt x="7711" y="6020"/>
                    <a:pt x="7711" y="6020"/>
                  </a:cubicBezTo>
                  <a:lnTo>
                    <a:pt x="7711" y="2988"/>
                  </a:lnTo>
                  <a:cubicBezTo>
                    <a:pt x="7711" y="1040"/>
                    <a:pt x="6931" y="1040"/>
                    <a:pt x="6931" y="1040"/>
                  </a:cubicBezTo>
                  <a:cubicBezTo>
                    <a:pt x="6931" y="1040"/>
                    <a:pt x="6259" y="889"/>
                    <a:pt x="5491" y="889"/>
                  </a:cubicBezTo>
                  <a:cubicBezTo>
                    <a:pt x="4722" y="889"/>
                    <a:pt x="3855" y="1040"/>
                    <a:pt x="3466" y="1647"/>
                  </a:cubicBezTo>
                  <a:lnTo>
                    <a:pt x="2731" y="2859"/>
                  </a:lnTo>
                  <a:lnTo>
                    <a:pt x="953" y="1"/>
                  </a:lnTo>
                  <a:close/>
                </a:path>
              </a:pathLst>
            </a:custGeom>
            <a:solidFill>
              <a:srgbClr val="CFCF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0"/>
            <p:cNvSpPr/>
            <p:nvPr/>
          </p:nvSpPr>
          <p:spPr>
            <a:xfrm>
              <a:off x="5814907" y="4339107"/>
              <a:ext cx="220424" cy="307164"/>
            </a:xfrm>
            <a:custGeom>
              <a:avLst/>
              <a:gdLst/>
              <a:ahLst/>
              <a:cxnLst/>
              <a:rect l="l" t="t" r="r" b="b"/>
              <a:pathLst>
                <a:path w="12434" h="17327" extrusionOk="0">
                  <a:moveTo>
                    <a:pt x="1300" y="1342"/>
                  </a:moveTo>
                  <a:lnTo>
                    <a:pt x="2991" y="4027"/>
                  </a:lnTo>
                  <a:lnTo>
                    <a:pt x="3944" y="2468"/>
                  </a:lnTo>
                  <a:cubicBezTo>
                    <a:pt x="4238" y="1977"/>
                    <a:pt x="5005" y="1834"/>
                    <a:pt x="5749" y="1834"/>
                  </a:cubicBezTo>
                  <a:cubicBezTo>
                    <a:pt x="6317" y="1834"/>
                    <a:pt x="6872" y="1918"/>
                    <a:pt x="7191" y="1993"/>
                  </a:cubicBezTo>
                  <a:cubicBezTo>
                    <a:pt x="7323" y="1993"/>
                    <a:pt x="7711" y="2340"/>
                    <a:pt x="7711" y="3681"/>
                  </a:cubicBezTo>
                  <a:lnTo>
                    <a:pt x="7711" y="6799"/>
                  </a:lnTo>
                  <a:lnTo>
                    <a:pt x="7797" y="6886"/>
                  </a:lnTo>
                  <a:cubicBezTo>
                    <a:pt x="8969" y="8057"/>
                    <a:pt x="11308" y="10525"/>
                    <a:pt x="11654" y="11478"/>
                  </a:cubicBezTo>
                  <a:cubicBezTo>
                    <a:pt x="11914" y="12216"/>
                    <a:pt x="11741" y="14596"/>
                    <a:pt x="10788" y="15941"/>
                  </a:cubicBezTo>
                  <a:cubicBezTo>
                    <a:pt x="10396" y="16547"/>
                    <a:pt x="9876" y="16849"/>
                    <a:pt x="9315" y="16849"/>
                  </a:cubicBezTo>
                  <a:cubicBezTo>
                    <a:pt x="5198" y="16849"/>
                    <a:pt x="4377" y="14770"/>
                    <a:pt x="3292" y="12129"/>
                  </a:cubicBezTo>
                  <a:cubicBezTo>
                    <a:pt x="3164" y="11824"/>
                    <a:pt x="3033" y="11478"/>
                    <a:pt x="2904" y="11131"/>
                  </a:cubicBezTo>
                  <a:cubicBezTo>
                    <a:pt x="607" y="5673"/>
                    <a:pt x="520" y="5198"/>
                    <a:pt x="1258" y="1647"/>
                  </a:cubicBezTo>
                  <a:cubicBezTo>
                    <a:pt x="1300" y="1560"/>
                    <a:pt x="1300" y="1428"/>
                    <a:pt x="1300" y="1342"/>
                  </a:cubicBezTo>
                  <a:close/>
                  <a:moveTo>
                    <a:pt x="1040" y="1"/>
                  </a:moveTo>
                  <a:lnTo>
                    <a:pt x="953" y="649"/>
                  </a:lnTo>
                  <a:cubicBezTo>
                    <a:pt x="912" y="953"/>
                    <a:pt x="867" y="1255"/>
                    <a:pt x="780" y="1560"/>
                  </a:cubicBezTo>
                  <a:cubicBezTo>
                    <a:pt x="0" y="5240"/>
                    <a:pt x="87" y="5718"/>
                    <a:pt x="2471" y="11304"/>
                  </a:cubicBezTo>
                  <a:cubicBezTo>
                    <a:pt x="2599" y="11651"/>
                    <a:pt x="2731" y="11997"/>
                    <a:pt x="2859" y="12302"/>
                  </a:cubicBezTo>
                  <a:cubicBezTo>
                    <a:pt x="3944" y="15030"/>
                    <a:pt x="4852" y="17327"/>
                    <a:pt x="9315" y="17327"/>
                  </a:cubicBezTo>
                  <a:cubicBezTo>
                    <a:pt x="10050" y="17327"/>
                    <a:pt x="10701" y="16935"/>
                    <a:pt x="11221" y="16242"/>
                  </a:cubicBezTo>
                  <a:cubicBezTo>
                    <a:pt x="12216" y="14770"/>
                    <a:pt x="12434" y="12216"/>
                    <a:pt x="12087" y="11304"/>
                  </a:cubicBezTo>
                  <a:cubicBezTo>
                    <a:pt x="11654" y="10137"/>
                    <a:pt x="8709" y="7146"/>
                    <a:pt x="8189" y="6626"/>
                  </a:cubicBezTo>
                  <a:lnTo>
                    <a:pt x="8189" y="3681"/>
                  </a:lnTo>
                  <a:cubicBezTo>
                    <a:pt x="8189" y="1733"/>
                    <a:pt x="7409" y="1515"/>
                    <a:pt x="7236" y="1515"/>
                  </a:cubicBezTo>
                  <a:cubicBezTo>
                    <a:pt x="7115" y="1474"/>
                    <a:pt x="6473" y="1339"/>
                    <a:pt x="5741" y="1339"/>
                  </a:cubicBezTo>
                  <a:cubicBezTo>
                    <a:pt x="4904" y="1339"/>
                    <a:pt x="3948" y="1515"/>
                    <a:pt x="3511" y="2208"/>
                  </a:cubicBezTo>
                  <a:lnTo>
                    <a:pt x="2991" y="3119"/>
                  </a:lnTo>
                  <a:lnTo>
                    <a:pt x="10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0"/>
            <p:cNvSpPr/>
            <p:nvPr/>
          </p:nvSpPr>
          <p:spPr>
            <a:xfrm>
              <a:off x="5877878" y="4455031"/>
              <a:ext cx="81405" cy="28453"/>
            </a:xfrm>
            <a:custGeom>
              <a:avLst/>
              <a:gdLst/>
              <a:ahLst/>
              <a:cxnLst/>
              <a:rect l="l" t="t" r="r" b="b"/>
              <a:pathLst>
                <a:path w="4592" h="1605" extrusionOk="0">
                  <a:moveTo>
                    <a:pt x="4204" y="1"/>
                  </a:moveTo>
                  <a:cubicBezTo>
                    <a:pt x="4166" y="73"/>
                    <a:pt x="3180" y="1126"/>
                    <a:pt x="1272" y="1126"/>
                  </a:cubicBezTo>
                  <a:cubicBezTo>
                    <a:pt x="910" y="1126"/>
                    <a:pt x="515" y="1088"/>
                    <a:pt x="87" y="999"/>
                  </a:cubicBezTo>
                  <a:lnTo>
                    <a:pt x="0" y="1473"/>
                  </a:lnTo>
                  <a:cubicBezTo>
                    <a:pt x="433" y="1560"/>
                    <a:pt x="867" y="1605"/>
                    <a:pt x="1258" y="1605"/>
                  </a:cubicBezTo>
                  <a:cubicBezTo>
                    <a:pt x="3379" y="1605"/>
                    <a:pt x="4505" y="392"/>
                    <a:pt x="4592" y="347"/>
                  </a:cubicBezTo>
                  <a:lnTo>
                    <a:pt x="420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0"/>
            <p:cNvSpPr/>
            <p:nvPr/>
          </p:nvSpPr>
          <p:spPr>
            <a:xfrm>
              <a:off x="5582261" y="3566816"/>
              <a:ext cx="314840" cy="1149752"/>
            </a:xfrm>
            <a:custGeom>
              <a:avLst/>
              <a:gdLst/>
              <a:ahLst/>
              <a:cxnLst/>
              <a:rect l="l" t="t" r="r" b="b"/>
              <a:pathLst>
                <a:path w="17760" h="64857" extrusionOk="0">
                  <a:moveTo>
                    <a:pt x="9684" y="0"/>
                  </a:moveTo>
                  <a:cubicBezTo>
                    <a:pt x="7540" y="0"/>
                    <a:pt x="5067" y="675"/>
                    <a:pt x="2426" y="2541"/>
                  </a:cubicBezTo>
                  <a:cubicBezTo>
                    <a:pt x="2426" y="2541"/>
                    <a:pt x="4505" y="10557"/>
                    <a:pt x="4678" y="13849"/>
                  </a:cubicBezTo>
                  <a:cubicBezTo>
                    <a:pt x="4807" y="17141"/>
                    <a:pt x="2121" y="23465"/>
                    <a:pt x="3466" y="29484"/>
                  </a:cubicBezTo>
                  <a:cubicBezTo>
                    <a:pt x="4807" y="35507"/>
                    <a:pt x="7364" y="44690"/>
                    <a:pt x="7839" y="46984"/>
                  </a:cubicBezTo>
                  <a:cubicBezTo>
                    <a:pt x="8057" y="47937"/>
                    <a:pt x="8230" y="48976"/>
                    <a:pt x="8317" y="49974"/>
                  </a:cubicBezTo>
                  <a:cubicBezTo>
                    <a:pt x="8317" y="49974"/>
                    <a:pt x="6126" y="48414"/>
                    <a:pt x="4068" y="48414"/>
                  </a:cubicBezTo>
                  <a:cubicBezTo>
                    <a:pt x="3653" y="48414"/>
                    <a:pt x="3244" y="48477"/>
                    <a:pt x="2859" y="48630"/>
                  </a:cubicBezTo>
                  <a:cubicBezTo>
                    <a:pt x="607" y="49541"/>
                    <a:pt x="0" y="53135"/>
                    <a:pt x="1688" y="57338"/>
                  </a:cubicBezTo>
                  <a:cubicBezTo>
                    <a:pt x="3334" y="61538"/>
                    <a:pt x="10569" y="64137"/>
                    <a:pt x="12344" y="64743"/>
                  </a:cubicBezTo>
                  <a:cubicBezTo>
                    <a:pt x="12592" y="64820"/>
                    <a:pt x="12857" y="64856"/>
                    <a:pt x="13129" y="64856"/>
                  </a:cubicBezTo>
                  <a:cubicBezTo>
                    <a:pt x="14853" y="64856"/>
                    <a:pt x="16870" y="63414"/>
                    <a:pt x="16720" y="61843"/>
                  </a:cubicBezTo>
                  <a:cubicBezTo>
                    <a:pt x="16675" y="60890"/>
                    <a:pt x="16460" y="59892"/>
                    <a:pt x="16114" y="58984"/>
                  </a:cubicBezTo>
                  <a:cubicBezTo>
                    <a:pt x="16114" y="58984"/>
                    <a:pt x="16589" y="58378"/>
                    <a:pt x="16415" y="56860"/>
                  </a:cubicBezTo>
                  <a:cubicBezTo>
                    <a:pt x="16415" y="56125"/>
                    <a:pt x="16201" y="55387"/>
                    <a:pt x="15809" y="54781"/>
                  </a:cubicBezTo>
                  <a:cubicBezTo>
                    <a:pt x="15809" y="54781"/>
                    <a:pt x="14336" y="38972"/>
                    <a:pt x="15376" y="33687"/>
                  </a:cubicBezTo>
                  <a:cubicBezTo>
                    <a:pt x="16415" y="28444"/>
                    <a:pt x="17760" y="24806"/>
                    <a:pt x="17154" y="20907"/>
                  </a:cubicBezTo>
                  <a:cubicBezTo>
                    <a:pt x="16589" y="17009"/>
                    <a:pt x="16287" y="12764"/>
                    <a:pt x="16287" y="12764"/>
                  </a:cubicBezTo>
                  <a:cubicBezTo>
                    <a:pt x="16287" y="12764"/>
                    <a:pt x="17327" y="5833"/>
                    <a:pt x="17327" y="4187"/>
                  </a:cubicBezTo>
                  <a:cubicBezTo>
                    <a:pt x="17327" y="3067"/>
                    <a:pt x="14255" y="0"/>
                    <a:pt x="96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0"/>
            <p:cNvSpPr/>
            <p:nvPr/>
          </p:nvSpPr>
          <p:spPr>
            <a:xfrm>
              <a:off x="5578378" y="3562313"/>
              <a:ext cx="320265" cy="1158386"/>
            </a:xfrm>
            <a:custGeom>
              <a:avLst/>
              <a:gdLst/>
              <a:ahLst/>
              <a:cxnLst/>
              <a:rect l="l" t="t" r="r" b="b"/>
              <a:pathLst>
                <a:path w="18066" h="65344" extrusionOk="0">
                  <a:moveTo>
                    <a:pt x="9895" y="484"/>
                  </a:moveTo>
                  <a:cubicBezTo>
                    <a:pt x="11817" y="484"/>
                    <a:pt x="13357" y="1049"/>
                    <a:pt x="14382" y="1582"/>
                  </a:cubicBezTo>
                  <a:cubicBezTo>
                    <a:pt x="16246" y="2580"/>
                    <a:pt x="17286" y="3880"/>
                    <a:pt x="17286" y="4441"/>
                  </a:cubicBezTo>
                  <a:cubicBezTo>
                    <a:pt x="17286" y="6087"/>
                    <a:pt x="16246" y="12931"/>
                    <a:pt x="16246" y="13018"/>
                  </a:cubicBezTo>
                  <a:lnTo>
                    <a:pt x="16246" y="13063"/>
                  </a:lnTo>
                  <a:cubicBezTo>
                    <a:pt x="16246" y="13105"/>
                    <a:pt x="16593" y="17350"/>
                    <a:pt x="17154" y="21206"/>
                  </a:cubicBezTo>
                  <a:cubicBezTo>
                    <a:pt x="17587" y="24107"/>
                    <a:pt x="16981" y="26793"/>
                    <a:pt x="16160" y="30216"/>
                  </a:cubicBezTo>
                  <a:cubicBezTo>
                    <a:pt x="15900" y="31384"/>
                    <a:pt x="15640" y="32597"/>
                    <a:pt x="15335" y="33896"/>
                  </a:cubicBezTo>
                  <a:cubicBezTo>
                    <a:pt x="14295" y="39139"/>
                    <a:pt x="15726" y="54387"/>
                    <a:pt x="15813" y="55035"/>
                  </a:cubicBezTo>
                  <a:lnTo>
                    <a:pt x="15813" y="55121"/>
                  </a:lnTo>
                  <a:cubicBezTo>
                    <a:pt x="16201" y="55728"/>
                    <a:pt x="16375" y="56421"/>
                    <a:pt x="16420" y="57159"/>
                  </a:cubicBezTo>
                  <a:cubicBezTo>
                    <a:pt x="16548" y="58500"/>
                    <a:pt x="16160" y="59106"/>
                    <a:pt x="16160" y="59106"/>
                  </a:cubicBezTo>
                  <a:lnTo>
                    <a:pt x="16073" y="59193"/>
                  </a:lnTo>
                  <a:lnTo>
                    <a:pt x="16115" y="59325"/>
                  </a:lnTo>
                  <a:cubicBezTo>
                    <a:pt x="16461" y="60233"/>
                    <a:pt x="16634" y="61144"/>
                    <a:pt x="16721" y="62139"/>
                  </a:cubicBezTo>
                  <a:cubicBezTo>
                    <a:pt x="16766" y="62790"/>
                    <a:pt x="16375" y="63483"/>
                    <a:pt x="15681" y="64044"/>
                  </a:cubicBezTo>
                  <a:cubicBezTo>
                    <a:pt x="14979" y="64556"/>
                    <a:pt x="14135" y="64856"/>
                    <a:pt x="13392" y="64856"/>
                  </a:cubicBezTo>
                  <a:cubicBezTo>
                    <a:pt x="13128" y="64856"/>
                    <a:pt x="12877" y="64818"/>
                    <a:pt x="12649" y="64738"/>
                  </a:cubicBezTo>
                  <a:cubicBezTo>
                    <a:pt x="10009" y="63871"/>
                    <a:pt x="3640" y="61359"/>
                    <a:pt x="2125" y="57505"/>
                  </a:cubicBezTo>
                  <a:cubicBezTo>
                    <a:pt x="566" y="53562"/>
                    <a:pt x="999" y="49968"/>
                    <a:pt x="3206" y="49102"/>
                  </a:cubicBezTo>
                  <a:cubicBezTo>
                    <a:pt x="3511" y="48970"/>
                    <a:pt x="3899" y="48884"/>
                    <a:pt x="4291" y="48884"/>
                  </a:cubicBezTo>
                  <a:cubicBezTo>
                    <a:pt x="6197" y="48884"/>
                    <a:pt x="8363" y="50402"/>
                    <a:pt x="8363" y="50443"/>
                  </a:cubicBezTo>
                  <a:lnTo>
                    <a:pt x="8796" y="50703"/>
                  </a:lnTo>
                  <a:lnTo>
                    <a:pt x="8751" y="50228"/>
                  </a:lnTo>
                  <a:cubicBezTo>
                    <a:pt x="8664" y="49189"/>
                    <a:pt x="8536" y="48149"/>
                    <a:pt x="8318" y="47151"/>
                  </a:cubicBezTo>
                  <a:cubicBezTo>
                    <a:pt x="8103" y="46198"/>
                    <a:pt x="7538" y="44119"/>
                    <a:pt x="6845" y="41433"/>
                  </a:cubicBezTo>
                  <a:cubicBezTo>
                    <a:pt x="5892" y="37753"/>
                    <a:pt x="4724" y="33203"/>
                    <a:pt x="3899" y="29696"/>
                  </a:cubicBezTo>
                  <a:cubicBezTo>
                    <a:pt x="3078" y="25885"/>
                    <a:pt x="3858" y="21941"/>
                    <a:pt x="4506" y="18736"/>
                  </a:cubicBezTo>
                  <a:cubicBezTo>
                    <a:pt x="4852" y="16916"/>
                    <a:pt x="5199" y="15315"/>
                    <a:pt x="5112" y="14103"/>
                  </a:cubicBezTo>
                  <a:cubicBezTo>
                    <a:pt x="4984" y="11025"/>
                    <a:pt x="3206" y="4095"/>
                    <a:pt x="2905" y="2927"/>
                  </a:cubicBezTo>
                  <a:cubicBezTo>
                    <a:pt x="5540" y="1082"/>
                    <a:pt x="7919" y="484"/>
                    <a:pt x="9895" y="484"/>
                  </a:cubicBezTo>
                  <a:close/>
                  <a:moveTo>
                    <a:pt x="9894" y="1"/>
                  </a:moveTo>
                  <a:cubicBezTo>
                    <a:pt x="7799" y="1"/>
                    <a:pt x="5269" y="639"/>
                    <a:pt x="2472" y="2622"/>
                  </a:cubicBezTo>
                  <a:lnTo>
                    <a:pt x="2340" y="2709"/>
                  </a:lnTo>
                  <a:lnTo>
                    <a:pt x="2385" y="2882"/>
                  </a:lnTo>
                  <a:cubicBezTo>
                    <a:pt x="2427" y="2969"/>
                    <a:pt x="4506" y="10852"/>
                    <a:pt x="4638" y="14103"/>
                  </a:cubicBezTo>
                  <a:cubicBezTo>
                    <a:pt x="4679" y="15270"/>
                    <a:pt x="4378" y="16830"/>
                    <a:pt x="4031" y="18649"/>
                  </a:cubicBezTo>
                  <a:cubicBezTo>
                    <a:pt x="3380" y="21900"/>
                    <a:pt x="2558" y="25885"/>
                    <a:pt x="3466" y="29783"/>
                  </a:cubicBezTo>
                  <a:cubicBezTo>
                    <a:pt x="4246" y="33335"/>
                    <a:pt x="5417" y="37881"/>
                    <a:pt x="6370" y="41565"/>
                  </a:cubicBezTo>
                  <a:cubicBezTo>
                    <a:pt x="7063" y="44206"/>
                    <a:pt x="7625" y="46330"/>
                    <a:pt x="7843" y="47283"/>
                  </a:cubicBezTo>
                  <a:cubicBezTo>
                    <a:pt x="8016" y="48104"/>
                    <a:pt x="8144" y="48929"/>
                    <a:pt x="8231" y="49750"/>
                  </a:cubicBezTo>
                  <a:cubicBezTo>
                    <a:pt x="7488" y="49312"/>
                    <a:pt x="5878" y="48426"/>
                    <a:pt x="4301" y="48426"/>
                  </a:cubicBezTo>
                  <a:cubicBezTo>
                    <a:pt x="3855" y="48426"/>
                    <a:pt x="3412" y="48497"/>
                    <a:pt x="2992" y="48669"/>
                  </a:cubicBezTo>
                  <a:cubicBezTo>
                    <a:pt x="566" y="49622"/>
                    <a:pt x="1" y="53434"/>
                    <a:pt x="1647" y="57679"/>
                  </a:cubicBezTo>
                  <a:cubicBezTo>
                    <a:pt x="3251" y="61750"/>
                    <a:pt x="9790" y="64304"/>
                    <a:pt x="12521" y="65216"/>
                  </a:cubicBezTo>
                  <a:cubicBezTo>
                    <a:pt x="12781" y="65302"/>
                    <a:pt x="13082" y="65344"/>
                    <a:pt x="13387" y="65344"/>
                  </a:cubicBezTo>
                  <a:cubicBezTo>
                    <a:pt x="14254" y="65344"/>
                    <a:pt x="15207" y="64997"/>
                    <a:pt x="15941" y="64391"/>
                  </a:cubicBezTo>
                  <a:cubicBezTo>
                    <a:pt x="16808" y="63743"/>
                    <a:pt x="17241" y="62918"/>
                    <a:pt x="17199" y="62097"/>
                  </a:cubicBezTo>
                  <a:cubicBezTo>
                    <a:pt x="17113" y="61144"/>
                    <a:pt x="16939" y="60191"/>
                    <a:pt x="16593" y="59280"/>
                  </a:cubicBezTo>
                  <a:cubicBezTo>
                    <a:pt x="16721" y="59020"/>
                    <a:pt x="16981" y="58327"/>
                    <a:pt x="16894" y="57114"/>
                  </a:cubicBezTo>
                  <a:cubicBezTo>
                    <a:pt x="16853" y="56379"/>
                    <a:pt x="16634" y="55600"/>
                    <a:pt x="16288" y="54948"/>
                  </a:cubicBezTo>
                  <a:cubicBezTo>
                    <a:pt x="16160" y="53954"/>
                    <a:pt x="14815" y="39008"/>
                    <a:pt x="15813" y="34028"/>
                  </a:cubicBezTo>
                  <a:cubicBezTo>
                    <a:pt x="16073" y="32684"/>
                    <a:pt x="16375" y="31471"/>
                    <a:pt x="16634" y="30344"/>
                  </a:cubicBezTo>
                  <a:cubicBezTo>
                    <a:pt x="17459" y="26838"/>
                    <a:pt x="18066" y="24107"/>
                    <a:pt x="17632" y="21120"/>
                  </a:cubicBezTo>
                  <a:cubicBezTo>
                    <a:pt x="17068" y="17436"/>
                    <a:pt x="16766" y="13410"/>
                    <a:pt x="16721" y="13063"/>
                  </a:cubicBezTo>
                  <a:cubicBezTo>
                    <a:pt x="16808" y="12498"/>
                    <a:pt x="17806" y="6087"/>
                    <a:pt x="17806" y="4441"/>
                  </a:cubicBezTo>
                  <a:cubicBezTo>
                    <a:pt x="17806" y="3662"/>
                    <a:pt x="16593" y="2189"/>
                    <a:pt x="14600" y="1149"/>
                  </a:cubicBezTo>
                  <a:cubicBezTo>
                    <a:pt x="13536" y="596"/>
                    <a:pt x="11918" y="1"/>
                    <a:pt x="98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0"/>
            <p:cNvSpPr/>
            <p:nvPr/>
          </p:nvSpPr>
          <p:spPr>
            <a:xfrm>
              <a:off x="5582261" y="4424663"/>
              <a:ext cx="298372" cy="291458"/>
            </a:xfrm>
            <a:custGeom>
              <a:avLst/>
              <a:gdLst/>
              <a:ahLst/>
              <a:cxnLst/>
              <a:rect l="l" t="t" r="r" b="b"/>
              <a:pathLst>
                <a:path w="16831" h="16441" extrusionOk="0">
                  <a:moveTo>
                    <a:pt x="4003" y="1"/>
                  </a:moveTo>
                  <a:cubicBezTo>
                    <a:pt x="3609" y="1"/>
                    <a:pt x="3222" y="59"/>
                    <a:pt x="2859" y="199"/>
                  </a:cubicBezTo>
                  <a:cubicBezTo>
                    <a:pt x="607" y="1107"/>
                    <a:pt x="0" y="4746"/>
                    <a:pt x="1646" y="8949"/>
                  </a:cubicBezTo>
                  <a:cubicBezTo>
                    <a:pt x="3334" y="13149"/>
                    <a:pt x="10524" y="15706"/>
                    <a:pt x="12344" y="16313"/>
                  </a:cubicBezTo>
                  <a:cubicBezTo>
                    <a:pt x="12606" y="16400"/>
                    <a:pt x="12886" y="16441"/>
                    <a:pt x="13174" y="16441"/>
                  </a:cubicBezTo>
                  <a:cubicBezTo>
                    <a:pt x="14879" y="16441"/>
                    <a:pt x="16830" y="15011"/>
                    <a:pt x="16720" y="13454"/>
                  </a:cubicBezTo>
                  <a:cubicBezTo>
                    <a:pt x="16634" y="12501"/>
                    <a:pt x="16460" y="11503"/>
                    <a:pt x="16114" y="10595"/>
                  </a:cubicBezTo>
                  <a:cubicBezTo>
                    <a:pt x="16114" y="10595"/>
                    <a:pt x="16547" y="9989"/>
                    <a:pt x="16415" y="8516"/>
                  </a:cubicBezTo>
                  <a:cubicBezTo>
                    <a:pt x="16374" y="7736"/>
                    <a:pt x="16156" y="7043"/>
                    <a:pt x="15809" y="6392"/>
                  </a:cubicBezTo>
                  <a:lnTo>
                    <a:pt x="14901" y="6697"/>
                  </a:lnTo>
                  <a:cubicBezTo>
                    <a:pt x="14468" y="5484"/>
                    <a:pt x="13861" y="4399"/>
                    <a:pt x="13082" y="3360"/>
                  </a:cubicBezTo>
                  <a:cubicBezTo>
                    <a:pt x="12766" y="3005"/>
                    <a:pt x="12407" y="2882"/>
                    <a:pt x="12059" y="2882"/>
                  </a:cubicBezTo>
                  <a:cubicBezTo>
                    <a:pt x="11261" y="2882"/>
                    <a:pt x="10524" y="3533"/>
                    <a:pt x="10524" y="3533"/>
                  </a:cubicBezTo>
                  <a:cubicBezTo>
                    <a:pt x="9918" y="2493"/>
                    <a:pt x="8272" y="1585"/>
                    <a:pt x="8272" y="1585"/>
                  </a:cubicBezTo>
                  <a:cubicBezTo>
                    <a:pt x="8272" y="1585"/>
                    <a:pt x="6049" y="1"/>
                    <a:pt x="40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0"/>
            <p:cNvSpPr/>
            <p:nvPr/>
          </p:nvSpPr>
          <p:spPr>
            <a:xfrm>
              <a:off x="5577651" y="4420160"/>
              <a:ext cx="306367" cy="300570"/>
            </a:xfrm>
            <a:custGeom>
              <a:avLst/>
              <a:gdLst/>
              <a:ahLst/>
              <a:cxnLst/>
              <a:rect l="l" t="t" r="r" b="b"/>
              <a:pathLst>
                <a:path w="17282" h="16955" extrusionOk="0">
                  <a:moveTo>
                    <a:pt x="4287" y="495"/>
                  </a:moveTo>
                  <a:cubicBezTo>
                    <a:pt x="6238" y="495"/>
                    <a:pt x="8359" y="2013"/>
                    <a:pt x="8445" y="2054"/>
                  </a:cubicBezTo>
                  <a:cubicBezTo>
                    <a:pt x="8445" y="2054"/>
                    <a:pt x="10050" y="2920"/>
                    <a:pt x="10611" y="3918"/>
                  </a:cubicBezTo>
                  <a:lnTo>
                    <a:pt x="10743" y="4178"/>
                  </a:lnTo>
                  <a:lnTo>
                    <a:pt x="10958" y="3960"/>
                  </a:lnTo>
                  <a:cubicBezTo>
                    <a:pt x="10958" y="3960"/>
                    <a:pt x="11608" y="3352"/>
                    <a:pt x="12320" y="3352"/>
                  </a:cubicBezTo>
                  <a:cubicBezTo>
                    <a:pt x="12343" y="3352"/>
                    <a:pt x="12366" y="3352"/>
                    <a:pt x="12389" y="3354"/>
                  </a:cubicBezTo>
                  <a:cubicBezTo>
                    <a:pt x="12690" y="3399"/>
                    <a:pt x="12950" y="3527"/>
                    <a:pt x="13169" y="3787"/>
                  </a:cubicBezTo>
                  <a:cubicBezTo>
                    <a:pt x="13903" y="4740"/>
                    <a:pt x="14510" y="5866"/>
                    <a:pt x="14943" y="7037"/>
                  </a:cubicBezTo>
                  <a:lnTo>
                    <a:pt x="15029" y="7252"/>
                  </a:lnTo>
                  <a:lnTo>
                    <a:pt x="15941" y="6951"/>
                  </a:lnTo>
                  <a:cubicBezTo>
                    <a:pt x="16242" y="7512"/>
                    <a:pt x="16416" y="8118"/>
                    <a:pt x="16416" y="8770"/>
                  </a:cubicBezTo>
                  <a:cubicBezTo>
                    <a:pt x="16589" y="10156"/>
                    <a:pt x="16156" y="10717"/>
                    <a:pt x="16156" y="10717"/>
                  </a:cubicBezTo>
                  <a:lnTo>
                    <a:pt x="16114" y="10804"/>
                  </a:lnTo>
                  <a:lnTo>
                    <a:pt x="16156" y="10936"/>
                  </a:lnTo>
                  <a:cubicBezTo>
                    <a:pt x="16461" y="11844"/>
                    <a:pt x="16675" y="12797"/>
                    <a:pt x="16720" y="13750"/>
                  </a:cubicBezTo>
                  <a:cubicBezTo>
                    <a:pt x="16762" y="14401"/>
                    <a:pt x="16416" y="15094"/>
                    <a:pt x="15722" y="15614"/>
                  </a:cubicBezTo>
                  <a:cubicBezTo>
                    <a:pt x="15017" y="16158"/>
                    <a:pt x="14170" y="16466"/>
                    <a:pt x="13426" y="16466"/>
                  </a:cubicBezTo>
                  <a:cubicBezTo>
                    <a:pt x="13164" y="16466"/>
                    <a:pt x="12916" y="16428"/>
                    <a:pt x="12690" y="16349"/>
                  </a:cubicBezTo>
                  <a:cubicBezTo>
                    <a:pt x="10005" y="15441"/>
                    <a:pt x="3681" y="12970"/>
                    <a:pt x="2121" y="9116"/>
                  </a:cubicBezTo>
                  <a:cubicBezTo>
                    <a:pt x="607" y="5173"/>
                    <a:pt x="1040" y="1579"/>
                    <a:pt x="3206" y="713"/>
                  </a:cubicBezTo>
                  <a:cubicBezTo>
                    <a:pt x="3552" y="540"/>
                    <a:pt x="3940" y="495"/>
                    <a:pt x="4287" y="495"/>
                  </a:cubicBezTo>
                  <a:close/>
                  <a:moveTo>
                    <a:pt x="4308" y="0"/>
                  </a:moveTo>
                  <a:cubicBezTo>
                    <a:pt x="3872" y="0"/>
                    <a:pt x="3440" y="69"/>
                    <a:pt x="3033" y="235"/>
                  </a:cubicBezTo>
                  <a:cubicBezTo>
                    <a:pt x="562" y="1233"/>
                    <a:pt x="0" y="5045"/>
                    <a:pt x="1688" y="9290"/>
                  </a:cubicBezTo>
                  <a:cubicBezTo>
                    <a:pt x="3292" y="13316"/>
                    <a:pt x="9790" y="15874"/>
                    <a:pt x="12517" y="16782"/>
                  </a:cubicBezTo>
                  <a:cubicBezTo>
                    <a:pt x="12822" y="16913"/>
                    <a:pt x="13123" y="16955"/>
                    <a:pt x="13428" y="16955"/>
                  </a:cubicBezTo>
                  <a:cubicBezTo>
                    <a:pt x="14295" y="16955"/>
                    <a:pt x="15248" y="16608"/>
                    <a:pt x="15982" y="16002"/>
                  </a:cubicBezTo>
                  <a:cubicBezTo>
                    <a:pt x="16849" y="15354"/>
                    <a:pt x="17282" y="14529"/>
                    <a:pt x="17195" y="13708"/>
                  </a:cubicBezTo>
                  <a:cubicBezTo>
                    <a:pt x="17154" y="12755"/>
                    <a:pt x="16935" y="11802"/>
                    <a:pt x="16634" y="10891"/>
                  </a:cubicBezTo>
                  <a:cubicBezTo>
                    <a:pt x="16762" y="10631"/>
                    <a:pt x="17022" y="9938"/>
                    <a:pt x="16894" y="8725"/>
                  </a:cubicBezTo>
                  <a:cubicBezTo>
                    <a:pt x="16894" y="7945"/>
                    <a:pt x="16675" y="7211"/>
                    <a:pt x="16287" y="6517"/>
                  </a:cubicBezTo>
                  <a:lnTo>
                    <a:pt x="16156" y="6344"/>
                  </a:lnTo>
                  <a:lnTo>
                    <a:pt x="15289" y="6646"/>
                  </a:lnTo>
                  <a:cubicBezTo>
                    <a:pt x="14856" y="5519"/>
                    <a:pt x="14295" y="4438"/>
                    <a:pt x="13515" y="3485"/>
                  </a:cubicBezTo>
                  <a:cubicBezTo>
                    <a:pt x="13210" y="3094"/>
                    <a:pt x="12864" y="2920"/>
                    <a:pt x="12430" y="2879"/>
                  </a:cubicBezTo>
                  <a:cubicBezTo>
                    <a:pt x="11782" y="2879"/>
                    <a:pt x="11176" y="3225"/>
                    <a:pt x="10871" y="3440"/>
                  </a:cubicBezTo>
                  <a:cubicBezTo>
                    <a:pt x="10136" y="2446"/>
                    <a:pt x="8705" y="1666"/>
                    <a:pt x="8664" y="1621"/>
                  </a:cubicBezTo>
                  <a:cubicBezTo>
                    <a:pt x="8555" y="1549"/>
                    <a:pt x="6380" y="0"/>
                    <a:pt x="43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0"/>
            <p:cNvSpPr/>
            <p:nvPr/>
          </p:nvSpPr>
          <p:spPr>
            <a:xfrm>
              <a:off x="5582261" y="4427588"/>
              <a:ext cx="286405" cy="288976"/>
            </a:xfrm>
            <a:custGeom>
              <a:avLst/>
              <a:gdLst/>
              <a:ahLst/>
              <a:cxnLst/>
              <a:rect l="l" t="t" r="r" b="b"/>
              <a:pathLst>
                <a:path w="16156" h="16301" extrusionOk="0">
                  <a:moveTo>
                    <a:pt x="3627" y="1"/>
                  </a:moveTo>
                  <a:cubicBezTo>
                    <a:pt x="3159" y="1"/>
                    <a:pt x="2859" y="76"/>
                    <a:pt x="2859" y="76"/>
                  </a:cubicBezTo>
                  <a:cubicBezTo>
                    <a:pt x="607" y="987"/>
                    <a:pt x="0" y="4581"/>
                    <a:pt x="1646" y="8784"/>
                  </a:cubicBezTo>
                  <a:cubicBezTo>
                    <a:pt x="3334" y="13029"/>
                    <a:pt x="10524" y="15583"/>
                    <a:pt x="12344" y="16189"/>
                  </a:cubicBezTo>
                  <a:cubicBezTo>
                    <a:pt x="12587" y="16265"/>
                    <a:pt x="12846" y="16300"/>
                    <a:pt x="13112" y="16300"/>
                  </a:cubicBezTo>
                  <a:cubicBezTo>
                    <a:pt x="14223" y="16300"/>
                    <a:pt x="15457" y="15687"/>
                    <a:pt x="16156" y="14848"/>
                  </a:cubicBezTo>
                  <a:cubicBezTo>
                    <a:pt x="15681" y="13635"/>
                    <a:pt x="13775" y="12942"/>
                    <a:pt x="12517" y="12118"/>
                  </a:cubicBezTo>
                  <a:cubicBezTo>
                    <a:pt x="10829" y="11037"/>
                    <a:pt x="9790" y="8178"/>
                    <a:pt x="8144" y="3673"/>
                  </a:cubicBezTo>
                  <a:cubicBezTo>
                    <a:pt x="6971" y="462"/>
                    <a:pt x="4785" y="1"/>
                    <a:pt x="3627" y="1"/>
                  </a:cubicBezTo>
                  <a:close/>
                </a:path>
              </a:pathLst>
            </a:custGeom>
            <a:solidFill>
              <a:srgbClr val="8787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0"/>
            <p:cNvSpPr/>
            <p:nvPr/>
          </p:nvSpPr>
          <p:spPr>
            <a:xfrm>
              <a:off x="5577651" y="4423475"/>
              <a:ext cx="296422" cy="297255"/>
            </a:xfrm>
            <a:custGeom>
              <a:avLst/>
              <a:gdLst/>
              <a:ahLst/>
              <a:cxnLst/>
              <a:rect l="l" t="t" r="r" b="b"/>
              <a:pathLst>
                <a:path w="16721" h="16768" extrusionOk="0">
                  <a:moveTo>
                    <a:pt x="3854" y="481"/>
                  </a:moveTo>
                  <a:cubicBezTo>
                    <a:pt x="4938" y="481"/>
                    <a:pt x="7018" y="914"/>
                    <a:pt x="8185" y="3991"/>
                  </a:cubicBezTo>
                  <a:cubicBezTo>
                    <a:pt x="9831" y="8496"/>
                    <a:pt x="10916" y="11442"/>
                    <a:pt x="12649" y="12523"/>
                  </a:cubicBezTo>
                  <a:cubicBezTo>
                    <a:pt x="12995" y="12741"/>
                    <a:pt x="13383" y="12956"/>
                    <a:pt x="13730" y="13174"/>
                  </a:cubicBezTo>
                  <a:cubicBezTo>
                    <a:pt x="14728" y="13736"/>
                    <a:pt x="15767" y="14301"/>
                    <a:pt x="16156" y="15035"/>
                  </a:cubicBezTo>
                  <a:cubicBezTo>
                    <a:pt x="15486" y="15807"/>
                    <a:pt x="14402" y="16292"/>
                    <a:pt x="13465" y="16292"/>
                  </a:cubicBezTo>
                  <a:cubicBezTo>
                    <a:pt x="13189" y="16292"/>
                    <a:pt x="12926" y="16250"/>
                    <a:pt x="12690" y="16162"/>
                  </a:cubicBezTo>
                  <a:cubicBezTo>
                    <a:pt x="10005" y="15295"/>
                    <a:pt x="3639" y="12783"/>
                    <a:pt x="2121" y="8929"/>
                  </a:cubicBezTo>
                  <a:cubicBezTo>
                    <a:pt x="562" y="4944"/>
                    <a:pt x="1040" y="1392"/>
                    <a:pt x="3206" y="526"/>
                  </a:cubicBezTo>
                  <a:cubicBezTo>
                    <a:pt x="3206" y="526"/>
                    <a:pt x="3466" y="481"/>
                    <a:pt x="3854" y="481"/>
                  </a:cubicBezTo>
                  <a:close/>
                  <a:moveTo>
                    <a:pt x="3870" y="1"/>
                  </a:moveTo>
                  <a:cubicBezTo>
                    <a:pt x="3380" y="1"/>
                    <a:pt x="3057" y="80"/>
                    <a:pt x="3033" y="93"/>
                  </a:cubicBezTo>
                  <a:cubicBezTo>
                    <a:pt x="607" y="1046"/>
                    <a:pt x="0" y="4858"/>
                    <a:pt x="1688" y="9103"/>
                  </a:cubicBezTo>
                  <a:cubicBezTo>
                    <a:pt x="3292" y="13174"/>
                    <a:pt x="9790" y="15728"/>
                    <a:pt x="12517" y="16640"/>
                  </a:cubicBezTo>
                  <a:cubicBezTo>
                    <a:pt x="12822" y="16726"/>
                    <a:pt x="13082" y="16768"/>
                    <a:pt x="13428" y="16768"/>
                  </a:cubicBezTo>
                  <a:cubicBezTo>
                    <a:pt x="14555" y="16768"/>
                    <a:pt x="15854" y="16162"/>
                    <a:pt x="16634" y="15209"/>
                  </a:cubicBezTo>
                  <a:lnTo>
                    <a:pt x="16720" y="15122"/>
                  </a:lnTo>
                  <a:lnTo>
                    <a:pt x="16675" y="14994"/>
                  </a:lnTo>
                  <a:cubicBezTo>
                    <a:pt x="16287" y="13996"/>
                    <a:pt x="15116" y="13389"/>
                    <a:pt x="13990" y="12741"/>
                  </a:cubicBezTo>
                  <a:cubicBezTo>
                    <a:pt x="13602" y="12568"/>
                    <a:pt x="13210" y="12350"/>
                    <a:pt x="12864" y="12135"/>
                  </a:cubicBezTo>
                  <a:cubicBezTo>
                    <a:pt x="11304" y="11137"/>
                    <a:pt x="10223" y="8236"/>
                    <a:pt x="8619" y="3818"/>
                  </a:cubicBezTo>
                  <a:cubicBezTo>
                    <a:pt x="7379" y="502"/>
                    <a:pt x="5099" y="1"/>
                    <a:pt x="38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0"/>
            <p:cNvSpPr/>
            <p:nvPr/>
          </p:nvSpPr>
          <p:spPr>
            <a:xfrm>
              <a:off x="5767289" y="4483467"/>
              <a:ext cx="38415" cy="70680"/>
            </a:xfrm>
            <a:custGeom>
              <a:avLst/>
              <a:gdLst/>
              <a:ahLst/>
              <a:cxnLst/>
              <a:rect l="l" t="t" r="r" b="b"/>
              <a:pathLst>
                <a:path w="2167" h="3987" extrusionOk="0">
                  <a:moveTo>
                    <a:pt x="219" y="1"/>
                  </a:moveTo>
                  <a:lnTo>
                    <a:pt x="1" y="434"/>
                  </a:lnTo>
                  <a:cubicBezTo>
                    <a:pt x="46" y="476"/>
                    <a:pt x="1519" y="1169"/>
                    <a:pt x="1647" y="3986"/>
                  </a:cubicBezTo>
                  <a:lnTo>
                    <a:pt x="2167" y="3986"/>
                  </a:lnTo>
                  <a:cubicBezTo>
                    <a:pt x="1993" y="867"/>
                    <a:pt x="261" y="43"/>
                    <a:pt x="2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0"/>
            <p:cNvSpPr/>
            <p:nvPr/>
          </p:nvSpPr>
          <p:spPr>
            <a:xfrm>
              <a:off x="5453979" y="2741039"/>
              <a:ext cx="783272" cy="992935"/>
            </a:xfrm>
            <a:custGeom>
              <a:avLst/>
              <a:gdLst/>
              <a:ahLst/>
              <a:cxnLst/>
              <a:rect l="l" t="t" r="r" b="b"/>
              <a:pathLst>
                <a:path w="44184" h="56011" extrusionOk="0">
                  <a:moveTo>
                    <a:pt x="37166" y="1"/>
                  </a:moveTo>
                  <a:lnTo>
                    <a:pt x="5112" y="780"/>
                  </a:lnTo>
                  <a:cubicBezTo>
                    <a:pt x="5112" y="780"/>
                    <a:pt x="347" y="15161"/>
                    <a:pt x="174" y="25516"/>
                  </a:cubicBezTo>
                  <a:cubicBezTo>
                    <a:pt x="1" y="35912"/>
                    <a:pt x="2731" y="42104"/>
                    <a:pt x="2731" y="46262"/>
                  </a:cubicBezTo>
                  <a:cubicBezTo>
                    <a:pt x="2731" y="50421"/>
                    <a:pt x="2905" y="56010"/>
                    <a:pt x="2905" y="56010"/>
                  </a:cubicBezTo>
                  <a:lnTo>
                    <a:pt x="6717" y="54884"/>
                  </a:lnTo>
                  <a:lnTo>
                    <a:pt x="6717" y="47087"/>
                  </a:lnTo>
                  <a:lnTo>
                    <a:pt x="8796" y="54579"/>
                  </a:lnTo>
                  <a:cubicBezTo>
                    <a:pt x="8796" y="54579"/>
                    <a:pt x="12988" y="50061"/>
                    <a:pt x="17034" y="50061"/>
                  </a:cubicBezTo>
                  <a:cubicBezTo>
                    <a:pt x="17161" y="50061"/>
                    <a:pt x="17287" y="50065"/>
                    <a:pt x="17414" y="50074"/>
                  </a:cubicBezTo>
                  <a:cubicBezTo>
                    <a:pt x="21531" y="50421"/>
                    <a:pt x="23956" y="53106"/>
                    <a:pt x="29501" y="54579"/>
                  </a:cubicBezTo>
                  <a:cubicBezTo>
                    <a:pt x="31485" y="55087"/>
                    <a:pt x="33529" y="55251"/>
                    <a:pt x="35340" y="55251"/>
                  </a:cubicBezTo>
                  <a:cubicBezTo>
                    <a:pt x="38629" y="55251"/>
                    <a:pt x="41151" y="54711"/>
                    <a:pt x="41151" y="54711"/>
                  </a:cubicBezTo>
                  <a:cubicBezTo>
                    <a:pt x="41151" y="54711"/>
                    <a:pt x="41584" y="49080"/>
                    <a:pt x="42756" y="42104"/>
                  </a:cubicBezTo>
                  <a:cubicBezTo>
                    <a:pt x="44097" y="34307"/>
                    <a:pt x="44183" y="26337"/>
                    <a:pt x="43015" y="18498"/>
                  </a:cubicBezTo>
                  <a:cubicBezTo>
                    <a:pt x="42496" y="14815"/>
                    <a:pt x="41584" y="11221"/>
                    <a:pt x="40330" y="7711"/>
                  </a:cubicBezTo>
                  <a:cubicBezTo>
                    <a:pt x="40112" y="7063"/>
                    <a:pt x="37818" y="1"/>
                    <a:pt x="371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0"/>
            <p:cNvSpPr/>
            <p:nvPr/>
          </p:nvSpPr>
          <p:spPr>
            <a:xfrm>
              <a:off x="5450912" y="2737192"/>
              <a:ext cx="790203" cy="1002118"/>
            </a:xfrm>
            <a:custGeom>
              <a:avLst/>
              <a:gdLst/>
              <a:ahLst/>
              <a:cxnLst/>
              <a:rect l="l" t="t" r="r" b="b"/>
              <a:pathLst>
                <a:path w="44575" h="56529" extrusionOk="0">
                  <a:moveTo>
                    <a:pt x="37297" y="478"/>
                  </a:moveTo>
                  <a:cubicBezTo>
                    <a:pt x="37557" y="651"/>
                    <a:pt x="38292" y="2082"/>
                    <a:pt x="40070" y="7408"/>
                  </a:cubicBezTo>
                  <a:cubicBezTo>
                    <a:pt x="40198" y="7713"/>
                    <a:pt x="40285" y="7928"/>
                    <a:pt x="40285" y="8015"/>
                  </a:cubicBezTo>
                  <a:cubicBezTo>
                    <a:pt x="41542" y="11480"/>
                    <a:pt x="42450" y="15119"/>
                    <a:pt x="42970" y="18757"/>
                  </a:cubicBezTo>
                  <a:cubicBezTo>
                    <a:pt x="44096" y="26599"/>
                    <a:pt x="44010" y="34483"/>
                    <a:pt x="42710" y="42280"/>
                  </a:cubicBezTo>
                  <a:cubicBezTo>
                    <a:pt x="41671" y="48472"/>
                    <a:pt x="41196" y="53715"/>
                    <a:pt x="41109" y="54755"/>
                  </a:cubicBezTo>
                  <a:cubicBezTo>
                    <a:pt x="40490" y="54858"/>
                    <a:pt x="38336" y="55206"/>
                    <a:pt x="35653" y="55206"/>
                  </a:cubicBezTo>
                  <a:cubicBezTo>
                    <a:pt x="33828" y="55206"/>
                    <a:pt x="31759" y="55045"/>
                    <a:pt x="29760" y="54536"/>
                  </a:cubicBezTo>
                  <a:cubicBezTo>
                    <a:pt x="27161" y="53888"/>
                    <a:pt x="25256" y="52935"/>
                    <a:pt x="23565" y="52111"/>
                  </a:cubicBezTo>
                  <a:cubicBezTo>
                    <a:pt x="21572" y="51116"/>
                    <a:pt x="19839" y="50250"/>
                    <a:pt x="17587" y="50076"/>
                  </a:cubicBezTo>
                  <a:cubicBezTo>
                    <a:pt x="17435" y="50064"/>
                    <a:pt x="17282" y="50058"/>
                    <a:pt x="17129" y="50058"/>
                  </a:cubicBezTo>
                  <a:cubicBezTo>
                    <a:pt x="13634" y="50058"/>
                    <a:pt x="10093" y="53282"/>
                    <a:pt x="9097" y="54321"/>
                  </a:cubicBezTo>
                  <a:lnTo>
                    <a:pt x="6630" y="45526"/>
                  </a:lnTo>
                  <a:lnTo>
                    <a:pt x="6630" y="54928"/>
                  </a:lnTo>
                  <a:lnTo>
                    <a:pt x="3293" y="55881"/>
                  </a:lnTo>
                  <a:cubicBezTo>
                    <a:pt x="3251" y="54668"/>
                    <a:pt x="3119" y="50031"/>
                    <a:pt x="3119" y="46479"/>
                  </a:cubicBezTo>
                  <a:cubicBezTo>
                    <a:pt x="3119" y="44878"/>
                    <a:pt x="2731" y="43059"/>
                    <a:pt x="2253" y="40720"/>
                  </a:cubicBezTo>
                  <a:cubicBezTo>
                    <a:pt x="1473" y="36908"/>
                    <a:pt x="479" y="32144"/>
                    <a:pt x="565" y="25733"/>
                  </a:cubicBezTo>
                  <a:cubicBezTo>
                    <a:pt x="739" y="16117"/>
                    <a:pt x="4939" y="2862"/>
                    <a:pt x="5458" y="1257"/>
                  </a:cubicBezTo>
                  <a:lnTo>
                    <a:pt x="37297" y="478"/>
                  </a:lnTo>
                  <a:close/>
                  <a:moveTo>
                    <a:pt x="37377" y="1"/>
                  </a:moveTo>
                  <a:cubicBezTo>
                    <a:pt x="37364" y="1"/>
                    <a:pt x="37352" y="1"/>
                    <a:pt x="37339" y="3"/>
                  </a:cubicBezTo>
                  <a:lnTo>
                    <a:pt x="5112" y="783"/>
                  </a:lnTo>
                  <a:lnTo>
                    <a:pt x="5070" y="956"/>
                  </a:lnTo>
                  <a:cubicBezTo>
                    <a:pt x="5025" y="1084"/>
                    <a:pt x="260" y="15465"/>
                    <a:pt x="87" y="25733"/>
                  </a:cubicBezTo>
                  <a:cubicBezTo>
                    <a:pt x="1" y="32230"/>
                    <a:pt x="999" y="36995"/>
                    <a:pt x="1778" y="40807"/>
                  </a:cubicBezTo>
                  <a:cubicBezTo>
                    <a:pt x="2253" y="43101"/>
                    <a:pt x="2645" y="44920"/>
                    <a:pt x="2645" y="46479"/>
                  </a:cubicBezTo>
                  <a:cubicBezTo>
                    <a:pt x="2645" y="50596"/>
                    <a:pt x="2818" y="56182"/>
                    <a:pt x="2818" y="56227"/>
                  </a:cubicBezTo>
                  <a:lnTo>
                    <a:pt x="2818" y="56529"/>
                  </a:lnTo>
                  <a:lnTo>
                    <a:pt x="7104" y="55274"/>
                  </a:lnTo>
                  <a:lnTo>
                    <a:pt x="7104" y="49037"/>
                  </a:lnTo>
                  <a:lnTo>
                    <a:pt x="8837" y="55274"/>
                  </a:lnTo>
                  <a:lnTo>
                    <a:pt x="9142" y="54928"/>
                  </a:lnTo>
                  <a:cubicBezTo>
                    <a:pt x="9182" y="54884"/>
                    <a:pt x="13289" y="50537"/>
                    <a:pt x="17168" y="50537"/>
                  </a:cubicBezTo>
                  <a:cubicBezTo>
                    <a:pt x="17294" y="50537"/>
                    <a:pt x="17420" y="50542"/>
                    <a:pt x="17545" y="50551"/>
                  </a:cubicBezTo>
                  <a:cubicBezTo>
                    <a:pt x="19711" y="50724"/>
                    <a:pt x="21399" y="51549"/>
                    <a:pt x="23350" y="52502"/>
                  </a:cubicBezTo>
                  <a:cubicBezTo>
                    <a:pt x="25082" y="53368"/>
                    <a:pt x="26988" y="54321"/>
                    <a:pt x="29629" y="55014"/>
                  </a:cubicBezTo>
                  <a:cubicBezTo>
                    <a:pt x="31656" y="55532"/>
                    <a:pt x="33751" y="55697"/>
                    <a:pt x="35602" y="55697"/>
                  </a:cubicBezTo>
                  <a:cubicBezTo>
                    <a:pt x="38855" y="55697"/>
                    <a:pt x="41356" y="55188"/>
                    <a:pt x="41411" y="55188"/>
                  </a:cubicBezTo>
                  <a:lnTo>
                    <a:pt x="41584" y="55143"/>
                  </a:lnTo>
                  <a:lnTo>
                    <a:pt x="41584" y="54969"/>
                  </a:lnTo>
                  <a:cubicBezTo>
                    <a:pt x="41584" y="54883"/>
                    <a:pt x="42017" y="49210"/>
                    <a:pt x="43188" y="42366"/>
                  </a:cubicBezTo>
                  <a:cubicBezTo>
                    <a:pt x="44488" y="34524"/>
                    <a:pt x="44575" y="26554"/>
                    <a:pt x="43448" y="18670"/>
                  </a:cubicBezTo>
                  <a:cubicBezTo>
                    <a:pt x="42929" y="14990"/>
                    <a:pt x="42017" y="11352"/>
                    <a:pt x="40763" y="7841"/>
                  </a:cubicBezTo>
                  <a:cubicBezTo>
                    <a:pt x="40718" y="7755"/>
                    <a:pt x="40631" y="7540"/>
                    <a:pt x="40544" y="7280"/>
                  </a:cubicBezTo>
                  <a:cubicBezTo>
                    <a:pt x="38324" y="740"/>
                    <a:pt x="37766" y="1"/>
                    <a:pt x="373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0"/>
            <p:cNvSpPr/>
            <p:nvPr/>
          </p:nvSpPr>
          <p:spPr>
            <a:xfrm>
              <a:off x="5844886" y="3145772"/>
              <a:ext cx="69864" cy="301031"/>
            </a:xfrm>
            <a:custGeom>
              <a:avLst/>
              <a:gdLst/>
              <a:ahLst/>
              <a:cxnLst/>
              <a:rect l="l" t="t" r="r" b="b"/>
              <a:pathLst>
                <a:path w="3941" h="16981" extrusionOk="0">
                  <a:moveTo>
                    <a:pt x="475" y="0"/>
                  </a:moveTo>
                  <a:lnTo>
                    <a:pt x="0" y="128"/>
                  </a:lnTo>
                  <a:cubicBezTo>
                    <a:pt x="1387" y="4806"/>
                    <a:pt x="3074" y="11564"/>
                    <a:pt x="3466" y="16980"/>
                  </a:cubicBezTo>
                  <a:lnTo>
                    <a:pt x="3940" y="16935"/>
                  </a:lnTo>
                  <a:cubicBezTo>
                    <a:pt x="3552" y="11522"/>
                    <a:pt x="1820" y="4720"/>
                    <a:pt x="475"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0"/>
            <p:cNvSpPr/>
            <p:nvPr/>
          </p:nvSpPr>
          <p:spPr>
            <a:xfrm>
              <a:off x="5817974" y="3055146"/>
              <a:ext cx="18454" cy="36873"/>
            </a:xfrm>
            <a:custGeom>
              <a:avLst/>
              <a:gdLst/>
              <a:ahLst/>
              <a:cxnLst/>
              <a:rect l="l" t="t" r="r" b="b"/>
              <a:pathLst>
                <a:path w="1041" h="2080" extrusionOk="0">
                  <a:moveTo>
                    <a:pt x="434" y="1"/>
                  </a:moveTo>
                  <a:lnTo>
                    <a:pt x="1" y="129"/>
                  </a:lnTo>
                  <a:cubicBezTo>
                    <a:pt x="1" y="129"/>
                    <a:pt x="219" y="867"/>
                    <a:pt x="607" y="2080"/>
                  </a:cubicBezTo>
                  <a:lnTo>
                    <a:pt x="1040" y="1907"/>
                  </a:lnTo>
                  <a:cubicBezTo>
                    <a:pt x="694" y="694"/>
                    <a:pt x="434" y="1"/>
                    <a:pt x="434" y="1"/>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0"/>
            <p:cNvSpPr/>
            <p:nvPr/>
          </p:nvSpPr>
          <p:spPr>
            <a:xfrm>
              <a:off x="5915532" y="3267831"/>
              <a:ext cx="33806" cy="234251"/>
            </a:xfrm>
            <a:custGeom>
              <a:avLst/>
              <a:gdLst/>
              <a:ahLst/>
              <a:cxnLst/>
              <a:rect l="l" t="t" r="r" b="b"/>
              <a:pathLst>
                <a:path w="1907" h="13214" extrusionOk="0">
                  <a:moveTo>
                    <a:pt x="434" y="1"/>
                  </a:moveTo>
                  <a:lnTo>
                    <a:pt x="1" y="87"/>
                  </a:lnTo>
                  <a:cubicBezTo>
                    <a:pt x="1" y="174"/>
                    <a:pt x="1428" y="7323"/>
                    <a:pt x="1428" y="13214"/>
                  </a:cubicBezTo>
                  <a:lnTo>
                    <a:pt x="1906" y="13214"/>
                  </a:lnTo>
                  <a:cubicBezTo>
                    <a:pt x="1906" y="7278"/>
                    <a:pt x="475" y="46"/>
                    <a:pt x="434" y="1"/>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0"/>
            <p:cNvSpPr/>
            <p:nvPr/>
          </p:nvSpPr>
          <p:spPr>
            <a:xfrm>
              <a:off x="5238228" y="2129790"/>
              <a:ext cx="1204796" cy="736259"/>
            </a:xfrm>
            <a:custGeom>
              <a:avLst/>
              <a:gdLst/>
              <a:ahLst/>
              <a:cxnLst/>
              <a:rect l="l" t="t" r="r" b="b"/>
              <a:pathLst>
                <a:path w="67962" h="41532" extrusionOk="0">
                  <a:moveTo>
                    <a:pt x="38292" y="0"/>
                  </a:moveTo>
                  <a:lnTo>
                    <a:pt x="26683" y="825"/>
                  </a:lnTo>
                  <a:cubicBezTo>
                    <a:pt x="26683" y="825"/>
                    <a:pt x="17715" y="5503"/>
                    <a:pt x="15681" y="6109"/>
                  </a:cubicBezTo>
                  <a:cubicBezTo>
                    <a:pt x="13644" y="6671"/>
                    <a:pt x="11609" y="10396"/>
                    <a:pt x="11263" y="12087"/>
                  </a:cubicBezTo>
                  <a:cubicBezTo>
                    <a:pt x="10916" y="13733"/>
                    <a:pt x="4679" y="26683"/>
                    <a:pt x="2988" y="31101"/>
                  </a:cubicBezTo>
                  <a:cubicBezTo>
                    <a:pt x="1342" y="35519"/>
                    <a:pt x="1" y="37425"/>
                    <a:pt x="1473" y="39116"/>
                  </a:cubicBezTo>
                  <a:cubicBezTo>
                    <a:pt x="2415" y="40229"/>
                    <a:pt x="4544" y="41532"/>
                    <a:pt x="6544" y="41532"/>
                  </a:cubicBezTo>
                  <a:cubicBezTo>
                    <a:pt x="7576" y="41532"/>
                    <a:pt x="8575" y="41185"/>
                    <a:pt x="9357" y="40284"/>
                  </a:cubicBezTo>
                  <a:cubicBezTo>
                    <a:pt x="11609" y="37685"/>
                    <a:pt x="16416" y="26683"/>
                    <a:pt x="16416" y="26683"/>
                  </a:cubicBezTo>
                  <a:lnTo>
                    <a:pt x="16547" y="36344"/>
                  </a:lnTo>
                  <a:cubicBezTo>
                    <a:pt x="16547" y="36344"/>
                    <a:pt x="21787" y="38510"/>
                    <a:pt x="31490" y="38638"/>
                  </a:cubicBezTo>
                  <a:cubicBezTo>
                    <a:pt x="31738" y="38641"/>
                    <a:pt x="31985" y="38643"/>
                    <a:pt x="32233" y="38643"/>
                  </a:cubicBezTo>
                  <a:cubicBezTo>
                    <a:pt x="41673" y="38643"/>
                    <a:pt x="50722" y="36257"/>
                    <a:pt x="50722" y="36257"/>
                  </a:cubicBezTo>
                  <a:lnTo>
                    <a:pt x="50722" y="23304"/>
                  </a:lnTo>
                  <a:lnTo>
                    <a:pt x="58173" y="34698"/>
                  </a:lnTo>
                  <a:cubicBezTo>
                    <a:pt x="59200" y="35646"/>
                    <a:pt x="60514" y="36129"/>
                    <a:pt x="61844" y="36129"/>
                  </a:cubicBezTo>
                  <a:cubicBezTo>
                    <a:pt x="62703" y="36129"/>
                    <a:pt x="63569" y="35927"/>
                    <a:pt x="64368" y="35519"/>
                  </a:cubicBezTo>
                  <a:cubicBezTo>
                    <a:pt x="67962" y="33745"/>
                    <a:pt x="67834" y="31448"/>
                    <a:pt x="66188" y="27854"/>
                  </a:cubicBezTo>
                  <a:cubicBezTo>
                    <a:pt x="64497" y="24257"/>
                    <a:pt x="56613" y="10136"/>
                    <a:pt x="54233" y="6196"/>
                  </a:cubicBezTo>
                  <a:cubicBezTo>
                    <a:pt x="51807" y="2252"/>
                    <a:pt x="46782" y="1171"/>
                    <a:pt x="44658" y="825"/>
                  </a:cubicBezTo>
                  <a:cubicBezTo>
                    <a:pt x="42492" y="478"/>
                    <a:pt x="38292" y="0"/>
                    <a:pt x="382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0"/>
            <p:cNvSpPr/>
            <p:nvPr/>
          </p:nvSpPr>
          <p:spPr>
            <a:xfrm>
              <a:off x="5437085" y="2299519"/>
              <a:ext cx="810182" cy="140508"/>
            </a:xfrm>
            <a:custGeom>
              <a:avLst/>
              <a:gdLst/>
              <a:ahLst/>
              <a:cxnLst/>
              <a:rect l="l" t="t" r="r" b="b"/>
              <a:pathLst>
                <a:path w="45702" h="7926" extrusionOk="0">
                  <a:moveTo>
                    <a:pt x="44963" y="1"/>
                  </a:moveTo>
                  <a:cubicBezTo>
                    <a:pt x="44097" y="302"/>
                    <a:pt x="43144" y="649"/>
                    <a:pt x="42063" y="995"/>
                  </a:cubicBezTo>
                  <a:cubicBezTo>
                    <a:pt x="40850" y="1428"/>
                    <a:pt x="39505" y="1907"/>
                    <a:pt x="37946" y="2426"/>
                  </a:cubicBezTo>
                  <a:cubicBezTo>
                    <a:pt x="31927" y="4374"/>
                    <a:pt x="21832" y="6498"/>
                    <a:pt x="16073" y="6498"/>
                  </a:cubicBezTo>
                  <a:cubicBezTo>
                    <a:pt x="11568" y="6498"/>
                    <a:pt x="10310" y="5587"/>
                    <a:pt x="8449" y="4201"/>
                  </a:cubicBezTo>
                  <a:cubicBezTo>
                    <a:pt x="7971" y="3854"/>
                    <a:pt x="7451" y="3466"/>
                    <a:pt x="6803" y="3033"/>
                  </a:cubicBezTo>
                  <a:cubicBezTo>
                    <a:pt x="4724" y="1688"/>
                    <a:pt x="2080" y="1300"/>
                    <a:pt x="479" y="1168"/>
                  </a:cubicBezTo>
                  <a:cubicBezTo>
                    <a:pt x="306" y="1602"/>
                    <a:pt x="174" y="2035"/>
                    <a:pt x="46" y="2468"/>
                  </a:cubicBezTo>
                  <a:cubicBezTo>
                    <a:pt x="46" y="2513"/>
                    <a:pt x="46" y="2555"/>
                    <a:pt x="1" y="2600"/>
                  </a:cubicBezTo>
                  <a:cubicBezTo>
                    <a:pt x="1387" y="2686"/>
                    <a:pt x="4031" y="2946"/>
                    <a:pt x="6024" y="4246"/>
                  </a:cubicBezTo>
                  <a:cubicBezTo>
                    <a:pt x="6630" y="4634"/>
                    <a:pt x="7105" y="5025"/>
                    <a:pt x="7583" y="5372"/>
                  </a:cubicBezTo>
                  <a:cubicBezTo>
                    <a:pt x="9575" y="6800"/>
                    <a:pt x="11135" y="7926"/>
                    <a:pt x="16073" y="7926"/>
                  </a:cubicBezTo>
                  <a:cubicBezTo>
                    <a:pt x="21964" y="7926"/>
                    <a:pt x="32228" y="5805"/>
                    <a:pt x="38379" y="3812"/>
                  </a:cubicBezTo>
                  <a:cubicBezTo>
                    <a:pt x="39983" y="3293"/>
                    <a:pt x="41324" y="2814"/>
                    <a:pt x="42537" y="2381"/>
                  </a:cubicBezTo>
                  <a:cubicBezTo>
                    <a:pt x="43750" y="1907"/>
                    <a:pt x="44790" y="1560"/>
                    <a:pt x="45701" y="1300"/>
                  </a:cubicBezTo>
                  <a:lnTo>
                    <a:pt x="44963"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0"/>
            <p:cNvSpPr/>
            <p:nvPr/>
          </p:nvSpPr>
          <p:spPr>
            <a:xfrm>
              <a:off x="5472417" y="2229617"/>
              <a:ext cx="734911" cy="119058"/>
            </a:xfrm>
            <a:custGeom>
              <a:avLst/>
              <a:gdLst/>
              <a:ahLst/>
              <a:cxnLst/>
              <a:rect l="l" t="t" r="r" b="b"/>
              <a:pathLst>
                <a:path w="41456" h="6716" extrusionOk="0">
                  <a:moveTo>
                    <a:pt x="40631" y="0"/>
                  </a:moveTo>
                  <a:cubicBezTo>
                    <a:pt x="38032" y="565"/>
                    <a:pt x="34913" y="1345"/>
                    <a:pt x="31320" y="2426"/>
                  </a:cubicBezTo>
                  <a:cubicBezTo>
                    <a:pt x="22981" y="5012"/>
                    <a:pt x="13604" y="5302"/>
                    <a:pt x="9718" y="5302"/>
                  </a:cubicBezTo>
                  <a:cubicBezTo>
                    <a:pt x="8981" y="5302"/>
                    <a:pt x="8441" y="5292"/>
                    <a:pt x="8144" y="5285"/>
                  </a:cubicBezTo>
                  <a:cubicBezTo>
                    <a:pt x="7797" y="4938"/>
                    <a:pt x="7018" y="4204"/>
                    <a:pt x="5631" y="2946"/>
                  </a:cubicBezTo>
                  <a:cubicBezTo>
                    <a:pt x="4550" y="1993"/>
                    <a:pt x="2731" y="1473"/>
                    <a:pt x="1172" y="1213"/>
                  </a:cubicBezTo>
                  <a:cubicBezTo>
                    <a:pt x="738" y="1605"/>
                    <a:pt x="347" y="2038"/>
                    <a:pt x="0" y="2512"/>
                  </a:cubicBezTo>
                  <a:cubicBezTo>
                    <a:pt x="1605" y="2731"/>
                    <a:pt x="3684" y="3119"/>
                    <a:pt x="4679" y="4030"/>
                  </a:cubicBezTo>
                  <a:cubicBezTo>
                    <a:pt x="6584" y="5763"/>
                    <a:pt x="7323" y="6498"/>
                    <a:pt x="7323" y="6498"/>
                  </a:cubicBezTo>
                  <a:lnTo>
                    <a:pt x="7496" y="6716"/>
                  </a:lnTo>
                  <a:lnTo>
                    <a:pt x="9703" y="6716"/>
                  </a:lnTo>
                  <a:cubicBezTo>
                    <a:pt x="13688" y="6716"/>
                    <a:pt x="23263" y="6411"/>
                    <a:pt x="31753" y="3812"/>
                  </a:cubicBezTo>
                  <a:cubicBezTo>
                    <a:pt x="35520" y="2644"/>
                    <a:pt x="38770" y="1864"/>
                    <a:pt x="41456" y="1300"/>
                  </a:cubicBezTo>
                  <a:cubicBezTo>
                    <a:pt x="41282" y="1040"/>
                    <a:pt x="41151" y="780"/>
                    <a:pt x="41023" y="565"/>
                  </a:cubicBezTo>
                  <a:cubicBezTo>
                    <a:pt x="40849" y="347"/>
                    <a:pt x="40763" y="173"/>
                    <a:pt x="40631"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0"/>
            <p:cNvSpPr/>
            <p:nvPr/>
          </p:nvSpPr>
          <p:spPr>
            <a:xfrm>
              <a:off x="5632945" y="2140533"/>
              <a:ext cx="418475" cy="63039"/>
            </a:xfrm>
            <a:custGeom>
              <a:avLst/>
              <a:gdLst/>
              <a:ahLst/>
              <a:cxnLst/>
              <a:rect l="l" t="t" r="r" b="b"/>
              <a:pathLst>
                <a:path w="23606" h="3556" extrusionOk="0">
                  <a:moveTo>
                    <a:pt x="20920" y="0"/>
                  </a:moveTo>
                  <a:cubicBezTo>
                    <a:pt x="17024" y="1421"/>
                    <a:pt x="12932" y="2125"/>
                    <a:pt x="8826" y="2125"/>
                  </a:cubicBezTo>
                  <a:cubicBezTo>
                    <a:pt x="6542" y="2125"/>
                    <a:pt x="4254" y="1907"/>
                    <a:pt x="1993" y="1473"/>
                  </a:cubicBezTo>
                  <a:lnTo>
                    <a:pt x="0" y="2471"/>
                  </a:lnTo>
                  <a:cubicBezTo>
                    <a:pt x="2750" y="3168"/>
                    <a:pt x="5541" y="3556"/>
                    <a:pt x="8372" y="3556"/>
                  </a:cubicBezTo>
                  <a:cubicBezTo>
                    <a:pt x="8527" y="3556"/>
                    <a:pt x="8682" y="3555"/>
                    <a:pt x="8837" y="3552"/>
                  </a:cubicBezTo>
                  <a:cubicBezTo>
                    <a:pt x="13903" y="3552"/>
                    <a:pt x="18928" y="2513"/>
                    <a:pt x="23606" y="479"/>
                  </a:cubicBezTo>
                  <a:cubicBezTo>
                    <a:pt x="23131" y="347"/>
                    <a:pt x="22739" y="260"/>
                    <a:pt x="22393" y="219"/>
                  </a:cubicBezTo>
                  <a:cubicBezTo>
                    <a:pt x="21960" y="132"/>
                    <a:pt x="21440" y="87"/>
                    <a:pt x="20920"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0"/>
            <p:cNvSpPr/>
            <p:nvPr/>
          </p:nvSpPr>
          <p:spPr>
            <a:xfrm>
              <a:off x="5289657" y="2653763"/>
              <a:ext cx="195056" cy="68127"/>
            </a:xfrm>
            <a:custGeom>
              <a:avLst/>
              <a:gdLst/>
              <a:ahLst/>
              <a:cxnLst/>
              <a:rect l="l" t="t" r="r" b="b"/>
              <a:pathLst>
                <a:path w="11003" h="3843" extrusionOk="0">
                  <a:moveTo>
                    <a:pt x="3081" y="1"/>
                  </a:moveTo>
                  <a:cubicBezTo>
                    <a:pt x="2202" y="1"/>
                    <a:pt x="1372" y="86"/>
                    <a:pt x="652" y="204"/>
                  </a:cubicBezTo>
                  <a:cubicBezTo>
                    <a:pt x="433" y="679"/>
                    <a:pt x="260" y="1157"/>
                    <a:pt x="87" y="1545"/>
                  </a:cubicBezTo>
                  <a:lnTo>
                    <a:pt x="0" y="1763"/>
                  </a:lnTo>
                  <a:cubicBezTo>
                    <a:pt x="840" y="1595"/>
                    <a:pt x="1915" y="1437"/>
                    <a:pt x="3060" y="1437"/>
                  </a:cubicBezTo>
                  <a:cubicBezTo>
                    <a:pt x="4278" y="1437"/>
                    <a:pt x="5576" y="1616"/>
                    <a:pt x="6757" y="2151"/>
                  </a:cubicBezTo>
                  <a:cubicBezTo>
                    <a:pt x="8403" y="2931"/>
                    <a:pt x="9575" y="3451"/>
                    <a:pt x="10396" y="3843"/>
                  </a:cubicBezTo>
                  <a:cubicBezTo>
                    <a:pt x="10614" y="3409"/>
                    <a:pt x="10788" y="2976"/>
                    <a:pt x="11002" y="2585"/>
                  </a:cubicBezTo>
                  <a:cubicBezTo>
                    <a:pt x="10181" y="2151"/>
                    <a:pt x="9055" y="1590"/>
                    <a:pt x="7364" y="852"/>
                  </a:cubicBezTo>
                  <a:cubicBezTo>
                    <a:pt x="5983" y="215"/>
                    <a:pt x="4472" y="1"/>
                    <a:pt x="3081"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0"/>
            <p:cNvSpPr/>
            <p:nvPr/>
          </p:nvSpPr>
          <p:spPr>
            <a:xfrm>
              <a:off x="5533845" y="2172781"/>
              <a:ext cx="615871" cy="109857"/>
            </a:xfrm>
            <a:custGeom>
              <a:avLst/>
              <a:gdLst/>
              <a:ahLst/>
              <a:cxnLst/>
              <a:rect l="l" t="t" r="r" b="b"/>
              <a:pathLst>
                <a:path w="34741" h="6197" extrusionOk="0">
                  <a:moveTo>
                    <a:pt x="33226" y="1"/>
                  </a:moveTo>
                  <a:cubicBezTo>
                    <a:pt x="28634" y="2212"/>
                    <a:pt x="23738" y="3684"/>
                    <a:pt x="18713" y="4377"/>
                  </a:cubicBezTo>
                  <a:cubicBezTo>
                    <a:pt x="16922" y="4632"/>
                    <a:pt x="15233" y="4738"/>
                    <a:pt x="13659" y="4738"/>
                  </a:cubicBezTo>
                  <a:cubicBezTo>
                    <a:pt x="8005" y="4738"/>
                    <a:pt x="3844" y="3362"/>
                    <a:pt x="1778" y="2513"/>
                  </a:cubicBezTo>
                  <a:cubicBezTo>
                    <a:pt x="1127" y="2818"/>
                    <a:pt x="520" y="3078"/>
                    <a:pt x="1" y="3293"/>
                  </a:cubicBezTo>
                  <a:cubicBezTo>
                    <a:pt x="1473" y="4031"/>
                    <a:pt x="6325" y="6197"/>
                    <a:pt x="13602" y="6197"/>
                  </a:cubicBezTo>
                  <a:cubicBezTo>
                    <a:pt x="15380" y="6197"/>
                    <a:pt x="17154" y="6065"/>
                    <a:pt x="18887" y="5805"/>
                  </a:cubicBezTo>
                  <a:cubicBezTo>
                    <a:pt x="24431" y="5070"/>
                    <a:pt x="29761" y="3424"/>
                    <a:pt x="34740" y="867"/>
                  </a:cubicBezTo>
                  <a:cubicBezTo>
                    <a:pt x="34265" y="566"/>
                    <a:pt x="33746" y="261"/>
                    <a:pt x="33226"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0"/>
            <p:cNvSpPr/>
            <p:nvPr/>
          </p:nvSpPr>
          <p:spPr>
            <a:xfrm>
              <a:off x="5530778" y="2702640"/>
              <a:ext cx="606653" cy="80004"/>
            </a:xfrm>
            <a:custGeom>
              <a:avLst/>
              <a:gdLst/>
              <a:ahLst/>
              <a:cxnLst/>
              <a:rect l="l" t="t" r="r" b="b"/>
              <a:pathLst>
                <a:path w="34221" h="4513" extrusionOk="0">
                  <a:moveTo>
                    <a:pt x="34220" y="1"/>
                  </a:moveTo>
                  <a:cubicBezTo>
                    <a:pt x="32228" y="521"/>
                    <a:pt x="27896" y="1560"/>
                    <a:pt x="21704" y="2687"/>
                  </a:cubicBezTo>
                  <a:cubicBezTo>
                    <a:pt x="20177" y="2962"/>
                    <a:pt x="18479" y="3076"/>
                    <a:pt x="16717" y="3076"/>
                  </a:cubicBezTo>
                  <a:cubicBezTo>
                    <a:pt x="10179" y="3076"/>
                    <a:pt x="2765" y="1508"/>
                    <a:pt x="0" y="826"/>
                  </a:cubicBezTo>
                  <a:lnTo>
                    <a:pt x="0" y="2340"/>
                  </a:lnTo>
                  <a:cubicBezTo>
                    <a:pt x="3078" y="3033"/>
                    <a:pt x="10181" y="4506"/>
                    <a:pt x="16679" y="4506"/>
                  </a:cubicBezTo>
                  <a:cubicBezTo>
                    <a:pt x="16864" y="4511"/>
                    <a:pt x="17049" y="4513"/>
                    <a:pt x="17234" y="4513"/>
                  </a:cubicBezTo>
                  <a:cubicBezTo>
                    <a:pt x="18789" y="4513"/>
                    <a:pt x="20370" y="4350"/>
                    <a:pt x="21918" y="4118"/>
                  </a:cubicBezTo>
                  <a:cubicBezTo>
                    <a:pt x="27809" y="3033"/>
                    <a:pt x="32013" y="2039"/>
                    <a:pt x="34220" y="1519"/>
                  </a:cubicBezTo>
                  <a:lnTo>
                    <a:pt x="34220"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0"/>
            <p:cNvSpPr/>
            <p:nvPr/>
          </p:nvSpPr>
          <p:spPr>
            <a:xfrm>
              <a:off x="5362626" y="2423120"/>
              <a:ext cx="956009" cy="184313"/>
            </a:xfrm>
            <a:custGeom>
              <a:avLst/>
              <a:gdLst/>
              <a:ahLst/>
              <a:cxnLst/>
              <a:rect l="l" t="t" r="r" b="b"/>
              <a:pathLst>
                <a:path w="53928" h="10397" extrusionOk="0">
                  <a:moveTo>
                    <a:pt x="53107" y="1"/>
                  </a:moveTo>
                  <a:cubicBezTo>
                    <a:pt x="50462" y="174"/>
                    <a:pt x="47909" y="1345"/>
                    <a:pt x="44831" y="2818"/>
                  </a:cubicBezTo>
                  <a:cubicBezTo>
                    <a:pt x="41886" y="4246"/>
                    <a:pt x="38854" y="5459"/>
                    <a:pt x="35735" y="6498"/>
                  </a:cubicBezTo>
                  <a:cubicBezTo>
                    <a:pt x="28369" y="8877"/>
                    <a:pt x="18048" y="9013"/>
                    <a:pt x="14730" y="9013"/>
                  </a:cubicBezTo>
                  <a:cubicBezTo>
                    <a:pt x="14302" y="9013"/>
                    <a:pt x="13990" y="9011"/>
                    <a:pt x="13817" y="9011"/>
                  </a:cubicBezTo>
                  <a:cubicBezTo>
                    <a:pt x="13082" y="8622"/>
                    <a:pt x="9530" y="6845"/>
                    <a:pt x="5587" y="5112"/>
                  </a:cubicBezTo>
                  <a:cubicBezTo>
                    <a:pt x="4028" y="4419"/>
                    <a:pt x="2340" y="3986"/>
                    <a:pt x="649" y="3899"/>
                  </a:cubicBezTo>
                  <a:lnTo>
                    <a:pt x="1" y="5330"/>
                  </a:lnTo>
                  <a:cubicBezTo>
                    <a:pt x="1734" y="5330"/>
                    <a:pt x="3421" y="5719"/>
                    <a:pt x="4981" y="6457"/>
                  </a:cubicBezTo>
                  <a:cubicBezTo>
                    <a:pt x="9399" y="8363"/>
                    <a:pt x="13297" y="10310"/>
                    <a:pt x="13342" y="10355"/>
                  </a:cubicBezTo>
                  <a:lnTo>
                    <a:pt x="13470" y="10397"/>
                  </a:lnTo>
                  <a:lnTo>
                    <a:pt x="15248" y="10397"/>
                  </a:lnTo>
                  <a:cubicBezTo>
                    <a:pt x="19015" y="10397"/>
                    <a:pt x="28849" y="10182"/>
                    <a:pt x="36168" y="7884"/>
                  </a:cubicBezTo>
                  <a:cubicBezTo>
                    <a:pt x="39332" y="6845"/>
                    <a:pt x="42451" y="5590"/>
                    <a:pt x="45438" y="4118"/>
                  </a:cubicBezTo>
                  <a:cubicBezTo>
                    <a:pt x="48713" y="2587"/>
                    <a:pt x="51193" y="1431"/>
                    <a:pt x="53780" y="1431"/>
                  </a:cubicBezTo>
                  <a:cubicBezTo>
                    <a:pt x="53829" y="1431"/>
                    <a:pt x="53879" y="1431"/>
                    <a:pt x="53928" y="1432"/>
                  </a:cubicBezTo>
                  <a:cubicBezTo>
                    <a:pt x="53668" y="954"/>
                    <a:pt x="53408" y="479"/>
                    <a:pt x="53107"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0"/>
            <p:cNvSpPr/>
            <p:nvPr/>
          </p:nvSpPr>
          <p:spPr>
            <a:xfrm>
              <a:off x="5324972" y="2576717"/>
              <a:ext cx="194329" cy="76069"/>
            </a:xfrm>
            <a:custGeom>
              <a:avLst/>
              <a:gdLst/>
              <a:ahLst/>
              <a:cxnLst/>
              <a:rect l="l" t="t" r="r" b="b"/>
              <a:pathLst>
                <a:path w="10962" h="4291" extrusionOk="0">
                  <a:moveTo>
                    <a:pt x="607" y="0"/>
                  </a:moveTo>
                  <a:lnTo>
                    <a:pt x="1" y="1473"/>
                  </a:lnTo>
                  <a:cubicBezTo>
                    <a:pt x="2038" y="1518"/>
                    <a:pt x="4939" y="1778"/>
                    <a:pt x="6976" y="2599"/>
                  </a:cubicBezTo>
                  <a:lnTo>
                    <a:pt x="9963" y="3812"/>
                  </a:lnTo>
                  <a:cubicBezTo>
                    <a:pt x="10008" y="3985"/>
                    <a:pt x="10095" y="4158"/>
                    <a:pt x="10223" y="4290"/>
                  </a:cubicBezTo>
                  <a:cubicBezTo>
                    <a:pt x="10528" y="3639"/>
                    <a:pt x="10788" y="3077"/>
                    <a:pt x="10961" y="2644"/>
                  </a:cubicBezTo>
                  <a:lnTo>
                    <a:pt x="7496" y="1258"/>
                  </a:lnTo>
                  <a:cubicBezTo>
                    <a:pt x="5458" y="433"/>
                    <a:pt x="2686" y="132"/>
                    <a:pt x="607"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0"/>
            <p:cNvSpPr/>
            <p:nvPr/>
          </p:nvSpPr>
          <p:spPr>
            <a:xfrm>
              <a:off x="5529236" y="2602086"/>
              <a:ext cx="608195" cy="76796"/>
            </a:xfrm>
            <a:custGeom>
              <a:avLst/>
              <a:gdLst/>
              <a:ahLst/>
              <a:cxnLst/>
              <a:rect l="l" t="t" r="r" b="b"/>
              <a:pathLst>
                <a:path w="34308" h="4332" extrusionOk="0">
                  <a:moveTo>
                    <a:pt x="34307" y="0"/>
                  </a:moveTo>
                  <a:cubicBezTo>
                    <a:pt x="34134" y="260"/>
                    <a:pt x="33961" y="433"/>
                    <a:pt x="33832" y="562"/>
                  </a:cubicBezTo>
                  <a:cubicBezTo>
                    <a:pt x="33094" y="735"/>
                    <a:pt x="32360" y="995"/>
                    <a:pt x="31622" y="1300"/>
                  </a:cubicBezTo>
                  <a:cubicBezTo>
                    <a:pt x="30628" y="1718"/>
                    <a:pt x="23605" y="2881"/>
                    <a:pt x="13640" y="2881"/>
                  </a:cubicBezTo>
                  <a:cubicBezTo>
                    <a:pt x="12307" y="2881"/>
                    <a:pt x="10920" y="2860"/>
                    <a:pt x="9489" y="2814"/>
                  </a:cubicBezTo>
                  <a:cubicBezTo>
                    <a:pt x="3899" y="2686"/>
                    <a:pt x="1519" y="2339"/>
                    <a:pt x="479" y="2079"/>
                  </a:cubicBezTo>
                  <a:lnTo>
                    <a:pt x="912" y="1820"/>
                  </a:lnTo>
                  <a:lnTo>
                    <a:pt x="1" y="1473"/>
                  </a:lnTo>
                  <a:lnTo>
                    <a:pt x="46" y="3420"/>
                  </a:lnTo>
                  <a:cubicBezTo>
                    <a:pt x="1432" y="3812"/>
                    <a:pt x="4159" y="4114"/>
                    <a:pt x="9402" y="4245"/>
                  </a:cubicBezTo>
                  <a:cubicBezTo>
                    <a:pt x="10743" y="4287"/>
                    <a:pt x="12043" y="4332"/>
                    <a:pt x="13301" y="4332"/>
                  </a:cubicBezTo>
                  <a:cubicBezTo>
                    <a:pt x="23565" y="4332"/>
                    <a:pt x="30929" y="3119"/>
                    <a:pt x="32186" y="2599"/>
                  </a:cubicBezTo>
                  <a:cubicBezTo>
                    <a:pt x="32879" y="2294"/>
                    <a:pt x="33614" y="2079"/>
                    <a:pt x="34307" y="1948"/>
                  </a:cubicBezTo>
                  <a:lnTo>
                    <a:pt x="34307"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0"/>
            <p:cNvSpPr/>
            <p:nvPr/>
          </p:nvSpPr>
          <p:spPr>
            <a:xfrm>
              <a:off x="6207338" y="2574430"/>
              <a:ext cx="191989" cy="96774"/>
            </a:xfrm>
            <a:custGeom>
              <a:avLst/>
              <a:gdLst/>
              <a:ahLst/>
              <a:cxnLst/>
              <a:rect l="l" t="t" r="r" b="b"/>
              <a:pathLst>
                <a:path w="10830" h="5459" extrusionOk="0">
                  <a:moveTo>
                    <a:pt x="10092" y="1"/>
                  </a:moveTo>
                  <a:cubicBezTo>
                    <a:pt x="6411" y="434"/>
                    <a:pt x="2901" y="1907"/>
                    <a:pt x="1" y="4246"/>
                  </a:cubicBezTo>
                  <a:lnTo>
                    <a:pt x="822" y="5459"/>
                  </a:lnTo>
                  <a:cubicBezTo>
                    <a:pt x="3681" y="3120"/>
                    <a:pt x="7146" y="1688"/>
                    <a:pt x="10830" y="1387"/>
                  </a:cubicBezTo>
                  <a:lnTo>
                    <a:pt x="10092"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0"/>
            <p:cNvSpPr/>
            <p:nvPr/>
          </p:nvSpPr>
          <p:spPr>
            <a:xfrm>
              <a:off x="6161263" y="2497649"/>
              <a:ext cx="197343" cy="103653"/>
            </a:xfrm>
            <a:custGeom>
              <a:avLst/>
              <a:gdLst/>
              <a:ahLst/>
              <a:cxnLst/>
              <a:rect l="l" t="t" r="r" b="b"/>
              <a:pathLst>
                <a:path w="11132" h="5847" extrusionOk="0">
                  <a:moveTo>
                    <a:pt x="10352" y="0"/>
                  </a:moveTo>
                  <a:cubicBezTo>
                    <a:pt x="5805" y="42"/>
                    <a:pt x="2121" y="2641"/>
                    <a:pt x="1" y="4592"/>
                  </a:cubicBezTo>
                  <a:lnTo>
                    <a:pt x="780" y="5846"/>
                  </a:lnTo>
                  <a:cubicBezTo>
                    <a:pt x="2768" y="4024"/>
                    <a:pt x="6297" y="1411"/>
                    <a:pt x="10540" y="1411"/>
                  </a:cubicBezTo>
                  <a:cubicBezTo>
                    <a:pt x="10735" y="1411"/>
                    <a:pt x="10933" y="1416"/>
                    <a:pt x="11131" y="1428"/>
                  </a:cubicBezTo>
                  <a:lnTo>
                    <a:pt x="10352"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40"/>
            <p:cNvSpPr/>
            <p:nvPr/>
          </p:nvSpPr>
          <p:spPr>
            <a:xfrm>
              <a:off x="5399501" y="2345595"/>
              <a:ext cx="874604" cy="183515"/>
            </a:xfrm>
            <a:custGeom>
              <a:avLst/>
              <a:gdLst/>
              <a:ahLst/>
              <a:cxnLst/>
              <a:rect l="l" t="t" r="r" b="b"/>
              <a:pathLst>
                <a:path w="49336" h="10352" extrusionOk="0">
                  <a:moveTo>
                    <a:pt x="48601" y="1"/>
                  </a:moveTo>
                  <a:cubicBezTo>
                    <a:pt x="44571" y="954"/>
                    <a:pt x="40717" y="2426"/>
                    <a:pt x="37079" y="4332"/>
                  </a:cubicBezTo>
                  <a:cubicBezTo>
                    <a:pt x="32394" y="6755"/>
                    <a:pt x="18181" y="8913"/>
                    <a:pt x="14454" y="8913"/>
                  </a:cubicBezTo>
                  <a:cubicBezTo>
                    <a:pt x="14184" y="8913"/>
                    <a:pt x="13969" y="8902"/>
                    <a:pt x="13816" y="8879"/>
                  </a:cubicBezTo>
                  <a:cubicBezTo>
                    <a:pt x="12388" y="8664"/>
                    <a:pt x="11650" y="8272"/>
                    <a:pt x="9876" y="7278"/>
                  </a:cubicBezTo>
                  <a:cubicBezTo>
                    <a:pt x="9010" y="6800"/>
                    <a:pt x="7884" y="6152"/>
                    <a:pt x="6366" y="5372"/>
                  </a:cubicBezTo>
                  <a:cubicBezTo>
                    <a:pt x="4592" y="4419"/>
                    <a:pt x="2641" y="3854"/>
                    <a:pt x="606" y="3681"/>
                  </a:cubicBezTo>
                  <a:lnTo>
                    <a:pt x="0" y="5154"/>
                  </a:lnTo>
                  <a:cubicBezTo>
                    <a:pt x="1993" y="5199"/>
                    <a:pt x="3940" y="5718"/>
                    <a:pt x="5718" y="6713"/>
                  </a:cubicBezTo>
                  <a:cubicBezTo>
                    <a:pt x="7232" y="7451"/>
                    <a:pt x="8317" y="8057"/>
                    <a:pt x="9183" y="8532"/>
                  </a:cubicBezTo>
                  <a:cubicBezTo>
                    <a:pt x="11002" y="9572"/>
                    <a:pt x="11910" y="10050"/>
                    <a:pt x="13601" y="10310"/>
                  </a:cubicBezTo>
                  <a:cubicBezTo>
                    <a:pt x="13816" y="10351"/>
                    <a:pt x="14076" y="10351"/>
                    <a:pt x="14336" y="10351"/>
                  </a:cubicBezTo>
                  <a:cubicBezTo>
                    <a:pt x="18321" y="10351"/>
                    <a:pt x="32789" y="8186"/>
                    <a:pt x="37772" y="5632"/>
                  </a:cubicBezTo>
                  <a:cubicBezTo>
                    <a:pt x="41410" y="3681"/>
                    <a:pt x="45309" y="2253"/>
                    <a:pt x="49335" y="1300"/>
                  </a:cubicBezTo>
                  <a:lnTo>
                    <a:pt x="48601"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0"/>
            <p:cNvSpPr/>
            <p:nvPr/>
          </p:nvSpPr>
          <p:spPr>
            <a:xfrm>
              <a:off x="5437085" y="2299519"/>
              <a:ext cx="810182" cy="140508"/>
            </a:xfrm>
            <a:custGeom>
              <a:avLst/>
              <a:gdLst/>
              <a:ahLst/>
              <a:cxnLst/>
              <a:rect l="l" t="t" r="r" b="b"/>
              <a:pathLst>
                <a:path w="45702" h="7926" extrusionOk="0">
                  <a:moveTo>
                    <a:pt x="44963" y="1"/>
                  </a:moveTo>
                  <a:cubicBezTo>
                    <a:pt x="44097" y="302"/>
                    <a:pt x="43144" y="649"/>
                    <a:pt x="42063" y="995"/>
                  </a:cubicBezTo>
                  <a:cubicBezTo>
                    <a:pt x="40850" y="1428"/>
                    <a:pt x="39505" y="1907"/>
                    <a:pt x="37946" y="2426"/>
                  </a:cubicBezTo>
                  <a:cubicBezTo>
                    <a:pt x="31927" y="4374"/>
                    <a:pt x="21832" y="6498"/>
                    <a:pt x="16073" y="6498"/>
                  </a:cubicBezTo>
                  <a:cubicBezTo>
                    <a:pt x="11568" y="6498"/>
                    <a:pt x="10310" y="5587"/>
                    <a:pt x="8449" y="4201"/>
                  </a:cubicBezTo>
                  <a:cubicBezTo>
                    <a:pt x="7971" y="3854"/>
                    <a:pt x="7451" y="3466"/>
                    <a:pt x="6803" y="3033"/>
                  </a:cubicBezTo>
                  <a:cubicBezTo>
                    <a:pt x="4724" y="1688"/>
                    <a:pt x="2080" y="1300"/>
                    <a:pt x="479" y="1168"/>
                  </a:cubicBezTo>
                  <a:lnTo>
                    <a:pt x="479" y="1213"/>
                  </a:lnTo>
                  <a:cubicBezTo>
                    <a:pt x="306" y="1602"/>
                    <a:pt x="133" y="2035"/>
                    <a:pt x="46" y="2468"/>
                  </a:cubicBezTo>
                  <a:cubicBezTo>
                    <a:pt x="46" y="2513"/>
                    <a:pt x="46" y="2555"/>
                    <a:pt x="1" y="2600"/>
                  </a:cubicBezTo>
                  <a:cubicBezTo>
                    <a:pt x="1387" y="2686"/>
                    <a:pt x="4031" y="2946"/>
                    <a:pt x="6024" y="4246"/>
                  </a:cubicBezTo>
                  <a:cubicBezTo>
                    <a:pt x="6630" y="4634"/>
                    <a:pt x="7105" y="5025"/>
                    <a:pt x="7583" y="5372"/>
                  </a:cubicBezTo>
                  <a:cubicBezTo>
                    <a:pt x="9575" y="6800"/>
                    <a:pt x="11135" y="7926"/>
                    <a:pt x="16073" y="7926"/>
                  </a:cubicBezTo>
                  <a:cubicBezTo>
                    <a:pt x="21964" y="7926"/>
                    <a:pt x="32228" y="5805"/>
                    <a:pt x="38379" y="3812"/>
                  </a:cubicBezTo>
                  <a:cubicBezTo>
                    <a:pt x="39983" y="3293"/>
                    <a:pt x="41324" y="2814"/>
                    <a:pt x="42537" y="2381"/>
                  </a:cubicBezTo>
                  <a:cubicBezTo>
                    <a:pt x="43750" y="1907"/>
                    <a:pt x="44790" y="1560"/>
                    <a:pt x="45701" y="1300"/>
                  </a:cubicBezTo>
                  <a:lnTo>
                    <a:pt x="4496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0"/>
            <p:cNvSpPr/>
            <p:nvPr/>
          </p:nvSpPr>
          <p:spPr>
            <a:xfrm>
              <a:off x="5472417" y="2229617"/>
              <a:ext cx="734911" cy="119058"/>
            </a:xfrm>
            <a:custGeom>
              <a:avLst/>
              <a:gdLst/>
              <a:ahLst/>
              <a:cxnLst/>
              <a:rect l="l" t="t" r="r" b="b"/>
              <a:pathLst>
                <a:path w="41456" h="6716" extrusionOk="0">
                  <a:moveTo>
                    <a:pt x="40631" y="0"/>
                  </a:moveTo>
                  <a:cubicBezTo>
                    <a:pt x="38032" y="565"/>
                    <a:pt x="34872" y="1345"/>
                    <a:pt x="31320" y="2426"/>
                  </a:cubicBezTo>
                  <a:cubicBezTo>
                    <a:pt x="22958" y="5025"/>
                    <a:pt x="13515" y="5285"/>
                    <a:pt x="9617" y="5285"/>
                  </a:cubicBezTo>
                  <a:lnTo>
                    <a:pt x="8144" y="5285"/>
                  </a:lnTo>
                  <a:cubicBezTo>
                    <a:pt x="7797" y="4938"/>
                    <a:pt x="7018" y="4204"/>
                    <a:pt x="5631" y="2946"/>
                  </a:cubicBezTo>
                  <a:cubicBezTo>
                    <a:pt x="4550" y="1993"/>
                    <a:pt x="2731" y="1473"/>
                    <a:pt x="1172" y="1213"/>
                  </a:cubicBezTo>
                  <a:cubicBezTo>
                    <a:pt x="738" y="1605"/>
                    <a:pt x="347" y="2038"/>
                    <a:pt x="0" y="2512"/>
                  </a:cubicBezTo>
                  <a:cubicBezTo>
                    <a:pt x="1605" y="2731"/>
                    <a:pt x="3684" y="3119"/>
                    <a:pt x="4679" y="4030"/>
                  </a:cubicBezTo>
                  <a:cubicBezTo>
                    <a:pt x="6584" y="5763"/>
                    <a:pt x="7323" y="6498"/>
                    <a:pt x="7323" y="6498"/>
                  </a:cubicBezTo>
                  <a:lnTo>
                    <a:pt x="7496" y="6716"/>
                  </a:lnTo>
                  <a:lnTo>
                    <a:pt x="9703" y="6716"/>
                  </a:lnTo>
                  <a:cubicBezTo>
                    <a:pt x="13688" y="6716"/>
                    <a:pt x="23263" y="6411"/>
                    <a:pt x="31753" y="3812"/>
                  </a:cubicBezTo>
                  <a:cubicBezTo>
                    <a:pt x="35520" y="2644"/>
                    <a:pt x="38770" y="1864"/>
                    <a:pt x="41456" y="1300"/>
                  </a:cubicBezTo>
                  <a:cubicBezTo>
                    <a:pt x="41282" y="1040"/>
                    <a:pt x="41151" y="780"/>
                    <a:pt x="41023" y="565"/>
                  </a:cubicBezTo>
                  <a:cubicBezTo>
                    <a:pt x="40849" y="347"/>
                    <a:pt x="40763" y="173"/>
                    <a:pt x="4063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40"/>
            <p:cNvSpPr/>
            <p:nvPr/>
          </p:nvSpPr>
          <p:spPr>
            <a:xfrm>
              <a:off x="5668260" y="2140533"/>
              <a:ext cx="351714" cy="37671"/>
            </a:xfrm>
            <a:custGeom>
              <a:avLst/>
              <a:gdLst/>
              <a:ahLst/>
              <a:cxnLst/>
              <a:rect l="l" t="t" r="r" b="b"/>
              <a:pathLst>
                <a:path w="19840" h="2125" extrusionOk="0">
                  <a:moveTo>
                    <a:pt x="18928" y="0"/>
                  </a:moveTo>
                  <a:cubicBezTo>
                    <a:pt x="15030" y="1432"/>
                    <a:pt x="10916" y="2125"/>
                    <a:pt x="6800" y="2125"/>
                  </a:cubicBezTo>
                  <a:cubicBezTo>
                    <a:pt x="4506" y="2125"/>
                    <a:pt x="2253" y="1906"/>
                    <a:pt x="1" y="1473"/>
                  </a:cubicBezTo>
                  <a:lnTo>
                    <a:pt x="1" y="1473"/>
                  </a:lnTo>
                  <a:cubicBezTo>
                    <a:pt x="2253" y="1906"/>
                    <a:pt x="4506" y="2125"/>
                    <a:pt x="6800" y="2125"/>
                  </a:cubicBezTo>
                  <a:cubicBezTo>
                    <a:pt x="10916" y="2125"/>
                    <a:pt x="15030" y="1432"/>
                    <a:pt x="18928" y="0"/>
                  </a:cubicBezTo>
                  <a:lnTo>
                    <a:pt x="19840" y="132"/>
                  </a:lnTo>
                  <a:lnTo>
                    <a:pt x="19840" y="132"/>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40"/>
            <p:cNvSpPr/>
            <p:nvPr/>
          </p:nvSpPr>
          <p:spPr>
            <a:xfrm>
              <a:off x="5632945" y="2140533"/>
              <a:ext cx="418475" cy="62986"/>
            </a:xfrm>
            <a:custGeom>
              <a:avLst/>
              <a:gdLst/>
              <a:ahLst/>
              <a:cxnLst/>
              <a:rect l="l" t="t" r="r" b="b"/>
              <a:pathLst>
                <a:path w="23606" h="3553" extrusionOk="0">
                  <a:moveTo>
                    <a:pt x="20920" y="0"/>
                  </a:moveTo>
                  <a:cubicBezTo>
                    <a:pt x="17022" y="1432"/>
                    <a:pt x="12908" y="2125"/>
                    <a:pt x="8792" y="2125"/>
                  </a:cubicBezTo>
                  <a:cubicBezTo>
                    <a:pt x="6498" y="2125"/>
                    <a:pt x="4245" y="1906"/>
                    <a:pt x="1993" y="1473"/>
                  </a:cubicBezTo>
                  <a:lnTo>
                    <a:pt x="0" y="2471"/>
                  </a:lnTo>
                  <a:cubicBezTo>
                    <a:pt x="2814" y="3206"/>
                    <a:pt x="5718" y="3552"/>
                    <a:pt x="8618" y="3552"/>
                  </a:cubicBezTo>
                  <a:lnTo>
                    <a:pt x="8878" y="3552"/>
                  </a:lnTo>
                  <a:cubicBezTo>
                    <a:pt x="13948" y="3552"/>
                    <a:pt x="18973" y="2513"/>
                    <a:pt x="23606" y="479"/>
                  </a:cubicBezTo>
                  <a:cubicBezTo>
                    <a:pt x="23131" y="347"/>
                    <a:pt x="22739" y="260"/>
                    <a:pt x="22393" y="219"/>
                  </a:cubicBezTo>
                  <a:cubicBezTo>
                    <a:pt x="22220" y="174"/>
                    <a:pt x="22005" y="174"/>
                    <a:pt x="21832" y="132"/>
                  </a:cubicBezTo>
                  <a:lnTo>
                    <a:pt x="209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40"/>
            <p:cNvSpPr/>
            <p:nvPr/>
          </p:nvSpPr>
          <p:spPr>
            <a:xfrm>
              <a:off x="5289657" y="2653497"/>
              <a:ext cx="195056" cy="68393"/>
            </a:xfrm>
            <a:custGeom>
              <a:avLst/>
              <a:gdLst/>
              <a:ahLst/>
              <a:cxnLst/>
              <a:rect l="l" t="t" r="r" b="b"/>
              <a:pathLst>
                <a:path w="11003" h="3858" extrusionOk="0">
                  <a:moveTo>
                    <a:pt x="2991" y="1"/>
                  </a:moveTo>
                  <a:cubicBezTo>
                    <a:pt x="2166" y="1"/>
                    <a:pt x="1345" y="87"/>
                    <a:pt x="652" y="219"/>
                  </a:cubicBezTo>
                  <a:cubicBezTo>
                    <a:pt x="433" y="694"/>
                    <a:pt x="260" y="1172"/>
                    <a:pt x="87" y="1560"/>
                  </a:cubicBezTo>
                  <a:lnTo>
                    <a:pt x="0" y="1778"/>
                  </a:lnTo>
                  <a:cubicBezTo>
                    <a:pt x="825" y="1605"/>
                    <a:pt x="1906" y="1432"/>
                    <a:pt x="3032" y="1432"/>
                  </a:cubicBezTo>
                  <a:cubicBezTo>
                    <a:pt x="4245" y="1432"/>
                    <a:pt x="5590" y="1647"/>
                    <a:pt x="6757" y="2166"/>
                  </a:cubicBezTo>
                  <a:cubicBezTo>
                    <a:pt x="8403" y="2946"/>
                    <a:pt x="9575" y="3466"/>
                    <a:pt x="10396" y="3858"/>
                  </a:cubicBezTo>
                  <a:cubicBezTo>
                    <a:pt x="10614" y="3424"/>
                    <a:pt x="10788" y="2991"/>
                    <a:pt x="11002" y="2600"/>
                  </a:cubicBezTo>
                  <a:cubicBezTo>
                    <a:pt x="10181" y="2166"/>
                    <a:pt x="9055" y="1605"/>
                    <a:pt x="7364" y="867"/>
                  </a:cubicBezTo>
                  <a:cubicBezTo>
                    <a:pt x="5936" y="219"/>
                    <a:pt x="4418" y="1"/>
                    <a:pt x="29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40"/>
            <p:cNvSpPr/>
            <p:nvPr/>
          </p:nvSpPr>
          <p:spPr>
            <a:xfrm>
              <a:off x="5533845" y="2172781"/>
              <a:ext cx="615871" cy="109857"/>
            </a:xfrm>
            <a:custGeom>
              <a:avLst/>
              <a:gdLst/>
              <a:ahLst/>
              <a:cxnLst/>
              <a:rect l="l" t="t" r="r" b="b"/>
              <a:pathLst>
                <a:path w="34741" h="6197" extrusionOk="0">
                  <a:moveTo>
                    <a:pt x="33226" y="1"/>
                  </a:moveTo>
                  <a:cubicBezTo>
                    <a:pt x="28634" y="2212"/>
                    <a:pt x="23738" y="3684"/>
                    <a:pt x="18713" y="4377"/>
                  </a:cubicBezTo>
                  <a:cubicBezTo>
                    <a:pt x="16939" y="4637"/>
                    <a:pt x="15248" y="4724"/>
                    <a:pt x="13689" y="4724"/>
                  </a:cubicBezTo>
                  <a:cubicBezTo>
                    <a:pt x="8016" y="4724"/>
                    <a:pt x="3858" y="3379"/>
                    <a:pt x="1778" y="2513"/>
                  </a:cubicBezTo>
                  <a:cubicBezTo>
                    <a:pt x="1127" y="2818"/>
                    <a:pt x="520" y="3078"/>
                    <a:pt x="1" y="3293"/>
                  </a:cubicBezTo>
                  <a:cubicBezTo>
                    <a:pt x="1473" y="4031"/>
                    <a:pt x="6325" y="6197"/>
                    <a:pt x="13602" y="6197"/>
                  </a:cubicBezTo>
                  <a:cubicBezTo>
                    <a:pt x="15380" y="6197"/>
                    <a:pt x="17154" y="6065"/>
                    <a:pt x="18887" y="5805"/>
                  </a:cubicBezTo>
                  <a:cubicBezTo>
                    <a:pt x="24431" y="5070"/>
                    <a:pt x="29761" y="3424"/>
                    <a:pt x="34740" y="867"/>
                  </a:cubicBezTo>
                  <a:cubicBezTo>
                    <a:pt x="34265" y="566"/>
                    <a:pt x="33746" y="261"/>
                    <a:pt x="3322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40"/>
            <p:cNvSpPr/>
            <p:nvPr/>
          </p:nvSpPr>
          <p:spPr>
            <a:xfrm>
              <a:off x="5530778" y="2702640"/>
              <a:ext cx="606653" cy="79880"/>
            </a:xfrm>
            <a:custGeom>
              <a:avLst/>
              <a:gdLst/>
              <a:ahLst/>
              <a:cxnLst/>
              <a:rect l="l" t="t" r="r" b="b"/>
              <a:pathLst>
                <a:path w="34221" h="4506" extrusionOk="0">
                  <a:moveTo>
                    <a:pt x="34220" y="1"/>
                  </a:moveTo>
                  <a:cubicBezTo>
                    <a:pt x="32228" y="521"/>
                    <a:pt x="27896" y="1560"/>
                    <a:pt x="21704" y="2687"/>
                  </a:cubicBezTo>
                  <a:cubicBezTo>
                    <a:pt x="20186" y="2946"/>
                    <a:pt x="18498" y="3078"/>
                    <a:pt x="16765" y="3078"/>
                  </a:cubicBezTo>
                  <a:cubicBezTo>
                    <a:pt x="10181" y="3078"/>
                    <a:pt x="2773" y="1474"/>
                    <a:pt x="0" y="826"/>
                  </a:cubicBezTo>
                  <a:lnTo>
                    <a:pt x="0" y="2340"/>
                  </a:lnTo>
                  <a:cubicBezTo>
                    <a:pt x="3078" y="3033"/>
                    <a:pt x="10181" y="4506"/>
                    <a:pt x="16679" y="4506"/>
                  </a:cubicBezTo>
                  <a:lnTo>
                    <a:pt x="16939" y="4506"/>
                  </a:lnTo>
                  <a:cubicBezTo>
                    <a:pt x="18626" y="4506"/>
                    <a:pt x="20272" y="4378"/>
                    <a:pt x="21918" y="4118"/>
                  </a:cubicBezTo>
                  <a:cubicBezTo>
                    <a:pt x="27809" y="3033"/>
                    <a:pt x="32013" y="2039"/>
                    <a:pt x="34220" y="1519"/>
                  </a:cubicBezTo>
                  <a:lnTo>
                    <a:pt x="342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40"/>
            <p:cNvSpPr/>
            <p:nvPr/>
          </p:nvSpPr>
          <p:spPr>
            <a:xfrm>
              <a:off x="5362626" y="2423120"/>
              <a:ext cx="956009" cy="184313"/>
            </a:xfrm>
            <a:custGeom>
              <a:avLst/>
              <a:gdLst/>
              <a:ahLst/>
              <a:cxnLst/>
              <a:rect l="l" t="t" r="r" b="b"/>
              <a:pathLst>
                <a:path w="53928" h="10397" extrusionOk="0">
                  <a:moveTo>
                    <a:pt x="53107" y="1"/>
                  </a:moveTo>
                  <a:cubicBezTo>
                    <a:pt x="50462" y="174"/>
                    <a:pt x="47909" y="1345"/>
                    <a:pt x="44831" y="2818"/>
                  </a:cubicBezTo>
                  <a:cubicBezTo>
                    <a:pt x="41886" y="4246"/>
                    <a:pt x="38854" y="5459"/>
                    <a:pt x="35735" y="6498"/>
                  </a:cubicBezTo>
                  <a:cubicBezTo>
                    <a:pt x="28590" y="8796"/>
                    <a:pt x="18668" y="9011"/>
                    <a:pt x="15075" y="9011"/>
                  </a:cubicBezTo>
                  <a:lnTo>
                    <a:pt x="13817" y="9011"/>
                  </a:lnTo>
                  <a:cubicBezTo>
                    <a:pt x="13082" y="8622"/>
                    <a:pt x="9530" y="6845"/>
                    <a:pt x="5587" y="5112"/>
                  </a:cubicBezTo>
                  <a:cubicBezTo>
                    <a:pt x="4028" y="4419"/>
                    <a:pt x="2340" y="3986"/>
                    <a:pt x="649" y="3899"/>
                  </a:cubicBezTo>
                  <a:lnTo>
                    <a:pt x="1" y="5330"/>
                  </a:lnTo>
                  <a:cubicBezTo>
                    <a:pt x="1734" y="5330"/>
                    <a:pt x="3421" y="5719"/>
                    <a:pt x="4981" y="6457"/>
                  </a:cubicBezTo>
                  <a:cubicBezTo>
                    <a:pt x="9399" y="8363"/>
                    <a:pt x="13297" y="10310"/>
                    <a:pt x="13342" y="10355"/>
                  </a:cubicBezTo>
                  <a:lnTo>
                    <a:pt x="13470" y="10397"/>
                  </a:lnTo>
                  <a:lnTo>
                    <a:pt x="15248" y="10397"/>
                  </a:lnTo>
                  <a:cubicBezTo>
                    <a:pt x="19015" y="10397"/>
                    <a:pt x="28849" y="10182"/>
                    <a:pt x="36168" y="7884"/>
                  </a:cubicBezTo>
                  <a:cubicBezTo>
                    <a:pt x="39332" y="6845"/>
                    <a:pt x="42451" y="5590"/>
                    <a:pt x="45438" y="4118"/>
                  </a:cubicBezTo>
                  <a:cubicBezTo>
                    <a:pt x="48688" y="2600"/>
                    <a:pt x="51201" y="1432"/>
                    <a:pt x="53755" y="1432"/>
                  </a:cubicBezTo>
                  <a:lnTo>
                    <a:pt x="53928" y="1432"/>
                  </a:lnTo>
                  <a:cubicBezTo>
                    <a:pt x="53668" y="954"/>
                    <a:pt x="53408" y="479"/>
                    <a:pt x="531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40"/>
            <p:cNvSpPr/>
            <p:nvPr/>
          </p:nvSpPr>
          <p:spPr>
            <a:xfrm>
              <a:off x="5324972" y="2576717"/>
              <a:ext cx="194329" cy="76069"/>
            </a:xfrm>
            <a:custGeom>
              <a:avLst/>
              <a:gdLst/>
              <a:ahLst/>
              <a:cxnLst/>
              <a:rect l="l" t="t" r="r" b="b"/>
              <a:pathLst>
                <a:path w="10962" h="4291" extrusionOk="0">
                  <a:moveTo>
                    <a:pt x="607" y="0"/>
                  </a:moveTo>
                  <a:lnTo>
                    <a:pt x="1" y="1473"/>
                  </a:lnTo>
                  <a:cubicBezTo>
                    <a:pt x="2038" y="1518"/>
                    <a:pt x="4939" y="1778"/>
                    <a:pt x="6976" y="2599"/>
                  </a:cubicBezTo>
                  <a:lnTo>
                    <a:pt x="9963" y="3812"/>
                  </a:lnTo>
                  <a:cubicBezTo>
                    <a:pt x="10008" y="3985"/>
                    <a:pt x="10095" y="4158"/>
                    <a:pt x="10223" y="4290"/>
                  </a:cubicBezTo>
                  <a:cubicBezTo>
                    <a:pt x="10528" y="3639"/>
                    <a:pt x="10788" y="3077"/>
                    <a:pt x="10961" y="2644"/>
                  </a:cubicBezTo>
                  <a:lnTo>
                    <a:pt x="7496" y="1258"/>
                  </a:lnTo>
                  <a:cubicBezTo>
                    <a:pt x="5458" y="433"/>
                    <a:pt x="2686" y="132"/>
                    <a:pt x="6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40"/>
            <p:cNvSpPr/>
            <p:nvPr/>
          </p:nvSpPr>
          <p:spPr>
            <a:xfrm>
              <a:off x="5529236" y="2602086"/>
              <a:ext cx="608195" cy="76796"/>
            </a:xfrm>
            <a:custGeom>
              <a:avLst/>
              <a:gdLst/>
              <a:ahLst/>
              <a:cxnLst/>
              <a:rect l="l" t="t" r="r" b="b"/>
              <a:pathLst>
                <a:path w="34308" h="4332" extrusionOk="0">
                  <a:moveTo>
                    <a:pt x="34307" y="0"/>
                  </a:moveTo>
                  <a:cubicBezTo>
                    <a:pt x="34134" y="260"/>
                    <a:pt x="33961" y="433"/>
                    <a:pt x="33832" y="562"/>
                  </a:cubicBezTo>
                  <a:cubicBezTo>
                    <a:pt x="33094" y="735"/>
                    <a:pt x="32360" y="995"/>
                    <a:pt x="31622" y="1300"/>
                  </a:cubicBezTo>
                  <a:cubicBezTo>
                    <a:pt x="30627" y="1733"/>
                    <a:pt x="23523" y="2901"/>
                    <a:pt x="13429" y="2901"/>
                  </a:cubicBezTo>
                  <a:cubicBezTo>
                    <a:pt x="12129" y="2901"/>
                    <a:pt x="10830" y="2859"/>
                    <a:pt x="9489" y="2814"/>
                  </a:cubicBezTo>
                  <a:cubicBezTo>
                    <a:pt x="3899" y="2686"/>
                    <a:pt x="1519" y="2339"/>
                    <a:pt x="479" y="2079"/>
                  </a:cubicBezTo>
                  <a:lnTo>
                    <a:pt x="912" y="1820"/>
                  </a:lnTo>
                  <a:lnTo>
                    <a:pt x="1" y="1473"/>
                  </a:lnTo>
                  <a:lnTo>
                    <a:pt x="46" y="3420"/>
                  </a:lnTo>
                  <a:cubicBezTo>
                    <a:pt x="1432" y="3812"/>
                    <a:pt x="4159" y="4114"/>
                    <a:pt x="9402" y="4245"/>
                  </a:cubicBezTo>
                  <a:cubicBezTo>
                    <a:pt x="10743" y="4287"/>
                    <a:pt x="12043" y="4332"/>
                    <a:pt x="13301" y="4332"/>
                  </a:cubicBezTo>
                  <a:cubicBezTo>
                    <a:pt x="23565" y="4332"/>
                    <a:pt x="30929" y="3119"/>
                    <a:pt x="32186" y="2599"/>
                  </a:cubicBezTo>
                  <a:cubicBezTo>
                    <a:pt x="32879" y="2294"/>
                    <a:pt x="33614" y="2079"/>
                    <a:pt x="34307" y="1948"/>
                  </a:cubicBezTo>
                  <a:lnTo>
                    <a:pt x="343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40"/>
            <p:cNvSpPr/>
            <p:nvPr/>
          </p:nvSpPr>
          <p:spPr>
            <a:xfrm>
              <a:off x="6207338" y="2574430"/>
              <a:ext cx="191989" cy="96774"/>
            </a:xfrm>
            <a:custGeom>
              <a:avLst/>
              <a:gdLst/>
              <a:ahLst/>
              <a:cxnLst/>
              <a:rect l="l" t="t" r="r" b="b"/>
              <a:pathLst>
                <a:path w="10830" h="5459" extrusionOk="0">
                  <a:moveTo>
                    <a:pt x="10092" y="1"/>
                  </a:moveTo>
                  <a:cubicBezTo>
                    <a:pt x="6411" y="434"/>
                    <a:pt x="2901" y="1907"/>
                    <a:pt x="1" y="4246"/>
                  </a:cubicBezTo>
                  <a:lnTo>
                    <a:pt x="822" y="5459"/>
                  </a:lnTo>
                  <a:cubicBezTo>
                    <a:pt x="3681" y="3120"/>
                    <a:pt x="7146" y="1688"/>
                    <a:pt x="10830" y="1387"/>
                  </a:cubicBezTo>
                  <a:lnTo>
                    <a:pt x="100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0"/>
            <p:cNvSpPr/>
            <p:nvPr/>
          </p:nvSpPr>
          <p:spPr>
            <a:xfrm>
              <a:off x="6161263" y="2497649"/>
              <a:ext cx="197343" cy="103653"/>
            </a:xfrm>
            <a:custGeom>
              <a:avLst/>
              <a:gdLst/>
              <a:ahLst/>
              <a:cxnLst/>
              <a:rect l="l" t="t" r="r" b="b"/>
              <a:pathLst>
                <a:path w="11132" h="5847" extrusionOk="0">
                  <a:moveTo>
                    <a:pt x="10352" y="0"/>
                  </a:moveTo>
                  <a:cubicBezTo>
                    <a:pt x="5805" y="42"/>
                    <a:pt x="2121" y="2641"/>
                    <a:pt x="1" y="4592"/>
                  </a:cubicBezTo>
                  <a:lnTo>
                    <a:pt x="780" y="5846"/>
                  </a:lnTo>
                  <a:cubicBezTo>
                    <a:pt x="2773" y="3985"/>
                    <a:pt x="6325" y="1428"/>
                    <a:pt x="10611" y="1428"/>
                  </a:cubicBezTo>
                  <a:lnTo>
                    <a:pt x="11131" y="1428"/>
                  </a:lnTo>
                  <a:lnTo>
                    <a:pt x="1035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40"/>
            <p:cNvSpPr/>
            <p:nvPr/>
          </p:nvSpPr>
          <p:spPr>
            <a:xfrm>
              <a:off x="5399501" y="2345595"/>
              <a:ext cx="874604" cy="183515"/>
            </a:xfrm>
            <a:custGeom>
              <a:avLst/>
              <a:gdLst/>
              <a:ahLst/>
              <a:cxnLst/>
              <a:rect l="l" t="t" r="r" b="b"/>
              <a:pathLst>
                <a:path w="49336" h="10352" extrusionOk="0">
                  <a:moveTo>
                    <a:pt x="48556" y="1"/>
                  </a:moveTo>
                  <a:cubicBezTo>
                    <a:pt x="44571" y="954"/>
                    <a:pt x="40717" y="2426"/>
                    <a:pt x="37079" y="4332"/>
                  </a:cubicBezTo>
                  <a:cubicBezTo>
                    <a:pt x="32401" y="6758"/>
                    <a:pt x="18193" y="8924"/>
                    <a:pt x="14468" y="8924"/>
                  </a:cubicBezTo>
                  <a:cubicBezTo>
                    <a:pt x="14163" y="8924"/>
                    <a:pt x="13948" y="8924"/>
                    <a:pt x="13816" y="8879"/>
                  </a:cubicBezTo>
                  <a:cubicBezTo>
                    <a:pt x="12388" y="8664"/>
                    <a:pt x="11650" y="8272"/>
                    <a:pt x="9876" y="7278"/>
                  </a:cubicBezTo>
                  <a:cubicBezTo>
                    <a:pt x="9010" y="6800"/>
                    <a:pt x="7884" y="6152"/>
                    <a:pt x="6366" y="5372"/>
                  </a:cubicBezTo>
                  <a:cubicBezTo>
                    <a:pt x="4592" y="4419"/>
                    <a:pt x="2641" y="3854"/>
                    <a:pt x="648" y="3681"/>
                  </a:cubicBezTo>
                  <a:lnTo>
                    <a:pt x="606" y="3681"/>
                  </a:lnTo>
                  <a:lnTo>
                    <a:pt x="0" y="5154"/>
                  </a:lnTo>
                  <a:cubicBezTo>
                    <a:pt x="1993" y="5199"/>
                    <a:pt x="3940" y="5718"/>
                    <a:pt x="5718" y="6713"/>
                  </a:cubicBezTo>
                  <a:cubicBezTo>
                    <a:pt x="7232" y="7451"/>
                    <a:pt x="8317" y="8057"/>
                    <a:pt x="9183" y="8532"/>
                  </a:cubicBezTo>
                  <a:cubicBezTo>
                    <a:pt x="11002" y="9572"/>
                    <a:pt x="11910" y="10050"/>
                    <a:pt x="13601" y="10310"/>
                  </a:cubicBezTo>
                  <a:cubicBezTo>
                    <a:pt x="13816" y="10351"/>
                    <a:pt x="14035" y="10351"/>
                    <a:pt x="14249" y="10351"/>
                  </a:cubicBezTo>
                  <a:lnTo>
                    <a:pt x="14336" y="10351"/>
                  </a:lnTo>
                  <a:cubicBezTo>
                    <a:pt x="18321" y="10351"/>
                    <a:pt x="32789" y="8186"/>
                    <a:pt x="37772" y="5632"/>
                  </a:cubicBezTo>
                  <a:cubicBezTo>
                    <a:pt x="41410" y="3681"/>
                    <a:pt x="45309" y="2253"/>
                    <a:pt x="49335" y="1300"/>
                  </a:cubicBezTo>
                  <a:lnTo>
                    <a:pt x="486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40"/>
            <p:cNvSpPr/>
            <p:nvPr/>
          </p:nvSpPr>
          <p:spPr>
            <a:xfrm>
              <a:off x="5238972" y="2125181"/>
              <a:ext cx="1210203" cy="744856"/>
            </a:xfrm>
            <a:custGeom>
              <a:avLst/>
              <a:gdLst/>
              <a:ahLst/>
              <a:cxnLst/>
              <a:rect l="l" t="t" r="r" b="b"/>
              <a:pathLst>
                <a:path w="68267" h="42017" extrusionOk="0">
                  <a:moveTo>
                    <a:pt x="38250" y="478"/>
                  </a:moveTo>
                  <a:cubicBezTo>
                    <a:pt x="38292" y="478"/>
                    <a:pt x="42450" y="953"/>
                    <a:pt x="44574" y="1300"/>
                  </a:cubicBezTo>
                  <a:cubicBezTo>
                    <a:pt x="49079" y="2079"/>
                    <a:pt x="52326" y="3899"/>
                    <a:pt x="53972" y="6584"/>
                  </a:cubicBezTo>
                  <a:cubicBezTo>
                    <a:pt x="56443" y="10656"/>
                    <a:pt x="64281" y="24735"/>
                    <a:pt x="65927" y="28242"/>
                  </a:cubicBezTo>
                  <a:cubicBezTo>
                    <a:pt x="67532" y="31621"/>
                    <a:pt x="67705" y="33832"/>
                    <a:pt x="64240" y="35564"/>
                  </a:cubicBezTo>
                  <a:cubicBezTo>
                    <a:pt x="63477" y="35953"/>
                    <a:pt x="62648" y="36144"/>
                    <a:pt x="61826" y="36144"/>
                  </a:cubicBezTo>
                  <a:cubicBezTo>
                    <a:pt x="60546" y="36144"/>
                    <a:pt x="59281" y="35682"/>
                    <a:pt x="58304" y="34785"/>
                  </a:cubicBezTo>
                  <a:lnTo>
                    <a:pt x="50465" y="22784"/>
                  </a:lnTo>
                  <a:lnTo>
                    <a:pt x="50465" y="36299"/>
                  </a:lnTo>
                  <a:cubicBezTo>
                    <a:pt x="49161" y="36635"/>
                    <a:pt x="40808" y="38644"/>
                    <a:pt x="32243" y="38644"/>
                  </a:cubicBezTo>
                  <a:cubicBezTo>
                    <a:pt x="31978" y="38644"/>
                    <a:pt x="31713" y="38642"/>
                    <a:pt x="31448" y="38638"/>
                  </a:cubicBezTo>
                  <a:cubicBezTo>
                    <a:pt x="22785" y="38552"/>
                    <a:pt x="17632" y="36777"/>
                    <a:pt x="16720" y="36472"/>
                  </a:cubicBezTo>
                  <a:lnTo>
                    <a:pt x="16592" y="25817"/>
                  </a:lnTo>
                  <a:lnTo>
                    <a:pt x="16159" y="26815"/>
                  </a:lnTo>
                  <a:cubicBezTo>
                    <a:pt x="16114" y="26943"/>
                    <a:pt x="11349" y="37817"/>
                    <a:pt x="9142" y="40416"/>
                  </a:cubicBezTo>
                  <a:cubicBezTo>
                    <a:pt x="8449" y="41151"/>
                    <a:pt x="7582" y="41542"/>
                    <a:pt x="6543" y="41542"/>
                  </a:cubicBezTo>
                  <a:lnTo>
                    <a:pt x="6498" y="41542"/>
                  </a:lnTo>
                  <a:cubicBezTo>
                    <a:pt x="4678" y="41542"/>
                    <a:pt x="2558" y="40371"/>
                    <a:pt x="1605" y="39203"/>
                  </a:cubicBezTo>
                  <a:cubicBezTo>
                    <a:pt x="520" y="37990"/>
                    <a:pt x="1126" y="36604"/>
                    <a:pt x="2253" y="33832"/>
                  </a:cubicBezTo>
                  <a:cubicBezTo>
                    <a:pt x="2513" y="33139"/>
                    <a:pt x="2859" y="32314"/>
                    <a:pt x="3206" y="31448"/>
                  </a:cubicBezTo>
                  <a:cubicBezTo>
                    <a:pt x="3985" y="29327"/>
                    <a:pt x="5805" y="25342"/>
                    <a:pt x="7537" y="21485"/>
                  </a:cubicBezTo>
                  <a:cubicBezTo>
                    <a:pt x="9530" y="17067"/>
                    <a:pt x="11262" y="13300"/>
                    <a:pt x="11436" y="12389"/>
                  </a:cubicBezTo>
                  <a:cubicBezTo>
                    <a:pt x="11827" y="10656"/>
                    <a:pt x="13820" y="7149"/>
                    <a:pt x="15726" y="6584"/>
                  </a:cubicBezTo>
                  <a:cubicBezTo>
                    <a:pt x="17718" y="5978"/>
                    <a:pt x="25948" y="1733"/>
                    <a:pt x="26728" y="1300"/>
                  </a:cubicBezTo>
                  <a:lnTo>
                    <a:pt x="38250" y="478"/>
                  </a:lnTo>
                  <a:close/>
                  <a:moveTo>
                    <a:pt x="38250" y="0"/>
                  </a:moveTo>
                  <a:lnTo>
                    <a:pt x="26641" y="825"/>
                  </a:lnTo>
                  <a:lnTo>
                    <a:pt x="26555" y="866"/>
                  </a:lnTo>
                  <a:cubicBezTo>
                    <a:pt x="26468" y="911"/>
                    <a:pt x="17587" y="5545"/>
                    <a:pt x="15594" y="6109"/>
                  </a:cubicBezTo>
                  <a:cubicBezTo>
                    <a:pt x="13428" y="6757"/>
                    <a:pt x="11349" y="10528"/>
                    <a:pt x="11003" y="12260"/>
                  </a:cubicBezTo>
                  <a:cubicBezTo>
                    <a:pt x="10788" y="13127"/>
                    <a:pt x="9010" y="17067"/>
                    <a:pt x="7104" y="21270"/>
                  </a:cubicBezTo>
                  <a:cubicBezTo>
                    <a:pt x="5371" y="25169"/>
                    <a:pt x="3552" y="29154"/>
                    <a:pt x="2731" y="31274"/>
                  </a:cubicBezTo>
                  <a:cubicBezTo>
                    <a:pt x="2426" y="32141"/>
                    <a:pt x="2079" y="32965"/>
                    <a:pt x="1778" y="33659"/>
                  </a:cubicBezTo>
                  <a:cubicBezTo>
                    <a:pt x="607" y="36517"/>
                    <a:pt x="0" y="38077"/>
                    <a:pt x="1213" y="39505"/>
                  </a:cubicBezTo>
                  <a:cubicBezTo>
                    <a:pt x="2253" y="40762"/>
                    <a:pt x="4464" y="42017"/>
                    <a:pt x="6498" y="42017"/>
                  </a:cubicBezTo>
                  <a:lnTo>
                    <a:pt x="6543" y="42017"/>
                  </a:lnTo>
                  <a:cubicBezTo>
                    <a:pt x="7756" y="42017"/>
                    <a:pt x="8750" y="41584"/>
                    <a:pt x="9488" y="40717"/>
                  </a:cubicBezTo>
                  <a:cubicBezTo>
                    <a:pt x="11394" y="38552"/>
                    <a:pt x="14901" y="30841"/>
                    <a:pt x="16159" y="28027"/>
                  </a:cubicBezTo>
                  <a:lnTo>
                    <a:pt x="16246" y="36777"/>
                  </a:lnTo>
                  <a:lnTo>
                    <a:pt x="16374" y="36819"/>
                  </a:lnTo>
                  <a:cubicBezTo>
                    <a:pt x="16460" y="36864"/>
                    <a:pt x="21832" y="39030"/>
                    <a:pt x="31448" y="39116"/>
                  </a:cubicBezTo>
                  <a:cubicBezTo>
                    <a:pt x="31691" y="39120"/>
                    <a:pt x="31935" y="39121"/>
                    <a:pt x="32178" y="39121"/>
                  </a:cubicBezTo>
                  <a:cubicBezTo>
                    <a:pt x="41545" y="39121"/>
                    <a:pt x="50682" y="36776"/>
                    <a:pt x="50767" y="36732"/>
                  </a:cubicBezTo>
                  <a:lnTo>
                    <a:pt x="50940" y="36691"/>
                  </a:lnTo>
                  <a:lnTo>
                    <a:pt x="50940" y="24389"/>
                  </a:lnTo>
                  <a:lnTo>
                    <a:pt x="57916" y="35086"/>
                  </a:lnTo>
                  <a:lnTo>
                    <a:pt x="57957" y="35131"/>
                  </a:lnTo>
                  <a:cubicBezTo>
                    <a:pt x="59046" y="36111"/>
                    <a:pt x="60442" y="36621"/>
                    <a:pt x="61848" y="36621"/>
                  </a:cubicBezTo>
                  <a:cubicBezTo>
                    <a:pt x="62738" y="36621"/>
                    <a:pt x="63632" y="36417"/>
                    <a:pt x="64455" y="35998"/>
                  </a:cubicBezTo>
                  <a:cubicBezTo>
                    <a:pt x="68267" y="34092"/>
                    <a:pt x="68052" y="31621"/>
                    <a:pt x="66361" y="28027"/>
                  </a:cubicBezTo>
                  <a:cubicBezTo>
                    <a:pt x="64715" y="24517"/>
                    <a:pt x="56831" y="10441"/>
                    <a:pt x="54364" y="6324"/>
                  </a:cubicBezTo>
                  <a:cubicBezTo>
                    <a:pt x="52673" y="3510"/>
                    <a:pt x="49294" y="1605"/>
                    <a:pt x="44661" y="866"/>
                  </a:cubicBezTo>
                  <a:cubicBezTo>
                    <a:pt x="42495" y="478"/>
                    <a:pt x="38337" y="0"/>
                    <a:pt x="382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40"/>
            <p:cNvSpPr/>
            <p:nvPr/>
          </p:nvSpPr>
          <p:spPr>
            <a:xfrm>
              <a:off x="5796470" y="2155159"/>
              <a:ext cx="754890" cy="239055"/>
            </a:xfrm>
            <a:custGeom>
              <a:avLst/>
              <a:gdLst/>
              <a:ahLst/>
              <a:cxnLst/>
              <a:rect l="l" t="t" r="r" b="b"/>
              <a:pathLst>
                <a:path w="42583" h="13485" extrusionOk="0">
                  <a:moveTo>
                    <a:pt x="39938" y="0"/>
                  </a:moveTo>
                  <a:cubicBezTo>
                    <a:pt x="36258" y="2426"/>
                    <a:pt x="32100" y="4072"/>
                    <a:pt x="27768" y="4893"/>
                  </a:cubicBezTo>
                  <a:cubicBezTo>
                    <a:pt x="25324" y="5363"/>
                    <a:pt x="22884" y="5561"/>
                    <a:pt x="20615" y="5561"/>
                  </a:cubicBezTo>
                  <a:cubicBezTo>
                    <a:pt x="15969" y="5561"/>
                    <a:pt x="12043" y="4728"/>
                    <a:pt x="10268" y="3680"/>
                  </a:cubicBezTo>
                  <a:cubicBezTo>
                    <a:pt x="7669" y="2166"/>
                    <a:pt x="5025" y="693"/>
                    <a:pt x="5025" y="693"/>
                  </a:cubicBezTo>
                  <a:lnTo>
                    <a:pt x="1" y="1428"/>
                  </a:lnTo>
                  <a:cubicBezTo>
                    <a:pt x="3424" y="5153"/>
                    <a:pt x="7496" y="8272"/>
                    <a:pt x="11956" y="10656"/>
                  </a:cubicBezTo>
                  <a:cubicBezTo>
                    <a:pt x="15675" y="12527"/>
                    <a:pt x="19622" y="13484"/>
                    <a:pt x="23437" y="13484"/>
                  </a:cubicBezTo>
                  <a:cubicBezTo>
                    <a:pt x="26865" y="13484"/>
                    <a:pt x="30187" y="12710"/>
                    <a:pt x="33139" y="11131"/>
                  </a:cubicBezTo>
                  <a:cubicBezTo>
                    <a:pt x="39377" y="7752"/>
                    <a:pt x="42582" y="6671"/>
                    <a:pt x="42582" y="6671"/>
                  </a:cubicBezTo>
                  <a:lnTo>
                    <a:pt x="399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40"/>
            <p:cNvSpPr/>
            <p:nvPr/>
          </p:nvSpPr>
          <p:spPr>
            <a:xfrm>
              <a:off x="5788067" y="2148210"/>
              <a:ext cx="768629" cy="250348"/>
            </a:xfrm>
            <a:custGeom>
              <a:avLst/>
              <a:gdLst/>
              <a:ahLst/>
              <a:cxnLst/>
              <a:rect l="l" t="t" r="r" b="b"/>
              <a:pathLst>
                <a:path w="43358" h="14122" extrusionOk="0">
                  <a:moveTo>
                    <a:pt x="40326" y="739"/>
                  </a:moveTo>
                  <a:lnTo>
                    <a:pt x="42751" y="6931"/>
                  </a:lnTo>
                  <a:cubicBezTo>
                    <a:pt x="41885" y="7236"/>
                    <a:pt x="38725" y="8491"/>
                    <a:pt x="33482" y="11308"/>
                  </a:cubicBezTo>
                  <a:cubicBezTo>
                    <a:pt x="30595" y="12854"/>
                    <a:pt x="27306" y="13624"/>
                    <a:pt x="23895" y="13624"/>
                  </a:cubicBezTo>
                  <a:cubicBezTo>
                    <a:pt x="20141" y="13624"/>
                    <a:pt x="16238" y="12691"/>
                    <a:pt x="12562" y="10830"/>
                  </a:cubicBezTo>
                  <a:cubicBezTo>
                    <a:pt x="8185" y="8536"/>
                    <a:pt x="4332" y="5545"/>
                    <a:pt x="953" y="1993"/>
                  </a:cubicBezTo>
                  <a:lnTo>
                    <a:pt x="5458" y="1345"/>
                  </a:lnTo>
                  <a:cubicBezTo>
                    <a:pt x="5891" y="1605"/>
                    <a:pt x="8272" y="2905"/>
                    <a:pt x="10656" y="4291"/>
                  </a:cubicBezTo>
                  <a:cubicBezTo>
                    <a:pt x="12514" y="5405"/>
                    <a:pt x="16430" y="6199"/>
                    <a:pt x="20972" y="6199"/>
                  </a:cubicBezTo>
                  <a:cubicBezTo>
                    <a:pt x="23309" y="6199"/>
                    <a:pt x="25811" y="5989"/>
                    <a:pt x="28284" y="5503"/>
                  </a:cubicBezTo>
                  <a:cubicBezTo>
                    <a:pt x="32574" y="4724"/>
                    <a:pt x="36646" y="3119"/>
                    <a:pt x="40326" y="739"/>
                  </a:cubicBezTo>
                  <a:close/>
                  <a:moveTo>
                    <a:pt x="40544" y="1"/>
                  </a:moveTo>
                  <a:lnTo>
                    <a:pt x="40284" y="174"/>
                  </a:lnTo>
                  <a:cubicBezTo>
                    <a:pt x="36600" y="2600"/>
                    <a:pt x="32529" y="4246"/>
                    <a:pt x="28197" y="5070"/>
                  </a:cubicBezTo>
                  <a:cubicBezTo>
                    <a:pt x="25786" y="5523"/>
                    <a:pt x="23345" y="5719"/>
                    <a:pt x="21062" y="5719"/>
                  </a:cubicBezTo>
                  <a:cubicBezTo>
                    <a:pt x="16579" y="5719"/>
                    <a:pt x="12707" y="4962"/>
                    <a:pt x="10871" y="3899"/>
                  </a:cubicBezTo>
                  <a:cubicBezTo>
                    <a:pt x="8272" y="2340"/>
                    <a:pt x="5631" y="912"/>
                    <a:pt x="5586" y="912"/>
                  </a:cubicBezTo>
                  <a:lnTo>
                    <a:pt x="5545" y="867"/>
                  </a:lnTo>
                  <a:lnTo>
                    <a:pt x="0" y="1647"/>
                  </a:lnTo>
                  <a:lnTo>
                    <a:pt x="302" y="1993"/>
                  </a:lnTo>
                  <a:cubicBezTo>
                    <a:pt x="3767" y="5718"/>
                    <a:pt x="7797" y="8837"/>
                    <a:pt x="12343" y="11263"/>
                  </a:cubicBezTo>
                  <a:cubicBezTo>
                    <a:pt x="16069" y="13169"/>
                    <a:pt x="20054" y="14122"/>
                    <a:pt x="23911" y="14122"/>
                  </a:cubicBezTo>
                  <a:cubicBezTo>
                    <a:pt x="27376" y="14122"/>
                    <a:pt x="30755" y="13300"/>
                    <a:pt x="33742" y="11741"/>
                  </a:cubicBezTo>
                  <a:cubicBezTo>
                    <a:pt x="39851" y="8404"/>
                    <a:pt x="43098" y="7323"/>
                    <a:pt x="43143" y="7323"/>
                  </a:cubicBezTo>
                  <a:lnTo>
                    <a:pt x="43358" y="7236"/>
                  </a:lnTo>
                  <a:lnTo>
                    <a:pt x="405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40"/>
            <p:cNvSpPr/>
            <p:nvPr/>
          </p:nvSpPr>
          <p:spPr>
            <a:xfrm>
              <a:off x="5825651" y="1931253"/>
              <a:ext cx="823194" cy="344481"/>
            </a:xfrm>
            <a:custGeom>
              <a:avLst/>
              <a:gdLst/>
              <a:ahLst/>
              <a:cxnLst/>
              <a:rect l="l" t="t" r="r" b="b"/>
              <a:pathLst>
                <a:path w="46436" h="19432" extrusionOk="0">
                  <a:moveTo>
                    <a:pt x="43702" y="1"/>
                  </a:moveTo>
                  <a:cubicBezTo>
                    <a:pt x="40431" y="1"/>
                    <a:pt x="33839" y="450"/>
                    <a:pt x="28503" y="3662"/>
                  </a:cubicBezTo>
                  <a:cubicBezTo>
                    <a:pt x="21098" y="8080"/>
                    <a:pt x="15681" y="12758"/>
                    <a:pt x="12476" y="13237"/>
                  </a:cubicBezTo>
                  <a:cubicBezTo>
                    <a:pt x="12127" y="13273"/>
                    <a:pt x="11779" y="13290"/>
                    <a:pt x="11431" y="13290"/>
                  </a:cubicBezTo>
                  <a:cubicBezTo>
                    <a:pt x="9707" y="13290"/>
                    <a:pt x="8012" y="12852"/>
                    <a:pt x="6498" y="12024"/>
                  </a:cubicBezTo>
                  <a:lnTo>
                    <a:pt x="1" y="12977"/>
                  </a:lnTo>
                  <a:cubicBezTo>
                    <a:pt x="515" y="13234"/>
                    <a:pt x="9855" y="19431"/>
                    <a:pt x="17018" y="19431"/>
                  </a:cubicBezTo>
                  <a:cubicBezTo>
                    <a:pt x="17092" y="19431"/>
                    <a:pt x="17167" y="19430"/>
                    <a:pt x="17241" y="19429"/>
                  </a:cubicBezTo>
                  <a:cubicBezTo>
                    <a:pt x="24431" y="19301"/>
                    <a:pt x="27290" y="16095"/>
                    <a:pt x="33528" y="11892"/>
                  </a:cubicBezTo>
                  <a:cubicBezTo>
                    <a:pt x="37426" y="9338"/>
                    <a:pt x="41844" y="7519"/>
                    <a:pt x="46436" y="6653"/>
                  </a:cubicBezTo>
                  <a:lnTo>
                    <a:pt x="45743" y="68"/>
                  </a:lnTo>
                  <a:cubicBezTo>
                    <a:pt x="45743" y="68"/>
                    <a:pt x="44973" y="1"/>
                    <a:pt x="437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40"/>
            <p:cNvSpPr/>
            <p:nvPr/>
          </p:nvSpPr>
          <p:spPr>
            <a:xfrm>
              <a:off x="5811840" y="1926909"/>
              <a:ext cx="841613" cy="353380"/>
            </a:xfrm>
            <a:custGeom>
              <a:avLst/>
              <a:gdLst/>
              <a:ahLst/>
              <a:cxnLst/>
              <a:rect l="l" t="t" r="r" b="b"/>
              <a:pathLst>
                <a:path w="47475" h="19934" extrusionOk="0">
                  <a:moveTo>
                    <a:pt x="44578" y="482"/>
                  </a:moveTo>
                  <a:cubicBezTo>
                    <a:pt x="45410" y="482"/>
                    <a:pt x="46013" y="511"/>
                    <a:pt x="46307" y="528"/>
                  </a:cubicBezTo>
                  <a:lnTo>
                    <a:pt x="46955" y="6679"/>
                  </a:lnTo>
                  <a:cubicBezTo>
                    <a:pt x="42363" y="7632"/>
                    <a:pt x="38077" y="9365"/>
                    <a:pt x="34178" y="11964"/>
                  </a:cubicBezTo>
                  <a:cubicBezTo>
                    <a:pt x="33007" y="12744"/>
                    <a:pt x="31967" y="13482"/>
                    <a:pt x="30928" y="14216"/>
                  </a:cubicBezTo>
                  <a:cubicBezTo>
                    <a:pt x="26770" y="17207"/>
                    <a:pt x="23782" y="19373"/>
                    <a:pt x="18020" y="19459"/>
                  </a:cubicBezTo>
                  <a:cubicBezTo>
                    <a:pt x="17965" y="19460"/>
                    <a:pt x="17910" y="19460"/>
                    <a:pt x="17854" y="19460"/>
                  </a:cubicBezTo>
                  <a:cubicBezTo>
                    <a:pt x="14923" y="19460"/>
                    <a:pt x="9764" y="18365"/>
                    <a:pt x="1518" y="13350"/>
                  </a:cubicBezTo>
                  <a:lnTo>
                    <a:pt x="7236" y="12529"/>
                  </a:lnTo>
                  <a:cubicBezTo>
                    <a:pt x="8708" y="13333"/>
                    <a:pt x="10377" y="13770"/>
                    <a:pt x="12085" y="13770"/>
                  </a:cubicBezTo>
                  <a:cubicBezTo>
                    <a:pt x="12489" y="13770"/>
                    <a:pt x="12894" y="13746"/>
                    <a:pt x="13300" y="13696"/>
                  </a:cubicBezTo>
                  <a:cubicBezTo>
                    <a:pt x="15379" y="13395"/>
                    <a:pt x="18280" y="11402"/>
                    <a:pt x="21963" y="8890"/>
                  </a:cubicBezTo>
                  <a:cubicBezTo>
                    <a:pt x="24171" y="7417"/>
                    <a:pt x="26641" y="5726"/>
                    <a:pt x="29414" y="4080"/>
                  </a:cubicBezTo>
                  <a:cubicBezTo>
                    <a:pt x="34716" y="913"/>
                    <a:pt x="41357" y="482"/>
                    <a:pt x="44578" y="482"/>
                  </a:cubicBezTo>
                  <a:close/>
                  <a:moveTo>
                    <a:pt x="44673" y="1"/>
                  </a:moveTo>
                  <a:cubicBezTo>
                    <a:pt x="41450" y="1"/>
                    <a:pt x="34627" y="426"/>
                    <a:pt x="29154" y="3692"/>
                  </a:cubicBezTo>
                  <a:cubicBezTo>
                    <a:pt x="26381" y="5338"/>
                    <a:pt x="23911" y="7026"/>
                    <a:pt x="21703" y="8499"/>
                  </a:cubicBezTo>
                  <a:cubicBezTo>
                    <a:pt x="18065" y="10969"/>
                    <a:pt x="15161" y="12917"/>
                    <a:pt x="13213" y="13222"/>
                  </a:cubicBezTo>
                  <a:cubicBezTo>
                    <a:pt x="12824" y="13271"/>
                    <a:pt x="12437" y="13296"/>
                    <a:pt x="12052" y="13296"/>
                  </a:cubicBezTo>
                  <a:cubicBezTo>
                    <a:pt x="10421" y="13296"/>
                    <a:pt x="8836" y="12858"/>
                    <a:pt x="7364" y="12050"/>
                  </a:cubicBezTo>
                  <a:lnTo>
                    <a:pt x="7322" y="12009"/>
                  </a:lnTo>
                  <a:lnTo>
                    <a:pt x="0" y="13090"/>
                  </a:lnTo>
                  <a:lnTo>
                    <a:pt x="693" y="13437"/>
                  </a:lnTo>
                  <a:cubicBezTo>
                    <a:pt x="738" y="13482"/>
                    <a:pt x="866" y="13523"/>
                    <a:pt x="1085" y="13655"/>
                  </a:cubicBezTo>
                  <a:cubicBezTo>
                    <a:pt x="9488" y="18808"/>
                    <a:pt x="14814" y="19934"/>
                    <a:pt x="17846" y="19934"/>
                  </a:cubicBezTo>
                  <a:lnTo>
                    <a:pt x="18020" y="19934"/>
                  </a:lnTo>
                  <a:cubicBezTo>
                    <a:pt x="23911" y="19847"/>
                    <a:pt x="26988" y="17640"/>
                    <a:pt x="31233" y="14608"/>
                  </a:cubicBezTo>
                  <a:cubicBezTo>
                    <a:pt x="32227" y="13870"/>
                    <a:pt x="33267" y="13135"/>
                    <a:pt x="34438" y="12355"/>
                  </a:cubicBezTo>
                  <a:cubicBezTo>
                    <a:pt x="38337" y="9756"/>
                    <a:pt x="42668" y="8024"/>
                    <a:pt x="47260" y="7112"/>
                  </a:cubicBezTo>
                  <a:lnTo>
                    <a:pt x="47475" y="7071"/>
                  </a:lnTo>
                  <a:lnTo>
                    <a:pt x="46740" y="95"/>
                  </a:lnTo>
                  <a:lnTo>
                    <a:pt x="46522" y="54"/>
                  </a:lnTo>
                  <a:cubicBezTo>
                    <a:pt x="46499" y="54"/>
                    <a:pt x="45810" y="1"/>
                    <a:pt x="446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40"/>
            <p:cNvSpPr/>
            <p:nvPr/>
          </p:nvSpPr>
          <p:spPr>
            <a:xfrm>
              <a:off x="5807231" y="2148210"/>
              <a:ext cx="182026" cy="63784"/>
            </a:xfrm>
            <a:custGeom>
              <a:avLst/>
              <a:gdLst/>
              <a:ahLst/>
              <a:cxnLst/>
              <a:rect l="l" t="t" r="r" b="b"/>
              <a:pathLst>
                <a:path w="10268" h="3598" extrusionOk="0">
                  <a:moveTo>
                    <a:pt x="10268" y="1"/>
                  </a:moveTo>
                  <a:lnTo>
                    <a:pt x="10268" y="1"/>
                  </a:lnTo>
                  <a:cubicBezTo>
                    <a:pt x="10268" y="1"/>
                    <a:pt x="4897" y="1560"/>
                    <a:pt x="3077" y="1560"/>
                  </a:cubicBezTo>
                  <a:cubicBezTo>
                    <a:pt x="2038" y="1560"/>
                    <a:pt x="998" y="1733"/>
                    <a:pt x="0" y="2038"/>
                  </a:cubicBezTo>
                  <a:lnTo>
                    <a:pt x="1126" y="3598"/>
                  </a:lnTo>
                  <a:lnTo>
                    <a:pt x="5330" y="3598"/>
                  </a:lnTo>
                  <a:cubicBezTo>
                    <a:pt x="5330" y="3598"/>
                    <a:pt x="7929" y="2125"/>
                    <a:pt x="8490" y="1820"/>
                  </a:cubicBezTo>
                  <a:cubicBezTo>
                    <a:pt x="9055" y="1473"/>
                    <a:pt x="9835" y="999"/>
                    <a:pt x="9835" y="999"/>
                  </a:cubicBezTo>
                  <a:lnTo>
                    <a:pt x="102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40"/>
            <p:cNvSpPr/>
            <p:nvPr/>
          </p:nvSpPr>
          <p:spPr>
            <a:xfrm>
              <a:off x="5800353" y="2142076"/>
              <a:ext cx="196598" cy="74526"/>
            </a:xfrm>
            <a:custGeom>
              <a:avLst/>
              <a:gdLst/>
              <a:ahLst/>
              <a:cxnLst/>
              <a:rect l="l" t="t" r="r" b="b"/>
              <a:pathLst>
                <a:path w="11090" h="4204" extrusionOk="0">
                  <a:moveTo>
                    <a:pt x="10264" y="738"/>
                  </a:moveTo>
                  <a:lnTo>
                    <a:pt x="10049" y="1171"/>
                  </a:lnTo>
                  <a:cubicBezTo>
                    <a:pt x="9831" y="1300"/>
                    <a:pt x="9225" y="1646"/>
                    <a:pt x="8750" y="1951"/>
                  </a:cubicBezTo>
                  <a:cubicBezTo>
                    <a:pt x="8230" y="2253"/>
                    <a:pt x="6019" y="3510"/>
                    <a:pt x="5673" y="3725"/>
                  </a:cubicBezTo>
                  <a:lnTo>
                    <a:pt x="1646" y="3725"/>
                  </a:lnTo>
                  <a:lnTo>
                    <a:pt x="780" y="2512"/>
                  </a:lnTo>
                  <a:cubicBezTo>
                    <a:pt x="1646" y="2253"/>
                    <a:pt x="2554" y="2166"/>
                    <a:pt x="3465" y="2166"/>
                  </a:cubicBezTo>
                  <a:cubicBezTo>
                    <a:pt x="4980" y="2166"/>
                    <a:pt x="8878" y="1085"/>
                    <a:pt x="10264" y="738"/>
                  </a:cubicBezTo>
                  <a:close/>
                  <a:moveTo>
                    <a:pt x="11089" y="0"/>
                  </a:moveTo>
                  <a:lnTo>
                    <a:pt x="10611" y="132"/>
                  </a:lnTo>
                  <a:cubicBezTo>
                    <a:pt x="10524" y="132"/>
                    <a:pt x="5198" y="1691"/>
                    <a:pt x="3465" y="1691"/>
                  </a:cubicBezTo>
                  <a:cubicBezTo>
                    <a:pt x="2381" y="1691"/>
                    <a:pt x="1341" y="1819"/>
                    <a:pt x="347" y="2166"/>
                  </a:cubicBezTo>
                  <a:lnTo>
                    <a:pt x="0" y="2253"/>
                  </a:lnTo>
                  <a:lnTo>
                    <a:pt x="1428" y="4203"/>
                  </a:lnTo>
                  <a:lnTo>
                    <a:pt x="5759" y="4203"/>
                  </a:lnTo>
                  <a:lnTo>
                    <a:pt x="5846" y="4158"/>
                  </a:lnTo>
                  <a:cubicBezTo>
                    <a:pt x="5933" y="4117"/>
                    <a:pt x="8445" y="2686"/>
                    <a:pt x="9010" y="2339"/>
                  </a:cubicBezTo>
                  <a:cubicBezTo>
                    <a:pt x="9571" y="2038"/>
                    <a:pt x="10351" y="1559"/>
                    <a:pt x="10351" y="1559"/>
                  </a:cubicBezTo>
                  <a:lnTo>
                    <a:pt x="10438" y="1518"/>
                  </a:lnTo>
                  <a:lnTo>
                    <a:pt x="1108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40"/>
            <p:cNvSpPr/>
            <p:nvPr/>
          </p:nvSpPr>
          <p:spPr>
            <a:xfrm>
              <a:off x="5475484" y="1457964"/>
              <a:ext cx="722626" cy="589670"/>
            </a:xfrm>
            <a:custGeom>
              <a:avLst/>
              <a:gdLst/>
              <a:ahLst/>
              <a:cxnLst/>
              <a:rect l="l" t="t" r="r" b="b"/>
              <a:pathLst>
                <a:path w="40763" h="33263" extrusionOk="0">
                  <a:moveTo>
                    <a:pt x="20374" y="0"/>
                  </a:moveTo>
                  <a:cubicBezTo>
                    <a:pt x="16287" y="0"/>
                    <a:pt x="12191" y="1711"/>
                    <a:pt x="9703" y="5149"/>
                  </a:cubicBezTo>
                  <a:cubicBezTo>
                    <a:pt x="6976" y="8961"/>
                    <a:pt x="6716" y="13379"/>
                    <a:pt x="6498" y="15198"/>
                  </a:cubicBezTo>
                  <a:cubicBezTo>
                    <a:pt x="6238" y="16976"/>
                    <a:pt x="3164" y="17104"/>
                    <a:pt x="2905" y="19357"/>
                  </a:cubicBezTo>
                  <a:cubicBezTo>
                    <a:pt x="2645" y="21654"/>
                    <a:pt x="4592" y="22735"/>
                    <a:pt x="3858" y="23820"/>
                  </a:cubicBezTo>
                  <a:cubicBezTo>
                    <a:pt x="3164" y="24860"/>
                    <a:pt x="46" y="26419"/>
                    <a:pt x="46" y="29060"/>
                  </a:cubicBezTo>
                  <a:cubicBezTo>
                    <a:pt x="1" y="30532"/>
                    <a:pt x="306" y="31963"/>
                    <a:pt x="999" y="33263"/>
                  </a:cubicBezTo>
                  <a:lnTo>
                    <a:pt x="39765" y="33263"/>
                  </a:lnTo>
                  <a:cubicBezTo>
                    <a:pt x="40416" y="31963"/>
                    <a:pt x="40763" y="30532"/>
                    <a:pt x="40718" y="29060"/>
                  </a:cubicBezTo>
                  <a:cubicBezTo>
                    <a:pt x="40718" y="26419"/>
                    <a:pt x="37599" y="24860"/>
                    <a:pt x="36864" y="23820"/>
                  </a:cubicBezTo>
                  <a:cubicBezTo>
                    <a:pt x="36171" y="22735"/>
                    <a:pt x="38077" y="21654"/>
                    <a:pt x="37859" y="19357"/>
                  </a:cubicBezTo>
                  <a:cubicBezTo>
                    <a:pt x="37599" y="17104"/>
                    <a:pt x="34480" y="16976"/>
                    <a:pt x="34265" y="15198"/>
                  </a:cubicBezTo>
                  <a:cubicBezTo>
                    <a:pt x="34006" y="13379"/>
                    <a:pt x="33787" y="8961"/>
                    <a:pt x="31015" y="5149"/>
                  </a:cubicBezTo>
                  <a:cubicBezTo>
                    <a:pt x="28565" y="1722"/>
                    <a:pt x="24474" y="0"/>
                    <a:pt x="203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40"/>
            <p:cNvSpPr/>
            <p:nvPr/>
          </p:nvSpPr>
          <p:spPr>
            <a:xfrm>
              <a:off x="5470874" y="1453284"/>
              <a:ext cx="731047" cy="598161"/>
            </a:xfrm>
            <a:custGeom>
              <a:avLst/>
              <a:gdLst/>
              <a:ahLst/>
              <a:cxnLst/>
              <a:rect l="l" t="t" r="r" b="b"/>
              <a:pathLst>
                <a:path w="41238" h="33742" extrusionOk="0">
                  <a:moveTo>
                    <a:pt x="20619" y="475"/>
                  </a:moveTo>
                  <a:cubicBezTo>
                    <a:pt x="24909" y="475"/>
                    <a:pt x="28808" y="2381"/>
                    <a:pt x="31102" y="5545"/>
                  </a:cubicBezTo>
                  <a:cubicBezTo>
                    <a:pt x="33527" y="8923"/>
                    <a:pt x="33961" y="12777"/>
                    <a:pt x="34179" y="14814"/>
                  </a:cubicBezTo>
                  <a:cubicBezTo>
                    <a:pt x="34221" y="15074"/>
                    <a:pt x="34266" y="15289"/>
                    <a:pt x="34266" y="15462"/>
                  </a:cubicBezTo>
                  <a:cubicBezTo>
                    <a:pt x="34394" y="16415"/>
                    <a:pt x="35219" y="16980"/>
                    <a:pt x="35998" y="17455"/>
                  </a:cubicBezTo>
                  <a:cubicBezTo>
                    <a:pt x="36865" y="18020"/>
                    <a:pt x="37731" y="18581"/>
                    <a:pt x="37859" y="19666"/>
                  </a:cubicBezTo>
                  <a:cubicBezTo>
                    <a:pt x="37991" y="20747"/>
                    <a:pt x="37558" y="21572"/>
                    <a:pt x="37211" y="22265"/>
                  </a:cubicBezTo>
                  <a:cubicBezTo>
                    <a:pt x="36865" y="22913"/>
                    <a:pt x="36518" y="23564"/>
                    <a:pt x="36951" y="24212"/>
                  </a:cubicBezTo>
                  <a:cubicBezTo>
                    <a:pt x="37166" y="24559"/>
                    <a:pt x="37599" y="24905"/>
                    <a:pt x="38119" y="25338"/>
                  </a:cubicBezTo>
                  <a:cubicBezTo>
                    <a:pt x="39290" y="26336"/>
                    <a:pt x="40718" y="27591"/>
                    <a:pt x="40718" y="29324"/>
                  </a:cubicBezTo>
                  <a:cubicBezTo>
                    <a:pt x="40763" y="30710"/>
                    <a:pt x="40458" y="32054"/>
                    <a:pt x="39852" y="33267"/>
                  </a:cubicBezTo>
                  <a:lnTo>
                    <a:pt x="1387" y="33267"/>
                  </a:lnTo>
                  <a:cubicBezTo>
                    <a:pt x="780" y="32054"/>
                    <a:pt x="479" y="30710"/>
                    <a:pt x="521" y="29324"/>
                  </a:cubicBezTo>
                  <a:cubicBezTo>
                    <a:pt x="521" y="27591"/>
                    <a:pt x="1993" y="26336"/>
                    <a:pt x="3165" y="25338"/>
                  </a:cubicBezTo>
                  <a:cubicBezTo>
                    <a:pt x="3639" y="24905"/>
                    <a:pt x="4072" y="24559"/>
                    <a:pt x="4332" y="24212"/>
                  </a:cubicBezTo>
                  <a:cubicBezTo>
                    <a:pt x="4766" y="23564"/>
                    <a:pt x="4419" y="22913"/>
                    <a:pt x="4072" y="22265"/>
                  </a:cubicBezTo>
                  <a:cubicBezTo>
                    <a:pt x="3684" y="21572"/>
                    <a:pt x="3293" y="20747"/>
                    <a:pt x="3424" y="19666"/>
                  </a:cubicBezTo>
                  <a:cubicBezTo>
                    <a:pt x="3511" y="18581"/>
                    <a:pt x="4377" y="18020"/>
                    <a:pt x="5244" y="17455"/>
                  </a:cubicBezTo>
                  <a:cubicBezTo>
                    <a:pt x="6023" y="16980"/>
                    <a:pt x="6845" y="16415"/>
                    <a:pt x="6976" y="15462"/>
                  </a:cubicBezTo>
                  <a:cubicBezTo>
                    <a:pt x="7018" y="15289"/>
                    <a:pt x="7063" y="15074"/>
                    <a:pt x="7063" y="14814"/>
                  </a:cubicBezTo>
                  <a:cubicBezTo>
                    <a:pt x="7323" y="12777"/>
                    <a:pt x="7756" y="8923"/>
                    <a:pt x="10182" y="5545"/>
                  </a:cubicBezTo>
                  <a:cubicBezTo>
                    <a:pt x="12434" y="2381"/>
                    <a:pt x="16374" y="475"/>
                    <a:pt x="20619" y="475"/>
                  </a:cubicBezTo>
                  <a:close/>
                  <a:moveTo>
                    <a:pt x="20619" y="0"/>
                  </a:moveTo>
                  <a:cubicBezTo>
                    <a:pt x="16201" y="0"/>
                    <a:pt x="12129" y="1993"/>
                    <a:pt x="9790" y="5285"/>
                  </a:cubicBezTo>
                  <a:cubicBezTo>
                    <a:pt x="7278" y="8750"/>
                    <a:pt x="6845" y="12648"/>
                    <a:pt x="6585" y="14769"/>
                  </a:cubicBezTo>
                  <a:cubicBezTo>
                    <a:pt x="6585" y="15029"/>
                    <a:pt x="6543" y="15247"/>
                    <a:pt x="6498" y="15421"/>
                  </a:cubicBezTo>
                  <a:cubicBezTo>
                    <a:pt x="6412" y="16155"/>
                    <a:pt x="5764" y="16589"/>
                    <a:pt x="4984" y="17067"/>
                  </a:cubicBezTo>
                  <a:cubicBezTo>
                    <a:pt x="4072" y="17628"/>
                    <a:pt x="3078" y="18280"/>
                    <a:pt x="2946" y="19621"/>
                  </a:cubicBezTo>
                  <a:cubicBezTo>
                    <a:pt x="2818" y="20834"/>
                    <a:pt x="3251" y="21745"/>
                    <a:pt x="3639" y="22480"/>
                  </a:cubicBezTo>
                  <a:cubicBezTo>
                    <a:pt x="3986" y="23173"/>
                    <a:pt x="4159" y="23564"/>
                    <a:pt x="3944" y="23952"/>
                  </a:cubicBezTo>
                  <a:cubicBezTo>
                    <a:pt x="3726" y="24212"/>
                    <a:pt x="3338" y="24559"/>
                    <a:pt x="2860" y="24992"/>
                  </a:cubicBezTo>
                  <a:cubicBezTo>
                    <a:pt x="1647" y="25990"/>
                    <a:pt x="46" y="27376"/>
                    <a:pt x="46" y="29324"/>
                  </a:cubicBezTo>
                  <a:cubicBezTo>
                    <a:pt x="1" y="30796"/>
                    <a:pt x="347" y="32314"/>
                    <a:pt x="1040" y="33614"/>
                  </a:cubicBezTo>
                  <a:lnTo>
                    <a:pt x="1085" y="33742"/>
                  </a:lnTo>
                  <a:lnTo>
                    <a:pt x="40157" y="33742"/>
                  </a:lnTo>
                  <a:lnTo>
                    <a:pt x="40243" y="33614"/>
                  </a:lnTo>
                  <a:cubicBezTo>
                    <a:pt x="40936" y="32314"/>
                    <a:pt x="41238" y="30796"/>
                    <a:pt x="41196" y="29324"/>
                  </a:cubicBezTo>
                  <a:cubicBezTo>
                    <a:pt x="41196" y="27376"/>
                    <a:pt x="39592" y="25990"/>
                    <a:pt x="38424" y="24992"/>
                  </a:cubicBezTo>
                  <a:cubicBezTo>
                    <a:pt x="37946" y="24559"/>
                    <a:pt x="37558" y="24212"/>
                    <a:pt x="37339" y="23952"/>
                  </a:cubicBezTo>
                  <a:cubicBezTo>
                    <a:pt x="37079" y="23564"/>
                    <a:pt x="37253" y="23173"/>
                    <a:pt x="37644" y="22480"/>
                  </a:cubicBezTo>
                  <a:cubicBezTo>
                    <a:pt x="37991" y="21745"/>
                    <a:pt x="38465" y="20834"/>
                    <a:pt x="38337" y="19621"/>
                  </a:cubicBezTo>
                  <a:cubicBezTo>
                    <a:pt x="38206" y="18280"/>
                    <a:pt x="37166" y="17628"/>
                    <a:pt x="36258" y="17067"/>
                  </a:cubicBezTo>
                  <a:cubicBezTo>
                    <a:pt x="35520" y="16589"/>
                    <a:pt x="34827" y="16155"/>
                    <a:pt x="34740" y="15421"/>
                  </a:cubicBezTo>
                  <a:cubicBezTo>
                    <a:pt x="34740" y="15247"/>
                    <a:pt x="34699" y="15029"/>
                    <a:pt x="34654" y="14769"/>
                  </a:cubicBezTo>
                  <a:cubicBezTo>
                    <a:pt x="34439" y="12648"/>
                    <a:pt x="33961" y="8750"/>
                    <a:pt x="31493" y="5285"/>
                  </a:cubicBezTo>
                  <a:cubicBezTo>
                    <a:pt x="29109" y="1993"/>
                    <a:pt x="25037" y="0"/>
                    <a:pt x="206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40"/>
            <p:cNvSpPr/>
            <p:nvPr/>
          </p:nvSpPr>
          <p:spPr>
            <a:xfrm>
              <a:off x="5620660" y="1821710"/>
              <a:ext cx="65255" cy="98476"/>
            </a:xfrm>
            <a:custGeom>
              <a:avLst/>
              <a:gdLst/>
              <a:ahLst/>
              <a:cxnLst/>
              <a:rect l="l" t="t" r="r" b="b"/>
              <a:pathLst>
                <a:path w="3681" h="5555" extrusionOk="0">
                  <a:moveTo>
                    <a:pt x="1384" y="1"/>
                  </a:moveTo>
                  <a:cubicBezTo>
                    <a:pt x="990" y="1"/>
                    <a:pt x="637" y="336"/>
                    <a:pt x="475" y="1351"/>
                  </a:cubicBezTo>
                  <a:cubicBezTo>
                    <a:pt x="0" y="4342"/>
                    <a:pt x="3680" y="5554"/>
                    <a:pt x="3680" y="5554"/>
                  </a:cubicBezTo>
                  <a:lnTo>
                    <a:pt x="3074" y="1264"/>
                  </a:lnTo>
                  <a:cubicBezTo>
                    <a:pt x="3074" y="1264"/>
                    <a:pt x="2150" y="1"/>
                    <a:pt x="13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40"/>
            <p:cNvSpPr/>
            <p:nvPr/>
          </p:nvSpPr>
          <p:spPr>
            <a:xfrm>
              <a:off x="5615253" y="1817615"/>
              <a:ext cx="76069" cy="108705"/>
            </a:xfrm>
            <a:custGeom>
              <a:avLst/>
              <a:gdLst/>
              <a:ahLst/>
              <a:cxnLst/>
              <a:rect l="l" t="t" r="r" b="b"/>
              <a:pathLst>
                <a:path w="4291" h="6132" extrusionOk="0">
                  <a:moveTo>
                    <a:pt x="1691" y="501"/>
                  </a:moveTo>
                  <a:cubicBezTo>
                    <a:pt x="2166" y="501"/>
                    <a:pt x="2817" y="1107"/>
                    <a:pt x="3164" y="1582"/>
                  </a:cubicBezTo>
                  <a:lnTo>
                    <a:pt x="3684" y="5439"/>
                  </a:lnTo>
                  <a:cubicBezTo>
                    <a:pt x="2817" y="5047"/>
                    <a:pt x="652" y="3880"/>
                    <a:pt x="998" y="1627"/>
                  </a:cubicBezTo>
                  <a:cubicBezTo>
                    <a:pt x="1085" y="1149"/>
                    <a:pt x="1258" y="587"/>
                    <a:pt x="1605" y="501"/>
                  </a:cubicBezTo>
                  <a:close/>
                  <a:moveTo>
                    <a:pt x="1671" y="0"/>
                  </a:moveTo>
                  <a:cubicBezTo>
                    <a:pt x="1604" y="0"/>
                    <a:pt x="1538" y="7"/>
                    <a:pt x="1473" y="23"/>
                  </a:cubicBezTo>
                  <a:cubicBezTo>
                    <a:pt x="998" y="154"/>
                    <a:pt x="652" y="674"/>
                    <a:pt x="520" y="1582"/>
                  </a:cubicBezTo>
                  <a:cubicBezTo>
                    <a:pt x="0" y="4701"/>
                    <a:pt x="3899" y="6000"/>
                    <a:pt x="3899" y="6000"/>
                  </a:cubicBezTo>
                  <a:lnTo>
                    <a:pt x="4290" y="6132"/>
                  </a:lnTo>
                  <a:lnTo>
                    <a:pt x="3639" y="1367"/>
                  </a:lnTo>
                  <a:lnTo>
                    <a:pt x="3597" y="1322"/>
                  </a:lnTo>
                  <a:cubicBezTo>
                    <a:pt x="3475" y="1203"/>
                    <a:pt x="2534" y="0"/>
                    <a:pt x="16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40"/>
            <p:cNvSpPr/>
            <p:nvPr/>
          </p:nvSpPr>
          <p:spPr>
            <a:xfrm>
              <a:off x="5986179" y="1821710"/>
              <a:ext cx="66053" cy="98476"/>
            </a:xfrm>
            <a:custGeom>
              <a:avLst/>
              <a:gdLst/>
              <a:ahLst/>
              <a:cxnLst/>
              <a:rect l="l" t="t" r="r" b="b"/>
              <a:pathLst>
                <a:path w="3726" h="5555" extrusionOk="0">
                  <a:moveTo>
                    <a:pt x="2329" y="1"/>
                  </a:moveTo>
                  <a:cubicBezTo>
                    <a:pt x="1551" y="1"/>
                    <a:pt x="607" y="1264"/>
                    <a:pt x="607" y="1264"/>
                  </a:cubicBezTo>
                  <a:lnTo>
                    <a:pt x="1" y="5554"/>
                  </a:lnTo>
                  <a:cubicBezTo>
                    <a:pt x="1" y="5554"/>
                    <a:pt x="3726" y="4342"/>
                    <a:pt x="3248" y="1351"/>
                  </a:cubicBezTo>
                  <a:cubicBezTo>
                    <a:pt x="3086" y="336"/>
                    <a:pt x="2729" y="1"/>
                    <a:pt x="23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40"/>
            <p:cNvSpPr/>
            <p:nvPr/>
          </p:nvSpPr>
          <p:spPr>
            <a:xfrm>
              <a:off x="5981570" y="1817615"/>
              <a:ext cx="75271" cy="108705"/>
            </a:xfrm>
            <a:custGeom>
              <a:avLst/>
              <a:gdLst/>
              <a:ahLst/>
              <a:cxnLst/>
              <a:rect l="l" t="t" r="r" b="b"/>
              <a:pathLst>
                <a:path w="4246" h="6132" extrusionOk="0">
                  <a:moveTo>
                    <a:pt x="2569" y="487"/>
                  </a:moveTo>
                  <a:cubicBezTo>
                    <a:pt x="2609" y="487"/>
                    <a:pt x="2649" y="491"/>
                    <a:pt x="2686" y="501"/>
                  </a:cubicBezTo>
                  <a:cubicBezTo>
                    <a:pt x="3033" y="587"/>
                    <a:pt x="3206" y="1149"/>
                    <a:pt x="3293" y="1627"/>
                  </a:cubicBezTo>
                  <a:cubicBezTo>
                    <a:pt x="3639" y="3880"/>
                    <a:pt x="1473" y="5047"/>
                    <a:pt x="562" y="5439"/>
                  </a:cubicBezTo>
                  <a:lnTo>
                    <a:pt x="1082" y="1582"/>
                  </a:lnTo>
                  <a:cubicBezTo>
                    <a:pt x="1365" y="1222"/>
                    <a:pt x="2056" y="487"/>
                    <a:pt x="2569" y="487"/>
                  </a:cubicBezTo>
                  <a:close/>
                  <a:moveTo>
                    <a:pt x="2609" y="0"/>
                  </a:moveTo>
                  <a:cubicBezTo>
                    <a:pt x="1717" y="0"/>
                    <a:pt x="813" y="1203"/>
                    <a:pt x="694" y="1322"/>
                  </a:cubicBezTo>
                  <a:lnTo>
                    <a:pt x="649" y="1367"/>
                  </a:lnTo>
                  <a:lnTo>
                    <a:pt x="1" y="6132"/>
                  </a:lnTo>
                  <a:lnTo>
                    <a:pt x="347" y="6000"/>
                  </a:lnTo>
                  <a:cubicBezTo>
                    <a:pt x="389" y="6000"/>
                    <a:pt x="4246" y="4701"/>
                    <a:pt x="3726" y="1582"/>
                  </a:cubicBezTo>
                  <a:cubicBezTo>
                    <a:pt x="3594" y="674"/>
                    <a:pt x="3293" y="154"/>
                    <a:pt x="2815" y="23"/>
                  </a:cubicBezTo>
                  <a:cubicBezTo>
                    <a:pt x="2746" y="7"/>
                    <a:pt x="2677" y="0"/>
                    <a:pt x="26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40"/>
            <p:cNvSpPr/>
            <p:nvPr/>
          </p:nvSpPr>
          <p:spPr>
            <a:xfrm>
              <a:off x="5715878" y="1934727"/>
              <a:ext cx="252617" cy="148255"/>
            </a:xfrm>
            <a:custGeom>
              <a:avLst/>
              <a:gdLst/>
              <a:ahLst/>
              <a:cxnLst/>
              <a:rect l="l" t="t" r="r" b="b"/>
              <a:pathLst>
                <a:path w="14250" h="8363" extrusionOk="0">
                  <a:moveTo>
                    <a:pt x="0" y="1"/>
                  </a:moveTo>
                  <a:lnTo>
                    <a:pt x="1688" y="8362"/>
                  </a:lnTo>
                  <a:lnTo>
                    <a:pt x="12430" y="8362"/>
                  </a:lnTo>
                  <a:lnTo>
                    <a:pt x="14250" y="69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40"/>
            <p:cNvSpPr/>
            <p:nvPr/>
          </p:nvSpPr>
          <p:spPr>
            <a:xfrm>
              <a:off x="5710471" y="1930118"/>
              <a:ext cx="262633" cy="156676"/>
            </a:xfrm>
            <a:custGeom>
              <a:avLst/>
              <a:gdLst/>
              <a:ahLst/>
              <a:cxnLst/>
              <a:rect l="l" t="t" r="r" b="b"/>
              <a:pathLst>
                <a:path w="14815" h="8838" extrusionOk="0">
                  <a:moveTo>
                    <a:pt x="607" y="479"/>
                  </a:moveTo>
                  <a:lnTo>
                    <a:pt x="14253" y="1172"/>
                  </a:lnTo>
                  <a:lnTo>
                    <a:pt x="12562" y="8363"/>
                  </a:lnTo>
                  <a:lnTo>
                    <a:pt x="2166" y="8363"/>
                  </a:lnTo>
                  <a:lnTo>
                    <a:pt x="607" y="479"/>
                  </a:lnTo>
                  <a:close/>
                  <a:moveTo>
                    <a:pt x="0" y="1"/>
                  </a:moveTo>
                  <a:lnTo>
                    <a:pt x="1778" y="8837"/>
                  </a:lnTo>
                  <a:lnTo>
                    <a:pt x="12909" y="8837"/>
                  </a:lnTo>
                  <a:lnTo>
                    <a:pt x="14815" y="739"/>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40"/>
            <p:cNvSpPr/>
            <p:nvPr/>
          </p:nvSpPr>
          <p:spPr>
            <a:xfrm>
              <a:off x="5701252" y="2038437"/>
              <a:ext cx="290288" cy="155754"/>
            </a:xfrm>
            <a:custGeom>
              <a:avLst/>
              <a:gdLst/>
              <a:ahLst/>
              <a:cxnLst/>
              <a:rect l="l" t="t" r="r" b="b"/>
              <a:pathLst>
                <a:path w="16375" h="8786" extrusionOk="0">
                  <a:moveTo>
                    <a:pt x="1824" y="0"/>
                  </a:moveTo>
                  <a:cubicBezTo>
                    <a:pt x="1271" y="0"/>
                    <a:pt x="793" y="82"/>
                    <a:pt x="694" y="347"/>
                  </a:cubicBezTo>
                  <a:cubicBezTo>
                    <a:pt x="479" y="1081"/>
                    <a:pt x="1" y="7191"/>
                    <a:pt x="565" y="7665"/>
                  </a:cubicBezTo>
                  <a:cubicBezTo>
                    <a:pt x="1104" y="8090"/>
                    <a:pt x="3520" y="8785"/>
                    <a:pt x="6815" y="8785"/>
                  </a:cubicBezTo>
                  <a:cubicBezTo>
                    <a:pt x="7231" y="8785"/>
                    <a:pt x="7661" y="8774"/>
                    <a:pt x="8102" y="8750"/>
                  </a:cubicBezTo>
                  <a:cubicBezTo>
                    <a:pt x="12042" y="8490"/>
                    <a:pt x="16374" y="7665"/>
                    <a:pt x="16246" y="6238"/>
                  </a:cubicBezTo>
                  <a:cubicBezTo>
                    <a:pt x="16114" y="4765"/>
                    <a:pt x="15553" y="1688"/>
                    <a:pt x="15553" y="693"/>
                  </a:cubicBezTo>
                  <a:cubicBezTo>
                    <a:pt x="15553" y="216"/>
                    <a:pt x="12607" y="97"/>
                    <a:pt x="9667" y="97"/>
                  </a:cubicBezTo>
                  <a:cubicBezTo>
                    <a:pt x="6737" y="97"/>
                    <a:pt x="3812" y="215"/>
                    <a:pt x="3812" y="215"/>
                  </a:cubicBezTo>
                  <a:cubicBezTo>
                    <a:pt x="3812" y="215"/>
                    <a:pt x="2719" y="0"/>
                    <a:pt x="18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40"/>
            <p:cNvSpPr/>
            <p:nvPr/>
          </p:nvSpPr>
          <p:spPr>
            <a:xfrm>
              <a:off x="5695118" y="2033792"/>
              <a:ext cx="298744" cy="164369"/>
            </a:xfrm>
            <a:custGeom>
              <a:avLst/>
              <a:gdLst/>
              <a:ahLst/>
              <a:cxnLst/>
              <a:rect l="l" t="t" r="r" b="b"/>
              <a:pathLst>
                <a:path w="16852" h="9272" extrusionOk="0">
                  <a:moveTo>
                    <a:pt x="2124" y="522"/>
                  </a:moveTo>
                  <a:cubicBezTo>
                    <a:pt x="2644" y="522"/>
                    <a:pt x="3379" y="564"/>
                    <a:pt x="4117" y="737"/>
                  </a:cubicBezTo>
                  <a:lnTo>
                    <a:pt x="4158" y="737"/>
                  </a:lnTo>
                  <a:cubicBezTo>
                    <a:pt x="6102" y="657"/>
                    <a:pt x="8104" y="613"/>
                    <a:pt x="9883" y="613"/>
                  </a:cubicBezTo>
                  <a:cubicBezTo>
                    <a:pt x="12905" y="613"/>
                    <a:pt x="15283" y="741"/>
                    <a:pt x="15639" y="1042"/>
                  </a:cubicBezTo>
                  <a:cubicBezTo>
                    <a:pt x="15639" y="1603"/>
                    <a:pt x="15812" y="2688"/>
                    <a:pt x="15985" y="3901"/>
                  </a:cubicBezTo>
                  <a:cubicBezTo>
                    <a:pt x="16159" y="4854"/>
                    <a:pt x="16287" y="5848"/>
                    <a:pt x="16374" y="6500"/>
                  </a:cubicBezTo>
                  <a:cubicBezTo>
                    <a:pt x="16374" y="6628"/>
                    <a:pt x="16332" y="6760"/>
                    <a:pt x="16200" y="6933"/>
                  </a:cubicBezTo>
                  <a:cubicBezTo>
                    <a:pt x="15421" y="7799"/>
                    <a:pt x="12388" y="8492"/>
                    <a:pt x="8448" y="8752"/>
                  </a:cubicBezTo>
                  <a:cubicBezTo>
                    <a:pt x="7964" y="8784"/>
                    <a:pt x="7495" y="8798"/>
                    <a:pt x="7044" y="8798"/>
                  </a:cubicBezTo>
                  <a:cubicBezTo>
                    <a:pt x="3793" y="8798"/>
                    <a:pt x="1502" y="8053"/>
                    <a:pt x="1085" y="7713"/>
                  </a:cubicBezTo>
                  <a:cubicBezTo>
                    <a:pt x="652" y="7279"/>
                    <a:pt x="998" y="1562"/>
                    <a:pt x="1258" y="695"/>
                  </a:cubicBezTo>
                  <a:cubicBezTo>
                    <a:pt x="1300" y="564"/>
                    <a:pt x="1646" y="522"/>
                    <a:pt x="2124" y="522"/>
                  </a:cubicBezTo>
                  <a:close/>
                  <a:moveTo>
                    <a:pt x="2165" y="0"/>
                  </a:moveTo>
                  <a:cubicBezTo>
                    <a:pt x="1513" y="0"/>
                    <a:pt x="949" y="126"/>
                    <a:pt x="825" y="522"/>
                  </a:cubicBezTo>
                  <a:cubicBezTo>
                    <a:pt x="652" y="1083"/>
                    <a:pt x="0" y="7494"/>
                    <a:pt x="780" y="8101"/>
                  </a:cubicBezTo>
                  <a:cubicBezTo>
                    <a:pt x="1345" y="8534"/>
                    <a:pt x="3725" y="9272"/>
                    <a:pt x="7062" y="9272"/>
                  </a:cubicBezTo>
                  <a:cubicBezTo>
                    <a:pt x="7495" y="9272"/>
                    <a:pt x="7970" y="9272"/>
                    <a:pt x="8490" y="9227"/>
                  </a:cubicBezTo>
                  <a:cubicBezTo>
                    <a:pt x="11695" y="9054"/>
                    <a:pt x="15552" y="8406"/>
                    <a:pt x="16547" y="7234"/>
                  </a:cubicBezTo>
                  <a:cubicBezTo>
                    <a:pt x="16765" y="6974"/>
                    <a:pt x="16852" y="6715"/>
                    <a:pt x="16852" y="6455"/>
                  </a:cubicBezTo>
                  <a:cubicBezTo>
                    <a:pt x="16765" y="5807"/>
                    <a:pt x="16633" y="4809"/>
                    <a:pt x="16460" y="3814"/>
                  </a:cubicBezTo>
                  <a:cubicBezTo>
                    <a:pt x="16287" y="2688"/>
                    <a:pt x="16114" y="1475"/>
                    <a:pt x="16114" y="955"/>
                  </a:cubicBezTo>
                  <a:cubicBezTo>
                    <a:pt x="16114" y="910"/>
                    <a:pt x="16114" y="782"/>
                    <a:pt x="15985" y="695"/>
                  </a:cubicBezTo>
                  <a:cubicBezTo>
                    <a:pt x="15520" y="252"/>
                    <a:pt x="12691" y="135"/>
                    <a:pt x="9877" y="135"/>
                  </a:cubicBezTo>
                  <a:cubicBezTo>
                    <a:pt x="7453" y="135"/>
                    <a:pt x="5040" y="222"/>
                    <a:pt x="4158" y="262"/>
                  </a:cubicBezTo>
                  <a:cubicBezTo>
                    <a:pt x="3686" y="149"/>
                    <a:pt x="2873" y="0"/>
                    <a:pt x="21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40"/>
            <p:cNvSpPr/>
            <p:nvPr/>
          </p:nvSpPr>
          <p:spPr>
            <a:xfrm>
              <a:off x="5744261" y="2039164"/>
              <a:ext cx="200463" cy="58412"/>
            </a:xfrm>
            <a:custGeom>
              <a:avLst/>
              <a:gdLst/>
              <a:ahLst/>
              <a:cxnLst/>
              <a:rect l="l" t="t" r="r" b="b"/>
              <a:pathLst>
                <a:path w="11308" h="3295" extrusionOk="0">
                  <a:moveTo>
                    <a:pt x="0" y="1"/>
                  </a:moveTo>
                  <a:lnTo>
                    <a:pt x="0" y="1"/>
                  </a:lnTo>
                  <a:cubicBezTo>
                    <a:pt x="1783" y="1896"/>
                    <a:pt x="4062" y="3295"/>
                    <a:pt x="6198" y="3295"/>
                  </a:cubicBezTo>
                  <a:cubicBezTo>
                    <a:pt x="6504" y="3295"/>
                    <a:pt x="6806" y="3266"/>
                    <a:pt x="7104" y="3206"/>
                  </a:cubicBezTo>
                  <a:cubicBezTo>
                    <a:pt x="8664" y="2905"/>
                    <a:pt x="10095" y="1733"/>
                    <a:pt x="11308" y="174"/>
                  </a:cubicBezTo>
                  <a:cubicBezTo>
                    <a:pt x="10210" y="87"/>
                    <a:pt x="8742" y="58"/>
                    <a:pt x="7272" y="58"/>
                  </a:cubicBezTo>
                  <a:cubicBezTo>
                    <a:pt x="4333" y="58"/>
                    <a:pt x="1386" y="174"/>
                    <a:pt x="1386" y="174"/>
                  </a:cubicBezTo>
                  <a:cubicBezTo>
                    <a:pt x="912" y="87"/>
                    <a:pt x="478" y="46"/>
                    <a:pt x="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40"/>
            <p:cNvSpPr/>
            <p:nvPr/>
          </p:nvSpPr>
          <p:spPr>
            <a:xfrm>
              <a:off x="5733500" y="2033828"/>
              <a:ext cx="218899" cy="67595"/>
            </a:xfrm>
            <a:custGeom>
              <a:avLst/>
              <a:gdLst/>
              <a:ahLst/>
              <a:cxnLst/>
              <a:rect l="l" t="t" r="r" b="b"/>
              <a:pathLst>
                <a:path w="12348" h="3813" extrusionOk="0">
                  <a:moveTo>
                    <a:pt x="7976" y="606"/>
                  </a:moveTo>
                  <a:cubicBezTo>
                    <a:pt x="9210" y="606"/>
                    <a:pt x="10437" y="629"/>
                    <a:pt x="11436" y="693"/>
                  </a:cubicBezTo>
                  <a:cubicBezTo>
                    <a:pt x="10528" y="1774"/>
                    <a:pt x="9229" y="2946"/>
                    <a:pt x="7670" y="3247"/>
                  </a:cubicBezTo>
                  <a:cubicBezTo>
                    <a:pt x="7390" y="3303"/>
                    <a:pt x="7102" y="3331"/>
                    <a:pt x="6807" y="3331"/>
                  </a:cubicBezTo>
                  <a:cubicBezTo>
                    <a:pt x="5052" y="3331"/>
                    <a:pt x="3075" y="2349"/>
                    <a:pt x="1259" y="607"/>
                  </a:cubicBezTo>
                  <a:lnTo>
                    <a:pt x="1259" y="607"/>
                  </a:lnTo>
                  <a:cubicBezTo>
                    <a:pt x="1474" y="648"/>
                    <a:pt x="1734" y="693"/>
                    <a:pt x="1952" y="735"/>
                  </a:cubicBezTo>
                  <a:lnTo>
                    <a:pt x="1993" y="735"/>
                  </a:lnTo>
                  <a:cubicBezTo>
                    <a:pt x="2054" y="735"/>
                    <a:pt x="5037" y="606"/>
                    <a:pt x="7976" y="606"/>
                  </a:cubicBezTo>
                  <a:close/>
                  <a:moveTo>
                    <a:pt x="1" y="0"/>
                  </a:moveTo>
                  <a:lnTo>
                    <a:pt x="434" y="475"/>
                  </a:lnTo>
                  <a:cubicBezTo>
                    <a:pt x="2472" y="2599"/>
                    <a:pt x="4766" y="3812"/>
                    <a:pt x="6845" y="3812"/>
                  </a:cubicBezTo>
                  <a:cubicBezTo>
                    <a:pt x="7150" y="3812"/>
                    <a:pt x="7496" y="3812"/>
                    <a:pt x="7798" y="3725"/>
                  </a:cubicBezTo>
                  <a:cubicBezTo>
                    <a:pt x="9271" y="3466"/>
                    <a:pt x="10743" y="2381"/>
                    <a:pt x="12088" y="648"/>
                  </a:cubicBezTo>
                  <a:lnTo>
                    <a:pt x="12348" y="302"/>
                  </a:lnTo>
                  <a:lnTo>
                    <a:pt x="11915" y="260"/>
                  </a:lnTo>
                  <a:cubicBezTo>
                    <a:pt x="10765" y="166"/>
                    <a:pt x="9204" y="134"/>
                    <a:pt x="7660" y="134"/>
                  </a:cubicBezTo>
                  <a:cubicBezTo>
                    <a:pt x="4954" y="134"/>
                    <a:pt x="2298" y="231"/>
                    <a:pt x="1993" y="260"/>
                  </a:cubicBezTo>
                  <a:cubicBezTo>
                    <a:pt x="1560" y="173"/>
                    <a:pt x="1085" y="87"/>
                    <a:pt x="607" y="42"/>
                  </a:cubicBez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40"/>
            <p:cNvSpPr/>
            <p:nvPr/>
          </p:nvSpPr>
          <p:spPr>
            <a:xfrm>
              <a:off x="5664395" y="1667493"/>
              <a:ext cx="341751" cy="409204"/>
            </a:xfrm>
            <a:custGeom>
              <a:avLst/>
              <a:gdLst/>
              <a:ahLst/>
              <a:cxnLst/>
              <a:rect l="l" t="t" r="r" b="b"/>
              <a:pathLst>
                <a:path w="19278" h="23083" extrusionOk="0">
                  <a:moveTo>
                    <a:pt x="15681" y="1"/>
                  </a:moveTo>
                  <a:lnTo>
                    <a:pt x="15681" y="1"/>
                  </a:lnTo>
                  <a:cubicBezTo>
                    <a:pt x="15379" y="347"/>
                    <a:pt x="14946" y="565"/>
                    <a:pt x="14513" y="607"/>
                  </a:cubicBezTo>
                  <a:cubicBezTo>
                    <a:pt x="14308" y="663"/>
                    <a:pt x="14091" y="685"/>
                    <a:pt x="13867" y="685"/>
                  </a:cubicBezTo>
                  <a:cubicBezTo>
                    <a:pt x="13045" y="685"/>
                    <a:pt x="12114" y="392"/>
                    <a:pt x="11263" y="392"/>
                  </a:cubicBezTo>
                  <a:cubicBezTo>
                    <a:pt x="10181" y="392"/>
                    <a:pt x="9617" y="2038"/>
                    <a:pt x="9010" y="4072"/>
                  </a:cubicBezTo>
                  <a:cubicBezTo>
                    <a:pt x="8753" y="4937"/>
                    <a:pt x="7919" y="5177"/>
                    <a:pt x="6878" y="5177"/>
                  </a:cubicBezTo>
                  <a:cubicBezTo>
                    <a:pt x="5577" y="5177"/>
                    <a:pt x="3954" y="4802"/>
                    <a:pt x="2731" y="4802"/>
                  </a:cubicBezTo>
                  <a:cubicBezTo>
                    <a:pt x="2626" y="4802"/>
                    <a:pt x="2525" y="4804"/>
                    <a:pt x="2426" y="4810"/>
                  </a:cubicBezTo>
                  <a:cubicBezTo>
                    <a:pt x="1387" y="4897"/>
                    <a:pt x="434" y="5504"/>
                    <a:pt x="0" y="6411"/>
                  </a:cubicBezTo>
                  <a:cubicBezTo>
                    <a:pt x="347" y="9617"/>
                    <a:pt x="953" y="13515"/>
                    <a:pt x="1820" y="15681"/>
                  </a:cubicBezTo>
                  <a:cubicBezTo>
                    <a:pt x="3379" y="19437"/>
                    <a:pt x="7259" y="23083"/>
                    <a:pt x="10740" y="23083"/>
                  </a:cubicBezTo>
                  <a:cubicBezTo>
                    <a:pt x="11033" y="23083"/>
                    <a:pt x="11323" y="23057"/>
                    <a:pt x="11609" y="23003"/>
                  </a:cubicBezTo>
                  <a:cubicBezTo>
                    <a:pt x="15334" y="22265"/>
                    <a:pt x="18453" y="16547"/>
                    <a:pt x="18800" y="12822"/>
                  </a:cubicBezTo>
                  <a:cubicBezTo>
                    <a:pt x="18973" y="11048"/>
                    <a:pt x="19146" y="8796"/>
                    <a:pt x="19278" y="6543"/>
                  </a:cubicBezTo>
                  <a:cubicBezTo>
                    <a:pt x="19060" y="5372"/>
                    <a:pt x="18498" y="3466"/>
                    <a:pt x="17240" y="2773"/>
                  </a:cubicBezTo>
                  <a:cubicBezTo>
                    <a:pt x="16201" y="2253"/>
                    <a:pt x="15594" y="1172"/>
                    <a:pt x="156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40"/>
            <p:cNvSpPr/>
            <p:nvPr/>
          </p:nvSpPr>
          <p:spPr>
            <a:xfrm>
              <a:off x="5659786" y="1656750"/>
              <a:ext cx="350969" cy="423882"/>
            </a:xfrm>
            <a:custGeom>
              <a:avLst/>
              <a:gdLst/>
              <a:ahLst/>
              <a:cxnLst/>
              <a:rect l="l" t="t" r="r" b="b"/>
              <a:pathLst>
                <a:path w="19798" h="23911" extrusionOk="0">
                  <a:moveTo>
                    <a:pt x="15726" y="1126"/>
                  </a:moveTo>
                  <a:cubicBezTo>
                    <a:pt x="15813" y="2166"/>
                    <a:pt x="16419" y="3119"/>
                    <a:pt x="17414" y="3597"/>
                  </a:cubicBezTo>
                  <a:cubicBezTo>
                    <a:pt x="18498" y="4204"/>
                    <a:pt x="19018" y="5850"/>
                    <a:pt x="19320" y="7149"/>
                  </a:cubicBezTo>
                  <a:cubicBezTo>
                    <a:pt x="19146" y="9530"/>
                    <a:pt x="18973" y="11741"/>
                    <a:pt x="18845" y="13387"/>
                  </a:cubicBezTo>
                  <a:cubicBezTo>
                    <a:pt x="18498" y="16894"/>
                    <a:pt x="15553" y="22656"/>
                    <a:pt x="11828" y="23349"/>
                  </a:cubicBezTo>
                  <a:cubicBezTo>
                    <a:pt x="11545" y="23404"/>
                    <a:pt x="11258" y="23430"/>
                    <a:pt x="10969" y="23430"/>
                  </a:cubicBezTo>
                  <a:cubicBezTo>
                    <a:pt x="7574" y="23430"/>
                    <a:pt x="3815" y="19834"/>
                    <a:pt x="2298" y="16200"/>
                  </a:cubicBezTo>
                  <a:cubicBezTo>
                    <a:pt x="1345" y="13861"/>
                    <a:pt x="780" y="9530"/>
                    <a:pt x="479" y="7063"/>
                  </a:cubicBezTo>
                  <a:cubicBezTo>
                    <a:pt x="912" y="6283"/>
                    <a:pt x="1778" y="5718"/>
                    <a:pt x="2686" y="5631"/>
                  </a:cubicBezTo>
                  <a:cubicBezTo>
                    <a:pt x="3338" y="5631"/>
                    <a:pt x="4117" y="5718"/>
                    <a:pt x="4939" y="5850"/>
                  </a:cubicBezTo>
                  <a:cubicBezTo>
                    <a:pt x="5655" y="5930"/>
                    <a:pt x="6408" y="6024"/>
                    <a:pt x="7095" y="6024"/>
                  </a:cubicBezTo>
                  <a:cubicBezTo>
                    <a:pt x="8234" y="6024"/>
                    <a:pt x="9190" y="5766"/>
                    <a:pt x="9488" y="4765"/>
                  </a:cubicBezTo>
                  <a:cubicBezTo>
                    <a:pt x="10008" y="2991"/>
                    <a:pt x="10615" y="1213"/>
                    <a:pt x="11523" y="1213"/>
                  </a:cubicBezTo>
                  <a:cubicBezTo>
                    <a:pt x="11956" y="1213"/>
                    <a:pt x="12389" y="1300"/>
                    <a:pt x="12822" y="1386"/>
                  </a:cubicBezTo>
                  <a:cubicBezTo>
                    <a:pt x="13304" y="1447"/>
                    <a:pt x="13787" y="1529"/>
                    <a:pt x="14226" y="1529"/>
                  </a:cubicBezTo>
                  <a:cubicBezTo>
                    <a:pt x="14418" y="1529"/>
                    <a:pt x="14601" y="1513"/>
                    <a:pt x="14773" y="1473"/>
                  </a:cubicBezTo>
                  <a:cubicBezTo>
                    <a:pt x="15120" y="1431"/>
                    <a:pt x="15421" y="1300"/>
                    <a:pt x="15726" y="1126"/>
                  </a:cubicBezTo>
                  <a:close/>
                  <a:moveTo>
                    <a:pt x="16246" y="0"/>
                  </a:moveTo>
                  <a:lnTo>
                    <a:pt x="15768" y="478"/>
                  </a:lnTo>
                  <a:cubicBezTo>
                    <a:pt x="15508" y="738"/>
                    <a:pt x="15120" y="953"/>
                    <a:pt x="14686" y="998"/>
                  </a:cubicBezTo>
                  <a:cubicBezTo>
                    <a:pt x="14529" y="1037"/>
                    <a:pt x="14363" y="1052"/>
                    <a:pt x="14190" y="1052"/>
                  </a:cubicBezTo>
                  <a:cubicBezTo>
                    <a:pt x="13794" y="1052"/>
                    <a:pt x="13362" y="972"/>
                    <a:pt x="12909" y="912"/>
                  </a:cubicBezTo>
                  <a:cubicBezTo>
                    <a:pt x="12476" y="825"/>
                    <a:pt x="12001" y="738"/>
                    <a:pt x="11523" y="738"/>
                  </a:cubicBezTo>
                  <a:cubicBezTo>
                    <a:pt x="10268" y="738"/>
                    <a:pt x="9662" y="2513"/>
                    <a:pt x="9010" y="4637"/>
                  </a:cubicBezTo>
                  <a:cubicBezTo>
                    <a:pt x="8805" y="5355"/>
                    <a:pt x="8070" y="5557"/>
                    <a:pt x="7135" y="5557"/>
                  </a:cubicBezTo>
                  <a:cubicBezTo>
                    <a:pt x="6490" y="5557"/>
                    <a:pt x="5751" y="5461"/>
                    <a:pt x="5025" y="5371"/>
                  </a:cubicBezTo>
                  <a:cubicBezTo>
                    <a:pt x="4159" y="5243"/>
                    <a:pt x="3338" y="5157"/>
                    <a:pt x="2645" y="5157"/>
                  </a:cubicBezTo>
                  <a:cubicBezTo>
                    <a:pt x="1560" y="5243"/>
                    <a:pt x="520" y="5936"/>
                    <a:pt x="46" y="6931"/>
                  </a:cubicBezTo>
                  <a:lnTo>
                    <a:pt x="1" y="6976"/>
                  </a:lnTo>
                  <a:lnTo>
                    <a:pt x="1" y="7063"/>
                  </a:lnTo>
                  <a:cubicBezTo>
                    <a:pt x="305" y="9530"/>
                    <a:pt x="867" y="13993"/>
                    <a:pt x="1865" y="16374"/>
                  </a:cubicBezTo>
                  <a:cubicBezTo>
                    <a:pt x="3424" y="20186"/>
                    <a:pt x="7409" y="23911"/>
                    <a:pt x="11003" y="23911"/>
                  </a:cubicBezTo>
                  <a:cubicBezTo>
                    <a:pt x="11308" y="23911"/>
                    <a:pt x="11609" y="23911"/>
                    <a:pt x="11956" y="23824"/>
                  </a:cubicBezTo>
                  <a:cubicBezTo>
                    <a:pt x="15854" y="23090"/>
                    <a:pt x="18973" y="17067"/>
                    <a:pt x="19320" y="13473"/>
                  </a:cubicBezTo>
                  <a:cubicBezTo>
                    <a:pt x="19451" y="11782"/>
                    <a:pt x="19624" y="9575"/>
                    <a:pt x="19798" y="7149"/>
                  </a:cubicBezTo>
                  <a:lnTo>
                    <a:pt x="19798" y="7104"/>
                  </a:lnTo>
                  <a:cubicBezTo>
                    <a:pt x="19493" y="5676"/>
                    <a:pt x="18886" y="3857"/>
                    <a:pt x="17632" y="3164"/>
                  </a:cubicBezTo>
                  <a:cubicBezTo>
                    <a:pt x="16679" y="2686"/>
                    <a:pt x="16114" y="1691"/>
                    <a:pt x="16201" y="652"/>
                  </a:cubicBezTo>
                  <a:lnTo>
                    <a:pt x="1624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40"/>
            <p:cNvSpPr/>
            <p:nvPr/>
          </p:nvSpPr>
          <p:spPr>
            <a:xfrm>
              <a:off x="5777306" y="1831088"/>
              <a:ext cx="25333" cy="50701"/>
            </a:xfrm>
            <a:custGeom>
              <a:avLst/>
              <a:gdLst/>
              <a:ahLst/>
              <a:cxnLst/>
              <a:rect l="l" t="t" r="r" b="b"/>
              <a:pathLst>
                <a:path w="1429" h="2860" extrusionOk="0">
                  <a:moveTo>
                    <a:pt x="735" y="1"/>
                  </a:moveTo>
                  <a:cubicBezTo>
                    <a:pt x="302" y="1"/>
                    <a:pt x="1" y="649"/>
                    <a:pt x="1" y="1428"/>
                  </a:cubicBezTo>
                  <a:cubicBezTo>
                    <a:pt x="1" y="2253"/>
                    <a:pt x="302" y="2860"/>
                    <a:pt x="735" y="2860"/>
                  </a:cubicBezTo>
                  <a:cubicBezTo>
                    <a:pt x="1127" y="2860"/>
                    <a:pt x="1428" y="2253"/>
                    <a:pt x="1428" y="1428"/>
                  </a:cubicBezTo>
                  <a:cubicBezTo>
                    <a:pt x="1428" y="649"/>
                    <a:pt x="1127" y="1"/>
                    <a:pt x="7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40"/>
            <p:cNvSpPr/>
            <p:nvPr/>
          </p:nvSpPr>
          <p:spPr>
            <a:xfrm>
              <a:off x="5879402" y="1831088"/>
              <a:ext cx="25404" cy="50701"/>
            </a:xfrm>
            <a:custGeom>
              <a:avLst/>
              <a:gdLst/>
              <a:ahLst/>
              <a:cxnLst/>
              <a:rect l="l" t="t" r="r" b="b"/>
              <a:pathLst>
                <a:path w="1433" h="2860" extrusionOk="0">
                  <a:moveTo>
                    <a:pt x="694" y="1"/>
                  </a:moveTo>
                  <a:cubicBezTo>
                    <a:pt x="306" y="1"/>
                    <a:pt x="1" y="649"/>
                    <a:pt x="1" y="1428"/>
                  </a:cubicBezTo>
                  <a:cubicBezTo>
                    <a:pt x="1" y="2253"/>
                    <a:pt x="306" y="2860"/>
                    <a:pt x="694" y="2860"/>
                  </a:cubicBezTo>
                  <a:cubicBezTo>
                    <a:pt x="1086" y="2860"/>
                    <a:pt x="1432" y="2253"/>
                    <a:pt x="1432" y="1428"/>
                  </a:cubicBezTo>
                  <a:cubicBezTo>
                    <a:pt x="1432" y="649"/>
                    <a:pt x="1086" y="1"/>
                    <a:pt x="6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40"/>
            <p:cNvSpPr/>
            <p:nvPr/>
          </p:nvSpPr>
          <p:spPr>
            <a:xfrm>
              <a:off x="5809553" y="1933203"/>
              <a:ext cx="82149" cy="36873"/>
            </a:xfrm>
            <a:custGeom>
              <a:avLst/>
              <a:gdLst/>
              <a:ahLst/>
              <a:cxnLst/>
              <a:rect l="l" t="t" r="r" b="b"/>
              <a:pathLst>
                <a:path w="4634" h="2080" extrusionOk="0">
                  <a:moveTo>
                    <a:pt x="4201" y="0"/>
                  </a:moveTo>
                  <a:cubicBezTo>
                    <a:pt x="3813" y="738"/>
                    <a:pt x="3161" y="1300"/>
                    <a:pt x="2427" y="1559"/>
                  </a:cubicBezTo>
                  <a:cubicBezTo>
                    <a:pt x="2315" y="1590"/>
                    <a:pt x="2206" y="1603"/>
                    <a:pt x="2100" y="1603"/>
                  </a:cubicBezTo>
                  <a:cubicBezTo>
                    <a:pt x="1137" y="1603"/>
                    <a:pt x="434" y="478"/>
                    <a:pt x="434" y="478"/>
                  </a:cubicBezTo>
                  <a:lnTo>
                    <a:pt x="1" y="693"/>
                  </a:lnTo>
                  <a:cubicBezTo>
                    <a:pt x="42" y="780"/>
                    <a:pt x="867" y="2079"/>
                    <a:pt x="2080" y="2079"/>
                  </a:cubicBezTo>
                  <a:cubicBezTo>
                    <a:pt x="2253" y="2079"/>
                    <a:pt x="2382" y="2038"/>
                    <a:pt x="2555" y="1993"/>
                  </a:cubicBezTo>
                  <a:cubicBezTo>
                    <a:pt x="3466" y="1691"/>
                    <a:pt x="4201" y="1040"/>
                    <a:pt x="4634" y="218"/>
                  </a:cubicBezTo>
                  <a:lnTo>
                    <a:pt x="42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40"/>
            <p:cNvSpPr/>
            <p:nvPr/>
          </p:nvSpPr>
          <p:spPr>
            <a:xfrm>
              <a:off x="5738109" y="1776468"/>
              <a:ext cx="75271" cy="33133"/>
            </a:xfrm>
            <a:custGeom>
              <a:avLst/>
              <a:gdLst/>
              <a:ahLst/>
              <a:cxnLst/>
              <a:rect l="l" t="t" r="r" b="b"/>
              <a:pathLst>
                <a:path w="4246" h="1869" extrusionOk="0">
                  <a:moveTo>
                    <a:pt x="2772" y="1"/>
                  </a:moveTo>
                  <a:cubicBezTo>
                    <a:pt x="1647" y="1"/>
                    <a:pt x="574" y="586"/>
                    <a:pt x="1" y="1609"/>
                  </a:cubicBezTo>
                  <a:lnTo>
                    <a:pt x="392" y="1869"/>
                  </a:lnTo>
                  <a:cubicBezTo>
                    <a:pt x="905" y="991"/>
                    <a:pt x="1841" y="495"/>
                    <a:pt x="2801" y="495"/>
                  </a:cubicBezTo>
                  <a:cubicBezTo>
                    <a:pt x="3217" y="495"/>
                    <a:pt x="3638" y="588"/>
                    <a:pt x="4031" y="784"/>
                  </a:cubicBezTo>
                  <a:lnTo>
                    <a:pt x="4246" y="351"/>
                  </a:lnTo>
                  <a:cubicBezTo>
                    <a:pt x="3770" y="113"/>
                    <a:pt x="3266" y="1"/>
                    <a:pt x="27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40"/>
            <p:cNvSpPr/>
            <p:nvPr/>
          </p:nvSpPr>
          <p:spPr>
            <a:xfrm>
              <a:off x="5874066" y="1772958"/>
              <a:ext cx="68322" cy="38930"/>
            </a:xfrm>
            <a:custGeom>
              <a:avLst/>
              <a:gdLst/>
              <a:ahLst/>
              <a:cxnLst/>
              <a:rect l="l" t="t" r="r" b="b"/>
              <a:pathLst>
                <a:path w="3854" h="2196" extrusionOk="0">
                  <a:moveTo>
                    <a:pt x="757" y="0"/>
                  </a:moveTo>
                  <a:cubicBezTo>
                    <a:pt x="306" y="0"/>
                    <a:pt x="0" y="74"/>
                    <a:pt x="0" y="74"/>
                  </a:cubicBezTo>
                  <a:lnTo>
                    <a:pt x="87" y="508"/>
                  </a:lnTo>
                  <a:cubicBezTo>
                    <a:pt x="115" y="508"/>
                    <a:pt x="365" y="454"/>
                    <a:pt x="724" y="454"/>
                  </a:cubicBezTo>
                  <a:cubicBezTo>
                    <a:pt x="1487" y="454"/>
                    <a:pt x="2745" y="694"/>
                    <a:pt x="3421" y="2195"/>
                  </a:cubicBezTo>
                  <a:lnTo>
                    <a:pt x="3854" y="1980"/>
                  </a:lnTo>
                  <a:cubicBezTo>
                    <a:pt x="3080" y="286"/>
                    <a:pt x="1640" y="0"/>
                    <a:pt x="7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40"/>
            <p:cNvSpPr/>
            <p:nvPr/>
          </p:nvSpPr>
          <p:spPr>
            <a:xfrm>
              <a:off x="5812638" y="1988479"/>
              <a:ext cx="72931" cy="19252"/>
            </a:xfrm>
            <a:custGeom>
              <a:avLst/>
              <a:gdLst/>
              <a:ahLst/>
              <a:cxnLst/>
              <a:rect l="l" t="t" r="r" b="b"/>
              <a:pathLst>
                <a:path w="4114" h="1086" extrusionOk="0">
                  <a:moveTo>
                    <a:pt x="3854" y="1"/>
                  </a:moveTo>
                  <a:cubicBezTo>
                    <a:pt x="3134" y="466"/>
                    <a:pt x="2497" y="620"/>
                    <a:pt x="1968" y="620"/>
                  </a:cubicBezTo>
                  <a:cubicBezTo>
                    <a:pt x="970" y="620"/>
                    <a:pt x="358" y="73"/>
                    <a:pt x="302" y="46"/>
                  </a:cubicBezTo>
                  <a:lnTo>
                    <a:pt x="0" y="392"/>
                  </a:lnTo>
                  <a:cubicBezTo>
                    <a:pt x="0" y="392"/>
                    <a:pt x="780" y="1085"/>
                    <a:pt x="1993" y="1085"/>
                  </a:cubicBezTo>
                  <a:cubicBezTo>
                    <a:pt x="2599" y="1085"/>
                    <a:pt x="3334" y="912"/>
                    <a:pt x="4113" y="434"/>
                  </a:cubicBezTo>
                  <a:lnTo>
                    <a:pt x="38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40"/>
            <p:cNvSpPr/>
            <p:nvPr/>
          </p:nvSpPr>
          <p:spPr>
            <a:xfrm>
              <a:off x="5845630" y="2334798"/>
              <a:ext cx="163607" cy="294986"/>
            </a:xfrm>
            <a:custGeom>
              <a:avLst/>
              <a:gdLst/>
              <a:ahLst/>
              <a:cxnLst/>
              <a:rect l="l" t="t" r="r" b="b"/>
              <a:pathLst>
                <a:path w="9229" h="16640" extrusionOk="0">
                  <a:moveTo>
                    <a:pt x="6582" y="0"/>
                  </a:moveTo>
                  <a:cubicBezTo>
                    <a:pt x="6554" y="0"/>
                    <a:pt x="6526" y="1"/>
                    <a:pt x="6497" y="3"/>
                  </a:cubicBezTo>
                  <a:lnTo>
                    <a:pt x="1126" y="478"/>
                  </a:lnTo>
                  <a:cubicBezTo>
                    <a:pt x="478" y="565"/>
                    <a:pt x="0" y="1129"/>
                    <a:pt x="45" y="1777"/>
                  </a:cubicBezTo>
                  <a:lnTo>
                    <a:pt x="1386" y="15552"/>
                  </a:lnTo>
                  <a:cubicBezTo>
                    <a:pt x="1469" y="16177"/>
                    <a:pt x="1992" y="16639"/>
                    <a:pt x="2607" y="16639"/>
                  </a:cubicBezTo>
                  <a:cubicBezTo>
                    <a:pt x="2633" y="16639"/>
                    <a:pt x="2659" y="16638"/>
                    <a:pt x="2686" y="16637"/>
                  </a:cubicBezTo>
                  <a:lnTo>
                    <a:pt x="8057" y="16158"/>
                  </a:lnTo>
                  <a:cubicBezTo>
                    <a:pt x="8708" y="16072"/>
                    <a:pt x="9228" y="15510"/>
                    <a:pt x="9141" y="14859"/>
                  </a:cubicBezTo>
                  <a:lnTo>
                    <a:pt x="7797" y="1084"/>
                  </a:lnTo>
                  <a:cubicBezTo>
                    <a:pt x="7714" y="465"/>
                    <a:pt x="7197" y="0"/>
                    <a:pt x="65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40"/>
            <p:cNvSpPr/>
            <p:nvPr/>
          </p:nvSpPr>
          <p:spPr>
            <a:xfrm>
              <a:off x="5841021" y="2330845"/>
              <a:ext cx="172010" cy="302697"/>
            </a:xfrm>
            <a:custGeom>
              <a:avLst/>
              <a:gdLst/>
              <a:ahLst/>
              <a:cxnLst/>
              <a:rect l="l" t="t" r="r" b="b"/>
              <a:pathLst>
                <a:path w="9703" h="17075" extrusionOk="0">
                  <a:moveTo>
                    <a:pt x="6844" y="486"/>
                  </a:moveTo>
                  <a:cubicBezTo>
                    <a:pt x="7364" y="486"/>
                    <a:pt x="7755" y="833"/>
                    <a:pt x="7797" y="1352"/>
                  </a:cubicBezTo>
                  <a:lnTo>
                    <a:pt x="9183" y="15082"/>
                  </a:lnTo>
                  <a:cubicBezTo>
                    <a:pt x="9183" y="15342"/>
                    <a:pt x="9142" y="15602"/>
                    <a:pt x="8968" y="15775"/>
                  </a:cubicBezTo>
                  <a:cubicBezTo>
                    <a:pt x="8795" y="15993"/>
                    <a:pt x="8577" y="16121"/>
                    <a:pt x="8317" y="16121"/>
                  </a:cubicBezTo>
                  <a:lnTo>
                    <a:pt x="2946" y="16600"/>
                  </a:lnTo>
                  <a:cubicBezTo>
                    <a:pt x="2920" y="16602"/>
                    <a:pt x="2895" y="16603"/>
                    <a:pt x="2869" y="16603"/>
                  </a:cubicBezTo>
                  <a:cubicBezTo>
                    <a:pt x="2380" y="16603"/>
                    <a:pt x="1949" y="16228"/>
                    <a:pt x="1906" y="15733"/>
                  </a:cubicBezTo>
                  <a:lnTo>
                    <a:pt x="520" y="2000"/>
                  </a:lnTo>
                  <a:cubicBezTo>
                    <a:pt x="478" y="1481"/>
                    <a:pt x="866" y="1006"/>
                    <a:pt x="1386" y="961"/>
                  </a:cubicBezTo>
                  <a:lnTo>
                    <a:pt x="6757" y="486"/>
                  </a:lnTo>
                  <a:close/>
                  <a:moveTo>
                    <a:pt x="6863" y="0"/>
                  </a:moveTo>
                  <a:cubicBezTo>
                    <a:pt x="6814" y="0"/>
                    <a:pt x="6765" y="3"/>
                    <a:pt x="6716" y="8"/>
                  </a:cubicBezTo>
                  <a:lnTo>
                    <a:pt x="1345" y="486"/>
                  </a:lnTo>
                  <a:cubicBezTo>
                    <a:pt x="565" y="573"/>
                    <a:pt x="0" y="1266"/>
                    <a:pt x="45" y="2045"/>
                  </a:cubicBezTo>
                  <a:lnTo>
                    <a:pt x="1431" y="15775"/>
                  </a:lnTo>
                  <a:cubicBezTo>
                    <a:pt x="1518" y="16513"/>
                    <a:pt x="2124" y="17074"/>
                    <a:pt x="2859" y="17074"/>
                  </a:cubicBezTo>
                  <a:lnTo>
                    <a:pt x="2991" y="17074"/>
                  </a:lnTo>
                  <a:lnTo>
                    <a:pt x="8362" y="16600"/>
                  </a:lnTo>
                  <a:cubicBezTo>
                    <a:pt x="8750" y="16600"/>
                    <a:pt x="9097" y="16381"/>
                    <a:pt x="9315" y="16121"/>
                  </a:cubicBezTo>
                  <a:cubicBezTo>
                    <a:pt x="9575" y="15820"/>
                    <a:pt x="9703" y="15428"/>
                    <a:pt x="9661" y="15040"/>
                  </a:cubicBezTo>
                  <a:lnTo>
                    <a:pt x="8275" y="1307"/>
                  </a:lnTo>
                  <a:cubicBezTo>
                    <a:pt x="8230" y="919"/>
                    <a:pt x="8057" y="573"/>
                    <a:pt x="7797" y="313"/>
                  </a:cubicBezTo>
                  <a:cubicBezTo>
                    <a:pt x="7534" y="122"/>
                    <a:pt x="7201" y="0"/>
                    <a:pt x="68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40"/>
            <p:cNvSpPr/>
            <p:nvPr/>
          </p:nvSpPr>
          <p:spPr>
            <a:xfrm>
              <a:off x="5849495" y="2467671"/>
              <a:ext cx="602044" cy="314309"/>
            </a:xfrm>
            <a:custGeom>
              <a:avLst/>
              <a:gdLst/>
              <a:ahLst/>
              <a:cxnLst/>
              <a:rect l="l" t="t" r="r" b="b"/>
              <a:pathLst>
                <a:path w="33961" h="17730" extrusionOk="0">
                  <a:moveTo>
                    <a:pt x="4765" y="0"/>
                  </a:moveTo>
                  <a:cubicBezTo>
                    <a:pt x="2814" y="0"/>
                    <a:pt x="0" y="953"/>
                    <a:pt x="433" y="1605"/>
                  </a:cubicBezTo>
                  <a:cubicBezTo>
                    <a:pt x="583" y="1814"/>
                    <a:pt x="856" y="1884"/>
                    <a:pt x="1205" y="1884"/>
                  </a:cubicBezTo>
                  <a:cubicBezTo>
                    <a:pt x="1867" y="1884"/>
                    <a:pt x="2802" y="1632"/>
                    <a:pt x="3680" y="1605"/>
                  </a:cubicBezTo>
                  <a:cubicBezTo>
                    <a:pt x="3777" y="1601"/>
                    <a:pt x="3876" y="1600"/>
                    <a:pt x="3976" y="1600"/>
                  </a:cubicBezTo>
                  <a:cubicBezTo>
                    <a:pt x="5224" y="1600"/>
                    <a:pt x="6703" y="1858"/>
                    <a:pt x="7104" y="2339"/>
                  </a:cubicBezTo>
                  <a:cubicBezTo>
                    <a:pt x="7364" y="2686"/>
                    <a:pt x="7624" y="3032"/>
                    <a:pt x="7839" y="3379"/>
                  </a:cubicBezTo>
                  <a:cubicBezTo>
                    <a:pt x="7839" y="3379"/>
                    <a:pt x="4505" y="3379"/>
                    <a:pt x="2859" y="4159"/>
                  </a:cubicBezTo>
                  <a:cubicBezTo>
                    <a:pt x="1255" y="4983"/>
                    <a:pt x="347" y="6023"/>
                    <a:pt x="260" y="6976"/>
                  </a:cubicBezTo>
                  <a:cubicBezTo>
                    <a:pt x="235" y="7258"/>
                    <a:pt x="319" y="7366"/>
                    <a:pt x="468" y="7366"/>
                  </a:cubicBezTo>
                  <a:cubicBezTo>
                    <a:pt x="821" y="7366"/>
                    <a:pt x="1535" y="6761"/>
                    <a:pt x="1993" y="6456"/>
                  </a:cubicBezTo>
                  <a:cubicBezTo>
                    <a:pt x="2773" y="5978"/>
                    <a:pt x="3594" y="5631"/>
                    <a:pt x="4505" y="5416"/>
                  </a:cubicBezTo>
                  <a:cubicBezTo>
                    <a:pt x="4833" y="5333"/>
                    <a:pt x="5178" y="5303"/>
                    <a:pt x="5518" y="5303"/>
                  </a:cubicBezTo>
                  <a:cubicBezTo>
                    <a:pt x="5717" y="5303"/>
                    <a:pt x="5914" y="5313"/>
                    <a:pt x="6106" y="5330"/>
                  </a:cubicBezTo>
                  <a:lnTo>
                    <a:pt x="7319" y="5590"/>
                  </a:lnTo>
                  <a:cubicBezTo>
                    <a:pt x="6411" y="5891"/>
                    <a:pt x="5458" y="6064"/>
                    <a:pt x="4505" y="6238"/>
                  </a:cubicBezTo>
                  <a:cubicBezTo>
                    <a:pt x="2554" y="6543"/>
                    <a:pt x="0" y="8882"/>
                    <a:pt x="433" y="9270"/>
                  </a:cubicBezTo>
                  <a:cubicBezTo>
                    <a:pt x="484" y="9315"/>
                    <a:pt x="559" y="9336"/>
                    <a:pt x="655" y="9336"/>
                  </a:cubicBezTo>
                  <a:cubicBezTo>
                    <a:pt x="1381" y="9336"/>
                    <a:pt x="3267" y="8158"/>
                    <a:pt x="4072" y="7929"/>
                  </a:cubicBezTo>
                  <a:cubicBezTo>
                    <a:pt x="4720" y="7755"/>
                    <a:pt x="5413" y="7624"/>
                    <a:pt x="6065" y="7537"/>
                  </a:cubicBezTo>
                  <a:cubicBezTo>
                    <a:pt x="6302" y="7516"/>
                    <a:pt x="6529" y="7506"/>
                    <a:pt x="6751" y="7506"/>
                  </a:cubicBezTo>
                  <a:cubicBezTo>
                    <a:pt x="6973" y="7506"/>
                    <a:pt x="7189" y="7516"/>
                    <a:pt x="7406" y="7537"/>
                  </a:cubicBezTo>
                  <a:cubicBezTo>
                    <a:pt x="7406" y="7537"/>
                    <a:pt x="4419" y="9097"/>
                    <a:pt x="3247" y="9876"/>
                  </a:cubicBezTo>
                  <a:cubicBezTo>
                    <a:pt x="2492" y="10371"/>
                    <a:pt x="2672" y="10670"/>
                    <a:pt x="3238" y="10670"/>
                  </a:cubicBezTo>
                  <a:cubicBezTo>
                    <a:pt x="3516" y="10670"/>
                    <a:pt x="3887" y="10598"/>
                    <a:pt x="4287" y="10441"/>
                  </a:cubicBezTo>
                  <a:cubicBezTo>
                    <a:pt x="5545" y="9921"/>
                    <a:pt x="7752" y="9270"/>
                    <a:pt x="7752" y="9270"/>
                  </a:cubicBezTo>
                  <a:cubicBezTo>
                    <a:pt x="8619" y="9748"/>
                    <a:pt x="9571" y="10050"/>
                    <a:pt x="10569" y="10223"/>
                  </a:cubicBezTo>
                  <a:cubicBezTo>
                    <a:pt x="11091" y="10255"/>
                    <a:pt x="11635" y="10285"/>
                    <a:pt x="12170" y="10285"/>
                  </a:cubicBezTo>
                  <a:cubicBezTo>
                    <a:pt x="12390" y="10285"/>
                    <a:pt x="12608" y="10280"/>
                    <a:pt x="12822" y="10268"/>
                  </a:cubicBezTo>
                  <a:cubicBezTo>
                    <a:pt x="12822" y="10268"/>
                    <a:pt x="20705" y="14035"/>
                    <a:pt x="24257" y="16245"/>
                  </a:cubicBezTo>
                  <a:cubicBezTo>
                    <a:pt x="25880" y="17254"/>
                    <a:pt x="27413" y="17730"/>
                    <a:pt x="28743" y="17730"/>
                  </a:cubicBezTo>
                  <a:cubicBezTo>
                    <a:pt x="30325" y="17730"/>
                    <a:pt x="31620" y="17058"/>
                    <a:pt x="32442" y="15812"/>
                  </a:cubicBezTo>
                  <a:cubicBezTo>
                    <a:pt x="33960" y="13515"/>
                    <a:pt x="33527" y="11089"/>
                    <a:pt x="32054" y="9921"/>
                  </a:cubicBezTo>
                  <a:cubicBezTo>
                    <a:pt x="31071" y="9111"/>
                    <a:pt x="29680" y="8977"/>
                    <a:pt x="28865" y="8977"/>
                  </a:cubicBezTo>
                  <a:cubicBezTo>
                    <a:pt x="28460" y="8977"/>
                    <a:pt x="28197" y="9010"/>
                    <a:pt x="28197" y="9010"/>
                  </a:cubicBezTo>
                  <a:cubicBezTo>
                    <a:pt x="28197" y="9010"/>
                    <a:pt x="15767" y="7970"/>
                    <a:pt x="14163" y="7017"/>
                  </a:cubicBezTo>
                  <a:cubicBezTo>
                    <a:pt x="12562" y="6023"/>
                    <a:pt x="10524" y="4418"/>
                    <a:pt x="9530" y="2079"/>
                  </a:cubicBezTo>
                  <a:cubicBezTo>
                    <a:pt x="8693" y="84"/>
                    <a:pt x="7251" y="4"/>
                    <a:pt x="5684" y="4"/>
                  </a:cubicBezTo>
                  <a:cubicBezTo>
                    <a:pt x="5548" y="4"/>
                    <a:pt x="5411" y="5"/>
                    <a:pt x="5274" y="5"/>
                  </a:cubicBezTo>
                  <a:cubicBezTo>
                    <a:pt x="5105" y="5"/>
                    <a:pt x="4935" y="4"/>
                    <a:pt x="47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40"/>
            <p:cNvSpPr/>
            <p:nvPr/>
          </p:nvSpPr>
          <p:spPr>
            <a:xfrm>
              <a:off x="5849495" y="2463824"/>
              <a:ext cx="608177" cy="322570"/>
            </a:xfrm>
            <a:custGeom>
              <a:avLst/>
              <a:gdLst/>
              <a:ahLst/>
              <a:cxnLst/>
              <a:rect l="l" t="t" r="r" b="b"/>
              <a:pathLst>
                <a:path w="34307" h="18196" extrusionOk="0">
                  <a:moveTo>
                    <a:pt x="4592" y="476"/>
                  </a:moveTo>
                  <a:cubicBezTo>
                    <a:pt x="4635" y="476"/>
                    <a:pt x="4678" y="476"/>
                    <a:pt x="4720" y="477"/>
                  </a:cubicBezTo>
                  <a:lnTo>
                    <a:pt x="5458" y="477"/>
                  </a:lnTo>
                  <a:cubicBezTo>
                    <a:pt x="7059" y="477"/>
                    <a:pt x="8490" y="477"/>
                    <a:pt x="9312" y="2383"/>
                  </a:cubicBezTo>
                  <a:cubicBezTo>
                    <a:pt x="10351" y="4809"/>
                    <a:pt x="12475" y="6455"/>
                    <a:pt x="14076" y="7408"/>
                  </a:cubicBezTo>
                  <a:cubicBezTo>
                    <a:pt x="15681" y="8406"/>
                    <a:pt x="27678" y="9400"/>
                    <a:pt x="28156" y="9445"/>
                  </a:cubicBezTo>
                  <a:lnTo>
                    <a:pt x="28197" y="9445"/>
                  </a:lnTo>
                  <a:cubicBezTo>
                    <a:pt x="28212" y="9445"/>
                    <a:pt x="28450" y="9419"/>
                    <a:pt x="28814" y="9419"/>
                  </a:cubicBezTo>
                  <a:cubicBezTo>
                    <a:pt x="29601" y="9419"/>
                    <a:pt x="30974" y="9541"/>
                    <a:pt x="31923" y="10312"/>
                  </a:cubicBezTo>
                  <a:cubicBezTo>
                    <a:pt x="33222" y="11351"/>
                    <a:pt x="33742" y="13645"/>
                    <a:pt x="32228" y="15898"/>
                  </a:cubicBezTo>
                  <a:cubicBezTo>
                    <a:pt x="31443" y="17098"/>
                    <a:pt x="30202" y="17708"/>
                    <a:pt x="28716" y="17708"/>
                  </a:cubicBezTo>
                  <a:cubicBezTo>
                    <a:pt x="27414" y="17708"/>
                    <a:pt x="25923" y="17239"/>
                    <a:pt x="24386" y="16289"/>
                  </a:cubicBezTo>
                  <a:cubicBezTo>
                    <a:pt x="20834" y="14078"/>
                    <a:pt x="12995" y="10312"/>
                    <a:pt x="12950" y="10267"/>
                  </a:cubicBezTo>
                  <a:lnTo>
                    <a:pt x="12822" y="10267"/>
                  </a:lnTo>
                  <a:cubicBezTo>
                    <a:pt x="12084" y="10267"/>
                    <a:pt x="11304" y="10267"/>
                    <a:pt x="10611" y="10180"/>
                  </a:cubicBezTo>
                  <a:cubicBezTo>
                    <a:pt x="9617" y="10052"/>
                    <a:pt x="8705" y="9747"/>
                    <a:pt x="7884" y="9272"/>
                  </a:cubicBezTo>
                  <a:lnTo>
                    <a:pt x="7797" y="9227"/>
                  </a:lnTo>
                  <a:lnTo>
                    <a:pt x="7666" y="9227"/>
                  </a:lnTo>
                  <a:cubicBezTo>
                    <a:pt x="7579" y="9272"/>
                    <a:pt x="5458" y="9920"/>
                    <a:pt x="4200" y="10398"/>
                  </a:cubicBezTo>
                  <a:cubicBezTo>
                    <a:pt x="3772" y="10582"/>
                    <a:pt x="3430" y="10636"/>
                    <a:pt x="3205" y="10636"/>
                  </a:cubicBezTo>
                  <a:cubicBezTo>
                    <a:pt x="3112" y="10636"/>
                    <a:pt x="3038" y="10626"/>
                    <a:pt x="2987" y="10613"/>
                  </a:cubicBezTo>
                  <a:cubicBezTo>
                    <a:pt x="3032" y="10571"/>
                    <a:pt x="3119" y="10440"/>
                    <a:pt x="3379" y="10267"/>
                  </a:cubicBezTo>
                  <a:cubicBezTo>
                    <a:pt x="4505" y="9532"/>
                    <a:pt x="7492" y="8014"/>
                    <a:pt x="7537" y="7972"/>
                  </a:cubicBezTo>
                  <a:lnTo>
                    <a:pt x="8230" y="7581"/>
                  </a:lnTo>
                  <a:lnTo>
                    <a:pt x="7406" y="7539"/>
                  </a:lnTo>
                  <a:cubicBezTo>
                    <a:pt x="7189" y="7517"/>
                    <a:pt x="6962" y="7506"/>
                    <a:pt x="6735" y="7506"/>
                  </a:cubicBezTo>
                  <a:cubicBezTo>
                    <a:pt x="6508" y="7506"/>
                    <a:pt x="6281" y="7517"/>
                    <a:pt x="6065" y="7539"/>
                  </a:cubicBezTo>
                  <a:cubicBezTo>
                    <a:pt x="5372" y="7581"/>
                    <a:pt x="4678" y="7713"/>
                    <a:pt x="4027" y="7927"/>
                  </a:cubicBezTo>
                  <a:cubicBezTo>
                    <a:pt x="3680" y="8014"/>
                    <a:pt x="3206" y="8274"/>
                    <a:pt x="2686" y="8534"/>
                  </a:cubicBezTo>
                  <a:cubicBezTo>
                    <a:pt x="2103" y="8784"/>
                    <a:pt x="996" y="9316"/>
                    <a:pt x="645" y="9316"/>
                  </a:cubicBezTo>
                  <a:cubicBezTo>
                    <a:pt x="631" y="9316"/>
                    <a:pt x="618" y="9315"/>
                    <a:pt x="607" y="9314"/>
                  </a:cubicBezTo>
                  <a:cubicBezTo>
                    <a:pt x="735" y="8839"/>
                    <a:pt x="2814" y="6974"/>
                    <a:pt x="4547" y="6673"/>
                  </a:cubicBezTo>
                  <a:cubicBezTo>
                    <a:pt x="5500" y="6541"/>
                    <a:pt x="6453" y="6326"/>
                    <a:pt x="7406" y="6067"/>
                  </a:cubicBezTo>
                  <a:lnTo>
                    <a:pt x="8272" y="5807"/>
                  </a:lnTo>
                  <a:lnTo>
                    <a:pt x="6151" y="5328"/>
                  </a:lnTo>
                  <a:cubicBezTo>
                    <a:pt x="5938" y="5296"/>
                    <a:pt x="5725" y="5282"/>
                    <a:pt x="5512" y="5282"/>
                  </a:cubicBezTo>
                  <a:cubicBezTo>
                    <a:pt x="5162" y="5282"/>
                    <a:pt x="4812" y="5320"/>
                    <a:pt x="4460" y="5374"/>
                  </a:cubicBezTo>
                  <a:cubicBezTo>
                    <a:pt x="3507" y="5633"/>
                    <a:pt x="2641" y="5980"/>
                    <a:pt x="1861" y="6500"/>
                  </a:cubicBezTo>
                  <a:cubicBezTo>
                    <a:pt x="1733" y="6541"/>
                    <a:pt x="1601" y="6628"/>
                    <a:pt x="1473" y="6715"/>
                  </a:cubicBezTo>
                  <a:cubicBezTo>
                    <a:pt x="1213" y="6933"/>
                    <a:pt x="648" y="7366"/>
                    <a:pt x="520" y="7366"/>
                  </a:cubicBezTo>
                  <a:cubicBezTo>
                    <a:pt x="520" y="7366"/>
                    <a:pt x="475" y="7321"/>
                    <a:pt x="475" y="7193"/>
                  </a:cubicBezTo>
                  <a:cubicBezTo>
                    <a:pt x="562" y="6326"/>
                    <a:pt x="1473" y="5328"/>
                    <a:pt x="2987" y="4594"/>
                  </a:cubicBezTo>
                  <a:cubicBezTo>
                    <a:pt x="4547" y="3814"/>
                    <a:pt x="7839" y="3814"/>
                    <a:pt x="7839" y="3814"/>
                  </a:cubicBezTo>
                  <a:lnTo>
                    <a:pt x="8317" y="3814"/>
                  </a:lnTo>
                  <a:lnTo>
                    <a:pt x="8057" y="3468"/>
                  </a:lnTo>
                  <a:cubicBezTo>
                    <a:pt x="7839" y="3076"/>
                    <a:pt x="7537" y="2729"/>
                    <a:pt x="7277" y="2428"/>
                  </a:cubicBezTo>
                  <a:cubicBezTo>
                    <a:pt x="6713" y="1735"/>
                    <a:pt x="4765" y="1562"/>
                    <a:pt x="3680" y="1562"/>
                  </a:cubicBezTo>
                  <a:cubicBezTo>
                    <a:pt x="3206" y="1603"/>
                    <a:pt x="2728" y="1648"/>
                    <a:pt x="2294" y="1735"/>
                  </a:cubicBezTo>
                  <a:cubicBezTo>
                    <a:pt x="1908" y="1802"/>
                    <a:pt x="1520" y="1858"/>
                    <a:pt x="1214" y="1858"/>
                  </a:cubicBezTo>
                  <a:cubicBezTo>
                    <a:pt x="939" y="1858"/>
                    <a:pt x="730" y="1813"/>
                    <a:pt x="648" y="1690"/>
                  </a:cubicBezTo>
                  <a:cubicBezTo>
                    <a:pt x="648" y="1311"/>
                    <a:pt x="2797" y="476"/>
                    <a:pt x="4592" y="476"/>
                  </a:cubicBezTo>
                  <a:close/>
                  <a:moveTo>
                    <a:pt x="4614" y="0"/>
                  </a:moveTo>
                  <a:cubicBezTo>
                    <a:pt x="3005" y="0"/>
                    <a:pt x="595" y="674"/>
                    <a:pt x="215" y="1430"/>
                  </a:cubicBezTo>
                  <a:cubicBezTo>
                    <a:pt x="129" y="1603"/>
                    <a:pt x="129" y="1777"/>
                    <a:pt x="260" y="1950"/>
                  </a:cubicBezTo>
                  <a:cubicBezTo>
                    <a:pt x="452" y="2237"/>
                    <a:pt x="789" y="2327"/>
                    <a:pt x="1213" y="2327"/>
                  </a:cubicBezTo>
                  <a:cubicBezTo>
                    <a:pt x="1556" y="2327"/>
                    <a:pt x="1955" y="2269"/>
                    <a:pt x="2381" y="2210"/>
                  </a:cubicBezTo>
                  <a:cubicBezTo>
                    <a:pt x="2814" y="2123"/>
                    <a:pt x="3247" y="2081"/>
                    <a:pt x="3680" y="2036"/>
                  </a:cubicBezTo>
                  <a:cubicBezTo>
                    <a:pt x="3757" y="2034"/>
                    <a:pt x="3833" y="2033"/>
                    <a:pt x="3910" y="2033"/>
                  </a:cubicBezTo>
                  <a:cubicBezTo>
                    <a:pt x="5230" y="2033"/>
                    <a:pt x="6603" y="2363"/>
                    <a:pt x="6931" y="2729"/>
                  </a:cubicBezTo>
                  <a:cubicBezTo>
                    <a:pt x="7104" y="2903"/>
                    <a:pt x="7232" y="3121"/>
                    <a:pt x="7406" y="3336"/>
                  </a:cubicBezTo>
                  <a:cubicBezTo>
                    <a:pt x="6411" y="3381"/>
                    <a:pt x="4072" y="3509"/>
                    <a:pt x="2773" y="4161"/>
                  </a:cubicBezTo>
                  <a:cubicBezTo>
                    <a:pt x="1082" y="4982"/>
                    <a:pt x="87" y="6108"/>
                    <a:pt x="0" y="7148"/>
                  </a:cubicBezTo>
                  <a:cubicBezTo>
                    <a:pt x="0" y="7453"/>
                    <a:pt x="87" y="7668"/>
                    <a:pt x="260" y="7754"/>
                  </a:cubicBezTo>
                  <a:cubicBezTo>
                    <a:pt x="332" y="7800"/>
                    <a:pt x="410" y="7821"/>
                    <a:pt x="494" y="7821"/>
                  </a:cubicBezTo>
                  <a:cubicBezTo>
                    <a:pt x="814" y="7821"/>
                    <a:pt x="1226" y="7518"/>
                    <a:pt x="1775" y="7106"/>
                  </a:cubicBezTo>
                  <a:cubicBezTo>
                    <a:pt x="1906" y="7020"/>
                    <a:pt x="1993" y="6933"/>
                    <a:pt x="2121" y="6888"/>
                  </a:cubicBezTo>
                  <a:cubicBezTo>
                    <a:pt x="2859" y="6413"/>
                    <a:pt x="3680" y="6067"/>
                    <a:pt x="4547" y="5848"/>
                  </a:cubicBezTo>
                  <a:cubicBezTo>
                    <a:pt x="4866" y="5795"/>
                    <a:pt x="5185" y="5759"/>
                    <a:pt x="5494" y="5759"/>
                  </a:cubicBezTo>
                  <a:cubicBezTo>
                    <a:pt x="5689" y="5759"/>
                    <a:pt x="5880" y="5773"/>
                    <a:pt x="6065" y="5807"/>
                  </a:cubicBezTo>
                  <a:lnTo>
                    <a:pt x="6324" y="5848"/>
                  </a:lnTo>
                  <a:cubicBezTo>
                    <a:pt x="5718" y="5980"/>
                    <a:pt x="5112" y="6108"/>
                    <a:pt x="4460" y="6195"/>
                  </a:cubicBezTo>
                  <a:cubicBezTo>
                    <a:pt x="2728" y="6500"/>
                    <a:pt x="388" y="8361"/>
                    <a:pt x="174" y="9185"/>
                  </a:cubicBezTo>
                  <a:cubicBezTo>
                    <a:pt x="87" y="9445"/>
                    <a:pt x="215" y="9619"/>
                    <a:pt x="260" y="9660"/>
                  </a:cubicBezTo>
                  <a:cubicBezTo>
                    <a:pt x="359" y="9748"/>
                    <a:pt x="489" y="9789"/>
                    <a:pt x="651" y="9789"/>
                  </a:cubicBezTo>
                  <a:cubicBezTo>
                    <a:pt x="1124" y="9789"/>
                    <a:pt x="1868" y="9442"/>
                    <a:pt x="2901" y="8925"/>
                  </a:cubicBezTo>
                  <a:cubicBezTo>
                    <a:pt x="3379" y="8707"/>
                    <a:pt x="3854" y="8447"/>
                    <a:pt x="4159" y="8361"/>
                  </a:cubicBezTo>
                  <a:cubicBezTo>
                    <a:pt x="4765" y="8187"/>
                    <a:pt x="5458" y="8059"/>
                    <a:pt x="6106" y="8014"/>
                  </a:cubicBezTo>
                  <a:cubicBezTo>
                    <a:pt x="6238" y="8014"/>
                    <a:pt x="6366" y="7972"/>
                    <a:pt x="6498" y="7972"/>
                  </a:cubicBezTo>
                  <a:cubicBezTo>
                    <a:pt x="5500" y="8492"/>
                    <a:pt x="3899" y="9359"/>
                    <a:pt x="3119" y="9878"/>
                  </a:cubicBezTo>
                  <a:cubicBezTo>
                    <a:pt x="2599" y="10225"/>
                    <a:pt x="2381" y="10571"/>
                    <a:pt x="2554" y="10831"/>
                  </a:cubicBezTo>
                  <a:cubicBezTo>
                    <a:pt x="2656" y="11034"/>
                    <a:pt x="2910" y="11113"/>
                    <a:pt x="3221" y="11113"/>
                  </a:cubicBezTo>
                  <a:cubicBezTo>
                    <a:pt x="3576" y="11113"/>
                    <a:pt x="4005" y="11011"/>
                    <a:pt x="4374" y="10873"/>
                  </a:cubicBezTo>
                  <a:cubicBezTo>
                    <a:pt x="5458" y="10440"/>
                    <a:pt x="7277" y="9878"/>
                    <a:pt x="7711" y="9747"/>
                  </a:cubicBezTo>
                  <a:cubicBezTo>
                    <a:pt x="8577" y="10225"/>
                    <a:pt x="9530" y="10526"/>
                    <a:pt x="10524" y="10658"/>
                  </a:cubicBezTo>
                  <a:cubicBezTo>
                    <a:pt x="11263" y="10745"/>
                    <a:pt x="12042" y="10745"/>
                    <a:pt x="12777" y="10745"/>
                  </a:cubicBezTo>
                  <a:cubicBezTo>
                    <a:pt x="13470" y="11046"/>
                    <a:pt x="20792" y="14598"/>
                    <a:pt x="24126" y="16677"/>
                  </a:cubicBezTo>
                  <a:cubicBezTo>
                    <a:pt x="25730" y="17675"/>
                    <a:pt x="27331" y="18195"/>
                    <a:pt x="28762" y="18195"/>
                  </a:cubicBezTo>
                  <a:cubicBezTo>
                    <a:pt x="30363" y="18195"/>
                    <a:pt x="31749" y="17502"/>
                    <a:pt x="32661" y="16158"/>
                  </a:cubicBezTo>
                  <a:cubicBezTo>
                    <a:pt x="34307" y="13645"/>
                    <a:pt x="33655" y="11133"/>
                    <a:pt x="32228" y="9920"/>
                  </a:cubicBezTo>
                  <a:cubicBezTo>
                    <a:pt x="31167" y="9079"/>
                    <a:pt x="29678" y="8933"/>
                    <a:pt x="28831" y="8933"/>
                  </a:cubicBezTo>
                  <a:cubicBezTo>
                    <a:pt x="28502" y="8933"/>
                    <a:pt x="28270" y="8955"/>
                    <a:pt x="28197" y="8967"/>
                  </a:cubicBezTo>
                  <a:cubicBezTo>
                    <a:pt x="23911" y="8620"/>
                    <a:pt x="15549" y="7754"/>
                    <a:pt x="14295" y="7020"/>
                  </a:cubicBezTo>
                  <a:cubicBezTo>
                    <a:pt x="12777" y="6108"/>
                    <a:pt x="10743" y="4507"/>
                    <a:pt x="9745" y="2210"/>
                  </a:cubicBezTo>
                  <a:cubicBezTo>
                    <a:pt x="8828" y="44"/>
                    <a:pt x="7233" y="2"/>
                    <a:pt x="5648" y="2"/>
                  </a:cubicBezTo>
                  <a:cubicBezTo>
                    <a:pt x="5585" y="2"/>
                    <a:pt x="5521" y="2"/>
                    <a:pt x="5458" y="2"/>
                  </a:cubicBezTo>
                  <a:lnTo>
                    <a:pt x="4765" y="2"/>
                  </a:lnTo>
                  <a:cubicBezTo>
                    <a:pt x="4715" y="1"/>
                    <a:pt x="4665" y="0"/>
                    <a:pt x="46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40"/>
            <p:cNvSpPr/>
            <p:nvPr/>
          </p:nvSpPr>
          <p:spPr>
            <a:xfrm>
              <a:off x="5296589" y="2777896"/>
              <a:ext cx="308441" cy="400234"/>
            </a:xfrm>
            <a:custGeom>
              <a:avLst/>
              <a:gdLst/>
              <a:ahLst/>
              <a:cxnLst/>
              <a:rect l="l" t="t" r="r" b="b"/>
              <a:pathLst>
                <a:path w="17399" h="22577" extrusionOk="0">
                  <a:moveTo>
                    <a:pt x="9052" y="1"/>
                  </a:moveTo>
                  <a:cubicBezTo>
                    <a:pt x="9052" y="1"/>
                    <a:pt x="2035" y="12996"/>
                    <a:pt x="995" y="15986"/>
                  </a:cubicBezTo>
                  <a:cubicBezTo>
                    <a:pt x="1" y="19018"/>
                    <a:pt x="4332" y="21877"/>
                    <a:pt x="6193" y="22310"/>
                  </a:cubicBezTo>
                  <a:cubicBezTo>
                    <a:pt x="6836" y="22474"/>
                    <a:pt x="7889" y="22576"/>
                    <a:pt x="9035" y="22576"/>
                  </a:cubicBezTo>
                  <a:cubicBezTo>
                    <a:pt x="11214" y="22576"/>
                    <a:pt x="13728" y="22206"/>
                    <a:pt x="14382" y="21184"/>
                  </a:cubicBezTo>
                  <a:cubicBezTo>
                    <a:pt x="15421" y="19580"/>
                    <a:pt x="17109" y="5504"/>
                    <a:pt x="17241" y="2773"/>
                  </a:cubicBezTo>
                  <a:cubicBezTo>
                    <a:pt x="17399" y="280"/>
                    <a:pt x="15965" y="173"/>
                    <a:pt x="15717" y="173"/>
                  </a:cubicBezTo>
                  <a:cubicBezTo>
                    <a:pt x="15694" y="173"/>
                    <a:pt x="15681" y="174"/>
                    <a:pt x="15681" y="174"/>
                  </a:cubicBezTo>
                  <a:lnTo>
                    <a:pt x="9052" y="1"/>
                  </a:lnTo>
                  <a:close/>
                </a:path>
              </a:pathLst>
            </a:custGeom>
            <a:solidFill>
              <a:srgbClr val="737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40"/>
            <p:cNvSpPr/>
            <p:nvPr/>
          </p:nvSpPr>
          <p:spPr>
            <a:xfrm>
              <a:off x="5305010" y="2774102"/>
              <a:ext cx="302573" cy="408530"/>
            </a:xfrm>
            <a:custGeom>
              <a:avLst/>
              <a:gdLst/>
              <a:ahLst/>
              <a:cxnLst/>
              <a:rect l="l" t="t" r="r" b="b"/>
              <a:pathLst>
                <a:path w="17068" h="23045" extrusionOk="0">
                  <a:moveTo>
                    <a:pt x="8750" y="475"/>
                  </a:moveTo>
                  <a:lnTo>
                    <a:pt x="15206" y="606"/>
                  </a:lnTo>
                  <a:cubicBezTo>
                    <a:pt x="15248" y="606"/>
                    <a:pt x="15681" y="606"/>
                    <a:pt x="16027" y="953"/>
                  </a:cubicBezTo>
                  <a:cubicBezTo>
                    <a:pt x="16419" y="1341"/>
                    <a:pt x="16592" y="2034"/>
                    <a:pt x="16547" y="2946"/>
                  </a:cubicBezTo>
                  <a:cubicBezTo>
                    <a:pt x="16374" y="5978"/>
                    <a:pt x="14686" y="19752"/>
                    <a:pt x="13733" y="21267"/>
                  </a:cubicBezTo>
                  <a:cubicBezTo>
                    <a:pt x="13107" y="22207"/>
                    <a:pt x="10648" y="22547"/>
                    <a:pt x="8519" y="22547"/>
                  </a:cubicBezTo>
                  <a:cubicBezTo>
                    <a:pt x="7408" y="22547"/>
                    <a:pt x="6387" y="22455"/>
                    <a:pt x="5763" y="22306"/>
                  </a:cubicBezTo>
                  <a:cubicBezTo>
                    <a:pt x="4505" y="22005"/>
                    <a:pt x="2125" y="20574"/>
                    <a:pt x="1085" y="18754"/>
                  </a:cubicBezTo>
                  <a:cubicBezTo>
                    <a:pt x="607" y="17888"/>
                    <a:pt x="520" y="17067"/>
                    <a:pt x="780" y="16287"/>
                  </a:cubicBezTo>
                  <a:cubicBezTo>
                    <a:pt x="1692" y="13470"/>
                    <a:pt x="8016" y="1819"/>
                    <a:pt x="8750" y="475"/>
                  </a:cubicBezTo>
                  <a:close/>
                  <a:moveTo>
                    <a:pt x="8449" y="0"/>
                  </a:moveTo>
                  <a:lnTo>
                    <a:pt x="8362" y="128"/>
                  </a:lnTo>
                  <a:cubicBezTo>
                    <a:pt x="8102" y="648"/>
                    <a:pt x="1300" y="13123"/>
                    <a:pt x="305" y="16155"/>
                  </a:cubicBezTo>
                  <a:cubicBezTo>
                    <a:pt x="0" y="17067"/>
                    <a:pt x="132" y="18020"/>
                    <a:pt x="693" y="18973"/>
                  </a:cubicBezTo>
                  <a:cubicBezTo>
                    <a:pt x="1778" y="20920"/>
                    <a:pt x="4290" y="22479"/>
                    <a:pt x="5677" y="22784"/>
                  </a:cubicBezTo>
                  <a:cubicBezTo>
                    <a:pt x="6325" y="22913"/>
                    <a:pt x="7364" y="23044"/>
                    <a:pt x="8490" y="23044"/>
                  </a:cubicBezTo>
                  <a:cubicBezTo>
                    <a:pt x="10743" y="23044"/>
                    <a:pt x="13387" y="22653"/>
                    <a:pt x="14122" y="21526"/>
                  </a:cubicBezTo>
                  <a:cubicBezTo>
                    <a:pt x="15206" y="19839"/>
                    <a:pt x="16894" y="5631"/>
                    <a:pt x="17025" y="2987"/>
                  </a:cubicBezTo>
                  <a:cubicBezTo>
                    <a:pt x="17067" y="1906"/>
                    <a:pt x="16852" y="1081"/>
                    <a:pt x="16374" y="606"/>
                  </a:cubicBezTo>
                  <a:cubicBezTo>
                    <a:pt x="15854" y="128"/>
                    <a:pt x="15293" y="128"/>
                    <a:pt x="15206" y="128"/>
                  </a:cubicBezTo>
                  <a:lnTo>
                    <a:pt x="84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40"/>
            <p:cNvSpPr/>
            <p:nvPr/>
          </p:nvSpPr>
          <p:spPr>
            <a:xfrm>
              <a:off x="5399501" y="2779438"/>
              <a:ext cx="205462" cy="398053"/>
            </a:xfrm>
            <a:custGeom>
              <a:avLst/>
              <a:gdLst/>
              <a:ahLst/>
              <a:cxnLst/>
              <a:rect l="l" t="t" r="r" b="b"/>
              <a:pathLst>
                <a:path w="11590" h="22454" extrusionOk="0">
                  <a:moveTo>
                    <a:pt x="7319" y="1"/>
                  </a:moveTo>
                  <a:cubicBezTo>
                    <a:pt x="6366" y="2513"/>
                    <a:pt x="0" y="19105"/>
                    <a:pt x="995" y="21704"/>
                  </a:cubicBezTo>
                  <a:cubicBezTo>
                    <a:pt x="1081" y="21919"/>
                    <a:pt x="1168" y="22137"/>
                    <a:pt x="1300" y="22352"/>
                  </a:cubicBezTo>
                  <a:cubicBezTo>
                    <a:pt x="1868" y="22416"/>
                    <a:pt x="2549" y="22454"/>
                    <a:pt x="3264" y="22454"/>
                  </a:cubicBezTo>
                  <a:cubicBezTo>
                    <a:pt x="5435" y="22454"/>
                    <a:pt x="7925" y="22106"/>
                    <a:pt x="8577" y="21097"/>
                  </a:cubicBezTo>
                  <a:cubicBezTo>
                    <a:pt x="9571" y="19493"/>
                    <a:pt x="11304" y="5372"/>
                    <a:pt x="11436" y="2645"/>
                  </a:cubicBezTo>
                  <a:cubicBezTo>
                    <a:pt x="11589" y="221"/>
                    <a:pt x="10242" y="85"/>
                    <a:pt x="9937" y="85"/>
                  </a:cubicBezTo>
                  <a:cubicBezTo>
                    <a:pt x="9898" y="85"/>
                    <a:pt x="9876" y="87"/>
                    <a:pt x="9876" y="87"/>
                  </a:cubicBezTo>
                  <a:lnTo>
                    <a:pt x="7319" y="1"/>
                  </a:lnTo>
                  <a:close/>
                </a:path>
              </a:pathLst>
            </a:custGeom>
            <a:solidFill>
              <a:srgbClr val="4545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40"/>
            <p:cNvSpPr/>
            <p:nvPr/>
          </p:nvSpPr>
          <p:spPr>
            <a:xfrm>
              <a:off x="5397958" y="2775626"/>
              <a:ext cx="209628" cy="406208"/>
            </a:xfrm>
            <a:custGeom>
              <a:avLst/>
              <a:gdLst/>
              <a:ahLst/>
              <a:cxnLst/>
              <a:rect l="l" t="t" r="r" b="b"/>
              <a:pathLst>
                <a:path w="11825" h="22914" extrusionOk="0">
                  <a:moveTo>
                    <a:pt x="7537" y="475"/>
                  </a:moveTo>
                  <a:lnTo>
                    <a:pt x="9963" y="520"/>
                  </a:lnTo>
                  <a:lnTo>
                    <a:pt x="10005" y="520"/>
                  </a:lnTo>
                  <a:cubicBezTo>
                    <a:pt x="10005" y="520"/>
                    <a:pt x="10438" y="520"/>
                    <a:pt x="10784" y="867"/>
                  </a:cubicBezTo>
                  <a:cubicBezTo>
                    <a:pt x="11176" y="1214"/>
                    <a:pt x="11349" y="1907"/>
                    <a:pt x="11304" y="2860"/>
                  </a:cubicBezTo>
                  <a:cubicBezTo>
                    <a:pt x="11131" y="5805"/>
                    <a:pt x="9398" y="19708"/>
                    <a:pt x="8490" y="21181"/>
                  </a:cubicBezTo>
                  <a:cubicBezTo>
                    <a:pt x="7890" y="22082"/>
                    <a:pt x="5568" y="22444"/>
                    <a:pt x="3406" y="22444"/>
                  </a:cubicBezTo>
                  <a:cubicBezTo>
                    <a:pt x="2759" y="22444"/>
                    <a:pt x="2127" y="22412"/>
                    <a:pt x="1560" y="22352"/>
                  </a:cubicBezTo>
                  <a:cubicBezTo>
                    <a:pt x="1428" y="22179"/>
                    <a:pt x="1341" y="22005"/>
                    <a:pt x="1300" y="21832"/>
                  </a:cubicBezTo>
                  <a:cubicBezTo>
                    <a:pt x="693" y="20273"/>
                    <a:pt x="3033" y="12302"/>
                    <a:pt x="7537" y="475"/>
                  </a:cubicBezTo>
                  <a:close/>
                  <a:moveTo>
                    <a:pt x="7406" y="1"/>
                  </a:moveTo>
                  <a:lnTo>
                    <a:pt x="7232" y="42"/>
                  </a:lnTo>
                  <a:lnTo>
                    <a:pt x="7146" y="174"/>
                  </a:lnTo>
                  <a:cubicBezTo>
                    <a:pt x="4419" y="7319"/>
                    <a:pt x="0" y="19666"/>
                    <a:pt x="822" y="22005"/>
                  </a:cubicBezTo>
                  <a:cubicBezTo>
                    <a:pt x="953" y="22220"/>
                    <a:pt x="1040" y="22480"/>
                    <a:pt x="1213" y="22698"/>
                  </a:cubicBezTo>
                  <a:lnTo>
                    <a:pt x="1255" y="22827"/>
                  </a:lnTo>
                  <a:lnTo>
                    <a:pt x="1387" y="22827"/>
                  </a:lnTo>
                  <a:cubicBezTo>
                    <a:pt x="1906" y="22872"/>
                    <a:pt x="2599" y="22913"/>
                    <a:pt x="3334" y="22913"/>
                  </a:cubicBezTo>
                  <a:cubicBezTo>
                    <a:pt x="5458" y="22913"/>
                    <a:pt x="8144" y="22612"/>
                    <a:pt x="8879" y="21399"/>
                  </a:cubicBezTo>
                  <a:cubicBezTo>
                    <a:pt x="9963" y="19753"/>
                    <a:pt x="11651" y="5545"/>
                    <a:pt x="11782" y="2901"/>
                  </a:cubicBezTo>
                  <a:cubicBezTo>
                    <a:pt x="11824" y="1775"/>
                    <a:pt x="11609" y="995"/>
                    <a:pt x="11131" y="520"/>
                  </a:cubicBezTo>
                  <a:cubicBezTo>
                    <a:pt x="10611" y="42"/>
                    <a:pt x="10050" y="42"/>
                    <a:pt x="9963" y="42"/>
                  </a:cubicBezTo>
                  <a:lnTo>
                    <a:pt x="740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40"/>
            <p:cNvSpPr/>
            <p:nvPr/>
          </p:nvSpPr>
          <p:spPr>
            <a:xfrm>
              <a:off x="5529236" y="2207368"/>
              <a:ext cx="99114" cy="744076"/>
            </a:xfrm>
            <a:custGeom>
              <a:avLst/>
              <a:gdLst/>
              <a:ahLst/>
              <a:cxnLst/>
              <a:rect l="l" t="t" r="r" b="b"/>
              <a:pathLst>
                <a:path w="5591" h="41973" extrusionOk="0">
                  <a:moveTo>
                    <a:pt x="3120" y="1"/>
                  </a:moveTo>
                  <a:lnTo>
                    <a:pt x="999" y="995"/>
                  </a:lnTo>
                  <a:cubicBezTo>
                    <a:pt x="999" y="995"/>
                    <a:pt x="2991" y="11218"/>
                    <a:pt x="3424" y="16243"/>
                  </a:cubicBezTo>
                  <a:cubicBezTo>
                    <a:pt x="3858" y="21267"/>
                    <a:pt x="1127" y="36688"/>
                    <a:pt x="566" y="38379"/>
                  </a:cubicBezTo>
                  <a:cubicBezTo>
                    <a:pt x="1" y="40112"/>
                    <a:pt x="826" y="41972"/>
                    <a:pt x="1560" y="41972"/>
                  </a:cubicBezTo>
                  <a:cubicBezTo>
                    <a:pt x="2253" y="41972"/>
                    <a:pt x="3293" y="40545"/>
                    <a:pt x="3553" y="38379"/>
                  </a:cubicBezTo>
                  <a:cubicBezTo>
                    <a:pt x="3858" y="36255"/>
                    <a:pt x="5590" y="22307"/>
                    <a:pt x="5590" y="18668"/>
                  </a:cubicBezTo>
                  <a:cubicBezTo>
                    <a:pt x="5590" y="15075"/>
                    <a:pt x="3120" y="1"/>
                    <a:pt x="3120" y="1"/>
                  </a:cubicBezTo>
                  <a:close/>
                </a:path>
              </a:pathLst>
            </a:custGeom>
            <a:solidFill>
              <a:srgbClr val="7373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0"/>
            <p:cNvSpPr/>
            <p:nvPr/>
          </p:nvSpPr>
          <p:spPr>
            <a:xfrm>
              <a:off x="5526966" y="2201234"/>
              <a:ext cx="105195" cy="754819"/>
            </a:xfrm>
            <a:custGeom>
              <a:avLst/>
              <a:gdLst/>
              <a:ahLst/>
              <a:cxnLst/>
              <a:rect l="l" t="t" r="r" b="b"/>
              <a:pathLst>
                <a:path w="5934" h="42579" extrusionOk="0">
                  <a:moveTo>
                    <a:pt x="3074" y="693"/>
                  </a:moveTo>
                  <a:cubicBezTo>
                    <a:pt x="3421" y="2859"/>
                    <a:pt x="5458" y="15767"/>
                    <a:pt x="5458" y="19014"/>
                  </a:cubicBezTo>
                  <a:cubicBezTo>
                    <a:pt x="5458" y="22698"/>
                    <a:pt x="3681" y="36947"/>
                    <a:pt x="3466" y="38725"/>
                  </a:cubicBezTo>
                  <a:cubicBezTo>
                    <a:pt x="3206" y="40759"/>
                    <a:pt x="2208" y="42104"/>
                    <a:pt x="1688" y="42104"/>
                  </a:cubicBezTo>
                  <a:cubicBezTo>
                    <a:pt x="1560" y="42104"/>
                    <a:pt x="1387" y="41972"/>
                    <a:pt x="1255" y="41757"/>
                  </a:cubicBezTo>
                  <a:cubicBezTo>
                    <a:pt x="822" y="41151"/>
                    <a:pt x="520" y="39938"/>
                    <a:pt x="908" y="38811"/>
                  </a:cubicBezTo>
                  <a:cubicBezTo>
                    <a:pt x="1473" y="37165"/>
                    <a:pt x="4200" y="21613"/>
                    <a:pt x="3767" y="16547"/>
                  </a:cubicBezTo>
                  <a:cubicBezTo>
                    <a:pt x="3379" y="11955"/>
                    <a:pt x="1647" y="2901"/>
                    <a:pt x="1387" y="1473"/>
                  </a:cubicBezTo>
                  <a:lnTo>
                    <a:pt x="3074" y="693"/>
                  </a:lnTo>
                  <a:close/>
                  <a:moveTo>
                    <a:pt x="3421" y="0"/>
                  </a:moveTo>
                  <a:lnTo>
                    <a:pt x="822" y="1213"/>
                  </a:lnTo>
                  <a:lnTo>
                    <a:pt x="867" y="1386"/>
                  </a:lnTo>
                  <a:cubicBezTo>
                    <a:pt x="908" y="1473"/>
                    <a:pt x="2901" y="11650"/>
                    <a:pt x="3293" y="16589"/>
                  </a:cubicBezTo>
                  <a:cubicBezTo>
                    <a:pt x="3726" y="21613"/>
                    <a:pt x="995" y="37034"/>
                    <a:pt x="434" y="38680"/>
                  </a:cubicBezTo>
                  <a:cubicBezTo>
                    <a:pt x="1" y="39979"/>
                    <a:pt x="347" y="41365"/>
                    <a:pt x="867" y="42058"/>
                  </a:cubicBezTo>
                  <a:cubicBezTo>
                    <a:pt x="1127" y="42405"/>
                    <a:pt x="1387" y="42578"/>
                    <a:pt x="1688" y="42578"/>
                  </a:cubicBezTo>
                  <a:cubicBezTo>
                    <a:pt x="2641" y="42578"/>
                    <a:pt x="3639" y="40891"/>
                    <a:pt x="3941" y="38766"/>
                  </a:cubicBezTo>
                  <a:cubicBezTo>
                    <a:pt x="4159" y="36992"/>
                    <a:pt x="5933" y="22739"/>
                    <a:pt x="5933" y="19014"/>
                  </a:cubicBezTo>
                  <a:cubicBezTo>
                    <a:pt x="5933" y="15462"/>
                    <a:pt x="3594" y="908"/>
                    <a:pt x="3507" y="302"/>
                  </a:cubicBezTo>
                  <a:lnTo>
                    <a:pt x="34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0"/>
            <p:cNvSpPr/>
            <p:nvPr/>
          </p:nvSpPr>
          <p:spPr>
            <a:xfrm>
              <a:off x="5218266" y="2520625"/>
              <a:ext cx="469158" cy="403478"/>
            </a:xfrm>
            <a:custGeom>
              <a:avLst/>
              <a:gdLst/>
              <a:ahLst/>
              <a:cxnLst/>
              <a:rect l="l" t="t" r="r" b="b"/>
              <a:pathLst>
                <a:path w="26465" h="22760" extrusionOk="0">
                  <a:moveTo>
                    <a:pt x="25011" y="1"/>
                  </a:moveTo>
                  <a:cubicBezTo>
                    <a:pt x="23732" y="1"/>
                    <a:pt x="20997" y="745"/>
                    <a:pt x="20706" y="998"/>
                  </a:cubicBezTo>
                  <a:cubicBezTo>
                    <a:pt x="20314" y="1303"/>
                    <a:pt x="19146" y="3122"/>
                    <a:pt x="18755" y="3684"/>
                  </a:cubicBezTo>
                  <a:cubicBezTo>
                    <a:pt x="18367" y="4249"/>
                    <a:pt x="14381" y="8622"/>
                    <a:pt x="14381" y="8622"/>
                  </a:cubicBezTo>
                  <a:cubicBezTo>
                    <a:pt x="14381" y="8622"/>
                    <a:pt x="7406" y="11481"/>
                    <a:pt x="3986" y="12999"/>
                  </a:cubicBezTo>
                  <a:cubicBezTo>
                    <a:pt x="562" y="14471"/>
                    <a:pt x="0" y="17070"/>
                    <a:pt x="562" y="19496"/>
                  </a:cubicBezTo>
                  <a:cubicBezTo>
                    <a:pt x="1007" y="21572"/>
                    <a:pt x="4275" y="22759"/>
                    <a:pt x="6566" y="22759"/>
                  </a:cubicBezTo>
                  <a:cubicBezTo>
                    <a:pt x="6953" y="22759"/>
                    <a:pt x="7311" y="22725"/>
                    <a:pt x="7624" y="22656"/>
                  </a:cubicBezTo>
                  <a:cubicBezTo>
                    <a:pt x="9745" y="22182"/>
                    <a:pt x="15508" y="14686"/>
                    <a:pt x="16807" y="12912"/>
                  </a:cubicBezTo>
                  <a:cubicBezTo>
                    <a:pt x="17628" y="11827"/>
                    <a:pt x="18540" y="10833"/>
                    <a:pt x="19579" y="9921"/>
                  </a:cubicBezTo>
                  <a:cubicBezTo>
                    <a:pt x="19579" y="9921"/>
                    <a:pt x="25079" y="8882"/>
                    <a:pt x="25730" y="8147"/>
                  </a:cubicBezTo>
                  <a:cubicBezTo>
                    <a:pt x="26378" y="7409"/>
                    <a:pt x="25817" y="3729"/>
                    <a:pt x="25817" y="3164"/>
                  </a:cubicBezTo>
                  <a:cubicBezTo>
                    <a:pt x="25817" y="2603"/>
                    <a:pt x="26378" y="2343"/>
                    <a:pt x="26465" y="1865"/>
                  </a:cubicBezTo>
                  <a:cubicBezTo>
                    <a:pt x="26465" y="1130"/>
                    <a:pt x="26118" y="478"/>
                    <a:pt x="25557" y="90"/>
                  </a:cubicBezTo>
                  <a:cubicBezTo>
                    <a:pt x="25446" y="28"/>
                    <a:pt x="25255" y="1"/>
                    <a:pt x="250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0"/>
            <p:cNvSpPr/>
            <p:nvPr/>
          </p:nvSpPr>
          <p:spPr>
            <a:xfrm>
              <a:off x="5215199" y="2516459"/>
              <a:ext cx="476834" cy="411952"/>
            </a:xfrm>
            <a:custGeom>
              <a:avLst/>
              <a:gdLst/>
              <a:ahLst/>
              <a:cxnLst/>
              <a:rect l="l" t="t" r="r" b="b"/>
              <a:pathLst>
                <a:path w="26898" h="23238" extrusionOk="0">
                  <a:moveTo>
                    <a:pt x="25210" y="454"/>
                  </a:moveTo>
                  <a:cubicBezTo>
                    <a:pt x="25383" y="454"/>
                    <a:pt x="25512" y="499"/>
                    <a:pt x="25598" y="499"/>
                  </a:cubicBezTo>
                  <a:cubicBezTo>
                    <a:pt x="26118" y="845"/>
                    <a:pt x="26423" y="1452"/>
                    <a:pt x="26423" y="2013"/>
                  </a:cubicBezTo>
                  <a:cubicBezTo>
                    <a:pt x="26378" y="2186"/>
                    <a:pt x="26250" y="2318"/>
                    <a:pt x="26118" y="2491"/>
                  </a:cubicBezTo>
                  <a:cubicBezTo>
                    <a:pt x="25945" y="2706"/>
                    <a:pt x="25730" y="3011"/>
                    <a:pt x="25730" y="3399"/>
                  </a:cubicBezTo>
                  <a:cubicBezTo>
                    <a:pt x="25730" y="3531"/>
                    <a:pt x="25772" y="3791"/>
                    <a:pt x="25817" y="4137"/>
                  </a:cubicBezTo>
                  <a:cubicBezTo>
                    <a:pt x="25903" y="5218"/>
                    <a:pt x="26163" y="7731"/>
                    <a:pt x="25730" y="8250"/>
                  </a:cubicBezTo>
                  <a:cubicBezTo>
                    <a:pt x="25297" y="8729"/>
                    <a:pt x="21786" y="9550"/>
                    <a:pt x="19707" y="9942"/>
                  </a:cubicBezTo>
                  <a:lnTo>
                    <a:pt x="19666" y="9942"/>
                  </a:lnTo>
                  <a:lnTo>
                    <a:pt x="19621" y="9983"/>
                  </a:lnTo>
                  <a:cubicBezTo>
                    <a:pt x="18540" y="10894"/>
                    <a:pt x="17587" y="11889"/>
                    <a:pt x="16762" y="12974"/>
                  </a:cubicBezTo>
                  <a:cubicBezTo>
                    <a:pt x="14901" y="15528"/>
                    <a:pt x="9616" y="22243"/>
                    <a:pt x="7710" y="22677"/>
                  </a:cubicBezTo>
                  <a:cubicBezTo>
                    <a:pt x="7450" y="22728"/>
                    <a:pt x="7147" y="22754"/>
                    <a:pt x="6818" y="22754"/>
                  </a:cubicBezTo>
                  <a:cubicBezTo>
                    <a:pt x="4681" y="22754"/>
                    <a:pt x="1403" y="21676"/>
                    <a:pt x="953" y="19686"/>
                  </a:cubicBezTo>
                  <a:cubicBezTo>
                    <a:pt x="475" y="17693"/>
                    <a:pt x="693" y="14966"/>
                    <a:pt x="4245" y="13448"/>
                  </a:cubicBezTo>
                  <a:cubicBezTo>
                    <a:pt x="7624" y="11976"/>
                    <a:pt x="14596" y="9117"/>
                    <a:pt x="14641" y="9075"/>
                  </a:cubicBezTo>
                  <a:lnTo>
                    <a:pt x="14728" y="9030"/>
                  </a:lnTo>
                  <a:cubicBezTo>
                    <a:pt x="14901" y="8857"/>
                    <a:pt x="18754" y="4657"/>
                    <a:pt x="19146" y="4051"/>
                  </a:cubicBezTo>
                  <a:lnTo>
                    <a:pt x="19233" y="3919"/>
                  </a:lnTo>
                  <a:cubicBezTo>
                    <a:pt x="19579" y="3357"/>
                    <a:pt x="20705" y="1666"/>
                    <a:pt x="21007" y="1407"/>
                  </a:cubicBezTo>
                  <a:cubicBezTo>
                    <a:pt x="21353" y="1192"/>
                    <a:pt x="24171" y="454"/>
                    <a:pt x="25210" y="454"/>
                  </a:cubicBezTo>
                  <a:close/>
                  <a:moveTo>
                    <a:pt x="25186" y="0"/>
                  </a:moveTo>
                  <a:cubicBezTo>
                    <a:pt x="23835" y="0"/>
                    <a:pt x="21098" y="739"/>
                    <a:pt x="20705" y="1060"/>
                  </a:cubicBezTo>
                  <a:cubicBezTo>
                    <a:pt x="20400" y="1320"/>
                    <a:pt x="19579" y="2533"/>
                    <a:pt x="18799" y="3659"/>
                  </a:cubicBezTo>
                  <a:lnTo>
                    <a:pt x="18713" y="3791"/>
                  </a:lnTo>
                  <a:cubicBezTo>
                    <a:pt x="18453" y="4224"/>
                    <a:pt x="15809" y="7124"/>
                    <a:pt x="14423" y="8642"/>
                  </a:cubicBezTo>
                  <a:cubicBezTo>
                    <a:pt x="13775" y="8902"/>
                    <a:pt x="7319" y="11588"/>
                    <a:pt x="4072" y="13015"/>
                  </a:cubicBezTo>
                  <a:cubicBezTo>
                    <a:pt x="215" y="14661"/>
                    <a:pt x="0" y="17607"/>
                    <a:pt x="475" y="19773"/>
                  </a:cubicBezTo>
                  <a:cubicBezTo>
                    <a:pt x="995" y="22070"/>
                    <a:pt x="4505" y="23238"/>
                    <a:pt x="6799" y="23238"/>
                  </a:cubicBezTo>
                  <a:cubicBezTo>
                    <a:pt x="7191" y="23238"/>
                    <a:pt x="7537" y="23196"/>
                    <a:pt x="7839" y="23110"/>
                  </a:cubicBezTo>
                  <a:cubicBezTo>
                    <a:pt x="10264" y="22590"/>
                    <a:pt x="16893" y="13667"/>
                    <a:pt x="17153" y="13275"/>
                  </a:cubicBezTo>
                  <a:cubicBezTo>
                    <a:pt x="17975" y="12236"/>
                    <a:pt x="18841" y="11241"/>
                    <a:pt x="19881" y="10375"/>
                  </a:cubicBezTo>
                  <a:cubicBezTo>
                    <a:pt x="20920" y="10201"/>
                    <a:pt x="25425" y="9290"/>
                    <a:pt x="26077" y="8555"/>
                  </a:cubicBezTo>
                  <a:cubicBezTo>
                    <a:pt x="26596" y="7949"/>
                    <a:pt x="26465" y="5998"/>
                    <a:pt x="26291" y="4092"/>
                  </a:cubicBezTo>
                  <a:cubicBezTo>
                    <a:pt x="26250" y="3746"/>
                    <a:pt x="26205" y="3486"/>
                    <a:pt x="26205" y="3399"/>
                  </a:cubicBezTo>
                  <a:cubicBezTo>
                    <a:pt x="26205" y="3139"/>
                    <a:pt x="26378" y="2966"/>
                    <a:pt x="26510" y="2793"/>
                  </a:cubicBezTo>
                  <a:cubicBezTo>
                    <a:pt x="26638" y="2619"/>
                    <a:pt x="26811" y="2405"/>
                    <a:pt x="26856" y="2100"/>
                  </a:cubicBezTo>
                  <a:cubicBezTo>
                    <a:pt x="26898" y="1278"/>
                    <a:pt x="26510" y="540"/>
                    <a:pt x="25817" y="107"/>
                  </a:cubicBezTo>
                  <a:cubicBezTo>
                    <a:pt x="25689" y="32"/>
                    <a:pt x="25468" y="0"/>
                    <a:pt x="25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 name="Google Shape;1114;p40"/>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solidFill>
                  <a:schemeClr val="dk1"/>
                </a:solidFill>
              </a:rPr>
              <a:t>Backlinks</a:t>
            </a:r>
            <a:endParaRPr>
              <a:solidFill>
                <a:schemeClr val="dk1"/>
              </a:solidFill>
            </a:endParaRPr>
          </a:p>
        </p:txBody>
      </p:sp>
      <p:grpSp>
        <p:nvGrpSpPr>
          <p:cNvPr id="1115" name="Google Shape;1115;p40"/>
          <p:cNvGrpSpPr/>
          <p:nvPr/>
        </p:nvGrpSpPr>
        <p:grpSpPr>
          <a:xfrm>
            <a:off x="2087225" y="963397"/>
            <a:ext cx="2084410" cy="354297"/>
            <a:chOff x="2087225" y="1171997"/>
            <a:chExt cx="2084410" cy="354297"/>
          </a:xfrm>
        </p:grpSpPr>
        <p:sp>
          <p:nvSpPr>
            <p:cNvPr id="1116" name="Google Shape;1116;p40"/>
            <p:cNvSpPr/>
            <p:nvPr/>
          </p:nvSpPr>
          <p:spPr>
            <a:xfrm>
              <a:off x="2087225" y="1171997"/>
              <a:ext cx="2084410" cy="354297"/>
            </a:xfrm>
            <a:custGeom>
              <a:avLst/>
              <a:gdLst/>
              <a:ahLst/>
              <a:cxnLst/>
              <a:rect l="l" t="t" r="r" b="b"/>
              <a:pathLst>
                <a:path w="90923" h="11003" extrusionOk="0">
                  <a:moveTo>
                    <a:pt x="5503" y="1"/>
                  </a:moveTo>
                  <a:cubicBezTo>
                    <a:pt x="2471" y="1"/>
                    <a:pt x="0" y="2471"/>
                    <a:pt x="0" y="5503"/>
                  </a:cubicBezTo>
                  <a:cubicBezTo>
                    <a:pt x="0" y="8536"/>
                    <a:pt x="2471" y="11003"/>
                    <a:pt x="5503" y="11003"/>
                  </a:cubicBezTo>
                  <a:lnTo>
                    <a:pt x="85420" y="11003"/>
                  </a:lnTo>
                  <a:cubicBezTo>
                    <a:pt x="88452" y="11003"/>
                    <a:pt x="90923" y="8536"/>
                    <a:pt x="90923" y="5503"/>
                  </a:cubicBezTo>
                  <a:cubicBezTo>
                    <a:pt x="90923" y="2471"/>
                    <a:pt x="88452" y="1"/>
                    <a:pt x="854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 name="Google Shape;1117;p40"/>
            <p:cNvGrpSpPr/>
            <p:nvPr/>
          </p:nvGrpSpPr>
          <p:grpSpPr>
            <a:xfrm>
              <a:off x="3031053" y="1264691"/>
              <a:ext cx="174445" cy="168924"/>
              <a:chOff x="3031053" y="4026766"/>
              <a:chExt cx="174445" cy="168924"/>
            </a:xfrm>
          </p:grpSpPr>
          <p:sp>
            <p:nvSpPr>
              <p:cNvPr id="1118" name="Google Shape;1118;p40"/>
              <p:cNvSpPr/>
              <p:nvPr/>
            </p:nvSpPr>
            <p:spPr>
              <a:xfrm>
                <a:off x="3031053" y="4036546"/>
                <a:ext cx="138105" cy="159143"/>
              </a:xfrm>
              <a:custGeom>
                <a:avLst/>
                <a:gdLst/>
                <a:ahLst/>
                <a:cxnLst/>
                <a:rect l="l" t="t" r="r" b="b"/>
                <a:pathLst>
                  <a:path w="9877" h="9877" extrusionOk="0">
                    <a:moveTo>
                      <a:pt x="1" y="0"/>
                    </a:moveTo>
                    <a:lnTo>
                      <a:pt x="1" y="9876"/>
                    </a:lnTo>
                    <a:lnTo>
                      <a:pt x="9877" y="9876"/>
                    </a:lnTo>
                    <a:lnTo>
                      <a:pt x="9877" y="2512"/>
                    </a:lnTo>
                    <a:lnTo>
                      <a:pt x="9184" y="3119"/>
                    </a:lnTo>
                    <a:lnTo>
                      <a:pt x="9184" y="9183"/>
                    </a:lnTo>
                    <a:lnTo>
                      <a:pt x="649" y="9183"/>
                    </a:lnTo>
                    <a:lnTo>
                      <a:pt x="649" y="652"/>
                    </a:lnTo>
                    <a:lnTo>
                      <a:pt x="9184" y="652"/>
                    </a:lnTo>
                    <a:lnTo>
                      <a:pt x="9184" y="1778"/>
                    </a:lnTo>
                    <a:lnTo>
                      <a:pt x="9877" y="1171"/>
                    </a:lnTo>
                    <a:lnTo>
                      <a:pt x="98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0"/>
              <p:cNvSpPr/>
              <p:nvPr/>
            </p:nvSpPr>
            <p:spPr>
              <a:xfrm>
                <a:off x="3065561" y="4026766"/>
                <a:ext cx="139937" cy="119394"/>
              </a:xfrm>
              <a:custGeom>
                <a:avLst/>
                <a:gdLst/>
                <a:ahLst/>
                <a:cxnLst/>
                <a:rect l="l" t="t" r="r" b="b"/>
                <a:pathLst>
                  <a:path w="10008" h="7410" extrusionOk="0">
                    <a:moveTo>
                      <a:pt x="9488" y="1"/>
                    </a:moveTo>
                    <a:cubicBezTo>
                      <a:pt x="9402" y="1"/>
                      <a:pt x="9315" y="46"/>
                      <a:pt x="9228" y="87"/>
                    </a:cubicBezTo>
                    <a:lnTo>
                      <a:pt x="7409" y="1778"/>
                    </a:lnTo>
                    <a:lnTo>
                      <a:pt x="6716" y="2385"/>
                    </a:lnTo>
                    <a:lnTo>
                      <a:pt x="2904" y="5937"/>
                    </a:lnTo>
                    <a:lnTo>
                      <a:pt x="953" y="3639"/>
                    </a:lnTo>
                    <a:cubicBezTo>
                      <a:pt x="953" y="3598"/>
                      <a:pt x="912" y="3553"/>
                      <a:pt x="912" y="3511"/>
                    </a:cubicBezTo>
                    <a:cubicBezTo>
                      <a:pt x="780" y="3424"/>
                      <a:pt x="693" y="3379"/>
                      <a:pt x="565" y="3379"/>
                    </a:cubicBezTo>
                    <a:cubicBezTo>
                      <a:pt x="433" y="3379"/>
                      <a:pt x="305" y="3424"/>
                      <a:pt x="173" y="3511"/>
                    </a:cubicBezTo>
                    <a:cubicBezTo>
                      <a:pt x="0" y="3726"/>
                      <a:pt x="0" y="4031"/>
                      <a:pt x="173" y="4246"/>
                    </a:cubicBezTo>
                    <a:lnTo>
                      <a:pt x="2772" y="7410"/>
                    </a:lnTo>
                    <a:lnTo>
                      <a:pt x="6716" y="3726"/>
                    </a:lnTo>
                    <a:lnTo>
                      <a:pt x="7409" y="3119"/>
                    </a:lnTo>
                    <a:lnTo>
                      <a:pt x="9876" y="825"/>
                    </a:lnTo>
                    <a:cubicBezTo>
                      <a:pt x="10008" y="652"/>
                      <a:pt x="10008" y="434"/>
                      <a:pt x="9921" y="261"/>
                    </a:cubicBezTo>
                    <a:cubicBezTo>
                      <a:pt x="9790" y="87"/>
                      <a:pt x="9661" y="1"/>
                      <a:pt x="94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20" name="Google Shape;1120;p40"/>
          <p:cNvSpPr txBox="1">
            <a:spLocks noGrp="1"/>
          </p:cNvSpPr>
          <p:nvPr>
            <p:ph type="subTitle" idx="1"/>
          </p:nvPr>
        </p:nvSpPr>
        <p:spPr>
          <a:xfrm>
            <a:off x="1913575" y="1775150"/>
            <a:ext cx="2387400" cy="1739100"/>
          </a:xfrm>
          <a:prstGeom prst="rect">
            <a:avLst/>
          </a:prstGeom>
        </p:spPr>
        <p:txBody>
          <a:bodyPr spcFirstLastPara="1" wrap="square" lIns="91425" tIns="91425" rIns="91425" bIns="91425" anchor="t" anchorCtr="0">
            <a:noAutofit/>
          </a:bodyPr>
          <a:lstStyle/>
          <a:p>
            <a:pPr marL="57150" lvl="0" indent="-161925" algn="ctr" rtl="0">
              <a:spcBef>
                <a:spcPts val="0"/>
              </a:spcBef>
              <a:spcAft>
                <a:spcPts val="0"/>
              </a:spcAft>
              <a:buSzPts val="1200"/>
              <a:buChar char="●"/>
            </a:pPr>
            <a:r>
              <a:rPr lang="en" dirty="0"/>
              <a:t>Write the backlink here</a:t>
            </a:r>
            <a:endParaRPr dirty="0"/>
          </a:p>
          <a:p>
            <a:pPr marL="57150" lvl="0" indent="-161925" algn="ctr" rtl="0">
              <a:spcBef>
                <a:spcPts val="0"/>
              </a:spcBef>
              <a:spcAft>
                <a:spcPts val="0"/>
              </a:spcAft>
              <a:buClr>
                <a:schemeClr val="accent3"/>
              </a:buClr>
              <a:buSzPts val="1200"/>
              <a:buChar char="●"/>
            </a:pPr>
            <a:r>
              <a:rPr lang="en" dirty="0"/>
              <a:t>Write the backlink here</a:t>
            </a:r>
            <a:endParaRPr dirty="0"/>
          </a:p>
          <a:p>
            <a:pPr marL="57150" lvl="0" indent="-161925" algn="ctr" rtl="0">
              <a:spcBef>
                <a:spcPts val="0"/>
              </a:spcBef>
              <a:spcAft>
                <a:spcPts val="0"/>
              </a:spcAft>
              <a:buClr>
                <a:schemeClr val="accent3"/>
              </a:buClr>
              <a:buSzPts val="1200"/>
              <a:buChar char="●"/>
            </a:pPr>
            <a:r>
              <a:rPr lang="en" dirty="0"/>
              <a:t>Write the backlink here</a:t>
            </a:r>
            <a:endParaRPr dirty="0"/>
          </a:p>
          <a:p>
            <a:pPr marL="57150" lvl="0" indent="-161925" algn="ctr" rtl="0">
              <a:spcBef>
                <a:spcPts val="0"/>
              </a:spcBef>
              <a:spcAft>
                <a:spcPts val="0"/>
              </a:spcAft>
              <a:buClr>
                <a:schemeClr val="accent3"/>
              </a:buClr>
              <a:buSzPts val="1200"/>
              <a:buChar char="●"/>
            </a:pPr>
            <a:r>
              <a:rPr lang="en" dirty="0"/>
              <a:t>Write the backlink here</a:t>
            </a:r>
            <a:endParaRPr dirty="0"/>
          </a:p>
          <a:p>
            <a:pPr marL="57150" lvl="0" indent="-161925" algn="ctr" rtl="0">
              <a:spcBef>
                <a:spcPts val="0"/>
              </a:spcBef>
              <a:spcAft>
                <a:spcPts val="0"/>
              </a:spcAft>
              <a:buClr>
                <a:schemeClr val="accent3"/>
              </a:buClr>
              <a:buSzPts val="1200"/>
              <a:buChar char="●"/>
            </a:pPr>
            <a:r>
              <a:rPr lang="en" dirty="0"/>
              <a:t>Write the backlink here</a:t>
            </a:r>
            <a:endParaRPr dirty="0"/>
          </a:p>
          <a:p>
            <a:pPr marL="57150" lvl="0" indent="-161925" algn="ctr" rtl="0">
              <a:spcBef>
                <a:spcPts val="0"/>
              </a:spcBef>
              <a:spcAft>
                <a:spcPts val="0"/>
              </a:spcAft>
              <a:buClr>
                <a:schemeClr val="accent3"/>
              </a:buClr>
              <a:buSzPts val="1200"/>
              <a:buChar char="●"/>
            </a:pPr>
            <a:r>
              <a:rPr lang="en" dirty="0"/>
              <a:t>Write the backlink here</a:t>
            </a:r>
            <a:endParaRPr dirty="0"/>
          </a:p>
          <a:p>
            <a:pPr marL="171450" lvl="0" indent="0" algn="ctr" rtl="0">
              <a:spcBef>
                <a:spcPts val="0"/>
              </a:spcBef>
              <a:spcAft>
                <a:spcPts val="0"/>
              </a:spcAft>
              <a:buNone/>
            </a:pPr>
            <a:endParaRPr dirty="0"/>
          </a:p>
        </p:txBody>
      </p:sp>
      <p:grpSp>
        <p:nvGrpSpPr>
          <p:cNvPr id="1121" name="Google Shape;1121;p40"/>
          <p:cNvGrpSpPr/>
          <p:nvPr/>
        </p:nvGrpSpPr>
        <p:grpSpPr>
          <a:xfrm>
            <a:off x="2822203" y="3591241"/>
            <a:ext cx="600561" cy="572690"/>
            <a:chOff x="6659725" y="3808035"/>
            <a:chExt cx="367608" cy="350548"/>
          </a:xfrm>
        </p:grpSpPr>
        <p:sp>
          <p:nvSpPr>
            <p:cNvPr id="1122" name="Google Shape;1122;p4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40"/>
          <p:cNvGrpSpPr/>
          <p:nvPr/>
        </p:nvGrpSpPr>
        <p:grpSpPr>
          <a:xfrm rot="-5003326">
            <a:off x="5514677" y="1943884"/>
            <a:ext cx="326956" cy="311783"/>
            <a:chOff x="6659725" y="3808035"/>
            <a:chExt cx="367608" cy="350548"/>
          </a:xfrm>
        </p:grpSpPr>
        <p:sp>
          <p:nvSpPr>
            <p:cNvPr id="1125" name="Google Shape;1125;p4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40"/>
          <p:cNvGrpSpPr/>
          <p:nvPr/>
        </p:nvGrpSpPr>
        <p:grpSpPr>
          <a:xfrm rot="7394484">
            <a:off x="5436630" y="3334112"/>
            <a:ext cx="483042" cy="460596"/>
            <a:chOff x="6659725" y="3808035"/>
            <a:chExt cx="367608" cy="350548"/>
          </a:xfrm>
        </p:grpSpPr>
        <p:sp>
          <p:nvSpPr>
            <p:cNvPr id="1128" name="Google Shape;1128;p4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4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 name="Google Shape;1130;p40"/>
          <p:cNvGrpSpPr/>
          <p:nvPr/>
        </p:nvGrpSpPr>
        <p:grpSpPr>
          <a:xfrm rot="4447842">
            <a:off x="7498704" y="2893940"/>
            <a:ext cx="326949" cy="311733"/>
            <a:chOff x="6659725" y="3808035"/>
            <a:chExt cx="367608" cy="350548"/>
          </a:xfrm>
        </p:grpSpPr>
        <p:sp>
          <p:nvSpPr>
            <p:cNvPr id="1131" name="Google Shape;1131;p40"/>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40"/>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 name="Google Shape;1133;p40"/>
          <p:cNvSpPr txBox="1">
            <a:spLocks noGrp="1"/>
          </p:cNvSpPr>
          <p:nvPr>
            <p:ph type="subTitle" idx="4294967295"/>
          </p:nvPr>
        </p:nvSpPr>
        <p:spPr>
          <a:xfrm>
            <a:off x="2464625" y="1496775"/>
            <a:ext cx="1329600" cy="3072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dirty="0"/>
              <a:t>Mars</a:t>
            </a:r>
            <a:endParaRPr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37"/>
        <p:cNvGrpSpPr/>
        <p:nvPr/>
      </p:nvGrpSpPr>
      <p:grpSpPr>
        <a:xfrm>
          <a:off x="0" y="0"/>
          <a:ext cx="0" cy="0"/>
          <a:chOff x="0" y="0"/>
          <a:chExt cx="0" cy="0"/>
        </a:xfrm>
      </p:grpSpPr>
      <p:sp>
        <p:nvSpPr>
          <p:cNvPr id="1138" name="Google Shape;1138;p41"/>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Increase Website Traffic</a:t>
            </a:r>
            <a:endParaRPr/>
          </a:p>
        </p:txBody>
      </p:sp>
      <p:sp>
        <p:nvSpPr>
          <p:cNvPr id="1139" name="Google Shape;1139;p41"/>
          <p:cNvSpPr txBox="1">
            <a:spLocks noGrp="1"/>
          </p:cNvSpPr>
          <p:nvPr>
            <p:ph type="subTitle" idx="1"/>
          </p:nvPr>
        </p:nvSpPr>
        <p:spPr>
          <a:xfrm>
            <a:off x="719575" y="2250950"/>
            <a:ext cx="2037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Mercury is the closest planet to the Sun</a:t>
            </a:r>
            <a:endParaRPr/>
          </a:p>
        </p:txBody>
      </p:sp>
      <p:sp>
        <p:nvSpPr>
          <p:cNvPr id="1140" name="Google Shape;1140;p41"/>
          <p:cNvSpPr txBox="1">
            <a:spLocks noGrp="1"/>
          </p:cNvSpPr>
          <p:nvPr>
            <p:ph type="title" idx="2"/>
          </p:nvPr>
        </p:nvSpPr>
        <p:spPr>
          <a:xfrm>
            <a:off x="719647" y="1907500"/>
            <a:ext cx="2037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Search Traffic</a:t>
            </a:r>
            <a:endParaRPr/>
          </a:p>
        </p:txBody>
      </p:sp>
      <p:sp>
        <p:nvSpPr>
          <p:cNvPr id="1141" name="Google Shape;1141;p41"/>
          <p:cNvSpPr txBox="1">
            <a:spLocks noGrp="1"/>
          </p:cNvSpPr>
          <p:nvPr>
            <p:ph type="subTitle" idx="3"/>
          </p:nvPr>
        </p:nvSpPr>
        <p:spPr>
          <a:xfrm>
            <a:off x="719550" y="4035000"/>
            <a:ext cx="2037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It’s the biggest planet in the Solar System</a:t>
            </a:r>
            <a:endParaRPr/>
          </a:p>
        </p:txBody>
      </p:sp>
      <p:sp>
        <p:nvSpPr>
          <p:cNvPr id="1142" name="Google Shape;1142;p41"/>
          <p:cNvSpPr txBox="1">
            <a:spLocks noGrp="1"/>
          </p:cNvSpPr>
          <p:nvPr>
            <p:ph type="title" idx="4"/>
          </p:nvPr>
        </p:nvSpPr>
        <p:spPr>
          <a:xfrm>
            <a:off x="719615" y="3691550"/>
            <a:ext cx="2037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Engagement</a:t>
            </a:r>
            <a:endParaRPr/>
          </a:p>
        </p:txBody>
      </p:sp>
      <p:sp>
        <p:nvSpPr>
          <p:cNvPr id="1143" name="Google Shape;1143;p41"/>
          <p:cNvSpPr txBox="1">
            <a:spLocks noGrp="1"/>
          </p:cNvSpPr>
          <p:nvPr>
            <p:ph type="subTitle" idx="5"/>
          </p:nvPr>
        </p:nvSpPr>
        <p:spPr>
          <a:xfrm>
            <a:off x="6387223" y="2250950"/>
            <a:ext cx="2037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Despite being red, Mars is a cold place</a:t>
            </a:r>
            <a:endParaRPr/>
          </a:p>
        </p:txBody>
      </p:sp>
      <p:sp>
        <p:nvSpPr>
          <p:cNvPr id="1144" name="Google Shape;1144;p41"/>
          <p:cNvSpPr txBox="1">
            <a:spLocks noGrp="1"/>
          </p:cNvSpPr>
          <p:nvPr>
            <p:ph type="title" idx="6"/>
          </p:nvPr>
        </p:nvSpPr>
        <p:spPr>
          <a:xfrm>
            <a:off x="6387290" y="1907500"/>
            <a:ext cx="2037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Audience</a:t>
            </a:r>
            <a:endParaRPr/>
          </a:p>
        </p:txBody>
      </p:sp>
      <p:sp>
        <p:nvSpPr>
          <p:cNvPr id="1145" name="Google Shape;1145;p41"/>
          <p:cNvSpPr txBox="1">
            <a:spLocks noGrp="1"/>
          </p:cNvSpPr>
          <p:nvPr>
            <p:ph type="subTitle" idx="7"/>
          </p:nvPr>
        </p:nvSpPr>
        <p:spPr>
          <a:xfrm>
            <a:off x="6387252" y="4035000"/>
            <a:ext cx="2037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Neptune is the farthest planet from the Sun</a:t>
            </a:r>
            <a:endParaRPr/>
          </a:p>
        </p:txBody>
      </p:sp>
      <p:sp>
        <p:nvSpPr>
          <p:cNvPr id="1146" name="Google Shape;1146;p41"/>
          <p:cNvSpPr txBox="1">
            <a:spLocks noGrp="1"/>
          </p:cNvSpPr>
          <p:nvPr>
            <p:ph type="title" idx="8"/>
          </p:nvPr>
        </p:nvSpPr>
        <p:spPr>
          <a:xfrm>
            <a:off x="6387322" y="3691550"/>
            <a:ext cx="2037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Social Visitors</a:t>
            </a:r>
            <a:endParaRPr/>
          </a:p>
        </p:txBody>
      </p:sp>
      <p:sp>
        <p:nvSpPr>
          <p:cNvPr id="1147" name="Google Shape;1147;p41"/>
          <p:cNvSpPr txBox="1">
            <a:spLocks noGrp="1"/>
          </p:cNvSpPr>
          <p:nvPr>
            <p:ph type="subTitle" idx="9"/>
          </p:nvPr>
        </p:nvSpPr>
        <p:spPr>
          <a:xfrm>
            <a:off x="3553481" y="2250950"/>
            <a:ext cx="2037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Venus has a beautiful name, but is terribly hot</a:t>
            </a:r>
            <a:endParaRPr/>
          </a:p>
        </p:txBody>
      </p:sp>
      <p:sp>
        <p:nvSpPr>
          <p:cNvPr id="1148" name="Google Shape;1148;p41"/>
          <p:cNvSpPr txBox="1">
            <a:spLocks noGrp="1"/>
          </p:cNvSpPr>
          <p:nvPr>
            <p:ph type="title" idx="13"/>
          </p:nvPr>
        </p:nvSpPr>
        <p:spPr>
          <a:xfrm>
            <a:off x="3553550" y="1907500"/>
            <a:ext cx="2037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Popularity</a:t>
            </a:r>
            <a:endParaRPr/>
          </a:p>
        </p:txBody>
      </p:sp>
      <p:sp>
        <p:nvSpPr>
          <p:cNvPr id="1149" name="Google Shape;1149;p41"/>
          <p:cNvSpPr txBox="1">
            <a:spLocks noGrp="1"/>
          </p:cNvSpPr>
          <p:nvPr>
            <p:ph type="subTitle" idx="14"/>
          </p:nvPr>
        </p:nvSpPr>
        <p:spPr>
          <a:xfrm>
            <a:off x="3553451" y="4035000"/>
            <a:ext cx="2037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Saturn is the ringed one and a gas giant</a:t>
            </a:r>
            <a:endParaRPr/>
          </a:p>
        </p:txBody>
      </p:sp>
      <p:sp>
        <p:nvSpPr>
          <p:cNvPr id="1150" name="Google Shape;1150;p41"/>
          <p:cNvSpPr txBox="1">
            <a:spLocks noGrp="1"/>
          </p:cNvSpPr>
          <p:nvPr>
            <p:ph type="title" idx="15"/>
          </p:nvPr>
        </p:nvSpPr>
        <p:spPr>
          <a:xfrm>
            <a:off x="3553518" y="3691550"/>
            <a:ext cx="20370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Unique Visitors</a:t>
            </a:r>
            <a:endParaRPr/>
          </a:p>
        </p:txBody>
      </p:sp>
      <p:grpSp>
        <p:nvGrpSpPr>
          <p:cNvPr id="1151" name="Google Shape;1151;p41"/>
          <p:cNvGrpSpPr/>
          <p:nvPr/>
        </p:nvGrpSpPr>
        <p:grpSpPr>
          <a:xfrm>
            <a:off x="1348011" y="2955436"/>
            <a:ext cx="780076" cy="634473"/>
            <a:chOff x="1348011" y="2955436"/>
            <a:chExt cx="780076" cy="634473"/>
          </a:xfrm>
        </p:grpSpPr>
        <p:sp>
          <p:nvSpPr>
            <p:cNvPr id="1152" name="Google Shape;1152;p41"/>
            <p:cNvSpPr/>
            <p:nvPr/>
          </p:nvSpPr>
          <p:spPr>
            <a:xfrm rot="10800000">
              <a:off x="1348011" y="2955436"/>
              <a:ext cx="780076" cy="634473"/>
            </a:xfrm>
            <a:custGeom>
              <a:avLst/>
              <a:gdLst/>
              <a:ahLst/>
              <a:cxnLst/>
              <a:rect l="l" t="t" r="r" b="b"/>
              <a:pathLst>
                <a:path w="195753" h="152426" extrusionOk="0">
                  <a:moveTo>
                    <a:pt x="142692" y="0"/>
                  </a:moveTo>
                  <a:cubicBezTo>
                    <a:pt x="142084" y="0"/>
                    <a:pt x="141476" y="13"/>
                    <a:pt x="140869" y="38"/>
                  </a:cubicBezTo>
                  <a:cubicBezTo>
                    <a:pt x="129892" y="601"/>
                    <a:pt x="119478" y="5104"/>
                    <a:pt x="109199" y="8763"/>
                  </a:cubicBezTo>
                  <a:cubicBezTo>
                    <a:pt x="101590" y="11436"/>
                    <a:pt x="93530" y="13737"/>
                    <a:pt x="85625" y="13737"/>
                  </a:cubicBezTo>
                  <a:cubicBezTo>
                    <a:pt x="82711" y="13737"/>
                    <a:pt x="79819" y="13425"/>
                    <a:pt x="76978" y="12703"/>
                  </a:cubicBezTo>
                  <a:cubicBezTo>
                    <a:pt x="69233" y="10879"/>
                    <a:pt x="62343" y="6230"/>
                    <a:pt x="54743" y="4124"/>
                  </a:cubicBezTo>
                  <a:cubicBezTo>
                    <a:pt x="51566" y="3234"/>
                    <a:pt x="48432" y="2817"/>
                    <a:pt x="45386" y="2817"/>
                  </a:cubicBezTo>
                  <a:cubicBezTo>
                    <a:pt x="19558" y="2817"/>
                    <a:pt x="0" y="32738"/>
                    <a:pt x="13223" y="57038"/>
                  </a:cubicBezTo>
                  <a:cubicBezTo>
                    <a:pt x="16747" y="63647"/>
                    <a:pt x="22376" y="68995"/>
                    <a:pt x="27014" y="74905"/>
                  </a:cubicBezTo>
                  <a:cubicBezTo>
                    <a:pt x="31799" y="80962"/>
                    <a:pt x="35604" y="88134"/>
                    <a:pt x="35041" y="95598"/>
                  </a:cubicBezTo>
                  <a:cubicBezTo>
                    <a:pt x="34478" y="101925"/>
                    <a:pt x="30955" y="107419"/>
                    <a:pt x="29412" y="113611"/>
                  </a:cubicBezTo>
                  <a:cubicBezTo>
                    <a:pt x="26598" y="125151"/>
                    <a:pt x="32227" y="138098"/>
                    <a:pt x="41931" y="145134"/>
                  </a:cubicBezTo>
                  <a:cubicBezTo>
                    <a:pt x="48643" y="150088"/>
                    <a:pt x="56895" y="152426"/>
                    <a:pt x="65206" y="152426"/>
                  </a:cubicBezTo>
                  <a:cubicBezTo>
                    <a:pt x="68926" y="152426"/>
                    <a:pt x="72658" y="151957"/>
                    <a:pt x="76269" y="151045"/>
                  </a:cubicBezTo>
                  <a:cubicBezTo>
                    <a:pt x="87955" y="148084"/>
                    <a:pt x="98223" y="140912"/>
                    <a:pt x="106385" y="132041"/>
                  </a:cubicBezTo>
                  <a:cubicBezTo>
                    <a:pt x="110607" y="127256"/>
                    <a:pt x="114828" y="121773"/>
                    <a:pt x="121167" y="120085"/>
                  </a:cubicBezTo>
                  <a:cubicBezTo>
                    <a:pt x="122489" y="119737"/>
                    <a:pt x="123826" y="119594"/>
                    <a:pt x="125171" y="119594"/>
                  </a:cubicBezTo>
                  <a:cubicBezTo>
                    <a:pt x="129841" y="119594"/>
                    <a:pt x="134622" y="121316"/>
                    <a:pt x="139315" y="122190"/>
                  </a:cubicBezTo>
                  <a:cubicBezTo>
                    <a:pt x="141842" y="122665"/>
                    <a:pt x="144390" y="122898"/>
                    <a:pt x="146928" y="122898"/>
                  </a:cubicBezTo>
                  <a:cubicBezTo>
                    <a:pt x="155698" y="122898"/>
                    <a:pt x="164344" y="120111"/>
                    <a:pt x="171547" y="114872"/>
                  </a:cubicBezTo>
                  <a:cubicBezTo>
                    <a:pt x="186183" y="104042"/>
                    <a:pt x="194199" y="84058"/>
                    <a:pt x="194908" y="63928"/>
                  </a:cubicBezTo>
                  <a:cubicBezTo>
                    <a:pt x="195753" y="41558"/>
                    <a:pt x="187726" y="18895"/>
                    <a:pt x="169994" y="8065"/>
                  </a:cubicBezTo>
                  <a:cubicBezTo>
                    <a:pt x="161792" y="3038"/>
                    <a:pt x="152227" y="0"/>
                    <a:pt x="142692"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3" name="Google Shape;1153;p41"/>
            <p:cNvGrpSpPr/>
            <p:nvPr/>
          </p:nvGrpSpPr>
          <p:grpSpPr>
            <a:xfrm>
              <a:off x="1588237" y="3129177"/>
              <a:ext cx="299851" cy="286951"/>
              <a:chOff x="5621097" y="1500761"/>
              <a:chExt cx="371424" cy="355446"/>
            </a:xfrm>
          </p:grpSpPr>
          <p:sp>
            <p:nvSpPr>
              <p:cNvPr id="1154" name="Google Shape;1154;p41"/>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1"/>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 name="Google Shape;1156;p41"/>
          <p:cNvGrpSpPr/>
          <p:nvPr/>
        </p:nvGrpSpPr>
        <p:grpSpPr>
          <a:xfrm>
            <a:off x="7010403" y="1037476"/>
            <a:ext cx="752310" cy="841592"/>
            <a:chOff x="7010403" y="1037476"/>
            <a:chExt cx="752310" cy="841592"/>
          </a:xfrm>
        </p:grpSpPr>
        <p:sp>
          <p:nvSpPr>
            <p:cNvPr id="1157" name="Google Shape;1157;p41"/>
            <p:cNvSpPr/>
            <p:nvPr/>
          </p:nvSpPr>
          <p:spPr>
            <a:xfrm rot="4374357">
              <a:off x="7033995" y="1173154"/>
              <a:ext cx="705126" cy="570236"/>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 name="Google Shape;1158;p41"/>
            <p:cNvGrpSpPr/>
            <p:nvPr/>
          </p:nvGrpSpPr>
          <p:grpSpPr>
            <a:xfrm>
              <a:off x="7262650" y="1315397"/>
              <a:ext cx="286152" cy="346438"/>
              <a:chOff x="1836637" y="2891510"/>
              <a:chExt cx="286152" cy="346438"/>
            </a:xfrm>
          </p:grpSpPr>
          <p:sp>
            <p:nvSpPr>
              <p:cNvPr id="1159" name="Google Shape;1159;p41"/>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1"/>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1"/>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41"/>
          <p:cNvGrpSpPr/>
          <p:nvPr/>
        </p:nvGrpSpPr>
        <p:grpSpPr>
          <a:xfrm>
            <a:off x="6996588" y="2957311"/>
            <a:ext cx="779935" cy="630733"/>
            <a:chOff x="6996588" y="2957311"/>
            <a:chExt cx="779935" cy="630733"/>
          </a:xfrm>
        </p:grpSpPr>
        <p:sp>
          <p:nvSpPr>
            <p:cNvPr id="1163" name="Google Shape;1163;p41"/>
            <p:cNvSpPr/>
            <p:nvPr/>
          </p:nvSpPr>
          <p:spPr>
            <a:xfrm>
              <a:off x="6996588" y="2957311"/>
              <a:ext cx="779935" cy="630733"/>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 name="Google Shape;1164;p41"/>
            <p:cNvGrpSpPr/>
            <p:nvPr/>
          </p:nvGrpSpPr>
          <p:grpSpPr>
            <a:xfrm>
              <a:off x="7228863" y="3080867"/>
              <a:ext cx="354363" cy="354745"/>
              <a:chOff x="3235438" y="1970604"/>
              <a:chExt cx="354363" cy="354745"/>
            </a:xfrm>
          </p:grpSpPr>
          <p:sp>
            <p:nvSpPr>
              <p:cNvPr id="1165" name="Google Shape;1165;p41"/>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1"/>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1"/>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1"/>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1"/>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1"/>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1"/>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1"/>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8" name="Google Shape;1178;p41"/>
          <p:cNvGrpSpPr/>
          <p:nvPr/>
        </p:nvGrpSpPr>
        <p:grpSpPr>
          <a:xfrm>
            <a:off x="4210404" y="2957288"/>
            <a:ext cx="752346" cy="630758"/>
            <a:chOff x="4210404" y="2957288"/>
            <a:chExt cx="752346" cy="630758"/>
          </a:xfrm>
        </p:grpSpPr>
        <p:sp>
          <p:nvSpPr>
            <p:cNvPr id="1179" name="Google Shape;1179;p41"/>
            <p:cNvSpPr/>
            <p:nvPr/>
          </p:nvSpPr>
          <p:spPr>
            <a:xfrm flipH="1">
              <a:off x="4210404" y="2957288"/>
              <a:ext cx="752346" cy="630758"/>
            </a:xfrm>
            <a:custGeom>
              <a:avLst/>
              <a:gdLst/>
              <a:ahLst/>
              <a:cxnLst/>
              <a:rect l="l" t="t" r="r" b="b"/>
              <a:pathLst>
                <a:path w="50215" h="42163" extrusionOk="0">
                  <a:moveTo>
                    <a:pt x="25306" y="1"/>
                  </a:moveTo>
                  <a:cubicBezTo>
                    <a:pt x="21389" y="1"/>
                    <a:pt x="16865" y="1505"/>
                    <a:pt x="11812" y="5314"/>
                  </a:cubicBezTo>
                  <a:cubicBezTo>
                    <a:pt x="11812" y="5314"/>
                    <a:pt x="5037" y="10895"/>
                    <a:pt x="2513" y="17785"/>
                  </a:cubicBezTo>
                  <a:cubicBezTo>
                    <a:pt x="1" y="24674"/>
                    <a:pt x="1933" y="32416"/>
                    <a:pt x="7765" y="37225"/>
                  </a:cubicBezTo>
                  <a:cubicBezTo>
                    <a:pt x="13586" y="42045"/>
                    <a:pt x="22237" y="39374"/>
                    <a:pt x="30388" y="41466"/>
                  </a:cubicBezTo>
                  <a:cubicBezTo>
                    <a:pt x="32177" y="41925"/>
                    <a:pt x="33958" y="42163"/>
                    <a:pt x="35668" y="42163"/>
                  </a:cubicBezTo>
                  <a:cubicBezTo>
                    <a:pt x="41740" y="42163"/>
                    <a:pt x="46916" y="39171"/>
                    <a:pt x="48362" y="32518"/>
                  </a:cubicBezTo>
                  <a:cubicBezTo>
                    <a:pt x="50215" y="23981"/>
                    <a:pt x="44349" y="22207"/>
                    <a:pt x="41552" y="13385"/>
                  </a:cubicBezTo>
                  <a:cubicBezTo>
                    <a:pt x="39636" y="7323"/>
                    <a:pt x="33946" y="1"/>
                    <a:pt x="25306"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 name="Google Shape;1180;p41"/>
            <p:cNvGrpSpPr/>
            <p:nvPr/>
          </p:nvGrpSpPr>
          <p:grpSpPr>
            <a:xfrm>
              <a:off x="4426054" y="3095760"/>
              <a:ext cx="321037" cy="353822"/>
              <a:chOff x="4212429" y="1502385"/>
              <a:chExt cx="321037" cy="353822"/>
            </a:xfrm>
          </p:grpSpPr>
          <p:sp>
            <p:nvSpPr>
              <p:cNvPr id="1181" name="Google Shape;1181;p41"/>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1"/>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1"/>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5" name="Google Shape;1185;p41"/>
          <p:cNvGrpSpPr/>
          <p:nvPr/>
        </p:nvGrpSpPr>
        <p:grpSpPr>
          <a:xfrm>
            <a:off x="1348176" y="1173248"/>
            <a:ext cx="779935" cy="630733"/>
            <a:chOff x="1348176" y="1173248"/>
            <a:chExt cx="779935" cy="630733"/>
          </a:xfrm>
        </p:grpSpPr>
        <p:sp>
          <p:nvSpPr>
            <p:cNvPr id="1186" name="Google Shape;1186;p41"/>
            <p:cNvSpPr/>
            <p:nvPr/>
          </p:nvSpPr>
          <p:spPr>
            <a:xfrm>
              <a:off x="1348176" y="1173248"/>
              <a:ext cx="779935" cy="630733"/>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7" name="Google Shape;1187;p41"/>
            <p:cNvGrpSpPr/>
            <p:nvPr/>
          </p:nvGrpSpPr>
          <p:grpSpPr>
            <a:xfrm>
              <a:off x="1565612" y="1316829"/>
              <a:ext cx="344878" cy="343573"/>
              <a:chOff x="4195399" y="1970604"/>
              <a:chExt cx="344878" cy="343573"/>
            </a:xfrm>
          </p:grpSpPr>
          <p:sp>
            <p:nvSpPr>
              <p:cNvPr id="1188" name="Google Shape;1188;p41"/>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1"/>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2" name="Google Shape;1192;p41"/>
          <p:cNvGrpSpPr/>
          <p:nvPr/>
        </p:nvGrpSpPr>
        <p:grpSpPr>
          <a:xfrm>
            <a:off x="4156824" y="1169636"/>
            <a:ext cx="780076" cy="634473"/>
            <a:chOff x="4156824" y="1169636"/>
            <a:chExt cx="780076" cy="634473"/>
          </a:xfrm>
        </p:grpSpPr>
        <p:sp>
          <p:nvSpPr>
            <p:cNvPr id="1193" name="Google Shape;1193;p41"/>
            <p:cNvSpPr/>
            <p:nvPr/>
          </p:nvSpPr>
          <p:spPr>
            <a:xfrm>
              <a:off x="4156824" y="1169636"/>
              <a:ext cx="780076" cy="634473"/>
            </a:xfrm>
            <a:custGeom>
              <a:avLst/>
              <a:gdLst/>
              <a:ahLst/>
              <a:cxnLst/>
              <a:rect l="l" t="t" r="r" b="b"/>
              <a:pathLst>
                <a:path w="195753" h="152426" extrusionOk="0">
                  <a:moveTo>
                    <a:pt x="142692" y="0"/>
                  </a:moveTo>
                  <a:cubicBezTo>
                    <a:pt x="142084" y="0"/>
                    <a:pt x="141476" y="13"/>
                    <a:pt x="140869" y="38"/>
                  </a:cubicBezTo>
                  <a:cubicBezTo>
                    <a:pt x="129892" y="601"/>
                    <a:pt x="119478" y="5104"/>
                    <a:pt x="109199" y="8763"/>
                  </a:cubicBezTo>
                  <a:cubicBezTo>
                    <a:pt x="101590" y="11436"/>
                    <a:pt x="93530" y="13737"/>
                    <a:pt x="85625" y="13737"/>
                  </a:cubicBezTo>
                  <a:cubicBezTo>
                    <a:pt x="82711" y="13737"/>
                    <a:pt x="79819" y="13425"/>
                    <a:pt x="76978" y="12703"/>
                  </a:cubicBezTo>
                  <a:cubicBezTo>
                    <a:pt x="69233" y="10879"/>
                    <a:pt x="62343" y="6230"/>
                    <a:pt x="54743" y="4124"/>
                  </a:cubicBezTo>
                  <a:cubicBezTo>
                    <a:pt x="51566" y="3234"/>
                    <a:pt x="48432" y="2817"/>
                    <a:pt x="45386" y="2817"/>
                  </a:cubicBezTo>
                  <a:cubicBezTo>
                    <a:pt x="19558" y="2817"/>
                    <a:pt x="0" y="32738"/>
                    <a:pt x="13223" y="57038"/>
                  </a:cubicBezTo>
                  <a:cubicBezTo>
                    <a:pt x="16747" y="63647"/>
                    <a:pt x="22376" y="68995"/>
                    <a:pt x="27014" y="74905"/>
                  </a:cubicBezTo>
                  <a:cubicBezTo>
                    <a:pt x="31799" y="80962"/>
                    <a:pt x="35604" y="88134"/>
                    <a:pt x="35041" y="95598"/>
                  </a:cubicBezTo>
                  <a:cubicBezTo>
                    <a:pt x="34478" y="101925"/>
                    <a:pt x="30955" y="107419"/>
                    <a:pt x="29412" y="113611"/>
                  </a:cubicBezTo>
                  <a:cubicBezTo>
                    <a:pt x="26598" y="125151"/>
                    <a:pt x="32227" y="138098"/>
                    <a:pt x="41931" y="145134"/>
                  </a:cubicBezTo>
                  <a:cubicBezTo>
                    <a:pt x="48643" y="150088"/>
                    <a:pt x="56895" y="152426"/>
                    <a:pt x="65206" y="152426"/>
                  </a:cubicBezTo>
                  <a:cubicBezTo>
                    <a:pt x="68926" y="152426"/>
                    <a:pt x="72658" y="151957"/>
                    <a:pt x="76269" y="151045"/>
                  </a:cubicBezTo>
                  <a:cubicBezTo>
                    <a:pt x="87955" y="148084"/>
                    <a:pt x="98223" y="140912"/>
                    <a:pt x="106385" y="132041"/>
                  </a:cubicBezTo>
                  <a:cubicBezTo>
                    <a:pt x="110607" y="127256"/>
                    <a:pt x="114828" y="121773"/>
                    <a:pt x="121167" y="120085"/>
                  </a:cubicBezTo>
                  <a:cubicBezTo>
                    <a:pt x="122489" y="119737"/>
                    <a:pt x="123826" y="119594"/>
                    <a:pt x="125171" y="119594"/>
                  </a:cubicBezTo>
                  <a:cubicBezTo>
                    <a:pt x="129841" y="119594"/>
                    <a:pt x="134622" y="121316"/>
                    <a:pt x="139315" y="122190"/>
                  </a:cubicBezTo>
                  <a:cubicBezTo>
                    <a:pt x="141842" y="122665"/>
                    <a:pt x="144390" y="122898"/>
                    <a:pt x="146928" y="122898"/>
                  </a:cubicBezTo>
                  <a:cubicBezTo>
                    <a:pt x="155698" y="122898"/>
                    <a:pt x="164344" y="120111"/>
                    <a:pt x="171547" y="114872"/>
                  </a:cubicBezTo>
                  <a:cubicBezTo>
                    <a:pt x="186183" y="104042"/>
                    <a:pt x="194199" y="84058"/>
                    <a:pt x="194908" y="63928"/>
                  </a:cubicBezTo>
                  <a:cubicBezTo>
                    <a:pt x="195753" y="41558"/>
                    <a:pt x="187726" y="18895"/>
                    <a:pt x="169994" y="8065"/>
                  </a:cubicBezTo>
                  <a:cubicBezTo>
                    <a:pt x="161792" y="3038"/>
                    <a:pt x="152227" y="0"/>
                    <a:pt x="142692"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4" name="Google Shape;1194;p41"/>
            <p:cNvGrpSpPr/>
            <p:nvPr/>
          </p:nvGrpSpPr>
          <p:grpSpPr>
            <a:xfrm>
              <a:off x="4402945" y="1323342"/>
              <a:ext cx="367255" cy="269855"/>
              <a:chOff x="1306445" y="3397829"/>
              <a:chExt cx="367255" cy="269855"/>
            </a:xfrm>
          </p:grpSpPr>
          <p:sp>
            <p:nvSpPr>
              <p:cNvPr id="1195" name="Google Shape;1195;p41"/>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1"/>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1"/>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1"/>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1"/>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1"/>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4"/>
        <p:cNvGrpSpPr/>
        <p:nvPr/>
      </p:nvGrpSpPr>
      <p:grpSpPr>
        <a:xfrm>
          <a:off x="0" y="0"/>
          <a:ext cx="0" cy="0"/>
          <a:chOff x="0" y="0"/>
          <a:chExt cx="0" cy="0"/>
        </a:xfrm>
      </p:grpSpPr>
      <p:sp>
        <p:nvSpPr>
          <p:cNvPr id="1205" name="Google Shape;1205;p42"/>
          <p:cNvSpPr/>
          <p:nvPr/>
        </p:nvSpPr>
        <p:spPr>
          <a:xfrm rot="4373895">
            <a:off x="4613830" y="584912"/>
            <a:ext cx="5033566" cy="4070757"/>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2"/>
          <p:cNvSpPr txBox="1">
            <a:spLocks noGrp="1"/>
          </p:cNvSpPr>
          <p:nvPr>
            <p:ph type="title"/>
          </p:nvPr>
        </p:nvSpPr>
        <p:spPr>
          <a:xfrm>
            <a:off x="4229700" y="1357025"/>
            <a:ext cx="4194300" cy="2751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A </a:t>
            </a:r>
            <a:r>
              <a:rPr lang="en">
                <a:solidFill>
                  <a:schemeClr val="lt1"/>
                </a:solidFill>
              </a:rPr>
              <a:t>Picture</a:t>
            </a:r>
            <a:r>
              <a:rPr lang="en"/>
              <a:t> Is Worth a Thousand Words</a:t>
            </a:r>
            <a:endParaRPr/>
          </a:p>
        </p:txBody>
      </p:sp>
      <p:grpSp>
        <p:nvGrpSpPr>
          <p:cNvPr id="1207" name="Google Shape;1207;p42"/>
          <p:cNvGrpSpPr/>
          <p:nvPr/>
        </p:nvGrpSpPr>
        <p:grpSpPr>
          <a:xfrm rot="-9824069">
            <a:off x="4563220" y="703910"/>
            <a:ext cx="1066300" cy="674842"/>
            <a:chOff x="3157600" y="3042500"/>
            <a:chExt cx="214600" cy="135825"/>
          </a:xfrm>
        </p:grpSpPr>
        <p:sp>
          <p:nvSpPr>
            <p:cNvPr id="1208" name="Google Shape;1208;p42"/>
            <p:cNvSpPr/>
            <p:nvPr/>
          </p:nvSpPr>
          <p:spPr>
            <a:xfrm>
              <a:off x="3217850" y="3150150"/>
              <a:ext cx="62550" cy="25900"/>
            </a:xfrm>
            <a:custGeom>
              <a:avLst/>
              <a:gdLst/>
              <a:ahLst/>
              <a:cxnLst/>
              <a:rect l="l" t="t" r="r" b="b"/>
              <a:pathLst>
                <a:path w="2502" h="1036" extrusionOk="0">
                  <a:moveTo>
                    <a:pt x="102" y="0"/>
                  </a:moveTo>
                  <a:cubicBezTo>
                    <a:pt x="46" y="0"/>
                    <a:pt x="0" y="46"/>
                    <a:pt x="0" y="103"/>
                  </a:cubicBezTo>
                  <a:lnTo>
                    <a:pt x="0" y="717"/>
                  </a:lnTo>
                  <a:lnTo>
                    <a:pt x="2444" y="1035"/>
                  </a:lnTo>
                  <a:lnTo>
                    <a:pt x="2502" y="330"/>
                  </a:lnTo>
                  <a:lnTo>
                    <a:pt x="2502" y="285"/>
                  </a:lnTo>
                  <a:cubicBezTo>
                    <a:pt x="2491" y="234"/>
                    <a:pt x="2454" y="192"/>
                    <a:pt x="2397" y="192"/>
                  </a:cubicBezTo>
                  <a:cubicBezTo>
                    <a:pt x="2390" y="192"/>
                    <a:pt x="2383" y="193"/>
                    <a:pt x="2376" y="194"/>
                  </a:cubicBezTo>
                  <a:cubicBezTo>
                    <a:pt x="2320" y="194"/>
                    <a:pt x="2285" y="250"/>
                    <a:pt x="2285" y="308"/>
                  </a:cubicBezTo>
                  <a:lnTo>
                    <a:pt x="2251" y="808"/>
                  </a:lnTo>
                  <a:lnTo>
                    <a:pt x="216" y="535"/>
                  </a:lnTo>
                  <a:lnTo>
                    <a:pt x="216" y="103"/>
                  </a:lnTo>
                  <a:cubicBezTo>
                    <a:pt x="216" y="46"/>
                    <a:pt x="160" y="0"/>
                    <a:pt x="1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2"/>
            <p:cNvSpPr/>
            <p:nvPr/>
          </p:nvSpPr>
          <p:spPr>
            <a:xfrm>
              <a:off x="3185450" y="3043850"/>
              <a:ext cx="185325" cy="133025"/>
            </a:xfrm>
            <a:custGeom>
              <a:avLst/>
              <a:gdLst/>
              <a:ahLst/>
              <a:cxnLst/>
              <a:rect l="l" t="t" r="r" b="b"/>
              <a:pathLst>
                <a:path w="7413" h="5321" extrusionOk="0">
                  <a:moveTo>
                    <a:pt x="6435" y="1"/>
                  </a:moveTo>
                  <a:lnTo>
                    <a:pt x="0" y="3105"/>
                  </a:lnTo>
                  <a:lnTo>
                    <a:pt x="228" y="4310"/>
                  </a:lnTo>
                  <a:lnTo>
                    <a:pt x="7413" y="5321"/>
                  </a:lnTo>
                  <a:lnTo>
                    <a:pt x="7413" y="5321"/>
                  </a:lnTo>
                  <a:lnTo>
                    <a:pt x="64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2"/>
            <p:cNvSpPr/>
            <p:nvPr/>
          </p:nvSpPr>
          <p:spPr>
            <a:xfrm>
              <a:off x="3184025" y="3042500"/>
              <a:ext cx="188175" cy="135825"/>
            </a:xfrm>
            <a:custGeom>
              <a:avLst/>
              <a:gdLst/>
              <a:ahLst/>
              <a:cxnLst/>
              <a:rect l="l" t="t" r="r" b="b"/>
              <a:pathLst>
                <a:path w="7527" h="5433" extrusionOk="0">
                  <a:moveTo>
                    <a:pt x="6457" y="135"/>
                  </a:moveTo>
                  <a:lnTo>
                    <a:pt x="7412" y="5307"/>
                  </a:lnTo>
                  <a:lnTo>
                    <a:pt x="330" y="4318"/>
                  </a:lnTo>
                  <a:lnTo>
                    <a:pt x="126" y="3181"/>
                  </a:lnTo>
                  <a:lnTo>
                    <a:pt x="6457" y="135"/>
                  </a:lnTo>
                  <a:close/>
                  <a:moveTo>
                    <a:pt x="6497" y="1"/>
                  </a:moveTo>
                  <a:cubicBezTo>
                    <a:pt x="6489" y="1"/>
                    <a:pt x="6481" y="4"/>
                    <a:pt x="6469" y="9"/>
                  </a:cubicBezTo>
                  <a:lnTo>
                    <a:pt x="35" y="3101"/>
                  </a:lnTo>
                  <a:cubicBezTo>
                    <a:pt x="23" y="3113"/>
                    <a:pt x="0" y="3136"/>
                    <a:pt x="12" y="3159"/>
                  </a:cubicBezTo>
                  <a:lnTo>
                    <a:pt x="228" y="4375"/>
                  </a:lnTo>
                  <a:cubicBezTo>
                    <a:pt x="239" y="4397"/>
                    <a:pt x="250" y="4420"/>
                    <a:pt x="273" y="4420"/>
                  </a:cubicBezTo>
                  <a:lnTo>
                    <a:pt x="7470" y="5432"/>
                  </a:lnTo>
                  <a:cubicBezTo>
                    <a:pt x="7492" y="5432"/>
                    <a:pt x="7503" y="5420"/>
                    <a:pt x="7515" y="5410"/>
                  </a:cubicBezTo>
                  <a:cubicBezTo>
                    <a:pt x="7526" y="5398"/>
                    <a:pt x="7526" y="5387"/>
                    <a:pt x="7526" y="5364"/>
                  </a:cubicBezTo>
                  <a:lnTo>
                    <a:pt x="6548" y="44"/>
                  </a:lnTo>
                  <a:cubicBezTo>
                    <a:pt x="6548" y="32"/>
                    <a:pt x="6538" y="21"/>
                    <a:pt x="6526" y="9"/>
                  </a:cubicBezTo>
                  <a:cubicBezTo>
                    <a:pt x="6514" y="4"/>
                    <a:pt x="6506" y="1"/>
                    <a:pt x="64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2"/>
            <p:cNvSpPr/>
            <p:nvPr/>
          </p:nvSpPr>
          <p:spPr>
            <a:xfrm>
              <a:off x="3158725" y="3121450"/>
              <a:ext cx="32425" cy="34975"/>
            </a:xfrm>
            <a:custGeom>
              <a:avLst/>
              <a:gdLst/>
              <a:ahLst/>
              <a:cxnLst/>
              <a:rect l="l" t="t" r="r" b="b"/>
              <a:pathLst>
                <a:path w="1297" h="1399" extrusionOk="0">
                  <a:moveTo>
                    <a:pt x="1069" y="1"/>
                  </a:moveTo>
                  <a:lnTo>
                    <a:pt x="1" y="193"/>
                  </a:lnTo>
                  <a:lnTo>
                    <a:pt x="228" y="1398"/>
                  </a:lnTo>
                  <a:lnTo>
                    <a:pt x="1297" y="1206"/>
                  </a:lnTo>
                  <a:lnTo>
                    <a:pt x="106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2"/>
            <p:cNvSpPr/>
            <p:nvPr/>
          </p:nvSpPr>
          <p:spPr>
            <a:xfrm>
              <a:off x="3157600" y="3120025"/>
              <a:ext cx="34975" cy="37825"/>
            </a:xfrm>
            <a:custGeom>
              <a:avLst/>
              <a:gdLst/>
              <a:ahLst/>
              <a:cxnLst/>
              <a:rect l="l" t="t" r="r" b="b"/>
              <a:pathLst>
                <a:path w="1399" h="1513" extrusionOk="0">
                  <a:moveTo>
                    <a:pt x="1080" y="114"/>
                  </a:moveTo>
                  <a:lnTo>
                    <a:pt x="1274" y="1217"/>
                  </a:lnTo>
                  <a:lnTo>
                    <a:pt x="319" y="1399"/>
                  </a:lnTo>
                  <a:lnTo>
                    <a:pt x="114" y="296"/>
                  </a:lnTo>
                  <a:lnTo>
                    <a:pt x="1080" y="114"/>
                  </a:lnTo>
                  <a:close/>
                  <a:moveTo>
                    <a:pt x="1114" y="0"/>
                  </a:moveTo>
                  <a:lnTo>
                    <a:pt x="46" y="194"/>
                  </a:lnTo>
                  <a:cubicBezTo>
                    <a:pt x="23" y="194"/>
                    <a:pt x="11" y="205"/>
                    <a:pt x="11" y="217"/>
                  </a:cubicBezTo>
                  <a:cubicBezTo>
                    <a:pt x="0" y="228"/>
                    <a:pt x="0" y="239"/>
                    <a:pt x="0" y="262"/>
                  </a:cubicBezTo>
                  <a:lnTo>
                    <a:pt x="216" y="1467"/>
                  </a:lnTo>
                  <a:cubicBezTo>
                    <a:pt x="228" y="1490"/>
                    <a:pt x="250" y="1513"/>
                    <a:pt x="273" y="1513"/>
                  </a:cubicBezTo>
                  <a:lnTo>
                    <a:pt x="284" y="1513"/>
                  </a:lnTo>
                  <a:lnTo>
                    <a:pt x="1353" y="1319"/>
                  </a:lnTo>
                  <a:cubicBezTo>
                    <a:pt x="1376" y="1308"/>
                    <a:pt x="1398" y="1285"/>
                    <a:pt x="1387" y="1251"/>
                  </a:cubicBezTo>
                  <a:lnTo>
                    <a:pt x="1171" y="46"/>
                  </a:lnTo>
                  <a:cubicBezTo>
                    <a:pt x="1171" y="35"/>
                    <a:pt x="1160" y="23"/>
                    <a:pt x="1148" y="12"/>
                  </a:cubicBezTo>
                  <a:cubicBezTo>
                    <a:pt x="1137" y="0"/>
                    <a:pt x="1125" y="0"/>
                    <a:pt x="11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216"/>
        <p:cNvGrpSpPr/>
        <p:nvPr/>
      </p:nvGrpSpPr>
      <p:grpSpPr>
        <a:xfrm>
          <a:off x="0" y="0"/>
          <a:ext cx="0" cy="0"/>
          <a:chOff x="0" y="0"/>
          <a:chExt cx="0" cy="0"/>
        </a:xfrm>
      </p:grpSpPr>
      <p:sp>
        <p:nvSpPr>
          <p:cNvPr id="1217" name="Google Shape;1217;p43"/>
          <p:cNvSpPr txBox="1">
            <a:spLocks noGrp="1"/>
          </p:cNvSpPr>
          <p:nvPr>
            <p:ph type="title"/>
          </p:nvPr>
        </p:nvSpPr>
        <p:spPr>
          <a:xfrm>
            <a:off x="4118825" y="1669350"/>
            <a:ext cx="4245000" cy="1273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
              <a:t>4</a:t>
            </a:r>
            <a:r>
              <a:rPr lang="en">
                <a:solidFill>
                  <a:schemeClr val="lt1"/>
                </a:solidFill>
              </a:rPr>
              <a:t>,</a:t>
            </a:r>
            <a:r>
              <a:rPr lang="en"/>
              <a:t>498</a:t>
            </a:r>
            <a:r>
              <a:rPr lang="en">
                <a:solidFill>
                  <a:schemeClr val="lt1"/>
                </a:solidFill>
              </a:rPr>
              <a:t>,</a:t>
            </a:r>
            <a:r>
              <a:rPr lang="en"/>
              <a:t>300</a:t>
            </a:r>
            <a:endParaRPr/>
          </a:p>
        </p:txBody>
      </p:sp>
      <p:sp>
        <p:nvSpPr>
          <p:cNvPr id="1218" name="Google Shape;1218;p43"/>
          <p:cNvSpPr txBox="1">
            <a:spLocks noGrp="1"/>
          </p:cNvSpPr>
          <p:nvPr>
            <p:ph type="subTitle" idx="1"/>
          </p:nvPr>
        </p:nvSpPr>
        <p:spPr>
          <a:xfrm>
            <a:off x="4227125" y="2790750"/>
            <a:ext cx="4136700" cy="46050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Clr>
                <a:schemeClr val="dk1"/>
              </a:buClr>
              <a:buSzPts val="1100"/>
              <a:buFont typeface="Arial"/>
              <a:buNone/>
            </a:pPr>
            <a:r>
              <a:rPr lang="en"/>
              <a:t>Big numbers catch your audience’s attention</a:t>
            </a:r>
            <a:endParaRPr/>
          </a:p>
        </p:txBody>
      </p:sp>
      <p:grpSp>
        <p:nvGrpSpPr>
          <p:cNvPr id="1219" name="Google Shape;1219;p43"/>
          <p:cNvGrpSpPr/>
          <p:nvPr/>
        </p:nvGrpSpPr>
        <p:grpSpPr>
          <a:xfrm>
            <a:off x="626966" y="1015662"/>
            <a:ext cx="3180312" cy="3112096"/>
            <a:chOff x="503138" y="803512"/>
            <a:chExt cx="3613990" cy="3536473"/>
          </a:xfrm>
        </p:grpSpPr>
        <p:sp>
          <p:nvSpPr>
            <p:cNvPr id="1220" name="Google Shape;1220;p43"/>
            <p:cNvSpPr/>
            <p:nvPr/>
          </p:nvSpPr>
          <p:spPr>
            <a:xfrm>
              <a:off x="503138" y="803579"/>
              <a:ext cx="3613990" cy="3291729"/>
            </a:xfrm>
            <a:custGeom>
              <a:avLst/>
              <a:gdLst/>
              <a:ahLst/>
              <a:cxnLst/>
              <a:rect l="l" t="t" r="r" b="b"/>
              <a:pathLst>
                <a:path w="54592" h="49724" extrusionOk="0">
                  <a:moveTo>
                    <a:pt x="26361" y="0"/>
                  </a:moveTo>
                  <a:cubicBezTo>
                    <a:pt x="25314" y="0"/>
                    <a:pt x="24692" y="79"/>
                    <a:pt x="24692" y="79"/>
                  </a:cubicBezTo>
                  <a:cubicBezTo>
                    <a:pt x="24692" y="79"/>
                    <a:pt x="16894" y="716"/>
                    <a:pt x="9084" y="8287"/>
                  </a:cubicBezTo>
                  <a:cubicBezTo>
                    <a:pt x="1273" y="15870"/>
                    <a:pt x="0" y="28148"/>
                    <a:pt x="6344" y="34844"/>
                  </a:cubicBezTo>
                  <a:cubicBezTo>
                    <a:pt x="12687" y="41551"/>
                    <a:pt x="15382" y="40801"/>
                    <a:pt x="24306" y="43018"/>
                  </a:cubicBezTo>
                  <a:cubicBezTo>
                    <a:pt x="31937" y="44904"/>
                    <a:pt x="35387" y="49724"/>
                    <a:pt x="40712" y="49724"/>
                  </a:cubicBezTo>
                  <a:cubicBezTo>
                    <a:pt x="41614" y="49724"/>
                    <a:pt x="42570" y="49585"/>
                    <a:pt x="43610" y="49271"/>
                  </a:cubicBezTo>
                  <a:cubicBezTo>
                    <a:pt x="50794" y="47099"/>
                    <a:pt x="54591" y="39744"/>
                    <a:pt x="52648" y="31251"/>
                  </a:cubicBezTo>
                  <a:cubicBezTo>
                    <a:pt x="50693" y="22771"/>
                    <a:pt x="48555" y="12243"/>
                    <a:pt x="41222" y="5581"/>
                  </a:cubicBezTo>
                  <a:cubicBezTo>
                    <a:pt x="35802" y="642"/>
                    <a:pt x="29348" y="0"/>
                    <a:pt x="26361"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3"/>
            <p:cNvSpPr/>
            <p:nvPr/>
          </p:nvSpPr>
          <p:spPr>
            <a:xfrm>
              <a:off x="655132" y="803512"/>
              <a:ext cx="3366469" cy="3291927"/>
            </a:xfrm>
            <a:custGeom>
              <a:avLst/>
              <a:gdLst/>
              <a:ahLst/>
              <a:cxnLst/>
              <a:rect l="l" t="t" r="r" b="b"/>
              <a:pathLst>
                <a:path w="50853" h="49727" extrusionOk="0">
                  <a:moveTo>
                    <a:pt x="24068" y="1"/>
                  </a:moveTo>
                  <a:cubicBezTo>
                    <a:pt x="23022" y="1"/>
                    <a:pt x="22396" y="80"/>
                    <a:pt x="22396" y="80"/>
                  </a:cubicBezTo>
                  <a:cubicBezTo>
                    <a:pt x="22396" y="80"/>
                    <a:pt x="14598" y="717"/>
                    <a:pt x="6788" y="8288"/>
                  </a:cubicBezTo>
                  <a:cubicBezTo>
                    <a:pt x="2332" y="12620"/>
                    <a:pt x="1" y="18474"/>
                    <a:pt x="1" y="23954"/>
                  </a:cubicBezTo>
                  <a:cubicBezTo>
                    <a:pt x="1" y="28069"/>
                    <a:pt x="1319" y="31969"/>
                    <a:pt x="4048" y="34845"/>
                  </a:cubicBezTo>
                  <a:cubicBezTo>
                    <a:pt x="10391" y="41552"/>
                    <a:pt x="13086" y="40802"/>
                    <a:pt x="22010" y="43019"/>
                  </a:cubicBezTo>
                  <a:cubicBezTo>
                    <a:pt x="29639" y="44906"/>
                    <a:pt x="33083" y="49727"/>
                    <a:pt x="38415" y="49727"/>
                  </a:cubicBezTo>
                  <a:cubicBezTo>
                    <a:pt x="39324" y="49727"/>
                    <a:pt x="40279" y="49590"/>
                    <a:pt x="41314" y="49272"/>
                  </a:cubicBezTo>
                  <a:cubicBezTo>
                    <a:pt x="47237" y="47487"/>
                    <a:pt x="50852" y="42178"/>
                    <a:pt x="50852" y="35618"/>
                  </a:cubicBezTo>
                  <a:cubicBezTo>
                    <a:pt x="50852" y="34208"/>
                    <a:pt x="50693" y="32753"/>
                    <a:pt x="50352" y="31252"/>
                  </a:cubicBezTo>
                  <a:cubicBezTo>
                    <a:pt x="48397" y="22772"/>
                    <a:pt x="46259" y="12244"/>
                    <a:pt x="38926" y="5582"/>
                  </a:cubicBezTo>
                  <a:cubicBezTo>
                    <a:pt x="33504" y="638"/>
                    <a:pt x="27057" y="1"/>
                    <a:pt x="240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3"/>
            <p:cNvSpPr/>
            <p:nvPr/>
          </p:nvSpPr>
          <p:spPr>
            <a:xfrm>
              <a:off x="903514" y="3038757"/>
              <a:ext cx="3000647" cy="218328"/>
            </a:xfrm>
            <a:custGeom>
              <a:avLst/>
              <a:gdLst/>
              <a:ahLst/>
              <a:cxnLst/>
              <a:rect l="l" t="t" r="r" b="b"/>
              <a:pathLst>
                <a:path w="45327" h="3298" extrusionOk="0">
                  <a:moveTo>
                    <a:pt x="12" y="0"/>
                  </a:moveTo>
                  <a:lnTo>
                    <a:pt x="0" y="114"/>
                  </a:lnTo>
                  <a:lnTo>
                    <a:pt x="45315" y="3297"/>
                  </a:lnTo>
                  <a:lnTo>
                    <a:pt x="45327" y="3194"/>
                  </a:lnTo>
                  <a:lnTo>
                    <a:pt x="1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3"/>
            <p:cNvSpPr/>
            <p:nvPr/>
          </p:nvSpPr>
          <p:spPr>
            <a:xfrm>
              <a:off x="1053986" y="2713649"/>
              <a:ext cx="7613" cy="337951"/>
            </a:xfrm>
            <a:custGeom>
              <a:avLst/>
              <a:gdLst/>
              <a:ahLst/>
              <a:cxnLst/>
              <a:rect l="l" t="t" r="r" b="b"/>
              <a:pathLst>
                <a:path w="115" h="5105" extrusionOk="0">
                  <a:moveTo>
                    <a:pt x="1" y="0"/>
                  </a:moveTo>
                  <a:lnTo>
                    <a:pt x="1" y="5104"/>
                  </a:lnTo>
                  <a:lnTo>
                    <a:pt x="115" y="5104"/>
                  </a:lnTo>
                  <a:lnTo>
                    <a:pt x="1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3"/>
            <p:cNvSpPr/>
            <p:nvPr/>
          </p:nvSpPr>
          <p:spPr>
            <a:xfrm>
              <a:off x="1337785" y="2740725"/>
              <a:ext cx="7547" cy="328882"/>
            </a:xfrm>
            <a:custGeom>
              <a:avLst/>
              <a:gdLst/>
              <a:ahLst/>
              <a:cxnLst/>
              <a:rect l="l" t="t" r="r" b="b"/>
              <a:pathLst>
                <a:path w="114" h="4968" extrusionOk="0">
                  <a:moveTo>
                    <a:pt x="0" y="0"/>
                  </a:moveTo>
                  <a:lnTo>
                    <a:pt x="0" y="4968"/>
                  </a:lnTo>
                  <a:lnTo>
                    <a:pt x="114" y="4968"/>
                  </a:lnTo>
                  <a:lnTo>
                    <a:pt x="1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3"/>
            <p:cNvSpPr/>
            <p:nvPr/>
          </p:nvSpPr>
          <p:spPr>
            <a:xfrm>
              <a:off x="1665872" y="2758797"/>
              <a:ext cx="7613" cy="337223"/>
            </a:xfrm>
            <a:custGeom>
              <a:avLst/>
              <a:gdLst/>
              <a:ahLst/>
              <a:cxnLst/>
              <a:rect l="l" t="t" r="r" b="b"/>
              <a:pathLst>
                <a:path w="115" h="5094" extrusionOk="0">
                  <a:moveTo>
                    <a:pt x="1" y="0"/>
                  </a:moveTo>
                  <a:lnTo>
                    <a:pt x="1" y="5093"/>
                  </a:lnTo>
                  <a:lnTo>
                    <a:pt x="115" y="5093"/>
                  </a:lnTo>
                  <a:lnTo>
                    <a:pt x="1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3"/>
            <p:cNvSpPr/>
            <p:nvPr/>
          </p:nvSpPr>
          <p:spPr>
            <a:xfrm>
              <a:off x="2030898" y="2767800"/>
              <a:ext cx="7547" cy="355295"/>
            </a:xfrm>
            <a:custGeom>
              <a:avLst/>
              <a:gdLst/>
              <a:ahLst/>
              <a:cxnLst/>
              <a:rect l="l" t="t" r="r" b="b"/>
              <a:pathLst>
                <a:path w="114" h="5367" extrusionOk="0">
                  <a:moveTo>
                    <a:pt x="0" y="1"/>
                  </a:moveTo>
                  <a:lnTo>
                    <a:pt x="0" y="5367"/>
                  </a:lnTo>
                  <a:lnTo>
                    <a:pt x="114" y="5367"/>
                  </a:lnTo>
                  <a:lnTo>
                    <a:pt x="1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3"/>
            <p:cNvSpPr/>
            <p:nvPr/>
          </p:nvSpPr>
          <p:spPr>
            <a:xfrm>
              <a:off x="2408700" y="2767800"/>
              <a:ext cx="7547" cy="377870"/>
            </a:xfrm>
            <a:custGeom>
              <a:avLst/>
              <a:gdLst/>
              <a:ahLst/>
              <a:cxnLst/>
              <a:rect l="l" t="t" r="r" b="b"/>
              <a:pathLst>
                <a:path w="114" h="5708" extrusionOk="0">
                  <a:moveTo>
                    <a:pt x="0" y="1"/>
                  </a:moveTo>
                  <a:lnTo>
                    <a:pt x="0" y="5708"/>
                  </a:lnTo>
                  <a:lnTo>
                    <a:pt x="114" y="5708"/>
                  </a:lnTo>
                  <a:lnTo>
                    <a:pt x="1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3"/>
            <p:cNvSpPr/>
            <p:nvPr/>
          </p:nvSpPr>
          <p:spPr>
            <a:xfrm>
              <a:off x="2786503" y="2803946"/>
              <a:ext cx="7547" cy="359797"/>
            </a:xfrm>
            <a:custGeom>
              <a:avLst/>
              <a:gdLst/>
              <a:ahLst/>
              <a:cxnLst/>
              <a:rect l="l" t="t" r="r" b="b"/>
              <a:pathLst>
                <a:path w="114" h="5435" extrusionOk="0">
                  <a:moveTo>
                    <a:pt x="0" y="0"/>
                  </a:moveTo>
                  <a:lnTo>
                    <a:pt x="0" y="5434"/>
                  </a:lnTo>
                  <a:lnTo>
                    <a:pt x="114" y="5434"/>
                  </a:lnTo>
                  <a:lnTo>
                    <a:pt x="1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3"/>
            <p:cNvSpPr/>
            <p:nvPr/>
          </p:nvSpPr>
          <p:spPr>
            <a:xfrm>
              <a:off x="3189858" y="2826520"/>
              <a:ext cx="7613" cy="389124"/>
            </a:xfrm>
            <a:custGeom>
              <a:avLst/>
              <a:gdLst/>
              <a:ahLst/>
              <a:cxnLst/>
              <a:rect l="l" t="t" r="r" b="b"/>
              <a:pathLst>
                <a:path w="115" h="5878" extrusionOk="0">
                  <a:moveTo>
                    <a:pt x="1" y="0"/>
                  </a:moveTo>
                  <a:lnTo>
                    <a:pt x="1" y="5877"/>
                  </a:lnTo>
                  <a:lnTo>
                    <a:pt x="114" y="5877"/>
                  </a:lnTo>
                  <a:lnTo>
                    <a:pt x="1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3"/>
            <p:cNvSpPr/>
            <p:nvPr/>
          </p:nvSpPr>
          <p:spPr>
            <a:xfrm>
              <a:off x="3646703" y="2858097"/>
              <a:ext cx="6819" cy="373368"/>
            </a:xfrm>
            <a:custGeom>
              <a:avLst/>
              <a:gdLst/>
              <a:ahLst/>
              <a:cxnLst/>
              <a:rect l="l" t="t" r="r" b="b"/>
              <a:pathLst>
                <a:path w="103" h="5640" extrusionOk="0">
                  <a:moveTo>
                    <a:pt x="1" y="1"/>
                  </a:moveTo>
                  <a:lnTo>
                    <a:pt x="1" y="5640"/>
                  </a:lnTo>
                  <a:lnTo>
                    <a:pt x="102" y="5640"/>
                  </a:lnTo>
                  <a:lnTo>
                    <a:pt x="1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3"/>
            <p:cNvSpPr/>
            <p:nvPr/>
          </p:nvSpPr>
          <p:spPr>
            <a:xfrm>
              <a:off x="893717" y="3079404"/>
              <a:ext cx="3010445" cy="230310"/>
            </a:xfrm>
            <a:custGeom>
              <a:avLst/>
              <a:gdLst/>
              <a:ahLst/>
              <a:cxnLst/>
              <a:rect l="l" t="t" r="r" b="b"/>
              <a:pathLst>
                <a:path w="45475" h="3479" extrusionOk="0">
                  <a:moveTo>
                    <a:pt x="12" y="0"/>
                  </a:moveTo>
                  <a:lnTo>
                    <a:pt x="1" y="102"/>
                  </a:lnTo>
                  <a:lnTo>
                    <a:pt x="45463" y="3479"/>
                  </a:lnTo>
                  <a:lnTo>
                    <a:pt x="45475" y="3365"/>
                  </a:lnTo>
                  <a:lnTo>
                    <a:pt x="1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3"/>
            <p:cNvSpPr/>
            <p:nvPr/>
          </p:nvSpPr>
          <p:spPr>
            <a:xfrm>
              <a:off x="3808496" y="4186401"/>
              <a:ext cx="91157" cy="18139"/>
            </a:xfrm>
            <a:custGeom>
              <a:avLst/>
              <a:gdLst/>
              <a:ahLst/>
              <a:cxnLst/>
              <a:rect l="l" t="t" r="r" b="b"/>
              <a:pathLst>
                <a:path w="1377" h="274" extrusionOk="0">
                  <a:moveTo>
                    <a:pt x="12" y="1"/>
                  </a:moveTo>
                  <a:lnTo>
                    <a:pt x="0" y="114"/>
                  </a:lnTo>
                  <a:lnTo>
                    <a:pt x="1365" y="274"/>
                  </a:lnTo>
                  <a:lnTo>
                    <a:pt x="1376" y="160"/>
                  </a:lnTo>
                  <a:lnTo>
                    <a:pt x="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3"/>
            <p:cNvSpPr/>
            <p:nvPr/>
          </p:nvSpPr>
          <p:spPr>
            <a:xfrm>
              <a:off x="880212" y="3845537"/>
              <a:ext cx="2828991" cy="336428"/>
            </a:xfrm>
            <a:custGeom>
              <a:avLst/>
              <a:gdLst/>
              <a:ahLst/>
              <a:cxnLst/>
              <a:rect l="l" t="t" r="r" b="b"/>
              <a:pathLst>
                <a:path w="42734" h="5082" extrusionOk="0">
                  <a:moveTo>
                    <a:pt x="11" y="0"/>
                  </a:moveTo>
                  <a:lnTo>
                    <a:pt x="0" y="102"/>
                  </a:lnTo>
                  <a:lnTo>
                    <a:pt x="42723" y="5082"/>
                  </a:lnTo>
                  <a:lnTo>
                    <a:pt x="42734" y="4968"/>
                  </a:lnTo>
                  <a:lnTo>
                    <a:pt x="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3"/>
            <p:cNvSpPr/>
            <p:nvPr/>
          </p:nvSpPr>
          <p:spPr>
            <a:xfrm>
              <a:off x="987787" y="933728"/>
              <a:ext cx="2933653" cy="1850687"/>
            </a:xfrm>
            <a:custGeom>
              <a:avLst/>
              <a:gdLst/>
              <a:ahLst/>
              <a:cxnLst/>
              <a:rect l="l" t="t" r="r" b="b"/>
              <a:pathLst>
                <a:path w="44315" h="27956" extrusionOk="0">
                  <a:moveTo>
                    <a:pt x="44315" y="0"/>
                  </a:moveTo>
                  <a:lnTo>
                    <a:pt x="0" y="1899"/>
                  </a:lnTo>
                  <a:lnTo>
                    <a:pt x="0" y="26057"/>
                  </a:lnTo>
                  <a:lnTo>
                    <a:pt x="44315" y="27956"/>
                  </a:lnTo>
                  <a:lnTo>
                    <a:pt x="44315" y="0"/>
                  </a:lnTo>
                  <a:close/>
                </a:path>
              </a:pathLst>
            </a:custGeom>
            <a:solidFill>
              <a:schemeClr val="lt1"/>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3"/>
            <p:cNvSpPr/>
            <p:nvPr/>
          </p:nvSpPr>
          <p:spPr>
            <a:xfrm>
              <a:off x="1038231" y="1017272"/>
              <a:ext cx="2813963" cy="1683598"/>
            </a:xfrm>
            <a:custGeom>
              <a:avLst/>
              <a:gdLst/>
              <a:ahLst/>
              <a:cxnLst/>
              <a:rect l="l" t="t" r="r" b="b"/>
              <a:pathLst>
                <a:path w="42507" h="25432" extrusionOk="0">
                  <a:moveTo>
                    <a:pt x="42393" y="114"/>
                  </a:moveTo>
                  <a:lnTo>
                    <a:pt x="42393" y="25318"/>
                  </a:lnTo>
                  <a:lnTo>
                    <a:pt x="114" y="23670"/>
                  </a:lnTo>
                  <a:lnTo>
                    <a:pt x="114" y="1762"/>
                  </a:lnTo>
                  <a:lnTo>
                    <a:pt x="42393" y="114"/>
                  </a:lnTo>
                  <a:close/>
                  <a:moveTo>
                    <a:pt x="42507" y="1"/>
                  </a:moveTo>
                  <a:lnTo>
                    <a:pt x="57" y="1649"/>
                  </a:lnTo>
                  <a:lnTo>
                    <a:pt x="1" y="1660"/>
                  </a:lnTo>
                  <a:lnTo>
                    <a:pt x="1" y="23772"/>
                  </a:lnTo>
                  <a:lnTo>
                    <a:pt x="42450" y="25431"/>
                  </a:lnTo>
                  <a:lnTo>
                    <a:pt x="42507" y="25431"/>
                  </a:lnTo>
                  <a:lnTo>
                    <a:pt x="42507"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3"/>
            <p:cNvSpPr/>
            <p:nvPr/>
          </p:nvSpPr>
          <p:spPr>
            <a:xfrm>
              <a:off x="1142827" y="1216667"/>
              <a:ext cx="847492" cy="100955"/>
            </a:xfrm>
            <a:custGeom>
              <a:avLst/>
              <a:gdLst/>
              <a:ahLst/>
              <a:cxnLst/>
              <a:rect l="l" t="t" r="r" b="b"/>
              <a:pathLst>
                <a:path w="12802" h="1525" extrusionOk="0">
                  <a:moveTo>
                    <a:pt x="12245" y="1"/>
                  </a:moveTo>
                  <a:lnTo>
                    <a:pt x="512" y="387"/>
                  </a:lnTo>
                  <a:cubicBezTo>
                    <a:pt x="228" y="399"/>
                    <a:pt x="12" y="660"/>
                    <a:pt x="12" y="968"/>
                  </a:cubicBezTo>
                  <a:lnTo>
                    <a:pt x="12" y="990"/>
                  </a:lnTo>
                  <a:cubicBezTo>
                    <a:pt x="0" y="1274"/>
                    <a:pt x="228" y="1513"/>
                    <a:pt x="512" y="1524"/>
                  </a:cubicBezTo>
                  <a:lnTo>
                    <a:pt x="12245" y="1195"/>
                  </a:lnTo>
                  <a:cubicBezTo>
                    <a:pt x="12563" y="1172"/>
                    <a:pt x="12801" y="899"/>
                    <a:pt x="12790" y="581"/>
                  </a:cubicBezTo>
                  <a:lnTo>
                    <a:pt x="12790" y="558"/>
                  </a:lnTo>
                  <a:cubicBezTo>
                    <a:pt x="12801" y="263"/>
                    <a:pt x="12551" y="13"/>
                    <a:pt x="12245"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3"/>
            <p:cNvSpPr/>
            <p:nvPr/>
          </p:nvSpPr>
          <p:spPr>
            <a:xfrm>
              <a:off x="1142098" y="1234011"/>
              <a:ext cx="346226" cy="84339"/>
            </a:xfrm>
            <a:custGeom>
              <a:avLst/>
              <a:gdLst/>
              <a:ahLst/>
              <a:cxnLst/>
              <a:rect l="l" t="t" r="r" b="b"/>
              <a:pathLst>
                <a:path w="5230" h="1274" extrusionOk="0">
                  <a:moveTo>
                    <a:pt x="4695" y="1"/>
                  </a:moveTo>
                  <a:lnTo>
                    <a:pt x="523" y="137"/>
                  </a:lnTo>
                  <a:cubicBezTo>
                    <a:pt x="251" y="137"/>
                    <a:pt x="23" y="398"/>
                    <a:pt x="23" y="716"/>
                  </a:cubicBezTo>
                  <a:cubicBezTo>
                    <a:pt x="0" y="1001"/>
                    <a:pt x="228" y="1251"/>
                    <a:pt x="512" y="1274"/>
                  </a:cubicBezTo>
                  <a:lnTo>
                    <a:pt x="523" y="1274"/>
                  </a:lnTo>
                  <a:lnTo>
                    <a:pt x="4695" y="1148"/>
                  </a:lnTo>
                  <a:cubicBezTo>
                    <a:pt x="4991" y="1126"/>
                    <a:pt x="5230" y="865"/>
                    <a:pt x="5207" y="557"/>
                  </a:cubicBezTo>
                  <a:cubicBezTo>
                    <a:pt x="5230" y="262"/>
                    <a:pt x="5003" y="12"/>
                    <a:pt x="471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3"/>
            <p:cNvSpPr/>
            <p:nvPr/>
          </p:nvSpPr>
          <p:spPr>
            <a:xfrm>
              <a:off x="1142827" y="1370185"/>
              <a:ext cx="847492" cy="94931"/>
            </a:xfrm>
            <a:custGeom>
              <a:avLst/>
              <a:gdLst/>
              <a:ahLst/>
              <a:cxnLst/>
              <a:rect l="l" t="t" r="r" b="b"/>
              <a:pathLst>
                <a:path w="12802" h="1434" extrusionOk="0">
                  <a:moveTo>
                    <a:pt x="12245" y="1"/>
                  </a:moveTo>
                  <a:lnTo>
                    <a:pt x="512" y="296"/>
                  </a:lnTo>
                  <a:cubicBezTo>
                    <a:pt x="217" y="319"/>
                    <a:pt x="0" y="581"/>
                    <a:pt x="12" y="877"/>
                  </a:cubicBezTo>
                  <a:cubicBezTo>
                    <a:pt x="12" y="1183"/>
                    <a:pt x="240" y="1433"/>
                    <a:pt x="512" y="1433"/>
                  </a:cubicBezTo>
                  <a:lnTo>
                    <a:pt x="12245" y="1183"/>
                  </a:lnTo>
                  <a:cubicBezTo>
                    <a:pt x="12563" y="1161"/>
                    <a:pt x="12801" y="899"/>
                    <a:pt x="12790" y="581"/>
                  </a:cubicBezTo>
                  <a:lnTo>
                    <a:pt x="12790" y="558"/>
                  </a:lnTo>
                  <a:cubicBezTo>
                    <a:pt x="12801" y="263"/>
                    <a:pt x="12551" y="13"/>
                    <a:pt x="12245"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3"/>
            <p:cNvSpPr/>
            <p:nvPr/>
          </p:nvSpPr>
          <p:spPr>
            <a:xfrm>
              <a:off x="1142827" y="1377732"/>
              <a:ext cx="539662" cy="86656"/>
            </a:xfrm>
            <a:custGeom>
              <a:avLst/>
              <a:gdLst/>
              <a:ahLst/>
              <a:cxnLst/>
              <a:rect l="l" t="t" r="r" b="b"/>
              <a:pathLst>
                <a:path w="8152" h="1309" extrusionOk="0">
                  <a:moveTo>
                    <a:pt x="7606" y="1"/>
                  </a:moveTo>
                  <a:lnTo>
                    <a:pt x="523" y="182"/>
                  </a:lnTo>
                  <a:cubicBezTo>
                    <a:pt x="228" y="205"/>
                    <a:pt x="0" y="467"/>
                    <a:pt x="23" y="763"/>
                  </a:cubicBezTo>
                  <a:cubicBezTo>
                    <a:pt x="23" y="1063"/>
                    <a:pt x="230" y="1309"/>
                    <a:pt x="505" y="1309"/>
                  </a:cubicBezTo>
                  <a:cubicBezTo>
                    <a:pt x="511" y="1309"/>
                    <a:pt x="517" y="1309"/>
                    <a:pt x="523" y="1308"/>
                  </a:cubicBezTo>
                  <a:lnTo>
                    <a:pt x="7606" y="1160"/>
                  </a:lnTo>
                  <a:cubicBezTo>
                    <a:pt x="7913" y="1137"/>
                    <a:pt x="8152" y="876"/>
                    <a:pt x="8140" y="569"/>
                  </a:cubicBezTo>
                  <a:cubicBezTo>
                    <a:pt x="8152" y="273"/>
                    <a:pt x="7925" y="23"/>
                    <a:pt x="762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3"/>
            <p:cNvSpPr/>
            <p:nvPr/>
          </p:nvSpPr>
          <p:spPr>
            <a:xfrm>
              <a:off x="1142827" y="1523041"/>
              <a:ext cx="847492" cy="88840"/>
            </a:xfrm>
            <a:custGeom>
              <a:avLst/>
              <a:gdLst/>
              <a:ahLst/>
              <a:cxnLst/>
              <a:rect l="l" t="t" r="r" b="b"/>
              <a:pathLst>
                <a:path w="12802" h="1342" extrusionOk="0">
                  <a:moveTo>
                    <a:pt x="12245" y="0"/>
                  </a:moveTo>
                  <a:lnTo>
                    <a:pt x="512" y="205"/>
                  </a:lnTo>
                  <a:cubicBezTo>
                    <a:pt x="217" y="228"/>
                    <a:pt x="0" y="478"/>
                    <a:pt x="12" y="773"/>
                  </a:cubicBezTo>
                  <a:lnTo>
                    <a:pt x="12" y="784"/>
                  </a:lnTo>
                  <a:cubicBezTo>
                    <a:pt x="0" y="1080"/>
                    <a:pt x="228" y="1319"/>
                    <a:pt x="512" y="1342"/>
                  </a:cubicBezTo>
                  <a:lnTo>
                    <a:pt x="12245" y="1182"/>
                  </a:lnTo>
                  <a:cubicBezTo>
                    <a:pt x="12563" y="1171"/>
                    <a:pt x="12801" y="898"/>
                    <a:pt x="12790" y="580"/>
                  </a:cubicBezTo>
                  <a:lnTo>
                    <a:pt x="12790" y="569"/>
                  </a:lnTo>
                  <a:cubicBezTo>
                    <a:pt x="12801" y="261"/>
                    <a:pt x="12551" y="11"/>
                    <a:pt x="12245"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3"/>
            <p:cNvSpPr/>
            <p:nvPr/>
          </p:nvSpPr>
          <p:spPr>
            <a:xfrm>
              <a:off x="1142827" y="1526020"/>
              <a:ext cx="676696" cy="85861"/>
            </a:xfrm>
            <a:custGeom>
              <a:avLst/>
              <a:gdLst/>
              <a:ahLst/>
              <a:cxnLst/>
              <a:rect l="l" t="t" r="r" b="b"/>
              <a:pathLst>
                <a:path w="10222" h="1297" extrusionOk="0">
                  <a:moveTo>
                    <a:pt x="9664" y="1"/>
                  </a:moveTo>
                  <a:lnTo>
                    <a:pt x="512" y="160"/>
                  </a:lnTo>
                  <a:cubicBezTo>
                    <a:pt x="217" y="183"/>
                    <a:pt x="0" y="433"/>
                    <a:pt x="12" y="728"/>
                  </a:cubicBezTo>
                  <a:cubicBezTo>
                    <a:pt x="0" y="1024"/>
                    <a:pt x="217" y="1274"/>
                    <a:pt x="512" y="1297"/>
                  </a:cubicBezTo>
                  <a:lnTo>
                    <a:pt x="9664" y="1171"/>
                  </a:lnTo>
                  <a:cubicBezTo>
                    <a:pt x="9971" y="1148"/>
                    <a:pt x="10209" y="887"/>
                    <a:pt x="10198" y="580"/>
                  </a:cubicBezTo>
                  <a:cubicBezTo>
                    <a:pt x="10221" y="273"/>
                    <a:pt x="9982" y="12"/>
                    <a:pt x="96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3"/>
            <p:cNvSpPr/>
            <p:nvPr/>
          </p:nvSpPr>
          <p:spPr>
            <a:xfrm>
              <a:off x="1142827" y="1675764"/>
              <a:ext cx="847492" cy="82882"/>
            </a:xfrm>
            <a:custGeom>
              <a:avLst/>
              <a:gdLst/>
              <a:ahLst/>
              <a:cxnLst/>
              <a:rect l="l" t="t" r="r" b="b"/>
              <a:pathLst>
                <a:path w="12802" h="1252" extrusionOk="0">
                  <a:moveTo>
                    <a:pt x="12245" y="1"/>
                  </a:moveTo>
                  <a:lnTo>
                    <a:pt x="512" y="114"/>
                  </a:lnTo>
                  <a:cubicBezTo>
                    <a:pt x="217" y="137"/>
                    <a:pt x="0" y="387"/>
                    <a:pt x="12" y="683"/>
                  </a:cubicBezTo>
                  <a:cubicBezTo>
                    <a:pt x="0" y="978"/>
                    <a:pt x="217" y="1228"/>
                    <a:pt x="512" y="1251"/>
                  </a:cubicBezTo>
                  <a:lnTo>
                    <a:pt x="12245" y="1183"/>
                  </a:lnTo>
                  <a:cubicBezTo>
                    <a:pt x="12563" y="1172"/>
                    <a:pt x="12801" y="910"/>
                    <a:pt x="12790" y="592"/>
                  </a:cubicBezTo>
                  <a:lnTo>
                    <a:pt x="12790" y="581"/>
                  </a:lnTo>
                  <a:cubicBezTo>
                    <a:pt x="12801" y="273"/>
                    <a:pt x="12563" y="12"/>
                    <a:pt x="122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3"/>
            <p:cNvSpPr/>
            <p:nvPr/>
          </p:nvSpPr>
          <p:spPr>
            <a:xfrm>
              <a:off x="2005278" y="1211437"/>
              <a:ext cx="180660" cy="81360"/>
            </a:xfrm>
            <a:custGeom>
              <a:avLst/>
              <a:gdLst/>
              <a:ahLst/>
              <a:cxnLst/>
              <a:rect l="l" t="t" r="r" b="b"/>
              <a:pathLst>
                <a:path w="2729" h="1229" extrusionOk="0">
                  <a:moveTo>
                    <a:pt x="2181" y="0"/>
                  </a:moveTo>
                  <a:cubicBezTo>
                    <a:pt x="2175" y="0"/>
                    <a:pt x="2168" y="0"/>
                    <a:pt x="2161" y="1"/>
                  </a:cubicBezTo>
                  <a:lnTo>
                    <a:pt x="558" y="46"/>
                  </a:lnTo>
                  <a:cubicBezTo>
                    <a:pt x="240" y="69"/>
                    <a:pt x="1" y="342"/>
                    <a:pt x="1" y="660"/>
                  </a:cubicBezTo>
                  <a:lnTo>
                    <a:pt x="1" y="683"/>
                  </a:lnTo>
                  <a:cubicBezTo>
                    <a:pt x="1" y="983"/>
                    <a:pt x="240" y="1229"/>
                    <a:pt x="539" y="1229"/>
                  </a:cubicBezTo>
                  <a:cubicBezTo>
                    <a:pt x="545" y="1229"/>
                    <a:pt x="552" y="1229"/>
                    <a:pt x="558" y="1228"/>
                  </a:cubicBezTo>
                  <a:lnTo>
                    <a:pt x="2161" y="1183"/>
                  </a:lnTo>
                  <a:cubicBezTo>
                    <a:pt x="2491" y="1160"/>
                    <a:pt x="2729" y="898"/>
                    <a:pt x="2729" y="580"/>
                  </a:cubicBezTo>
                  <a:lnTo>
                    <a:pt x="2729" y="546"/>
                  </a:lnTo>
                  <a:cubicBezTo>
                    <a:pt x="2718" y="246"/>
                    <a:pt x="2479" y="0"/>
                    <a:pt x="2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3"/>
            <p:cNvSpPr/>
            <p:nvPr/>
          </p:nvSpPr>
          <p:spPr>
            <a:xfrm>
              <a:off x="2005278" y="1365683"/>
              <a:ext cx="180660" cy="81360"/>
            </a:xfrm>
            <a:custGeom>
              <a:avLst/>
              <a:gdLst/>
              <a:ahLst/>
              <a:cxnLst/>
              <a:rect l="l" t="t" r="r" b="b"/>
              <a:pathLst>
                <a:path w="2729" h="1229" extrusionOk="0">
                  <a:moveTo>
                    <a:pt x="2161" y="1"/>
                  </a:moveTo>
                  <a:lnTo>
                    <a:pt x="558" y="35"/>
                  </a:lnTo>
                  <a:cubicBezTo>
                    <a:pt x="240" y="58"/>
                    <a:pt x="1" y="319"/>
                    <a:pt x="1" y="637"/>
                  </a:cubicBezTo>
                  <a:lnTo>
                    <a:pt x="1" y="672"/>
                  </a:lnTo>
                  <a:cubicBezTo>
                    <a:pt x="1" y="978"/>
                    <a:pt x="251" y="1229"/>
                    <a:pt x="558" y="1229"/>
                  </a:cubicBezTo>
                  <a:lnTo>
                    <a:pt x="2161" y="1195"/>
                  </a:lnTo>
                  <a:cubicBezTo>
                    <a:pt x="2491" y="1172"/>
                    <a:pt x="2729" y="899"/>
                    <a:pt x="2729" y="581"/>
                  </a:cubicBezTo>
                  <a:lnTo>
                    <a:pt x="2729" y="558"/>
                  </a:lnTo>
                  <a:cubicBezTo>
                    <a:pt x="2729" y="251"/>
                    <a:pt x="2479" y="1"/>
                    <a:pt x="21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3"/>
            <p:cNvSpPr/>
            <p:nvPr/>
          </p:nvSpPr>
          <p:spPr>
            <a:xfrm>
              <a:off x="2005278" y="1519996"/>
              <a:ext cx="181454" cy="80565"/>
            </a:xfrm>
            <a:custGeom>
              <a:avLst/>
              <a:gdLst/>
              <a:ahLst/>
              <a:cxnLst/>
              <a:rect l="l" t="t" r="r" b="b"/>
              <a:pathLst>
                <a:path w="2741" h="1217" extrusionOk="0">
                  <a:moveTo>
                    <a:pt x="2161" y="1"/>
                  </a:moveTo>
                  <a:lnTo>
                    <a:pt x="558" y="23"/>
                  </a:lnTo>
                  <a:cubicBezTo>
                    <a:pt x="240" y="46"/>
                    <a:pt x="1" y="307"/>
                    <a:pt x="1" y="626"/>
                  </a:cubicBezTo>
                  <a:lnTo>
                    <a:pt x="1" y="637"/>
                  </a:lnTo>
                  <a:cubicBezTo>
                    <a:pt x="1" y="956"/>
                    <a:pt x="251" y="1206"/>
                    <a:pt x="558" y="1217"/>
                  </a:cubicBezTo>
                  <a:lnTo>
                    <a:pt x="2161" y="1194"/>
                  </a:lnTo>
                  <a:cubicBezTo>
                    <a:pt x="2491" y="1171"/>
                    <a:pt x="2741" y="910"/>
                    <a:pt x="2729" y="580"/>
                  </a:cubicBezTo>
                  <a:cubicBezTo>
                    <a:pt x="2729" y="262"/>
                    <a:pt x="2479" y="1"/>
                    <a:pt x="21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3"/>
            <p:cNvSpPr/>
            <p:nvPr/>
          </p:nvSpPr>
          <p:spPr>
            <a:xfrm>
              <a:off x="2005278" y="1674242"/>
              <a:ext cx="181454" cy="79837"/>
            </a:xfrm>
            <a:custGeom>
              <a:avLst/>
              <a:gdLst/>
              <a:ahLst/>
              <a:cxnLst/>
              <a:rect l="l" t="t" r="r" b="b"/>
              <a:pathLst>
                <a:path w="2741" h="1206" extrusionOk="0">
                  <a:moveTo>
                    <a:pt x="2161" y="1"/>
                  </a:moveTo>
                  <a:lnTo>
                    <a:pt x="558" y="13"/>
                  </a:lnTo>
                  <a:cubicBezTo>
                    <a:pt x="240" y="35"/>
                    <a:pt x="1" y="296"/>
                    <a:pt x="1" y="615"/>
                  </a:cubicBezTo>
                  <a:cubicBezTo>
                    <a:pt x="1" y="933"/>
                    <a:pt x="251" y="1195"/>
                    <a:pt x="558" y="1206"/>
                  </a:cubicBezTo>
                  <a:lnTo>
                    <a:pt x="2161" y="1195"/>
                  </a:lnTo>
                  <a:cubicBezTo>
                    <a:pt x="2491" y="1183"/>
                    <a:pt x="2741" y="910"/>
                    <a:pt x="2729" y="592"/>
                  </a:cubicBezTo>
                  <a:lnTo>
                    <a:pt x="2729" y="581"/>
                  </a:lnTo>
                  <a:cubicBezTo>
                    <a:pt x="2729" y="274"/>
                    <a:pt x="2479" y="13"/>
                    <a:pt x="21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3"/>
            <p:cNvSpPr/>
            <p:nvPr/>
          </p:nvSpPr>
          <p:spPr>
            <a:xfrm>
              <a:off x="1182745" y="1195615"/>
              <a:ext cx="125714" cy="11386"/>
            </a:xfrm>
            <a:custGeom>
              <a:avLst/>
              <a:gdLst/>
              <a:ahLst/>
              <a:cxnLst/>
              <a:rect l="l" t="t" r="r" b="b"/>
              <a:pathLst>
                <a:path w="1899" h="172" extrusionOk="0">
                  <a:moveTo>
                    <a:pt x="1887" y="0"/>
                  </a:moveTo>
                  <a:lnTo>
                    <a:pt x="0" y="58"/>
                  </a:lnTo>
                  <a:lnTo>
                    <a:pt x="11" y="171"/>
                  </a:lnTo>
                  <a:lnTo>
                    <a:pt x="1898" y="103"/>
                  </a:lnTo>
                  <a:lnTo>
                    <a:pt x="18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3"/>
            <p:cNvSpPr/>
            <p:nvPr/>
          </p:nvSpPr>
          <p:spPr>
            <a:xfrm>
              <a:off x="1182745" y="1350656"/>
              <a:ext cx="125714" cy="10592"/>
            </a:xfrm>
            <a:custGeom>
              <a:avLst/>
              <a:gdLst/>
              <a:ahLst/>
              <a:cxnLst/>
              <a:rect l="l" t="t" r="r" b="b"/>
              <a:pathLst>
                <a:path w="1899" h="160" extrusionOk="0">
                  <a:moveTo>
                    <a:pt x="1887" y="0"/>
                  </a:moveTo>
                  <a:lnTo>
                    <a:pt x="0" y="46"/>
                  </a:lnTo>
                  <a:lnTo>
                    <a:pt x="11" y="159"/>
                  </a:lnTo>
                  <a:lnTo>
                    <a:pt x="1898" y="103"/>
                  </a:lnTo>
                  <a:lnTo>
                    <a:pt x="18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3"/>
            <p:cNvSpPr/>
            <p:nvPr/>
          </p:nvSpPr>
          <p:spPr>
            <a:xfrm>
              <a:off x="1182745" y="1497421"/>
              <a:ext cx="125714" cy="9798"/>
            </a:xfrm>
            <a:custGeom>
              <a:avLst/>
              <a:gdLst/>
              <a:ahLst/>
              <a:cxnLst/>
              <a:rect l="l" t="t" r="r" b="b"/>
              <a:pathLst>
                <a:path w="1899" h="148" extrusionOk="0">
                  <a:moveTo>
                    <a:pt x="1887" y="1"/>
                  </a:moveTo>
                  <a:lnTo>
                    <a:pt x="0" y="34"/>
                  </a:lnTo>
                  <a:lnTo>
                    <a:pt x="11" y="148"/>
                  </a:lnTo>
                  <a:lnTo>
                    <a:pt x="1898" y="114"/>
                  </a:lnTo>
                  <a:lnTo>
                    <a:pt x="18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3"/>
            <p:cNvSpPr/>
            <p:nvPr/>
          </p:nvSpPr>
          <p:spPr>
            <a:xfrm>
              <a:off x="1182745" y="1652462"/>
              <a:ext cx="125714" cy="9069"/>
            </a:xfrm>
            <a:custGeom>
              <a:avLst/>
              <a:gdLst/>
              <a:ahLst/>
              <a:cxnLst/>
              <a:rect l="l" t="t" r="r" b="b"/>
              <a:pathLst>
                <a:path w="1899" h="137" extrusionOk="0">
                  <a:moveTo>
                    <a:pt x="1887" y="1"/>
                  </a:moveTo>
                  <a:lnTo>
                    <a:pt x="0" y="23"/>
                  </a:lnTo>
                  <a:lnTo>
                    <a:pt x="0" y="137"/>
                  </a:lnTo>
                  <a:lnTo>
                    <a:pt x="1898" y="114"/>
                  </a:lnTo>
                  <a:lnTo>
                    <a:pt x="18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3"/>
            <p:cNvSpPr/>
            <p:nvPr/>
          </p:nvSpPr>
          <p:spPr>
            <a:xfrm>
              <a:off x="3495437" y="1200911"/>
              <a:ext cx="104662" cy="10592"/>
            </a:xfrm>
            <a:custGeom>
              <a:avLst/>
              <a:gdLst/>
              <a:ahLst/>
              <a:cxnLst/>
              <a:rect l="l" t="t" r="r" b="b"/>
              <a:pathLst>
                <a:path w="1581" h="160" extrusionOk="0">
                  <a:moveTo>
                    <a:pt x="1581" y="0"/>
                  </a:moveTo>
                  <a:lnTo>
                    <a:pt x="0" y="46"/>
                  </a:lnTo>
                  <a:lnTo>
                    <a:pt x="0" y="160"/>
                  </a:lnTo>
                  <a:lnTo>
                    <a:pt x="1581" y="102"/>
                  </a:lnTo>
                  <a:lnTo>
                    <a:pt x="15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43"/>
            <p:cNvSpPr/>
            <p:nvPr/>
          </p:nvSpPr>
          <p:spPr>
            <a:xfrm>
              <a:off x="3434467" y="1289686"/>
              <a:ext cx="165632" cy="12115"/>
            </a:xfrm>
            <a:custGeom>
              <a:avLst/>
              <a:gdLst/>
              <a:ahLst/>
              <a:cxnLst/>
              <a:rect l="l" t="t" r="r" b="b"/>
              <a:pathLst>
                <a:path w="2502" h="183" extrusionOk="0">
                  <a:moveTo>
                    <a:pt x="2502" y="1"/>
                  </a:moveTo>
                  <a:lnTo>
                    <a:pt x="1" y="69"/>
                  </a:lnTo>
                  <a:lnTo>
                    <a:pt x="1" y="183"/>
                  </a:lnTo>
                  <a:lnTo>
                    <a:pt x="2502" y="115"/>
                  </a:lnTo>
                  <a:lnTo>
                    <a:pt x="25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43"/>
            <p:cNvSpPr/>
            <p:nvPr/>
          </p:nvSpPr>
          <p:spPr>
            <a:xfrm>
              <a:off x="3495437" y="1378526"/>
              <a:ext cx="104662" cy="9798"/>
            </a:xfrm>
            <a:custGeom>
              <a:avLst/>
              <a:gdLst/>
              <a:ahLst/>
              <a:cxnLst/>
              <a:rect l="l" t="t" r="r" b="b"/>
              <a:pathLst>
                <a:path w="1581" h="148" extrusionOk="0">
                  <a:moveTo>
                    <a:pt x="1581" y="0"/>
                  </a:moveTo>
                  <a:lnTo>
                    <a:pt x="0" y="46"/>
                  </a:lnTo>
                  <a:lnTo>
                    <a:pt x="0" y="148"/>
                  </a:lnTo>
                  <a:lnTo>
                    <a:pt x="1581" y="114"/>
                  </a:lnTo>
                  <a:lnTo>
                    <a:pt x="15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3"/>
            <p:cNvSpPr/>
            <p:nvPr/>
          </p:nvSpPr>
          <p:spPr>
            <a:xfrm>
              <a:off x="3538334" y="1468029"/>
              <a:ext cx="61765" cy="8407"/>
            </a:xfrm>
            <a:custGeom>
              <a:avLst/>
              <a:gdLst/>
              <a:ahLst/>
              <a:cxnLst/>
              <a:rect l="l" t="t" r="r" b="b"/>
              <a:pathLst>
                <a:path w="933" h="127" extrusionOk="0">
                  <a:moveTo>
                    <a:pt x="933" y="1"/>
                  </a:moveTo>
                  <a:lnTo>
                    <a:pt x="1" y="13"/>
                  </a:lnTo>
                  <a:lnTo>
                    <a:pt x="11" y="126"/>
                  </a:lnTo>
                  <a:lnTo>
                    <a:pt x="933" y="115"/>
                  </a:lnTo>
                  <a:lnTo>
                    <a:pt x="9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3"/>
            <p:cNvSpPr/>
            <p:nvPr/>
          </p:nvSpPr>
          <p:spPr>
            <a:xfrm>
              <a:off x="3495437" y="1556869"/>
              <a:ext cx="104662" cy="9069"/>
            </a:xfrm>
            <a:custGeom>
              <a:avLst/>
              <a:gdLst/>
              <a:ahLst/>
              <a:cxnLst/>
              <a:rect l="l" t="t" r="r" b="b"/>
              <a:pathLst>
                <a:path w="1581" h="137" extrusionOk="0">
                  <a:moveTo>
                    <a:pt x="1581" y="0"/>
                  </a:moveTo>
                  <a:lnTo>
                    <a:pt x="0" y="23"/>
                  </a:lnTo>
                  <a:lnTo>
                    <a:pt x="0" y="137"/>
                  </a:lnTo>
                  <a:lnTo>
                    <a:pt x="1581" y="114"/>
                  </a:lnTo>
                  <a:lnTo>
                    <a:pt x="15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3"/>
            <p:cNvSpPr/>
            <p:nvPr/>
          </p:nvSpPr>
          <p:spPr>
            <a:xfrm>
              <a:off x="3467567" y="1645643"/>
              <a:ext cx="132532" cy="9136"/>
            </a:xfrm>
            <a:custGeom>
              <a:avLst/>
              <a:gdLst/>
              <a:ahLst/>
              <a:cxnLst/>
              <a:rect l="l" t="t" r="r" b="b"/>
              <a:pathLst>
                <a:path w="2002" h="138" extrusionOk="0">
                  <a:moveTo>
                    <a:pt x="2002" y="1"/>
                  </a:moveTo>
                  <a:lnTo>
                    <a:pt x="1" y="24"/>
                  </a:lnTo>
                  <a:lnTo>
                    <a:pt x="1" y="137"/>
                  </a:lnTo>
                  <a:lnTo>
                    <a:pt x="2002" y="114"/>
                  </a:lnTo>
                  <a:lnTo>
                    <a:pt x="200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3"/>
            <p:cNvSpPr/>
            <p:nvPr/>
          </p:nvSpPr>
          <p:spPr>
            <a:xfrm>
              <a:off x="3495437" y="1735278"/>
              <a:ext cx="104662" cy="7547"/>
            </a:xfrm>
            <a:custGeom>
              <a:avLst/>
              <a:gdLst/>
              <a:ahLst/>
              <a:cxnLst/>
              <a:rect l="l" t="t" r="r" b="b"/>
              <a:pathLst>
                <a:path w="1581" h="114" extrusionOk="0">
                  <a:moveTo>
                    <a:pt x="1581" y="0"/>
                  </a:moveTo>
                  <a:lnTo>
                    <a:pt x="0" y="11"/>
                  </a:lnTo>
                  <a:lnTo>
                    <a:pt x="0" y="114"/>
                  </a:lnTo>
                  <a:lnTo>
                    <a:pt x="1581" y="114"/>
                  </a:lnTo>
                  <a:lnTo>
                    <a:pt x="15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3"/>
            <p:cNvSpPr/>
            <p:nvPr/>
          </p:nvSpPr>
          <p:spPr>
            <a:xfrm>
              <a:off x="3444264" y="1824052"/>
              <a:ext cx="155835" cy="7613"/>
            </a:xfrm>
            <a:custGeom>
              <a:avLst/>
              <a:gdLst/>
              <a:ahLst/>
              <a:cxnLst/>
              <a:rect l="l" t="t" r="r" b="b"/>
              <a:pathLst>
                <a:path w="2354" h="115" extrusionOk="0">
                  <a:moveTo>
                    <a:pt x="2354" y="1"/>
                  </a:moveTo>
                  <a:lnTo>
                    <a:pt x="0" y="11"/>
                  </a:lnTo>
                  <a:lnTo>
                    <a:pt x="0" y="114"/>
                  </a:lnTo>
                  <a:lnTo>
                    <a:pt x="2354" y="114"/>
                  </a:lnTo>
                  <a:lnTo>
                    <a:pt x="235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3"/>
            <p:cNvSpPr/>
            <p:nvPr/>
          </p:nvSpPr>
          <p:spPr>
            <a:xfrm>
              <a:off x="3495437" y="1912893"/>
              <a:ext cx="104662" cy="7547"/>
            </a:xfrm>
            <a:custGeom>
              <a:avLst/>
              <a:gdLst/>
              <a:ahLst/>
              <a:cxnLst/>
              <a:rect l="l" t="t" r="r" b="b"/>
              <a:pathLst>
                <a:path w="1581" h="114" extrusionOk="0">
                  <a:moveTo>
                    <a:pt x="0" y="0"/>
                  </a:moveTo>
                  <a:lnTo>
                    <a:pt x="0" y="114"/>
                  </a:lnTo>
                  <a:lnTo>
                    <a:pt x="1581" y="114"/>
                  </a:lnTo>
                  <a:lnTo>
                    <a:pt x="1581" y="1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3"/>
            <p:cNvSpPr/>
            <p:nvPr/>
          </p:nvSpPr>
          <p:spPr>
            <a:xfrm>
              <a:off x="3627836" y="1199389"/>
              <a:ext cx="32504" cy="8341"/>
            </a:xfrm>
            <a:custGeom>
              <a:avLst/>
              <a:gdLst/>
              <a:ahLst/>
              <a:cxnLst/>
              <a:rect l="l" t="t" r="r" b="b"/>
              <a:pathLst>
                <a:path w="491" h="126" extrusionOk="0">
                  <a:moveTo>
                    <a:pt x="478" y="1"/>
                  </a:moveTo>
                  <a:lnTo>
                    <a:pt x="1" y="12"/>
                  </a:lnTo>
                  <a:lnTo>
                    <a:pt x="1" y="125"/>
                  </a:lnTo>
                  <a:lnTo>
                    <a:pt x="490" y="114"/>
                  </a:lnTo>
                  <a:lnTo>
                    <a:pt x="4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3"/>
            <p:cNvSpPr/>
            <p:nvPr/>
          </p:nvSpPr>
          <p:spPr>
            <a:xfrm>
              <a:off x="3627836" y="1288229"/>
              <a:ext cx="31710" cy="8275"/>
            </a:xfrm>
            <a:custGeom>
              <a:avLst/>
              <a:gdLst/>
              <a:ahLst/>
              <a:cxnLst/>
              <a:rect l="l" t="t" r="r" b="b"/>
              <a:pathLst>
                <a:path w="479" h="125" extrusionOk="0">
                  <a:moveTo>
                    <a:pt x="478" y="0"/>
                  </a:moveTo>
                  <a:lnTo>
                    <a:pt x="1" y="11"/>
                  </a:lnTo>
                  <a:lnTo>
                    <a:pt x="1" y="125"/>
                  </a:lnTo>
                  <a:lnTo>
                    <a:pt x="478" y="114"/>
                  </a:lnTo>
                  <a:lnTo>
                    <a:pt x="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3"/>
            <p:cNvSpPr/>
            <p:nvPr/>
          </p:nvSpPr>
          <p:spPr>
            <a:xfrm>
              <a:off x="3627836" y="1377732"/>
              <a:ext cx="31710" cy="7613"/>
            </a:xfrm>
            <a:custGeom>
              <a:avLst/>
              <a:gdLst/>
              <a:ahLst/>
              <a:cxnLst/>
              <a:rect l="l" t="t" r="r" b="b"/>
              <a:pathLst>
                <a:path w="479" h="115" extrusionOk="0">
                  <a:moveTo>
                    <a:pt x="478" y="1"/>
                  </a:moveTo>
                  <a:lnTo>
                    <a:pt x="1" y="12"/>
                  </a:lnTo>
                  <a:lnTo>
                    <a:pt x="1" y="114"/>
                  </a:lnTo>
                  <a:lnTo>
                    <a:pt x="478" y="103"/>
                  </a:lnTo>
                  <a:lnTo>
                    <a:pt x="4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3"/>
            <p:cNvSpPr/>
            <p:nvPr/>
          </p:nvSpPr>
          <p:spPr>
            <a:xfrm>
              <a:off x="3628631" y="1466572"/>
              <a:ext cx="30915" cy="8341"/>
            </a:xfrm>
            <a:custGeom>
              <a:avLst/>
              <a:gdLst/>
              <a:ahLst/>
              <a:cxnLst/>
              <a:rect l="l" t="t" r="r" b="b"/>
              <a:pathLst>
                <a:path w="467" h="126" extrusionOk="0">
                  <a:moveTo>
                    <a:pt x="466" y="0"/>
                  </a:moveTo>
                  <a:lnTo>
                    <a:pt x="1" y="12"/>
                  </a:lnTo>
                  <a:lnTo>
                    <a:pt x="1" y="126"/>
                  </a:lnTo>
                  <a:lnTo>
                    <a:pt x="466" y="114"/>
                  </a:lnTo>
                  <a:lnTo>
                    <a:pt x="4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3"/>
            <p:cNvSpPr/>
            <p:nvPr/>
          </p:nvSpPr>
          <p:spPr>
            <a:xfrm>
              <a:off x="3627836" y="1556141"/>
              <a:ext cx="31710" cy="7613"/>
            </a:xfrm>
            <a:custGeom>
              <a:avLst/>
              <a:gdLst/>
              <a:ahLst/>
              <a:cxnLst/>
              <a:rect l="l" t="t" r="r" b="b"/>
              <a:pathLst>
                <a:path w="479" h="115" extrusionOk="0">
                  <a:moveTo>
                    <a:pt x="478" y="0"/>
                  </a:moveTo>
                  <a:lnTo>
                    <a:pt x="1" y="11"/>
                  </a:lnTo>
                  <a:lnTo>
                    <a:pt x="1" y="114"/>
                  </a:lnTo>
                  <a:lnTo>
                    <a:pt x="478" y="114"/>
                  </a:lnTo>
                  <a:lnTo>
                    <a:pt x="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3"/>
            <p:cNvSpPr/>
            <p:nvPr/>
          </p:nvSpPr>
          <p:spPr>
            <a:xfrm>
              <a:off x="3627836" y="1645643"/>
              <a:ext cx="30982" cy="7613"/>
            </a:xfrm>
            <a:custGeom>
              <a:avLst/>
              <a:gdLst/>
              <a:ahLst/>
              <a:cxnLst/>
              <a:rect l="l" t="t" r="r" b="b"/>
              <a:pathLst>
                <a:path w="468" h="115" extrusionOk="0">
                  <a:moveTo>
                    <a:pt x="1" y="1"/>
                  </a:moveTo>
                  <a:lnTo>
                    <a:pt x="1" y="114"/>
                  </a:lnTo>
                  <a:lnTo>
                    <a:pt x="467" y="114"/>
                  </a:lnTo>
                  <a:lnTo>
                    <a:pt x="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3"/>
            <p:cNvSpPr/>
            <p:nvPr/>
          </p:nvSpPr>
          <p:spPr>
            <a:xfrm>
              <a:off x="3627836" y="1735278"/>
              <a:ext cx="31710" cy="6752"/>
            </a:xfrm>
            <a:custGeom>
              <a:avLst/>
              <a:gdLst/>
              <a:ahLst/>
              <a:cxnLst/>
              <a:rect l="l" t="t" r="r" b="b"/>
              <a:pathLst>
                <a:path w="479" h="102" extrusionOk="0">
                  <a:moveTo>
                    <a:pt x="1" y="0"/>
                  </a:moveTo>
                  <a:lnTo>
                    <a:pt x="1" y="102"/>
                  </a:lnTo>
                  <a:lnTo>
                    <a:pt x="478" y="102"/>
                  </a:lnTo>
                  <a:lnTo>
                    <a:pt x="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3"/>
            <p:cNvSpPr/>
            <p:nvPr/>
          </p:nvSpPr>
          <p:spPr>
            <a:xfrm>
              <a:off x="3627174" y="1824052"/>
              <a:ext cx="32372" cy="7613"/>
            </a:xfrm>
            <a:custGeom>
              <a:avLst/>
              <a:gdLst/>
              <a:ahLst/>
              <a:cxnLst/>
              <a:rect l="l" t="t" r="r" b="b"/>
              <a:pathLst>
                <a:path w="489" h="115" extrusionOk="0">
                  <a:moveTo>
                    <a:pt x="0" y="1"/>
                  </a:moveTo>
                  <a:lnTo>
                    <a:pt x="0" y="114"/>
                  </a:lnTo>
                  <a:lnTo>
                    <a:pt x="488" y="114"/>
                  </a:lnTo>
                  <a:lnTo>
                    <a:pt x="48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43"/>
            <p:cNvSpPr/>
            <p:nvPr/>
          </p:nvSpPr>
          <p:spPr>
            <a:xfrm>
              <a:off x="3627836" y="1913555"/>
              <a:ext cx="31710" cy="6885"/>
            </a:xfrm>
            <a:custGeom>
              <a:avLst/>
              <a:gdLst/>
              <a:ahLst/>
              <a:cxnLst/>
              <a:rect l="l" t="t" r="r" b="b"/>
              <a:pathLst>
                <a:path w="479" h="104" extrusionOk="0">
                  <a:moveTo>
                    <a:pt x="1" y="1"/>
                  </a:moveTo>
                  <a:lnTo>
                    <a:pt x="1" y="104"/>
                  </a:lnTo>
                  <a:lnTo>
                    <a:pt x="478" y="104"/>
                  </a:lnTo>
                  <a:lnTo>
                    <a:pt x="4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43"/>
            <p:cNvSpPr/>
            <p:nvPr/>
          </p:nvSpPr>
          <p:spPr>
            <a:xfrm>
              <a:off x="3690329" y="1196410"/>
              <a:ext cx="55012" cy="9069"/>
            </a:xfrm>
            <a:custGeom>
              <a:avLst/>
              <a:gdLst/>
              <a:ahLst/>
              <a:cxnLst/>
              <a:rect l="l" t="t" r="r" b="b"/>
              <a:pathLst>
                <a:path w="831" h="137" extrusionOk="0">
                  <a:moveTo>
                    <a:pt x="820" y="0"/>
                  </a:moveTo>
                  <a:lnTo>
                    <a:pt x="1" y="23"/>
                  </a:lnTo>
                  <a:lnTo>
                    <a:pt x="1" y="137"/>
                  </a:lnTo>
                  <a:lnTo>
                    <a:pt x="830" y="114"/>
                  </a:lnTo>
                  <a:lnTo>
                    <a:pt x="8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3"/>
            <p:cNvSpPr/>
            <p:nvPr/>
          </p:nvSpPr>
          <p:spPr>
            <a:xfrm>
              <a:off x="3690329" y="1285912"/>
              <a:ext cx="55012" cy="9136"/>
            </a:xfrm>
            <a:custGeom>
              <a:avLst/>
              <a:gdLst/>
              <a:ahLst/>
              <a:cxnLst/>
              <a:rect l="l" t="t" r="r" b="b"/>
              <a:pathLst>
                <a:path w="831" h="138" extrusionOk="0">
                  <a:moveTo>
                    <a:pt x="820" y="1"/>
                  </a:moveTo>
                  <a:lnTo>
                    <a:pt x="1" y="23"/>
                  </a:lnTo>
                  <a:lnTo>
                    <a:pt x="1" y="137"/>
                  </a:lnTo>
                  <a:lnTo>
                    <a:pt x="830" y="114"/>
                  </a:lnTo>
                  <a:lnTo>
                    <a:pt x="8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3"/>
            <p:cNvSpPr/>
            <p:nvPr/>
          </p:nvSpPr>
          <p:spPr>
            <a:xfrm>
              <a:off x="3690329" y="1375481"/>
              <a:ext cx="55012" cy="8341"/>
            </a:xfrm>
            <a:custGeom>
              <a:avLst/>
              <a:gdLst/>
              <a:ahLst/>
              <a:cxnLst/>
              <a:rect l="l" t="t" r="r" b="b"/>
              <a:pathLst>
                <a:path w="831" h="126" extrusionOk="0">
                  <a:moveTo>
                    <a:pt x="820" y="1"/>
                  </a:moveTo>
                  <a:lnTo>
                    <a:pt x="1" y="24"/>
                  </a:lnTo>
                  <a:lnTo>
                    <a:pt x="1" y="126"/>
                  </a:lnTo>
                  <a:lnTo>
                    <a:pt x="830" y="115"/>
                  </a:lnTo>
                  <a:lnTo>
                    <a:pt x="8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3"/>
            <p:cNvSpPr/>
            <p:nvPr/>
          </p:nvSpPr>
          <p:spPr>
            <a:xfrm>
              <a:off x="3691852" y="1465050"/>
              <a:ext cx="53490" cy="8341"/>
            </a:xfrm>
            <a:custGeom>
              <a:avLst/>
              <a:gdLst/>
              <a:ahLst/>
              <a:cxnLst/>
              <a:rect l="l" t="t" r="r" b="b"/>
              <a:pathLst>
                <a:path w="808" h="126" extrusionOk="0">
                  <a:moveTo>
                    <a:pt x="797" y="0"/>
                  </a:moveTo>
                  <a:lnTo>
                    <a:pt x="1" y="23"/>
                  </a:lnTo>
                  <a:lnTo>
                    <a:pt x="1" y="126"/>
                  </a:lnTo>
                  <a:lnTo>
                    <a:pt x="807" y="114"/>
                  </a:lnTo>
                  <a:lnTo>
                    <a:pt x="7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3"/>
            <p:cNvSpPr/>
            <p:nvPr/>
          </p:nvSpPr>
          <p:spPr>
            <a:xfrm>
              <a:off x="3690329" y="1554618"/>
              <a:ext cx="55012" cy="8341"/>
            </a:xfrm>
            <a:custGeom>
              <a:avLst/>
              <a:gdLst/>
              <a:ahLst/>
              <a:cxnLst/>
              <a:rect l="l" t="t" r="r" b="b"/>
              <a:pathLst>
                <a:path w="831" h="126" extrusionOk="0">
                  <a:moveTo>
                    <a:pt x="820" y="1"/>
                  </a:moveTo>
                  <a:lnTo>
                    <a:pt x="1" y="12"/>
                  </a:lnTo>
                  <a:lnTo>
                    <a:pt x="1" y="125"/>
                  </a:lnTo>
                  <a:lnTo>
                    <a:pt x="830" y="114"/>
                  </a:lnTo>
                  <a:lnTo>
                    <a:pt x="8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3"/>
            <p:cNvSpPr/>
            <p:nvPr/>
          </p:nvSpPr>
          <p:spPr>
            <a:xfrm>
              <a:off x="3691852" y="1644915"/>
              <a:ext cx="53490" cy="7613"/>
            </a:xfrm>
            <a:custGeom>
              <a:avLst/>
              <a:gdLst/>
              <a:ahLst/>
              <a:cxnLst/>
              <a:rect l="l" t="t" r="r" b="b"/>
              <a:pathLst>
                <a:path w="808" h="115" extrusionOk="0">
                  <a:moveTo>
                    <a:pt x="1" y="1"/>
                  </a:moveTo>
                  <a:lnTo>
                    <a:pt x="1" y="115"/>
                  </a:lnTo>
                  <a:lnTo>
                    <a:pt x="807" y="103"/>
                  </a:lnTo>
                  <a:lnTo>
                    <a:pt x="7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3"/>
            <p:cNvSpPr/>
            <p:nvPr/>
          </p:nvSpPr>
          <p:spPr>
            <a:xfrm>
              <a:off x="3690329" y="1734484"/>
              <a:ext cx="54284" cy="7547"/>
            </a:xfrm>
            <a:custGeom>
              <a:avLst/>
              <a:gdLst/>
              <a:ahLst/>
              <a:cxnLst/>
              <a:rect l="l" t="t" r="r" b="b"/>
              <a:pathLst>
                <a:path w="820" h="114" extrusionOk="0">
                  <a:moveTo>
                    <a:pt x="1" y="0"/>
                  </a:moveTo>
                  <a:lnTo>
                    <a:pt x="1" y="114"/>
                  </a:lnTo>
                  <a:lnTo>
                    <a:pt x="820" y="114"/>
                  </a:lnTo>
                  <a:lnTo>
                    <a:pt x="8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3"/>
            <p:cNvSpPr/>
            <p:nvPr/>
          </p:nvSpPr>
          <p:spPr>
            <a:xfrm>
              <a:off x="3690329" y="1824052"/>
              <a:ext cx="55012" cy="7613"/>
            </a:xfrm>
            <a:custGeom>
              <a:avLst/>
              <a:gdLst/>
              <a:ahLst/>
              <a:cxnLst/>
              <a:rect l="l" t="t" r="r" b="b"/>
              <a:pathLst>
                <a:path w="831" h="115" extrusionOk="0">
                  <a:moveTo>
                    <a:pt x="1" y="1"/>
                  </a:moveTo>
                  <a:lnTo>
                    <a:pt x="1" y="114"/>
                  </a:lnTo>
                  <a:lnTo>
                    <a:pt x="830" y="114"/>
                  </a:lnTo>
                  <a:lnTo>
                    <a:pt x="8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3"/>
            <p:cNvSpPr/>
            <p:nvPr/>
          </p:nvSpPr>
          <p:spPr>
            <a:xfrm>
              <a:off x="3690329" y="1913555"/>
              <a:ext cx="54284" cy="7613"/>
            </a:xfrm>
            <a:custGeom>
              <a:avLst/>
              <a:gdLst/>
              <a:ahLst/>
              <a:cxnLst/>
              <a:rect l="l" t="t" r="r" b="b"/>
              <a:pathLst>
                <a:path w="820" h="115" extrusionOk="0">
                  <a:moveTo>
                    <a:pt x="1" y="1"/>
                  </a:moveTo>
                  <a:lnTo>
                    <a:pt x="1" y="115"/>
                  </a:lnTo>
                  <a:lnTo>
                    <a:pt x="820" y="115"/>
                  </a:lnTo>
                  <a:lnTo>
                    <a:pt x="8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3"/>
            <p:cNvSpPr/>
            <p:nvPr/>
          </p:nvSpPr>
          <p:spPr>
            <a:xfrm>
              <a:off x="2295035" y="1841331"/>
              <a:ext cx="1065754" cy="7613"/>
            </a:xfrm>
            <a:custGeom>
              <a:avLst/>
              <a:gdLst/>
              <a:ahLst/>
              <a:cxnLst/>
              <a:rect l="l" t="t" r="r" b="b"/>
              <a:pathLst>
                <a:path w="16099" h="115" extrusionOk="0">
                  <a:moveTo>
                    <a:pt x="16099" y="1"/>
                  </a:moveTo>
                  <a:lnTo>
                    <a:pt x="1" y="12"/>
                  </a:lnTo>
                  <a:lnTo>
                    <a:pt x="1" y="114"/>
                  </a:lnTo>
                  <a:lnTo>
                    <a:pt x="16099" y="103"/>
                  </a:lnTo>
                  <a:lnTo>
                    <a:pt x="1609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3"/>
            <p:cNvSpPr/>
            <p:nvPr/>
          </p:nvSpPr>
          <p:spPr>
            <a:xfrm>
              <a:off x="2295035" y="1769901"/>
              <a:ext cx="1065754" cy="11320"/>
            </a:xfrm>
            <a:custGeom>
              <a:avLst/>
              <a:gdLst/>
              <a:ahLst/>
              <a:cxnLst/>
              <a:rect l="l" t="t" r="r" b="b"/>
              <a:pathLst>
                <a:path w="16099" h="171" extrusionOk="0">
                  <a:moveTo>
                    <a:pt x="16099" y="0"/>
                  </a:moveTo>
                  <a:lnTo>
                    <a:pt x="1" y="68"/>
                  </a:lnTo>
                  <a:lnTo>
                    <a:pt x="1" y="170"/>
                  </a:lnTo>
                  <a:lnTo>
                    <a:pt x="16099" y="114"/>
                  </a:lnTo>
                  <a:lnTo>
                    <a:pt x="16099"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3"/>
            <p:cNvSpPr/>
            <p:nvPr/>
          </p:nvSpPr>
          <p:spPr>
            <a:xfrm>
              <a:off x="2295035" y="1698338"/>
              <a:ext cx="1065754" cy="15094"/>
            </a:xfrm>
            <a:custGeom>
              <a:avLst/>
              <a:gdLst/>
              <a:ahLst/>
              <a:cxnLst/>
              <a:rect l="l" t="t" r="r" b="b"/>
              <a:pathLst>
                <a:path w="16099" h="228" extrusionOk="0">
                  <a:moveTo>
                    <a:pt x="16099" y="1"/>
                  </a:moveTo>
                  <a:lnTo>
                    <a:pt x="1" y="114"/>
                  </a:lnTo>
                  <a:lnTo>
                    <a:pt x="1" y="228"/>
                  </a:lnTo>
                  <a:lnTo>
                    <a:pt x="16099" y="114"/>
                  </a:lnTo>
                  <a:lnTo>
                    <a:pt x="1609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3"/>
            <p:cNvSpPr/>
            <p:nvPr/>
          </p:nvSpPr>
          <p:spPr>
            <a:xfrm>
              <a:off x="2277029" y="1636640"/>
              <a:ext cx="1087467" cy="349271"/>
            </a:xfrm>
            <a:custGeom>
              <a:avLst/>
              <a:gdLst/>
              <a:ahLst/>
              <a:cxnLst/>
              <a:rect l="l" t="t" r="r" b="b"/>
              <a:pathLst>
                <a:path w="16427" h="5276" extrusionOk="0">
                  <a:moveTo>
                    <a:pt x="14864" y="1"/>
                  </a:moveTo>
                  <a:cubicBezTo>
                    <a:pt x="14745" y="1"/>
                    <a:pt x="14619" y="4"/>
                    <a:pt x="14483" y="12"/>
                  </a:cubicBezTo>
                  <a:cubicBezTo>
                    <a:pt x="12948" y="103"/>
                    <a:pt x="12574" y="1467"/>
                    <a:pt x="10947" y="2251"/>
                  </a:cubicBezTo>
                  <a:cubicBezTo>
                    <a:pt x="10558" y="2441"/>
                    <a:pt x="10218" y="2513"/>
                    <a:pt x="9909" y="2513"/>
                  </a:cubicBezTo>
                  <a:cubicBezTo>
                    <a:pt x="8921" y="2513"/>
                    <a:pt x="8246" y="1774"/>
                    <a:pt x="7241" y="1774"/>
                  </a:cubicBezTo>
                  <a:cubicBezTo>
                    <a:pt x="5912" y="1786"/>
                    <a:pt x="5263" y="3252"/>
                    <a:pt x="4308" y="3809"/>
                  </a:cubicBezTo>
                  <a:cubicBezTo>
                    <a:pt x="4003" y="3987"/>
                    <a:pt x="3710" y="4044"/>
                    <a:pt x="3415" y="4044"/>
                  </a:cubicBezTo>
                  <a:cubicBezTo>
                    <a:pt x="2882" y="4044"/>
                    <a:pt x="2345" y="3857"/>
                    <a:pt x="1727" y="3857"/>
                  </a:cubicBezTo>
                  <a:cubicBezTo>
                    <a:pt x="1616" y="3857"/>
                    <a:pt x="1503" y="3863"/>
                    <a:pt x="1387" y="3877"/>
                  </a:cubicBezTo>
                  <a:cubicBezTo>
                    <a:pt x="739" y="3946"/>
                    <a:pt x="193" y="4411"/>
                    <a:pt x="23" y="5037"/>
                  </a:cubicBezTo>
                  <a:lnTo>
                    <a:pt x="0" y="5173"/>
                  </a:lnTo>
                  <a:lnTo>
                    <a:pt x="16427" y="5275"/>
                  </a:lnTo>
                  <a:lnTo>
                    <a:pt x="16427" y="399"/>
                  </a:lnTo>
                  <a:cubicBezTo>
                    <a:pt x="16427" y="399"/>
                    <a:pt x="16105" y="1"/>
                    <a:pt x="148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3"/>
            <p:cNvSpPr/>
            <p:nvPr/>
          </p:nvSpPr>
          <p:spPr>
            <a:xfrm>
              <a:off x="2372555" y="1808628"/>
              <a:ext cx="991941" cy="177284"/>
            </a:xfrm>
            <a:custGeom>
              <a:avLst/>
              <a:gdLst/>
              <a:ahLst/>
              <a:cxnLst/>
              <a:rect l="l" t="t" r="r" b="b"/>
              <a:pathLst>
                <a:path w="14984" h="2678" extrusionOk="0">
                  <a:moveTo>
                    <a:pt x="14798" y="0"/>
                  </a:moveTo>
                  <a:cubicBezTo>
                    <a:pt x="14219" y="0"/>
                    <a:pt x="13223" y="165"/>
                    <a:pt x="12165" y="1040"/>
                  </a:cubicBezTo>
                  <a:cubicBezTo>
                    <a:pt x="11644" y="1475"/>
                    <a:pt x="10940" y="1613"/>
                    <a:pt x="10266" y="1613"/>
                  </a:cubicBezTo>
                  <a:cubicBezTo>
                    <a:pt x="9425" y="1613"/>
                    <a:pt x="8629" y="1399"/>
                    <a:pt x="8288" y="1279"/>
                  </a:cubicBezTo>
                  <a:cubicBezTo>
                    <a:pt x="7874" y="1125"/>
                    <a:pt x="7433" y="1034"/>
                    <a:pt x="6978" y="1034"/>
                  </a:cubicBezTo>
                  <a:cubicBezTo>
                    <a:pt x="6359" y="1034"/>
                    <a:pt x="5713" y="1203"/>
                    <a:pt x="5071" y="1609"/>
                  </a:cubicBezTo>
                  <a:cubicBezTo>
                    <a:pt x="4137" y="2199"/>
                    <a:pt x="3347" y="2247"/>
                    <a:pt x="2508" y="2247"/>
                  </a:cubicBezTo>
                  <a:cubicBezTo>
                    <a:pt x="2345" y="2247"/>
                    <a:pt x="2181" y="2245"/>
                    <a:pt x="2013" y="2245"/>
                  </a:cubicBezTo>
                  <a:cubicBezTo>
                    <a:pt x="1274" y="2245"/>
                    <a:pt x="432" y="2462"/>
                    <a:pt x="0" y="2586"/>
                  </a:cubicBezTo>
                  <a:lnTo>
                    <a:pt x="14984" y="2677"/>
                  </a:lnTo>
                  <a:lnTo>
                    <a:pt x="14984" y="6"/>
                  </a:lnTo>
                  <a:cubicBezTo>
                    <a:pt x="14928" y="3"/>
                    <a:pt x="14866" y="0"/>
                    <a:pt x="147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3"/>
            <p:cNvSpPr/>
            <p:nvPr/>
          </p:nvSpPr>
          <p:spPr>
            <a:xfrm>
              <a:off x="2326678" y="2414093"/>
              <a:ext cx="255929" cy="73813"/>
            </a:xfrm>
            <a:custGeom>
              <a:avLst/>
              <a:gdLst/>
              <a:ahLst/>
              <a:cxnLst/>
              <a:rect l="l" t="t" r="r" b="b"/>
              <a:pathLst>
                <a:path w="3866" h="1115" extrusionOk="0">
                  <a:moveTo>
                    <a:pt x="478" y="0"/>
                  </a:moveTo>
                  <a:cubicBezTo>
                    <a:pt x="216" y="11"/>
                    <a:pt x="0" y="228"/>
                    <a:pt x="11" y="501"/>
                  </a:cubicBezTo>
                  <a:cubicBezTo>
                    <a:pt x="11" y="773"/>
                    <a:pt x="228" y="1012"/>
                    <a:pt x="501" y="1024"/>
                  </a:cubicBezTo>
                  <a:lnTo>
                    <a:pt x="3365" y="1115"/>
                  </a:lnTo>
                  <a:lnTo>
                    <a:pt x="3376" y="1115"/>
                  </a:lnTo>
                  <a:cubicBezTo>
                    <a:pt x="3649" y="1115"/>
                    <a:pt x="3866" y="887"/>
                    <a:pt x="3854" y="614"/>
                  </a:cubicBezTo>
                  <a:cubicBezTo>
                    <a:pt x="3866" y="330"/>
                    <a:pt x="3649" y="91"/>
                    <a:pt x="3365" y="80"/>
                  </a:cubicBezTo>
                  <a:lnTo>
                    <a:pt x="50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3"/>
            <p:cNvSpPr/>
            <p:nvPr/>
          </p:nvSpPr>
          <p:spPr>
            <a:xfrm>
              <a:off x="2701436" y="2424619"/>
              <a:ext cx="264999" cy="75336"/>
            </a:xfrm>
            <a:custGeom>
              <a:avLst/>
              <a:gdLst/>
              <a:ahLst/>
              <a:cxnLst/>
              <a:rect l="l" t="t" r="r" b="b"/>
              <a:pathLst>
                <a:path w="4003" h="1138" extrusionOk="0">
                  <a:moveTo>
                    <a:pt x="489" y="1"/>
                  </a:moveTo>
                  <a:cubicBezTo>
                    <a:pt x="216" y="1"/>
                    <a:pt x="1" y="228"/>
                    <a:pt x="12" y="501"/>
                  </a:cubicBezTo>
                  <a:cubicBezTo>
                    <a:pt x="1" y="796"/>
                    <a:pt x="228" y="1024"/>
                    <a:pt x="512" y="1046"/>
                  </a:cubicBezTo>
                  <a:lnTo>
                    <a:pt x="3480" y="1137"/>
                  </a:lnTo>
                  <a:lnTo>
                    <a:pt x="3502" y="1137"/>
                  </a:lnTo>
                  <a:cubicBezTo>
                    <a:pt x="3786" y="1126"/>
                    <a:pt x="4003" y="898"/>
                    <a:pt x="3991" y="625"/>
                  </a:cubicBezTo>
                  <a:cubicBezTo>
                    <a:pt x="4003" y="330"/>
                    <a:pt x="3775" y="92"/>
                    <a:pt x="3480" y="80"/>
                  </a:cubicBezTo>
                  <a:lnTo>
                    <a:pt x="512"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3"/>
            <p:cNvSpPr/>
            <p:nvPr/>
          </p:nvSpPr>
          <p:spPr>
            <a:xfrm>
              <a:off x="3081489" y="2434351"/>
              <a:ext cx="275524" cy="77653"/>
            </a:xfrm>
            <a:custGeom>
              <a:avLst/>
              <a:gdLst/>
              <a:ahLst/>
              <a:cxnLst/>
              <a:rect l="l" t="t" r="r" b="b"/>
              <a:pathLst>
                <a:path w="4162" h="1173" extrusionOk="0">
                  <a:moveTo>
                    <a:pt x="512" y="1"/>
                  </a:moveTo>
                  <a:cubicBezTo>
                    <a:pt x="228" y="13"/>
                    <a:pt x="0" y="240"/>
                    <a:pt x="12" y="524"/>
                  </a:cubicBezTo>
                  <a:cubicBezTo>
                    <a:pt x="12" y="819"/>
                    <a:pt x="240" y="1059"/>
                    <a:pt x="535" y="1081"/>
                  </a:cubicBezTo>
                  <a:lnTo>
                    <a:pt x="3616" y="1172"/>
                  </a:lnTo>
                  <a:lnTo>
                    <a:pt x="3650" y="1172"/>
                  </a:lnTo>
                  <a:cubicBezTo>
                    <a:pt x="3934" y="1172"/>
                    <a:pt x="4161" y="933"/>
                    <a:pt x="4150" y="649"/>
                  </a:cubicBezTo>
                  <a:cubicBezTo>
                    <a:pt x="4150" y="342"/>
                    <a:pt x="3911" y="104"/>
                    <a:pt x="3616" y="92"/>
                  </a:cubicBezTo>
                  <a:lnTo>
                    <a:pt x="535"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43"/>
            <p:cNvSpPr/>
            <p:nvPr/>
          </p:nvSpPr>
          <p:spPr>
            <a:xfrm>
              <a:off x="1142098" y="2300428"/>
              <a:ext cx="1051388" cy="32438"/>
            </a:xfrm>
            <a:custGeom>
              <a:avLst/>
              <a:gdLst/>
              <a:ahLst/>
              <a:cxnLst/>
              <a:rect l="l" t="t" r="r" b="b"/>
              <a:pathLst>
                <a:path w="15882" h="490" extrusionOk="0">
                  <a:moveTo>
                    <a:pt x="0" y="0"/>
                  </a:moveTo>
                  <a:lnTo>
                    <a:pt x="0" y="114"/>
                  </a:lnTo>
                  <a:lnTo>
                    <a:pt x="15871" y="490"/>
                  </a:lnTo>
                  <a:lnTo>
                    <a:pt x="15882" y="376"/>
                  </a:lnTo>
                  <a:lnTo>
                    <a:pt x="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43"/>
            <p:cNvSpPr/>
            <p:nvPr/>
          </p:nvSpPr>
          <p:spPr>
            <a:xfrm>
              <a:off x="1142098" y="2244754"/>
              <a:ext cx="1051388" cy="28665"/>
            </a:xfrm>
            <a:custGeom>
              <a:avLst/>
              <a:gdLst/>
              <a:ahLst/>
              <a:cxnLst/>
              <a:rect l="l" t="t" r="r" b="b"/>
              <a:pathLst>
                <a:path w="15882" h="433" extrusionOk="0">
                  <a:moveTo>
                    <a:pt x="0" y="0"/>
                  </a:moveTo>
                  <a:lnTo>
                    <a:pt x="0" y="114"/>
                  </a:lnTo>
                  <a:lnTo>
                    <a:pt x="15871" y="432"/>
                  </a:lnTo>
                  <a:lnTo>
                    <a:pt x="15882" y="330"/>
                  </a:lnTo>
                  <a:lnTo>
                    <a:pt x="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43"/>
            <p:cNvSpPr/>
            <p:nvPr/>
          </p:nvSpPr>
          <p:spPr>
            <a:xfrm>
              <a:off x="1142098" y="2189013"/>
              <a:ext cx="1051388" cy="25686"/>
            </a:xfrm>
            <a:custGeom>
              <a:avLst/>
              <a:gdLst/>
              <a:ahLst/>
              <a:cxnLst/>
              <a:rect l="l" t="t" r="r" b="b"/>
              <a:pathLst>
                <a:path w="15882" h="388" extrusionOk="0">
                  <a:moveTo>
                    <a:pt x="0" y="1"/>
                  </a:moveTo>
                  <a:lnTo>
                    <a:pt x="0" y="104"/>
                  </a:lnTo>
                  <a:lnTo>
                    <a:pt x="15882" y="387"/>
                  </a:lnTo>
                  <a:lnTo>
                    <a:pt x="15882" y="274"/>
                  </a:ln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43"/>
            <p:cNvSpPr/>
            <p:nvPr/>
          </p:nvSpPr>
          <p:spPr>
            <a:xfrm>
              <a:off x="1142098" y="2133339"/>
              <a:ext cx="1051388" cy="22640"/>
            </a:xfrm>
            <a:custGeom>
              <a:avLst/>
              <a:gdLst/>
              <a:ahLst/>
              <a:cxnLst/>
              <a:rect l="l" t="t" r="r" b="b"/>
              <a:pathLst>
                <a:path w="15882" h="342" extrusionOk="0">
                  <a:moveTo>
                    <a:pt x="0" y="1"/>
                  </a:moveTo>
                  <a:lnTo>
                    <a:pt x="0" y="103"/>
                  </a:lnTo>
                  <a:lnTo>
                    <a:pt x="15882" y="342"/>
                  </a:lnTo>
                  <a:lnTo>
                    <a:pt x="15882" y="228"/>
                  </a:ln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43"/>
            <p:cNvSpPr/>
            <p:nvPr/>
          </p:nvSpPr>
          <p:spPr>
            <a:xfrm>
              <a:off x="1142098" y="2076937"/>
              <a:ext cx="1051388" cy="20323"/>
            </a:xfrm>
            <a:custGeom>
              <a:avLst/>
              <a:gdLst/>
              <a:ahLst/>
              <a:cxnLst/>
              <a:rect l="l" t="t" r="r" b="b"/>
              <a:pathLst>
                <a:path w="15882" h="307" extrusionOk="0">
                  <a:moveTo>
                    <a:pt x="0" y="0"/>
                  </a:moveTo>
                  <a:lnTo>
                    <a:pt x="0" y="114"/>
                  </a:lnTo>
                  <a:lnTo>
                    <a:pt x="15882" y="307"/>
                  </a:lnTo>
                  <a:lnTo>
                    <a:pt x="15882" y="193"/>
                  </a:lnTo>
                  <a:lnTo>
                    <a:pt x="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43"/>
            <p:cNvSpPr/>
            <p:nvPr/>
          </p:nvSpPr>
          <p:spPr>
            <a:xfrm>
              <a:off x="1142098" y="2021262"/>
              <a:ext cx="1051388" cy="16616"/>
            </a:xfrm>
            <a:custGeom>
              <a:avLst/>
              <a:gdLst/>
              <a:ahLst/>
              <a:cxnLst/>
              <a:rect l="l" t="t" r="r" b="b"/>
              <a:pathLst>
                <a:path w="15882" h="251" extrusionOk="0">
                  <a:moveTo>
                    <a:pt x="0" y="0"/>
                  </a:moveTo>
                  <a:lnTo>
                    <a:pt x="0" y="114"/>
                  </a:lnTo>
                  <a:lnTo>
                    <a:pt x="15882" y="250"/>
                  </a:lnTo>
                  <a:lnTo>
                    <a:pt x="15882" y="147"/>
                  </a:lnTo>
                  <a:lnTo>
                    <a:pt x="0"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43"/>
            <p:cNvSpPr/>
            <p:nvPr/>
          </p:nvSpPr>
          <p:spPr>
            <a:xfrm>
              <a:off x="1142098" y="1965522"/>
              <a:ext cx="1051388" cy="13637"/>
            </a:xfrm>
            <a:custGeom>
              <a:avLst/>
              <a:gdLst/>
              <a:ahLst/>
              <a:cxnLst/>
              <a:rect l="l" t="t" r="r" b="b"/>
              <a:pathLst>
                <a:path w="15882" h="206" extrusionOk="0">
                  <a:moveTo>
                    <a:pt x="0" y="1"/>
                  </a:moveTo>
                  <a:lnTo>
                    <a:pt x="0" y="115"/>
                  </a:lnTo>
                  <a:lnTo>
                    <a:pt x="15882" y="205"/>
                  </a:lnTo>
                  <a:lnTo>
                    <a:pt x="15882" y="92"/>
                  </a:ln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43"/>
            <p:cNvSpPr/>
            <p:nvPr/>
          </p:nvSpPr>
          <p:spPr>
            <a:xfrm>
              <a:off x="1142098" y="1909848"/>
              <a:ext cx="1051388" cy="10592"/>
            </a:xfrm>
            <a:custGeom>
              <a:avLst/>
              <a:gdLst/>
              <a:ahLst/>
              <a:cxnLst/>
              <a:rect l="l" t="t" r="r" b="b"/>
              <a:pathLst>
                <a:path w="15882" h="160" extrusionOk="0">
                  <a:moveTo>
                    <a:pt x="0" y="1"/>
                  </a:moveTo>
                  <a:lnTo>
                    <a:pt x="0" y="114"/>
                  </a:lnTo>
                  <a:lnTo>
                    <a:pt x="15882" y="160"/>
                  </a:lnTo>
                  <a:lnTo>
                    <a:pt x="15882" y="46"/>
                  </a:lnTo>
                  <a:lnTo>
                    <a:pt x="0"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43"/>
            <p:cNvSpPr/>
            <p:nvPr/>
          </p:nvSpPr>
          <p:spPr>
            <a:xfrm>
              <a:off x="1168380" y="2143137"/>
              <a:ext cx="100955" cy="224352"/>
            </a:xfrm>
            <a:custGeom>
              <a:avLst/>
              <a:gdLst/>
              <a:ahLst/>
              <a:cxnLst/>
              <a:rect l="l" t="t" r="r" b="b"/>
              <a:pathLst>
                <a:path w="1525" h="3389" extrusionOk="0">
                  <a:moveTo>
                    <a:pt x="1" y="1"/>
                  </a:moveTo>
                  <a:lnTo>
                    <a:pt x="1" y="3343"/>
                  </a:lnTo>
                  <a:lnTo>
                    <a:pt x="1524" y="3389"/>
                  </a:lnTo>
                  <a:lnTo>
                    <a:pt x="1524" y="34"/>
                  </a:lnTo>
                  <a:lnTo>
                    <a:pt x="1"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43"/>
            <p:cNvSpPr/>
            <p:nvPr/>
          </p:nvSpPr>
          <p:spPr>
            <a:xfrm>
              <a:off x="1309915" y="2082961"/>
              <a:ext cx="101683" cy="288235"/>
            </a:xfrm>
            <a:custGeom>
              <a:avLst/>
              <a:gdLst/>
              <a:ahLst/>
              <a:cxnLst/>
              <a:rect l="l" t="t" r="r" b="b"/>
              <a:pathLst>
                <a:path w="1536" h="4354" extrusionOk="0">
                  <a:moveTo>
                    <a:pt x="0" y="0"/>
                  </a:moveTo>
                  <a:lnTo>
                    <a:pt x="0" y="4309"/>
                  </a:lnTo>
                  <a:lnTo>
                    <a:pt x="1535" y="4354"/>
                  </a:lnTo>
                  <a:lnTo>
                    <a:pt x="1535" y="23"/>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43"/>
            <p:cNvSpPr/>
            <p:nvPr/>
          </p:nvSpPr>
          <p:spPr>
            <a:xfrm>
              <a:off x="1452907" y="2036290"/>
              <a:ext cx="103868" cy="338745"/>
            </a:xfrm>
            <a:custGeom>
              <a:avLst/>
              <a:gdLst/>
              <a:ahLst/>
              <a:cxnLst/>
              <a:rect l="l" t="t" r="r" b="b"/>
              <a:pathLst>
                <a:path w="1569" h="5117" extrusionOk="0">
                  <a:moveTo>
                    <a:pt x="0" y="0"/>
                  </a:moveTo>
                  <a:lnTo>
                    <a:pt x="0" y="5071"/>
                  </a:lnTo>
                  <a:lnTo>
                    <a:pt x="1569" y="5116"/>
                  </a:lnTo>
                  <a:lnTo>
                    <a:pt x="1569" y="11"/>
                  </a:lnTo>
                  <a:lnTo>
                    <a:pt x="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43"/>
            <p:cNvSpPr/>
            <p:nvPr/>
          </p:nvSpPr>
          <p:spPr>
            <a:xfrm>
              <a:off x="1598877" y="1896277"/>
              <a:ext cx="105457" cy="482466"/>
            </a:xfrm>
            <a:custGeom>
              <a:avLst/>
              <a:gdLst/>
              <a:ahLst/>
              <a:cxnLst/>
              <a:rect l="l" t="t" r="r" b="b"/>
              <a:pathLst>
                <a:path w="1593" h="7288" extrusionOk="0">
                  <a:moveTo>
                    <a:pt x="1" y="1"/>
                  </a:moveTo>
                  <a:lnTo>
                    <a:pt x="1" y="7254"/>
                  </a:lnTo>
                  <a:lnTo>
                    <a:pt x="1592" y="7288"/>
                  </a:lnTo>
                  <a:lnTo>
                    <a:pt x="15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43"/>
            <p:cNvSpPr/>
            <p:nvPr/>
          </p:nvSpPr>
          <p:spPr>
            <a:xfrm>
              <a:off x="1746371" y="2038541"/>
              <a:ext cx="106979" cy="344703"/>
            </a:xfrm>
            <a:custGeom>
              <a:avLst/>
              <a:gdLst/>
              <a:ahLst/>
              <a:cxnLst/>
              <a:rect l="l" t="t" r="r" b="b"/>
              <a:pathLst>
                <a:path w="1616" h="5207" extrusionOk="0">
                  <a:moveTo>
                    <a:pt x="1" y="0"/>
                  </a:moveTo>
                  <a:lnTo>
                    <a:pt x="1" y="5161"/>
                  </a:lnTo>
                  <a:lnTo>
                    <a:pt x="1615" y="5207"/>
                  </a:lnTo>
                  <a:lnTo>
                    <a:pt x="1615" y="23"/>
                  </a:lnTo>
                  <a:lnTo>
                    <a:pt x="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43"/>
            <p:cNvSpPr/>
            <p:nvPr/>
          </p:nvSpPr>
          <p:spPr>
            <a:xfrm>
              <a:off x="1896909" y="2147704"/>
              <a:ext cx="108436" cy="239379"/>
            </a:xfrm>
            <a:custGeom>
              <a:avLst/>
              <a:gdLst/>
              <a:ahLst/>
              <a:cxnLst/>
              <a:rect l="l" t="t" r="r" b="b"/>
              <a:pathLst>
                <a:path w="1638" h="3616" extrusionOk="0">
                  <a:moveTo>
                    <a:pt x="1" y="0"/>
                  </a:moveTo>
                  <a:lnTo>
                    <a:pt x="1" y="3570"/>
                  </a:lnTo>
                  <a:lnTo>
                    <a:pt x="1638" y="3615"/>
                  </a:lnTo>
                  <a:lnTo>
                    <a:pt x="1638" y="23"/>
                  </a:ln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43"/>
            <p:cNvSpPr/>
            <p:nvPr/>
          </p:nvSpPr>
          <p:spPr>
            <a:xfrm>
              <a:off x="2048904" y="2243231"/>
              <a:ext cx="110753" cy="148354"/>
            </a:xfrm>
            <a:custGeom>
              <a:avLst/>
              <a:gdLst/>
              <a:ahLst/>
              <a:cxnLst/>
              <a:rect l="l" t="t" r="r" b="b"/>
              <a:pathLst>
                <a:path w="1673" h="2241" extrusionOk="0">
                  <a:moveTo>
                    <a:pt x="1" y="0"/>
                  </a:moveTo>
                  <a:lnTo>
                    <a:pt x="1" y="2195"/>
                  </a:lnTo>
                  <a:lnTo>
                    <a:pt x="1673" y="2240"/>
                  </a:lnTo>
                  <a:lnTo>
                    <a:pt x="1673" y="35"/>
                  </a:lnTo>
                  <a:lnTo>
                    <a:pt x="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43"/>
            <p:cNvSpPr/>
            <p:nvPr/>
          </p:nvSpPr>
          <p:spPr>
            <a:xfrm>
              <a:off x="1169174" y="2417072"/>
              <a:ext cx="89635" cy="9864"/>
            </a:xfrm>
            <a:custGeom>
              <a:avLst/>
              <a:gdLst/>
              <a:ahLst/>
              <a:cxnLst/>
              <a:rect l="l" t="t" r="r" b="b"/>
              <a:pathLst>
                <a:path w="1354" h="149" extrusionOk="0">
                  <a:moveTo>
                    <a:pt x="57" y="1"/>
                  </a:moveTo>
                  <a:cubicBezTo>
                    <a:pt x="34" y="1"/>
                    <a:pt x="12" y="24"/>
                    <a:pt x="1" y="46"/>
                  </a:cubicBezTo>
                  <a:cubicBezTo>
                    <a:pt x="1" y="80"/>
                    <a:pt x="23" y="103"/>
                    <a:pt x="57" y="103"/>
                  </a:cubicBezTo>
                  <a:lnTo>
                    <a:pt x="1297" y="148"/>
                  </a:lnTo>
                  <a:cubicBezTo>
                    <a:pt x="1330" y="148"/>
                    <a:pt x="1353" y="115"/>
                    <a:pt x="1353" y="92"/>
                  </a:cubicBezTo>
                  <a:cubicBezTo>
                    <a:pt x="1353" y="57"/>
                    <a:pt x="1330" y="35"/>
                    <a:pt x="1297" y="35"/>
                  </a:cubicBezTo>
                  <a:lnTo>
                    <a:pt x="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43"/>
            <p:cNvSpPr/>
            <p:nvPr/>
          </p:nvSpPr>
          <p:spPr>
            <a:xfrm>
              <a:off x="1311371" y="2420846"/>
              <a:ext cx="91157" cy="9864"/>
            </a:xfrm>
            <a:custGeom>
              <a:avLst/>
              <a:gdLst/>
              <a:ahLst/>
              <a:cxnLst/>
              <a:rect l="l" t="t" r="r" b="b"/>
              <a:pathLst>
                <a:path w="1377" h="149" extrusionOk="0">
                  <a:moveTo>
                    <a:pt x="69" y="0"/>
                  </a:moveTo>
                  <a:cubicBezTo>
                    <a:pt x="35" y="0"/>
                    <a:pt x="13" y="23"/>
                    <a:pt x="1" y="58"/>
                  </a:cubicBezTo>
                  <a:cubicBezTo>
                    <a:pt x="1" y="91"/>
                    <a:pt x="35" y="114"/>
                    <a:pt x="58" y="114"/>
                  </a:cubicBezTo>
                  <a:lnTo>
                    <a:pt x="1320" y="149"/>
                  </a:lnTo>
                  <a:cubicBezTo>
                    <a:pt x="1342" y="149"/>
                    <a:pt x="1377" y="126"/>
                    <a:pt x="1377" y="103"/>
                  </a:cubicBezTo>
                  <a:cubicBezTo>
                    <a:pt x="1377" y="69"/>
                    <a:pt x="1354" y="46"/>
                    <a:pt x="1320" y="46"/>
                  </a:cubicBezTo>
                  <a:lnTo>
                    <a:pt x="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43"/>
            <p:cNvSpPr/>
            <p:nvPr/>
          </p:nvSpPr>
          <p:spPr>
            <a:xfrm>
              <a:off x="1455886" y="2425347"/>
              <a:ext cx="91886" cy="9864"/>
            </a:xfrm>
            <a:custGeom>
              <a:avLst/>
              <a:gdLst/>
              <a:ahLst/>
              <a:cxnLst/>
              <a:rect l="l" t="t" r="r" b="b"/>
              <a:pathLst>
                <a:path w="1388" h="149" extrusionOk="0">
                  <a:moveTo>
                    <a:pt x="58" y="1"/>
                  </a:moveTo>
                  <a:cubicBezTo>
                    <a:pt x="35" y="1"/>
                    <a:pt x="1" y="23"/>
                    <a:pt x="1" y="58"/>
                  </a:cubicBezTo>
                  <a:cubicBezTo>
                    <a:pt x="1" y="81"/>
                    <a:pt x="23" y="114"/>
                    <a:pt x="58" y="114"/>
                  </a:cubicBezTo>
                  <a:lnTo>
                    <a:pt x="1331" y="149"/>
                  </a:lnTo>
                  <a:lnTo>
                    <a:pt x="1342" y="149"/>
                  </a:lnTo>
                  <a:cubicBezTo>
                    <a:pt x="1365" y="149"/>
                    <a:pt x="1388" y="126"/>
                    <a:pt x="1388" y="91"/>
                  </a:cubicBezTo>
                  <a:cubicBezTo>
                    <a:pt x="1388" y="69"/>
                    <a:pt x="1365" y="35"/>
                    <a:pt x="1342" y="35"/>
                  </a:cubicBezTo>
                  <a:lnTo>
                    <a:pt x="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43"/>
            <p:cNvSpPr/>
            <p:nvPr/>
          </p:nvSpPr>
          <p:spPr>
            <a:xfrm>
              <a:off x="1602651" y="2429849"/>
              <a:ext cx="93408" cy="9864"/>
            </a:xfrm>
            <a:custGeom>
              <a:avLst/>
              <a:gdLst/>
              <a:ahLst/>
              <a:cxnLst/>
              <a:rect l="l" t="t" r="r" b="b"/>
              <a:pathLst>
                <a:path w="1411" h="149" extrusionOk="0">
                  <a:moveTo>
                    <a:pt x="57" y="1"/>
                  </a:moveTo>
                  <a:cubicBezTo>
                    <a:pt x="35" y="1"/>
                    <a:pt x="1" y="23"/>
                    <a:pt x="1" y="46"/>
                  </a:cubicBezTo>
                  <a:cubicBezTo>
                    <a:pt x="1" y="81"/>
                    <a:pt x="24" y="103"/>
                    <a:pt x="57" y="114"/>
                  </a:cubicBezTo>
                  <a:lnTo>
                    <a:pt x="1353" y="149"/>
                  </a:lnTo>
                  <a:cubicBezTo>
                    <a:pt x="1388" y="149"/>
                    <a:pt x="1411" y="126"/>
                    <a:pt x="1411" y="92"/>
                  </a:cubicBezTo>
                  <a:cubicBezTo>
                    <a:pt x="1411" y="58"/>
                    <a:pt x="1388" y="35"/>
                    <a:pt x="1353" y="35"/>
                  </a:cubicBezTo>
                  <a:lnTo>
                    <a:pt x="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43"/>
            <p:cNvSpPr/>
            <p:nvPr/>
          </p:nvSpPr>
          <p:spPr>
            <a:xfrm>
              <a:off x="1751667" y="2434351"/>
              <a:ext cx="94931" cy="9930"/>
            </a:xfrm>
            <a:custGeom>
              <a:avLst/>
              <a:gdLst/>
              <a:ahLst/>
              <a:cxnLst/>
              <a:rect l="l" t="t" r="r" b="b"/>
              <a:pathLst>
                <a:path w="1434" h="150" extrusionOk="0">
                  <a:moveTo>
                    <a:pt x="57" y="1"/>
                  </a:moveTo>
                  <a:cubicBezTo>
                    <a:pt x="35" y="1"/>
                    <a:pt x="1" y="24"/>
                    <a:pt x="1" y="46"/>
                  </a:cubicBezTo>
                  <a:cubicBezTo>
                    <a:pt x="1" y="81"/>
                    <a:pt x="24" y="104"/>
                    <a:pt x="57" y="104"/>
                  </a:cubicBezTo>
                  <a:lnTo>
                    <a:pt x="1376" y="149"/>
                  </a:lnTo>
                  <a:cubicBezTo>
                    <a:pt x="1399" y="149"/>
                    <a:pt x="1433" y="126"/>
                    <a:pt x="1433" y="92"/>
                  </a:cubicBezTo>
                  <a:cubicBezTo>
                    <a:pt x="1433" y="58"/>
                    <a:pt x="1411" y="35"/>
                    <a:pt x="1376" y="35"/>
                  </a:cubicBezTo>
                  <a:lnTo>
                    <a:pt x="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43"/>
            <p:cNvSpPr/>
            <p:nvPr/>
          </p:nvSpPr>
          <p:spPr>
            <a:xfrm>
              <a:off x="1902933" y="2438918"/>
              <a:ext cx="95659" cy="9864"/>
            </a:xfrm>
            <a:custGeom>
              <a:avLst/>
              <a:gdLst/>
              <a:ahLst/>
              <a:cxnLst/>
              <a:rect l="l" t="t" r="r" b="b"/>
              <a:pathLst>
                <a:path w="1445" h="149" extrusionOk="0">
                  <a:moveTo>
                    <a:pt x="58" y="0"/>
                  </a:moveTo>
                  <a:cubicBezTo>
                    <a:pt x="35" y="0"/>
                    <a:pt x="0" y="23"/>
                    <a:pt x="0" y="46"/>
                  </a:cubicBezTo>
                  <a:cubicBezTo>
                    <a:pt x="0" y="80"/>
                    <a:pt x="23" y="103"/>
                    <a:pt x="58" y="103"/>
                  </a:cubicBezTo>
                  <a:lnTo>
                    <a:pt x="1387" y="148"/>
                  </a:lnTo>
                  <a:lnTo>
                    <a:pt x="1399" y="148"/>
                  </a:lnTo>
                  <a:cubicBezTo>
                    <a:pt x="1422" y="148"/>
                    <a:pt x="1445" y="126"/>
                    <a:pt x="1445" y="91"/>
                  </a:cubicBezTo>
                  <a:cubicBezTo>
                    <a:pt x="1445" y="68"/>
                    <a:pt x="1422" y="35"/>
                    <a:pt x="1399" y="35"/>
                  </a:cubicBezTo>
                  <a:lnTo>
                    <a:pt x="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43"/>
            <p:cNvSpPr/>
            <p:nvPr/>
          </p:nvSpPr>
          <p:spPr>
            <a:xfrm>
              <a:off x="2056451" y="2443420"/>
              <a:ext cx="97182" cy="9864"/>
            </a:xfrm>
            <a:custGeom>
              <a:avLst/>
              <a:gdLst/>
              <a:ahLst/>
              <a:cxnLst/>
              <a:rect l="l" t="t" r="r" b="b"/>
              <a:pathLst>
                <a:path w="1468" h="149" extrusionOk="0">
                  <a:moveTo>
                    <a:pt x="58" y="0"/>
                  </a:moveTo>
                  <a:cubicBezTo>
                    <a:pt x="35" y="0"/>
                    <a:pt x="1" y="23"/>
                    <a:pt x="1" y="46"/>
                  </a:cubicBezTo>
                  <a:cubicBezTo>
                    <a:pt x="1" y="80"/>
                    <a:pt x="23" y="103"/>
                    <a:pt x="58" y="114"/>
                  </a:cubicBezTo>
                  <a:lnTo>
                    <a:pt x="1410" y="149"/>
                  </a:lnTo>
                  <a:lnTo>
                    <a:pt x="1422" y="149"/>
                  </a:lnTo>
                  <a:cubicBezTo>
                    <a:pt x="1445" y="149"/>
                    <a:pt x="1468" y="126"/>
                    <a:pt x="1468" y="91"/>
                  </a:cubicBezTo>
                  <a:cubicBezTo>
                    <a:pt x="1468" y="69"/>
                    <a:pt x="1445" y="35"/>
                    <a:pt x="1422" y="35"/>
                  </a:cubicBezTo>
                  <a:lnTo>
                    <a:pt x="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43"/>
            <p:cNvSpPr/>
            <p:nvPr/>
          </p:nvSpPr>
          <p:spPr>
            <a:xfrm>
              <a:off x="3447243" y="2015966"/>
              <a:ext cx="143058" cy="54218"/>
            </a:xfrm>
            <a:custGeom>
              <a:avLst/>
              <a:gdLst/>
              <a:ahLst/>
              <a:cxnLst/>
              <a:rect l="l" t="t" r="r" b="b"/>
              <a:pathLst>
                <a:path w="2161" h="819" extrusionOk="0">
                  <a:moveTo>
                    <a:pt x="1" y="0"/>
                  </a:moveTo>
                  <a:lnTo>
                    <a:pt x="1" y="796"/>
                  </a:lnTo>
                  <a:lnTo>
                    <a:pt x="2161" y="819"/>
                  </a:lnTo>
                  <a:lnTo>
                    <a:pt x="2161" y="2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43"/>
            <p:cNvSpPr/>
            <p:nvPr/>
          </p:nvSpPr>
          <p:spPr>
            <a:xfrm>
              <a:off x="3447243" y="2089713"/>
              <a:ext cx="183705" cy="55012"/>
            </a:xfrm>
            <a:custGeom>
              <a:avLst/>
              <a:gdLst/>
              <a:ahLst/>
              <a:cxnLst/>
              <a:rect l="l" t="t" r="r" b="b"/>
              <a:pathLst>
                <a:path w="2775" h="831" extrusionOk="0">
                  <a:moveTo>
                    <a:pt x="1" y="0"/>
                  </a:moveTo>
                  <a:lnTo>
                    <a:pt x="1" y="796"/>
                  </a:lnTo>
                  <a:lnTo>
                    <a:pt x="2774" y="831"/>
                  </a:lnTo>
                  <a:lnTo>
                    <a:pt x="2774" y="35"/>
                  </a:lnTo>
                  <a:lnTo>
                    <a:pt x="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43"/>
            <p:cNvSpPr/>
            <p:nvPr/>
          </p:nvSpPr>
          <p:spPr>
            <a:xfrm>
              <a:off x="3447243" y="2163460"/>
              <a:ext cx="215282" cy="56535"/>
            </a:xfrm>
            <a:custGeom>
              <a:avLst/>
              <a:gdLst/>
              <a:ahLst/>
              <a:cxnLst/>
              <a:rect l="l" t="t" r="r" b="b"/>
              <a:pathLst>
                <a:path w="3252" h="854" extrusionOk="0">
                  <a:moveTo>
                    <a:pt x="1" y="0"/>
                  </a:moveTo>
                  <a:lnTo>
                    <a:pt x="1" y="796"/>
                  </a:lnTo>
                  <a:lnTo>
                    <a:pt x="3252" y="853"/>
                  </a:lnTo>
                  <a:lnTo>
                    <a:pt x="3252" y="46"/>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43"/>
            <p:cNvSpPr/>
            <p:nvPr/>
          </p:nvSpPr>
          <p:spPr>
            <a:xfrm>
              <a:off x="3447243" y="2237207"/>
              <a:ext cx="305645" cy="58786"/>
            </a:xfrm>
            <a:custGeom>
              <a:avLst/>
              <a:gdLst/>
              <a:ahLst/>
              <a:cxnLst/>
              <a:rect l="l" t="t" r="r" b="b"/>
              <a:pathLst>
                <a:path w="4617" h="888" extrusionOk="0">
                  <a:moveTo>
                    <a:pt x="1" y="0"/>
                  </a:moveTo>
                  <a:lnTo>
                    <a:pt x="1" y="796"/>
                  </a:lnTo>
                  <a:lnTo>
                    <a:pt x="4616" y="887"/>
                  </a:lnTo>
                  <a:lnTo>
                    <a:pt x="4616" y="80"/>
                  </a:lnTo>
                  <a:lnTo>
                    <a:pt x="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3"/>
            <p:cNvSpPr/>
            <p:nvPr/>
          </p:nvSpPr>
          <p:spPr>
            <a:xfrm>
              <a:off x="3447243" y="2310226"/>
              <a:ext cx="215282" cy="57991"/>
            </a:xfrm>
            <a:custGeom>
              <a:avLst/>
              <a:gdLst/>
              <a:ahLst/>
              <a:cxnLst/>
              <a:rect l="l" t="t" r="r" b="b"/>
              <a:pathLst>
                <a:path w="3252" h="876" extrusionOk="0">
                  <a:moveTo>
                    <a:pt x="1" y="1"/>
                  </a:moveTo>
                  <a:lnTo>
                    <a:pt x="1" y="796"/>
                  </a:lnTo>
                  <a:lnTo>
                    <a:pt x="3252" y="876"/>
                  </a:lnTo>
                  <a:lnTo>
                    <a:pt x="3252" y="69"/>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3"/>
            <p:cNvSpPr/>
            <p:nvPr/>
          </p:nvSpPr>
          <p:spPr>
            <a:xfrm>
              <a:off x="3447243" y="2383972"/>
              <a:ext cx="147560" cy="56469"/>
            </a:xfrm>
            <a:custGeom>
              <a:avLst/>
              <a:gdLst/>
              <a:ahLst/>
              <a:cxnLst/>
              <a:rect l="l" t="t" r="r" b="b"/>
              <a:pathLst>
                <a:path w="2229" h="853" extrusionOk="0">
                  <a:moveTo>
                    <a:pt x="1" y="1"/>
                  </a:moveTo>
                  <a:lnTo>
                    <a:pt x="1" y="796"/>
                  </a:lnTo>
                  <a:lnTo>
                    <a:pt x="2229" y="853"/>
                  </a:lnTo>
                  <a:lnTo>
                    <a:pt x="2229" y="57"/>
                  </a:lnTo>
                  <a:lnTo>
                    <a:pt x="1"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3"/>
            <p:cNvSpPr/>
            <p:nvPr/>
          </p:nvSpPr>
          <p:spPr>
            <a:xfrm>
              <a:off x="3447243" y="2457719"/>
              <a:ext cx="89635" cy="55012"/>
            </a:xfrm>
            <a:custGeom>
              <a:avLst/>
              <a:gdLst/>
              <a:ahLst/>
              <a:cxnLst/>
              <a:rect l="l" t="t" r="r" b="b"/>
              <a:pathLst>
                <a:path w="1354" h="831" extrusionOk="0">
                  <a:moveTo>
                    <a:pt x="1" y="1"/>
                  </a:moveTo>
                  <a:lnTo>
                    <a:pt x="1" y="797"/>
                  </a:lnTo>
                  <a:lnTo>
                    <a:pt x="1354" y="830"/>
                  </a:lnTo>
                  <a:lnTo>
                    <a:pt x="1354" y="34"/>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3"/>
            <p:cNvSpPr/>
            <p:nvPr/>
          </p:nvSpPr>
          <p:spPr>
            <a:xfrm>
              <a:off x="2299603" y="2038541"/>
              <a:ext cx="304057" cy="320673"/>
            </a:xfrm>
            <a:custGeom>
              <a:avLst/>
              <a:gdLst/>
              <a:ahLst/>
              <a:cxnLst/>
              <a:rect l="l" t="t" r="r" b="b"/>
              <a:pathLst>
                <a:path w="4593" h="4844" extrusionOk="0">
                  <a:moveTo>
                    <a:pt x="2265" y="0"/>
                  </a:moveTo>
                  <a:cubicBezTo>
                    <a:pt x="1001" y="0"/>
                    <a:pt x="0" y="1065"/>
                    <a:pt x="0" y="2387"/>
                  </a:cubicBezTo>
                  <a:cubicBezTo>
                    <a:pt x="0" y="3718"/>
                    <a:pt x="1001" y="4809"/>
                    <a:pt x="2285" y="4843"/>
                  </a:cubicBezTo>
                  <a:cubicBezTo>
                    <a:pt x="2305" y="4844"/>
                    <a:pt x="2325" y="4844"/>
                    <a:pt x="2345" y="4844"/>
                  </a:cubicBezTo>
                  <a:cubicBezTo>
                    <a:pt x="3590" y="4844"/>
                    <a:pt x="4593" y="3788"/>
                    <a:pt x="4593" y="2456"/>
                  </a:cubicBezTo>
                  <a:cubicBezTo>
                    <a:pt x="4593" y="1114"/>
                    <a:pt x="3547" y="12"/>
                    <a:pt x="2285" y="0"/>
                  </a:cubicBezTo>
                  <a:cubicBezTo>
                    <a:pt x="2278" y="0"/>
                    <a:pt x="2272" y="0"/>
                    <a:pt x="2265" y="0"/>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3"/>
            <p:cNvSpPr/>
            <p:nvPr/>
          </p:nvSpPr>
          <p:spPr>
            <a:xfrm>
              <a:off x="2299603" y="2038541"/>
              <a:ext cx="158086" cy="320673"/>
            </a:xfrm>
            <a:custGeom>
              <a:avLst/>
              <a:gdLst/>
              <a:ahLst/>
              <a:cxnLst/>
              <a:rect l="l" t="t" r="r" b="b"/>
              <a:pathLst>
                <a:path w="2388" h="4844" extrusionOk="0">
                  <a:moveTo>
                    <a:pt x="2255" y="0"/>
                  </a:moveTo>
                  <a:cubicBezTo>
                    <a:pt x="1001" y="0"/>
                    <a:pt x="0" y="1065"/>
                    <a:pt x="0" y="2387"/>
                  </a:cubicBezTo>
                  <a:cubicBezTo>
                    <a:pt x="0" y="3718"/>
                    <a:pt x="1011" y="4820"/>
                    <a:pt x="2274" y="4843"/>
                  </a:cubicBezTo>
                  <a:lnTo>
                    <a:pt x="2387" y="4843"/>
                  </a:lnTo>
                  <a:lnTo>
                    <a:pt x="2387" y="0"/>
                  </a:lnTo>
                  <a:lnTo>
                    <a:pt x="2274" y="0"/>
                  </a:lnTo>
                  <a:cubicBezTo>
                    <a:pt x="2267" y="0"/>
                    <a:pt x="2261" y="0"/>
                    <a:pt x="22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3"/>
            <p:cNvSpPr/>
            <p:nvPr/>
          </p:nvSpPr>
          <p:spPr>
            <a:xfrm>
              <a:off x="2345479" y="2088191"/>
              <a:ext cx="210781" cy="221373"/>
            </a:xfrm>
            <a:custGeom>
              <a:avLst/>
              <a:gdLst/>
              <a:ahLst/>
              <a:cxnLst/>
              <a:rect l="l" t="t" r="r" b="b"/>
              <a:pathLst>
                <a:path w="3184" h="3344" extrusionOk="0">
                  <a:moveTo>
                    <a:pt x="1562" y="0"/>
                  </a:moveTo>
                  <a:cubicBezTo>
                    <a:pt x="695" y="0"/>
                    <a:pt x="0" y="735"/>
                    <a:pt x="0" y="1649"/>
                  </a:cubicBezTo>
                  <a:cubicBezTo>
                    <a:pt x="0" y="2570"/>
                    <a:pt x="705" y="3320"/>
                    <a:pt x="1592" y="3343"/>
                  </a:cubicBezTo>
                  <a:cubicBezTo>
                    <a:pt x="1605" y="3343"/>
                    <a:pt x="1618" y="3343"/>
                    <a:pt x="1631" y="3343"/>
                  </a:cubicBezTo>
                  <a:cubicBezTo>
                    <a:pt x="2489" y="3343"/>
                    <a:pt x="3183" y="2613"/>
                    <a:pt x="3183" y="1695"/>
                  </a:cubicBezTo>
                  <a:cubicBezTo>
                    <a:pt x="3183" y="773"/>
                    <a:pt x="2456" y="12"/>
                    <a:pt x="1581" y="0"/>
                  </a:cubicBezTo>
                  <a:cubicBezTo>
                    <a:pt x="1574" y="0"/>
                    <a:pt x="1568" y="0"/>
                    <a:pt x="15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3"/>
            <p:cNvSpPr/>
            <p:nvPr/>
          </p:nvSpPr>
          <p:spPr>
            <a:xfrm>
              <a:off x="2666813" y="2040791"/>
              <a:ext cx="316171" cy="327491"/>
            </a:xfrm>
            <a:custGeom>
              <a:avLst/>
              <a:gdLst/>
              <a:ahLst/>
              <a:cxnLst/>
              <a:rect l="l" t="t" r="r" b="b"/>
              <a:pathLst>
                <a:path w="4776" h="4947" extrusionOk="0">
                  <a:moveTo>
                    <a:pt x="2376" y="1"/>
                  </a:moveTo>
                  <a:cubicBezTo>
                    <a:pt x="1058" y="1"/>
                    <a:pt x="1" y="1092"/>
                    <a:pt x="1" y="2444"/>
                  </a:cubicBezTo>
                  <a:cubicBezTo>
                    <a:pt x="1" y="3798"/>
                    <a:pt x="1047" y="4912"/>
                    <a:pt x="2376" y="4946"/>
                  </a:cubicBezTo>
                  <a:cubicBezTo>
                    <a:pt x="2397" y="4946"/>
                    <a:pt x="2417" y="4946"/>
                    <a:pt x="2438" y="4946"/>
                  </a:cubicBezTo>
                  <a:cubicBezTo>
                    <a:pt x="3729" y="4946"/>
                    <a:pt x="4776" y="3878"/>
                    <a:pt x="4776" y="2524"/>
                  </a:cubicBezTo>
                  <a:cubicBezTo>
                    <a:pt x="4776" y="1148"/>
                    <a:pt x="3684" y="12"/>
                    <a:pt x="2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3"/>
            <p:cNvSpPr/>
            <p:nvPr/>
          </p:nvSpPr>
          <p:spPr>
            <a:xfrm>
              <a:off x="2713484" y="2091964"/>
              <a:ext cx="221373" cy="225874"/>
            </a:xfrm>
            <a:custGeom>
              <a:avLst/>
              <a:gdLst/>
              <a:ahLst/>
              <a:cxnLst/>
              <a:rect l="l" t="t" r="r" b="b"/>
              <a:pathLst>
                <a:path w="3344" h="3412" extrusionOk="0">
                  <a:moveTo>
                    <a:pt x="1626" y="1"/>
                  </a:moveTo>
                  <a:cubicBezTo>
                    <a:pt x="716" y="23"/>
                    <a:pt x="1" y="774"/>
                    <a:pt x="23" y="1683"/>
                  </a:cubicBezTo>
                  <a:cubicBezTo>
                    <a:pt x="23" y="2615"/>
                    <a:pt x="751" y="3399"/>
                    <a:pt x="1661" y="3411"/>
                  </a:cubicBezTo>
                  <a:lnTo>
                    <a:pt x="1717" y="3411"/>
                  </a:lnTo>
                  <a:cubicBezTo>
                    <a:pt x="2615" y="3399"/>
                    <a:pt x="3343" y="2649"/>
                    <a:pt x="3320" y="1740"/>
                  </a:cubicBezTo>
                  <a:cubicBezTo>
                    <a:pt x="3320" y="785"/>
                    <a:pt x="2581" y="12"/>
                    <a:pt x="16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3"/>
            <p:cNvSpPr/>
            <p:nvPr/>
          </p:nvSpPr>
          <p:spPr>
            <a:xfrm>
              <a:off x="3046867" y="2045293"/>
              <a:ext cx="330470" cy="333449"/>
            </a:xfrm>
            <a:custGeom>
              <a:avLst/>
              <a:gdLst/>
              <a:ahLst/>
              <a:cxnLst/>
              <a:rect l="l" t="t" r="r" b="b"/>
              <a:pathLst>
                <a:path w="4992" h="5037" extrusionOk="0">
                  <a:moveTo>
                    <a:pt x="2445" y="1"/>
                  </a:moveTo>
                  <a:cubicBezTo>
                    <a:pt x="1092" y="12"/>
                    <a:pt x="0" y="1115"/>
                    <a:pt x="12" y="2467"/>
                  </a:cubicBezTo>
                  <a:cubicBezTo>
                    <a:pt x="12" y="3854"/>
                    <a:pt x="1104" y="4980"/>
                    <a:pt x="2479" y="5037"/>
                  </a:cubicBezTo>
                  <a:lnTo>
                    <a:pt x="2559" y="5037"/>
                  </a:lnTo>
                  <a:cubicBezTo>
                    <a:pt x="3911" y="5014"/>
                    <a:pt x="4992" y="3912"/>
                    <a:pt x="4969" y="2558"/>
                  </a:cubicBezTo>
                  <a:cubicBezTo>
                    <a:pt x="4980" y="1160"/>
                    <a:pt x="3866" y="24"/>
                    <a:pt x="2479" y="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3"/>
            <p:cNvSpPr/>
            <p:nvPr/>
          </p:nvSpPr>
          <p:spPr>
            <a:xfrm>
              <a:off x="3047661" y="2045293"/>
              <a:ext cx="170862" cy="333449"/>
            </a:xfrm>
            <a:custGeom>
              <a:avLst/>
              <a:gdLst/>
              <a:ahLst/>
              <a:cxnLst/>
              <a:rect l="l" t="t" r="r" b="b"/>
              <a:pathLst>
                <a:path w="2581" h="5037" extrusionOk="0">
                  <a:moveTo>
                    <a:pt x="2445" y="1"/>
                  </a:moveTo>
                  <a:cubicBezTo>
                    <a:pt x="1103" y="1"/>
                    <a:pt x="11" y="1088"/>
                    <a:pt x="0" y="2434"/>
                  </a:cubicBezTo>
                  <a:lnTo>
                    <a:pt x="0" y="2467"/>
                  </a:lnTo>
                  <a:cubicBezTo>
                    <a:pt x="0" y="3854"/>
                    <a:pt x="1092" y="4980"/>
                    <a:pt x="2467" y="5037"/>
                  </a:cubicBezTo>
                  <a:lnTo>
                    <a:pt x="2581" y="5037"/>
                  </a:lnTo>
                  <a:lnTo>
                    <a:pt x="2581" y="1"/>
                  </a:lnTo>
                  <a:lnTo>
                    <a:pt x="2467" y="1"/>
                  </a:lnTo>
                  <a:cubicBezTo>
                    <a:pt x="2460" y="1"/>
                    <a:pt x="2452" y="1"/>
                    <a:pt x="24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3"/>
            <p:cNvSpPr/>
            <p:nvPr/>
          </p:nvSpPr>
          <p:spPr>
            <a:xfrm>
              <a:off x="3097311" y="2096466"/>
              <a:ext cx="228059" cy="230376"/>
            </a:xfrm>
            <a:custGeom>
              <a:avLst/>
              <a:gdLst/>
              <a:ahLst/>
              <a:cxnLst/>
              <a:rect l="l" t="t" r="r" b="b"/>
              <a:pathLst>
                <a:path w="3445" h="3480" extrusionOk="0">
                  <a:moveTo>
                    <a:pt x="1683" y="1"/>
                  </a:moveTo>
                  <a:cubicBezTo>
                    <a:pt x="751" y="12"/>
                    <a:pt x="1" y="774"/>
                    <a:pt x="12" y="1706"/>
                  </a:cubicBezTo>
                  <a:cubicBezTo>
                    <a:pt x="12" y="2661"/>
                    <a:pt x="762" y="3445"/>
                    <a:pt x="1717" y="3480"/>
                  </a:cubicBezTo>
                  <a:lnTo>
                    <a:pt x="1762" y="3480"/>
                  </a:lnTo>
                  <a:cubicBezTo>
                    <a:pt x="2695" y="3468"/>
                    <a:pt x="3445" y="2707"/>
                    <a:pt x="3434" y="1774"/>
                  </a:cubicBezTo>
                  <a:cubicBezTo>
                    <a:pt x="3445" y="808"/>
                    <a:pt x="2672" y="24"/>
                    <a:pt x="17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3"/>
            <p:cNvSpPr/>
            <p:nvPr/>
          </p:nvSpPr>
          <p:spPr>
            <a:xfrm>
              <a:off x="2417703" y="2202584"/>
              <a:ext cx="70106" cy="8341"/>
            </a:xfrm>
            <a:custGeom>
              <a:avLst/>
              <a:gdLst/>
              <a:ahLst/>
              <a:cxnLst/>
              <a:rect l="l" t="t" r="r" b="b"/>
              <a:pathLst>
                <a:path w="1059" h="126" extrusionOk="0">
                  <a:moveTo>
                    <a:pt x="0" y="0"/>
                  </a:moveTo>
                  <a:lnTo>
                    <a:pt x="0" y="114"/>
                  </a:lnTo>
                  <a:lnTo>
                    <a:pt x="1058" y="126"/>
                  </a:lnTo>
                  <a:lnTo>
                    <a:pt x="1058" y="2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3"/>
            <p:cNvSpPr/>
            <p:nvPr/>
          </p:nvSpPr>
          <p:spPr>
            <a:xfrm>
              <a:off x="2791004" y="2209403"/>
              <a:ext cx="72290" cy="8275"/>
            </a:xfrm>
            <a:custGeom>
              <a:avLst/>
              <a:gdLst/>
              <a:ahLst/>
              <a:cxnLst/>
              <a:rect l="l" t="t" r="r" b="b"/>
              <a:pathLst>
                <a:path w="1092" h="125" extrusionOk="0">
                  <a:moveTo>
                    <a:pt x="0" y="0"/>
                  </a:moveTo>
                  <a:lnTo>
                    <a:pt x="0" y="102"/>
                  </a:lnTo>
                  <a:lnTo>
                    <a:pt x="1092" y="125"/>
                  </a:lnTo>
                  <a:lnTo>
                    <a:pt x="1092" y="1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3"/>
            <p:cNvSpPr/>
            <p:nvPr/>
          </p:nvSpPr>
          <p:spPr>
            <a:xfrm>
              <a:off x="3171786" y="2215427"/>
              <a:ext cx="75336" cy="9069"/>
            </a:xfrm>
            <a:custGeom>
              <a:avLst/>
              <a:gdLst/>
              <a:ahLst/>
              <a:cxnLst/>
              <a:rect l="l" t="t" r="r" b="b"/>
              <a:pathLst>
                <a:path w="1138" h="137" extrusionOk="0">
                  <a:moveTo>
                    <a:pt x="1" y="0"/>
                  </a:moveTo>
                  <a:lnTo>
                    <a:pt x="1" y="114"/>
                  </a:lnTo>
                  <a:lnTo>
                    <a:pt x="1127" y="137"/>
                  </a:lnTo>
                  <a:lnTo>
                    <a:pt x="1138" y="2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3"/>
            <p:cNvSpPr/>
            <p:nvPr/>
          </p:nvSpPr>
          <p:spPr>
            <a:xfrm>
              <a:off x="2793255" y="1347611"/>
              <a:ext cx="1589" cy="5362"/>
            </a:xfrm>
            <a:custGeom>
              <a:avLst/>
              <a:gdLst/>
              <a:ahLst/>
              <a:cxnLst/>
              <a:rect l="l" t="t" r="r" b="b"/>
              <a:pathLst>
                <a:path w="24" h="81" extrusionOk="0">
                  <a:moveTo>
                    <a:pt x="24" y="1"/>
                  </a:moveTo>
                  <a:lnTo>
                    <a:pt x="1" y="24"/>
                  </a:lnTo>
                  <a:lnTo>
                    <a:pt x="24" y="81"/>
                  </a:lnTo>
                  <a:lnTo>
                    <a:pt x="24"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3"/>
            <p:cNvSpPr/>
            <p:nvPr/>
          </p:nvSpPr>
          <p:spPr>
            <a:xfrm>
              <a:off x="2574994" y="1428904"/>
              <a:ext cx="15888" cy="6885"/>
            </a:xfrm>
            <a:custGeom>
              <a:avLst/>
              <a:gdLst/>
              <a:ahLst/>
              <a:cxnLst/>
              <a:rect l="l" t="t" r="r" b="b"/>
              <a:pathLst>
                <a:path w="240" h="104" extrusionOk="0">
                  <a:moveTo>
                    <a:pt x="46" y="1"/>
                  </a:moveTo>
                  <a:lnTo>
                    <a:pt x="80" y="69"/>
                  </a:lnTo>
                  <a:lnTo>
                    <a:pt x="1" y="81"/>
                  </a:lnTo>
                  <a:lnTo>
                    <a:pt x="46" y="92"/>
                  </a:lnTo>
                  <a:lnTo>
                    <a:pt x="103" y="103"/>
                  </a:lnTo>
                  <a:lnTo>
                    <a:pt x="239" y="69"/>
                  </a:lnTo>
                  <a:lnTo>
                    <a:pt x="46"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3"/>
            <p:cNvSpPr/>
            <p:nvPr/>
          </p:nvSpPr>
          <p:spPr>
            <a:xfrm>
              <a:off x="2336410" y="1215211"/>
              <a:ext cx="341062" cy="459891"/>
            </a:xfrm>
            <a:custGeom>
              <a:avLst/>
              <a:gdLst/>
              <a:ahLst/>
              <a:cxnLst/>
              <a:rect l="l" t="t" r="r" b="b"/>
              <a:pathLst>
                <a:path w="5152" h="6947" extrusionOk="0">
                  <a:moveTo>
                    <a:pt x="1331" y="1372"/>
                  </a:moveTo>
                  <a:lnTo>
                    <a:pt x="1331" y="1376"/>
                  </a:lnTo>
                  <a:lnTo>
                    <a:pt x="1354" y="1387"/>
                  </a:lnTo>
                  <a:lnTo>
                    <a:pt x="1331" y="1372"/>
                  </a:lnTo>
                  <a:close/>
                  <a:moveTo>
                    <a:pt x="282" y="1424"/>
                  </a:moveTo>
                  <a:lnTo>
                    <a:pt x="271" y="1432"/>
                  </a:lnTo>
                  <a:lnTo>
                    <a:pt x="274" y="1432"/>
                  </a:lnTo>
                  <a:lnTo>
                    <a:pt x="282" y="1424"/>
                  </a:lnTo>
                  <a:close/>
                  <a:moveTo>
                    <a:pt x="217" y="1432"/>
                  </a:moveTo>
                  <a:lnTo>
                    <a:pt x="194" y="1490"/>
                  </a:lnTo>
                  <a:lnTo>
                    <a:pt x="271" y="1432"/>
                  </a:lnTo>
                  <a:close/>
                  <a:moveTo>
                    <a:pt x="3616" y="6298"/>
                  </a:moveTo>
                  <a:lnTo>
                    <a:pt x="3626" y="6337"/>
                  </a:lnTo>
                  <a:lnTo>
                    <a:pt x="3628" y="6333"/>
                  </a:lnTo>
                  <a:lnTo>
                    <a:pt x="3616" y="6298"/>
                  </a:lnTo>
                  <a:close/>
                  <a:moveTo>
                    <a:pt x="3626" y="6337"/>
                  </a:moveTo>
                  <a:lnTo>
                    <a:pt x="3623" y="6346"/>
                  </a:lnTo>
                  <a:lnTo>
                    <a:pt x="3623" y="6346"/>
                  </a:lnTo>
                  <a:lnTo>
                    <a:pt x="3628" y="6344"/>
                  </a:lnTo>
                  <a:lnTo>
                    <a:pt x="3626" y="6337"/>
                  </a:lnTo>
                  <a:close/>
                  <a:moveTo>
                    <a:pt x="2877" y="0"/>
                  </a:moveTo>
                  <a:lnTo>
                    <a:pt x="2786" y="12"/>
                  </a:lnTo>
                  <a:lnTo>
                    <a:pt x="2797" y="35"/>
                  </a:lnTo>
                  <a:lnTo>
                    <a:pt x="2775" y="35"/>
                  </a:lnTo>
                  <a:lnTo>
                    <a:pt x="2797" y="194"/>
                  </a:lnTo>
                  <a:lnTo>
                    <a:pt x="2775" y="216"/>
                  </a:lnTo>
                  <a:lnTo>
                    <a:pt x="2786" y="239"/>
                  </a:lnTo>
                  <a:lnTo>
                    <a:pt x="2752" y="239"/>
                  </a:lnTo>
                  <a:lnTo>
                    <a:pt x="2752" y="364"/>
                  </a:lnTo>
                  <a:lnTo>
                    <a:pt x="2832" y="387"/>
                  </a:lnTo>
                  <a:lnTo>
                    <a:pt x="2820" y="455"/>
                  </a:lnTo>
                  <a:lnTo>
                    <a:pt x="2820" y="455"/>
                  </a:lnTo>
                  <a:lnTo>
                    <a:pt x="2843" y="432"/>
                  </a:lnTo>
                  <a:lnTo>
                    <a:pt x="2855" y="455"/>
                  </a:lnTo>
                  <a:lnTo>
                    <a:pt x="2786" y="500"/>
                  </a:lnTo>
                  <a:lnTo>
                    <a:pt x="2786" y="546"/>
                  </a:lnTo>
                  <a:lnTo>
                    <a:pt x="2775" y="568"/>
                  </a:lnTo>
                  <a:lnTo>
                    <a:pt x="2752" y="535"/>
                  </a:lnTo>
                  <a:lnTo>
                    <a:pt x="2752" y="500"/>
                  </a:lnTo>
                  <a:lnTo>
                    <a:pt x="2706" y="477"/>
                  </a:lnTo>
                  <a:lnTo>
                    <a:pt x="2729" y="477"/>
                  </a:lnTo>
                  <a:lnTo>
                    <a:pt x="2752" y="455"/>
                  </a:lnTo>
                  <a:lnTo>
                    <a:pt x="2797" y="455"/>
                  </a:lnTo>
                  <a:lnTo>
                    <a:pt x="2775" y="409"/>
                  </a:lnTo>
                  <a:lnTo>
                    <a:pt x="2718" y="387"/>
                  </a:lnTo>
                  <a:lnTo>
                    <a:pt x="2627" y="421"/>
                  </a:lnTo>
                  <a:lnTo>
                    <a:pt x="2695" y="477"/>
                  </a:lnTo>
                  <a:lnTo>
                    <a:pt x="2661" y="500"/>
                  </a:lnTo>
                  <a:lnTo>
                    <a:pt x="2661" y="523"/>
                  </a:lnTo>
                  <a:lnTo>
                    <a:pt x="2445" y="512"/>
                  </a:lnTo>
                  <a:lnTo>
                    <a:pt x="2411" y="500"/>
                  </a:lnTo>
                  <a:lnTo>
                    <a:pt x="2388" y="467"/>
                  </a:lnTo>
                  <a:lnTo>
                    <a:pt x="2332" y="467"/>
                  </a:lnTo>
                  <a:lnTo>
                    <a:pt x="2274" y="489"/>
                  </a:lnTo>
                  <a:lnTo>
                    <a:pt x="2286" y="512"/>
                  </a:lnTo>
                  <a:lnTo>
                    <a:pt x="2377" y="477"/>
                  </a:lnTo>
                  <a:lnTo>
                    <a:pt x="2309" y="512"/>
                  </a:lnTo>
                  <a:lnTo>
                    <a:pt x="2309" y="614"/>
                  </a:lnTo>
                  <a:lnTo>
                    <a:pt x="2286" y="603"/>
                  </a:lnTo>
                  <a:lnTo>
                    <a:pt x="2286" y="568"/>
                  </a:lnTo>
                  <a:lnTo>
                    <a:pt x="2024" y="546"/>
                  </a:lnTo>
                  <a:lnTo>
                    <a:pt x="2070" y="512"/>
                  </a:lnTo>
                  <a:lnTo>
                    <a:pt x="2047" y="477"/>
                  </a:lnTo>
                  <a:lnTo>
                    <a:pt x="1809" y="409"/>
                  </a:lnTo>
                  <a:lnTo>
                    <a:pt x="1672" y="444"/>
                  </a:lnTo>
                  <a:lnTo>
                    <a:pt x="1672" y="409"/>
                  </a:lnTo>
                  <a:lnTo>
                    <a:pt x="1660" y="376"/>
                  </a:lnTo>
                  <a:lnTo>
                    <a:pt x="1604" y="444"/>
                  </a:lnTo>
                  <a:lnTo>
                    <a:pt x="1547" y="353"/>
                  </a:lnTo>
                  <a:lnTo>
                    <a:pt x="1524" y="364"/>
                  </a:lnTo>
                  <a:lnTo>
                    <a:pt x="1490" y="421"/>
                  </a:lnTo>
                  <a:lnTo>
                    <a:pt x="1331" y="500"/>
                  </a:lnTo>
                  <a:lnTo>
                    <a:pt x="1331" y="477"/>
                  </a:lnTo>
                  <a:lnTo>
                    <a:pt x="1468" y="387"/>
                  </a:lnTo>
                  <a:lnTo>
                    <a:pt x="1433" y="387"/>
                  </a:lnTo>
                  <a:lnTo>
                    <a:pt x="1309" y="455"/>
                  </a:lnTo>
                  <a:lnTo>
                    <a:pt x="1274" y="432"/>
                  </a:lnTo>
                  <a:lnTo>
                    <a:pt x="1228" y="477"/>
                  </a:lnTo>
                  <a:lnTo>
                    <a:pt x="1240" y="512"/>
                  </a:lnTo>
                  <a:lnTo>
                    <a:pt x="592" y="387"/>
                  </a:lnTo>
                  <a:lnTo>
                    <a:pt x="581" y="364"/>
                  </a:lnTo>
                  <a:lnTo>
                    <a:pt x="524" y="364"/>
                  </a:lnTo>
                  <a:lnTo>
                    <a:pt x="501" y="341"/>
                  </a:lnTo>
                  <a:lnTo>
                    <a:pt x="455" y="353"/>
                  </a:lnTo>
                  <a:lnTo>
                    <a:pt x="467" y="330"/>
                  </a:lnTo>
                  <a:lnTo>
                    <a:pt x="433" y="318"/>
                  </a:lnTo>
                  <a:lnTo>
                    <a:pt x="296" y="376"/>
                  </a:lnTo>
                  <a:lnTo>
                    <a:pt x="308" y="398"/>
                  </a:lnTo>
                  <a:lnTo>
                    <a:pt x="228" y="409"/>
                  </a:lnTo>
                  <a:lnTo>
                    <a:pt x="183" y="455"/>
                  </a:lnTo>
                  <a:lnTo>
                    <a:pt x="172" y="500"/>
                  </a:lnTo>
                  <a:lnTo>
                    <a:pt x="69" y="535"/>
                  </a:lnTo>
                  <a:lnTo>
                    <a:pt x="58" y="558"/>
                  </a:lnTo>
                  <a:lnTo>
                    <a:pt x="160" y="659"/>
                  </a:lnTo>
                  <a:lnTo>
                    <a:pt x="228" y="659"/>
                  </a:lnTo>
                  <a:lnTo>
                    <a:pt x="240" y="705"/>
                  </a:lnTo>
                  <a:lnTo>
                    <a:pt x="285" y="705"/>
                  </a:lnTo>
                  <a:lnTo>
                    <a:pt x="160" y="739"/>
                  </a:lnTo>
                  <a:lnTo>
                    <a:pt x="160" y="717"/>
                  </a:lnTo>
                  <a:lnTo>
                    <a:pt x="103" y="717"/>
                  </a:lnTo>
                  <a:lnTo>
                    <a:pt x="92" y="739"/>
                  </a:lnTo>
                  <a:lnTo>
                    <a:pt x="58" y="739"/>
                  </a:lnTo>
                  <a:lnTo>
                    <a:pt x="1" y="773"/>
                  </a:lnTo>
                  <a:lnTo>
                    <a:pt x="58" y="796"/>
                  </a:lnTo>
                  <a:lnTo>
                    <a:pt x="46" y="819"/>
                  </a:lnTo>
                  <a:lnTo>
                    <a:pt x="81" y="853"/>
                  </a:lnTo>
                  <a:lnTo>
                    <a:pt x="194" y="853"/>
                  </a:lnTo>
                  <a:lnTo>
                    <a:pt x="263" y="819"/>
                  </a:lnTo>
                  <a:lnTo>
                    <a:pt x="263" y="819"/>
                  </a:lnTo>
                  <a:lnTo>
                    <a:pt x="251" y="853"/>
                  </a:lnTo>
                  <a:lnTo>
                    <a:pt x="251" y="909"/>
                  </a:lnTo>
                  <a:lnTo>
                    <a:pt x="205" y="921"/>
                  </a:lnTo>
                  <a:lnTo>
                    <a:pt x="183" y="955"/>
                  </a:lnTo>
                  <a:lnTo>
                    <a:pt x="137" y="944"/>
                  </a:lnTo>
                  <a:lnTo>
                    <a:pt x="126" y="990"/>
                  </a:lnTo>
                  <a:lnTo>
                    <a:pt x="92" y="1023"/>
                  </a:lnTo>
                  <a:lnTo>
                    <a:pt x="69" y="1069"/>
                  </a:lnTo>
                  <a:lnTo>
                    <a:pt x="103" y="1091"/>
                  </a:lnTo>
                  <a:lnTo>
                    <a:pt x="103" y="1137"/>
                  </a:lnTo>
                  <a:lnTo>
                    <a:pt x="149" y="1182"/>
                  </a:lnTo>
                  <a:lnTo>
                    <a:pt x="194" y="1171"/>
                  </a:lnTo>
                  <a:lnTo>
                    <a:pt x="217" y="1160"/>
                  </a:lnTo>
                  <a:lnTo>
                    <a:pt x="228" y="1251"/>
                  </a:lnTo>
                  <a:lnTo>
                    <a:pt x="342" y="1251"/>
                  </a:lnTo>
                  <a:lnTo>
                    <a:pt x="364" y="1228"/>
                  </a:lnTo>
                  <a:lnTo>
                    <a:pt x="399" y="1228"/>
                  </a:lnTo>
                  <a:lnTo>
                    <a:pt x="387" y="1319"/>
                  </a:lnTo>
                  <a:lnTo>
                    <a:pt x="282" y="1424"/>
                  </a:lnTo>
                  <a:lnTo>
                    <a:pt x="282" y="1424"/>
                  </a:lnTo>
                  <a:lnTo>
                    <a:pt x="558" y="1217"/>
                  </a:lnTo>
                  <a:lnTo>
                    <a:pt x="524" y="1205"/>
                  </a:lnTo>
                  <a:lnTo>
                    <a:pt x="660" y="1058"/>
                  </a:lnTo>
                  <a:lnTo>
                    <a:pt x="683" y="1069"/>
                  </a:lnTo>
                  <a:lnTo>
                    <a:pt x="683" y="1080"/>
                  </a:lnTo>
                  <a:lnTo>
                    <a:pt x="637" y="1091"/>
                  </a:lnTo>
                  <a:lnTo>
                    <a:pt x="626" y="1137"/>
                  </a:lnTo>
                  <a:lnTo>
                    <a:pt x="626" y="1171"/>
                  </a:lnTo>
                  <a:lnTo>
                    <a:pt x="615" y="1182"/>
                  </a:lnTo>
                  <a:lnTo>
                    <a:pt x="626" y="1205"/>
                  </a:lnTo>
                  <a:lnTo>
                    <a:pt x="706" y="1149"/>
                  </a:lnTo>
                  <a:lnTo>
                    <a:pt x="763" y="1149"/>
                  </a:lnTo>
                  <a:lnTo>
                    <a:pt x="763" y="1126"/>
                  </a:lnTo>
                  <a:lnTo>
                    <a:pt x="740" y="1103"/>
                  </a:lnTo>
                  <a:lnTo>
                    <a:pt x="751" y="1080"/>
                  </a:lnTo>
                  <a:lnTo>
                    <a:pt x="831" y="1091"/>
                  </a:lnTo>
                  <a:lnTo>
                    <a:pt x="819" y="1114"/>
                  </a:lnTo>
                  <a:lnTo>
                    <a:pt x="819" y="1126"/>
                  </a:lnTo>
                  <a:lnTo>
                    <a:pt x="865" y="1114"/>
                  </a:lnTo>
                  <a:lnTo>
                    <a:pt x="877" y="1126"/>
                  </a:lnTo>
                  <a:lnTo>
                    <a:pt x="1001" y="1137"/>
                  </a:lnTo>
                  <a:lnTo>
                    <a:pt x="1036" y="1160"/>
                  </a:lnTo>
                  <a:lnTo>
                    <a:pt x="1081" y="1137"/>
                  </a:lnTo>
                  <a:lnTo>
                    <a:pt x="1081" y="1171"/>
                  </a:lnTo>
                  <a:lnTo>
                    <a:pt x="1183" y="1251"/>
                  </a:lnTo>
                  <a:lnTo>
                    <a:pt x="1206" y="1228"/>
                  </a:lnTo>
                  <a:lnTo>
                    <a:pt x="1240" y="1240"/>
                  </a:lnTo>
                  <a:lnTo>
                    <a:pt x="1240" y="1205"/>
                  </a:lnTo>
                  <a:lnTo>
                    <a:pt x="1251" y="1205"/>
                  </a:lnTo>
                  <a:lnTo>
                    <a:pt x="1251" y="1262"/>
                  </a:lnTo>
                  <a:lnTo>
                    <a:pt x="1228" y="1251"/>
                  </a:lnTo>
                  <a:lnTo>
                    <a:pt x="1195" y="1262"/>
                  </a:lnTo>
                  <a:lnTo>
                    <a:pt x="1263" y="1364"/>
                  </a:lnTo>
                  <a:lnTo>
                    <a:pt x="1263" y="1319"/>
                  </a:lnTo>
                  <a:lnTo>
                    <a:pt x="1286" y="1296"/>
                  </a:lnTo>
                  <a:lnTo>
                    <a:pt x="1286" y="1262"/>
                  </a:lnTo>
                  <a:lnTo>
                    <a:pt x="1309" y="1296"/>
                  </a:lnTo>
                  <a:lnTo>
                    <a:pt x="1297" y="1331"/>
                  </a:lnTo>
                  <a:lnTo>
                    <a:pt x="1274" y="1341"/>
                  </a:lnTo>
                  <a:lnTo>
                    <a:pt x="1274" y="1387"/>
                  </a:lnTo>
                  <a:lnTo>
                    <a:pt x="1297" y="1376"/>
                  </a:lnTo>
                  <a:lnTo>
                    <a:pt x="1319" y="1364"/>
                  </a:lnTo>
                  <a:lnTo>
                    <a:pt x="1331" y="1372"/>
                  </a:lnTo>
                  <a:lnTo>
                    <a:pt x="1331" y="1372"/>
                  </a:lnTo>
                  <a:lnTo>
                    <a:pt x="1331" y="1341"/>
                  </a:lnTo>
                  <a:lnTo>
                    <a:pt x="1365" y="1387"/>
                  </a:lnTo>
                  <a:lnTo>
                    <a:pt x="1342" y="1410"/>
                  </a:lnTo>
                  <a:lnTo>
                    <a:pt x="1309" y="1399"/>
                  </a:lnTo>
                  <a:lnTo>
                    <a:pt x="1319" y="1478"/>
                  </a:lnTo>
                  <a:lnTo>
                    <a:pt x="1331" y="1455"/>
                  </a:lnTo>
                  <a:lnTo>
                    <a:pt x="1354" y="1467"/>
                  </a:lnTo>
                  <a:lnTo>
                    <a:pt x="1365" y="1444"/>
                  </a:lnTo>
                  <a:lnTo>
                    <a:pt x="1377" y="1444"/>
                  </a:lnTo>
                  <a:lnTo>
                    <a:pt x="1399" y="1432"/>
                  </a:lnTo>
                  <a:lnTo>
                    <a:pt x="1399" y="1467"/>
                  </a:lnTo>
                  <a:lnTo>
                    <a:pt x="1410" y="1467"/>
                  </a:lnTo>
                  <a:lnTo>
                    <a:pt x="1433" y="1490"/>
                  </a:lnTo>
                  <a:lnTo>
                    <a:pt x="1422" y="1512"/>
                  </a:lnTo>
                  <a:lnTo>
                    <a:pt x="1422" y="1546"/>
                  </a:lnTo>
                  <a:lnTo>
                    <a:pt x="1456" y="1546"/>
                  </a:lnTo>
                  <a:lnTo>
                    <a:pt x="1468" y="1569"/>
                  </a:lnTo>
                  <a:lnTo>
                    <a:pt x="1513" y="1603"/>
                  </a:lnTo>
                  <a:lnTo>
                    <a:pt x="1524" y="1672"/>
                  </a:lnTo>
                  <a:lnTo>
                    <a:pt x="1627" y="1717"/>
                  </a:lnTo>
                  <a:lnTo>
                    <a:pt x="1638" y="1751"/>
                  </a:lnTo>
                  <a:lnTo>
                    <a:pt x="1695" y="1763"/>
                  </a:lnTo>
                  <a:lnTo>
                    <a:pt x="1729" y="1808"/>
                  </a:lnTo>
                  <a:lnTo>
                    <a:pt x="1729" y="1854"/>
                  </a:lnTo>
                  <a:lnTo>
                    <a:pt x="1718" y="1899"/>
                  </a:lnTo>
                  <a:lnTo>
                    <a:pt x="1706" y="1831"/>
                  </a:lnTo>
                  <a:lnTo>
                    <a:pt x="1706" y="1819"/>
                  </a:lnTo>
                  <a:lnTo>
                    <a:pt x="1592" y="1717"/>
                  </a:lnTo>
                  <a:lnTo>
                    <a:pt x="1501" y="1705"/>
                  </a:lnTo>
                  <a:lnTo>
                    <a:pt x="1501" y="1705"/>
                  </a:lnTo>
                  <a:lnTo>
                    <a:pt x="1627" y="1808"/>
                  </a:lnTo>
                  <a:lnTo>
                    <a:pt x="1672" y="1944"/>
                  </a:lnTo>
                  <a:lnTo>
                    <a:pt x="1683" y="2365"/>
                  </a:lnTo>
                  <a:lnTo>
                    <a:pt x="1809" y="2569"/>
                  </a:lnTo>
                  <a:lnTo>
                    <a:pt x="1888" y="2604"/>
                  </a:lnTo>
                  <a:lnTo>
                    <a:pt x="2059" y="2899"/>
                  </a:lnTo>
                  <a:lnTo>
                    <a:pt x="2024" y="2899"/>
                  </a:lnTo>
                  <a:lnTo>
                    <a:pt x="2115" y="2968"/>
                  </a:lnTo>
                  <a:lnTo>
                    <a:pt x="2127" y="3024"/>
                  </a:lnTo>
                  <a:lnTo>
                    <a:pt x="2206" y="3127"/>
                  </a:lnTo>
                  <a:lnTo>
                    <a:pt x="2229" y="3115"/>
                  </a:lnTo>
                  <a:lnTo>
                    <a:pt x="2218" y="3081"/>
                  </a:lnTo>
                  <a:lnTo>
                    <a:pt x="2183" y="3059"/>
                  </a:lnTo>
                  <a:lnTo>
                    <a:pt x="2070" y="2842"/>
                  </a:lnTo>
                  <a:lnTo>
                    <a:pt x="2070" y="2819"/>
                  </a:lnTo>
                  <a:lnTo>
                    <a:pt x="2047" y="2808"/>
                  </a:lnTo>
                  <a:lnTo>
                    <a:pt x="2013" y="2706"/>
                  </a:lnTo>
                  <a:lnTo>
                    <a:pt x="2024" y="2706"/>
                  </a:lnTo>
                  <a:lnTo>
                    <a:pt x="2082" y="2728"/>
                  </a:lnTo>
                  <a:lnTo>
                    <a:pt x="2104" y="2842"/>
                  </a:lnTo>
                  <a:lnTo>
                    <a:pt x="2388" y="3206"/>
                  </a:lnTo>
                  <a:lnTo>
                    <a:pt x="2388" y="3240"/>
                  </a:lnTo>
                  <a:lnTo>
                    <a:pt x="2377" y="3251"/>
                  </a:lnTo>
                  <a:lnTo>
                    <a:pt x="2400" y="3309"/>
                  </a:lnTo>
                  <a:lnTo>
                    <a:pt x="2684" y="3456"/>
                  </a:lnTo>
                  <a:lnTo>
                    <a:pt x="2832" y="3456"/>
                  </a:lnTo>
                  <a:lnTo>
                    <a:pt x="2877" y="3491"/>
                  </a:lnTo>
                  <a:lnTo>
                    <a:pt x="2911" y="3524"/>
                  </a:lnTo>
                  <a:lnTo>
                    <a:pt x="3047" y="3570"/>
                  </a:lnTo>
                  <a:lnTo>
                    <a:pt x="3059" y="3559"/>
                  </a:lnTo>
                  <a:lnTo>
                    <a:pt x="3070" y="3559"/>
                  </a:lnTo>
                  <a:lnTo>
                    <a:pt x="3082" y="3592"/>
                  </a:lnTo>
                  <a:lnTo>
                    <a:pt x="3138" y="3661"/>
                  </a:lnTo>
                  <a:lnTo>
                    <a:pt x="3138" y="3683"/>
                  </a:lnTo>
                  <a:lnTo>
                    <a:pt x="3150" y="3718"/>
                  </a:lnTo>
                  <a:lnTo>
                    <a:pt x="3173" y="3718"/>
                  </a:lnTo>
                  <a:lnTo>
                    <a:pt x="3320" y="3820"/>
                  </a:lnTo>
                  <a:lnTo>
                    <a:pt x="3355" y="3820"/>
                  </a:lnTo>
                  <a:lnTo>
                    <a:pt x="3343" y="3786"/>
                  </a:lnTo>
                  <a:lnTo>
                    <a:pt x="3366" y="3763"/>
                  </a:lnTo>
                  <a:lnTo>
                    <a:pt x="3411" y="3752"/>
                  </a:lnTo>
                  <a:lnTo>
                    <a:pt x="3457" y="3843"/>
                  </a:lnTo>
                  <a:lnTo>
                    <a:pt x="3457" y="4014"/>
                  </a:lnTo>
                  <a:lnTo>
                    <a:pt x="3400" y="4093"/>
                  </a:lnTo>
                  <a:lnTo>
                    <a:pt x="3378" y="4104"/>
                  </a:lnTo>
                  <a:lnTo>
                    <a:pt x="3355" y="4252"/>
                  </a:lnTo>
                  <a:lnTo>
                    <a:pt x="3378" y="4275"/>
                  </a:lnTo>
                  <a:lnTo>
                    <a:pt x="3388" y="4275"/>
                  </a:lnTo>
                  <a:lnTo>
                    <a:pt x="3378" y="4309"/>
                  </a:lnTo>
                  <a:lnTo>
                    <a:pt x="3343" y="4343"/>
                  </a:lnTo>
                  <a:lnTo>
                    <a:pt x="3355" y="4411"/>
                  </a:lnTo>
                  <a:lnTo>
                    <a:pt x="3343" y="4423"/>
                  </a:lnTo>
                  <a:lnTo>
                    <a:pt x="3548" y="4809"/>
                  </a:lnTo>
                  <a:lnTo>
                    <a:pt x="3775" y="4979"/>
                  </a:lnTo>
                  <a:lnTo>
                    <a:pt x="3616" y="6196"/>
                  </a:lnTo>
                  <a:lnTo>
                    <a:pt x="3628" y="6230"/>
                  </a:lnTo>
                  <a:lnTo>
                    <a:pt x="3650" y="6151"/>
                  </a:lnTo>
                  <a:lnTo>
                    <a:pt x="3661" y="6128"/>
                  </a:lnTo>
                  <a:lnTo>
                    <a:pt x="3673" y="6151"/>
                  </a:lnTo>
                  <a:lnTo>
                    <a:pt x="3661" y="6333"/>
                  </a:lnTo>
                  <a:lnTo>
                    <a:pt x="3639" y="6344"/>
                  </a:lnTo>
                  <a:lnTo>
                    <a:pt x="3639" y="6378"/>
                  </a:lnTo>
                  <a:lnTo>
                    <a:pt x="3616" y="6366"/>
                  </a:lnTo>
                  <a:lnTo>
                    <a:pt x="3623" y="6346"/>
                  </a:lnTo>
                  <a:lnTo>
                    <a:pt x="3623" y="6346"/>
                  </a:lnTo>
                  <a:lnTo>
                    <a:pt x="3582" y="6366"/>
                  </a:lnTo>
                  <a:lnTo>
                    <a:pt x="3582" y="6389"/>
                  </a:lnTo>
                  <a:lnTo>
                    <a:pt x="3559" y="6412"/>
                  </a:lnTo>
                  <a:lnTo>
                    <a:pt x="3605" y="6412"/>
                  </a:lnTo>
                  <a:lnTo>
                    <a:pt x="3605" y="6435"/>
                  </a:lnTo>
                  <a:lnTo>
                    <a:pt x="3593" y="6469"/>
                  </a:lnTo>
                  <a:lnTo>
                    <a:pt x="3628" y="6469"/>
                  </a:lnTo>
                  <a:lnTo>
                    <a:pt x="3628" y="6480"/>
                  </a:lnTo>
                  <a:lnTo>
                    <a:pt x="3582" y="6480"/>
                  </a:lnTo>
                  <a:lnTo>
                    <a:pt x="3559" y="6515"/>
                  </a:lnTo>
                  <a:lnTo>
                    <a:pt x="3570" y="6526"/>
                  </a:lnTo>
                  <a:lnTo>
                    <a:pt x="3593" y="6515"/>
                  </a:lnTo>
                  <a:lnTo>
                    <a:pt x="3605" y="6515"/>
                  </a:lnTo>
                  <a:lnTo>
                    <a:pt x="3570" y="6560"/>
                  </a:lnTo>
                  <a:lnTo>
                    <a:pt x="3582" y="6594"/>
                  </a:lnTo>
                  <a:lnTo>
                    <a:pt x="3616" y="6560"/>
                  </a:lnTo>
                  <a:lnTo>
                    <a:pt x="3616" y="6560"/>
                  </a:lnTo>
                  <a:lnTo>
                    <a:pt x="3605" y="6616"/>
                  </a:lnTo>
                  <a:lnTo>
                    <a:pt x="3582" y="6651"/>
                  </a:lnTo>
                  <a:lnTo>
                    <a:pt x="3582" y="6696"/>
                  </a:lnTo>
                  <a:lnTo>
                    <a:pt x="3616" y="6685"/>
                  </a:lnTo>
                  <a:lnTo>
                    <a:pt x="3628" y="6696"/>
                  </a:lnTo>
                  <a:lnTo>
                    <a:pt x="3605" y="6719"/>
                  </a:lnTo>
                  <a:lnTo>
                    <a:pt x="3639" y="6719"/>
                  </a:lnTo>
                  <a:lnTo>
                    <a:pt x="3673" y="6730"/>
                  </a:lnTo>
                  <a:lnTo>
                    <a:pt x="3639" y="6742"/>
                  </a:lnTo>
                  <a:lnTo>
                    <a:pt x="3628" y="6776"/>
                  </a:lnTo>
                  <a:lnTo>
                    <a:pt x="3650" y="6765"/>
                  </a:lnTo>
                  <a:lnTo>
                    <a:pt x="3707" y="6765"/>
                  </a:lnTo>
                  <a:lnTo>
                    <a:pt x="3639" y="6787"/>
                  </a:lnTo>
                  <a:lnTo>
                    <a:pt x="3639" y="6798"/>
                  </a:lnTo>
                  <a:lnTo>
                    <a:pt x="3719" y="6776"/>
                  </a:lnTo>
                  <a:lnTo>
                    <a:pt x="3673" y="6821"/>
                  </a:lnTo>
                  <a:lnTo>
                    <a:pt x="3628" y="6821"/>
                  </a:lnTo>
                  <a:lnTo>
                    <a:pt x="3628" y="6844"/>
                  </a:lnTo>
                  <a:lnTo>
                    <a:pt x="3684" y="6867"/>
                  </a:lnTo>
                  <a:lnTo>
                    <a:pt x="3684" y="6856"/>
                  </a:lnTo>
                  <a:lnTo>
                    <a:pt x="3764" y="6765"/>
                  </a:lnTo>
                  <a:lnTo>
                    <a:pt x="3752" y="6810"/>
                  </a:lnTo>
                  <a:lnTo>
                    <a:pt x="3787" y="6810"/>
                  </a:lnTo>
                  <a:lnTo>
                    <a:pt x="3764" y="6833"/>
                  </a:lnTo>
                  <a:lnTo>
                    <a:pt x="3764" y="6867"/>
                  </a:lnTo>
                  <a:lnTo>
                    <a:pt x="3741" y="6821"/>
                  </a:lnTo>
                  <a:lnTo>
                    <a:pt x="3741" y="6856"/>
                  </a:lnTo>
                  <a:lnTo>
                    <a:pt x="3719" y="6844"/>
                  </a:lnTo>
                  <a:lnTo>
                    <a:pt x="3696" y="6878"/>
                  </a:lnTo>
                  <a:lnTo>
                    <a:pt x="3719" y="6889"/>
                  </a:lnTo>
                  <a:lnTo>
                    <a:pt x="3741" y="6924"/>
                  </a:lnTo>
                  <a:lnTo>
                    <a:pt x="3752" y="6889"/>
                  </a:lnTo>
                  <a:lnTo>
                    <a:pt x="3775" y="6935"/>
                  </a:lnTo>
                  <a:lnTo>
                    <a:pt x="3798" y="6912"/>
                  </a:lnTo>
                  <a:lnTo>
                    <a:pt x="3832" y="6947"/>
                  </a:lnTo>
                  <a:lnTo>
                    <a:pt x="3832" y="6924"/>
                  </a:lnTo>
                  <a:lnTo>
                    <a:pt x="3957" y="6901"/>
                  </a:lnTo>
                  <a:lnTo>
                    <a:pt x="3832" y="6810"/>
                  </a:lnTo>
                  <a:lnTo>
                    <a:pt x="3832" y="6787"/>
                  </a:lnTo>
                  <a:lnTo>
                    <a:pt x="3820" y="6765"/>
                  </a:lnTo>
                  <a:lnTo>
                    <a:pt x="3787" y="6742"/>
                  </a:lnTo>
                  <a:lnTo>
                    <a:pt x="3820" y="6742"/>
                  </a:lnTo>
                  <a:lnTo>
                    <a:pt x="3798" y="6662"/>
                  </a:lnTo>
                  <a:lnTo>
                    <a:pt x="3810" y="6616"/>
                  </a:lnTo>
                  <a:lnTo>
                    <a:pt x="3923" y="6480"/>
                  </a:lnTo>
                  <a:lnTo>
                    <a:pt x="3934" y="6435"/>
                  </a:lnTo>
                  <a:lnTo>
                    <a:pt x="3889" y="6424"/>
                  </a:lnTo>
                  <a:lnTo>
                    <a:pt x="3866" y="6355"/>
                  </a:lnTo>
                  <a:lnTo>
                    <a:pt x="3923" y="6310"/>
                  </a:lnTo>
                  <a:lnTo>
                    <a:pt x="3980" y="6184"/>
                  </a:lnTo>
                  <a:lnTo>
                    <a:pt x="3991" y="6196"/>
                  </a:lnTo>
                  <a:lnTo>
                    <a:pt x="4014" y="6162"/>
                  </a:lnTo>
                  <a:lnTo>
                    <a:pt x="3980" y="6162"/>
                  </a:lnTo>
                  <a:lnTo>
                    <a:pt x="3969" y="6151"/>
                  </a:lnTo>
                  <a:lnTo>
                    <a:pt x="3957" y="6083"/>
                  </a:lnTo>
                  <a:lnTo>
                    <a:pt x="3957" y="6083"/>
                  </a:lnTo>
                  <a:lnTo>
                    <a:pt x="4014" y="6094"/>
                  </a:lnTo>
                  <a:lnTo>
                    <a:pt x="4060" y="6071"/>
                  </a:lnTo>
                  <a:lnTo>
                    <a:pt x="4060" y="6003"/>
                  </a:lnTo>
                  <a:lnTo>
                    <a:pt x="4082" y="5980"/>
                  </a:lnTo>
                  <a:lnTo>
                    <a:pt x="4173" y="5969"/>
                  </a:lnTo>
                  <a:lnTo>
                    <a:pt x="4252" y="5934"/>
                  </a:lnTo>
                  <a:lnTo>
                    <a:pt x="4287" y="5866"/>
                  </a:lnTo>
                  <a:lnTo>
                    <a:pt x="4219" y="5742"/>
                  </a:lnTo>
                  <a:lnTo>
                    <a:pt x="4230" y="5742"/>
                  </a:lnTo>
                  <a:lnTo>
                    <a:pt x="4298" y="5764"/>
                  </a:lnTo>
                  <a:lnTo>
                    <a:pt x="4378" y="5752"/>
                  </a:lnTo>
                  <a:lnTo>
                    <a:pt x="4503" y="5537"/>
                  </a:lnTo>
                  <a:lnTo>
                    <a:pt x="4503" y="5593"/>
                  </a:lnTo>
                  <a:lnTo>
                    <a:pt x="4594" y="5457"/>
                  </a:lnTo>
                  <a:lnTo>
                    <a:pt x="4616" y="5287"/>
                  </a:lnTo>
                  <a:lnTo>
                    <a:pt x="4765" y="5184"/>
                  </a:lnTo>
                  <a:lnTo>
                    <a:pt x="4866" y="5173"/>
                  </a:lnTo>
                  <a:lnTo>
                    <a:pt x="4980" y="4934"/>
                  </a:lnTo>
                  <a:lnTo>
                    <a:pt x="4992" y="4707"/>
                  </a:lnTo>
                  <a:lnTo>
                    <a:pt x="5003" y="4696"/>
                  </a:lnTo>
                  <a:lnTo>
                    <a:pt x="5026" y="4707"/>
                  </a:lnTo>
                  <a:lnTo>
                    <a:pt x="5151" y="4514"/>
                  </a:lnTo>
                  <a:lnTo>
                    <a:pt x="5139" y="4377"/>
                  </a:lnTo>
                  <a:lnTo>
                    <a:pt x="5106" y="4355"/>
                  </a:lnTo>
                  <a:lnTo>
                    <a:pt x="5116" y="4355"/>
                  </a:lnTo>
                  <a:lnTo>
                    <a:pt x="4833" y="4241"/>
                  </a:lnTo>
                  <a:lnTo>
                    <a:pt x="4787" y="4275"/>
                  </a:lnTo>
                  <a:lnTo>
                    <a:pt x="4798" y="4229"/>
                  </a:lnTo>
                  <a:lnTo>
                    <a:pt x="4696" y="4173"/>
                  </a:lnTo>
                  <a:lnTo>
                    <a:pt x="4594" y="4218"/>
                  </a:lnTo>
                  <a:lnTo>
                    <a:pt x="4628" y="4161"/>
                  </a:lnTo>
                  <a:lnTo>
                    <a:pt x="4548" y="4138"/>
                  </a:lnTo>
                  <a:lnTo>
                    <a:pt x="4525" y="4173"/>
                  </a:lnTo>
                  <a:lnTo>
                    <a:pt x="4571" y="4082"/>
                  </a:lnTo>
                  <a:lnTo>
                    <a:pt x="4514" y="3945"/>
                  </a:lnTo>
                  <a:lnTo>
                    <a:pt x="4446" y="3888"/>
                  </a:lnTo>
                  <a:lnTo>
                    <a:pt x="4298" y="3865"/>
                  </a:lnTo>
                  <a:lnTo>
                    <a:pt x="4184" y="3763"/>
                  </a:lnTo>
                  <a:lnTo>
                    <a:pt x="4128" y="3763"/>
                  </a:lnTo>
                  <a:lnTo>
                    <a:pt x="4139" y="3718"/>
                  </a:lnTo>
                  <a:lnTo>
                    <a:pt x="4082" y="3695"/>
                  </a:lnTo>
                  <a:lnTo>
                    <a:pt x="4082" y="3672"/>
                  </a:lnTo>
                  <a:lnTo>
                    <a:pt x="4048" y="3661"/>
                  </a:lnTo>
                  <a:lnTo>
                    <a:pt x="3980" y="3695"/>
                  </a:lnTo>
                  <a:lnTo>
                    <a:pt x="3855" y="3661"/>
                  </a:lnTo>
                  <a:lnTo>
                    <a:pt x="3787" y="3604"/>
                  </a:lnTo>
                  <a:lnTo>
                    <a:pt x="3775" y="3638"/>
                  </a:lnTo>
                  <a:lnTo>
                    <a:pt x="3730" y="3672"/>
                  </a:lnTo>
                  <a:lnTo>
                    <a:pt x="3741" y="3729"/>
                  </a:lnTo>
                  <a:lnTo>
                    <a:pt x="3696" y="3718"/>
                  </a:lnTo>
                  <a:lnTo>
                    <a:pt x="3719" y="3661"/>
                  </a:lnTo>
                  <a:lnTo>
                    <a:pt x="3707" y="3627"/>
                  </a:lnTo>
                  <a:lnTo>
                    <a:pt x="3719" y="3627"/>
                  </a:lnTo>
                  <a:lnTo>
                    <a:pt x="3730" y="3592"/>
                  </a:lnTo>
                  <a:lnTo>
                    <a:pt x="3730" y="3592"/>
                  </a:lnTo>
                  <a:lnTo>
                    <a:pt x="3616" y="3650"/>
                  </a:lnTo>
                  <a:lnTo>
                    <a:pt x="3593" y="3650"/>
                  </a:lnTo>
                  <a:lnTo>
                    <a:pt x="3514" y="3786"/>
                  </a:lnTo>
                  <a:lnTo>
                    <a:pt x="3502" y="3786"/>
                  </a:lnTo>
                  <a:lnTo>
                    <a:pt x="3479" y="3752"/>
                  </a:lnTo>
                  <a:lnTo>
                    <a:pt x="3423" y="3729"/>
                  </a:lnTo>
                  <a:lnTo>
                    <a:pt x="3366" y="3752"/>
                  </a:lnTo>
                  <a:lnTo>
                    <a:pt x="3309" y="3752"/>
                  </a:lnTo>
                  <a:lnTo>
                    <a:pt x="3241" y="3672"/>
                  </a:lnTo>
                  <a:lnTo>
                    <a:pt x="3264" y="3479"/>
                  </a:lnTo>
                  <a:lnTo>
                    <a:pt x="3218" y="3445"/>
                  </a:lnTo>
                  <a:lnTo>
                    <a:pt x="3070" y="3445"/>
                  </a:lnTo>
                  <a:lnTo>
                    <a:pt x="3047" y="3433"/>
                  </a:lnTo>
                  <a:lnTo>
                    <a:pt x="3070" y="3342"/>
                  </a:lnTo>
                  <a:lnTo>
                    <a:pt x="3082" y="3342"/>
                  </a:lnTo>
                  <a:lnTo>
                    <a:pt x="3127" y="3195"/>
                  </a:lnTo>
                  <a:lnTo>
                    <a:pt x="3037" y="3195"/>
                  </a:lnTo>
                  <a:lnTo>
                    <a:pt x="2946" y="3331"/>
                  </a:lnTo>
                  <a:lnTo>
                    <a:pt x="2832" y="3342"/>
                  </a:lnTo>
                  <a:lnTo>
                    <a:pt x="2786" y="3320"/>
                  </a:lnTo>
                  <a:lnTo>
                    <a:pt x="2718" y="3218"/>
                  </a:lnTo>
                  <a:lnTo>
                    <a:pt x="2718" y="2979"/>
                  </a:lnTo>
                  <a:lnTo>
                    <a:pt x="2706" y="2922"/>
                  </a:lnTo>
                  <a:lnTo>
                    <a:pt x="2718" y="2877"/>
                  </a:lnTo>
                  <a:lnTo>
                    <a:pt x="2855" y="2774"/>
                  </a:lnTo>
                  <a:lnTo>
                    <a:pt x="2979" y="2808"/>
                  </a:lnTo>
                  <a:lnTo>
                    <a:pt x="3002" y="2797"/>
                  </a:lnTo>
                  <a:lnTo>
                    <a:pt x="3037" y="2819"/>
                  </a:lnTo>
                  <a:lnTo>
                    <a:pt x="3037" y="2819"/>
                  </a:lnTo>
                  <a:lnTo>
                    <a:pt x="3014" y="2774"/>
                  </a:lnTo>
                  <a:lnTo>
                    <a:pt x="3082" y="2740"/>
                  </a:lnTo>
                  <a:lnTo>
                    <a:pt x="3093" y="2751"/>
                  </a:lnTo>
                  <a:lnTo>
                    <a:pt x="3138" y="2751"/>
                  </a:lnTo>
                  <a:lnTo>
                    <a:pt x="3184" y="2774"/>
                  </a:lnTo>
                  <a:lnTo>
                    <a:pt x="3207" y="2774"/>
                  </a:lnTo>
                  <a:lnTo>
                    <a:pt x="3241" y="2763"/>
                  </a:lnTo>
                  <a:lnTo>
                    <a:pt x="3343" y="2979"/>
                  </a:lnTo>
                  <a:lnTo>
                    <a:pt x="3366" y="2979"/>
                  </a:lnTo>
                  <a:lnTo>
                    <a:pt x="3388" y="2933"/>
                  </a:lnTo>
                  <a:lnTo>
                    <a:pt x="3332" y="2706"/>
                  </a:lnTo>
                  <a:lnTo>
                    <a:pt x="3514" y="2513"/>
                  </a:lnTo>
                  <a:lnTo>
                    <a:pt x="3514" y="2478"/>
                  </a:lnTo>
                  <a:lnTo>
                    <a:pt x="3514" y="2467"/>
                  </a:lnTo>
                  <a:lnTo>
                    <a:pt x="3548" y="2467"/>
                  </a:lnTo>
                  <a:lnTo>
                    <a:pt x="3559" y="2433"/>
                  </a:lnTo>
                  <a:lnTo>
                    <a:pt x="3525" y="2387"/>
                  </a:lnTo>
                  <a:lnTo>
                    <a:pt x="3525" y="2376"/>
                  </a:lnTo>
                  <a:lnTo>
                    <a:pt x="3502" y="2331"/>
                  </a:lnTo>
                  <a:lnTo>
                    <a:pt x="3514" y="2319"/>
                  </a:lnTo>
                  <a:lnTo>
                    <a:pt x="3514" y="2263"/>
                  </a:lnTo>
                  <a:lnTo>
                    <a:pt x="3537" y="2263"/>
                  </a:lnTo>
                  <a:lnTo>
                    <a:pt x="3537" y="2354"/>
                  </a:lnTo>
                  <a:lnTo>
                    <a:pt x="3559" y="2342"/>
                  </a:lnTo>
                  <a:lnTo>
                    <a:pt x="3559" y="2263"/>
                  </a:lnTo>
                  <a:lnTo>
                    <a:pt x="3593" y="2263"/>
                  </a:lnTo>
                  <a:lnTo>
                    <a:pt x="3616" y="2205"/>
                  </a:lnTo>
                  <a:lnTo>
                    <a:pt x="3696" y="2172"/>
                  </a:lnTo>
                  <a:lnTo>
                    <a:pt x="3628" y="2172"/>
                  </a:lnTo>
                  <a:lnTo>
                    <a:pt x="3696" y="2149"/>
                  </a:lnTo>
                  <a:lnTo>
                    <a:pt x="3719" y="2137"/>
                  </a:lnTo>
                  <a:lnTo>
                    <a:pt x="3741" y="2137"/>
                  </a:lnTo>
                  <a:lnTo>
                    <a:pt x="3730" y="2104"/>
                  </a:lnTo>
                  <a:lnTo>
                    <a:pt x="3764" y="2024"/>
                  </a:lnTo>
                  <a:lnTo>
                    <a:pt x="3820" y="1978"/>
                  </a:lnTo>
                  <a:lnTo>
                    <a:pt x="3866" y="1978"/>
                  </a:lnTo>
                  <a:lnTo>
                    <a:pt x="3980" y="1887"/>
                  </a:lnTo>
                  <a:lnTo>
                    <a:pt x="3980" y="1910"/>
                  </a:lnTo>
                  <a:lnTo>
                    <a:pt x="4014" y="1922"/>
                  </a:lnTo>
                  <a:lnTo>
                    <a:pt x="3934" y="1967"/>
                  </a:lnTo>
                  <a:lnTo>
                    <a:pt x="3934" y="2013"/>
                  </a:lnTo>
                  <a:lnTo>
                    <a:pt x="3980" y="2001"/>
                  </a:lnTo>
                  <a:lnTo>
                    <a:pt x="4025" y="1967"/>
                  </a:lnTo>
                  <a:lnTo>
                    <a:pt x="4105" y="1933"/>
                  </a:lnTo>
                  <a:lnTo>
                    <a:pt x="4128" y="1933"/>
                  </a:lnTo>
                  <a:lnTo>
                    <a:pt x="4173" y="1910"/>
                  </a:lnTo>
                  <a:lnTo>
                    <a:pt x="4162" y="1887"/>
                  </a:lnTo>
                  <a:lnTo>
                    <a:pt x="4162" y="1864"/>
                  </a:lnTo>
                  <a:lnTo>
                    <a:pt x="4105" y="1922"/>
                  </a:lnTo>
                  <a:lnTo>
                    <a:pt x="4037" y="1910"/>
                  </a:lnTo>
                  <a:lnTo>
                    <a:pt x="3991" y="1876"/>
                  </a:lnTo>
                  <a:lnTo>
                    <a:pt x="3991" y="1831"/>
                  </a:lnTo>
                  <a:lnTo>
                    <a:pt x="3969" y="1808"/>
                  </a:lnTo>
                  <a:lnTo>
                    <a:pt x="3969" y="1796"/>
                  </a:lnTo>
                  <a:lnTo>
                    <a:pt x="4014" y="1740"/>
                  </a:lnTo>
                  <a:lnTo>
                    <a:pt x="3843" y="1773"/>
                  </a:lnTo>
                  <a:lnTo>
                    <a:pt x="3752" y="1854"/>
                  </a:lnTo>
                  <a:lnTo>
                    <a:pt x="3855" y="1728"/>
                  </a:lnTo>
                  <a:lnTo>
                    <a:pt x="3901" y="1717"/>
                  </a:lnTo>
                  <a:lnTo>
                    <a:pt x="3923" y="1672"/>
                  </a:lnTo>
                  <a:lnTo>
                    <a:pt x="4173" y="1660"/>
                  </a:lnTo>
                  <a:lnTo>
                    <a:pt x="4343" y="1546"/>
                  </a:lnTo>
                  <a:lnTo>
                    <a:pt x="4343" y="1523"/>
                  </a:lnTo>
                  <a:lnTo>
                    <a:pt x="4333" y="1512"/>
                  </a:lnTo>
                  <a:lnTo>
                    <a:pt x="4343" y="1490"/>
                  </a:lnTo>
                  <a:lnTo>
                    <a:pt x="4321" y="1455"/>
                  </a:lnTo>
                  <a:lnTo>
                    <a:pt x="4287" y="1467"/>
                  </a:lnTo>
                  <a:lnTo>
                    <a:pt x="4287" y="1422"/>
                  </a:lnTo>
                  <a:lnTo>
                    <a:pt x="4184" y="1467"/>
                  </a:lnTo>
                  <a:lnTo>
                    <a:pt x="4173" y="1444"/>
                  </a:lnTo>
                  <a:lnTo>
                    <a:pt x="4275" y="1399"/>
                  </a:lnTo>
                  <a:lnTo>
                    <a:pt x="4093" y="1285"/>
                  </a:lnTo>
                  <a:lnTo>
                    <a:pt x="4093" y="1262"/>
                  </a:lnTo>
                  <a:lnTo>
                    <a:pt x="4116" y="1251"/>
                  </a:lnTo>
                  <a:lnTo>
                    <a:pt x="4002" y="1023"/>
                  </a:lnTo>
                  <a:lnTo>
                    <a:pt x="3969" y="1069"/>
                  </a:lnTo>
                  <a:lnTo>
                    <a:pt x="3946" y="1126"/>
                  </a:lnTo>
                  <a:lnTo>
                    <a:pt x="3934" y="1137"/>
                  </a:lnTo>
                  <a:lnTo>
                    <a:pt x="3911" y="1137"/>
                  </a:lnTo>
                  <a:lnTo>
                    <a:pt x="3878" y="1171"/>
                  </a:lnTo>
                  <a:lnTo>
                    <a:pt x="3810" y="1114"/>
                  </a:lnTo>
                  <a:lnTo>
                    <a:pt x="3798" y="1035"/>
                  </a:lnTo>
                  <a:lnTo>
                    <a:pt x="3810" y="1000"/>
                  </a:lnTo>
                  <a:lnTo>
                    <a:pt x="3719" y="967"/>
                  </a:lnTo>
                  <a:lnTo>
                    <a:pt x="3639" y="899"/>
                  </a:lnTo>
                  <a:lnTo>
                    <a:pt x="3605" y="909"/>
                  </a:lnTo>
                  <a:lnTo>
                    <a:pt x="3479" y="899"/>
                  </a:lnTo>
                  <a:lnTo>
                    <a:pt x="3469" y="932"/>
                  </a:lnTo>
                  <a:lnTo>
                    <a:pt x="3491" y="955"/>
                  </a:lnTo>
                  <a:lnTo>
                    <a:pt x="3469" y="1000"/>
                  </a:lnTo>
                  <a:lnTo>
                    <a:pt x="3491" y="1069"/>
                  </a:lnTo>
                  <a:lnTo>
                    <a:pt x="3457" y="1160"/>
                  </a:lnTo>
                  <a:lnTo>
                    <a:pt x="3514" y="1217"/>
                  </a:lnTo>
                  <a:lnTo>
                    <a:pt x="3525" y="1308"/>
                  </a:lnTo>
                  <a:lnTo>
                    <a:pt x="3457" y="1376"/>
                  </a:lnTo>
                  <a:lnTo>
                    <a:pt x="3411" y="1399"/>
                  </a:lnTo>
                  <a:lnTo>
                    <a:pt x="3434" y="1546"/>
                  </a:lnTo>
                  <a:lnTo>
                    <a:pt x="3434" y="1581"/>
                  </a:lnTo>
                  <a:lnTo>
                    <a:pt x="3434" y="1603"/>
                  </a:lnTo>
                  <a:lnTo>
                    <a:pt x="3423" y="1603"/>
                  </a:lnTo>
                  <a:lnTo>
                    <a:pt x="3400" y="1626"/>
                  </a:lnTo>
                  <a:lnTo>
                    <a:pt x="3366" y="1614"/>
                  </a:lnTo>
                  <a:lnTo>
                    <a:pt x="3298" y="1523"/>
                  </a:lnTo>
                  <a:lnTo>
                    <a:pt x="3298" y="1422"/>
                  </a:lnTo>
                  <a:lnTo>
                    <a:pt x="3275" y="1387"/>
                  </a:lnTo>
                  <a:lnTo>
                    <a:pt x="2956" y="1262"/>
                  </a:lnTo>
                  <a:lnTo>
                    <a:pt x="2900" y="1285"/>
                  </a:lnTo>
                  <a:lnTo>
                    <a:pt x="2900" y="1262"/>
                  </a:lnTo>
                  <a:lnTo>
                    <a:pt x="2855" y="1171"/>
                  </a:lnTo>
                  <a:lnTo>
                    <a:pt x="2809" y="1160"/>
                  </a:lnTo>
                  <a:lnTo>
                    <a:pt x="2832" y="1000"/>
                  </a:lnTo>
                  <a:lnTo>
                    <a:pt x="2968" y="853"/>
                  </a:lnTo>
                  <a:lnTo>
                    <a:pt x="2843" y="808"/>
                  </a:lnTo>
                  <a:lnTo>
                    <a:pt x="2979" y="830"/>
                  </a:lnTo>
                  <a:lnTo>
                    <a:pt x="2991" y="785"/>
                  </a:lnTo>
                  <a:lnTo>
                    <a:pt x="3047" y="796"/>
                  </a:lnTo>
                  <a:lnTo>
                    <a:pt x="3105" y="728"/>
                  </a:lnTo>
                  <a:lnTo>
                    <a:pt x="3002" y="682"/>
                  </a:lnTo>
                  <a:lnTo>
                    <a:pt x="3002" y="659"/>
                  </a:lnTo>
                  <a:lnTo>
                    <a:pt x="3082" y="705"/>
                  </a:lnTo>
                  <a:lnTo>
                    <a:pt x="3138" y="648"/>
                  </a:lnTo>
                  <a:lnTo>
                    <a:pt x="3116" y="626"/>
                  </a:lnTo>
                  <a:lnTo>
                    <a:pt x="3150" y="614"/>
                  </a:lnTo>
                  <a:lnTo>
                    <a:pt x="3173" y="637"/>
                  </a:lnTo>
                  <a:lnTo>
                    <a:pt x="3218" y="637"/>
                  </a:lnTo>
                  <a:lnTo>
                    <a:pt x="3196" y="603"/>
                  </a:lnTo>
                  <a:lnTo>
                    <a:pt x="3196" y="591"/>
                  </a:lnTo>
                  <a:lnTo>
                    <a:pt x="3241" y="603"/>
                  </a:lnTo>
                  <a:lnTo>
                    <a:pt x="3275" y="603"/>
                  </a:lnTo>
                  <a:lnTo>
                    <a:pt x="3332" y="558"/>
                  </a:lnTo>
                  <a:lnTo>
                    <a:pt x="3298" y="477"/>
                  </a:lnTo>
                  <a:lnTo>
                    <a:pt x="3298" y="455"/>
                  </a:lnTo>
                  <a:lnTo>
                    <a:pt x="3343" y="444"/>
                  </a:lnTo>
                  <a:lnTo>
                    <a:pt x="3309" y="398"/>
                  </a:lnTo>
                  <a:lnTo>
                    <a:pt x="3184" y="353"/>
                  </a:lnTo>
                  <a:lnTo>
                    <a:pt x="3184" y="398"/>
                  </a:lnTo>
                  <a:lnTo>
                    <a:pt x="3196" y="421"/>
                  </a:lnTo>
                  <a:lnTo>
                    <a:pt x="3184" y="444"/>
                  </a:lnTo>
                  <a:lnTo>
                    <a:pt x="3161" y="455"/>
                  </a:lnTo>
                  <a:lnTo>
                    <a:pt x="3138" y="500"/>
                  </a:lnTo>
                  <a:lnTo>
                    <a:pt x="3127" y="477"/>
                  </a:lnTo>
                  <a:lnTo>
                    <a:pt x="3116" y="512"/>
                  </a:lnTo>
                  <a:lnTo>
                    <a:pt x="3138" y="535"/>
                  </a:lnTo>
                  <a:lnTo>
                    <a:pt x="3105" y="558"/>
                  </a:lnTo>
                  <a:lnTo>
                    <a:pt x="3059" y="500"/>
                  </a:lnTo>
                  <a:lnTo>
                    <a:pt x="3082" y="477"/>
                  </a:lnTo>
                  <a:lnTo>
                    <a:pt x="3082" y="444"/>
                  </a:lnTo>
                  <a:lnTo>
                    <a:pt x="3047" y="421"/>
                  </a:lnTo>
                  <a:lnTo>
                    <a:pt x="3014" y="409"/>
                  </a:lnTo>
                  <a:lnTo>
                    <a:pt x="2979" y="477"/>
                  </a:lnTo>
                  <a:lnTo>
                    <a:pt x="2968" y="421"/>
                  </a:lnTo>
                  <a:lnTo>
                    <a:pt x="2979" y="387"/>
                  </a:lnTo>
                  <a:lnTo>
                    <a:pt x="2946" y="376"/>
                  </a:lnTo>
                  <a:lnTo>
                    <a:pt x="2923" y="376"/>
                  </a:lnTo>
                  <a:lnTo>
                    <a:pt x="2923" y="341"/>
                  </a:lnTo>
                  <a:lnTo>
                    <a:pt x="2934" y="330"/>
                  </a:lnTo>
                  <a:lnTo>
                    <a:pt x="2877" y="285"/>
                  </a:lnTo>
                  <a:lnTo>
                    <a:pt x="2877" y="239"/>
                  </a:lnTo>
                  <a:lnTo>
                    <a:pt x="2832" y="205"/>
                  </a:lnTo>
                  <a:lnTo>
                    <a:pt x="2820" y="182"/>
                  </a:lnTo>
                  <a:lnTo>
                    <a:pt x="2855" y="159"/>
                  </a:lnTo>
                  <a:lnTo>
                    <a:pt x="2855" y="114"/>
                  </a:lnTo>
                  <a:lnTo>
                    <a:pt x="2923" y="114"/>
                  </a:lnTo>
                  <a:lnTo>
                    <a:pt x="2979" y="23"/>
                  </a:lnTo>
                  <a:lnTo>
                    <a:pt x="2877"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3"/>
            <p:cNvSpPr/>
            <p:nvPr/>
          </p:nvSpPr>
          <p:spPr>
            <a:xfrm>
              <a:off x="2549441" y="1419901"/>
              <a:ext cx="26348" cy="9864"/>
            </a:xfrm>
            <a:custGeom>
              <a:avLst/>
              <a:gdLst/>
              <a:ahLst/>
              <a:cxnLst/>
              <a:rect l="l" t="t" r="r" b="b"/>
              <a:pathLst>
                <a:path w="398" h="149" extrusionOk="0">
                  <a:moveTo>
                    <a:pt x="69" y="23"/>
                  </a:moveTo>
                  <a:lnTo>
                    <a:pt x="0" y="68"/>
                  </a:lnTo>
                  <a:lnTo>
                    <a:pt x="80" y="29"/>
                  </a:lnTo>
                  <a:lnTo>
                    <a:pt x="80" y="29"/>
                  </a:lnTo>
                  <a:lnTo>
                    <a:pt x="69" y="23"/>
                  </a:lnTo>
                  <a:close/>
                  <a:moveTo>
                    <a:pt x="137" y="0"/>
                  </a:moveTo>
                  <a:lnTo>
                    <a:pt x="80" y="29"/>
                  </a:lnTo>
                  <a:lnTo>
                    <a:pt x="80" y="29"/>
                  </a:lnTo>
                  <a:lnTo>
                    <a:pt x="251" y="114"/>
                  </a:lnTo>
                  <a:lnTo>
                    <a:pt x="273" y="148"/>
                  </a:lnTo>
                  <a:lnTo>
                    <a:pt x="398" y="137"/>
                  </a:lnTo>
                  <a:lnTo>
                    <a:pt x="137"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3"/>
            <p:cNvSpPr/>
            <p:nvPr/>
          </p:nvSpPr>
          <p:spPr>
            <a:xfrm>
              <a:off x="2565197" y="1434928"/>
              <a:ext cx="5362" cy="861"/>
            </a:xfrm>
            <a:custGeom>
              <a:avLst/>
              <a:gdLst/>
              <a:ahLst/>
              <a:cxnLst/>
              <a:rect l="l" t="t" r="r" b="b"/>
              <a:pathLst>
                <a:path w="81" h="13" extrusionOk="0">
                  <a:moveTo>
                    <a:pt x="1" y="1"/>
                  </a:moveTo>
                  <a:lnTo>
                    <a:pt x="81" y="12"/>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3"/>
            <p:cNvSpPr/>
            <p:nvPr/>
          </p:nvSpPr>
          <p:spPr>
            <a:xfrm>
              <a:off x="2594589" y="1434200"/>
              <a:ext cx="3773" cy="794"/>
            </a:xfrm>
            <a:custGeom>
              <a:avLst/>
              <a:gdLst/>
              <a:ahLst/>
              <a:cxnLst/>
              <a:rect l="l" t="t" r="r" b="b"/>
              <a:pathLst>
                <a:path w="57" h="12" extrusionOk="0">
                  <a:moveTo>
                    <a:pt x="1" y="12"/>
                  </a:moveTo>
                  <a:lnTo>
                    <a:pt x="57"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3"/>
            <p:cNvSpPr/>
            <p:nvPr/>
          </p:nvSpPr>
          <p:spPr>
            <a:xfrm>
              <a:off x="2531368" y="1490603"/>
              <a:ext cx="1589" cy="3111"/>
            </a:xfrm>
            <a:custGeom>
              <a:avLst/>
              <a:gdLst/>
              <a:ahLst/>
              <a:cxnLst/>
              <a:rect l="l" t="t" r="r" b="b"/>
              <a:pathLst>
                <a:path w="24" h="47" extrusionOk="0">
                  <a:moveTo>
                    <a:pt x="1" y="1"/>
                  </a:moveTo>
                  <a:lnTo>
                    <a:pt x="23" y="46"/>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3"/>
            <p:cNvSpPr/>
            <p:nvPr/>
          </p:nvSpPr>
          <p:spPr>
            <a:xfrm>
              <a:off x="2579562" y="1148944"/>
              <a:ext cx="158814" cy="134783"/>
            </a:xfrm>
            <a:custGeom>
              <a:avLst/>
              <a:gdLst/>
              <a:ahLst/>
              <a:cxnLst/>
              <a:rect l="l" t="t" r="r" b="b"/>
              <a:pathLst>
                <a:path w="2399" h="2036" extrusionOk="0">
                  <a:moveTo>
                    <a:pt x="1398" y="1"/>
                  </a:moveTo>
                  <a:lnTo>
                    <a:pt x="1330" y="35"/>
                  </a:lnTo>
                  <a:lnTo>
                    <a:pt x="1034" y="46"/>
                  </a:lnTo>
                  <a:lnTo>
                    <a:pt x="1080" y="92"/>
                  </a:lnTo>
                  <a:lnTo>
                    <a:pt x="1011" y="114"/>
                  </a:lnTo>
                  <a:lnTo>
                    <a:pt x="1102" y="182"/>
                  </a:lnTo>
                  <a:lnTo>
                    <a:pt x="864" y="114"/>
                  </a:lnTo>
                  <a:lnTo>
                    <a:pt x="910" y="182"/>
                  </a:lnTo>
                  <a:lnTo>
                    <a:pt x="852" y="182"/>
                  </a:lnTo>
                  <a:lnTo>
                    <a:pt x="784" y="137"/>
                  </a:lnTo>
                  <a:lnTo>
                    <a:pt x="784" y="194"/>
                  </a:lnTo>
                  <a:lnTo>
                    <a:pt x="750" y="228"/>
                  </a:lnTo>
                  <a:lnTo>
                    <a:pt x="728" y="137"/>
                  </a:lnTo>
                  <a:lnTo>
                    <a:pt x="455" y="217"/>
                  </a:lnTo>
                  <a:lnTo>
                    <a:pt x="466" y="285"/>
                  </a:lnTo>
                  <a:lnTo>
                    <a:pt x="387" y="273"/>
                  </a:lnTo>
                  <a:lnTo>
                    <a:pt x="216" y="399"/>
                  </a:lnTo>
                  <a:lnTo>
                    <a:pt x="307" y="410"/>
                  </a:lnTo>
                  <a:lnTo>
                    <a:pt x="273" y="490"/>
                  </a:lnTo>
                  <a:lnTo>
                    <a:pt x="0" y="592"/>
                  </a:lnTo>
                  <a:lnTo>
                    <a:pt x="23" y="626"/>
                  </a:lnTo>
                  <a:lnTo>
                    <a:pt x="261" y="672"/>
                  </a:lnTo>
                  <a:lnTo>
                    <a:pt x="57" y="705"/>
                  </a:lnTo>
                  <a:lnTo>
                    <a:pt x="125" y="728"/>
                  </a:lnTo>
                  <a:lnTo>
                    <a:pt x="125" y="763"/>
                  </a:lnTo>
                  <a:lnTo>
                    <a:pt x="182" y="785"/>
                  </a:lnTo>
                  <a:lnTo>
                    <a:pt x="375" y="763"/>
                  </a:lnTo>
                  <a:lnTo>
                    <a:pt x="569" y="842"/>
                  </a:lnTo>
                  <a:lnTo>
                    <a:pt x="705" y="1069"/>
                  </a:lnTo>
                  <a:lnTo>
                    <a:pt x="682" y="1127"/>
                  </a:lnTo>
                  <a:lnTo>
                    <a:pt x="705" y="1183"/>
                  </a:lnTo>
                  <a:lnTo>
                    <a:pt x="761" y="1149"/>
                  </a:lnTo>
                  <a:lnTo>
                    <a:pt x="773" y="1195"/>
                  </a:lnTo>
                  <a:lnTo>
                    <a:pt x="852" y="1240"/>
                  </a:lnTo>
                  <a:lnTo>
                    <a:pt x="830" y="1251"/>
                  </a:lnTo>
                  <a:lnTo>
                    <a:pt x="728" y="1251"/>
                  </a:lnTo>
                  <a:lnTo>
                    <a:pt x="830" y="1297"/>
                  </a:lnTo>
                  <a:lnTo>
                    <a:pt x="864" y="1342"/>
                  </a:lnTo>
                  <a:lnTo>
                    <a:pt x="864" y="1410"/>
                  </a:lnTo>
                  <a:lnTo>
                    <a:pt x="807" y="1410"/>
                  </a:lnTo>
                  <a:lnTo>
                    <a:pt x="750" y="1513"/>
                  </a:lnTo>
                  <a:lnTo>
                    <a:pt x="784" y="1547"/>
                  </a:lnTo>
                  <a:lnTo>
                    <a:pt x="750" y="1592"/>
                  </a:lnTo>
                  <a:lnTo>
                    <a:pt x="807" y="1649"/>
                  </a:lnTo>
                  <a:lnTo>
                    <a:pt x="819" y="1729"/>
                  </a:lnTo>
                  <a:lnTo>
                    <a:pt x="910" y="1888"/>
                  </a:lnTo>
                  <a:lnTo>
                    <a:pt x="1148" y="2036"/>
                  </a:lnTo>
                  <a:lnTo>
                    <a:pt x="1182" y="2001"/>
                  </a:lnTo>
                  <a:lnTo>
                    <a:pt x="1193" y="1854"/>
                  </a:lnTo>
                  <a:lnTo>
                    <a:pt x="1262" y="1763"/>
                  </a:lnTo>
                  <a:lnTo>
                    <a:pt x="1262" y="1740"/>
                  </a:lnTo>
                  <a:lnTo>
                    <a:pt x="1273" y="1718"/>
                  </a:lnTo>
                  <a:lnTo>
                    <a:pt x="1273" y="1683"/>
                  </a:lnTo>
                  <a:lnTo>
                    <a:pt x="1273" y="1660"/>
                  </a:lnTo>
                  <a:lnTo>
                    <a:pt x="1364" y="1581"/>
                  </a:lnTo>
                  <a:lnTo>
                    <a:pt x="1387" y="1581"/>
                  </a:lnTo>
                  <a:lnTo>
                    <a:pt x="1398" y="1604"/>
                  </a:lnTo>
                  <a:lnTo>
                    <a:pt x="1466" y="1581"/>
                  </a:lnTo>
                  <a:lnTo>
                    <a:pt x="1603" y="1445"/>
                  </a:lnTo>
                  <a:lnTo>
                    <a:pt x="1989" y="1274"/>
                  </a:lnTo>
                  <a:lnTo>
                    <a:pt x="2001" y="1251"/>
                  </a:lnTo>
                  <a:lnTo>
                    <a:pt x="1842" y="1251"/>
                  </a:lnTo>
                  <a:lnTo>
                    <a:pt x="1865" y="1183"/>
                  </a:lnTo>
                  <a:lnTo>
                    <a:pt x="2001" y="1228"/>
                  </a:lnTo>
                  <a:lnTo>
                    <a:pt x="2024" y="1172"/>
                  </a:lnTo>
                  <a:lnTo>
                    <a:pt x="1921" y="1069"/>
                  </a:lnTo>
                  <a:lnTo>
                    <a:pt x="1978" y="1069"/>
                  </a:lnTo>
                  <a:lnTo>
                    <a:pt x="2012" y="1024"/>
                  </a:lnTo>
                  <a:lnTo>
                    <a:pt x="1921" y="1024"/>
                  </a:lnTo>
                  <a:lnTo>
                    <a:pt x="1898" y="1001"/>
                  </a:lnTo>
                  <a:lnTo>
                    <a:pt x="1921" y="956"/>
                  </a:lnTo>
                  <a:lnTo>
                    <a:pt x="2001" y="990"/>
                  </a:lnTo>
                  <a:lnTo>
                    <a:pt x="2069" y="967"/>
                  </a:lnTo>
                  <a:lnTo>
                    <a:pt x="2012" y="910"/>
                  </a:lnTo>
                  <a:lnTo>
                    <a:pt x="2103" y="899"/>
                  </a:lnTo>
                  <a:lnTo>
                    <a:pt x="2115" y="876"/>
                  </a:lnTo>
                  <a:lnTo>
                    <a:pt x="2046" y="819"/>
                  </a:lnTo>
                  <a:lnTo>
                    <a:pt x="2115" y="808"/>
                  </a:lnTo>
                  <a:lnTo>
                    <a:pt x="2092" y="728"/>
                  </a:lnTo>
                  <a:lnTo>
                    <a:pt x="2024" y="705"/>
                  </a:lnTo>
                  <a:lnTo>
                    <a:pt x="1989" y="672"/>
                  </a:lnTo>
                  <a:lnTo>
                    <a:pt x="2160" y="660"/>
                  </a:lnTo>
                  <a:lnTo>
                    <a:pt x="2126" y="614"/>
                  </a:lnTo>
                  <a:lnTo>
                    <a:pt x="2069" y="604"/>
                  </a:lnTo>
                  <a:lnTo>
                    <a:pt x="2115" y="581"/>
                  </a:lnTo>
                  <a:lnTo>
                    <a:pt x="2012" y="569"/>
                  </a:lnTo>
                  <a:lnTo>
                    <a:pt x="2035" y="490"/>
                  </a:lnTo>
                  <a:lnTo>
                    <a:pt x="2171" y="376"/>
                  </a:lnTo>
                  <a:lnTo>
                    <a:pt x="2137" y="342"/>
                  </a:lnTo>
                  <a:lnTo>
                    <a:pt x="2080" y="364"/>
                  </a:lnTo>
                  <a:lnTo>
                    <a:pt x="2126" y="331"/>
                  </a:lnTo>
                  <a:lnTo>
                    <a:pt x="2228" y="308"/>
                  </a:lnTo>
                  <a:lnTo>
                    <a:pt x="2160" y="296"/>
                  </a:lnTo>
                  <a:lnTo>
                    <a:pt x="2398" y="172"/>
                  </a:lnTo>
                  <a:lnTo>
                    <a:pt x="2262" y="137"/>
                  </a:lnTo>
                  <a:lnTo>
                    <a:pt x="2183" y="182"/>
                  </a:lnTo>
                  <a:lnTo>
                    <a:pt x="2103" y="194"/>
                  </a:lnTo>
                  <a:lnTo>
                    <a:pt x="2069" y="182"/>
                  </a:lnTo>
                  <a:lnTo>
                    <a:pt x="1933" y="285"/>
                  </a:lnTo>
                  <a:lnTo>
                    <a:pt x="1989" y="194"/>
                  </a:lnTo>
                  <a:lnTo>
                    <a:pt x="1966" y="126"/>
                  </a:lnTo>
                  <a:lnTo>
                    <a:pt x="1796" y="217"/>
                  </a:lnTo>
                  <a:lnTo>
                    <a:pt x="1796" y="217"/>
                  </a:lnTo>
                  <a:lnTo>
                    <a:pt x="1875" y="160"/>
                  </a:lnTo>
                  <a:lnTo>
                    <a:pt x="1580" y="182"/>
                  </a:lnTo>
                  <a:lnTo>
                    <a:pt x="2024" y="81"/>
                  </a:lnTo>
                  <a:lnTo>
                    <a:pt x="1398"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3"/>
            <p:cNvSpPr/>
            <p:nvPr/>
          </p:nvSpPr>
          <p:spPr>
            <a:xfrm>
              <a:off x="2626167" y="1234740"/>
              <a:ext cx="7613" cy="4568"/>
            </a:xfrm>
            <a:custGeom>
              <a:avLst/>
              <a:gdLst/>
              <a:ahLst/>
              <a:cxnLst/>
              <a:rect l="l" t="t" r="r" b="b"/>
              <a:pathLst>
                <a:path w="115" h="69" extrusionOk="0">
                  <a:moveTo>
                    <a:pt x="12" y="1"/>
                  </a:moveTo>
                  <a:lnTo>
                    <a:pt x="1" y="35"/>
                  </a:lnTo>
                  <a:lnTo>
                    <a:pt x="46" y="69"/>
                  </a:lnTo>
                  <a:lnTo>
                    <a:pt x="115" y="46"/>
                  </a:lnTo>
                  <a:lnTo>
                    <a:pt x="80" y="12"/>
                  </a:lnTo>
                  <a:lnTo>
                    <a:pt x="12"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3"/>
            <p:cNvSpPr/>
            <p:nvPr/>
          </p:nvSpPr>
          <p:spPr>
            <a:xfrm>
              <a:off x="2517797" y="1198594"/>
              <a:ext cx="44486" cy="13637"/>
            </a:xfrm>
            <a:custGeom>
              <a:avLst/>
              <a:gdLst/>
              <a:ahLst/>
              <a:cxnLst/>
              <a:rect l="l" t="t" r="r" b="b"/>
              <a:pathLst>
                <a:path w="672" h="206" extrusionOk="0">
                  <a:moveTo>
                    <a:pt x="103" y="1"/>
                  </a:moveTo>
                  <a:lnTo>
                    <a:pt x="1" y="24"/>
                  </a:lnTo>
                  <a:lnTo>
                    <a:pt x="183" y="104"/>
                  </a:lnTo>
                  <a:lnTo>
                    <a:pt x="183" y="172"/>
                  </a:lnTo>
                  <a:lnTo>
                    <a:pt x="285" y="206"/>
                  </a:lnTo>
                  <a:lnTo>
                    <a:pt x="319" y="195"/>
                  </a:lnTo>
                  <a:lnTo>
                    <a:pt x="638" y="195"/>
                  </a:lnTo>
                  <a:lnTo>
                    <a:pt x="671" y="126"/>
                  </a:lnTo>
                  <a:lnTo>
                    <a:pt x="274" y="104"/>
                  </a:lnTo>
                  <a:lnTo>
                    <a:pt x="285" y="58"/>
                  </a:lnTo>
                  <a:lnTo>
                    <a:pt x="103"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3"/>
            <p:cNvSpPr/>
            <p:nvPr/>
          </p:nvSpPr>
          <p:spPr>
            <a:xfrm>
              <a:off x="2561489" y="1275386"/>
              <a:ext cx="66" cy="3045"/>
            </a:xfrm>
            <a:custGeom>
              <a:avLst/>
              <a:gdLst/>
              <a:ahLst/>
              <a:cxnLst/>
              <a:rect l="l" t="t" r="r" b="b"/>
              <a:pathLst>
                <a:path w="1" h="46" extrusionOk="0">
                  <a:moveTo>
                    <a:pt x="0" y="46"/>
                  </a:moveTo>
                  <a:lnTo>
                    <a:pt x="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3"/>
            <p:cNvSpPr/>
            <p:nvPr/>
          </p:nvSpPr>
          <p:spPr>
            <a:xfrm>
              <a:off x="2461329" y="1218984"/>
              <a:ext cx="46009" cy="28665"/>
            </a:xfrm>
            <a:custGeom>
              <a:avLst/>
              <a:gdLst/>
              <a:ahLst/>
              <a:cxnLst/>
              <a:rect l="l" t="t" r="r" b="b"/>
              <a:pathLst>
                <a:path w="695" h="433" extrusionOk="0">
                  <a:moveTo>
                    <a:pt x="536" y="0"/>
                  </a:moveTo>
                  <a:lnTo>
                    <a:pt x="467" y="23"/>
                  </a:lnTo>
                  <a:lnTo>
                    <a:pt x="513" y="69"/>
                  </a:lnTo>
                  <a:lnTo>
                    <a:pt x="456" y="46"/>
                  </a:lnTo>
                  <a:lnTo>
                    <a:pt x="422" y="46"/>
                  </a:lnTo>
                  <a:lnTo>
                    <a:pt x="445" y="148"/>
                  </a:lnTo>
                  <a:lnTo>
                    <a:pt x="422" y="170"/>
                  </a:lnTo>
                  <a:lnTo>
                    <a:pt x="387" y="102"/>
                  </a:lnTo>
                  <a:lnTo>
                    <a:pt x="319" y="69"/>
                  </a:lnTo>
                  <a:lnTo>
                    <a:pt x="319" y="69"/>
                  </a:lnTo>
                  <a:lnTo>
                    <a:pt x="342" y="102"/>
                  </a:lnTo>
                  <a:lnTo>
                    <a:pt x="296" y="114"/>
                  </a:lnTo>
                  <a:lnTo>
                    <a:pt x="228" y="69"/>
                  </a:lnTo>
                  <a:lnTo>
                    <a:pt x="205" y="114"/>
                  </a:lnTo>
                  <a:lnTo>
                    <a:pt x="172" y="102"/>
                  </a:lnTo>
                  <a:lnTo>
                    <a:pt x="183" y="46"/>
                  </a:lnTo>
                  <a:lnTo>
                    <a:pt x="13" y="125"/>
                  </a:lnTo>
                  <a:lnTo>
                    <a:pt x="1" y="159"/>
                  </a:lnTo>
                  <a:lnTo>
                    <a:pt x="35" y="216"/>
                  </a:lnTo>
                  <a:lnTo>
                    <a:pt x="126" y="193"/>
                  </a:lnTo>
                  <a:lnTo>
                    <a:pt x="24" y="250"/>
                  </a:lnTo>
                  <a:lnTo>
                    <a:pt x="274" y="284"/>
                  </a:lnTo>
                  <a:lnTo>
                    <a:pt x="58" y="330"/>
                  </a:lnTo>
                  <a:lnTo>
                    <a:pt x="286" y="432"/>
                  </a:lnTo>
                  <a:lnTo>
                    <a:pt x="456" y="364"/>
                  </a:lnTo>
                  <a:lnTo>
                    <a:pt x="660" y="387"/>
                  </a:lnTo>
                  <a:lnTo>
                    <a:pt x="627" y="352"/>
                  </a:lnTo>
                  <a:lnTo>
                    <a:pt x="604" y="341"/>
                  </a:lnTo>
                  <a:lnTo>
                    <a:pt x="637" y="319"/>
                  </a:lnTo>
                  <a:lnTo>
                    <a:pt x="695" y="307"/>
                  </a:lnTo>
                  <a:lnTo>
                    <a:pt x="569" y="216"/>
                  </a:lnTo>
                  <a:lnTo>
                    <a:pt x="536"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3"/>
            <p:cNvSpPr/>
            <p:nvPr/>
          </p:nvSpPr>
          <p:spPr>
            <a:xfrm>
              <a:off x="2551692" y="1272407"/>
              <a:ext cx="3840" cy="3840"/>
            </a:xfrm>
            <a:custGeom>
              <a:avLst/>
              <a:gdLst/>
              <a:ahLst/>
              <a:cxnLst/>
              <a:rect l="l" t="t" r="r" b="b"/>
              <a:pathLst>
                <a:path w="58" h="58" extrusionOk="0">
                  <a:moveTo>
                    <a:pt x="0" y="57"/>
                  </a:moveTo>
                  <a:lnTo>
                    <a:pt x="57"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3"/>
            <p:cNvSpPr/>
            <p:nvPr/>
          </p:nvSpPr>
          <p:spPr>
            <a:xfrm>
              <a:off x="2614913" y="1319807"/>
              <a:ext cx="16616" cy="17344"/>
            </a:xfrm>
            <a:custGeom>
              <a:avLst/>
              <a:gdLst/>
              <a:ahLst/>
              <a:cxnLst/>
              <a:rect l="l" t="t" r="r" b="b"/>
              <a:pathLst>
                <a:path w="251" h="262" extrusionOk="0">
                  <a:moveTo>
                    <a:pt x="114" y="1"/>
                  </a:moveTo>
                  <a:lnTo>
                    <a:pt x="0" y="228"/>
                  </a:lnTo>
                  <a:lnTo>
                    <a:pt x="159" y="228"/>
                  </a:lnTo>
                  <a:lnTo>
                    <a:pt x="148" y="262"/>
                  </a:lnTo>
                  <a:lnTo>
                    <a:pt x="148" y="262"/>
                  </a:lnTo>
                  <a:lnTo>
                    <a:pt x="182" y="239"/>
                  </a:lnTo>
                  <a:lnTo>
                    <a:pt x="250" y="262"/>
                  </a:lnTo>
                  <a:lnTo>
                    <a:pt x="227" y="193"/>
                  </a:lnTo>
                  <a:lnTo>
                    <a:pt x="216" y="183"/>
                  </a:lnTo>
                  <a:lnTo>
                    <a:pt x="216" y="137"/>
                  </a:lnTo>
                  <a:lnTo>
                    <a:pt x="159" y="125"/>
                  </a:lnTo>
                  <a:lnTo>
                    <a:pt x="136" y="103"/>
                  </a:lnTo>
                  <a:lnTo>
                    <a:pt x="103" y="103"/>
                  </a:lnTo>
                  <a:lnTo>
                    <a:pt x="114" y="69"/>
                  </a:lnTo>
                  <a:lnTo>
                    <a:pt x="136" y="12"/>
                  </a:lnTo>
                  <a:lnTo>
                    <a:pt x="114"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3"/>
            <p:cNvSpPr/>
            <p:nvPr/>
          </p:nvSpPr>
          <p:spPr>
            <a:xfrm>
              <a:off x="2601342" y="1327353"/>
              <a:ext cx="6885" cy="2317"/>
            </a:xfrm>
            <a:custGeom>
              <a:avLst/>
              <a:gdLst/>
              <a:ahLst/>
              <a:cxnLst/>
              <a:rect l="l" t="t" r="r" b="b"/>
              <a:pathLst>
                <a:path w="104" h="35" extrusionOk="0">
                  <a:moveTo>
                    <a:pt x="0" y="0"/>
                  </a:moveTo>
                  <a:lnTo>
                    <a:pt x="103" y="34"/>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3"/>
            <p:cNvSpPr/>
            <p:nvPr/>
          </p:nvSpPr>
          <p:spPr>
            <a:xfrm>
              <a:off x="2541894" y="1259631"/>
              <a:ext cx="18139" cy="12115"/>
            </a:xfrm>
            <a:custGeom>
              <a:avLst/>
              <a:gdLst/>
              <a:ahLst/>
              <a:cxnLst/>
              <a:rect l="l" t="t" r="r" b="b"/>
              <a:pathLst>
                <a:path w="274" h="183" extrusionOk="0">
                  <a:moveTo>
                    <a:pt x="92" y="0"/>
                  </a:moveTo>
                  <a:lnTo>
                    <a:pt x="46" y="34"/>
                  </a:lnTo>
                  <a:lnTo>
                    <a:pt x="1" y="148"/>
                  </a:lnTo>
                  <a:lnTo>
                    <a:pt x="57" y="148"/>
                  </a:lnTo>
                  <a:lnTo>
                    <a:pt x="80" y="182"/>
                  </a:lnTo>
                  <a:lnTo>
                    <a:pt x="137" y="137"/>
                  </a:lnTo>
                  <a:lnTo>
                    <a:pt x="274" y="137"/>
                  </a:lnTo>
                  <a:lnTo>
                    <a:pt x="92"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3"/>
            <p:cNvSpPr/>
            <p:nvPr/>
          </p:nvSpPr>
          <p:spPr>
            <a:xfrm>
              <a:off x="2497474" y="1209186"/>
              <a:ext cx="3045" cy="1523"/>
            </a:xfrm>
            <a:custGeom>
              <a:avLst/>
              <a:gdLst/>
              <a:ahLst/>
              <a:cxnLst/>
              <a:rect l="l" t="t" r="r" b="b"/>
              <a:pathLst>
                <a:path w="46" h="23" extrusionOk="0">
                  <a:moveTo>
                    <a:pt x="46" y="23"/>
                  </a:moveTo>
                  <a:lnTo>
                    <a:pt x="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3"/>
            <p:cNvSpPr/>
            <p:nvPr/>
          </p:nvSpPr>
          <p:spPr>
            <a:xfrm>
              <a:off x="2567514" y="1245265"/>
              <a:ext cx="6090" cy="5362"/>
            </a:xfrm>
            <a:custGeom>
              <a:avLst/>
              <a:gdLst/>
              <a:ahLst/>
              <a:cxnLst/>
              <a:rect l="l" t="t" r="r" b="b"/>
              <a:pathLst>
                <a:path w="92" h="81" extrusionOk="0">
                  <a:moveTo>
                    <a:pt x="34" y="1"/>
                  </a:moveTo>
                  <a:lnTo>
                    <a:pt x="0" y="81"/>
                  </a:lnTo>
                  <a:lnTo>
                    <a:pt x="79" y="81"/>
                  </a:lnTo>
                  <a:lnTo>
                    <a:pt x="91" y="23"/>
                  </a:lnTo>
                  <a:lnTo>
                    <a:pt x="34"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3"/>
            <p:cNvSpPr/>
            <p:nvPr/>
          </p:nvSpPr>
          <p:spPr>
            <a:xfrm>
              <a:off x="2504293" y="1215939"/>
              <a:ext cx="15094" cy="15160"/>
            </a:xfrm>
            <a:custGeom>
              <a:avLst/>
              <a:gdLst/>
              <a:ahLst/>
              <a:cxnLst/>
              <a:rect l="l" t="t" r="r" b="b"/>
              <a:pathLst>
                <a:path w="228" h="229" extrusionOk="0">
                  <a:moveTo>
                    <a:pt x="170" y="1"/>
                  </a:moveTo>
                  <a:lnTo>
                    <a:pt x="34" y="69"/>
                  </a:lnTo>
                  <a:lnTo>
                    <a:pt x="69" y="103"/>
                  </a:lnTo>
                  <a:lnTo>
                    <a:pt x="0" y="92"/>
                  </a:lnTo>
                  <a:lnTo>
                    <a:pt x="102" y="228"/>
                  </a:lnTo>
                  <a:lnTo>
                    <a:pt x="170" y="205"/>
                  </a:lnTo>
                  <a:lnTo>
                    <a:pt x="228" y="103"/>
                  </a:lnTo>
                  <a:lnTo>
                    <a:pt x="205" y="92"/>
                  </a:lnTo>
                  <a:lnTo>
                    <a:pt x="193" y="115"/>
                  </a:lnTo>
                  <a:lnTo>
                    <a:pt x="148" y="92"/>
                  </a:lnTo>
                  <a:lnTo>
                    <a:pt x="193" y="46"/>
                  </a:lnTo>
                  <a:lnTo>
                    <a:pt x="17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3"/>
            <p:cNvSpPr/>
            <p:nvPr/>
          </p:nvSpPr>
          <p:spPr>
            <a:xfrm>
              <a:off x="2444051" y="1215211"/>
              <a:ext cx="25686" cy="20390"/>
            </a:xfrm>
            <a:custGeom>
              <a:avLst/>
              <a:gdLst/>
              <a:ahLst/>
              <a:cxnLst/>
              <a:rect l="l" t="t" r="r" b="b"/>
              <a:pathLst>
                <a:path w="388" h="308" extrusionOk="0">
                  <a:moveTo>
                    <a:pt x="160" y="0"/>
                  </a:moveTo>
                  <a:lnTo>
                    <a:pt x="46" y="23"/>
                  </a:lnTo>
                  <a:lnTo>
                    <a:pt x="57" y="68"/>
                  </a:lnTo>
                  <a:lnTo>
                    <a:pt x="1" y="205"/>
                  </a:lnTo>
                  <a:lnTo>
                    <a:pt x="103" y="307"/>
                  </a:lnTo>
                  <a:lnTo>
                    <a:pt x="387" y="91"/>
                  </a:lnTo>
                  <a:lnTo>
                    <a:pt x="342" y="35"/>
                  </a:lnTo>
                  <a:lnTo>
                    <a:pt x="16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3"/>
            <p:cNvSpPr/>
            <p:nvPr/>
          </p:nvSpPr>
          <p:spPr>
            <a:xfrm>
              <a:off x="2532891" y="1194093"/>
              <a:ext cx="2251" cy="2383"/>
            </a:xfrm>
            <a:custGeom>
              <a:avLst/>
              <a:gdLst/>
              <a:ahLst/>
              <a:cxnLst/>
              <a:rect l="l" t="t" r="r" b="b"/>
              <a:pathLst>
                <a:path w="34" h="36" extrusionOk="0">
                  <a:moveTo>
                    <a:pt x="34" y="1"/>
                  </a:moveTo>
                  <a:lnTo>
                    <a:pt x="0" y="35"/>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3"/>
            <p:cNvSpPr/>
            <p:nvPr/>
          </p:nvSpPr>
          <p:spPr>
            <a:xfrm>
              <a:off x="2460601" y="1206141"/>
              <a:ext cx="3840" cy="3111"/>
            </a:xfrm>
            <a:custGeom>
              <a:avLst/>
              <a:gdLst/>
              <a:ahLst/>
              <a:cxnLst/>
              <a:rect l="l" t="t" r="r" b="b"/>
              <a:pathLst>
                <a:path w="58" h="47" extrusionOk="0">
                  <a:moveTo>
                    <a:pt x="1" y="46"/>
                  </a:moveTo>
                  <a:lnTo>
                    <a:pt x="57"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3"/>
            <p:cNvSpPr/>
            <p:nvPr/>
          </p:nvSpPr>
          <p:spPr>
            <a:xfrm>
              <a:off x="2425250" y="1315305"/>
              <a:ext cx="3840" cy="6819"/>
            </a:xfrm>
            <a:custGeom>
              <a:avLst/>
              <a:gdLst/>
              <a:ahLst/>
              <a:cxnLst/>
              <a:rect l="l" t="t" r="r" b="b"/>
              <a:pathLst>
                <a:path w="58" h="103" extrusionOk="0">
                  <a:moveTo>
                    <a:pt x="0" y="0"/>
                  </a:moveTo>
                  <a:lnTo>
                    <a:pt x="57" y="102"/>
                  </a:lnTo>
                  <a:lnTo>
                    <a:pt x="46" y="34"/>
                  </a:lnTo>
                  <a:lnTo>
                    <a:pt x="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3"/>
            <p:cNvSpPr/>
            <p:nvPr/>
          </p:nvSpPr>
          <p:spPr>
            <a:xfrm>
              <a:off x="2519320" y="1193364"/>
              <a:ext cx="7613" cy="2317"/>
            </a:xfrm>
            <a:custGeom>
              <a:avLst/>
              <a:gdLst/>
              <a:ahLst/>
              <a:cxnLst/>
              <a:rect l="l" t="t" r="r" b="b"/>
              <a:pathLst>
                <a:path w="115" h="35" extrusionOk="0">
                  <a:moveTo>
                    <a:pt x="114" y="1"/>
                  </a:moveTo>
                  <a:lnTo>
                    <a:pt x="1" y="34"/>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3"/>
            <p:cNvSpPr/>
            <p:nvPr/>
          </p:nvSpPr>
          <p:spPr>
            <a:xfrm>
              <a:off x="2535870" y="1216667"/>
              <a:ext cx="73813" cy="59580"/>
            </a:xfrm>
            <a:custGeom>
              <a:avLst/>
              <a:gdLst/>
              <a:ahLst/>
              <a:cxnLst/>
              <a:rect l="l" t="t" r="r" b="b"/>
              <a:pathLst>
                <a:path w="1115" h="900" extrusionOk="0">
                  <a:moveTo>
                    <a:pt x="183" y="1"/>
                  </a:moveTo>
                  <a:lnTo>
                    <a:pt x="34" y="58"/>
                  </a:lnTo>
                  <a:lnTo>
                    <a:pt x="1" y="205"/>
                  </a:lnTo>
                  <a:lnTo>
                    <a:pt x="80" y="228"/>
                  </a:lnTo>
                  <a:lnTo>
                    <a:pt x="69" y="240"/>
                  </a:lnTo>
                  <a:lnTo>
                    <a:pt x="12" y="251"/>
                  </a:lnTo>
                  <a:lnTo>
                    <a:pt x="285" y="331"/>
                  </a:lnTo>
                  <a:lnTo>
                    <a:pt x="330" y="308"/>
                  </a:lnTo>
                  <a:lnTo>
                    <a:pt x="421" y="319"/>
                  </a:lnTo>
                  <a:lnTo>
                    <a:pt x="410" y="296"/>
                  </a:lnTo>
                  <a:lnTo>
                    <a:pt x="421" y="274"/>
                  </a:lnTo>
                  <a:lnTo>
                    <a:pt x="546" y="365"/>
                  </a:lnTo>
                  <a:lnTo>
                    <a:pt x="512" y="410"/>
                  </a:lnTo>
                  <a:lnTo>
                    <a:pt x="569" y="387"/>
                  </a:lnTo>
                  <a:lnTo>
                    <a:pt x="660" y="467"/>
                  </a:lnTo>
                  <a:lnTo>
                    <a:pt x="660" y="546"/>
                  </a:lnTo>
                  <a:lnTo>
                    <a:pt x="728" y="536"/>
                  </a:lnTo>
                  <a:lnTo>
                    <a:pt x="785" y="569"/>
                  </a:lnTo>
                  <a:lnTo>
                    <a:pt x="728" y="604"/>
                  </a:lnTo>
                  <a:lnTo>
                    <a:pt x="637" y="558"/>
                  </a:lnTo>
                  <a:lnTo>
                    <a:pt x="626" y="637"/>
                  </a:lnTo>
                  <a:lnTo>
                    <a:pt x="478" y="672"/>
                  </a:lnTo>
                  <a:lnTo>
                    <a:pt x="456" y="728"/>
                  </a:lnTo>
                  <a:lnTo>
                    <a:pt x="637" y="717"/>
                  </a:lnTo>
                  <a:lnTo>
                    <a:pt x="683" y="763"/>
                  </a:lnTo>
                  <a:lnTo>
                    <a:pt x="706" y="819"/>
                  </a:lnTo>
                  <a:lnTo>
                    <a:pt x="921" y="899"/>
                  </a:lnTo>
                  <a:lnTo>
                    <a:pt x="819" y="786"/>
                  </a:lnTo>
                  <a:lnTo>
                    <a:pt x="978" y="797"/>
                  </a:lnTo>
                  <a:lnTo>
                    <a:pt x="853" y="626"/>
                  </a:lnTo>
                  <a:lnTo>
                    <a:pt x="865" y="569"/>
                  </a:lnTo>
                  <a:lnTo>
                    <a:pt x="921" y="592"/>
                  </a:lnTo>
                  <a:lnTo>
                    <a:pt x="978" y="660"/>
                  </a:lnTo>
                  <a:lnTo>
                    <a:pt x="1058" y="615"/>
                  </a:lnTo>
                  <a:lnTo>
                    <a:pt x="1115" y="558"/>
                  </a:lnTo>
                  <a:lnTo>
                    <a:pt x="842" y="376"/>
                  </a:lnTo>
                  <a:lnTo>
                    <a:pt x="898" y="365"/>
                  </a:lnTo>
                  <a:lnTo>
                    <a:pt x="853" y="342"/>
                  </a:lnTo>
                  <a:lnTo>
                    <a:pt x="876" y="319"/>
                  </a:lnTo>
                  <a:lnTo>
                    <a:pt x="853" y="285"/>
                  </a:lnTo>
                  <a:lnTo>
                    <a:pt x="830" y="296"/>
                  </a:lnTo>
                  <a:lnTo>
                    <a:pt x="830" y="263"/>
                  </a:lnTo>
                  <a:lnTo>
                    <a:pt x="751" y="228"/>
                  </a:lnTo>
                  <a:lnTo>
                    <a:pt x="694" y="240"/>
                  </a:lnTo>
                  <a:lnTo>
                    <a:pt x="683" y="228"/>
                  </a:lnTo>
                  <a:lnTo>
                    <a:pt x="717" y="183"/>
                  </a:lnTo>
                  <a:lnTo>
                    <a:pt x="717" y="183"/>
                  </a:lnTo>
                  <a:lnTo>
                    <a:pt x="660" y="194"/>
                  </a:lnTo>
                  <a:lnTo>
                    <a:pt x="478" y="81"/>
                  </a:lnTo>
                  <a:lnTo>
                    <a:pt x="433" y="126"/>
                  </a:lnTo>
                  <a:lnTo>
                    <a:pt x="410" y="114"/>
                  </a:lnTo>
                  <a:lnTo>
                    <a:pt x="353" y="137"/>
                  </a:lnTo>
                  <a:lnTo>
                    <a:pt x="353" y="69"/>
                  </a:lnTo>
                  <a:lnTo>
                    <a:pt x="319" y="13"/>
                  </a:lnTo>
                  <a:lnTo>
                    <a:pt x="251" y="13"/>
                  </a:lnTo>
                  <a:lnTo>
                    <a:pt x="171" y="58"/>
                  </a:lnTo>
                  <a:lnTo>
                    <a:pt x="183" y="126"/>
                  </a:lnTo>
                  <a:lnTo>
                    <a:pt x="160" y="160"/>
                  </a:lnTo>
                  <a:lnTo>
                    <a:pt x="194" y="194"/>
                  </a:lnTo>
                  <a:lnTo>
                    <a:pt x="194" y="194"/>
                  </a:lnTo>
                  <a:lnTo>
                    <a:pt x="137" y="172"/>
                  </a:lnTo>
                  <a:lnTo>
                    <a:pt x="125" y="114"/>
                  </a:lnTo>
                  <a:lnTo>
                    <a:pt x="148" y="46"/>
                  </a:lnTo>
                  <a:lnTo>
                    <a:pt x="183"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3"/>
            <p:cNvSpPr/>
            <p:nvPr/>
          </p:nvSpPr>
          <p:spPr>
            <a:xfrm>
              <a:off x="2558444" y="1216667"/>
              <a:ext cx="12115" cy="5362"/>
            </a:xfrm>
            <a:custGeom>
              <a:avLst/>
              <a:gdLst/>
              <a:ahLst/>
              <a:cxnLst/>
              <a:rect l="l" t="t" r="r" b="b"/>
              <a:pathLst>
                <a:path w="183" h="81" extrusionOk="0">
                  <a:moveTo>
                    <a:pt x="1" y="1"/>
                  </a:moveTo>
                  <a:lnTo>
                    <a:pt x="24" y="58"/>
                  </a:lnTo>
                  <a:lnTo>
                    <a:pt x="92" y="81"/>
                  </a:lnTo>
                  <a:lnTo>
                    <a:pt x="183" y="58"/>
                  </a:lnTo>
                  <a:lnTo>
                    <a:pt x="8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3"/>
            <p:cNvSpPr/>
            <p:nvPr/>
          </p:nvSpPr>
          <p:spPr>
            <a:xfrm>
              <a:off x="2476423" y="1192570"/>
              <a:ext cx="7547" cy="5362"/>
            </a:xfrm>
            <a:custGeom>
              <a:avLst/>
              <a:gdLst/>
              <a:ahLst/>
              <a:cxnLst/>
              <a:rect l="l" t="t" r="r" b="b"/>
              <a:pathLst>
                <a:path w="114" h="81" extrusionOk="0">
                  <a:moveTo>
                    <a:pt x="91" y="1"/>
                  </a:moveTo>
                  <a:lnTo>
                    <a:pt x="0" y="46"/>
                  </a:lnTo>
                  <a:lnTo>
                    <a:pt x="46" y="81"/>
                  </a:lnTo>
                  <a:lnTo>
                    <a:pt x="114" y="24"/>
                  </a:lnTo>
                  <a:lnTo>
                    <a:pt x="91"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3"/>
            <p:cNvSpPr/>
            <p:nvPr/>
          </p:nvSpPr>
          <p:spPr>
            <a:xfrm>
              <a:off x="2495951" y="1184361"/>
              <a:ext cx="15888" cy="8275"/>
            </a:xfrm>
            <a:custGeom>
              <a:avLst/>
              <a:gdLst/>
              <a:ahLst/>
              <a:cxnLst/>
              <a:rect l="l" t="t" r="r" b="b"/>
              <a:pathLst>
                <a:path w="240" h="125" extrusionOk="0">
                  <a:moveTo>
                    <a:pt x="1" y="0"/>
                  </a:moveTo>
                  <a:lnTo>
                    <a:pt x="24" y="46"/>
                  </a:lnTo>
                  <a:lnTo>
                    <a:pt x="69" y="69"/>
                  </a:lnTo>
                  <a:lnTo>
                    <a:pt x="13" y="79"/>
                  </a:lnTo>
                  <a:lnTo>
                    <a:pt x="240" y="125"/>
                  </a:lnTo>
                  <a:lnTo>
                    <a:pt x="240" y="125"/>
                  </a:lnTo>
                  <a:lnTo>
                    <a:pt x="217" y="69"/>
                  </a:lnTo>
                  <a:lnTo>
                    <a:pt x="137" y="11"/>
                  </a:lnTo>
                  <a:lnTo>
                    <a:pt x="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3"/>
            <p:cNvSpPr/>
            <p:nvPr/>
          </p:nvSpPr>
          <p:spPr>
            <a:xfrm>
              <a:off x="2471193" y="1194093"/>
              <a:ext cx="3773" cy="861"/>
            </a:xfrm>
            <a:custGeom>
              <a:avLst/>
              <a:gdLst/>
              <a:ahLst/>
              <a:cxnLst/>
              <a:rect l="l" t="t" r="r" b="b"/>
              <a:pathLst>
                <a:path w="57" h="13" extrusionOk="0">
                  <a:moveTo>
                    <a:pt x="56" y="13"/>
                  </a:moveTo>
                  <a:lnTo>
                    <a:pt x="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3"/>
            <p:cNvSpPr/>
            <p:nvPr/>
          </p:nvSpPr>
          <p:spPr>
            <a:xfrm>
              <a:off x="2494495" y="1194887"/>
              <a:ext cx="3840" cy="3045"/>
            </a:xfrm>
            <a:custGeom>
              <a:avLst/>
              <a:gdLst/>
              <a:ahLst/>
              <a:cxnLst/>
              <a:rect l="l" t="t" r="r" b="b"/>
              <a:pathLst>
                <a:path w="58" h="46" extrusionOk="0">
                  <a:moveTo>
                    <a:pt x="57" y="46"/>
                  </a:moveTo>
                  <a:lnTo>
                    <a:pt x="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3"/>
            <p:cNvSpPr/>
            <p:nvPr/>
          </p:nvSpPr>
          <p:spPr>
            <a:xfrm>
              <a:off x="2465169" y="1200911"/>
              <a:ext cx="29393" cy="15094"/>
            </a:xfrm>
            <a:custGeom>
              <a:avLst/>
              <a:gdLst/>
              <a:ahLst/>
              <a:cxnLst/>
              <a:rect l="l" t="t" r="r" b="b"/>
              <a:pathLst>
                <a:path w="444" h="228" extrusionOk="0">
                  <a:moveTo>
                    <a:pt x="329" y="0"/>
                  </a:moveTo>
                  <a:lnTo>
                    <a:pt x="284" y="46"/>
                  </a:lnTo>
                  <a:lnTo>
                    <a:pt x="284" y="80"/>
                  </a:lnTo>
                  <a:lnTo>
                    <a:pt x="318" y="114"/>
                  </a:lnTo>
                  <a:lnTo>
                    <a:pt x="102" y="23"/>
                  </a:lnTo>
                  <a:lnTo>
                    <a:pt x="57" y="57"/>
                  </a:lnTo>
                  <a:lnTo>
                    <a:pt x="68" y="91"/>
                  </a:lnTo>
                  <a:lnTo>
                    <a:pt x="34" y="125"/>
                  </a:lnTo>
                  <a:lnTo>
                    <a:pt x="68" y="125"/>
                  </a:lnTo>
                  <a:lnTo>
                    <a:pt x="0" y="148"/>
                  </a:lnTo>
                  <a:lnTo>
                    <a:pt x="102" y="160"/>
                  </a:lnTo>
                  <a:lnTo>
                    <a:pt x="137" y="137"/>
                  </a:lnTo>
                  <a:lnTo>
                    <a:pt x="205" y="148"/>
                  </a:lnTo>
                  <a:lnTo>
                    <a:pt x="147" y="182"/>
                  </a:lnTo>
                  <a:lnTo>
                    <a:pt x="147" y="228"/>
                  </a:lnTo>
                  <a:lnTo>
                    <a:pt x="432" y="160"/>
                  </a:lnTo>
                  <a:lnTo>
                    <a:pt x="443" y="69"/>
                  </a:lnTo>
                  <a:lnTo>
                    <a:pt x="398" y="80"/>
                  </a:lnTo>
                  <a:lnTo>
                    <a:pt x="329"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3"/>
            <p:cNvSpPr/>
            <p:nvPr/>
          </p:nvSpPr>
          <p:spPr>
            <a:xfrm>
              <a:off x="2451598" y="1197138"/>
              <a:ext cx="18139" cy="10592"/>
            </a:xfrm>
            <a:custGeom>
              <a:avLst/>
              <a:gdLst/>
              <a:ahLst/>
              <a:cxnLst/>
              <a:rect l="l" t="t" r="r" b="b"/>
              <a:pathLst>
                <a:path w="274" h="160" extrusionOk="0">
                  <a:moveTo>
                    <a:pt x="251" y="0"/>
                  </a:moveTo>
                  <a:lnTo>
                    <a:pt x="228" y="12"/>
                  </a:lnTo>
                  <a:lnTo>
                    <a:pt x="171" y="12"/>
                  </a:lnTo>
                  <a:lnTo>
                    <a:pt x="1" y="137"/>
                  </a:lnTo>
                  <a:lnTo>
                    <a:pt x="11" y="159"/>
                  </a:lnTo>
                  <a:lnTo>
                    <a:pt x="69" y="126"/>
                  </a:lnTo>
                  <a:lnTo>
                    <a:pt x="91" y="159"/>
                  </a:lnTo>
                  <a:lnTo>
                    <a:pt x="171" y="68"/>
                  </a:lnTo>
                  <a:lnTo>
                    <a:pt x="182" y="103"/>
                  </a:lnTo>
                  <a:lnTo>
                    <a:pt x="251" y="68"/>
                  </a:lnTo>
                  <a:lnTo>
                    <a:pt x="251" y="46"/>
                  </a:lnTo>
                  <a:lnTo>
                    <a:pt x="273" y="12"/>
                  </a:lnTo>
                  <a:lnTo>
                    <a:pt x="25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3"/>
            <p:cNvSpPr/>
            <p:nvPr/>
          </p:nvSpPr>
          <p:spPr>
            <a:xfrm>
              <a:off x="2475694" y="1188863"/>
              <a:ext cx="10592" cy="3111"/>
            </a:xfrm>
            <a:custGeom>
              <a:avLst/>
              <a:gdLst/>
              <a:ahLst/>
              <a:cxnLst/>
              <a:rect l="l" t="t" r="r" b="b"/>
              <a:pathLst>
                <a:path w="160" h="47" extrusionOk="0">
                  <a:moveTo>
                    <a:pt x="69" y="1"/>
                  </a:moveTo>
                  <a:lnTo>
                    <a:pt x="0" y="46"/>
                  </a:lnTo>
                  <a:lnTo>
                    <a:pt x="46" y="46"/>
                  </a:lnTo>
                  <a:lnTo>
                    <a:pt x="159" y="23"/>
                  </a:lnTo>
                  <a:lnTo>
                    <a:pt x="69"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3"/>
            <p:cNvSpPr/>
            <p:nvPr/>
          </p:nvSpPr>
          <p:spPr>
            <a:xfrm>
              <a:off x="2519320" y="1169996"/>
              <a:ext cx="27870" cy="20456"/>
            </a:xfrm>
            <a:custGeom>
              <a:avLst/>
              <a:gdLst/>
              <a:ahLst/>
              <a:cxnLst/>
              <a:rect l="l" t="t" r="r" b="b"/>
              <a:pathLst>
                <a:path w="421" h="309" extrusionOk="0">
                  <a:moveTo>
                    <a:pt x="80" y="1"/>
                  </a:moveTo>
                  <a:lnTo>
                    <a:pt x="80" y="13"/>
                  </a:lnTo>
                  <a:lnTo>
                    <a:pt x="23" y="58"/>
                  </a:lnTo>
                  <a:lnTo>
                    <a:pt x="34" y="104"/>
                  </a:lnTo>
                  <a:lnTo>
                    <a:pt x="1" y="149"/>
                  </a:lnTo>
                  <a:lnTo>
                    <a:pt x="34" y="195"/>
                  </a:lnTo>
                  <a:lnTo>
                    <a:pt x="148" y="195"/>
                  </a:lnTo>
                  <a:lnTo>
                    <a:pt x="80" y="240"/>
                  </a:lnTo>
                  <a:lnTo>
                    <a:pt x="228" y="308"/>
                  </a:lnTo>
                  <a:lnTo>
                    <a:pt x="284" y="308"/>
                  </a:lnTo>
                  <a:lnTo>
                    <a:pt x="364" y="217"/>
                  </a:lnTo>
                  <a:lnTo>
                    <a:pt x="421" y="195"/>
                  </a:lnTo>
                  <a:lnTo>
                    <a:pt x="353" y="137"/>
                  </a:lnTo>
                  <a:lnTo>
                    <a:pt x="330" y="104"/>
                  </a:lnTo>
                  <a:lnTo>
                    <a:pt x="8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3"/>
            <p:cNvSpPr/>
            <p:nvPr/>
          </p:nvSpPr>
          <p:spPr>
            <a:xfrm>
              <a:off x="2514818" y="1186612"/>
              <a:ext cx="7613" cy="6819"/>
            </a:xfrm>
            <a:custGeom>
              <a:avLst/>
              <a:gdLst/>
              <a:ahLst/>
              <a:cxnLst/>
              <a:rect l="l" t="t" r="r" b="b"/>
              <a:pathLst>
                <a:path w="115" h="103" extrusionOk="0">
                  <a:moveTo>
                    <a:pt x="0" y="0"/>
                  </a:moveTo>
                  <a:lnTo>
                    <a:pt x="46" y="103"/>
                  </a:lnTo>
                  <a:lnTo>
                    <a:pt x="114" y="80"/>
                  </a:lnTo>
                  <a:lnTo>
                    <a:pt x="114" y="45"/>
                  </a:lnTo>
                  <a:lnTo>
                    <a:pt x="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3"/>
            <p:cNvSpPr/>
            <p:nvPr/>
          </p:nvSpPr>
          <p:spPr>
            <a:xfrm>
              <a:off x="2509522" y="1179065"/>
              <a:ext cx="3840" cy="1589"/>
            </a:xfrm>
            <a:custGeom>
              <a:avLst/>
              <a:gdLst/>
              <a:ahLst/>
              <a:cxnLst/>
              <a:rect l="l" t="t" r="r" b="b"/>
              <a:pathLst>
                <a:path w="58" h="24" extrusionOk="0">
                  <a:moveTo>
                    <a:pt x="58" y="23"/>
                  </a:moveTo>
                  <a:lnTo>
                    <a:pt x="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3"/>
            <p:cNvSpPr/>
            <p:nvPr/>
          </p:nvSpPr>
          <p:spPr>
            <a:xfrm>
              <a:off x="2517797" y="1207664"/>
              <a:ext cx="7613" cy="4568"/>
            </a:xfrm>
            <a:custGeom>
              <a:avLst/>
              <a:gdLst/>
              <a:ahLst/>
              <a:cxnLst/>
              <a:rect l="l" t="t" r="r" b="b"/>
              <a:pathLst>
                <a:path w="115" h="69" extrusionOk="0">
                  <a:moveTo>
                    <a:pt x="103" y="0"/>
                  </a:moveTo>
                  <a:lnTo>
                    <a:pt x="1" y="46"/>
                  </a:lnTo>
                  <a:lnTo>
                    <a:pt x="115" y="69"/>
                  </a:lnTo>
                  <a:lnTo>
                    <a:pt x="103"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3"/>
            <p:cNvSpPr/>
            <p:nvPr/>
          </p:nvSpPr>
          <p:spPr>
            <a:xfrm>
              <a:off x="2498997" y="1200117"/>
              <a:ext cx="17411" cy="10592"/>
            </a:xfrm>
            <a:custGeom>
              <a:avLst/>
              <a:gdLst/>
              <a:ahLst/>
              <a:cxnLst/>
              <a:rect l="l" t="t" r="r" b="b"/>
              <a:pathLst>
                <a:path w="263" h="160" extrusionOk="0">
                  <a:moveTo>
                    <a:pt x="12" y="1"/>
                  </a:moveTo>
                  <a:lnTo>
                    <a:pt x="0" y="58"/>
                  </a:lnTo>
                  <a:lnTo>
                    <a:pt x="68" y="103"/>
                  </a:lnTo>
                  <a:lnTo>
                    <a:pt x="159" y="103"/>
                  </a:lnTo>
                  <a:lnTo>
                    <a:pt x="149" y="160"/>
                  </a:lnTo>
                  <a:lnTo>
                    <a:pt x="228" y="160"/>
                  </a:lnTo>
                  <a:lnTo>
                    <a:pt x="262" y="126"/>
                  </a:lnTo>
                  <a:lnTo>
                    <a:pt x="262" y="81"/>
                  </a:lnTo>
                  <a:lnTo>
                    <a:pt x="217" y="12"/>
                  </a:lnTo>
                  <a:lnTo>
                    <a:pt x="137" y="1"/>
                  </a:lnTo>
                  <a:lnTo>
                    <a:pt x="149" y="46"/>
                  </a:lnTo>
                  <a:lnTo>
                    <a:pt x="103" y="35"/>
                  </a:lnTo>
                  <a:lnTo>
                    <a:pt x="91" y="69"/>
                  </a:lnTo>
                  <a:lnTo>
                    <a:pt x="68" y="69"/>
                  </a:lnTo>
                  <a:lnTo>
                    <a:pt x="12"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3"/>
            <p:cNvSpPr/>
            <p:nvPr/>
          </p:nvSpPr>
          <p:spPr>
            <a:xfrm>
              <a:off x="2530574" y="1154968"/>
              <a:ext cx="77653" cy="45215"/>
            </a:xfrm>
            <a:custGeom>
              <a:avLst/>
              <a:gdLst/>
              <a:ahLst/>
              <a:cxnLst/>
              <a:rect l="l" t="t" r="r" b="b"/>
              <a:pathLst>
                <a:path w="1173" h="683" extrusionOk="0">
                  <a:moveTo>
                    <a:pt x="990" y="1"/>
                  </a:moveTo>
                  <a:lnTo>
                    <a:pt x="240" y="91"/>
                  </a:lnTo>
                  <a:lnTo>
                    <a:pt x="183" y="137"/>
                  </a:lnTo>
                  <a:lnTo>
                    <a:pt x="114" y="126"/>
                  </a:lnTo>
                  <a:lnTo>
                    <a:pt x="92" y="160"/>
                  </a:lnTo>
                  <a:lnTo>
                    <a:pt x="1" y="172"/>
                  </a:lnTo>
                  <a:lnTo>
                    <a:pt x="35" y="182"/>
                  </a:lnTo>
                  <a:lnTo>
                    <a:pt x="58" y="182"/>
                  </a:lnTo>
                  <a:lnTo>
                    <a:pt x="69" y="194"/>
                  </a:lnTo>
                  <a:lnTo>
                    <a:pt x="58" y="228"/>
                  </a:lnTo>
                  <a:lnTo>
                    <a:pt x="92" y="251"/>
                  </a:lnTo>
                  <a:lnTo>
                    <a:pt x="194" y="262"/>
                  </a:lnTo>
                  <a:lnTo>
                    <a:pt x="205" y="273"/>
                  </a:lnTo>
                  <a:lnTo>
                    <a:pt x="478" y="228"/>
                  </a:lnTo>
                  <a:lnTo>
                    <a:pt x="478" y="262"/>
                  </a:lnTo>
                  <a:lnTo>
                    <a:pt x="354" y="296"/>
                  </a:lnTo>
                  <a:lnTo>
                    <a:pt x="399" y="364"/>
                  </a:lnTo>
                  <a:lnTo>
                    <a:pt x="217" y="308"/>
                  </a:lnTo>
                  <a:lnTo>
                    <a:pt x="217" y="387"/>
                  </a:lnTo>
                  <a:lnTo>
                    <a:pt x="365" y="490"/>
                  </a:lnTo>
                  <a:lnTo>
                    <a:pt x="263" y="467"/>
                  </a:lnTo>
                  <a:lnTo>
                    <a:pt x="160" y="523"/>
                  </a:lnTo>
                  <a:lnTo>
                    <a:pt x="251" y="523"/>
                  </a:lnTo>
                  <a:lnTo>
                    <a:pt x="240" y="546"/>
                  </a:lnTo>
                  <a:lnTo>
                    <a:pt x="285" y="604"/>
                  </a:lnTo>
                  <a:lnTo>
                    <a:pt x="240" y="604"/>
                  </a:lnTo>
                  <a:lnTo>
                    <a:pt x="172" y="558"/>
                  </a:lnTo>
                  <a:lnTo>
                    <a:pt x="160" y="637"/>
                  </a:lnTo>
                  <a:lnTo>
                    <a:pt x="81" y="683"/>
                  </a:lnTo>
                  <a:lnTo>
                    <a:pt x="81" y="683"/>
                  </a:lnTo>
                  <a:lnTo>
                    <a:pt x="524" y="672"/>
                  </a:lnTo>
                  <a:lnTo>
                    <a:pt x="536" y="637"/>
                  </a:lnTo>
                  <a:lnTo>
                    <a:pt x="410" y="626"/>
                  </a:lnTo>
                  <a:lnTo>
                    <a:pt x="410" y="592"/>
                  </a:lnTo>
                  <a:lnTo>
                    <a:pt x="513" y="592"/>
                  </a:lnTo>
                  <a:lnTo>
                    <a:pt x="524" y="546"/>
                  </a:lnTo>
                  <a:lnTo>
                    <a:pt x="592" y="535"/>
                  </a:lnTo>
                  <a:lnTo>
                    <a:pt x="672" y="444"/>
                  </a:lnTo>
                  <a:lnTo>
                    <a:pt x="569" y="422"/>
                  </a:lnTo>
                  <a:lnTo>
                    <a:pt x="660" y="399"/>
                  </a:lnTo>
                  <a:lnTo>
                    <a:pt x="706" y="353"/>
                  </a:lnTo>
                  <a:lnTo>
                    <a:pt x="786" y="353"/>
                  </a:lnTo>
                  <a:lnTo>
                    <a:pt x="1069" y="172"/>
                  </a:lnTo>
                  <a:lnTo>
                    <a:pt x="945" y="160"/>
                  </a:lnTo>
                  <a:lnTo>
                    <a:pt x="1160" y="91"/>
                  </a:lnTo>
                  <a:lnTo>
                    <a:pt x="1172" y="46"/>
                  </a:lnTo>
                  <a:lnTo>
                    <a:pt x="1069" y="12"/>
                  </a:lnTo>
                  <a:lnTo>
                    <a:pt x="978" y="23"/>
                  </a:lnTo>
                  <a:lnTo>
                    <a:pt x="99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3"/>
            <p:cNvSpPr/>
            <p:nvPr/>
          </p:nvSpPr>
          <p:spPr>
            <a:xfrm>
              <a:off x="2343957" y="1314511"/>
              <a:ext cx="3840" cy="1589"/>
            </a:xfrm>
            <a:custGeom>
              <a:avLst/>
              <a:gdLst/>
              <a:ahLst/>
              <a:cxnLst/>
              <a:rect l="l" t="t" r="r" b="b"/>
              <a:pathLst>
                <a:path w="58" h="24" extrusionOk="0">
                  <a:moveTo>
                    <a:pt x="0" y="23"/>
                  </a:moveTo>
                  <a:lnTo>
                    <a:pt x="58"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3"/>
            <p:cNvSpPr/>
            <p:nvPr/>
          </p:nvSpPr>
          <p:spPr>
            <a:xfrm>
              <a:off x="2369510" y="1297961"/>
              <a:ext cx="6885" cy="7613"/>
            </a:xfrm>
            <a:custGeom>
              <a:avLst/>
              <a:gdLst/>
              <a:ahLst/>
              <a:cxnLst/>
              <a:rect l="l" t="t" r="r" b="b"/>
              <a:pathLst>
                <a:path w="104" h="115" extrusionOk="0">
                  <a:moveTo>
                    <a:pt x="92" y="1"/>
                  </a:moveTo>
                  <a:lnTo>
                    <a:pt x="69" y="12"/>
                  </a:lnTo>
                  <a:lnTo>
                    <a:pt x="35" y="58"/>
                  </a:lnTo>
                  <a:lnTo>
                    <a:pt x="1" y="81"/>
                  </a:lnTo>
                  <a:lnTo>
                    <a:pt x="24" y="114"/>
                  </a:lnTo>
                  <a:lnTo>
                    <a:pt x="46" y="114"/>
                  </a:lnTo>
                  <a:lnTo>
                    <a:pt x="92" y="69"/>
                  </a:lnTo>
                  <a:lnTo>
                    <a:pt x="81" y="46"/>
                  </a:lnTo>
                  <a:lnTo>
                    <a:pt x="104" y="23"/>
                  </a:lnTo>
                  <a:lnTo>
                    <a:pt x="92"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3"/>
            <p:cNvSpPr/>
            <p:nvPr/>
          </p:nvSpPr>
          <p:spPr>
            <a:xfrm>
              <a:off x="2337932" y="1291208"/>
              <a:ext cx="4568" cy="2317"/>
            </a:xfrm>
            <a:custGeom>
              <a:avLst/>
              <a:gdLst/>
              <a:ahLst/>
              <a:cxnLst/>
              <a:rect l="l" t="t" r="r" b="b"/>
              <a:pathLst>
                <a:path w="69" h="35" extrusionOk="0">
                  <a:moveTo>
                    <a:pt x="35" y="1"/>
                  </a:moveTo>
                  <a:lnTo>
                    <a:pt x="0" y="23"/>
                  </a:lnTo>
                  <a:lnTo>
                    <a:pt x="58" y="34"/>
                  </a:lnTo>
                  <a:lnTo>
                    <a:pt x="69" y="12"/>
                  </a:lnTo>
                  <a:lnTo>
                    <a:pt x="35"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3"/>
            <p:cNvSpPr/>
            <p:nvPr/>
          </p:nvSpPr>
          <p:spPr>
            <a:xfrm>
              <a:off x="2776705" y="1359659"/>
              <a:ext cx="2317" cy="861"/>
            </a:xfrm>
            <a:custGeom>
              <a:avLst/>
              <a:gdLst/>
              <a:ahLst/>
              <a:cxnLst/>
              <a:rect l="l" t="t" r="r" b="b"/>
              <a:pathLst>
                <a:path w="35" h="13" extrusionOk="0">
                  <a:moveTo>
                    <a:pt x="34" y="1"/>
                  </a:moveTo>
                  <a:lnTo>
                    <a:pt x="1" y="13"/>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3"/>
            <p:cNvSpPr/>
            <p:nvPr/>
          </p:nvSpPr>
          <p:spPr>
            <a:xfrm>
              <a:off x="2830923" y="1373230"/>
              <a:ext cx="7547" cy="1589"/>
            </a:xfrm>
            <a:custGeom>
              <a:avLst/>
              <a:gdLst/>
              <a:ahLst/>
              <a:cxnLst/>
              <a:rect l="l" t="t" r="r" b="b"/>
              <a:pathLst>
                <a:path w="114" h="24" extrusionOk="0">
                  <a:moveTo>
                    <a:pt x="23" y="0"/>
                  </a:moveTo>
                  <a:lnTo>
                    <a:pt x="0" y="12"/>
                  </a:lnTo>
                  <a:lnTo>
                    <a:pt x="57" y="23"/>
                  </a:lnTo>
                  <a:lnTo>
                    <a:pt x="114"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3"/>
            <p:cNvSpPr/>
            <p:nvPr/>
          </p:nvSpPr>
          <p:spPr>
            <a:xfrm>
              <a:off x="2854225" y="1371707"/>
              <a:ext cx="5362" cy="3111"/>
            </a:xfrm>
            <a:custGeom>
              <a:avLst/>
              <a:gdLst/>
              <a:ahLst/>
              <a:cxnLst/>
              <a:rect l="l" t="t" r="r" b="b"/>
              <a:pathLst>
                <a:path w="81" h="47" extrusionOk="0">
                  <a:moveTo>
                    <a:pt x="80" y="1"/>
                  </a:moveTo>
                  <a:lnTo>
                    <a:pt x="23" y="23"/>
                  </a:lnTo>
                  <a:lnTo>
                    <a:pt x="0" y="46"/>
                  </a:lnTo>
                  <a:lnTo>
                    <a:pt x="57" y="35"/>
                  </a:lnTo>
                  <a:lnTo>
                    <a:pt x="80" y="12"/>
                  </a:lnTo>
                  <a:lnTo>
                    <a:pt x="8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3"/>
            <p:cNvSpPr/>
            <p:nvPr/>
          </p:nvSpPr>
          <p:spPr>
            <a:xfrm>
              <a:off x="2706666" y="1250561"/>
              <a:ext cx="28003" cy="15160"/>
            </a:xfrm>
            <a:custGeom>
              <a:avLst/>
              <a:gdLst/>
              <a:ahLst/>
              <a:cxnLst/>
              <a:rect l="l" t="t" r="r" b="b"/>
              <a:pathLst>
                <a:path w="423" h="229" extrusionOk="0">
                  <a:moveTo>
                    <a:pt x="308" y="1"/>
                  </a:moveTo>
                  <a:lnTo>
                    <a:pt x="297" y="24"/>
                  </a:lnTo>
                  <a:lnTo>
                    <a:pt x="240" y="34"/>
                  </a:lnTo>
                  <a:lnTo>
                    <a:pt x="217" y="24"/>
                  </a:lnTo>
                  <a:lnTo>
                    <a:pt x="195" y="46"/>
                  </a:lnTo>
                  <a:lnTo>
                    <a:pt x="172" y="34"/>
                  </a:lnTo>
                  <a:lnTo>
                    <a:pt x="160" y="46"/>
                  </a:lnTo>
                  <a:lnTo>
                    <a:pt x="149" y="69"/>
                  </a:lnTo>
                  <a:lnTo>
                    <a:pt x="126" y="92"/>
                  </a:lnTo>
                  <a:lnTo>
                    <a:pt x="115" y="46"/>
                  </a:lnTo>
                  <a:lnTo>
                    <a:pt x="58" y="12"/>
                  </a:lnTo>
                  <a:lnTo>
                    <a:pt x="58" y="34"/>
                  </a:lnTo>
                  <a:lnTo>
                    <a:pt x="46" y="34"/>
                  </a:lnTo>
                  <a:lnTo>
                    <a:pt x="24" y="46"/>
                  </a:lnTo>
                  <a:lnTo>
                    <a:pt x="1" y="69"/>
                  </a:lnTo>
                  <a:lnTo>
                    <a:pt x="92" y="80"/>
                  </a:lnTo>
                  <a:lnTo>
                    <a:pt x="81" y="103"/>
                  </a:lnTo>
                  <a:lnTo>
                    <a:pt x="13" y="137"/>
                  </a:lnTo>
                  <a:lnTo>
                    <a:pt x="69" y="137"/>
                  </a:lnTo>
                  <a:lnTo>
                    <a:pt x="104" y="160"/>
                  </a:lnTo>
                  <a:lnTo>
                    <a:pt x="69" y="205"/>
                  </a:lnTo>
                  <a:lnTo>
                    <a:pt x="115" y="194"/>
                  </a:lnTo>
                  <a:lnTo>
                    <a:pt x="183" y="228"/>
                  </a:lnTo>
                  <a:lnTo>
                    <a:pt x="354" y="160"/>
                  </a:lnTo>
                  <a:lnTo>
                    <a:pt x="422" y="103"/>
                  </a:lnTo>
                  <a:lnTo>
                    <a:pt x="365" y="12"/>
                  </a:lnTo>
                  <a:lnTo>
                    <a:pt x="342" y="12"/>
                  </a:lnTo>
                  <a:lnTo>
                    <a:pt x="308"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3"/>
            <p:cNvSpPr/>
            <p:nvPr/>
          </p:nvSpPr>
          <p:spPr>
            <a:xfrm>
              <a:off x="2742811" y="1301006"/>
              <a:ext cx="12909" cy="15888"/>
            </a:xfrm>
            <a:custGeom>
              <a:avLst/>
              <a:gdLst/>
              <a:ahLst/>
              <a:cxnLst/>
              <a:rect l="l" t="t" r="r" b="b"/>
              <a:pathLst>
                <a:path w="195" h="240" extrusionOk="0">
                  <a:moveTo>
                    <a:pt x="172" y="0"/>
                  </a:moveTo>
                  <a:lnTo>
                    <a:pt x="69" y="23"/>
                  </a:lnTo>
                  <a:lnTo>
                    <a:pt x="92" y="45"/>
                  </a:lnTo>
                  <a:lnTo>
                    <a:pt x="58" y="68"/>
                  </a:lnTo>
                  <a:lnTo>
                    <a:pt x="12" y="68"/>
                  </a:lnTo>
                  <a:lnTo>
                    <a:pt x="35" y="126"/>
                  </a:lnTo>
                  <a:lnTo>
                    <a:pt x="23" y="171"/>
                  </a:lnTo>
                  <a:lnTo>
                    <a:pt x="1" y="205"/>
                  </a:lnTo>
                  <a:lnTo>
                    <a:pt x="46" y="239"/>
                  </a:lnTo>
                  <a:lnTo>
                    <a:pt x="160" y="182"/>
                  </a:lnTo>
                  <a:lnTo>
                    <a:pt x="160" y="80"/>
                  </a:lnTo>
                  <a:lnTo>
                    <a:pt x="194" y="57"/>
                  </a:lnTo>
                  <a:lnTo>
                    <a:pt x="172"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3"/>
            <p:cNvSpPr/>
            <p:nvPr/>
          </p:nvSpPr>
          <p:spPr>
            <a:xfrm>
              <a:off x="2751880" y="1287435"/>
              <a:ext cx="1523" cy="2317"/>
            </a:xfrm>
            <a:custGeom>
              <a:avLst/>
              <a:gdLst/>
              <a:ahLst/>
              <a:cxnLst/>
              <a:rect l="l" t="t" r="r" b="b"/>
              <a:pathLst>
                <a:path w="23" h="35" extrusionOk="0">
                  <a:moveTo>
                    <a:pt x="23" y="0"/>
                  </a:moveTo>
                  <a:lnTo>
                    <a:pt x="0" y="35"/>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3"/>
            <p:cNvSpPr/>
            <p:nvPr/>
          </p:nvSpPr>
          <p:spPr>
            <a:xfrm>
              <a:off x="2752608" y="1285184"/>
              <a:ext cx="22640" cy="36940"/>
            </a:xfrm>
            <a:custGeom>
              <a:avLst/>
              <a:gdLst/>
              <a:ahLst/>
              <a:cxnLst/>
              <a:rect l="l" t="t" r="r" b="b"/>
              <a:pathLst>
                <a:path w="342" h="558" extrusionOk="0">
                  <a:moveTo>
                    <a:pt x="137" y="1"/>
                  </a:moveTo>
                  <a:lnTo>
                    <a:pt x="125" y="23"/>
                  </a:lnTo>
                  <a:lnTo>
                    <a:pt x="80" y="23"/>
                  </a:lnTo>
                  <a:lnTo>
                    <a:pt x="24" y="103"/>
                  </a:lnTo>
                  <a:lnTo>
                    <a:pt x="1" y="92"/>
                  </a:lnTo>
                  <a:lnTo>
                    <a:pt x="35" y="114"/>
                  </a:lnTo>
                  <a:lnTo>
                    <a:pt x="12" y="148"/>
                  </a:lnTo>
                  <a:lnTo>
                    <a:pt x="35" y="183"/>
                  </a:lnTo>
                  <a:lnTo>
                    <a:pt x="1" y="205"/>
                  </a:lnTo>
                  <a:lnTo>
                    <a:pt x="1" y="205"/>
                  </a:lnTo>
                  <a:lnTo>
                    <a:pt x="35" y="194"/>
                  </a:lnTo>
                  <a:lnTo>
                    <a:pt x="46" y="216"/>
                  </a:lnTo>
                  <a:lnTo>
                    <a:pt x="69" y="183"/>
                  </a:lnTo>
                  <a:lnTo>
                    <a:pt x="80" y="216"/>
                  </a:lnTo>
                  <a:lnTo>
                    <a:pt x="57" y="262"/>
                  </a:lnTo>
                  <a:lnTo>
                    <a:pt x="115" y="251"/>
                  </a:lnTo>
                  <a:lnTo>
                    <a:pt x="148" y="307"/>
                  </a:lnTo>
                  <a:lnTo>
                    <a:pt x="137" y="353"/>
                  </a:lnTo>
                  <a:lnTo>
                    <a:pt x="103" y="353"/>
                  </a:lnTo>
                  <a:lnTo>
                    <a:pt x="92" y="365"/>
                  </a:lnTo>
                  <a:lnTo>
                    <a:pt x="80" y="387"/>
                  </a:lnTo>
                  <a:lnTo>
                    <a:pt x="103" y="410"/>
                  </a:lnTo>
                  <a:lnTo>
                    <a:pt x="69" y="444"/>
                  </a:lnTo>
                  <a:lnTo>
                    <a:pt x="80" y="455"/>
                  </a:lnTo>
                  <a:lnTo>
                    <a:pt x="148" y="466"/>
                  </a:lnTo>
                  <a:lnTo>
                    <a:pt x="148" y="478"/>
                  </a:lnTo>
                  <a:lnTo>
                    <a:pt x="103" y="489"/>
                  </a:lnTo>
                  <a:lnTo>
                    <a:pt x="57" y="557"/>
                  </a:lnTo>
                  <a:lnTo>
                    <a:pt x="80" y="535"/>
                  </a:lnTo>
                  <a:lnTo>
                    <a:pt x="115" y="546"/>
                  </a:lnTo>
                  <a:lnTo>
                    <a:pt x="125" y="524"/>
                  </a:lnTo>
                  <a:lnTo>
                    <a:pt x="194" y="512"/>
                  </a:lnTo>
                  <a:lnTo>
                    <a:pt x="216" y="512"/>
                  </a:lnTo>
                  <a:lnTo>
                    <a:pt x="319" y="478"/>
                  </a:lnTo>
                  <a:lnTo>
                    <a:pt x="307" y="466"/>
                  </a:lnTo>
                  <a:lnTo>
                    <a:pt x="307" y="444"/>
                  </a:lnTo>
                  <a:lnTo>
                    <a:pt x="342" y="398"/>
                  </a:lnTo>
                  <a:lnTo>
                    <a:pt x="274" y="375"/>
                  </a:lnTo>
                  <a:lnTo>
                    <a:pt x="274" y="353"/>
                  </a:lnTo>
                  <a:lnTo>
                    <a:pt x="183" y="194"/>
                  </a:lnTo>
                  <a:lnTo>
                    <a:pt x="148" y="194"/>
                  </a:lnTo>
                  <a:lnTo>
                    <a:pt x="194" y="80"/>
                  </a:lnTo>
                  <a:lnTo>
                    <a:pt x="115" y="80"/>
                  </a:lnTo>
                  <a:lnTo>
                    <a:pt x="103" y="69"/>
                  </a:lnTo>
                  <a:lnTo>
                    <a:pt x="137" y="23"/>
                  </a:lnTo>
                  <a:lnTo>
                    <a:pt x="137"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3"/>
            <p:cNvSpPr/>
            <p:nvPr/>
          </p:nvSpPr>
          <p:spPr>
            <a:xfrm>
              <a:off x="2800007" y="1296438"/>
              <a:ext cx="3840" cy="6090"/>
            </a:xfrm>
            <a:custGeom>
              <a:avLst/>
              <a:gdLst/>
              <a:ahLst/>
              <a:cxnLst/>
              <a:rect l="l" t="t" r="r" b="b"/>
              <a:pathLst>
                <a:path w="58" h="92" extrusionOk="0">
                  <a:moveTo>
                    <a:pt x="23" y="1"/>
                  </a:moveTo>
                  <a:lnTo>
                    <a:pt x="1" y="13"/>
                  </a:lnTo>
                  <a:lnTo>
                    <a:pt x="12" y="58"/>
                  </a:lnTo>
                  <a:lnTo>
                    <a:pt x="1" y="69"/>
                  </a:lnTo>
                  <a:lnTo>
                    <a:pt x="12" y="92"/>
                  </a:lnTo>
                  <a:lnTo>
                    <a:pt x="46" y="46"/>
                  </a:lnTo>
                  <a:lnTo>
                    <a:pt x="58" y="1"/>
                  </a:lnTo>
                  <a:lnTo>
                    <a:pt x="35" y="13"/>
                  </a:lnTo>
                  <a:lnTo>
                    <a:pt x="23"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3"/>
            <p:cNvSpPr/>
            <p:nvPr/>
          </p:nvSpPr>
          <p:spPr>
            <a:xfrm>
              <a:off x="2817352" y="1288229"/>
              <a:ext cx="1589" cy="3773"/>
            </a:xfrm>
            <a:custGeom>
              <a:avLst/>
              <a:gdLst/>
              <a:ahLst/>
              <a:cxnLst/>
              <a:rect l="l" t="t" r="r" b="b"/>
              <a:pathLst>
                <a:path w="24" h="57" extrusionOk="0">
                  <a:moveTo>
                    <a:pt x="23" y="0"/>
                  </a:moveTo>
                  <a:lnTo>
                    <a:pt x="1" y="57"/>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3"/>
            <p:cNvSpPr/>
            <p:nvPr/>
          </p:nvSpPr>
          <p:spPr>
            <a:xfrm>
              <a:off x="2827878" y="1282933"/>
              <a:ext cx="1589" cy="66"/>
            </a:xfrm>
            <a:custGeom>
              <a:avLst/>
              <a:gdLst/>
              <a:ahLst/>
              <a:cxnLst/>
              <a:rect l="l" t="t" r="r" b="b"/>
              <a:pathLst>
                <a:path w="24" h="1" extrusionOk="0">
                  <a:moveTo>
                    <a:pt x="23" y="0"/>
                  </a:moveTo>
                  <a:lnTo>
                    <a:pt x="1"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3"/>
            <p:cNvSpPr/>
            <p:nvPr/>
          </p:nvSpPr>
          <p:spPr>
            <a:xfrm>
              <a:off x="2827083" y="1284390"/>
              <a:ext cx="3111" cy="2383"/>
            </a:xfrm>
            <a:custGeom>
              <a:avLst/>
              <a:gdLst/>
              <a:ahLst/>
              <a:cxnLst/>
              <a:rect l="l" t="t" r="r" b="b"/>
              <a:pathLst>
                <a:path w="47" h="36" extrusionOk="0">
                  <a:moveTo>
                    <a:pt x="24" y="1"/>
                  </a:moveTo>
                  <a:lnTo>
                    <a:pt x="1" y="35"/>
                  </a:lnTo>
                  <a:lnTo>
                    <a:pt x="46"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3"/>
            <p:cNvSpPr/>
            <p:nvPr/>
          </p:nvSpPr>
          <p:spPr>
            <a:xfrm>
              <a:off x="2816557" y="1164766"/>
              <a:ext cx="24957" cy="9136"/>
            </a:xfrm>
            <a:custGeom>
              <a:avLst/>
              <a:gdLst/>
              <a:ahLst/>
              <a:cxnLst/>
              <a:rect l="l" t="t" r="r" b="b"/>
              <a:pathLst>
                <a:path w="377" h="138" extrusionOk="0">
                  <a:moveTo>
                    <a:pt x="81" y="1"/>
                  </a:moveTo>
                  <a:lnTo>
                    <a:pt x="81" y="24"/>
                  </a:lnTo>
                  <a:lnTo>
                    <a:pt x="46" y="12"/>
                  </a:lnTo>
                  <a:lnTo>
                    <a:pt x="46" y="34"/>
                  </a:lnTo>
                  <a:lnTo>
                    <a:pt x="23" y="12"/>
                  </a:lnTo>
                  <a:lnTo>
                    <a:pt x="1" y="34"/>
                  </a:lnTo>
                  <a:lnTo>
                    <a:pt x="23" y="57"/>
                  </a:lnTo>
                  <a:lnTo>
                    <a:pt x="23" y="69"/>
                  </a:lnTo>
                  <a:lnTo>
                    <a:pt x="160" y="69"/>
                  </a:lnTo>
                  <a:lnTo>
                    <a:pt x="81" y="103"/>
                  </a:lnTo>
                  <a:lnTo>
                    <a:pt x="228" y="137"/>
                  </a:lnTo>
                  <a:lnTo>
                    <a:pt x="376" y="34"/>
                  </a:lnTo>
                  <a:lnTo>
                    <a:pt x="240" y="24"/>
                  </a:lnTo>
                  <a:lnTo>
                    <a:pt x="217" y="34"/>
                  </a:lnTo>
                  <a:lnTo>
                    <a:pt x="194" y="1"/>
                  </a:lnTo>
                  <a:lnTo>
                    <a:pt x="183" y="46"/>
                  </a:lnTo>
                  <a:lnTo>
                    <a:pt x="149" y="34"/>
                  </a:lnTo>
                  <a:lnTo>
                    <a:pt x="126" y="24"/>
                  </a:lnTo>
                  <a:lnTo>
                    <a:pt x="81"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3"/>
            <p:cNvSpPr/>
            <p:nvPr/>
          </p:nvSpPr>
          <p:spPr>
            <a:xfrm>
              <a:off x="2797757" y="1176814"/>
              <a:ext cx="3840" cy="4568"/>
            </a:xfrm>
            <a:custGeom>
              <a:avLst/>
              <a:gdLst/>
              <a:ahLst/>
              <a:cxnLst/>
              <a:rect l="l" t="t" r="r" b="b"/>
              <a:pathLst>
                <a:path w="58" h="69" extrusionOk="0">
                  <a:moveTo>
                    <a:pt x="1" y="1"/>
                  </a:moveTo>
                  <a:lnTo>
                    <a:pt x="35" y="46"/>
                  </a:lnTo>
                  <a:lnTo>
                    <a:pt x="57" y="69"/>
                  </a:lnTo>
                  <a:lnTo>
                    <a:pt x="57" y="69"/>
                  </a:lnTo>
                  <a:lnTo>
                    <a:pt x="1"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3"/>
            <p:cNvSpPr/>
            <p:nvPr/>
          </p:nvSpPr>
          <p:spPr>
            <a:xfrm>
              <a:off x="2799279" y="1167811"/>
              <a:ext cx="35417" cy="23369"/>
            </a:xfrm>
            <a:custGeom>
              <a:avLst/>
              <a:gdLst/>
              <a:ahLst/>
              <a:cxnLst/>
              <a:rect l="l" t="t" r="r" b="b"/>
              <a:pathLst>
                <a:path w="535" h="353" extrusionOk="0">
                  <a:moveTo>
                    <a:pt x="205" y="0"/>
                  </a:moveTo>
                  <a:lnTo>
                    <a:pt x="183" y="46"/>
                  </a:lnTo>
                  <a:lnTo>
                    <a:pt x="216" y="114"/>
                  </a:lnTo>
                  <a:lnTo>
                    <a:pt x="137" y="34"/>
                  </a:lnTo>
                  <a:lnTo>
                    <a:pt x="125" y="79"/>
                  </a:lnTo>
                  <a:lnTo>
                    <a:pt x="114" y="79"/>
                  </a:lnTo>
                  <a:lnTo>
                    <a:pt x="80" y="57"/>
                  </a:lnTo>
                  <a:lnTo>
                    <a:pt x="114" y="46"/>
                  </a:lnTo>
                  <a:lnTo>
                    <a:pt x="92" y="34"/>
                  </a:lnTo>
                  <a:lnTo>
                    <a:pt x="34" y="46"/>
                  </a:lnTo>
                  <a:lnTo>
                    <a:pt x="1" y="57"/>
                  </a:lnTo>
                  <a:lnTo>
                    <a:pt x="1" y="102"/>
                  </a:lnTo>
                  <a:lnTo>
                    <a:pt x="46" y="91"/>
                  </a:lnTo>
                  <a:lnTo>
                    <a:pt x="46" y="91"/>
                  </a:lnTo>
                  <a:lnTo>
                    <a:pt x="23" y="137"/>
                  </a:lnTo>
                  <a:lnTo>
                    <a:pt x="57" y="193"/>
                  </a:lnTo>
                  <a:lnTo>
                    <a:pt x="114" y="193"/>
                  </a:lnTo>
                  <a:lnTo>
                    <a:pt x="160" y="137"/>
                  </a:lnTo>
                  <a:lnTo>
                    <a:pt x="160" y="159"/>
                  </a:lnTo>
                  <a:lnTo>
                    <a:pt x="194" y="159"/>
                  </a:lnTo>
                  <a:lnTo>
                    <a:pt x="216" y="170"/>
                  </a:lnTo>
                  <a:lnTo>
                    <a:pt x="103" y="228"/>
                  </a:lnTo>
                  <a:lnTo>
                    <a:pt x="137" y="239"/>
                  </a:lnTo>
                  <a:lnTo>
                    <a:pt x="216" y="228"/>
                  </a:lnTo>
                  <a:lnTo>
                    <a:pt x="103" y="273"/>
                  </a:lnTo>
                  <a:lnTo>
                    <a:pt x="148" y="307"/>
                  </a:lnTo>
                  <a:lnTo>
                    <a:pt x="183" y="307"/>
                  </a:lnTo>
                  <a:lnTo>
                    <a:pt x="171" y="329"/>
                  </a:lnTo>
                  <a:lnTo>
                    <a:pt x="194" y="352"/>
                  </a:lnTo>
                  <a:lnTo>
                    <a:pt x="228" y="341"/>
                  </a:lnTo>
                  <a:lnTo>
                    <a:pt x="319" y="159"/>
                  </a:lnTo>
                  <a:lnTo>
                    <a:pt x="365" y="148"/>
                  </a:lnTo>
                  <a:lnTo>
                    <a:pt x="375" y="159"/>
                  </a:lnTo>
                  <a:lnTo>
                    <a:pt x="375" y="193"/>
                  </a:lnTo>
                  <a:lnTo>
                    <a:pt x="398" y="205"/>
                  </a:lnTo>
                  <a:lnTo>
                    <a:pt x="387" y="250"/>
                  </a:lnTo>
                  <a:lnTo>
                    <a:pt x="421" y="250"/>
                  </a:lnTo>
                  <a:lnTo>
                    <a:pt x="444" y="273"/>
                  </a:lnTo>
                  <a:lnTo>
                    <a:pt x="535" y="216"/>
                  </a:lnTo>
                  <a:lnTo>
                    <a:pt x="466" y="205"/>
                  </a:lnTo>
                  <a:lnTo>
                    <a:pt x="466" y="193"/>
                  </a:lnTo>
                  <a:lnTo>
                    <a:pt x="433" y="170"/>
                  </a:lnTo>
                  <a:lnTo>
                    <a:pt x="410" y="148"/>
                  </a:lnTo>
                  <a:lnTo>
                    <a:pt x="398" y="125"/>
                  </a:lnTo>
                  <a:lnTo>
                    <a:pt x="296" y="91"/>
                  </a:lnTo>
                  <a:lnTo>
                    <a:pt x="284" y="57"/>
                  </a:lnTo>
                  <a:lnTo>
                    <a:pt x="251" y="68"/>
                  </a:lnTo>
                  <a:lnTo>
                    <a:pt x="262" y="46"/>
                  </a:lnTo>
                  <a:lnTo>
                    <a:pt x="228" y="23"/>
                  </a:lnTo>
                  <a:lnTo>
                    <a:pt x="205"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3"/>
            <p:cNvSpPr/>
            <p:nvPr/>
          </p:nvSpPr>
          <p:spPr>
            <a:xfrm>
              <a:off x="3141003" y="1331061"/>
              <a:ext cx="18073" cy="14432"/>
            </a:xfrm>
            <a:custGeom>
              <a:avLst/>
              <a:gdLst/>
              <a:ahLst/>
              <a:cxnLst/>
              <a:rect l="l" t="t" r="r" b="b"/>
              <a:pathLst>
                <a:path w="273" h="218" extrusionOk="0">
                  <a:moveTo>
                    <a:pt x="102" y="1"/>
                  </a:moveTo>
                  <a:lnTo>
                    <a:pt x="79" y="13"/>
                  </a:lnTo>
                  <a:lnTo>
                    <a:pt x="56" y="104"/>
                  </a:lnTo>
                  <a:lnTo>
                    <a:pt x="23" y="126"/>
                  </a:lnTo>
                  <a:lnTo>
                    <a:pt x="0" y="172"/>
                  </a:lnTo>
                  <a:lnTo>
                    <a:pt x="0" y="217"/>
                  </a:lnTo>
                  <a:lnTo>
                    <a:pt x="45" y="194"/>
                  </a:lnTo>
                  <a:lnTo>
                    <a:pt x="23" y="160"/>
                  </a:lnTo>
                  <a:lnTo>
                    <a:pt x="114" y="172"/>
                  </a:lnTo>
                  <a:lnTo>
                    <a:pt x="205" y="126"/>
                  </a:lnTo>
                  <a:lnTo>
                    <a:pt x="273" y="46"/>
                  </a:lnTo>
                  <a:lnTo>
                    <a:pt x="193" y="69"/>
                  </a:lnTo>
                  <a:lnTo>
                    <a:pt x="102"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3"/>
            <p:cNvSpPr/>
            <p:nvPr/>
          </p:nvSpPr>
          <p:spPr>
            <a:xfrm>
              <a:off x="3113066" y="1373230"/>
              <a:ext cx="6090" cy="9069"/>
            </a:xfrm>
            <a:custGeom>
              <a:avLst/>
              <a:gdLst/>
              <a:ahLst/>
              <a:cxnLst/>
              <a:rect l="l" t="t" r="r" b="b"/>
              <a:pathLst>
                <a:path w="92" h="137" extrusionOk="0">
                  <a:moveTo>
                    <a:pt x="58" y="0"/>
                  </a:moveTo>
                  <a:lnTo>
                    <a:pt x="13" y="12"/>
                  </a:lnTo>
                  <a:lnTo>
                    <a:pt x="1" y="46"/>
                  </a:lnTo>
                  <a:lnTo>
                    <a:pt x="24" y="35"/>
                  </a:lnTo>
                  <a:lnTo>
                    <a:pt x="46" y="137"/>
                  </a:lnTo>
                  <a:lnTo>
                    <a:pt x="92" y="58"/>
                  </a:lnTo>
                  <a:lnTo>
                    <a:pt x="81" y="35"/>
                  </a:lnTo>
                  <a:lnTo>
                    <a:pt x="58"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3"/>
            <p:cNvSpPr/>
            <p:nvPr/>
          </p:nvSpPr>
          <p:spPr>
            <a:xfrm>
              <a:off x="3116906" y="1346882"/>
              <a:ext cx="29393" cy="25686"/>
            </a:xfrm>
            <a:custGeom>
              <a:avLst/>
              <a:gdLst/>
              <a:ahLst/>
              <a:cxnLst/>
              <a:rect l="l" t="t" r="r" b="b"/>
              <a:pathLst>
                <a:path w="444" h="388" extrusionOk="0">
                  <a:moveTo>
                    <a:pt x="420" y="1"/>
                  </a:moveTo>
                  <a:lnTo>
                    <a:pt x="375" y="12"/>
                  </a:lnTo>
                  <a:lnTo>
                    <a:pt x="341" y="137"/>
                  </a:lnTo>
                  <a:lnTo>
                    <a:pt x="284" y="216"/>
                  </a:lnTo>
                  <a:lnTo>
                    <a:pt x="261" y="206"/>
                  </a:lnTo>
                  <a:lnTo>
                    <a:pt x="228" y="239"/>
                  </a:lnTo>
                  <a:lnTo>
                    <a:pt x="205" y="285"/>
                  </a:lnTo>
                  <a:lnTo>
                    <a:pt x="68" y="307"/>
                  </a:lnTo>
                  <a:lnTo>
                    <a:pt x="0" y="365"/>
                  </a:lnTo>
                  <a:lnTo>
                    <a:pt x="0" y="387"/>
                  </a:lnTo>
                  <a:lnTo>
                    <a:pt x="148" y="342"/>
                  </a:lnTo>
                  <a:lnTo>
                    <a:pt x="170" y="387"/>
                  </a:lnTo>
                  <a:lnTo>
                    <a:pt x="216" y="387"/>
                  </a:lnTo>
                  <a:lnTo>
                    <a:pt x="228" y="353"/>
                  </a:lnTo>
                  <a:lnTo>
                    <a:pt x="239" y="342"/>
                  </a:lnTo>
                  <a:lnTo>
                    <a:pt x="319" y="342"/>
                  </a:lnTo>
                  <a:lnTo>
                    <a:pt x="352" y="307"/>
                  </a:lnTo>
                  <a:lnTo>
                    <a:pt x="387" y="307"/>
                  </a:lnTo>
                  <a:lnTo>
                    <a:pt x="409" y="171"/>
                  </a:lnTo>
                  <a:lnTo>
                    <a:pt x="443" y="115"/>
                  </a:lnTo>
                  <a:lnTo>
                    <a:pt x="42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3"/>
            <p:cNvSpPr/>
            <p:nvPr/>
          </p:nvSpPr>
          <p:spPr>
            <a:xfrm>
              <a:off x="3121408" y="1371707"/>
              <a:ext cx="5296" cy="4568"/>
            </a:xfrm>
            <a:custGeom>
              <a:avLst/>
              <a:gdLst/>
              <a:ahLst/>
              <a:cxnLst/>
              <a:rect l="l" t="t" r="r" b="b"/>
              <a:pathLst>
                <a:path w="80" h="69" extrusionOk="0">
                  <a:moveTo>
                    <a:pt x="34" y="1"/>
                  </a:moveTo>
                  <a:lnTo>
                    <a:pt x="0" y="12"/>
                  </a:lnTo>
                  <a:lnTo>
                    <a:pt x="0" y="69"/>
                  </a:lnTo>
                  <a:lnTo>
                    <a:pt x="11" y="58"/>
                  </a:lnTo>
                  <a:lnTo>
                    <a:pt x="57" y="46"/>
                  </a:lnTo>
                  <a:lnTo>
                    <a:pt x="8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3"/>
            <p:cNvSpPr/>
            <p:nvPr/>
          </p:nvSpPr>
          <p:spPr>
            <a:xfrm>
              <a:off x="3086785" y="1402623"/>
              <a:ext cx="5296" cy="9798"/>
            </a:xfrm>
            <a:custGeom>
              <a:avLst/>
              <a:gdLst/>
              <a:ahLst/>
              <a:cxnLst/>
              <a:rect l="l" t="t" r="r" b="b"/>
              <a:pathLst>
                <a:path w="80" h="148" extrusionOk="0">
                  <a:moveTo>
                    <a:pt x="80" y="0"/>
                  </a:moveTo>
                  <a:lnTo>
                    <a:pt x="0" y="68"/>
                  </a:lnTo>
                  <a:lnTo>
                    <a:pt x="23" y="148"/>
                  </a:lnTo>
                  <a:lnTo>
                    <a:pt x="8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3"/>
            <p:cNvSpPr/>
            <p:nvPr/>
          </p:nvSpPr>
          <p:spPr>
            <a:xfrm>
              <a:off x="3055870" y="1419901"/>
              <a:ext cx="6090" cy="3840"/>
            </a:xfrm>
            <a:custGeom>
              <a:avLst/>
              <a:gdLst/>
              <a:ahLst/>
              <a:cxnLst/>
              <a:rect l="l" t="t" r="r" b="b"/>
              <a:pathLst>
                <a:path w="92" h="58" extrusionOk="0">
                  <a:moveTo>
                    <a:pt x="35" y="0"/>
                  </a:moveTo>
                  <a:lnTo>
                    <a:pt x="1" y="58"/>
                  </a:lnTo>
                  <a:lnTo>
                    <a:pt x="69" y="58"/>
                  </a:lnTo>
                  <a:lnTo>
                    <a:pt x="92"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3"/>
            <p:cNvSpPr/>
            <p:nvPr/>
          </p:nvSpPr>
          <p:spPr>
            <a:xfrm>
              <a:off x="3092015" y="1452273"/>
              <a:ext cx="12115" cy="12115"/>
            </a:xfrm>
            <a:custGeom>
              <a:avLst/>
              <a:gdLst/>
              <a:ahLst/>
              <a:cxnLst/>
              <a:rect l="l" t="t" r="r" b="b"/>
              <a:pathLst>
                <a:path w="183" h="183" extrusionOk="0">
                  <a:moveTo>
                    <a:pt x="137" y="1"/>
                  </a:moveTo>
                  <a:lnTo>
                    <a:pt x="92" y="46"/>
                  </a:lnTo>
                  <a:lnTo>
                    <a:pt x="58" y="34"/>
                  </a:lnTo>
                  <a:lnTo>
                    <a:pt x="12" y="69"/>
                  </a:lnTo>
                  <a:lnTo>
                    <a:pt x="1" y="114"/>
                  </a:lnTo>
                  <a:lnTo>
                    <a:pt x="58" y="80"/>
                  </a:lnTo>
                  <a:lnTo>
                    <a:pt x="92" y="160"/>
                  </a:lnTo>
                  <a:lnTo>
                    <a:pt x="137" y="182"/>
                  </a:lnTo>
                  <a:lnTo>
                    <a:pt x="137" y="114"/>
                  </a:lnTo>
                  <a:lnTo>
                    <a:pt x="183" y="102"/>
                  </a:lnTo>
                  <a:lnTo>
                    <a:pt x="172"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3"/>
            <p:cNvSpPr/>
            <p:nvPr/>
          </p:nvSpPr>
          <p:spPr>
            <a:xfrm>
              <a:off x="3085991" y="1424403"/>
              <a:ext cx="15160" cy="24957"/>
            </a:xfrm>
            <a:custGeom>
              <a:avLst/>
              <a:gdLst/>
              <a:ahLst/>
              <a:cxnLst/>
              <a:rect l="l" t="t" r="r" b="b"/>
              <a:pathLst>
                <a:path w="229" h="377" extrusionOk="0">
                  <a:moveTo>
                    <a:pt x="23" y="0"/>
                  </a:moveTo>
                  <a:lnTo>
                    <a:pt x="23" y="103"/>
                  </a:lnTo>
                  <a:lnTo>
                    <a:pt x="1" y="103"/>
                  </a:lnTo>
                  <a:lnTo>
                    <a:pt x="23" y="194"/>
                  </a:lnTo>
                  <a:lnTo>
                    <a:pt x="149" y="262"/>
                  </a:lnTo>
                  <a:lnTo>
                    <a:pt x="194" y="376"/>
                  </a:lnTo>
                  <a:lnTo>
                    <a:pt x="228" y="342"/>
                  </a:lnTo>
                  <a:lnTo>
                    <a:pt x="217" y="285"/>
                  </a:lnTo>
                  <a:lnTo>
                    <a:pt x="149" y="205"/>
                  </a:lnTo>
                  <a:lnTo>
                    <a:pt x="92" y="194"/>
                  </a:lnTo>
                  <a:lnTo>
                    <a:pt x="69" y="160"/>
                  </a:lnTo>
                  <a:lnTo>
                    <a:pt x="92" y="91"/>
                  </a:lnTo>
                  <a:lnTo>
                    <a:pt x="92"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3"/>
            <p:cNvSpPr/>
            <p:nvPr/>
          </p:nvSpPr>
          <p:spPr>
            <a:xfrm>
              <a:off x="3087513" y="1440224"/>
              <a:ext cx="2317" cy="3111"/>
            </a:xfrm>
            <a:custGeom>
              <a:avLst/>
              <a:gdLst/>
              <a:ahLst/>
              <a:cxnLst/>
              <a:rect l="l" t="t" r="r" b="b"/>
              <a:pathLst>
                <a:path w="35" h="47" extrusionOk="0">
                  <a:moveTo>
                    <a:pt x="0" y="1"/>
                  </a:moveTo>
                  <a:lnTo>
                    <a:pt x="35" y="46"/>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3"/>
            <p:cNvSpPr/>
            <p:nvPr/>
          </p:nvSpPr>
          <p:spPr>
            <a:xfrm>
              <a:off x="3079238" y="1446977"/>
              <a:ext cx="5296" cy="8341"/>
            </a:xfrm>
            <a:custGeom>
              <a:avLst/>
              <a:gdLst/>
              <a:ahLst/>
              <a:cxnLst/>
              <a:rect l="l" t="t" r="r" b="b"/>
              <a:pathLst>
                <a:path w="80" h="126" extrusionOk="0">
                  <a:moveTo>
                    <a:pt x="80" y="1"/>
                  </a:moveTo>
                  <a:lnTo>
                    <a:pt x="46" y="58"/>
                  </a:lnTo>
                  <a:lnTo>
                    <a:pt x="1" y="126"/>
                  </a:lnTo>
                  <a:lnTo>
                    <a:pt x="1" y="126"/>
                  </a:lnTo>
                  <a:lnTo>
                    <a:pt x="69" y="46"/>
                  </a:lnTo>
                  <a:lnTo>
                    <a:pt x="8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3"/>
            <p:cNvSpPr/>
            <p:nvPr/>
          </p:nvSpPr>
          <p:spPr>
            <a:xfrm>
              <a:off x="3096516" y="1450750"/>
              <a:ext cx="2383" cy="1589"/>
            </a:xfrm>
            <a:custGeom>
              <a:avLst/>
              <a:gdLst/>
              <a:ahLst/>
              <a:cxnLst/>
              <a:rect l="l" t="t" r="r" b="b"/>
              <a:pathLst>
                <a:path w="36" h="24" extrusionOk="0">
                  <a:moveTo>
                    <a:pt x="35" y="1"/>
                  </a:moveTo>
                  <a:lnTo>
                    <a:pt x="1" y="24"/>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3"/>
            <p:cNvSpPr/>
            <p:nvPr/>
          </p:nvSpPr>
          <p:spPr>
            <a:xfrm>
              <a:off x="3092015" y="1444726"/>
              <a:ext cx="4568" cy="8341"/>
            </a:xfrm>
            <a:custGeom>
              <a:avLst/>
              <a:gdLst/>
              <a:ahLst/>
              <a:cxnLst/>
              <a:rect l="l" t="t" r="r" b="b"/>
              <a:pathLst>
                <a:path w="69" h="126" extrusionOk="0">
                  <a:moveTo>
                    <a:pt x="1" y="1"/>
                  </a:moveTo>
                  <a:lnTo>
                    <a:pt x="1" y="57"/>
                  </a:lnTo>
                  <a:lnTo>
                    <a:pt x="23" y="46"/>
                  </a:lnTo>
                  <a:lnTo>
                    <a:pt x="35" y="125"/>
                  </a:lnTo>
                  <a:lnTo>
                    <a:pt x="69" y="57"/>
                  </a:lnTo>
                  <a:lnTo>
                    <a:pt x="58" y="46"/>
                  </a:lnTo>
                  <a:lnTo>
                    <a:pt x="1"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3"/>
            <p:cNvSpPr/>
            <p:nvPr/>
          </p:nvSpPr>
          <p:spPr>
            <a:xfrm>
              <a:off x="3163577" y="1492920"/>
              <a:ext cx="11320" cy="6090"/>
            </a:xfrm>
            <a:custGeom>
              <a:avLst/>
              <a:gdLst/>
              <a:ahLst/>
              <a:cxnLst/>
              <a:rect l="l" t="t" r="r" b="b"/>
              <a:pathLst>
                <a:path w="171" h="92" extrusionOk="0">
                  <a:moveTo>
                    <a:pt x="170" y="0"/>
                  </a:moveTo>
                  <a:lnTo>
                    <a:pt x="136" y="23"/>
                  </a:lnTo>
                  <a:lnTo>
                    <a:pt x="91" y="57"/>
                  </a:lnTo>
                  <a:lnTo>
                    <a:pt x="0" y="69"/>
                  </a:lnTo>
                  <a:lnTo>
                    <a:pt x="68" y="91"/>
                  </a:lnTo>
                  <a:lnTo>
                    <a:pt x="159" y="46"/>
                  </a:lnTo>
                  <a:lnTo>
                    <a:pt x="17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3"/>
            <p:cNvSpPr/>
            <p:nvPr/>
          </p:nvSpPr>
          <p:spPr>
            <a:xfrm>
              <a:off x="3174831" y="1490603"/>
              <a:ext cx="1523" cy="3906"/>
            </a:xfrm>
            <a:custGeom>
              <a:avLst/>
              <a:gdLst/>
              <a:ahLst/>
              <a:cxnLst/>
              <a:rect l="l" t="t" r="r" b="b"/>
              <a:pathLst>
                <a:path w="23" h="59" extrusionOk="0">
                  <a:moveTo>
                    <a:pt x="12" y="1"/>
                  </a:moveTo>
                  <a:lnTo>
                    <a:pt x="0" y="13"/>
                  </a:lnTo>
                  <a:lnTo>
                    <a:pt x="23" y="58"/>
                  </a:lnTo>
                  <a:lnTo>
                    <a:pt x="12"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3"/>
            <p:cNvSpPr/>
            <p:nvPr/>
          </p:nvSpPr>
          <p:spPr>
            <a:xfrm>
              <a:off x="3116112" y="1482394"/>
              <a:ext cx="52761" cy="30121"/>
            </a:xfrm>
            <a:custGeom>
              <a:avLst/>
              <a:gdLst/>
              <a:ahLst/>
              <a:cxnLst/>
              <a:rect l="l" t="t" r="r" b="b"/>
              <a:pathLst>
                <a:path w="797" h="455" extrusionOk="0">
                  <a:moveTo>
                    <a:pt x="35" y="0"/>
                  </a:moveTo>
                  <a:lnTo>
                    <a:pt x="0" y="34"/>
                  </a:lnTo>
                  <a:lnTo>
                    <a:pt x="23" y="46"/>
                  </a:lnTo>
                  <a:lnTo>
                    <a:pt x="46" y="68"/>
                  </a:lnTo>
                  <a:lnTo>
                    <a:pt x="103" y="79"/>
                  </a:lnTo>
                  <a:lnTo>
                    <a:pt x="103" y="91"/>
                  </a:lnTo>
                  <a:lnTo>
                    <a:pt x="46" y="102"/>
                  </a:lnTo>
                  <a:lnTo>
                    <a:pt x="69" y="148"/>
                  </a:lnTo>
                  <a:lnTo>
                    <a:pt x="296" y="216"/>
                  </a:lnTo>
                  <a:lnTo>
                    <a:pt x="319" y="273"/>
                  </a:lnTo>
                  <a:lnTo>
                    <a:pt x="319" y="319"/>
                  </a:lnTo>
                  <a:lnTo>
                    <a:pt x="273" y="352"/>
                  </a:lnTo>
                  <a:lnTo>
                    <a:pt x="273" y="352"/>
                  </a:lnTo>
                  <a:lnTo>
                    <a:pt x="364" y="341"/>
                  </a:lnTo>
                  <a:lnTo>
                    <a:pt x="455" y="398"/>
                  </a:lnTo>
                  <a:lnTo>
                    <a:pt x="535" y="330"/>
                  </a:lnTo>
                  <a:lnTo>
                    <a:pt x="614" y="352"/>
                  </a:lnTo>
                  <a:lnTo>
                    <a:pt x="705" y="443"/>
                  </a:lnTo>
                  <a:lnTo>
                    <a:pt x="796" y="455"/>
                  </a:lnTo>
                  <a:lnTo>
                    <a:pt x="785" y="420"/>
                  </a:lnTo>
                  <a:lnTo>
                    <a:pt x="717" y="375"/>
                  </a:lnTo>
                  <a:lnTo>
                    <a:pt x="683" y="273"/>
                  </a:lnTo>
                  <a:lnTo>
                    <a:pt x="683" y="250"/>
                  </a:lnTo>
                  <a:lnTo>
                    <a:pt x="273" y="34"/>
                  </a:lnTo>
                  <a:lnTo>
                    <a:pt x="171" y="125"/>
                  </a:lnTo>
                  <a:lnTo>
                    <a:pt x="126" y="11"/>
                  </a:lnTo>
                  <a:lnTo>
                    <a:pt x="35"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3"/>
            <p:cNvSpPr/>
            <p:nvPr/>
          </p:nvSpPr>
          <p:spPr>
            <a:xfrm>
              <a:off x="2980667" y="1453001"/>
              <a:ext cx="6090" cy="11386"/>
            </a:xfrm>
            <a:custGeom>
              <a:avLst/>
              <a:gdLst/>
              <a:ahLst/>
              <a:cxnLst/>
              <a:rect l="l" t="t" r="r" b="b"/>
              <a:pathLst>
                <a:path w="92" h="172" extrusionOk="0">
                  <a:moveTo>
                    <a:pt x="23" y="0"/>
                  </a:moveTo>
                  <a:lnTo>
                    <a:pt x="0" y="114"/>
                  </a:lnTo>
                  <a:lnTo>
                    <a:pt x="23" y="171"/>
                  </a:lnTo>
                  <a:lnTo>
                    <a:pt x="91" y="114"/>
                  </a:lnTo>
                  <a:lnTo>
                    <a:pt x="23"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3"/>
            <p:cNvSpPr/>
            <p:nvPr/>
          </p:nvSpPr>
          <p:spPr>
            <a:xfrm>
              <a:off x="2882823" y="1520724"/>
              <a:ext cx="18139" cy="41507"/>
            </a:xfrm>
            <a:custGeom>
              <a:avLst/>
              <a:gdLst/>
              <a:ahLst/>
              <a:cxnLst/>
              <a:rect l="l" t="t" r="r" b="b"/>
              <a:pathLst>
                <a:path w="274" h="627" extrusionOk="0">
                  <a:moveTo>
                    <a:pt x="239" y="1"/>
                  </a:moveTo>
                  <a:lnTo>
                    <a:pt x="217" y="12"/>
                  </a:lnTo>
                  <a:lnTo>
                    <a:pt x="217" y="46"/>
                  </a:lnTo>
                  <a:lnTo>
                    <a:pt x="171" y="81"/>
                  </a:lnTo>
                  <a:lnTo>
                    <a:pt x="171" y="103"/>
                  </a:lnTo>
                  <a:lnTo>
                    <a:pt x="35" y="183"/>
                  </a:lnTo>
                  <a:lnTo>
                    <a:pt x="0" y="524"/>
                  </a:lnTo>
                  <a:lnTo>
                    <a:pt x="23" y="615"/>
                  </a:lnTo>
                  <a:lnTo>
                    <a:pt x="91" y="626"/>
                  </a:lnTo>
                  <a:lnTo>
                    <a:pt x="137" y="615"/>
                  </a:lnTo>
                  <a:lnTo>
                    <a:pt x="250" y="160"/>
                  </a:lnTo>
                  <a:lnTo>
                    <a:pt x="273" y="160"/>
                  </a:lnTo>
                  <a:lnTo>
                    <a:pt x="239"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3"/>
            <p:cNvSpPr/>
            <p:nvPr/>
          </p:nvSpPr>
          <p:spPr>
            <a:xfrm>
              <a:off x="2909899" y="1445454"/>
              <a:ext cx="2317" cy="861"/>
            </a:xfrm>
            <a:custGeom>
              <a:avLst/>
              <a:gdLst/>
              <a:ahLst/>
              <a:cxnLst/>
              <a:rect l="l" t="t" r="r" b="b"/>
              <a:pathLst>
                <a:path w="35" h="13" extrusionOk="0">
                  <a:moveTo>
                    <a:pt x="0" y="13"/>
                  </a:moveTo>
                  <a:lnTo>
                    <a:pt x="35"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3"/>
            <p:cNvSpPr/>
            <p:nvPr/>
          </p:nvSpPr>
          <p:spPr>
            <a:xfrm>
              <a:off x="3152985" y="1612543"/>
              <a:ext cx="9864" cy="10592"/>
            </a:xfrm>
            <a:custGeom>
              <a:avLst/>
              <a:gdLst/>
              <a:ahLst/>
              <a:cxnLst/>
              <a:rect l="l" t="t" r="r" b="b"/>
              <a:pathLst>
                <a:path w="149" h="160" extrusionOk="0">
                  <a:moveTo>
                    <a:pt x="148" y="1"/>
                  </a:moveTo>
                  <a:lnTo>
                    <a:pt x="80" y="23"/>
                  </a:lnTo>
                  <a:lnTo>
                    <a:pt x="1" y="1"/>
                  </a:lnTo>
                  <a:lnTo>
                    <a:pt x="1" y="1"/>
                  </a:lnTo>
                  <a:lnTo>
                    <a:pt x="24" y="92"/>
                  </a:lnTo>
                  <a:lnTo>
                    <a:pt x="80" y="160"/>
                  </a:lnTo>
                  <a:lnTo>
                    <a:pt x="103" y="137"/>
                  </a:lnTo>
                  <a:lnTo>
                    <a:pt x="115" y="114"/>
                  </a:lnTo>
                  <a:lnTo>
                    <a:pt x="137" y="126"/>
                  </a:lnTo>
                  <a:lnTo>
                    <a:pt x="148"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3"/>
            <p:cNvSpPr/>
            <p:nvPr/>
          </p:nvSpPr>
          <p:spPr>
            <a:xfrm>
              <a:off x="3113861" y="1516222"/>
              <a:ext cx="3111" cy="861"/>
            </a:xfrm>
            <a:custGeom>
              <a:avLst/>
              <a:gdLst/>
              <a:ahLst/>
              <a:cxnLst/>
              <a:rect l="l" t="t" r="r" b="b"/>
              <a:pathLst>
                <a:path w="47" h="13" extrusionOk="0">
                  <a:moveTo>
                    <a:pt x="1" y="12"/>
                  </a:moveTo>
                  <a:lnTo>
                    <a:pt x="46"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3"/>
            <p:cNvSpPr/>
            <p:nvPr/>
          </p:nvSpPr>
          <p:spPr>
            <a:xfrm>
              <a:off x="3130411" y="1594471"/>
              <a:ext cx="3840" cy="861"/>
            </a:xfrm>
            <a:custGeom>
              <a:avLst/>
              <a:gdLst/>
              <a:ahLst/>
              <a:cxnLst/>
              <a:rect l="l" t="t" r="r" b="b"/>
              <a:pathLst>
                <a:path w="58" h="13" extrusionOk="0">
                  <a:moveTo>
                    <a:pt x="1" y="13"/>
                  </a:moveTo>
                  <a:lnTo>
                    <a:pt x="57"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3"/>
            <p:cNvSpPr/>
            <p:nvPr/>
          </p:nvSpPr>
          <p:spPr>
            <a:xfrm>
              <a:off x="3067190" y="1513177"/>
              <a:ext cx="110686" cy="93408"/>
            </a:xfrm>
            <a:custGeom>
              <a:avLst/>
              <a:gdLst/>
              <a:ahLst/>
              <a:cxnLst/>
              <a:rect l="l" t="t" r="r" b="b"/>
              <a:pathLst>
                <a:path w="1672" h="1411" extrusionOk="0">
                  <a:moveTo>
                    <a:pt x="1217" y="1"/>
                  </a:moveTo>
                  <a:lnTo>
                    <a:pt x="1194" y="35"/>
                  </a:lnTo>
                  <a:lnTo>
                    <a:pt x="1160" y="274"/>
                  </a:lnTo>
                  <a:lnTo>
                    <a:pt x="1126" y="319"/>
                  </a:lnTo>
                  <a:lnTo>
                    <a:pt x="933" y="195"/>
                  </a:lnTo>
                  <a:lnTo>
                    <a:pt x="933" y="137"/>
                  </a:lnTo>
                  <a:lnTo>
                    <a:pt x="967" y="115"/>
                  </a:lnTo>
                  <a:lnTo>
                    <a:pt x="979" y="81"/>
                  </a:lnTo>
                  <a:lnTo>
                    <a:pt x="967" y="58"/>
                  </a:lnTo>
                  <a:lnTo>
                    <a:pt x="956" y="81"/>
                  </a:lnTo>
                  <a:lnTo>
                    <a:pt x="933" y="58"/>
                  </a:lnTo>
                  <a:lnTo>
                    <a:pt x="899" y="69"/>
                  </a:lnTo>
                  <a:lnTo>
                    <a:pt x="785" y="24"/>
                  </a:lnTo>
                  <a:lnTo>
                    <a:pt x="785" y="24"/>
                  </a:lnTo>
                  <a:lnTo>
                    <a:pt x="808" y="46"/>
                  </a:lnTo>
                  <a:lnTo>
                    <a:pt x="739" y="69"/>
                  </a:lnTo>
                  <a:lnTo>
                    <a:pt x="683" y="160"/>
                  </a:lnTo>
                  <a:lnTo>
                    <a:pt x="683" y="206"/>
                  </a:lnTo>
                  <a:lnTo>
                    <a:pt x="638" y="206"/>
                  </a:lnTo>
                  <a:lnTo>
                    <a:pt x="569" y="149"/>
                  </a:lnTo>
                  <a:lnTo>
                    <a:pt x="547" y="160"/>
                  </a:lnTo>
                  <a:lnTo>
                    <a:pt x="535" y="183"/>
                  </a:lnTo>
                  <a:lnTo>
                    <a:pt x="501" y="183"/>
                  </a:lnTo>
                  <a:lnTo>
                    <a:pt x="489" y="206"/>
                  </a:lnTo>
                  <a:lnTo>
                    <a:pt x="467" y="228"/>
                  </a:lnTo>
                  <a:lnTo>
                    <a:pt x="467" y="274"/>
                  </a:lnTo>
                  <a:lnTo>
                    <a:pt x="433" y="263"/>
                  </a:lnTo>
                  <a:lnTo>
                    <a:pt x="444" y="297"/>
                  </a:lnTo>
                  <a:lnTo>
                    <a:pt x="433" y="319"/>
                  </a:lnTo>
                  <a:lnTo>
                    <a:pt x="410" y="286"/>
                  </a:lnTo>
                  <a:lnTo>
                    <a:pt x="376" y="308"/>
                  </a:lnTo>
                  <a:lnTo>
                    <a:pt x="376" y="365"/>
                  </a:lnTo>
                  <a:lnTo>
                    <a:pt x="319" y="433"/>
                  </a:lnTo>
                  <a:lnTo>
                    <a:pt x="69" y="536"/>
                  </a:lnTo>
                  <a:lnTo>
                    <a:pt x="46" y="569"/>
                  </a:lnTo>
                  <a:lnTo>
                    <a:pt x="46" y="536"/>
                  </a:lnTo>
                  <a:lnTo>
                    <a:pt x="24" y="569"/>
                  </a:lnTo>
                  <a:lnTo>
                    <a:pt x="12" y="695"/>
                  </a:lnTo>
                  <a:lnTo>
                    <a:pt x="35" y="763"/>
                  </a:lnTo>
                  <a:lnTo>
                    <a:pt x="12" y="729"/>
                  </a:lnTo>
                  <a:lnTo>
                    <a:pt x="24" y="763"/>
                  </a:lnTo>
                  <a:lnTo>
                    <a:pt x="1" y="740"/>
                  </a:lnTo>
                  <a:lnTo>
                    <a:pt x="115" y="1036"/>
                  </a:lnTo>
                  <a:lnTo>
                    <a:pt x="103" y="1092"/>
                  </a:lnTo>
                  <a:lnTo>
                    <a:pt x="80" y="1138"/>
                  </a:lnTo>
                  <a:lnTo>
                    <a:pt x="92" y="1161"/>
                  </a:lnTo>
                  <a:lnTo>
                    <a:pt x="115" y="1195"/>
                  </a:lnTo>
                  <a:lnTo>
                    <a:pt x="194" y="1195"/>
                  </a:lnTo>
                  <a:lnTo>
                    <a:pt x="739" y="1013"/>
                  </a:lnTo>
                  <a:lnTo>
                    <a:pt x="865" y="1059"/>
                  </a:lnTo>
                  <a:lnTo>
                    <a:pt x="865" y="1081"/>
                  </a:lnTo>
                  <a:lnTo>
                    <a:pt x="899" y="1127"/>
                  </a:lnTo>
                  <a:lnTo>
                    <a:pt x="910" y="1172"/>
                  </a:lnTo>
                  <a:lnTo>
                    <a:pt x="1024" y="1081"/>
                  </a:lnTo>
                  <a:lnTo>
                    <a:pt x="979" y="1183"/>
                  </a:lnTo>
                  <a:lnTo>
                    <a:pt x="1012" y="1183"/>
                  </a:lnTo>
                  <a:lnTo>
                    <a:pt x="1035" y="1172"/>
                  </a:lnTo>
                  <a:lnTo>
                    <a:pt x="1035" y="1218"/>
                  </a:lnTo>
                  <a:lnTo>
                    <a:pt x="1070" y="1218"/>
                  </a:lnTo>
                  <a:lnTo>
                    <a:pt x="1115" y="1342"/>
                  </a:lnTo>
                  <a:lnTo>
                    <a:pt x="1240" y="1388"/>
                  </a:lnTo>
                  <a:lnTo>
                    <a:pt x="1297" y="1354"/>
                  </a:lnTo>
                  <a:lnTo>
                    <a:pt x="1320" y="1365"/>
                  </a:lnTo>
                  <a:lnTo>
                    <a:pt x="1320" y="1377"/>
                  </a:lnTo>
                  <a:lnTo>
                    <a:pt x="1331" y="1365"/>
                  </a:lnTo>
                  <a:lnTo>
                    <a:pt x="1376" y="1411"/>
                  </a:lnTo>
                  <a:lnTo>
                    <a:pt x="1433" y="1342"/>
                  </a:lnTo>
                  <a:lnTo>
                    <a:pt x="1512" y="1331"/>
                  </a:lnTo>
                  <a:lnTo>
                    <a:pt x="1672" y="819"/>
                  </a:lnTo>
                  <a:lnTo>
                    <a:pt x="1661" y="718"/>
                  </a:lnTo>
                  <a:lnTo>
                    <a:pt x="1570" y="615"/>
                  </a:lnTo>
                  <a:lnTo>
                    <a:pt x="1547" y="569"/>
                  </a:lnTo>
                  <a:lnTo>
                    <a:pt x="1535" y="558"/>
                  </a:lnTo>
                  <a:lnTo>
                    <a:pt x="1512" y="558"/>
                  </a:lnTo>
                  <a:lnTo>
                    <a:pt x="1467" y="456"/>
                  </a:lnTo>
                  <a:lnTo>
                    <a:pt x="1376" y="399"/>
                  </a:lnTo>
                  <a:lnTo>
                    <a:pt x="1297" y="172"/>
                  </a:lnTo>
                  <a:lnTo>
                    <a:pt x="1274" y="172"/>
                  </a:lnTo>
                  <a:lnTo>
                    <a:pt x="1217"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3"/>
            <p:cNvSpPr/>
            <p:nvPr/>
          </p:nvSpPr>
          <p:spPr>
            <a:xfrm>
              <a:off x="3216206" y="1634389"/>
              <a:ext cx="1589" cy="1589"/>
            </a:xfrm>
            <a:custGeom>
              <a:avLst/>
              <a:gdLst/>
              <a:ahLst/>
              <a:cxnLst/>
              <a:rect l="l" t="t" r="r" b="b"/>
              <a:pathLst>
                <a:path w="24" h="24" extrusionOk="0">
                  <a:moveTo>
                    <a:pt x="1" y="23"/>
                  </a:moveTo>
                  <a:lnTo>
                    <a:pt x="24"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3"/>
            <p:cNvSpPr/>
            <p:nvPr/>
          </p:nvSpPr>
          <p:spPr>
            <a:xfrm>
              <a:off x="2897123" y="1229510"/>
              <a:ext cx="5296" cy="3773"/>
            </a:xfrm>
            <a:custGeom>
              <a:avLst/>
              <a:gdLst/>
              <a:ahLst/>
              <a:cxnLst/>
              <a:rect l="l" t="t" r="r" b="b"/>
              <a:pathLst>
                <a:path w="80" h="57" extrusionOk="0">
                  <a:moveTo>
                    <a:pt x="46" y="0"/>
                  </a:moveTo>
                  <a:lnTo>
                    <a:pt x="1" y="57"/>
                  </a:lnTo>
                  <a:lnTo>
                    <a:pt x="1" y="57"/>
                  </a:lnTo>
                  <a:lnTo>
                    <a:pt x="80" y="34"/>
                  </a:lnTo>
                  <a:lnTo>
                    <a:pt x="46"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3"/>
            <p:cNvSpPr/>
            <p:nvPr/>
          </p:nvSpPr>
          <p:spPr>
            <a:xfrm>
              <a:off x="2905398" y="1185089"/>
              <a:ext cx="47465" cy="37668"/>
            </a:xfrm>
            <a:custGeom>
              <a:avLst/>
              <a:gdLst/>
              <a:ahLst/>
              <a:cxnLst/>
              <a:rect l="l" t="t" r="r" b="b"/>
              <a:pathLst>
                <a:path w="717" h="569" extrusionOk="0">
                  <a:moveTo>
                    <a:pt x="717" y="0"/>
                  </a:moveTo>
                  <a:lnTo>
                    <a:pt x="217" y="171"/>
                  </a:lnTo>
                  <a:lnTo>
                    <a:pt x="171" y="262"/>
                  </a:lnTo>
                  <a:lnTo>
                    <a:pt x="137" y="273"/>
                  </a:lnTo>
                  <a:lnTo>
                    <a:pt x="126" y="341"/>
                  </a:lnTo>
                  <a:lnTo>
                    <a:pt x="58" y="376"/>
                  </a:lnTo>
                  <a:lnTo>
                    <a:pt x="68" y="410"/>
                  </a:lnTo>
                  <a:lnTo>
                    <a:pt x="0" y="467"/>
                  </a:lnTo>
                  <a:lnTo>
                    <a:pt x="35" y="500"/>
                  </a:lnTo>
                  <a:lnTo>
                    <a:pt x="46" y="535"/>
                  </a:lnTo>
                  <a:lnTo>
                    <a:pt x="58" y="512"/>
                  </a:lnTo>
                  <a:lnTo>
                    <a:pt x="148" y="569"/>
                  </a:lnTo>
                  <a:lnTo>
                    <a:pt x="250" y="569"/>
                  </a:lnTo>
                  <a:lnTo>
                    <a:pt x="194" y="512"/>
                  </a:lnTo>
                  <a:lnTo>
                    <a:pt x="182" y="410"/>
                  </a:lnTo>
                  <a:lnTo>
                    <a:pt x="296" y="239"/>
                  </a:lnTo>
                  <a:lnTo>
                    <a:pt x="717"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3"/>
            <p:cNvSpPr/>
            <p:nvPr/>
          </p:nvSpPr>
          <p:spPr>
            <a:xfrm>
              <a:off x="3009265" y="1154968"/>
              <a:ext cx="3840" cy="66"/>
            </a:xfrm>
            <a:custGeom>
              <a:avLst/>
              <a:gdLst/>
              <a:ahLst/>
              <a:cxnLst/>
              <a:rect l="l" t="t" r="r" b="b"/>
              <a:pathLst>
                <a:path w="58" h="1" extrusionOk="0">
                  <a:moveTo>
                    <a:pt x="57" y="1"/>
                  </a:moveTo>
                  <a:lnTo>
                    <a:pt x="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3"/>
            <p:cNvSpPr/>
            <p:nvPr/>
          </p:nvSpPr>
          <p:spPr>
            <a:xfrm>
              <a:off x="3143187" y="1197866"/>
              <a:ext cx="7613" cy="3840"/>
            </a:xfrm>
            <a:custGeom>
              <a:avLst/>
              <a:gdLst/>
              <a:ahLst/>
              <a:cxnLst/>
              <a:rect l="l" t="t" r="r" b="b"/>
              <a:pathLst>
                <a:path w="115" h="58" extrusionOk="0">
                  <a:moveTo>
                    <a:pt x="69" y="1"/>
                  </a:moveTo>
                  <a:lnTo>
                    <a:pt x="1" y="35"/>
                  </a:lnTo>
                  <a:lnTo>
                    <a:pt x="114" y="57"/>
                  </a:lnTo>
                  <a:lnTo>
                    <a:pt x="69"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3"/>
            <p:cNvSpPr/>
            <p:nvPr/>
          </p:nvSpPr>
          <p:spPr>
            <a:xfrm>
              <a:off x="3142459" y="1195615"/>
              <a:ext cx="2317" cy="1589"/>
            </a:xfrm>
            <a:custGeom>
              <a:avLst/>
              <a:gdLst/>
              <a:ahLst/>
              <a:cxnLst/>
              <a:rect l="l" t="t" r="r" b="b"/>
              <a:pathLst>
                <a:path w="35" h="24" extrusionOk="0">
                  <a:moveTo>
                    <a:pt x="34" y="0"/>
                  </a:moveTo>
                  <a:lnTo>
                    <a:pt x="1" y="23"/>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3"/>
            <p:cNvSpPr/>
            <p:nvPr/>
          </p:nvSpPr>
          <p:spPr>
            <a:xfrm>
              <a:off x="3016746" y="1160993"/>
              <a:ext cx="15888" cy="9069"/>
            </a:xfrm>
            <a:custGeom>
              <a:avLst/>
              <a:gdLst/>
              <a:ahLst/>
              <a:cxnLst/>
              <a:rect l="l" t="t" r="r" b="b"/>
              <a:pathLst>
                <a:path w="240" h="137" extrusionOk="0">
                  <a:moveTo>
                    <a:pt x="149" y="0"/>
                  </a:moveTo>
                  <a:lnTo>
                    <a:pt x="35" y="35"/>
                  </a:lnTo>
                  <a:lnTo>
                    <a:pt x="1" y="81"/>
                  </a:lnTo>
                  <a:lnTo>
                    <a:pt x="194" y="137"/>
                  </a:lnTo>
                  <a:lnTo>
                    <a:pt x="240" y="58"/>
                  </a:lnTo>
                  <a:lnTo>
                    <a:pt x="149"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3"/>
            <p:cNvSpPr/>
            <p:nvPr/>
          </p:nvSpPr>
          <p:spPr>
            <a:xfrm>
              <a:off x="3031111" y="1165494"/>
              <a:ext cx="16616" cy="9864"/>
            </a:xfrm>
            <a:custGeom>
              <a:avLst/>
              <a:gdLst/>
              <a:ahLst/>
              <a:cxnLst/>
              <a:rect l="l" t="t" r="r" b="b"/>
              <a:pathLst>
                <a:path w="251" h="149" extrusionOk="0">
                  <a:moveTo>
                    <a:pt x="125" y="1"/>
                  </a:moveTo>
                  <a:lnTo>
                    <a:pt x="79" y="23"/>
                  </a:lnTo>
                  <a:lnTo>
                    <a:pt x="57" y="58"/>
                  </a:lnTo>
                  <a:lnTo>
                    <a:pt x="34" y="81"/>
                  </a:lnTo>
                  <a:lnTo>
                    <a:pt x="0" y="149"/>
                  </a:lnTo>
                  <a:lnTo>
                    <a:pt x="250" y="81"/>
                  </a:lnTo>
                  <a:lnTo>
                    <a:pt x="193" y="35"/>
                  </a:lnTo>
                  <a:lnTo>
                    <a:pt x="137" y="58"/>
                  </a:lnTo>
                  <a:lnTo>
                    <a:pt x="148" y="35"/>
                  </a:lnTo>
                  <a:lnTo>
                    <a:pt x="125"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3"/>
            <p:cNvSpPr/>
            <p:nvPr/>
          </p:nvSpPr>
          <p:spPr>
            <a:xfrm>
              <a:off x="3134184" y="1183567"/>
              <a:ext cx="20390" cy="9069"/>
            </a:xfrm>
            <a:custGeom>
              <a:avLst/>
              <a:gdLst/>
              <a:ahLst/>
              <a:cxnLst/>
              <a:rect l="l" t="t" r="r" b="b"/>
              <a:pathLst>
                <a:path w="308" h="137" extrusionOk="0">
                  <a:moveTo>
                    <a:pt x="68" y="1"/>
                  </a:moveTo>
                  <a:lnTo>
                    <a:pt x="0" y="103"/>
                  </a:lnTo>
                  <a:lnTo>
                    <a:pt x="35" y="137"/>
                  </a:lnTo>
                  <a:lnTo>
                    <a:pt x="205" y="114"/>
                  </a:lnTo>
                  <a:lnTo>
                    <a:pt x="205" y="69"/>
                  </a:lnTo>
                  <a:lnTo>
                    <a:pt x="273" y="114"/>
                  </a:lnTo>
                  <a:lnTo>
                    <a:pt x="308" y="69"/>
                  </a:lnTo>
                  <a:lnTo>
                    <a:pt x="296" y="35"/>
                  </a:lnTo>
                  <a:lnTo>
                    <a:pt x="205" y="12"/>
                  </a:lnTo>
                  <a:lnTo>
                    <a:pt x="148" y="35"/>
                  </a:lnTo>
                  <a:lnTo>
                    <a:pt x="68"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3"/>
            <p:cNvSpPr/>
            <p:nvPr/>
          </p:nvSpPr>
          <p:spPr>
            <a:xfrm>
              <a:off x="3146961" y="1294982"/>
              <a:ext cx="6090" cy="33166"/>
            </a:xfrm>
            <a:custGeom>
              <a:avLst/>
              <a:gdLst/>
              <a:ahLst/>
              <a:cxnLst/>
              <a:rect l="l" t="t" r="r" b="b"/>
              <a:pathLst>
                <a:path w="92" h="501" extrusionOk="0">
                  <a:moveTo>
                    <a:pt x="24" y="0"/>
                  </a:moveTo>
                  <a:lnTo>
                    <a:pt x="1" y="500"/>
                  </a:lnTo>
                  <a:lnTo>
                    <a:pt x="24" y="467"/>
                  </a:lnTo>
                  <a:lnTo>
                    <a:pt x="57" y="500"/>
                  </a:lnTo>
                  <a:lnTo>
                    <a:pt x="24" y="409"/>
                  </a:lnTo>
                  <a:lnTo>
                    <a:pt x="35" y="330"/>
                  </a:lnTo>
                  <a:lnTo>
                    <a:pt x="80" y="330"/>
                  </a:lnTo>
                  <a:lnTo>
                    <a:pt x="92" y="318"/>
                  </a:lnTo>
                  <a:lnTo>
                    <a:pt x="46" y="57"/>
                  </a:lnTo>
                  <a:lnTo>
                    <a:pt x="24"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3"/>
            <p:cNvSpPr/>
            <p:nvPr/>
          </p:nvSpPr>
          <p:spPr>
            <a:xfrm>
              <a:off x="3064211" y="1196410"/>
              <a:ext cx="4568" cy="1523"/>
            </a:xfrm>
            <a:custGeom>
              <a:avLst/>
              <a:gdLst/>
              <a:ahLst/>
              <a:cxnLst/>
              <a:rect l="l" t="t" r="r" b="b"/>
              <a:pathLst>
                <a:path w="69" h="23" extrusionOk="0">
                  <a:moveTo>
                    <a:pt x="23" y="0"/>
                  </a:moveTo>
                  <a:lnTo>
                    <a:pt x="0" y="23"/>
                  </a:lnTo>
                  <a:lnTo>
                    <a:pt x="69" y="11"/>
                  </a:lnTo>
                  <a:lnTo>
                    <a:pt x="23"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3"/>
            <p:cNvSpPr/>
            <p:nvPr/>
          </p:nvSpPr>
          <p:spPr>
            <a:xfrm>
              <a:off x="3158281" y="1187340"/>
              <a:ext cx="13571" cy="4634"/>
            </a:xfrm>
            <a:custGeom>
              <a:avLst/>
              <a:gdLst/>
              <a:ahLst/>
              <a:cxnLst/>
              <a:rect l="l" t="t" r="r" b="b"/>
              <a:pathLst>
                <a:path w="205" h="70" extrusionOk="0">
                  <a:moveTo>
                    <a:pt x="35" y="1"/>
                  </a:moveTo>
                  <a:lnTo>
                    <a:pt x="0" y="34"/>
                  </a:lnTo>
                  <a:lnTo>
                    <a:pt x="103" y="69"/>
                  </a:lnTo>
                  <a:lnTo>
                    <a:pt x="205" y="46"/>
                  </a:lnTo>
                  <a:lnTo>
                    <a:pt x="35"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3"/>
            <p:cNvSpPr/>
            <p:nvPr/>
          </p:nvSpPr>
          <p:spPr>
            <a:xfrm>
              <a:off x="3012244" y="1152718"/>
              <a:ext cx="13637" cy="12115"/>
            </a:xfrm>
            <a:custGeom>
              <a:avLst/>
              <a:gdLst/>
              <a:ahLst/>
              <a:cxnLst/>
              <a:rect l="l" t="t" r="r" b="b"/>
              <a:pathLst>
                <a:path w="206" h="183" extrusionOk="0">
                  <a:moveTo>
                    <a:pt x="160" y="1"/>
                  </a:moveTo>
                  <a:lnTo>
                    <a:pt x="58" y="57"/>
                  </a:lnTo>
                  <a:lnTo>
                    <a:pt x="35" y="92"/>
                  </a:lnTo>
                  <a:lnTo>
                    <a:pt x="35" y="125"/>
                  </a:lnTo>
                  <a:lnTo>
                    <a:pt x="23" y="148"/>
                  </a:lnTo>
                  <a:lnTo>
                    <a:pt x="1" y="160"/>
                  </a:lnTo>
                  <a:lnTo>
                    <a:pt x="35" y="183"/>
                  </a:lnTo>
                  <a:lnTo>
                    <a:pt x="194" y="115"/>
                  </a:lnTo>
                  <a:lnTo>
                    <a:pt x="205" y="69"/>
                  </a:lnTo>
                  <a:lnTo>
                    <a:pt x="16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3"/>
            <p:cNvSpPr/>
            <p:nvPr/>
          </p:nvSpPr>
          <p:spPr>
            <a:xfrm>
              <a:off x="2726261" y="1177543"/>
              <a:ext cx="553962" cy="416994"/>
            </a:xfrm>
            <a:custGeom>
              <a:avLst/>
              <a:gdLst/>
              <a:ahLst/>
              <a:cxnLst/>
              <a:rect l="l" t="t" r="r" b="b"/>
              <a:pathLst>
                <a:path w="8368" h="6299" extrusionOk="0">
                  <a:moveTo>
                    <a:pt x="4595" y="4151"/>
                  </a:moveTo>
                  <a:lnTo>
                    <a:pt x="4593" y="4161"/>
                  </a:lnTo>
                  <a:lnTo>
                    <a:pt x="4600" y="4170"/>
                  </a:lnTo>
                  <a:lnTo>
                    <a:pt x="4600" y="4170"/>
                  </a:lnTo>
                  <a:lnTo>
                    <a:pt x="4595" y="4151"/>
                  </a:lnTo>
                  <a:close/>
                  <a:moveTo>
                    <a:pt x="4600" y="4170"/>
                  </a:moveTo>
                  <a:lnTo>
                    <a:pt x="4673" y="4457"/>
                  </a:lnTo>
                  <a:lnTo>
                    <a:pt x="4798" y="4548"/>
                  </a:lnTo>
                  <a:lnTo>
                    <a:pt x="4798" y="4548"/>
                  </a:lnTo>
                  <a:lnTo>
                    <a:pt x="4764" y="4378"/>
                  </a:lnTo>
                  <a:lnTo>
                    <a:pt x="4600" y="4170"/>
                  </a:lnTo>
                  <a:close/>
                  <a:moveTo>
                    <a:pt x="4787" y="1"/>
                  </a:moveTo>
                  <a:lnTo>
                    <a:pt x="4730" y="12"/>
                  </a:lnTo>
                  <a:lnTo>
                    <a:pt x="4662" y="92"/>
                  </a:lnTo>
                  <a:lnTo>
                    <a:pt x="4673" y="114"/>
                  </a:lnTo>
                  <a:lnTo>
                    <a:pt x="4582" y="137"/>
                  </a:lnTo>
                  <a:lnTo>
                    <a:pt x="4605" y="160"/>
                  </a:lnTo>
                  <a:lnTo>
                    <a:pt x="4492" y="172"/>
                  </a:lnTo>
                  <a:lnTo>
                    <a:pt x="4492" y="172"/>
                  </a:lnTo>
                  <a:lnTo>
                    <a:pt x="4502" y="149"/>
                  </a:lnTo>
                  <a:lnTo>
                    <a:pt x="4457" y="160"/>
                  </a:lnTo>
                  <a:lnTo>
                    <a:pt x="4434" y="160"/>
                  </a:lnTo>
                  <a:lnTo>
                    <a:pt x="4366" y="182"/>
                  </a:lnTo>
                  <a:lnTo>
                    <a:pt x="4401" y="194"/>
                  </a:lnTo>
                  <a:lnTo>
                    <a:pt x="4150" y="273"/>
                  </a:lnTo>
                  <a:lnTo>
                    <a:pt x="4150" y="285"/>
                  </a:lnTo>
                  <a:lnTo>
                    <a:pt x="4128" y="296"/>
                  </a:lnTo>
                  <a:lnTo>
                    <a:pt x="4139" y="308"/>
                  </a:lnTo>
                  <a:lnTo>
                    <a:pt x="4105" y="308"/>
                  </a:lnTo>
                  <a:lnTo>
                    <a:pt x="4150" y="342"/>
                  </a:lnTo>
                  <a:lnTo>
                    <a:pt x="4116" y="342"/>
                  </a:lnTo>
                  <a:lnTo>
                    <a:pt x="4150" y="364"/>
                  </a:lnTo>
                  <a:lnTo>
                    <a:pt x="4150" y="387"/>
                  </a:lnTo>
                  <a:lnTo>
                    <a:pt x="3911" y="410"/>
                  </a:lnTo>
                  <a:lnTo>
                    <a:pt x="3900" y="490"/>
                  </a:lnTo>
                  <a:lnTo>
                    <a:pt x="3957" y="524"/>
                  </a:lnTo>
                  <a:lnTo>
                    <a:pt x="3979" y="569"/>
                  </a:lnTo>
                  <a:lnTo>
                    <a:pt x="3787" y="501"/>
                  </a:lnTo>
                  <a:lnTo>
                    <a:pt x="3764" y="524"/>
                  </a:lnTo>
                  <a:lnTo>
                    <a:pt x="3809" y="546"/>
                  </a:lnTo>
                  <a:lnTo>
                    <a:pt x="3729" y="569"/>
                  </a:lnTo>
                  <a:lnTo>
                    <a:pt x="3820" y="637"/>
                  </a:lnTo>
                  <a:lnTo>
                    <a:pt x="3809" y="649"/>
                  </a:lnTo>
                  <a:lnTo>
                    <a:pt x="3764" y="626"/>
                  </a:lnTo>
                  <a:lnTo>
                    <a:pt x="3696" y="626"/>
                  </a:lnTo>
                  <a:lnTo>
                    <a:pt x="3707" y="546"/>
                  </a:lnTo>
                  <a:lnTo>
                    <a:pt x="3684" y="490"/>
                  </a:lnTo>
                  <a:lnTo>
                    <a:pt x="3661" y="558"/>
                  </a:lnTo>
                  <a:lnTo>
                    <a:pt x="3616" y="592"/>
                  </a:lnTo>
                  <a:lnTo>
                    <a:pt x="3605" y="614"/>
                  </a:lnTo>
                  <a:lnTo>
                    <a:pt x="3650" y="683"/>
                  </a:lnTo>
                  <a:lnTo>
                    <a:pt x="3628" y="808"/>
                  </a:lnTo>
                  <a:lnTo>
                    <a:pt x="3661" y="808"/>
                  </a:lnTo>
                  <a:lnTo>
                    <a:pt x="3707" y="785"/>
                  </a:lnTo>
                  <a:lnTo>
                    <a:pt x="3775" y="819"/>
                  </a:lnTo>
                  <a:lnTo>
                    <a:pt x="3798" y="854"/>
                  </a:lnTo>
                  <a:lnTo>
                    <a:pt x="3775" y="887"/>
                  </a:lnTo>
                  <a:lnTo>
                    <a:pt x="3820" y="922"/>
                  </a:lnTo>
                  <a:lnTo>
                    <a:pt x="3775" y="922"/>
                  </a:lnTo>
                  <a:lnTo>
                    <a:pt x="3764" y="887"/>
                  </a:lnTo>
                  <a:lnTo>
                    <a:pt x="3775" y="854"/>
                  </a:lnTo>
                  <a:lnTo>
                    <a:pt x="3718" y="808"/>
                  </a:lnTo>
                  <a:lnTo>
                    <a:pt x="3661" y="831"/>
                  </a:lnTo>
                  <a:lnTo>
                    <a:pt x="3673" y="899"/>
                  </a:lnTo>
                  <a:lnTo>
                    <a:pt x="3570" y="1024"/>
                  </a:lnTo>
                  <a:lnTo>
                    <a:pt x="3457" y="1024"/>
                  </a:lnTo>
                  <a:lnTo>
                    <a:pt x="3434" y="1001"/>
                  </a:lnTo>
                  <a:lnTo>
                    <a:pt x="3502" y="1013"/>
                  </a:lnTo>
                  <a:lnTo>
                    <a:pt x="3593" y="922"/>
                  </a:lnTo>
                  <a:lnTo>
                    <a:pt x="3616" y="854"/>
                  </a:lnTo>
                  <a:lnTo>
                    <a:pt x="3582" y="808"/>
                  </a:lnTo>
                  <a:lnTo>
                    <a:pt x="3593" y="672"/>
                  </a:lnTo>
                  <a:lnTo>
                    <a:pt x="3559" y="626"/>
                  </a:lnTo>
                  <a:lnTo>
                    <a:pt x="3593" y="513"/>
                  </a:lnTo>
                  <a:lnTo>
                    <a:pt x="3468" y="501"/>
                  </a:lnTo>
                  <a:lnTo>
                    <a:pt x="3343" y="672"/>
                  </a:lnTo>
                  <a:lnTo>
                    <a:pt x="3366" y="683"/>
                  </a:lnTo>
                  <a:lnTo>
                    <a:pt x="3343" y="774"/>
                  </a:lnTo>
                  <a:lnTo>
                    <a:pt x="3400" y="785"/>
                  </a:lnTo>
                  <a:lnTo>
                    <a:pt x="3411" y="831"/>
                  </a:lnTo>
                  <a:lnTo>
                    <a:pt x="3434" y="842"/>
                  </a:lnTo>
                  <a:lnTo>
                    <a:pt x="3411" y="887"/>
                  </a:lnTo>
                  <a:lnTo>
                    <a:pt x="3014" y="728"/>
                  </a:lnTo>
                  <a:lnTo>
                    <a:pt x="3025" y="763"/>
                  </a:lnTo>
                  <a:lnTo>
                    <a:pt x="3082" y="796"/>
                  </a:lnTo>
                  <a:lnTo>
                    <a:pt x="3105" y="831"/>
                  </a:lnTo>
                  <a:lnTo>
                    <a:pt x="3093" y="854"/>
                  </a:lnTo>
                  <a:lnTo>
                    <a:pt x="3036" y="887"/>
                  </a:lnTo>
                  <a:lnTo>
                    <a:pt x="3036" y="842"/>
                  </a:lnTo>
                  <a:lnTo>
                    <a:pt x="3014" y="819"/>
                  </a:lnTo>
                  <a:lnTo>
                    <a:pt x="2956" y="854"/>
                  </a:lnTo>
                  <a:lnTo>
                    <a:pt x="2888" y="854"/>
                  </a:lnTo>
                  <a:lnTo>
                    <a:pt x="2854" y="887"/>
                  </a:lnTo>
                  <a:lnTo>
                    <a:pt x="2797" y="887"/>
                  </a:lnTo>
                  <a:lnTo>
                    <a:pt x="2832" y="831"/>
                  </a:lnTo>
                  <a:lnTo>
                    <a:pt x="2832" y="831"/>
                  </a:lnTo>
                  <a:lnTo>
                    <a:pt x="2774" y="854"/>
                  </a:lnTo>
                  <a:lnTo>
                    <a:pt x="2764" y="876"/>
                  </a:lnTo>
                  <a:lnTo>
                    <a:pt x="2741" y="865"/>
                  </a:lnTo>
                  <a:lnTo>
                    <a:pt x="2570" y="945"/>
                  </a:lnTo>
                  <a:lnTo>
                    <a:pt x="2559" y="990"/>
                  </a:lnTo>
                  <a:lnTo>
                    <a:pt x="2491" y="1001"/>
                  </a:lnTo>
                  <a:lnTo>
                    <a:pt x="2468" y="967"/>
                  </a:lnTo>
                  <a:lnTo>
                    <a:pt x="2468" y="945"/>
                  </a:lnTo>
                  <a:lnTo>
                    <a:pt x="2524" y="922"/>
                  </a:lnTo>
                  <a:lnTo>
                    <a:pt x="2502" y="887"/>
                  </a:lnTo>
                  <a:lnTo>
                    <a:pt x="2400" y="865"/>
                  </a:lnTo>
                  <a:lnTo>
                    <a:pt x="2422" y="910"/>
                  </a:lnTo>
                  <a:lnTo>
                    <a:pt x="2411" y="967"/>
                  </a:lnTo>
                  <a:lnTo>
                    <a:pt x="2433" y="1013"/>
                  </a:lnTo>
                  <a:lnTo>
                    <a:pt x="2422" y="1058"/>
                  </a:lnTo>
                  <a:lnTo>
                    <a:pt x="2400" y="1058"/>
                  </a:lnTo>
                  <a:lnTo>
                    <a:pt x="2388" y="1036"/>
                  </a:lnTo>
                  <a:lnTo>
                    <a:pt x="2354" y="1036"/>
                  </a:lnTo>
                  <a:lnTo>
                    <a:pt x="2251" y="1104"/>
                  </a:lnTo>
                  <a:lnTo>
                    <a:pt x="2274" y="1172"/>
                  </a:lnTo>
                  <a:lnTo>
                    <a:pt x="2183" y="1160"/>
                  </a:lnTo>
                  <a:lnTo>
                    <a:pt x="2138" y="1137"/>
                  </a:lnTo>
                  <a:lnTo>
                    <a:pt x="2115" y="1160"/>
                  </a:lnTo>
                  <a:lnTo>
                    <a:pt x="2127" y="1183"/>
                  </a:lnTo>
                  <a:lnTo>
                    <a:pt x="2161" y="1195"/>
                  </a:lnTo>
                  <a:lnTo>
                    <a:pt x="2161" y="1228"/>
                  </a:lnTo>
                  <a:lnTo>
                    <a:pt x="2138" y="1228"/>
                  </a:lnTo>
                  <a:lnTo>
                    <a:pt x="2070" y="1195"/>
                  </a:lnTo>
                  <a:lnTo>
                    <a:pt x="2036" y="1137"/>
                  </a:lnTo>
                  <a:lnTo>
                    <a:pt x="2036" y="1081"/>
                  </a:lnTo>
                  <a:lnTo>
                    <a:pt x="1922" y="990"/>
                  </a:lnTo>
                  <a:lnTo>
                    <a:pt x="2172" y="1069"/>
                  </a:lnTo>
                  <a:lnTo>
                    <a:pt x="2286" y="1001"/>
                  </a:lnTo>
                  <a:lnTo>
                    <a:pt x="2286" y="945"/>
                  </a:lnTo>
                  <a:lnTo>
                    <a:pt x="1945" y="796"/>
                  </a:lnTo>
                  <a:lnTo>
                    <a:pt x="1968" y="785"/>
                  </a:lnTo>
                  <a:lnTo>
                    <a:pt x="1945" y="774"/>
                  </a:lnTo>
                  <a:lnTo>
                    <a:pt x="1888" y="785"/>
                  </a:lnTo>
                  <a:lnTo>
                    <a:pt x="1842" y="785"/>
                  </a:lnTo>
                  <a:lnTo>
                    <a:pt x="1819" y="763"/>
                  </a:lnTo>
                  <a:lnTo>
                    <a:pt x="1842" y="763"/>
                  </a:lnTo>
                  <a:lnTo>
                    <a:pt x="1888" y="740"/>
                  </a:lnTo>
                  <a:lnTo>
                    <a:pt x="1877" y="717"/>
                  </a:lnTo>
                  <a:lnTo>
                    <a:pt x="1819" y="695"/>
                  </a:lnTo>
                  <a:lnTo>
                    <a:pt x="1774" y="728"/>
                  </a:lnTo>
                  <a:lnTo>
                    <a:pt x="1774" y="705"/>
                  </a:lnTo>
                  <a:lnTo>
                    <a:pt x="1763" y="672"/>
                  </a:lnTo>
                  <a:lnTo>
                    <a:pt x="1718" y="740"/>
                  </a:lnTo>
                  <a:lnTo>
                    <a:pt x="1718" y="695"/>
                  </a:lnTo>
                  <a:lnTo>
                    <a:pt x="1649" y="763"/>
                  </a:lnTo>
                  <a:lnTo>
                    <a:pt x="1660" y="728"/>
                  </a:lnTo>
                  <a:lnTo>
                    <a:pt x="1683" y="695"/>
                  </a:lnTo>
                  <a:lnTo>
                    <a:pt x="1683" y="672"/>
                  </a:lnTo>
                  <a:lnTo>
                    <a:pt x="1660" y="695"/>
                  </a:lnTo>
                  <a:lnTo>
                    <a:pt x="1638" y="695"/>
                  </a:lnTo>
                  <a:lnTo>
                    <a:pt x="1627" y="717"/>
                  </a:lnTo>
                  <a:lnTo>
                    <a:pt x="1592" y="728"/>
                  </a:lnTo>
                  <a:lnTo>
                    <a:pt x="1581" y="774"/>
                  </a:lnTo>
                  <a:lnTo>
                    <a:pt x="1558" y="751"/>
                  </a:lnTo>
                  <a:lnTo>
                    <a:pt x="1592" y="705"/>
                  </a:lnTo>
                  <a:lnTo>
                    <a:pt x="1547" y="717"/>
                  </a:lnTo>
                  <a:lnTo>
                    <a:pt x="1547" y="751"/>
                  </a:lnTo>
                  <a:lnTo>
                    <a:pt x="1536" y="763"/>
                  </a:lnTo>
                  <a:lnTo>
                    <a:pt x="1501" y="763"/>
                  </a:lnTo>
                  <a:lnTo>
                    <a:pt x="1524" y="785"/>
                  </a:lnTo>
                  <a:lnTo>
                    <a:pt x="1513" y="785"/>
                  </a:lnTo>
                  <a:lnTo>
                    <a:pt x="1490" y="763"/>
                  </a:lnTo>
                  <a:lnTo>
                    <a:pt x="1478" y="774"/>
                  </a:lnTo>
                  <a:lnTo>
                    <a:pt x="1478" y="808"/>
                  </a:lnTo>
                  <a:lnTo>
                    <a:pt x="1468" y="796"/>
                  </a:lnTo>
                  <a:lnTo>
                    <a:pt x="1445" y="796"/>
                  </a:lnTo>
                  <a:lnTo>
                    <a:pt x="1445" y="774"/>
                  </a:lnTo>
                  <a:lnTo>
                    <a:pt x="1422" y="774"/>
                  </a:lnTo>
                  <a:lnTo>
                    <a:pt x="1410" y="785"/>
                  </a:lnTo>
                  <a:lnTo>
                    <a:pt x="1410" y="808"/>
                  </a:lnTo>
                  <a:lnTo>
                    <a:pt x="1399" y="819"/>
                  </a:lnTo>
                  <a:lnTo>
                    <a:pt x="1354" y="819"/>
                  </a:lnTo>
                  <a:lnTo>
                    <a:pt x="1331" y="854"/>
                  </a:lnTo>
                  <a:lnTo>
                    <a:pt x="1354" y="854"/>
                  </a:lnTo>
                  <a:lnTo>
                    <a:pt x="1365" y="865"/>
                  </a:lnTo>
                  <a:lnTo>
                    <a:pt x="1365" y="876"/>
                  </a:lnTo>
                  <a:lnTo>
                    <a:pt x="1342" y="876"/>
                  </a:lnTo>
                  <a:lnTo>
                    <a:pt x="1331" y="865"/>
                  </a:lnTo>
                  <a:lnTo>
                    <a:pt x="1308" y="887"/>
                  </a:lnTo>
                  <a:lnTo>
                    <a:pt x="1308" y="842"/>
                  </a:lnTo>
                  <a:lnTo>
                    <a:pt x="1206" y="945"/>
                  </a:lnTo>
                  <a:lnTo>
                    <a:pt x="1217" y="945"/>
                  </a:lnTo>
                  <a:lnTo>
                    <a:pt x="1331" y="899"/>
                  </a:lnTo>
                  <a:lnTo>
                    <a:pt x="1331" y="933"/>
                  </a:lnTo>
                  <a:lnTo>
                    <a:pt x="1308" y="933"/>
                  </a:lnTo>
                  <a:lnTo>
                    <a:pt x="1217" y="1058"/>
                  </a:lnTo>
                  <a:lnTo>
                    <a:pt x="1217" y="1081"/>
                  </a:lnTo>
                  <a:lnTo>
                    <a:pt x="1183" y="1092"/>
                  </a:lnTo>
                  <a:lnTo>
                    <a:pt x="1172" y="1160"/>
                  </a:lnTo>
                  <a:lnTo>
                    <a:pt x="1126" y="1183"/>
                  </a:lnTo>
                  <a:lnTo>
                    <a:pt x="1149" y="1206"/>
                  </a:lnTo>
                  <a:lnTo>
                    <a:pt x="1104" y="1228"/>
                  </a:lnTo>
                  <a:lnTo>
                    <a:pt x="1058" y="1297"/>
                  </a:lnTo>
                  <a:lnTo>
                    <a:pt x="1036" y="1274"/>
                  </a:lnTo>
                  <a:lnTo>
                    <a:pt x="1036" y="1297"/>
                  </a:lnTo>
                  <a:lnTo>
                    <a:pt x="978" y="1331"/>
                  </a:lnTo>
                  <a:lnTo>
                    <a:pt x="990" y="1354"/>
                  </a:lnTo>
                  <a:lnTo>
                    <a:pt x="955" y="1354"/>
                  </a:lnTo>
                  <a:lnTo>
                    <a:pt x="899" y="1399"/>
                  </a:lnTo>
                  <a:lnTo>
                    <a:pt x="876" y="1399"/>
                  </a:lnTo>
                  <a:lnTo>
                    <a:pt x="865" y="1410"/>
                  </a:lnTo>
                  <a:lnTo>
                    <a:pt x="876" y="1433"/>
                  </a:lnTo>
                  <a:lnTo>
                    <a:pt x="865" y="1524"/>
                  </a:lnTo>
                  <a:lnTo>
                    <a:pt x="887" y="1524"/>
                  </a:lnTo>
                  <a:lnTo>
                    <a:pt x="910" y="1513"/>
                  </a:lnTo>
                  <a:lnTo>
                    <a:pt x="922" y="1524"/>
                  </a:lnTo>
                  <a:lnTo>
                    <a:pt x="899" y="1547"/>
                  </a:lnTo>
                  <a:lnTo>
                    <a:pt x="887" y="1547"/>
                  </a:lnTo>
                  <a:lnTo>
                    <a:pt x="865" y="1559"/>
                  </a:lnTo>
                  <a:lnTo>
                    <a:pt x="865" y="1581"/>
                  </a:lnTo>
                  <a:lnTo>
                    <a:pt x="910" y="1581"/>
                  </a:lnTo>
                  <a:lnTo>
                    <a:pt x="899" y="1615"/>
                  </a:lnTo>
                  <a:lnTo>
                    <a:pt x="933" y="1649"/>
                  </a:lnTo>
                  <a:lnTo>
                    <a:pt x="978" y="1660"/>
                  </a:lnTo>
                  <a:lnTo>
                    <a:pt x="1058" y="1604"/>
                  </a:lnTo>
                  <a:lnTo>
                    <a:pt x="1081" y="1592"/>
                  </a:lnTo>
                  <a:lnTo>
                    <a:pt x="1092" y="1559"/>
                  </a:lnTo>
                  <a:lnTo>
                    <a:pt x="1195" y="1831"/>
                  </a:lnTo>
                  <a:lnTo>
                    <a:pt x="1217" y="1831"/>
                  </a:lnTo>
                  <a:lnTo>
                    <a:pt x="1251" y="1786"/>
                  </a:lnTo>
                  <a:lnTo>
                    <a:pt x="1286" y="1786"/>
                  </a:lnTo>
                  <a:lnTo>
                    <a:pt x="1308" y="1774"/>
                  </a:lnTo>
                  <a:lnTo>
                    <a:pt x="1319" y="1774"/>
                  </a:lnTo>
                  <a:lnTo>
                    <a:pt x="1331" y="1729"/>
                  </a:lnTo>
                  <a:lnTo>
                    <a:pt x="1319" y="1729"/>
                  </a:lnTo>
                  <a:lnTo>
                    <a:pt x="1331" y="1627"/>
                  </a:lnTo>
                  <a:lnTo>
                    <a:pt x="1410" y="1524"/>
                  </a:lnTo>
                  <a:lnTo>
                    <a:pt x="1377" y="1478"/>
                  </a:lnTo>
                  <a:lnTo>
                    <a:pt x="1342" y="1468"/>
                  </a:lnTo>
                  <a:lnTo>
                    <a:pt x="1342" y="1422"/>
                  </a:lnTo>
                  <a:lnTo>
                    <a:pt x="1410" y="1286"/>
                  </a:lnTo>
                  <a:lnTo>
                    <a:pt x="1513" y="1206"/>
                  </a:lnTo>
                  <a:lnTo>
                    <a:pt x="1513" y="1160"/>
                  </a:lnTo>
                  <a:lnTo>
                    <a:pt x="1524" y="1127"/>
                  </a:lnTo>
                  <a:lnTo>
                    <a:pt x="1547" y="1104"/>
                  </a:lnTo>
                  <a:lnTo>
                    <a:pt x="1615" y="1092"/>
                  </a:lnTo>
                  <a:lnTo>
                    <a:pt x="1649" y="1115"/>
                  </a:lnTo>
                  <a:lnTo>
                    <a:pt x="1660" y="1149"/>
                  </a:lnTo>
                  <a:lnTo>
                    <a:pt x="1501" y="1319"/>
                  </a:lnTo>
                  <a:lnTo>
                    <a:pt x="1501" y="1478"/>
                  </a:lnTo>
                  <a:lnTo>
                    <a:pt x="1604" y="1513"/>
                  </a:lnTo>
                  <a:lnTo>
                    <a:pt x="1763" y="1468"/>
                  </a:lnTo>
                  <a:lnTo>
                    <a:pt x="1786" y="1468"/>
                  </a:lnTo>
                  <a:lnTo>
                    <a:pt x="1809" y="1490"/>
                  </a:lnTo>
                  <a:lnTo>
                    <a:pt x="1842" y="1501"/>
                  </a:lnTo>
                  <a:lnTo>
                    <a:pt x="1604" y="1559"/>
                  </a:lnTo>
                  <a:lnTo>
                    <a:pt x="1581" y="1581"/>
                  </a:lnTo>
                  <a:lnTo>
                    <a:pt x="1592" y="1615"/>
                  </a:lnTo>
                  <a:lnTo>
                    <a:pt x="1615" y="1627"/>
                  </a:lnTo>
                  <a:lnTo>
                    <a:pt x="1627" y="1649"/>
                  </a:lnTo>
                  <a:lnTo>
                    <a:pt x="1627" y="1695"/>
                  </a:lnTo>
                  <a:lnTo>
                    <a:pt x="1592" y="1706"/>
                  </a:lnTo>
                  <a:lnTo>
                    <a:pt x="1558" y="1660"/>
                  </a:lnTo>
                  <a:lnTo>
                    <a:pt x="1513" y="1683"/>
                  </a:lnTo>
                  <a:lnTo>
                    <a:pt x="1490" y="1763"/>
                  </a:lnTo>
                  <a:lnTo>
                    <a:pt x="1490" y="1820"/>
                  </a:lnTo>
                  <a:lnTo>
                    <a:pt x="1501" y="1831"/>
                  </a:lnTo>
                  <a:lnTo>
                    <a:pt x="1490" y="1854"/>
                  </a:lnTo>
                  <a:lnTo>
                    <a:pt x="1445" y="1854"/>
                  </a:lnTo>
                  <a:lnTo>
                    <a:pt x="1445" y="1865"/>
                  </a:lnTo>
                  <a:lnTo>
                    <a:pt x="1422" y="1877"/>
                  </a:lnTo>
                  <a:lnTo>
                    <a:pt x="1399" y="1854"/>
                  </a:lnTo>
                  <a:lnTo>
                    <a:pt x="1240" y="1922"/>
                  </a:lnTo>
                  <a:lnTo>
                    <a:pt x="1217" y="1910"/>
                  </a:lnTo>
                  <a:lnTo>
                    <a:pt x="1217" y="1877"/>
                  </a:lnTo>
                  <a:lnTo>
                    <a:pt x="1137" y="1922"/>
                  </a:lnTo>
                  <a:lnTo>
                    <a:pt x="1069" y="1877"/>
                  </a:lnTo>
                  <a:lnTo>
                    <a:pt x="1058" y="1854"/>
                  </a:lnTo>
                  <a:lnTo>
                    <a:pt x="1104" y="1854"/>
                  </a:lnTo>
                  <a:lnTo>
                    <a:pt x="1092" y="1820"/>
                  </a:lnTo>
                  <a:lnTo>
                    <a:pt x="1069" y="1820"/>
                  </a:lnTo>
                  <a:lnTo>
                    <a:pt x="1081" y="1797"/>
                  </a:lnTo>
                  <a:lnTo>
                    <a:pt x="1104" y="1774"/>
                  </a:lnTo>
                  <a:lnTo>
                    <a:pt x="1092" y="1751"/>
                  </a:lnTo>
                  <a:lnTo>
                    <a:pt x="1092" y="1683"/>
                  </a:lnTo>
                  <a:lnTo>
                    <a:pt x="1036" y="1718"/>
                  </a:lnTo>
                  <a:lnTo>
                    <a:pt x="1036" y="1740"/>
                  </a:lnTo>
                  <a:lnTo>
                    <a:pt x="1001" y="1729"/>
                  </a:lnTo>
                  <a:lnTo>
                    <a:pt x="978" y="1763"/>
                  </a:lnTo>
                  <a:lnTo>
                    <a:pt x="1024" y="1933"/>
                  </a:lnTo>
                  <a:lnTo>
                    <a:pt x="1001" y="1945"/>
                  </a:lnTo>
                  <a:lnTo>
                    <a:pt x="945" y="1945"/>
                  </a:lnTo>
                  <a:lnTo>
                    <a:pt x="945" y="1956"/>
                  </a:lnTo>
                  <a:lnTo>
                    <a:pt x="899" y="1968"/>
                  </a:lnTo>
                  <a:lnTo>
                    <a:pt x="876" y="1991"/>
                  </a:lnTo>
                  <a:lnTo>
                    <a:pt x="865" y="1991"/>
                  </a:lnTo>
                  <a:lnTo>
                    <a:pt x="842" y="2001"/>
                  </a:lnTo>
                  <a:lnTo>
                    <a:pt x="796" y="2081"/>
                  </a:lnTo>
                  <a:lnTo>
                    <a:pt x="751" y="2104"/>
                  </a:lnTo>
                  <a:lnTo>
                    <a:pt x="660" y="2218"/>
                  </a:lnTo>
                  <a:lnTo>
                    <a:pt x="614" y="2195"/>
                  </a:lnTo>
                  <a:lnTo>
                    <a:pt x="592" y="2218"/>
                  </a:lnTo>
                  <a:lnTo>
                    <a:pt x="592" y="2263"/>
                  </a:lnTo>
                  <a:lnTo>
                    <a:pt x="558" y="2263"/>
                  </a:lnTo>
                  <a:lnTo>
                    <a:pt x="535" y="2252"/>
                  </a:lnTo>
                  <a:lnTo>
                    <a:pt x="501" y="2252"/>
                  </a:lnTo>
                  <a:lnTo>
                    <a:pt x="478" y="2274"/>
                  </a:lnTo>
                  <a:lnTo>
                    <a:pt x="478" y="2297"/>
                  </a:lnTo>
                  <a:lnTo>
                    <a:pt x="558" y="2320"/>
                  </a:lnTo>
                  <a:lnTo>
                    <a:pt x="614" y="2423"/>
                  </a:lnTo>
                  <a:lnTo>
                    <a:pt x="592" y="2559"/>
                  </a:lnTo>
                  <a:lnTo>
                    <a:pt x="342" y="2536"/>
                  </a:lnTo>
                  <a:lnTo>
                    <a:pt x="308" y="2559"/>
                  </a:lnTo>
                  <a:lnTo>
                    <a:pt x="308" y="2888"/>
                  </a:lnTo>
                  <a:lnTo>
                    <a:pt x="387" y="2888"/>
                  </a:lnTo>
                  <a:lnTo>
                    <a:pt x="444" y="2945"/>
                  </a:lnTo>
                  <a:lnTo>
                    <a:pt x="455" y="2945"/>
                  </a:lnTo>
                  <a:lnTo>
                    <a:pt x="558" y="2923"/>
                  </a:lnTo>
                  <a:lnTo>
                    <a:pt x="660" y="2809"/>
                  </a:lnTo>
                  <a:lnTo>
                    <a:pt x="660" y="2741"/>
                  </a:lnTo>
                  <a:lnTo>
                    <a:pt x="774" y="2650"/>
                  </a:lnTo>
                  <a:lnTo>
                    <a:pt x="796" y="2615"/>
                  </a:lnTo>
                  <a:lnTo>
                    <a:pt x="796" y="2604"/>
                  </a:lnTo>
                  <a:lnTo>
                    <a:pt x="819" y="2559"/>
                  </a:lnTo>
                  <a:lnTo>
                    <a:pt x="899" y="2570"/>
                  </a:lnTo>
                  <a:lnTo>
                    <a:pt x="1013" y="2502"/>
                  </a:lnTo>
                  <a:lnTo>
                    <a:pt x="1286" y="2752"/>
                  </a:lnTo>
                  <a:lnTo>
                    <a:pt x="1286" y="2832"/>
                  </a:lnTo>
                  <a:lnTo>
                    <a:pt x="1331" y="2774"/>
                  </a:lnTo>
                  <a:lnTo>
                    <a:pt x="1308" y="2741"/>
                  </a:lnTo>
                  <a:lnTo>
                    <a:pt x="1354" y="2718"/>
                  </a:lnTo>
                  <a:lnTo>
                    <a:pt x="1377" y="2718"/>
                  </a:lnTo>
                  <a:lnTo>
                    <a:pt x="1160" y="2491"/>
                  </a:lnTo>
                  <a:lnTo>
                    <a:pt x="1160" y="2445"/>
                  </a:lnTo>
                  <a:lnTo>
                    <a:pt x="1172" y="2423"/>
                  </a:lnTo>
                  <a:lnTo>
                    <a:pt x="1206" y="2423"/>
                  </a:lnTo>
                  <a:lnTo>
                    <a:pt x="1217" y="2456"/>
                  </a:lnTo>
                  <a:lnTo>
                    <a:pt x="1251" y="2468"/>
                  </a:lnTo>
                  <a:lnTo>
                    <a:pt x="1286" y="2536"/>
                  </a:lnTo>
                  <a:lnTo>
                    <a:pt x="1410" y="2615"/>
                  </a:lnTo>
                  <a:lnTo>
                    <a:pt x="1422" y="2718"/>
                  </a:lnTo>
                  <a:lnTo>
                    <a:pt x="1456" y="2752"/>
                  </a:lnTo>
                  <a:lnTo>
                    <a:pt x="1478" y="2786"/>
                  </a:lnTo>
                  <a:lnTo>
                    <a:pt x="1536" y="2809"/>
                  </a:lnTo>
                  <a:lnTo>
                    <a:pt x="1490" y="2809"/>
                  </a:lnTo>
                  <a:lnTo>
                    <a:pt x="1524" y="2877"/>
                  </a:lnTo>
                  <a:lnTo>
                    <a:pt x="1558" y="2900"/>
                  </a:lnTo>
                  <a:lnTo>
                    <a:pt x="1558" y="2855"/>
                  </a:lnTo>
                  <a:lnTo>
                    <a:pt x="1581" y="2855"/>
                  </a:lnTo>
                  <a:lnTo>
                    <a:pt x="1569" y="2843"/>
                  </a:lnTo>
                  <a:lnTo>
                    <a:pt x="1581" y="2832"/>
                  </a:lnTo>
                  <a:lnTo>
                    <a:pt x="1615" y="2832"/>
                  </a:lnTo>
                  <a:lnTo>
                    <a:pt x="1592" y="2786"/>
                  </a:lnTo>
                  <a:lnTo>
                    <a:pt x="1569" y="2786"/>
                  </a:lnTo>
                  <a:lnTo>
                    <a:pt x="1581" y="2764"/>
                  </a:lnTo>
                  <a:lnTo>
                    <a:pt x="1547" y="2718"/>
                  </a:lnTo>
                  <a:lnTo>
                    <a:pt x="1569" y="2706"/>
                  </a:lnTo>
                  <a:lnTo>
                    <a:pt x="1592" y="2706"/>
                  </a:lnTo>
                  <a:lnTo>
                    <a:pt x="1604" y="2673"/>
                  </a:lnTo>
                  <a:lnTo>
                    <a:pt x="1627" y="2684"/>
                  </a:lnTo>
                  <a:lnTo>
                    <a:pt x="1660" y="2661"/>
                  </a:lnTo>
                  <a:lnTo>
                    <a:pt x="1706" y="2684"/>
                  </a:lnTo>
                  <a:lnTo>
                    <a:pt x="1751" y="2661"/>
                  </a:lnTo>
                  <a:lnTo>
                    <a:pt x="1797" y="2650"/>
                  </a:lnTo>
                  <a:lnTo>
                    <a:pt x="1774" y="2627"/>
                  </a:lnTo>
                  <a:lnTo>
                    <a:pt x="1751" y="2559"/>
                  </a:lnTo>
                  <a:lnTo>
                    <a:pt x="1786" y="2513"/>
                  </a:lnTo>
                  <a:lnTo>
                    <a:pt x="1786" y="2491"/>
                  </a:lnTo>
                  <a:lnTo>
                    <a:pt x="1831" y="2423"/>
                  </a:lnTo>
                  <a:lnTo>
                    <a:pt x="1877" y="2342"/>
                  </a:lnTo>
                  <a:lnTo>
                    <a:pt x="1922" y="2332"/>
                  </a:lnTo>
                  <a:lnTo>
                    <a:pt x="1922" y="2365"/>
                  </a:lnTo>
                  <a:lnTo>
                    <a:pt x="1990" y="2377"/>
                  </a:lnTo>
                  <a:lnTo>
                    <a:pt x="1933" y="2411"/>
                  </a:lnTo>
                  <a:lnTo>
                    <a:pt x="1979" y="2423"/>
                  </a:lnTo>
                  <a:lnTo>
                    <a:pt x="1979" y="2456"/>
                  </a:lnTo>
                  <a:lnTo>
                    <a:pt x="2104" y="2423"/>
                  </a:lnTo>
                  <a:lnTo>
                    <a:pt x="2059" y="2411"/>
                  </a:lnTo>
                  <a:lnTo>
                    <a:pt x="2024" y="2377"/>
                  </a:lnTo>
                  <a:lnTo>
                    <a:pt x="2206" y="2309"/>
                  </a:lnTo>
                  <a:lnTo>
                    <a:pt x="2206" y="2309"/>
                  </a:lnTo>
                  <a:lnTo>
                    <a:pt x="2150" y="2342"/>
                  </a:lnTo>
                  <a:lnTo>
                    <a:pt x="2172" y="2365"/>
                  </a:lnTo>
                  <a:lnTo>
                    <a:pt x="2115" y="2423"/>
                  </a:lnTo>
                  <a:lnTo>
                    <a:pt x="2286" y="2559"/>
                  </a:lnTo>
                  <a:lnTo>
                    <a:pt x="2309" y="2604"/>
                  </a:lnTo>
                  <a:lnTo>
                    <a:pt x="2297" y="2615"/>
                  </a:lnTo>
                  <a:lnTo>
                    <a:pt x="2150" y="2650"/>
                  </a:lnTo>
                  <a:lnTo>
                    <a:pt x="2013" y="2604"/>
                  </a:lnTo>
                  <a:lnTo>
                    <a:pt x="1797" y="2650"/>
                  </a:lnTo>
                  <a:lnTo>
                    <a:pt x="1786" y="2695"/>
                  </a:lnTo>
                  <a:lnTo>
                    <a:pt x="1695" y="2695"/>
                  </a:lnTo>
                  <a:lnTo>
                    <a:pt x="1695" y="2729"/>
                  </a:lnTo>
                  <a:lnTo>
                    <a:pt x="1706" y="2741"/>
                  </a:lnTo>
                  <a:lnTo>
                    <a:pt x="1706" y="2832"/>
                  </a:lnTo>
                  <a:lnTo>
                    <a:pt x="1751" y="2877"/>
                  </a:lnTo>
                  <a:lnTo>
                    <a:pt x="1774" y="2877"/>
                  </a:lnTo>
                  <a:lnTo>
                    <a:pt x="1797" y="2911"/>
                  </a:lnTo>
                  <a:lnTo>
                    <a:pt x="1877" y="2877"/>
                  </a:lnTo>
                  <a:lnTo>
                    <a:pt x="1933" y="2911"/>
                  </a:lnTo>
                  <a:lnTo>
                    <a:pt x="1979" y="2911"/>
                  </a:lnTo>
                  <a:lnTo>
                    <a:pt x="2013" y="2877"/>
                  </a:lnTo>
                  <a:lnTo>
                    <a:pt x="2047" y="2888"/>
                  </a:lnTo>
                  <a:lnTo>
                    <a:pt x="2070" y="2877"/>
                  </a:lnTo>
                  <a:lnTo>
                    <a:pt x="2036" y="3059"/>
                  </a:lnTo>
                  <a:lnTo>
                    <a:pt x="2001" y="3161"/>
                  </a:lnTo>
                  <a:lnTo>
                    <a:pt x="1649" y="3138"/>
                  </a:lnTo>
                  <a:lnTo>
                    <a:pt x="1536" y="3093"/>
                  </a:lnTo>
                  <a:lnTo>
                    <a:pt x="1445" y="3138"/>
                  </a:lnTo>
                  <a:lnTo>
                    <a:pt x="1456" y="3206"/>
                  </a:lnTo>
                  <a:lnTo>
                    <a:pt x="1319" y="3173"/>
                  </a:lnTo>
                  <a:lnTo>
                    <a:pt x="1251" y="3116"/>
                  </a:lnTo>
                  <a:lnTo>
                    <a:pt x="1137" y="3093"/>
                  </a:lnTo>
                  <a:lnTo>
                    <a:pt x="1069" y="3047"/>
                  </a:lnTo>
                  <a:lnTo>
                    <a:pt x="1104" y="3014"/>
                  </a:lnTo>
                  <a:lnTo>
                    <a:pt x="1115" y="2911"/>
                  </a:lnTo>
                  <a:lnTo>
                    <a:pt x="1104" y="2900"/>
                  </a:lnTo>
                  <a:lnTo>
                    <a:pt x="728" y="2923"/>
                  </a:lnTo>
                  <a:lnTo>
                    <a:pt x="592" y="3002"/>
                  </a:lnTo>
                  <a:lnTo>
                    <a:pt x="444" y="2968"/>
                  </a:lnTo>
                  <a:lnTo>
                    <a:pt x="399" y="3059"/>
                  </a:lnTo>
                  <a:lnTo>
                    <a:pt x="342" y="3093"/>
                  </a:lnTo>
                  <a:lnTo>
                    <a:pt x="285" y="3184"/>
                  </a:lnTo>
                  <a:lnTo>
                    <a:pt x="285" y="3252"/>
                  </a:lnTo>
                  <a:lnTo>
                    <a:pt x="1" y="3696"/>
                  </a:lnTo>
                  <a:lnTo>
                    <a:pt x="35" y="3809"/>
                  </a:lnTo>
                  <a:lnTo>
                    <a:pt x="1" y="3980"/>
                  </a:lnTo>
                  <a:lnTo>
                    <a:pt x="12" y="4048"/>
                  </a:lnTo>
                  <a:lnTo>
                    <a:pt x="12" y="4082"/>
                  </a:lnTo>
                  <a:lnTo>
                    <a:pt x="12" y="4093"/>
                  </a:lnTo>
                  <a:lnTo>
                    <a:pt x="353" y="4457"/>
                  </a:lnTo>
                  <a:lnTo>
                    <a:pt x="558" y="4434"/>
                  </a:lnTo>
                  <a:lnTo>
                    <a:pt x="581" y="4446"/>
                  </a:lnTo>
                  <a:lnTo>
                    <a:pt x="785" y="4355"/>
                  </a:lnTo>
                  <a:lnTo>
                    <a:pt x="854" y="4366"/>
                  </a:lnTo>
                  <a:lnTo>
                    <a:pt x="910" y="4457"/>
                  </a:lnTo>
                  <a:lnTo>
                    <a:pt x="1001" y="4434"/>
                  </a:lnTo>
                  <a:lnTo>
                    <a:pt x="1024" y="4457"/>
                  </a:lnTo>
                  <a:lnTo>
                    <a:pt x="1058" y="4469"/>
                  </a:lnTo>
                  <a:lnTo>
                    <a:pt x="1069" y="4514"/>
                  </a:lnTo>
                  <a:lnTo>
                    <a:pt x="1058" y="4548"/>
                  </a:lnTo>
                  <a:lnTo>
                    <a:pt x="1046" y="4605"/>
                  </a:lnTo>
                  <a:lnTo>
                    <a:pt x="1036" y="4616"/>
                  </a:lnTo>
                  <a:lnTo>
                    <a:pt x="1058" y="4639"/>
                  </a:lnTo>
                  <a:lnTo>
                    <a:pt x="1013" y="4684"/>
                  </a:lnTo>
                  <a:lnTo>
                    <a:pt x="1195" y="5025"/>
                  </a:lnTo>
                  <a:lnTo>
                    <a:pt x="1183" y="5071"/>
                  </a:lnTo>
                  <a:lnTo>
                    <a:pt x="1206" y="5162"/>
                  </a:lnTo>
                  <a:lnTo>
                    <a:pt x="1126" y="5447"/>
                  </a:lnTo>
                  <a:lnTo>
                    <a:pt x="1377" y="6265"/>
                  </a:lnTo>
                  <a:lnTo>
                    <a:pt x="1422" y="6299"/>
                  </a:lnTo>
                  <a:lnTo>
                    <a:pt x="1683" y="6231"/>
                  </a:lnTo>
                  <a:lnTo>
                    <a:pt x="1922" y="5969"/>
                  </a:lnTo>
                  <a:lnTo>
                    <a:pt x="1945" y="5867"/>
                  </a:lnTo>
                  <a:lnTo>
                    <a:pt x="1922" y="5856"/>
                  </a:lnTo>
                  <a:lnTo>
                    <a:pt x="2036" y="5765"/>
                  </a:lnTo>
                  <a:lnTo>
                    <a:pt x="2024" y="5548"/>
                  </a:lnTo>
                  <a:lnTo>
                    <a:pt x="2251" y="5310"/>
                  </a:lnTo>
                  <a:lnTo>
                    <a:pt x="2183" y="4924"/>
                  </a:lnTo>
                  <a:lnTo>
                    <a:pt x="2673" y="4093"/>
                  </a:lnTo>
                  <a:lnTo>
                    <a:pt x="2650" y="4082"/>
                  </a:lnTo>
                  <a:lnTo>
                    <a:pt x="2377" y="4139"/>
                  </a:lnTo>
                  <a:lnTo>
                    <a:pt x="2354" y="4116"/>
                  </a:lnTo>
                  <a:lnTo>
                    <a:pt x="2342" y="4105"/>
                  </a:lnTo>
                  <a:lnTo>
                    <a:pt x="2365" y="4082"/>
                  </a:lnTo>
                  <a:lnTo>
                    <a:pt x="1933" y="3218"/>
                  </a:lnTo>
                  <a:lnTo>
                    <a:pt x="1933" y="3218"/>
                  </a:lnTo>
                  <a:lnTo>
                    <a:pt x="1990" y="3332"/>
                  </a:lnTo>
                  <a:lnTo>
                    <a:pt x="2024" y="3264"/>
                  </a:lnTo>
                  <a:lnTo>
                    <a:pt x="2365" y="4037"/>
                  </a:lnTo>
                  <a:lnTo>
                    <a:pt x="2683" y="3911"/>
                  </a:lnTo>
                  <a:lnTo>
                    <a:pt x="2729" y="3866"/>
                  </a:lnTo>
                  <a:lnTo>
                    <a:pt x="2843" y="3832"/>
                  </a:lnTo>
                  <a:lnTo>
                    <a:pt x="2854" y="3798"/>
                  </a:lnTo>
                  <a:lnTo>
                    <a:pt x="2900" y="3787"/>
                  </a:lnTo>
                  <a:lnTo>
                    <a:pt x="2923" y="3752"/>
                  </a:lnTo>
                  <a:lnTo>
                    <a:pt x="2945" y="3729"/>
                  </a:lnTo>
                  <a:lnTo>
                    <a:pt x="2968" y="3673"/>
                  </a:lnTo>
                  <a:lnTo>
                    <a:pt x="3025" y="3593"/>
                  </a:lnTo>
                  <a:lnTo>
                    <a:pt x="3025" y="3570"/>
                  </a:lnTo>
                  <a:lnTo>
                    <a:pt x="2991" y="3514"/>
                  </a:lnTo>
                  <a:lnTo>
                    <a:pt x="2934" y="3491"/>
                  </a:lnTo>
                  <a:lnTo>
                    <a:pt x="2900" y="3388"/>
                  </a:lnTo>
                  <a:lnTo>
                    <a:pt x="2843" y="3446"/>
                  </a:lnTo>
                  <a:lnTo>
                    <a:pt x="2729" y="3502"/>
                  </a:lnTo>
                  <a:lnTo>
                    <a:pt x="2718" y="3502"/>
                  </a:lnTo>
                  <a:lnTo>
                    <a:pt x="2695" y="3479"/>
                  </a:lnTo>
                  <a:lnTo>
                    <a:pt x="2695" y="3411"/>
                  </a:lnTo>
                  <a:lnTo>
                    <a:pt x="2673" y="3457"/>
                  </a:lnTo>
                  <a:lnTo>
                    <a:pt x="2570" y="3229"/>
                  </a:lnTo>
                  <a:lnTo>
                    <a:pt x="2570" y="3218"/>
                  </a:lnTo>
                  <a:lnTo>
                    <a:pt x="2638" y="3206"/>
                  </a:lnTo>
                  <a:lnTo>
                    <a:pt x="2706" y="3309"/>
                  </a:lnTo>
                  <a:lnTo>
                    <a:pt x="2843" y="3377"/>
                  </a:lnTo>
                  <a:lnTo>
                    <a:pt x="2911" y="3355"/>
                  </a:lnTo>
                  <a:lnTo>
                    <a:pt x="2945" y="3411"/>
                  </a:lnTo>
                  <a:lnTo>
                    <a:pt x="3332" y="3434"/>
                  </a:lnTo>
                  <a:lnTo>
                    <a:pt x="3355" y="3491"/>
                  </a:lnTo>
                  <a:lnTo>
                    <a:pt x="3434" y="3548"/>
                  </a:lnTo>
                  <a:lnTo>
                    <a:pt x="3479" y="3548"/>
                  </a:lnTo>
                  <a:lnTo>
                    <a:pt x="3423" y="3582"/>
                  </a:lnTo>
                  <a:lnTo>
                    <a:pt x="3502" y="3650"/>
                  </a:lnTo>
                  <a:lnTo>
                    <a:pt x="3559" y="3582"/>
                  </a:lnTo>
                  <a:lnTo>
                    <a:pt x="3752" y="4241"/>
                  </a:lnTo>
                  <a:lnTo>
                    <a:pt x="3832" y="4173"/>
                  </a:lnTo>
                  <a:lnTo>
                    <a:pt x="3889" y="3878"/>
                  </a:lnTo>
                  <a:lnTo>
                    <a:pt x="4116" y="3673"/>
                  </a:lnTo>
                  <a:lnTo>
                    <a:pt x="4128" y="3616"/>
                  </a:lnTo>
                  <a:lnTo>
                    <a:pt x="4298" y="3537"/>
                  </a:lnTo>
                  <a:lnTo>
                    <a:pt x="4411" y="3764"/>
                  </a:lnTo>
                  <a:lnTo>
                    <a:pt x="4401" y="3832"/>
                  </a:lnTo>
                  <a:lnTo>
                    <a:pt x="4423" y="3855"/>
                  </a:lnTo>
                  <a:lnTo>
                    <a:pt x="4457" y="3855"/>
                  </a:lnTo>
                  <a:lnTo>
                    <a:pt x="4492" y="3809"/>
                  </a:lnTo>
                  <a:lnTo>
                    <a:pt x="4514" y="3832"/>
                  </a:lnTo>
                  <a:lnTo>
                    <a:pt x="4595" y="4151"/>
                  </a:lnTo>
                  <a:lnTo>
                    <a:pt x="4628" y="3991"/>
                  </a:lnTo>
                  <a:lnTo>
                    <a:pt x="4662" y="3980"/>
                  </a:lnTo>
                  <a:lnTo>
                    <a:pt x="4730" y="4037"/>
                  </a:lnTo>
                  <a:lnTo>
                    <a:pt x="4742" y="4082"/>
                  </a:lnTo>
                  <a:lnTo>
                    <a:pt x="4775" y="4082"/>
                  </a:lnTo>
                  <a:lnTo>
                    <a:pt x="4775" y="4105"/>
                  </a:lnTo>
                  <a:lnTo>
                    <a:pt x="4798" y="4105"/>
                  </a:lnTo>
                  <a:lnTo>
                    <a:pt x="4821" y="4128"/>
                  </a:lnTo>
                  <a:lnTo>
                    <a:pt x="4810" y="4161"/>
                  </a:lnTo>
                  <a:lnTo>
                    <a:pt x="4833" y="4184"/>
                  </a:lnTo>
                  <a:lnTo>
                    <a:pt x="4889" y="4105"/>
                  </a:lnTo>
                  <a:lnTo>
                    <a:pt x="4969" y="4071"/>
                  </a:lnTo>
                  <a:lnTo>
                    <a:pt x="5003" y="4014"/>
                  </a:lnTo>
                  <a:lnTo>
                    <a:pt x="4992" y="3900"/>
                  </a:lnTo>
                  <a:lnTo>
                    <a:pt x="4866" y="3673"/>
                  </a:lnTo>
                  <a:lnTo>
                    <a:pt x="4946" y="3570"/>
                  </a:lnTo>
                  <a:lnTo>
                    <a:pt x="5014" y="3570"/>
                  </a:lnTo>
                  <a:lnTo>
                    <a:pt x="5037" y="3628"/>
                  </a:lnTo>
                  <a:lnTo>
                    <a:pt x="5048" y="3605"/>
                  </a:lnTo>
                  <a:lnTo>
                    <a:pt x="5185" y="3514"/>
                  </a:lnTo>
                  <a:lnTo>
                    <a:pt x="5287" y="3502"/>
                  </a:lnTo>
                  <a:lnTo>
                    <a:pt x="5424" y="3366"/>
                  </a:lnTo>
                  <a:lnTo>
                    <a:pt x="5424" y="3320"/>
                  </a:lnTo>
                  <a:lnTo>
                    <a:pt x="5457" y="3309"/>
                  </a:lnTo>
                  <a:lnTo>
                    <a:pt x="5537" y="3161"/>
                  </a:lnTo>
                  <a:lnTo>
                    <a:pt x="5480" y="3138"/>
                  </a:lnTo>
                  <a:lnTo>
                    <a:pt x="5526" y="3116"/>
                  </a:lnTo>
                  <a:lnTo>
                    <a:pt x="5457" y="3059"/>
                  </a:lnTo>
                  <a:lnTo>
                    <a:pt x="5515" y="3059"/>
                  </a:lnTo>
                  <a:lnTo>
                    <a:pt x="5446" y="2945"/>
                  </a:lnTo>
                  <a:lnTo>
                    <a:pt x="5412" y="2911"/>
                  </a:lnTo>
                  <a:lnTo>
                    <a:pt x="5446" y="2843"/>
                  </a:lnTo>
                  <a:lnTo>
                    <a:pt x="5548" y="2797"/>
                  </a:lnTo>
                  <a:lnTo>
                    <a:pt x="5526" y="2774"/>
                  </a:lnTo>
                  <a:lnTo>
                    <a:pt x="5480" y="2752"/>
                  </a:lnTo>
                  <a:lnTo>
                    <a:pt x="5424" y="2797"/>
                  </a:lnTo>
                  <a:lnTo>
                    <a:pt x="5401" y="2752"/>
                  </a:lnTo>
                  <a:lnTo>
                    <a:pt x="5356" y="2741"/>
                  </a:lnTo>
                  <a:lnTo>
                    <a:pt x="5356" y="2684"/>
                  </a:lnTo>
                  <a:lnTo>
                    <a:pt x="5526" y="2593"/>
                  </a:lnTo>
                  <a:lnTo>
                    <a:pt x="5492" y="2695"/>
                  </a:lnTo>
                  <a:lnTo>
                    <a:pt x="5526" y="2695"/>
                  </a:lnTo>
                  <a:lnTo>
                    <a:pt x="5594" y="2650"/>
                  </a:lnTo>
                  <a:lnTo>
                    <a:pt x="5617" y="2650"/>
                  </a:lnTo>
                  <a:lnTo>
                    <a:pt x="5662" y="2673"/>
                  </a:lnTo>
                  <a:lnTo>
                    <a:pt x="5639" y="2718"/>
                  </a:lnTo>
                  <a:lnTo>
                    <a:pt x="5651" y="2752"/>
                  </a:lnTo>
                  <a:lnTo>
                    <a:pt x="5662" y="2764"/>
                  </a:lnTo>
                  <a:lnTo>
                    <a:pt x="5697" y="2752"/>
                  </a:lnTo>
                  <a:lnTo>
                    <a:pt x="5708" y="2752"/>
                  </a:lnTo>
                  <a:lnTo>
                    <a:pt x="5719" y="2774"/>
                  </a:lnTo>
                  <a:lnTo>
                    <a:pt x="5708" y="2923"/>
                  </a:lnTo>
                  <a:lnTo>
                    <a:pt x="5708" y="2923"/>
                  </a:lnTo>
                  <a:lnTo>
                    <a:pt x="5833" y="2877"/>
                  </a:lnTo>
                  <a:lnTo>
                    <a:pt x="5844" y="2855"/>
                  </a:lnTo>
                  <a:lnTo>
                    <a:pt x="5788" y="2706"/>
                  </a:lnTo>
                  <a:lnTo>
                    <a:pt x="5753" y="2673"/>
                  </a:lnTo>
                  <a:lnTo>
                    <a:pt x="5765" y="2638"/>
                  </a:lnTo>
                  <a:lnTo>
                    <a:pt x="5833" y="2582"/>
                  </a:lnTo>
                  <a:lnTo>
                    <a:pt x="5856" y="2524"/>
                  </a:lnTo>
                  <a:lnTo>
                    <a:pt x="5912" y="2468"/>
                  </a:lnTo>
                  <a:lnTo>
                    <a:pt x="5947" y="2445"/>
                  </a:lnTo>
                  <a:lnTo>
                    <a:pt x="5992" y="2479"/>
                  </a:lnTo>
                  <a:lnTo>
                    <a:pt x="6253" y="2161"/>
                  </a:lnTo>
                  <a:lnTo>
                    <a:pt x="6333" y="1854"/>
                  </a:lnTo>
                  <a:lnTo>
                    <a:pt x="6253" y="1786"/>
                  </a:lnTo>
                  <a:lnTo>
                    <a:pt x="6220" y="1786"/>
                  </a:lnTo>
                  <a:lnTo>
                    <a:pt x="6197" y="1820"/>
                  </a:lnTo>
                  <a:lnTo>
                    <a:pt x="6174" y="1820"/>
                  </a:lnTo>
                  <a:lnTo>
                    <a:pt x="6174" y="1774"/>
                  </a:lnTo>
                  <a:lnTo>
                    <a:pt x="6151" y="1809"/>
                  </a:lnTo>
                  <a:lnTo>
                    <a:pt x="6140" y="1763"/>
                  </a:lnTo>
                  <a:lnTo>
                    <a:pt x="6094" y="1763"/>
                  </a:lnTo>
                  <a:lnTo>
                    <a:pt x="6094" y="1729"/>
                  </a:lnTo>
                  <a:lnTo>
                    <a:pt x="6424" y="1433"/>
                  </a:lnTo>
                  <a:lnTo>
                    <a:pt x="6708" y="1410"/>
                  </a:lnTo>
                  <a:lnTo>
                    <a:pt x="6765" y="1433"/>
                  </a:lnTo>
                  <a:lnTo>
                    <a:pt x="6742" y="1468"/>
                  </a:lnTo>
                  <a:lnTo>
                    <a:pt x="6902" y="1433"/>
                  </a:lnTo>
                  <a:lnTo>
                    <a:pt x="6890" y="1422"/>
                  </a:lnTo>
                  <a:lnTo>
                    <a:pt x="6890" y="1377"/>
                  </a:lnTo>
                  <a:lnTo>
                    <a:pt x="6993" y="1251"/>
                  </a:lnTo>
                  <a:lnTo>
                    <a:pt x="7061" y="1240"/>
                  </a:lnTo>
                  <a:lnTo>
                    <a:pt x="7094" y="1263"/>
                  </a:lnTo>
                  <a:lnTo>
                    <a:pt x="7117" y="1240"/>
                  </a:lnTo>
                  <a:lnTo>
                    <a:pt x="7117" y="1240"/>
                  </a:lnTo>
                  <a:lnTo>
                    <a:pt x="7106" y="1286"/>
                  </a:lnTo>
                  <a:lnTo>
                    <a:pt x="7129" y="1308"/>
                  </a:lnTo>
                  <a:lnTo>
                    <a:pt x="7117" y="1319"/>
                  </a:lnTo>
                  <a:lnTo>
                    <a:pt x="7231" y="1263"/>
                  </a:lnTo>
                  <a:lnTo>
                    <a:pt x="7243" y="1217"/>
                  </a:lnTo>
                  <a:lnTo>
                    <a:pt x="7311" y="1183"/>
                  </a:lnTo>
                  <a:lnTo>
                    <a:pt x="7311" y="1195"/>
                  </a:lnTo>
                  <a:lnTo>
                    <a:pt x="7015" y="1513"/>
                  </a:lnTo>
                  <a:lnTo>
                    <a:pt x="6981" y="1524"/>
                  </a:lnTo>
                  <a:lnTo>
                    <a:pt x="6924" y="1695"/>
                  </a:lnTo>
                  <a:lnTo>
                    <a:pt x="6970" y="1968"/>
                  </a:lnTo>
                  <a:lnTo>
                    <a:pt x="7038" y="1900"/>
                  </a:lnTo>
                  <a:lnTo>
                    <a:pt x="7049" y="1854"/>
                  </a:lnTo>
                  <a:lnTo>
                    <a:pt x="7072" y="1831"/>
                  </a:lnTo>
                  <a:lnTo>
                    <a:pt x="7106" y="1820"/>
                  </a:lnTo>
                  <a:lnTo>
                    <a:pt x="7106" y="1786"/>
                  </a:lnTo>
                  <a:lnTo>
                    <a:pt x="7140" y="1740"/>
                  </a:lnTo>
                  <a:lnTo>
                    <a:pt x="7197" y="1729"/>
                  </a:lnTo>
                  <a:lnTo>
                    <a:pt x="7185" y="1683"/>
                  </a:lnTo>
                  <a:lnTo>
                    <a:pt x="7220" y="1627"/>
                  </a:lnTo>
                  <a:lnTo>
                    <a:pt x="7254" y="1627"/>
                  </a:lnTo>
                  <a:lnTo>
                    <a:pt x="7231" y="1604"/>
                  </a:lnTo>
                  <a:lnTo>
                    <a:pt x="7231" y="1524"/>
                  </a:lnTo>
                  <a:lnTo>
                    <a:pt x="7208" y="1524"/>
                  </a:lnTo>
                  <a:lnTo>
                    <a:pt x="7208" y="1478"/>
                  </a:lnTo>
                  <a:lnTo>
                    <a:pt x="7265" y="1377"/>
                  </a:lnTo>
                  <a:lnTo>
                    <a:pt x="7322" y="1377"/>
                  </a:lnTo>
                  <a:lnTo>
                    <a:pt x="7367" y="1331"/>
                  </a:lnTo>
                  <a:lnTo>
                    <a:pt x="7367" y="1377"/>
                  </a:lnTo>
                  <a:lnTo>
                    <a:pt x="7413" y="1354"/>
                  </a:lnTo>
                  <a:lnTo>
                    <a:pt x="7516" y="1342"/>
                  </a:lnTo>
                  <a:lnTo>
                    <a:pt x="7549" y="1365"/>
                  </a:lnTo>
                  <a:lnTo>
                    <a:pt x="7561" y="1342"/>
                  </a:lnTo>
                  <a:lnTo>
                    <a:pt x="7834" y="1172"/>
                  </a:lnTo>
                  <a:lnTo>
                    <a:pt x="7913" y="1172"/>
                  </a:lnTo>
                  <a:lnTo>
                    <a:pt x="7913" y="1137"/>
                  </a:lnTo>
                  <a:lnTo>
                    <a:pt x="7822" y="1024"/>
                  </a:lnTo>
                  <a:lnTo>
                    <a:pt x="7788" y="1013"/>
                  </a:lnTo>
                  <a:lnTo>
                    <a:pt x="7834" y="1001"/>
                  </a:lnTo>
                  <a:lnTo>
                    <a:pt x="7857" y="1024"/>
                  </a:lnTo>
                  <a:lnTo>
                    <a:pt x="7902" y="1024"/>
                  </a:lnTo>
                  <a:lnTo>
                    <a:pt x="7958" y="990"/>
                  </a:lnTo>
                  <a:lnTo>
                    <a:pt x="7970" y="956"/>
                  </a:lnTo>
                  <a:lnTo>
                    <a:pt x="7958" y="933"/>
                  </a:lnTo>
                  <a:lnTo>
                    <a:pt x="7958" y="910"/>
                  </a:lnTo>
                  <a:lnTo>
                    <a:pt x="7970" y="899"/>
                  </a:lnTo>
                  <a:lnTo>
                    <a:pt x="7993" y="899"/>
                  </a:lnTo>
                  <a:lnTo>
                    <a:pt x="7993" y="922"/>
                  </a:lnTo>
                  <a:lnTo>
                    <a:pt x="8016" y="956"/>
                  </a:lnTo>
                  <a:lnTo>
                    <a:pt x="8118" y="978"/>
                  </a:lnTo>
                  <a:lnTo>
                    <a:pt x="8152" y="1013"/>
                  </a:lnTo>
                  <a:lnTo>
                    <a:pt x="8220" y="1036"/>
                  </a:lnTo>
                  <a:lnTo>
                    <a:pt x="8266" y="1036"/>
                  </a:lnTo>
                  <a:lnTo>
                    <a:pt x="8243" y="1013"/>
                  </a:lnTo>
                  <a:lnTo>
                    <a:pt x="8266" y="1013"/>
                  </a:lnTo>
                  <a:lnTo>
                    <a:pt x="8266" y="945"/>
                  </a:lnTo>
                  <a:lnTo>
                    <a:pt x="8277" y="945"/>
                  </a:lnTo>
                  <a:lnTo>
                    <a:pt x="8266" y="933"/>
                  </a:lnTo>
                  <a:lnTo>
                    <a:pt x="8311" y="945"/>
                  </a:lnTo>
                  <a:lnTo>
                    <a:pt x="8311" y="933"/>
                  </a:lnTo>
                  <a:lnTo>
                    <a:pt x="8334" y="933"/>
                  </a:lnTo>
                  <a:lnTo>
                    <a:pt x="8368" y="899"/>
                  </a:lnTo>
                  <a:lnTo>
                    <a:pt x="8231" y="831"/>
                  </a:lnTo>
                  <a:lnTo>
                    <a:pt x="8175" y="831"/>
                  </a:lnTo>
                  <a:lnTo>
                    <a:pt x="8198" y="842"/>
                  </a:lnTo>
                  <a:lnTo>
                    <a:pt x="8198" y="865"/>
                  </a:lnTo>
                  <a:lnTo>
                    <a:pt x="8163" y="854"/>
                  </a:lnTo>
                  <a:lnTo>
                    <a:pt x="8163" y="808"/>
                  </a:lnTo>
                  <a:lnTo>
                    <a:pt x="8152" y="785"/>
                  </a:lnTo>
                  <a:lnTo>
                    <a:pt x="7561" y="592"/>
                  </a:lnTo>
                  <a:lnTo>
                    <a:pt x="7549" y="626"/>
                  </a:lnTo>
                  <a:lnTo>
                    <a:pt x="7561" y="660"/>
                  </a:lnTo>
                  <a:lnTo>
                    <a:pt x="7561" y="705"/>
                  </a:lnTo>
                  <a:lnTo>
                    <a:pt x="7458" y="649"/>
                  </a:lnTo>
                  <a:lnTo>
                    <a:pt x="7504" y="626"/>
                  </a:lnTo>
                  <a:lnTo>
                    <a:pt x="7458" y="604"/>
                  </a:lnTo>
                  <a:lnTo>
                    <a:pt x="7402" y="649"/>
                  </a:lnTo>
                  <a:lnTo>
                    <a:pt x="7174" y="649"/>
                  </a:lnTo>
                  <a:lnTo>
                    <a:pt x="7174" y="695"/>
                  </a:lnTo>
                  <a:lnTo>
                    <a:pt x="7163" y="649"/>
                  </a:lnTo>
                  <a:lnTo>
                    <a:pt x="7106" y="626"/>
                  </a:lnTo>
                  <a:lnTo>
                    <a:pt x="7117" y="604"/>
                  </a:lnTo>
                  <a:lnTo>
                    <a:pt x="7049" y="535"/>
                  </a:lnTo>
                  <a:lnTo>
                    <a:pt x="6799" y="546"/>
                  </a:lnTo>
                  <a:lnTo>
                    <a:pt x="6788" y="524"/>
                  </a:lnTo>
                  <a:lnTo>
                    <a:pt x="6662" y="490"/>
                  </a:lnTo>
                  <a:lnTo>
                    <a:pt x="6662" y="478"/>
                  </a:lnTo>
                  <a:lnTo>
                    <a:pt x="6697" y="455"/>
                  </a:lnTo>
                  <a:lnTo>
                    <a:pt x="6561" y="433"/>
                  </a:lnTo>
                  <a:lnTo>
                    <a:pt x="6538" y="478"/>
                  </a:lnTo>
                  <a:lnTo>
                    <a:pt x="6492" y="478"/>
                  </a:lnTo>
                  <a:lnTo>
                    <a:pt x="6526" y="455"/>
                  </a:lnTo>
                  <a:lnTo>
                    <a:pt x="6481" y="444"/>
                  </a:lnTo>
                  <a:lnTo>
                    <a:pt x="6503" y="433"/>
                  </a:lnTo>
                  <a:lnTo>
                    <a:pt x="6538" y="433"/>
                  </a:lnTo>
                  <a:lnTo>
                    <a:pt x="6321" y="399"/>
                  </a:lnTo>
                  <a:lnTo>
                    <a:pt x="6310" y="422"/>
                  </a:lnTo>
                  <a:lnTo>
                    <a:pt x="6230" y="467"/>
                  </a:lnTo>
                  <a:lnTo>
                    <a:pt x="6265" y="467"/>
                  </a:lnTo>
                  <a:lnTo>
                    <a:pt x="6253" y="490"/>
                  </a:lnTo>
                  <a:lnTo>
                    <a:pt x="6265" y="524"/>
                  </a:lnTo>
                  <a:lnTo>
                    <a:pt x="6185" y="524"/>
                  </a:lnTo>
                  <a:lnTo>
                    <a:pt x="6185" y="546"/>
                  </a:lnTo>
                  <a:lnTo>
                    <a:pt x="6094" y="513"/>
                  </a:lnTo>
                  <a:lnTo>
                    <a:pt x="6049" y="524"/>
                  </a:lnTo>
                  <a:lnTo>
                    <a:pt x="5969" y="501"/>
                  </a:lnTo>
                  <a:lnTo>
                    <a:pt x="5912" y="581"/>
                  </a:lnTo>
                  <a:lnTo>
                    <a:pt x="5889" y="581"/>
                  </a:lnTo>
                  <a:lnTo>
                    <a:pt x="5788" y="467"/>
                  </a:lnTo>
                  <a:lnTo>
                    <a:pt x="5833" y="467"/>
                  </a:lnTo>
                  <a:lnTo>
                    <a:pt x="5810" y="376"/>
                  </a:lnTo>
                  <a:lnTo>
                    <a:pt x="5788" y="353"/>
                  </a:lnTo>
                  <a:lnTo>
                    <a:pt x="5719" y="353"/>
                  </a:lnTo>
                  <a:lnTo>
                    <a:pt x="5628" y="308"/>
                  </a:lnTo>
                  <a:lnTo>
                    <a:pt x="5594" y="364"/>
                  </a:lnTo>
                  <a:lnTo>
                    <a:pt x="5594" y="399"/>
                  </a:lnTo>
                  <a:lnTo>
                    <a:pt x="5378" y="399"/>
                  </a:lnTo>
                  <a:lnTo>
                    <a:pt x="5401" y="376"/>
                  </a:lnTo>
                  <a:lnTo>
                    <a:pt x="5185" y="376"/>
                  </a:lnTo>
                  <a:lnTo>
                    <a:pt x="5185" y="399"/>
                  </a:lnTo>
                  <a:lnTo>
                    <a:pt x="5174" y="353"/>
                  </a:lnTo>
                  <a:lnTo>
                    <a:pt x="5116" y="353"/>
                  </a:lnTo>
                  <a:lnTo>
                    <a:pt x="5071" y="331"/>
                  </a:lnTo>
                  <a:lnTo>
                    <a:pt x="5025" y="364"/>
                  </a:lnTo>
                  <a:lnTo>
                    <a:pt x="5048" y="376"/>
                  </a:lnTo>
                  <a:lnTo>
                    <a:pt x="4866" y="444"/>
                  </a:lnTo>
                  <a:lnTo>
                    <a:pt x="4878" y="410"/>
                  </a:lnTo>
                  <a:lnTo>
                    <a:pt x="5105" y="273"/>
                  </a:lnTo>
                  <a:lnTo>
                    <a:pt x="5116" y="251"/>
                  </a:lnTo>
                  <a:lnTo>
                    <a:pt x="5174" y="228"/>
                  </a:lnTo>
                  <a:lnTo>
                    <a:pt x="5185" y="205"/>
                  </a:lnTo>
                  <a:lnTo>
                    <a:pt x="5174" y="182"/>
                  </a:lnTo>
                  <a:lnTo>
                    <a:pt x="5185" y="182"/>
                  </a:lnTo>
                  <a:lnTo>
                    <a:pt x="5174" y="137"/>
                  </a:lnTo>
                  <a:lnTo>
                    <a:pt x="5151" y="137"/>
                  </a:lnTo>
                  <a:lnTo>
                    <a:pt x="5139" y="103"/>
                  </a:lnTo>
                  <a:lnTo>
                    <a:pt x="4969" y="92"/>
                  </a:lnTo>
                  <a:lnTo>
                    <a:pt x="4946" y="103"/>
                  </a:lnTo>
                  <a:lnTo>
                    <a:pt x="4889" y="114"/>
                  </a:lnTo>
                  <a:lnTo>
                    <a:pt x="4889" y="114"/>
                  </a:lnTo>
                  <a:lnTo>
                    <a:pt x="4924" y="69"/>
                  </a:lnTo>
                  <a:lnTo>
                    <a:pt x="4810" y="58"/>
                  </a:lnTo>
                  <a:lnTo>
                    <a:pt x="4866" y="35"/>
                  </a:lnTo>
                  <a:lnTo>
                    <a:pt x="4866" y="23"/>
                  </a:lnTo>
                  <a:lnTo>
                    <a:pt x="4787"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3"/>
            <p:cNvSpPr/>
            <p:nvPr/>
          </p:nvSpPr>
          <p:spPr>
            <a:xfrm>
              <a:off x="2956570" y="1206141"/>
              <a:ext cx="3840" cy="2383"/>
            </a:xfrm>
            <a:custGeom>
              <a:avLst/>
              <a:gdLst/>
              <a:ahLst/>
              <a:cxnLst/>
              <a:rect l="l" t="t" r="r" b="b"/>
              <a:pathLst>
                <a:path w="58" h="36" extrusionOk="0">
                  <a:moveTo>
                    <a:pt x="12" y="1"/>
                  </a:moveTo>
                  <a:lnTo>
                    <a:pt x="0" y="35"/>
                  </a:lnTo>
                  <a:lnTo>
                    <a:pt x="58" y="12"/>
                  </a:lnTo>
                  <a:lnTo>
                    <a:pt x="12"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3"/>
            <p:cNvSpPr/>
            <p:nvPr/>
          </p:nvSpPr>
          <p:spPr>
            <a:xfrm>
              <a:off x="2979144" y="1207664"/>
              <a:ext cx="2317" cy="1589"/>
            </a:xfrm>
            <a:custGeom>
              <a:avLst/>
              <a:gdLst/>
              <a:ahLst/>
              <a:cxnLst/>
              <a:rect l="l" t="t" r="r" b="b"/>
              <a:pathLst>
                <a:path w="35" h="24" extrusionOk="0">
                  <a:moveTo>
                    <a:pt x="35" y="0"/>
                  </a:moveTo>
                  <a:lnTo>
                    <a:pt x="0" y="23"/>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3"/>
            <p:cNvSpPr/>
            <p:nvPr/>
          </p:nvSpPr>
          <p:spPr>
            <a:xfrm>
              <a:off x="2565197" y="1413877"/>
              <a:ext cx="1589" cy="3840"/>
            </a:xfrm>
            <a:custGeom>
              <a:avLst/>
              <a:gdLst/>
              <a:ahLst/>
              <a:cxnLst/>
              <a:rect l="l" t="t" r="r" b="b"/>
              <a:pathLst>
                <a:path w="24" h="58" extrusionOk="0">
                  <a:moveTo>
                    <a:pt x="13" y="0"/>
                  </a:moveTo>
                  <a:lnTo>
                    <a:pt x="1" y="12"/>
                  </a:lnTo>
                  <a:lnTo>
                    <a:pt x="23" y="58"/>
                  </a:lnTo>
                  <a:lnTo>
                    <a:pt x="13"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3"/>
            <p:cNvSpPr/>
            <p:nvPr/>
          </p:nvSpPr>
          <p:spPr>
            <a:xfrm>
              <a:off x="2608160" y="1457503"/>
              <a:ext cx="2251" cy="1589"/>
            </a:xfrm>
            <a:custGeom>
              <a:avLst/>
              <a:gdLst/>
              <a:ahLst/>
              <a:cxnLst/>
              <a:rect l="l" t="t" r="r" b="b"/>
              <a:pathLst>
                <a:path w="34" h="24" extrusionOk="0">
                  <a:moveTo>
                    <a:pt x="0" y="1"/>
                  </a:moveTo>
                  <a:lnTo>
                    <a:pt x="0" y="23"/>
                  </a:lnTo>
                  <a:lnTo>
                    <a:pt x="34" y="23"/>
                  </a:lnTo>
                  <a:lnTo>
                    <a:pt x="34"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3"/>
            <p:cNvSpPr/>
            <p:nvPr/>
          </p:nvSpPr>
          <p:spPr>
            <a:xfrm>
              <a:off x="3052891" y="1490603"/>
              <a:ext cx="1589" cy="861"/>
            </a:xfrm>
            <a:custGeom>
              <a:avLst/>
              <a:gdLst/>
              <a:ahLst/>
              <a:cxnLst/>
              <a:rect l="l" t="t" r="r" b="b"/>
              <a:pathLst>
                <a:path w="24" h="13" extrusionOk="0">
                  <a:moveTo>
                    <a:pt x="23" y="1"/>
                  </a:moveTo>
                  <a:lnTo>
                    <a:pt x="0" y="13"/>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3"/>
            <p:cNvSpPr/>
            <p:nvPr/>
          </p:nvSpPr>
          <p:spPr>
            <a:xfrm>
              <a:off x="3085263" y="1505696"/>
              <a:ext cx="10592" cy="3045"/>
            </a:xfrm>
            <a:custGeom>
              <a:avLst/>
              <a:gdLst/>
              <a:ahLst/>
              <a:cxnLst/>
              <a:rect l="l" t="t" r="r" b="b"/>
              <a:pathLst>
                <a:path w="160" h="46" extrusionOk="0">
                  <a:moveTo>
                    <a:pt x="160" y="0"/>
                  </a:moveTo>
                  <a:lnTo>
                    <a:pt x="1" y="35"/>
                  </a:lnTo>
                  <a:lnTo>
                    <a:pt x="69" y="46"/>
                  </a:lnTo>
                  <a:lnTo>
                    <a:pt x="148" y="23"/>
                  </a:lnTo>
                  <a:lnTo>
                    <a:pt x="16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3"/>
            <p:cNvSpPr/>
            <p:nvPr/>
          </p:nvSpPr>
          <p:spPr>
            <a:xfrm>
              <a:off x="3075465" y="1506491"/>
              <a:ext cx="7613" cy="2251"/>
            </a:xfrm>
            <a:custGeom>
              <a:avLst/>
              <a:gdLst/>
              <a:ahLst/>
              <a:cxnLst/>
              <a:rect l="l" t="t" r="r" b="b"/>
              <a:pathLst>
                <a:path w="115" h="34" extrusionOk="0">
                  <a:moveTo>
                    <a:pt x="23" y="0"/>
                  </a:moveTo>
                  <a:lnTo>
                    <a:pt x="0" y="23"/>
                  </a:lnTo>
                  <a:lnTo>
                    <a:pt x="58" y="34"/>
                  </a:lnTo>
                  <a:lnTo>
                    <a:pt x="114" y="11"/>
                  </a:lnTo>
                  <a:lnTo>
                    <a:pt x="58"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3"/>
            <p:cNvSpPr/>
            <p:nvPr/>
          </p:nvSpPr>
          <p:spPr>
            <a:xfrm>
              <a:off x="3095788" y="1506491"/>
              <a:ext cx="10658" cy="6024"/>
            </a:xfrm>
            <a:custGeom>
              <a:avLst/>
              <a:gdLst/>
              <a:ahLst/>
              <a:cxnLst/>
              <a:rect l="l" t="t" r="r" b="b"/>
              <a:pathLst>
                <a:path w="161" h="91" extrusionOk="0">
                  <a:moveTo>
                    <a:pt x="92" y="0"/>
                  </a:moveTo>
                  <a:lnTo>
                    <a:pt x="24" y="34"/>
                  </a:lnTo>
                  <a:lnTo>
                    <a:pt x="1" y="91"/>
                  </a:lnTo>
                  <a:lnTo>
                    <a:pt x="1" y="91"/>
                  </a:lnTo>
                  <a:lnTo>
                    <a:pt x="57" y="56"/>
                  </a:lnTo>
                  <a:lnTo>
                    <a:pt x="69" y="46"/>
                  </a:lnTo>
                  <a:lnTo>
                    <a:pt x="16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3"/>
            <p:cNvSpPr/>
            <p:nvPr/>
          </p:nvSpPr>
          <p:spPr>
            <a:xfrm>
              <a:off x="3107837" y="1489146"/>
              <a:ext cx="7613" cy="3045"/>
            </a:xfrm>
            <a:custGeom>
              <a:avLst/>
              <a:gdLst/>
              <a:ahLst/>
              <a:cxnLst/>
              <a:rect l="l" t="t" r="r" b="b"/>
              <a:pathLst>
                <a:path w="115" h="46" extrusionOk="0">
                  <a:moveTo>
                    <a:pt x="80" y="0"/>
                  </a:moveTo>
                  <a:lnTo>
                    <a:pt x="1" y="23"/>
                  </a:lnTo>
                  <a:lnTo>
                    <a:pt x="114" y="46"/>
                  </a:lnTo>
                  <a:lnTo>
                    <a:pt x="8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3"/>
            <p:cNvSpPr/>
            <p:nvPr/>
          </p:nvSpPr>
          <p:spPr>
            <a:xfrm>
              <a:off x="3083012" y="1510198"/>
              <a:ext cx="5362" cy="1589"/>
            </a:xfrm>
            <a:custGeom>
              <a:avLst/>
              <a:gdLst/>
              <a:ahLst/>
              <a:cxnLst/>
              <a:rect l="l" t="t" r="r" b="b"/>
              <a:pathLst>
                <a:path w="81" h="24" extrusionOk="0">
                  <a:moveTo>
                    <a:pt x="0" y="0"/>
                  </a:moveTo>
                  <a:lnTo>
                    <a:pt x="35" y="23"/>
                  </a:lnTo>
                  <a:lnTo>
                    <a:pt x="80" y="23"/>
                  </a:lnTo>
                  <a:lnTo>
                    <a:pt x="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3"/>
            <p:cNvSpPr/>
            <p:nvPr/>
          </p:nvSpPr>
          <p:spPr>
            <a:xfrm>
              <a:off x="3102541" y="1490603"/>
              <a:ext cx="3111" cy="1589"/>
            </a:xfrm>
            <a:custGeom>
              <a:avLst/>
              <a:gdLst/>
              <a:ahLst/>
              <a:cxnLst/>
              <a:rect l="l" t="t" r="r" b="b"/>
              <a:pathLst>
                <a:path w="47" h="24" extrusionOk="0">
                  <a:moveTo>
                    <a:pt x="1" y="1"/>
                  </a:moveTo>
                  <a:lnTo>
                    <a:pt x="46" y="24"/>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3"/>
            <p:cNvSpPr/>
            <p:nvPr/>
          </p:nvSpPr>
          <p:spPr>
            <a:xfrm>
              <a:off x="3083012" y="1476370"/>
              <a:ext cx="16616" cy="22640"/>
            </a:xfrm>
            <a:custGeom>
              <a:avLst/>
              <a:gdLst/>
              <a:ahLst/>
              <a:cxnLst/>
              <a:rect l="l" t="t" r="r" b="b"/>
              <a:pathLst>
                <a:path w="251" h="342" extrusionOk="0">
                  <a:moveTo>
                    <a:pt x="250" y="0"/>
                  </a:moveTo>
                  <a:lnTo>
                    <a:pt x="203" y="21"/>
                  </a:lnTo>
                  <a:lnTo>
                    <a:pt x="203" y="21"/>
                  </a:lnTo>
                  <a:lnTo>
                    <a:pt x="217" y="23"/>
                  </a:lnTo>
                  <a:lnTo>
                    <a:pt x="250" y="0"/>
                  </a:lnTo>
                  <a:close/>
                  <a:moveTo>
                    <a:pt x="114" y="11"/>
                  </a:moveTo>
                  <a:lnTo>
                    <a:pt x="57" y="34"/>
                  </a:lnTo>
                  <a:lnTo>
                    <a:pt x="0" y="193"/>
                  </a:lnTo>
                  <a:lnTo>
                    <a:pt x="35" y="341"/>
                  </a:lnTo>
                  <a:lnTo>
                    <a:pt x="57" y="296"/>
                  </a:lnTo>
                  <a:lnTo>
                    <a:pt x="57" y="205"/>
                  </a:lnTo>
                  <a:lnTo>
                    <a:pt x="80" y="228"/>
                  </a:lnTo>
                  <a:lnTo>
                    <a:pt x="103" y="273"/>
                  </a:lnTo>
                  <a:lnTo>
                    <a:pt x="137" y="273"/>
                  </a:lnTo>
                  <a:lnTo>
                    <a:pt x="126" y="148"/>
                  </a:lnTo>
                  <a:lnTo>
                    <a:pt x="182" y="102"/>
                  </a:lnTo>
                  <a:lnTo>
                    <a:pt x="103" y="125"/>
                  </a:lnTo>
                  <a:lnTo>
                    <a:pt x="46" y="91"/>
                  </a:lnTo>
                  <a:lnTo>
                    <a:pt x="203" y="21"/>
                  </a:lnTo>
                  <a:lnTo>
                    <a:pt x="203" y="21"/>
                  </a:lnTo>
                  <a:lnTo>
                    <a:pt x="114" y="1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3"/>
            <p:cNvSpPr/>
            <p:nvPr/>
          </p:nvSpPr>
          <p:spPr>
            <a:xfrm>
              <a:off x="3106380" y="1475575"/>
              <a:ext cx="3773" cy="6090"/>
            </a:xfrm>
            <a:custGeom>
              <a:avLst/>
              <a:gdLst/>
              <a:ahLst/>
              <a:cxnLst/>
              <a:rect l="l" t="t" r="r" b="b"/>
              <a:pathLst>
                <a:path w="57" h="92" extrusionOk="0">
                  <a:moveTo>
                    <a:pt x="0" y="1"/>
                  </a:moveTo>
                  <a:lnTo>
                    <a:pt x="23" y="91"/>
                  </a:lnTo>
                  <a:lnTo>
                    <a:pt x="56" y="23"/>
                  </a:lnTo>
                  <a:lnTo>
                    <a:pt x="34" y="12"/>
                  </a:lnTo>
                  <a:lnTo>
                    <a:pt x="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3"/>
            <p:cNvSpPr/>
            <p:nvPr/>
          </p:nvSpPr>
          <p:spPr>
            <a:xfrm>
              <a:off x="3024292" y="1477892"/>
              <a:ext cx="1589" cy="2251"/>
            </a:xfrm>
            <a:custGeom>
              <a:avLst/>
              <a:gdLst/>
              <a:ahLst/>
              <a:cxnLst/>
              <a:rect l="l" t="t" r="r" b="b"/>
              <a:pathLst>
                <a:path w="24" h="34" extrusionOk="0">
                  <a:moveTo>
                    <a:pt x="0" y="0"/>
                  </a:moveTo>
                  <a:lnTo>
                    <a:pt x="23" y="34"/>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3"/>
            <p:cNvSpPr/>
            <p:nvPr/>
          </p:nvSpPr>
          <p:spPr>
            <a:xfrm>
              <a:off x="3028066" y="1485373"/>
              <a:ext cx="1589" cy="1589"/>
            </a:xfrm>
            <a:custGeom>
              <a:avLst/>
              <a:gdLst/>
              <a:ahLst/>
              <a:cxnLst/>
              <a:rect l="l" t="t" r="r" b="b"/>
              <a:pathLst>
                <a:path w="24" h="24" extrusionOk="0">
                  <a:moveTo>
                    <a:pt x="1" y="1"/>
                  </a:moveTo>
                  <a:lnTo>
                    <a:pt x="23" y="23"/>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3"/>
            <p:cNvSpPr/>
            <p:nvPr/>
          </p:nvSpPr>
          <p:spPr>
            <a:xfrm>
              <a:off x="3046867" y="1500467"/>
              <a:ext cx="27142" cy="6752"/>
            </a:xfrm>
            <a:custGeom>
              <a:avLst/>
              <a:gdLst/>
              <a:ahLst/>
              <a:cxnLst/>
              <a:rect l="l" t="t" r="r" b="b"/>
              <a:pathLst>
                <a:path w="410" h="102" extrusionOk="0">
                  <a:moveTo>
                    <a:pt x="23" y="0"/>
                  </a:moveTo>
                  <a:lnTo>
                    <a:pt x="0" y="23"/>
                  </a:lnTo>
                  <a:lnTo>
                    <a:pt x="35" y="34"/>
                  </a:lnTo>
                  <a:lnTo>
                    <a:pt x="58" y="57"/>
                  </a:lnTo>
                  <a:lnTo>
                    <a:pt x="364" y="102"/>
                  </a:lnTo>
                  <a:lnTo>
                    <a:pt x="410" y="102"/>
                  </a:lnTo>
                  <a:lnTo>
                    <a:pt x="364" y="79"/>
                  </a:lnTo>
                  <a:lnTo>
                    <a:pt x="296" y="68"/>
                  </a:lnTo>
                  <a:lnTo>
                    <a:pt x="342" y="34"/>
                  </a:lnTo>
                  <a:lnTo>
                    <a:pt x="23"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3"/>
            <p:cNvSpPr/>
            <p:nvPr/>
          </p:nvSpPr>
          <p:spPr>
            <a:xfrm>
              <a:off x="3055870" y="1460548"/>
              <a:ext cx="27936" cy="32438"/>
            </a:xfrm>
            <a:custGeom>
              <a:avLst/>
              <a:gdLst/>
              <a:ahLst/>
              <a:cxnLst/>
              <a:rect l="l" t="t" r="r" b="b"/>
              <a:pathLst>
                <a:path w="422" h="490" extrusionOk="0">
                  <a:moveTo>
                    <a:pt x="319" y="0"/>
                  </a:moveTo>
                  <a:lnTo>
                    <a:pt x="263" y="91"/>
                  </a:lnTo>
                  <a:lnTo>
                    <a:pt x="240" y="103"/>
                  </a:lnTo>
                  <a:lnTo>
                    <a:pt x="217" y="103"/>
                  </a:lnTo>
                  <a:lnTo>
                    <a:pt x="172" y="159"/>
                  </a:lnTo>
                  <a:lnTo>
                    <a:pt x="115" y="182"/>
                  </a:lnTo>
                  <a:lnTo>
                    <a:pt x="92" y="239"/>
                  </a:lnTo>
                  <a:lnTo>
                    <a:pt x="24" y="228"/>
                  </a:lnTo>
                  <a:lnTo>
                    <a:pt x="1" y="285"/>
                  </a:lnTo>
                  <a:lnTo>
                    <a:pt x="92" y="455"/>
                  </a:lnTo>
                  <a:lnTo>
                    <a:pt x="126" y="478"/>
                  </a:lnTo>
                  <a:lnTo>
                    <a:pt x="183" y="467"/>
                  </a:lnTo>
                  <a:lnTo>
                    <a:pt x="228" y="489"/>
                  </a:lnTo>
                  <a:lnTo>
                    <a:pt x="296" y="478"/>
                  </a:lnTo>
                  <a:lnTo>
                    <a:pt x="342" y="308"/>
                  </a:lnTo>
                  <a:lnTo>
                    <a:pt x="410" y="273"/>
                  </a:lnTo>
                  <a:lnTo>
                    <a:pt x="354" y="126"/>
                  </a:lnTo>
                  <a:lnTo>
                    <a:pt x="422" y="68"/>
                  </a:lnTo>
                  <a:lnTo>
                    <a:pt x="399" y="46"/>
                  </a:lnTo>
                  <a:lnTo>
                    <a:pt x="365" y="35"/>
                  </a:lnTo>
                  <a:lnTo>
                    <a:pt x="319"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3"/>
            <p:cNvSpPr/>
            <p:nvPr/>
          </p:nvSpPr>
          <p:spPr>
            <a:xfrm>
              <a:off x="3019791" y="1465050"/>
              <a:ext cx="30121" cy="34689"/>
            </a:xfrm>
            <a:custGeom>
              <a:avLst/>
              <a:gdLst/>
              <a:ahLst/>
              <a:cxnLst/>
              <a:rect l="l" t="t" r="r" b="b"/>
              <a:pathLst>
                <a:path w="455" h="524" extrusionOk="0">
                  <a:moveTo>
                    <a:pt x="0" y="0"/>
                  </a:moveTo>
                  <a:lnTo>
                    <a:pt x="364" y="523"/>
                  </a:lnTo>
                  <a:lnTo>
                    <a:pt x="409" y="523"/>
                  </a:lnTo>
                  <a:lnTo>
                    <a:pt x="432" y="455"/>
                  </a:lnTo>
                  <a:lnTo>
                    <a:pt x="432" y="410"/>
                  </a:lnTo>
                  <a:lnTo>
                    <a:pt x="455" y="399"/>
                  </a:lnTo>
                  <a:lnTo>
                    <a:pt x="455" y="364"/>
                  </a:lnTo>
                  <a:lnTo>
                    <a:pt x="421" y="330"/>
                  </a:lnTo>
                  <a:lnTo>
                    <a:pt x="409" y="353"/>
                  </a:lnTo>
                  <a:lnTo>
                    <a:pt x="432" y="376"/>
                  </a:lnTo>
                  <a:lnTo>
                    <a:pt x="399" y="364"/>
                  </a:lnTo>
                  <a:lnTo>
                    <a:pt x="0"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3"/>
            <p:cNvSpPr/>
            <p:nvPr/>
          </p:nvSpPr>
          <p:spPr>
            <a:xfrm>
              <a:off x="2803053" y="1364955"/>
              <a:ext cx="7547" cy="4568"/>
            </a:xfrm>
            <a:custGeom>
              <a:avLst/>
              <a:gdLst/>
              <a:ahLst/>
              <a:cxnLst/>
              <a:rect l="l" t="t" r="r" b="b"/>
              <a:pathLst>
                <a:path w="114" h="69" extrusionOk="0">
                  <a:moveTo>
                    <a:pt x="35" y="1"/>
                  </a:moveTo>
                  <a:lnTo>
                    <a:pt x="0" y="12"/>
                  </a:lnTo>
                  <a:lnTo>
                    <a:pt x="91" y="69"/>
                  </a:lnTo>
                  <a:lnTo>
                    <a:pt x="114"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3"/>
            <p:cNvSpPr/>
            <p:nvPr/>
          </p:nvSpPr>
          <p:spPr>
            <a:xfrm>
              <a:off x="2791799" y="1355157"/>
              <a:ext cx="4568" cy="6885"/>
            </a:xfrm>
            <a:custGeom>
              <a:avLst/>
              <a:gdLst/>
              <a:ahLst/>
              <a:cxnLst/>
              <a:rect l="l" t="t" r="r" b="b"/>
              <a:pathLst>
                <a:path w="69" h="104" extrusionOk="0">
                  <a:moveTo>
                    <a:pt x="0" y="1"/>
                  </a:moveTo>
                  <a:lnTo>
                    <a:pt x="34" y="103"/>
                  </a:lnTo>
                  <a:lnTo>
                    <a:pt x="56" y="91"/>
                  </a:lnTo>
                  <a:lnTo>
                    <a:pt x="68" y="12"/>
                  </a:lnTo>
                  <a:lnTo>
                    <a:pt x="23"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3"/>
            <p:cNvSpPr/>
            <p:nvPr/>
          </p:nvSpPr>
          <p:spPr>
            <a:xfrm>
              <a:off x="2442594" y="1289686"/>
              <a:ext cx="59448" cy="62559"/>
            </a:xfrm>
            <a:custGeom>
              <a:avLst/>
              <a:gdLst/>
              <a:ahLst/>
              <a:cxnLst/>
              <a:rect l="l" t="t" r="r" b="b"/>
              <a:pathLst>
                <a:path w="898" h="945" extrusionOk="0">
                  <a:moveTo>
                    <a:pt x="455" y="1"/>
                  </a:moveTo>
                  <a:cubicBezTo>
                    <a:pt x="193" y="24"/>
                    <a:pt x="0" y="228"/>
                    <a:pt x="11" y="489"/>
                  </a:cubicBezTo>
                  <a:lnTo>
                    <a:pt x="11" y="501"/>
                  </a:lnTo>
                  <a:cubicBezTo>
                    <a:pt x="11" y="751"/>
                    <a:pt x="205" y="944"/>
                    <a:pt x="455" y="944"/>
                  </a:cubicBezTo>
                  <a:cubicBezTo>
                    <a:pt x="705" y="933"/>
                    <a:pt x="898" y="717"/>
                    <a:pt x="898" y="467"/>
                  </a:cubicBezTo>
                  <a:lnTo>
                    <a:pt x="898" y="444"/>
                  </a:lnTo>
                  <a:cubicBezTo>
                    <a:pt x="898" y="194"/>
                    <a:pt x="693" y="1"/>
                    <a:pt x="4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3"/>
            <p:cNvSpPr/>
            <p:nvPr/>
          </p:nvSpPr>
          <p:spPr>
            <a:xfrm>
              <a:off x="2520843" y="1434200"/>
              <a:ext cx="27142" cy="28665"/>
            </a:xfrm>
            <a:custGeom>
              <a:avLst/>
              <a:gdLst/>
              <a:ahLst/>
              <a:cxnLst/>
              <a:rect l="l" t="t" r="r" b="b"/>
              <a:pathLst>
                <a:path w="410" h="433" extrusionOk="0">
                  <a:moveTo>
                    <a:pt x="205" y="1"/>
                  </a:moveTo>
                  <a:cubicBezTo>
                    <a:pt x="91" y="12"/>
                    <a:pt x="0" y="103"/>
                    <a:pt x="0" y="216"/>
                  </a:cubicBezTo>
                  <a:lnTo>
                    <a:pt x="0" y="228"/>
                  </a:lnTo>
                  <a:cubicBezTo>
                    <a:pt x="0" y="342"/>
                    <a:pt x="91" y="433"/>
                    <a:pt x="205" y="433"/>
                  </a:cubicBezTo>
                  <a:cubicBezTo>
                    <a:pt x="319" y="433"/>
                    <a:pt x="410" y="330"/>
                    <a:pt x="410" y="216"/>
                  </a:cubicBezTo>
                  <a:lnTo>
                    <a:pt x="410" y="205"/>
                  </a:lnTo>
                  <a:cubicBezTo>
                    <a:pt x="410" y="92"/>
                    <a:pt x="319" y="1"/>
                    <a:pt x="205"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3"/>
            <p:cNvSpPr/>
            <p:nvPr/>
          </p:nvSpPr>
          <p:spPr>
            <a:xfrm>
              <a:off x="2781207" y="1387529"/>
              <a:ext cx="102411" cy="104662"/>
            </a:xfrm>
            <a:custGeom>
              <a:avLst/>
              <a:gdLst/>
              <a:ahLst/>
              <a:cxnLst/>
              <a:rect l="l" t="t" r="r" b="b"/>
              <a:pathLst>
                <a:path w="1547" h="1581" extrusionOk="0">
                  <a:moveTo>
                    <a:pt x="774" y="1"/>
                  </a:moveTo>
                  <a:cubicBezTo>
                    <a:pt x="342" y="24"/>
                    <a:pt x="1" y="376"/>
                    <a:pt x="12" y="808"/>
                  </a:cubicBezTo>
                  <a:lnTo>
                    <a:pt x="12" y="830"/>
                  </a:lnTo>
                  <a:cubicBezTo>
                    <a:pt x="12" y="1240"/>
                    <a:pt x="353" y="1581"/>
                    <a:pt x="774" y="1581"/>
                  </a:cubicBezTo>
                  <a:cubicBezTo>
                    <a:pt x="1206" y="1558"/>
                    <a:pt x="1547" y="1206"/>
                    <a:pt x="1535" y="774"/>
                  </a:cubicBezTo>
                  <a:lnTo>
                    <a:pt x="1535" y="751"/>
                  </a:lnTo>
                  <a:cubicBezTo>
                    <a:pt x="1535" y="330"/>
                    <a:pt x="1194"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3"/>
            <p:cNvSpPr/>
            <p:nvPr/>
          </p:nvSpPr>
          <p:spPr>
            <a:xfrm>
              <a:off x="2938497" y="1221169"/>
              <a:ext cx="43692" cy="45281"/>
            </a:xfrm>
            <a:custGeom>
              <a:avLst/>
              <a:gdLst/>
              <a:ahLst/>
              <a:cxnLst/>
              <a:rect l="l" t="t" r="r" b="b"/>
              <a:pathLst>
                <a:path w="660" h="684" extrusionOk="0">
                  <a:moveTo>
                    <a:pt x="331" y="1"/>
                  </a:moveTo>
                  <a:cubicBezTo>
                    <a:pt x="137" y="13"/>
                    <a:pt x="0" y="172"/>
                    <a:pt x="0" y="354"/>
                  </a:cubicBezTo>
                  <a:lnTo>
                    <a:pt x="0" y="377"/>
                  </a:lnTo>
                  <a:cubicBezTo>
                    <a:pt x="0" y="551"/>
                    <a:pt x="137" y="684"/>
                    <a:pt x="309" y="684"/>
                  </a:cubicBezTo>
                  <a:cubicBezTo>
                    <a:pt x="316" y="684"/>
                    <a:pt x="323" y="684"/>
                    <a:pt x="331" y="683"/>
                  </a:cubicBezTo>
                  <a:cubicBezTo>
                    <a:pt x="512" y="683"/>
                    <a:pt x="660" y="524"/>
                    <a:pt x="660" y="342"/>
                  </a:cubicBezTo>
                  <a:lnTo>
                    <a:pt x="660" y="319"/>
                  </a:lnTo>
                  <a:cubicBezTo>
                    <a:pt x="660" y="137"/>
                    <a:pt x="501" y="1"/>
                    <a:pt x="3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3"/>
            <p:cNvSpPr/>
            <p:nvPr/>
          </p:nvSpPr>
          <p:spPr>
            <a:xfrm>
              <a:off x="2985168" y="1348405"/>
              <a:ext cx="50511" cy="51239"/>
            </a:xfrm>
            <a:custGeom>
              <a:avLst/>
              <a:gdLst/>
              <a:ahLst/>
              <a:cxnLst/>
              <a:rect l="l" t="t" r="r" b="b"/>
              <a:pathLst>
                <a:path w="763" h="774" extrusionOk="0">
                  <a:moveTo>
                    <a:pt x="376" y="1"/>
                  </a:moveTo>
                  <a:cubicBezTo>
                    <a:pt x="171" y="12"/>
                    <a:pt x="0" y="183"/>
                    <a:pt x="0" y="398"/>
                  </a:cubicBezTo>
                  <a:lnTo>
                    <a:pt x="0" y="410"/>
                  </a:lnTo>
                  <a:cubicBezTo>
                    <a:pt x="0" y="615"/>
                    <a:pt x="171" y="774"/>
                    <a:pt x="376" y="774"/>
                  </a:cubicBezTo>
                  <a:cubicBezTo>
                    <a:pt x="591" y="762"/>
                    <a:pt x="762" y="592"/>
                    <a:pt x="751" y="375"/>
                  </a:cubicBezTo>
                  <a:cubicBezTo>
                    <a:pt x="762" y="375"/>
                    <a:pt x="762" y="364"/>
                    <a:pt x="751" y="364"/>
                  </a:cubicBezTo>
                  <a:cubicBezTo>
                    <a:pt x="751" y="160"/>
                    <a:pt x="581" y="1"/>
                    <a:pt x="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3"/>
            <p:cNvSpPr/>
            <p:nvPr/>
          </p:nvSpPr>
          <p:spPr>
            <a:xfrm>
              <a:off x="3095788" y="1203890"/>
              <a:ext cx="42964" cy="43758"/>
            </a:xfrm>
            <a:custGeom>
              <a:avLst/>
              <a:gdLst/>
              <a:ahLst/>
              <a:cxnLst/>
              <a:rect l="l" t="t" r="r" b="b"/>
              <a:pathLst>
                <a:path w="649" h="661" extrusionOk="0">
                  <a:moveTo>
                    <a:pt x="351" y="0"/>
                  </a:moveTo>
                  <a:cubicBezTo>
                    <a:pt x="344" y="0"/>
                    <a:pt x="337" y="0"/>
                    <a:pt x="330" y="1"/>
                  </a:cubicBezTo>
                  <a:cubicBezTo>
                    <a:pt x="148" y="12"/>
                    <a:pt x="12" y="160"/>
                    <a:pt x="1" y="330"/>
                  </a:cubicBezTo>
                  <a:lnTo>
                    <a:pt x="1" y="342"/>
                  </a:lnTo>
                  <a:cubicBezTo>
                    <a:pt x="12" y="524"/>
                    <a:pt x="148" y="660"/>
                    <a:pt x="330" y="660"/>
                  </a:cubicBezTo>
                  <a:cubicBezTo>
                    <a:pt x="512" y="648"/>
                    <a:pt x="648" y="501"/>
                    <a:pt x="648" y="319"/>
                  </a:cubicBezTo>
                  <a:lnTo>
                    <a:pt x="648" y="307"/>
                  </a:lnTo>
                  <a:cubicBezTo>
                    <a:pt x="648" y="133"/>
                    <a:pt x="513"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3"/>
            <p:cNvSpPr/>
            <p:nvPr/>
          </p:nvSpPr>
          <p:spPr>
            <a:xfrm>
              <a:off x="2855019" y="4130727"/>
              <a:ext cx="389124" cy="121278"/>
            </a:xfrm>
            <a:custGeom>
              <a:avLst/>
              <a:gdLst/>
              <a:ahLst/>
              <a:cxnLst/>
              <a:rect l="l" t="t" r="r" b="b"/>
              <a:pathLst>
                <a:path w="5878" h="1832" extrusionOk="0">
                  <a:moveTo>
                    <a:pt x="2944" y="0"/>
                  </a:moveTo>
                  <a:cubicBezTo>
                    <a:pt x="1319" y="0"/>
                    <a:pt x="0" y="410"/>
                    <a:pt x="0" y="910"/>
                  </a:cubicBezTo>
                  <a:cubicBezTo>
                    <a:pt x="0" y="1422"/>
                    <a:pt x="1319" y="1831"/>
                    <a:pt x="2944" y="1831"/>
                  </a:cubicBezTo>
                  <a:cubicBezTo>
                    <a:pt x="4570" y="1831"/>
                    <a:pt x="5877" y="1422"/>
                    <a:pt x="5877" y="910"/>
                  </a:cubicBezTo>
                  <a:cubicBezTo>
                    <a:pt x="5877" y="410"/>
                    <a:pt x="4570" y="0"/>
                    <a:pt x="2944"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3"/>
            <p:cNvSpPr/>
            <p:nvPr/>
          </p:nvSpPr>
          <p:spPr>
            <a:xfrm>
              <a:off x="2855019" y="4130727"/>
              <a:ext cx="389124" cy="121278"/>
            </a:xfrm>
            <a:custGeom>
              <a:avLst/>
              <a:gdLst/>
              <a:ahLst/>
              <a:cxnLst/>
              <a:rect l="l" t="t" r="r" b="b"/>
              <a:pathLst>
                <a:path w="5878" h="1832" extrusionOk="0">
                  <a:moveTo>
                    <a:pt x="2944" y="0"/>
                  </a:moveTo>
                  <a:cubicBezTo>
                    <a:pt x="1319" y="0"/>
                    <a:pt x="0" y="410"/>
                    <a:pt x="0" y="910"/>
                  </a:cubicBezTo>
                  <a:cubicBezTo>
                    <a:pt x="0" y="1422"/>
                    <a:pt x="1319" y="1831"/>
                    <a:pt x="2944" y="1831"/>
                  </a:cubicBezTo>
                  <a:cubicBezTo>
                    <a:pt x="4570" y="1831"/>
                    <a:pt x="5877" y="1422"/>
                    <a:pt x="5877" y="910"/>
                  </a:cubicBezTo>
                  <a:cubicBezTo>
                    <a:pt x="5877" y="410"/>
                    <a:pt x="4570" y="0"/>
                    <a:pt x="29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3"/>
            <p:cNvSpPr/>
            <p:nvPr/>
          </p:nvSpPr>
          <p:spPr>
            <a:xfrm>
              <a:off x="2857204" y="3871090"/>
              <a:ext cx="295848" cy="334244"/>
            </a:xfrm>
            <a:custGeom>
              <a:avLst/>
              <a:gdLst/>
              <a:ahLst/>
              <a:cxnLst/>
              <a:rect l="l" t="t" r="r" b="b"/>
              <a:pathLst>
                <a:path w="4469" h="5049" extrusionOk="0">
                  <a:moveTo>
                    <a:pt x="546" y="1"/>
                  </a:moveTo>
                  <a:cubicBezTo>
                    <a:pt x="183" y="603"/>
                    <a:pt x="1" y="1297"/>
                    <a:pt x="12" y="1990"/>
                  </a:cubicBezTo>
                  <a:cubicBezTo>
                    <a:pt x="12" y="3684"/>
                    <a:pt x="1013" y="5048"/>
                    <a:pt x="2229" y="5048"/>
                  </a:cubicBezTo>
                  <a:cubicBezTo>
                    <a:pt x="3457" y="5048"/>
                    <a:pt x="4457" y="3684"/>
                    <a:pt x="4457" y="1990"/>
                  </a:cubicBezTo>
                  <a:cubicBezTo>
                    <a:pt x="4469" y="1285"/>
                    <a:pt x="4275" y="603"/>
                    <a:pt x="39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3"/>
            <p:cNvSpPr/>
            <p:nvPr/>
          </p:nvSpPr>
          <p:spPr>
            <a:xfrm>
              <a:off x="2853497" y="3867317"/>
              <a:ext cx="302600" cy="341724"/>
            </a:xfrm>
            <a:custGeom>
              <a:avLst/>
              <a:gdLst/>
              <a:ahLst/>
              <a:cxnLst/>
              <a:rect l="l" t="t" r="r" b="b"/>
              <a:pathLst>
                <a:path w="4571" h="5162" extrusionOk="0">
                  <a:moveTo>
                    <a:pt x="3945" y="114"/>
                  </a:moveTo>
                  <a:cubicBezTo>
                    <a:pt x="4286" y="705"/>
                    <a:pt x="4468" y="1365"/>
                    <a:pt x="4457" y="2047"/>
                  </a:cubicBezTo>
                  <a:cubicBezTo>
                    <a:pt x="4457" y="3707"/>
                    <a:pt x="3479" y="5048"/>
                    <a:pt x="2285" y="5048"/>
                  </a:cubicBezTo>
                  <a:cubicBezTo>
                    <a:pt x="1092" y="5048"/>
                    <a:pt x="125" y="3707"/>
                    <a:pt x="125" y="2047"/>
                  </a:cubicBezTo>
                  <a:cubicBezTo>
                    <a:pt x="114" y="1365"/>
                    <a:pt x="296" y="705"/>
                    <a:pt x="637" y="114"/>
                  </a:cubicBezTo>
                  <a:close/>
                  <a:moveTo>
                    <a:pt x="602" y="1"/>
                  </a:moveTo>
                  <a:cubicBezTo>
                    <a:pt x="580" y="1"/>
                    <a:pt x="569" y="12"/>
                    <a:pt x="557" y="35"/>
                  </a:cubicBezTo>
                  <a:cubicBezTo>
                    <a:pt x="193" y="637"/>
                    <a:pt x="0" y="1342"/>
                    <a:pt x="11" y="2047"/>
                  </a:cubicBezTo>
                  <a:cubicBezTo>
                    <a:pt x="11" y="3764"/>
                    <a:pt x="1034" y="5162"/>
                    <a:pt x="2285" y="5162"/>
                  </a:cubicBezTo>
                  <a:cubicBezTo>
                    <a:pt x="3547" y="5162"/>
                    <a:pt x="4570" y="3764"/>
                    <a:pt x="4570" y="2047"/>
                  </a:cubicBezTo>
                  <a:cubicBezTo>
                    <a:pt x="4570" y="1342"/>
                    <a:pt x="4388" y="637"/>
                    <a:pt x="4025" y="35"/>
                  </a:cubicBezTo>
                  <a:cubicBezTo>
                    <a:pt x="4013" y="12"/>
                    <a:pt x="4002" y="1"/>
                    <a:pt x="39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3"/>
            <p:cNvSpPr/>
            <p:nvPr/>
          </p:nvSpPr>
          <p:spPr>
            <a:xfrm>
              <a:off x="2891098" y="3844015"/>
              <a:ext cx="228853" cy="65538"/>
            </a:xfrm>
            <a:custGeom>
              <a:avLst/>
              <a:gdLst/>
              <a:ahLst/>
              <a:cxnLst/>
              <a:rect l="l" t="t" r="r" b="b"/>
              <a:pathLst>
                <a:path w="3457" h="990" extrusionOk="0">
                  <a:moveTo>
                    <a:pt x="1706" y="1"/>
                  </a:moveTo>
                  <a:cubicBezTo>
                    <a:pt x="751" y="11"/>
                    <a:pt x="1" y="228"/>
                    <a:pt x="23" y="501"/>
                  </a:cubicBezTo>
                  <a:cubicBezTo>
                    <a:pt x="34" y="767"/>
                    <a:pt x="769" y="990"/>
                    <a:pt x="1691" y="990"/>
                  </a:cubicBezTo>
                  <a:cubicBezTo>
                    <a:pt x="1715" y="990"/>
                    <a:pt x="1738" y="989"/>
                    <a:pt x="1762" y="989"/>
                  </a:cubicBezTo>
                  <a:cubicBezTo>
                    <a:pt x="2706" y="989"/>
                    <a:pt x="3457" y="762"/>
                    <a:pt x="3445" y="489"/>
                  </a:cubicBezTo>
                  <a:cubicBezTo>
                    <a:pt x="3422" y="216"/>
                    <a:pt x="2649" y="1"/>
                    <a:pt x="17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3"/>
            <p:cNvSpPr/>
            <p:nvPr/>
          </p:nvSpPr>
          <p:spPr>
            <a:xfrm>
              <a:off x="2888119" y="3840241"/>
              <a:ext cx="234878" cy="73085"/>
            </a:xfrm>
            <a:custGeom>
              <a:avLst/>
              <a:gdLst/>
              <a:ahLst/>
              <a:cxnLst/>
              <a:rect l="l" t="t" r="r" b="b"/>
              <a:pathLst>
                <a:path w="3548" h="1104" extrusionOk="0">
                  <a:moveTo>
                    <a:pt x="1774" y="114"/>
                  </a:moveTo>
                  <a:cubicBezTo>
                    <a:pt x="2740" y="114"/>
                    <a:pt x="3422" y="341"/>
                    <a:pt x="3433" y="546"/>
                  </a:cubicBezTo>
                  <a:cubicBezTo>
                    <a:pt x="3433" y="580"/>
                    <a:pt x="3422" y="614"/>
                    <a:pt x="3388" y="649"/>
                  </a:cubicBezTo>
                  <a:cubicBezTo>
                    <a:pt x="3194" y="853"/>
                    <a:pt x="2547" y="990"/>
                    <a:pt x="1807" y="990"/>
                  </a:cubicBezTo>
                  <a:cubicBezTo>
                    <a:pt x="1785" y="990"/>
                    <a:pt x="1764" y="990"/>
                    <a:pt x="1742" y="990"/>
                  </a:cubicBezTo>
                  <a:cubicBezTo>
                    <a:pt x="789" y="990"/>
                    <a:pt x="136" y="758"/>
                    <a:pt x="125" y="558"/>
                  </a:cubicBezTo>
                  <a:cubicBezTo>
                    <a:pt x="114" y="523"/>
                    <a:pt x="137" y="490"/>
                    <a:pt x="159" y="455"/>
                  </a:cubicBezTo>
                  <a:cubicBezTo>
                    <a:pt x="352" y="262"/>
                    <a:pt x="1001" y="114"/>
                    <a:pt x="1751" y="114"/>
                  </a:cubicBezTo>
                  <a:close/>
                  <a:moveTo>
                    <a:pt x="1751" y="0"/>
                  </a:moveTo>
                  <a:cubicBezTo>
                    <a:pt x="966" y="12"/>
                    <a:pt x="296" y="159"/>
                    <a:pt x="79" y="387"/>
                  </a:cubicBezTo>
                  <a:cubicBezTo>
                    <a:pt x="34" y="444"/>
                    <a:pt x="0" y="500"/>
                    <a:pt x="11" y="569"/>
                  </a:cubicBezTo>
                  <a:cubicBezTo>
                    <a:pt x="34" y="922"/>
                    <a:pt x="932" y="1103"/>
                    <a:pt x="1785" y="1103"/>
                  </a:cubicBezTo>
                  <a:lnTo>
                    <a:pt x="1807" y="1103"/>
                  </a:lnTo>
                  <a:cubicBezTo>
                    <a:pt x="2592" y="1103"/>
                    <a:pt x="3252" y="944"/>
                    <a:pt x="3467" y="728"/>
                  </a:cubicBezTo>
                  <a:cubicBezTo>
                    <a:pt x="3524" y="671"/>
                    <a:pt x="3547" y="603"/>
                    <a:pt x="3547" y="546"/>
                  </a:cubicBezTo>
                  <a:cubicBezTo>
                    <a:pt x="3524" y="194"/>
                    <a:pt x="2615" y="0"/>
                    <a:pt x="17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3"/>
            <p:cNvSpPr/>
            <p:nvPr/>
          </p:nvSpPr>
          <p:spPr>
            <a:xfrm>
              <a:off x="2903875" y="3871090"/>
              <a:ext cx="206279" cy="38462"/>
            </a:xfrm>
            <a:custGeom>
              <a:avLst/>
              <a:gdLst/>
              <a:ahLst/>
              <a:cxnLst/>
              <a:rect l="l" t="t" r="r" b="b"/>
              <a:pathLst>
                <a:path w="3116" h="581" extrusionOk="0">
                  <a:moveTo>
                    <a:pt x="1547" y="1"/>
                  </a:moveTo>
                  <a:cubicBezTo>
                    <a:pt x="864" y="12"/>
                    <a:pt x="262" y="125"/>
                    <a:pt x="0" y="307"/>
                  </a:cubicBezTo>
                  <a:cubicBezTo>
                    <a:pt x="285" y="466"/>
                    <a:pt x="876" y="580"/>
                    <a:pt x="1558" y="580"/>
                  </a:cubicBezTo>
                  <a:cubicBezTo>
                    <a:pt x="2251" y="580"/>
                    <a:pt x="2854" y="456"/>
                    <a:pt x="3115" y="285"/>
                  </a:cubicBezTo>
                  <a:cubicBezTo>
                    <a:pt x="2832" y="114"/>
                    <a:pt x="2229" y="1"/>
                    <a:pt x="15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3"/>
            <p:cNvSpPr/>
            <p:nvPr/>
          </p:nvSpPr>
          <p:spPr>
            <a:xfrm>
              <a:off x="2900168" y="3867317"/>
              <a:ext cx="213760" cy="46009"/>
            </a:xfrm>
            <a:custGeom>
              <a:avLst/>
              <a:gdLst/>
              <a:ahLst/>
              <a:cxnLst/>
              <a:rect l="l" t="t" r="r" b="b"/>
              <a:pathLst>
                <a:path w="3229" h="695" extrusionOk="0">
                  <a:moveTo>
                    <a:pt x="1603" y="114"/>
                  </a:moveTo>
                  <a:cubicBezTo>
                    <a:pt x="2194" y="114"/>
                    <a:pt x="2739" y="205"/>
                    <a:pt x="3058" y="342"/>
                  </a:cubicBezTo>
                  <a:cubicBezTo>
                    <a:pt x="2762" y="490"/>
                    <a:pt x="2216" y="581"/>
                    <a:pt x="1614" y="581"/>
                  </a:cubicBezTo>
                  <a:cubicBezTo>
                    <a:pt x="1583" y="581"/>
                    <a:pt x="1552" y="582"/>
                    <a:pt x="1520" y="582"/>
                  </a:cubicBezTo>
                  <a:cubicBezTo>
                    <a:pt x="975" y="582"/>
                    <a:pt x="461" y="493"/>
                    <a:pt x="170" y="353"/>
                  </a:cubicBezTo>
                  <a:cubicBezTo>
                    <a:pt x="455" y="217"/>
                    <a:pt x="1011" y="114"/>
                    <a:pt x="1603" y="114"/>
                  </a:cubicBezTo>
                  <a:close/>
                  <a:moveTo>
                    <a:pt x="1603" y="1"/>
                  </a:moveTo>
                  <a:cubicBezTo>
                    <a:pt x="920" y="12"/>
                    <a:pt x="296" y="126"/>
                    <a:pt x="23" y="319"/>
                  </a:cubicBezTo>
                  <a:cubicBezTo>
                    <a:pt x="11" y="331"/>
                    <a:pt x="0" y="342"/>
                    <a:pt x="0" y="364"/>
                  </a:cubicBezTo>
                  <a:cubicBezTo>
                    <a:pt x="0" y="387"/>
                    <a:pt x="11" y="399"/>
                    <a:pt x="23" y="410"/>
                  </a:cubicBezTo>
                  <a:cubicBezTo>
                    <a:pt x="329" y="592"/>
                    <a:pt x="932" y="694"/>
                    <a:pt x="1603" y="694"/>
                  </a:cubicBezTo>
                  <a:lnTo>
                    <a:pt x="1614" y="694"/>
                  </a:lnTo>
                  <a:cubicBezTo>
                    <a:pt x="2297" y="694"/>
                    <a:pt x="2933" y="569"/>
                    <a:pt x="3194" y="387"/>
                  </a:cubicBezTo>
                  <a:cubicBezTo>
                    <a:pt x="3217" y="376"/>
                    <a:pt x="3229" y="353"/>
                    <a:pt x="3229" y="342"/>
                  </a:cubicBezTo>
                  <a:cubicBezTo>
                    <a:pt x="3229" y="319"/>
                    <a:pt x="3217" y="308"/>
                    <a:pt x="3194" y="296"/>
                  </a:cubicBezTo>
                  <a:cubicBezTo>
                    <a:pt x="2899" y="114"/>
                    <a:pt x="2297" y="1"/>
                    <a:pt x="16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3"/>
            <p:cNvSpPr/>
            <p:nvPr/>
          </p:nvSpPr>
          <p:spPr>
            <a:xfrm>
              <a:off x="2706666" y="2910792"/>
              <a:ext cx="300416" cy="592424"/>
            </a:xfrm>
            <a:custGeom>
              <a:avLst/>
              <a:gdLst/>
              <a:ahLst/>
              <a:cxnLst/>
              <a:rect l="l" t="t" r="r" b="b"/>
              <a:pathLst>
                <a:path w="4538" h="8949" extrusionOk="0">
                  <a:moveTo>
                    <a:pt x="387" y="1"/>
                  </a:moveTo>
                  <a:cubicBezTo>
                    <a:pt x="388" y="1"/>
                    <a:pt x="592" y="398"/>
                    <a:pt x="410" y="762"/>
                  </a:cubicBezTo>
                  <a:cubicBezTo>
                    <a:pt x="228" y="1126"/>
                    <a:pt x="1" y="1489"/>
                    <a:pt x="137" y="1683"/>
                  </a:cubicBezTo>
                  <a:cubicBezTo>
                    <a:pt x="274" y="1865"/>
                    <a:pt x="683" y="2092"/>
                    <a:pt x="638" y="2479"/>
                  </a:cubicBezTo>
                  <a:cubicBezTo>
                    <a:pt x="592" y="2865"/>
                    <a:pt x="46" y="3649"/>
                    <a:pt x="387" y="4081"/>
                  </a:cubicBezTo>
                  <a:cubicBezTo>
                    <a:pt x="729" y="4525"/>
                    <a:pt x="1309" y="4503"/>
                    <a:pt x="1320" y="4980"/>
                  </a:cubicBezTo>
                  <a:cubicBezTo>
                    <a:pt x="1342" y="5457"/>
                    <a:pt x="774" y="5855"/>
                    <a:pt x="933" y="6287"/>
                  </a:cubicBezTo>
                  <a:cubicBezTo>
                    <a:pt x="1104" y="6719"/>
                    <a:pt x="2047" y="6822"/>
                    <a:pt x="2047" y="7117"/>
                  </a:cubicBezTo>
                  <a:cubicBezTo>
                    <a:pt x="2047" y="7413"/>
                    <a:pt x="1673" y="7731"/>
                    <a:pt x="1979" y="8050"/>
                  </a:cubicBezTo>
                  <a:cubicBezTo>
                    <a:pt x="2226" y="8324"/>
                    <a:pt x="3274" y="8949"/>
                    <a:pt x="3732" y="8949"/>
                  </a:cubicBezTo>
                  <a:cubicBezTo>
                    <a:pt x="3822" y="8949"/>
                    <a:pt x="3890" y="8924"/>
                    <a:pt x="3924" y="8868"/>
                  </a:cubicBezTo>
                  <a:cubicBezTo>
                    <a:pt x="4128" y="8527"/>
                    <a:pt x="4537" y="7572"/>
                    <a:pt x="4265" y="6219"/>
                  </a:cubicBezTo>
                  <a:cubicBezTo>
                    <a:pt x="4219" y="5991"/>
                    <a:pt x="3901" y="5946"/>
                    <a:pt x="3855" y="5628"/>
                  </a:cubicBezTo>
                  <a:cubicBezTo>
                    <a:pt x="3810" y="5298"/>
                    <a:pt x="3946" y="4730"/>
                    <a:pt x="3719" y="4400"/>
                  </a:cubicBezTo>
                  <a:cubicBezTo>
                    <a:pt x="3492" y="4081"/>
                    <a:pt x="2752" y="3968"/>
                    <a:pt x="2707" y="3718"/>
                  </a:cubicBezTo>
                  <a:cubicBezTo>
                    <a:pt x="2661" y="3468"/>
                    <a:pt x="2979" y="2843"/>
                    <a:pt x="2661" y="2456"/>
                  </a:cubicBezTo>
                  <a:cubicBezTo>
                    <a:pt x="2343" y="2070"/>
                    <a:pt x="1582" y="1888"/>
                    <a:pt x="1582" y="1626"/>
                  </a:cubicBezTo>
                  <a:cubicBezTo>
                    <a:pt x="1582" y="1376"/>
                    <a:pt x="1809" y="1057"/>
                    <a:pt x="1491" y="716"/>
                  </a:cubicBezTo>
                  <a:cubicBezTo>
                    <a:pt x="1172" y="375"/>
                    <a:pt x="388" y="1"/>
                    <a:pt x="3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3"/>
            <p:cNvSpPr/>
            <p:nvPr/>
          </p:nvSpPr>
          <p:spPr>
            <a:xfrm>
              <a:off x="2800802" y="3086620"/>
              <a:ext cx="193436" cy="792811"/>
            </a:xfrm>
            <a:custGeom>
              <a:avLst/>
              <a:gdLst/>
              <a:ahLst/>
              <a:cxnLst/>
              <a:rect l="l" t="t" r="r" b="b"/>
              <a:pathLst>
                <a:path w="2922" h="11976" extrusionOk="0">
                  <a:moveTo>
                    <a:pt x="65" y="0"/>
                  </a:moveTo>
                  <a:cubicBezTo>
                    <a:pt x="58" y="0"/>
                    <a:pt x="52" y="2"/>
                    <a:pt x="46" y="5"/>
                  </a:cubicBezTo>
                  <a:cubicBezTo>
                    <a:pt x="11" y="5"/>
                    <a:pt x="0" y="39"/>
                    <a:pt x="11" y="73"/>
                  </a:cubicBezTo>
                  <a:cubicBezTo>
                    <a:pt x="307" y="960"/>
                    <a:pt x="728" y="2028"/>
                    <a:pt x="1103" y="2972"/>
                  </a:cubicBezTo>
                  <a:cubicBezTo>
                    <a:pt x="1330" y="3552"/>
                    <a:pt x="1535" y="4052"/>
                    <a:pt x="1660" y="4404"/>
                  </a:cubicBezTo>
                  <a:cubicBezTo>
                    <a:pt x="1739" y="4620"/>
                    <a:pt x="1808" y="4813"/>
                    <a:pt x="1888" y="5007"/>
                  </a:cubicBezTo>
                  <a:cubicBezTo>
                    <a:pt x="2194" y="5859"/>
                    <a:pt x="2467" y="6587"/>
                    <a:pt x="2615" y="7519"/>
                  </a:cubicBezTo>
                  <a:cubicBezTo>
                    <a:pt x="2683" y="7963"/>
                    <a:pt x="2752" y="9486"/>
                    <a:pt x="2820" y="11919"/>
                  </a:cubicBezTo>
                  <a:cubicBezTo>
                    <a:pt x="2820" y="11953"/>
                    <a:pt x="2843" y="11975"/>
                    <a:pt x="2876" y="11975"/>
                  </a:cubicBezTo>
                  <a:cubicBezTo>
                    <a:pt x="2899" y="11975"/>
                    <a:pt x="2922" y="11953"/>
                    <a:pt x="2922" y="11919"/>
                  </a:cubicBezTo>
                  <a:cubicBezTo>
                    <a:pt x="2865" y="9441"/>
                    <a:pt x="2797" y="7963"/>
                    <a:pt x="2729" y="7508"/>
                  </a:cubicBezTo>
                  <a:cubicBezTo>
                    <a:pt x="2581" y="6564"/>
                    <a:pt x="2308" y="5826"/>
                    <a:pt x="1989" y="4972"/>
                  </a:cubicBezTo>
                  <a:cubicBezTo>
                    <a:pt x="1910" y="4780"/>
                    <a:pt x="1842" y="4575"/>
                    <a:pt x="1762" y="4370"/>
                  </a:cubicBezTo>
                  <a:cubicBezTo>
                    <a:pt x="1638" y="4007"/>
                    <a:pt x="1444" y="3506"/>
                    <a:pt x="1206" y="2938"/>
                  </a:cubicBezTo>
                  <a:cubicBezTo>
                    <a:pt x="830" y="1994"/>
                    <a:pt x="410" y="925"/>
                    <a:pt x="114" y="39"/>
                  </a:cubicBezTo>
                  <a:cubicBezTo>
                    <a:pt x="105" y="13"/>
                    <a:pt x="84" y="0"/>
                    <a:pt x="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3"/>
            <p:cNvSpPr/>
            <p:nvPr/>
          </p:nvSpPr>
          <p:spPr>
            <a:xfrm>
              <a:off x="2735264" y="2916419"/>
              <a:ext cx="62559" cy="140476"/>
            </a:xfrm>
            <a:custGeom>
              <a:avLst/>
              <a:gdLst/>
              <a:ahLst/>
              <a:cxnLst/>
              <a:rect l="l" t="t" r="r" b="b"/>
              <a:pathLst>
                <a:path w="945" h="2122" extrusionOk="0">
                  <a:moveTo>
                    <a:pt x="64" y="0"/>
                  </a:moveTo>
                  <a:cubicBezTo>
                    <a:pt x="49" y="0"/>
                    <a:pt x="35" y="6"/>
                    <a:pt x="24" y="17"/>
                  </a:cubicBezTo>
                  <a:cubicBezTo>
                    <a:pt x="1" y="52"/>
                    <a:pt x="13" y="86"/>
                    <a:pt x="36" y="98"/>
                  </a:cubicBezTo>
                  <a:cubicBezTo>
                    <a:pt x="36" y="108"/>
                    <a:pt x="410" y="439"/>
                    <a:pt x="751" y="1791"/>
                  </a:cubicBezTo>
                  <a:cubicBezTo>
                    <a:pt x="774" y="1882"/>
                    <a:pt x="797" y="1973"/>
                    <a:pt x="819" y="2076"/>
                  </a:cubicBezTo>
                  <a:cubicBezTo>
                    <a:pt x="831" y="2098"/>
                    <a:pt x="854" y="2121"/>
                    <a:pt x="877" y="2121"/>
                  </a:cubicBezTo>
                  <a:lnTo>
                    <a:pt x="888" y="2121"/>
                  </a:lnTo>
                  <a:cubicBezTo>
                    <a:pt x="922" y="2109"/>
                    <a:pt x="945" y="2076"/>
                    <a:pt x="933" y="2053"/>
                  </a:cubicBezTo>
                  <a:cubicBezTo>
                    <a:pt x="900" y="1950"/>
                    <a:pt x="877" y="1848"/>
                    <a:pt x="854" y="1768"/>
                  </a:cubicBezTo>
                  <a:cubicBezTo>
                    <a:pt x="513" y="359"/>
                    <a:pt x="115" y="29"/>
                    <a:pt x="104" y="17"/>
                  </a:cubicBezTo>
                  <a:cubicBezTo>
                    <a:pt x="92" y="6"/>
                    <a:pt x="78" y="0"/>
                    <a:pt x="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3"/>
            <p:cNvSpPr/>
            <p:nvPr/>
          </p:nvSpPr>
          <p:spPr>
            <a:xfrm>
              <a:off x="2986691" y="3083906"/>
              <a:ext cx="240836" cy="474654"/>
            </a:xfrm>
            <a:custGeom>
              <a:avLst/>
              <a:gdLst/>
              <a:ahLst/>
              <a:cxnLst/>
              <a:rect l="l" t="t" r="r" b="b"/>
              <a:pathLst>
                <a:path w="3638" h="7170" extrusionOk="0">
                  <a:moveTo>
                    <a:pt x="3320" y="0"/>
                  </a:moveTo>
                  <a:lnTo>
                    <a:pt x="3320" y="0"/>
                  </a:lnTo>
                  <a:cubicBezTo>
                    <a:pt x="3319" y="0"/>
                    <a:pt x="2695" y="296"/>
                    <a:pt x="2445" y="569"/>
                  </a:cubicBezTo>
                  <a:cubicBezTo>
                    <a:pt x="2183" y="842"/>
                    <a:pt x="2365" y="1103"/>
                    <a:pt x="2365" y="1307"/>
                  </a:cubicBezTo>
                  <a:cubicBezTo>
                    <a:pt x="2365" y="1512"/>
                    <a:pt x="1763" y="1660"/>
                    <a:pt x="1501" y="1967"/>
                  </a:cubicBezTo>
                  <a:cubicBezTo>
                    <a:pt x="1251" y="2274"/>
                    <a:pt x="1501" y="2774"/>
                    <a:pt x="1467" y="2979"/>
                  </a:cubicBezTo>
                  <a:cubicBezTo>
                    <a:pt x="1432" y="3184"/>
                    <a:pt x="841" y="3274"/>
                    <a:pt x="659" y="3536"/>
                  </a:cubicBezTo>
                  <a:cubicBezTo>
                    <a:pt x="477" y="3786"/>
                    <a:pt x="591" y="4240"/>
                    <a:pt x="546" y="4502"/>
                  </a:cubicBezTo>
                  <a:cubicBezTo>
                    <a:pt x="512" y="4763"/>
                    <a:pt x="250" y="4798"/>
                    <a:pt x="216" y="4980"/>
                  </a:cubicBezTo>
                  <a:cubicBezTo>
                    <a:pt x="0" y="6059"/>
                    <a:pt x="330" y="6821"/>
                    <a:pt x="500" y="7105"/>
                  </a:cubicBezTo>
                  <a:cubicBezTo>
                    <a:pt x="526" y="7150"/>
                    <a:pt x="579" y="7169"/>
                    <a:pt x="651" y="7169"/>
                  </a:cubicBezTo>
                  <a:cubicBezTo>
                    <a:pt x="1015" y="7169"/>
                    <a:pt x="1858" y="6665"/>
                    <a:pt x="2058" y="6446"/>
                  </a:cubicBezTo>
                  <a:cubicBezTo>
                    <a:pt x="2296" y="6196"/>
                    <a:pt x="2001" y="5935"/>
                    <a:pt x="2001" y="5696"/>
                  </a:cubicBezTo>
                  <a:cubicBezTo>
                    <a:pt x="2001" y="5457"/>
                    <a:pt x="2751" y="5377"/>
                    <a:pt x="2888" y="5036"/>
                  </a:cubicBezTo>
                  <a:cubicBezTo>
                    <a:pt x="3013" y="4684"/>
                    <a:pt x="2558" y="4366"/>
                    <a:pt x="2569" y="3990"/>
                  </a:cubicBezTo>
                  <a:cubicBezTo>
                    <a:pt x="2592" y="3604"/>
                    <a:pt x="3047" y="3616"/>
                    <a:pt x="3331" y="3274"/>
                  </a:cubicBezTo>
                  <a:cubicBezTo>
                    <a:pt x="3604" y="2922"/>
                    <a:pt x="3160" y="2297"/>
                    <a:pt x="3127" y="1989"/>
                  </a:cubicBezTo>
                  <a:cubicBezTo>
                    <a:pt x="3081" y="1671"/>
                    <a:pt x="3411" y="1489"/>
                    <a:pt x="3524" y="1342"/>
                  </a:cubicBezTo>
                  <a:cubicBezTo>
                    <a:pt x="3638" y="1194"/>
                    <a:pt x="3456" y="898"/>
                    <a:pt x="3309" y="614"/>
                  </a:cubicBezTo>
                  <a:cubicBezTo>
                    <a:pt x="3229" y="410"/>
                    <a:pt x="3229" y="193"/>
                    <a:pt x="33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3"/>
            <p:cNvSpPr/>
            <p:nvPr/>
          </p:nvSpPr>
          <p:spPr>
            <a:xfrm>
              <a:off x="2994966" y="3223588"/>
              <a:ext cx="158086" cy="658822"/>
            </a:xfrm>
            <a:custGeom>
              <a:avLst/>
              <a:gdLst/>
              <a:ahLst/>
              <a:cxnLst/>
              <a:rect l="l" t="t" r="r" b="b"/>
              <a:pathLst>
                <a:path w="2388" h="9952" extrusionOk="0">
                  <a:moveTo>
                    <a:pt x="2317" y="0"/>
                  </a:moveTo>
                  <a:cubicBezTo>
                    <a:pt x="2292" y="0"/>
                    <a:pt x="2271" y="13"/>
                    <a:pt x="2262" y="39"/>
                  </a:cubicBezTo>
                  <a:cubicBezTo>
                    <a:pt x="2024" y="778"/>
                    <a:pt x="1660" y="1698"/>
                    <a:pt x="1365" y="2438"/>
                  </a:cubicBezTo>
                  <a:cubicBezTo>
                    <a:pt x="1194" y="2870"/>
                    <a:pt x="1035" y="3234"/>
                    <a:pt x="944" y="3506"/>
                  </a:cubicBezTo>
                  <a:cubicBezTo>
                    <a:pt x="887" y="3666"/>
                    <a:pt x="830" y="3813"/>
                    <a:pt x="774" y="3949"/>
                  </a:cubicBezTo>
                  <a:cubicBezTo>
                    <a:pt x="523" y="4654"/>
                    <a:pt x="296" y="5245"/>
                    <a:pt x="171" y="6018"/>
                  </a:cubicBezTo>
                  <a:cubicBezTo>
                    <a:pt x="114" y="6394"/>
                    <a:pt x="57" y="7701"/>
                    <a:pt x="1" y="9895"/>
                  </a:cubicBezTo>
                  <a:cubicBezTo>
                    <a:pt x="1" y="9929"/>
                    <a:pt x="23" y="9952"/>
                    <a:pt x="57" y="9952"/>
                  </a:cubicBezTo>
                  <a:cubicBezTo>
                    <a:pt x="91" y="9952"/>
                    <a:pt x="114" y="9929"/>
                    <a:pt x="114" y="9906"/>
                  </a:cubicBezTo>
                  <a:cubicBezTo>
                    <a:pt x="171" y="7713"/>
                    <a:pt x="228" y="6405"/>
                    <a:pt x="284" y="6041"/>
                  </a:cubicBezTo>
                  <a:cubicBezTo>
                    <a:pt x="410" y="5280"/>
                    <a:pt x="625" y="4677"/>
                    <a:pt x="875" y="3995"/>
                  </a:cubicBezTo>
                  <a:lnTo>
                    <a:pt x="1046" y="3552"/>
                  </a:lnTo>
                  <a:cubicBezTo>
                    <a:pt x="1148" y="3279"/>
                    <a:pt x="1297" y="2903"/>
                    <a:pt x="1467" y="2471"/>
                  </a:cubicBezTo>
                  <a:cubicBezTo>
                    <a:pt x="1762" y="1733"/>
                    <a:pt x="2126" y="812"/>
                    <a:pt x="2376" y="73"/>
                  </a:cubicBezTo>
                  <a:cubicBezTo>
                    <a:pt x="2388" y="39"/>
                    <a:pt x="2365" y="16"/>
                    <a:pt x="2342" y="5"/>
                  </a:cubicBezTo>
                  <a:cubicBezTo>
                    <a:pt x="2334" y="2"/>
                    <a:pt x="2325" y="0"/>
                    <a:pt x="23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3"/>
            <p:cNvSpPr/>
            <p:nvPr/>
          </p:nvSpPr>
          <p:spPr>
            <a:xfrm>
              <a:off x="3153713" y="3087878"/>
              <a:ext cx="51239" cy="113467"/>
            </a:xfrm>
            <a:custGeom>
              <a:avLst/>
              <a:gdLst/>
              <a:ahLst/>
              <a:cxnLst/>
              <a:rect l="l" t="t" r="r" b="b"/>
              <a:pathLst>
                <a:path w="774" h="1714" extrusionOk="0">
                  <a:moveTo>
                    <a:pt x="705" y="1"/>
                  </a:moveTo>
                  <a:cubicBezTo>
                    <a:pt x="693" y="1"/>
                    <a:pt x="682" y="4"/>
                    <a:pt x="672" y="9"/>
                  </a:cubicBezTo>
                  <a:cubicBezTo>
                    <a:pt x="660" y="20"/>
                    <a:pt x="342" y="292"/>
                    <a:pt x="69" y="1418"/>
                  </a:cubicBezTo>
                  <a:cubicBezTo>
                    <a:pt x="46" y="1486"/>
                    <a:pt x="35" y="1566"/>
                    <a:pt x="13" y="1646"/>
                  </a:cubicBezTo>
                  <a:cubicBezTo>
                    <a:pt x="1" y="1668"/>
                    <a:pt x="13" y="1702"/>
                    <a:pt x="46" y="1714"/>
                  </a:cubicBezTo>
                  <a:lnTo>
                    <a:pt x="58" y="1714"/>
                  </a:lnTo>
                  <a:cubicBezTo>
                    <a:pt x="81" y="1714"/>
                    <a:pt x="104" y="1702"/>
                    <a:pt x="115" y="1668"/>
                  </a:cubicBezTo>
                  <a:cubicBezTo>
                    <a:pt x="137" y="1588"/>
                    <a:pt x="160" y="1520"/>
                    <a:pt x="172" y="1441"/>
                  </a:cubicBezTo>
                  <a:cubicBezTo>
                    <a:pt x="445" y="372"/>
                    <a:pt x="740" y="100"/>
                    <a:pt x="740" y="100"/>
                  </a:cubicBezTo>
                  <a:cubicBezTo>
                    <a:pt x="763" y="77"/>
                    <a:pt x="774" y="42"/>
                    <a:pt x="751" y="20"/>
                  </a:cubicBezTo>
                  <a:cubicBezTo>
                    <a:pt x="738" y="6"/>
                    <a:pt x="721" y="1"/>
                    <a:pt x="7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3"/>
            <p:cNvSpPr/>
            <p:nvPr/>
          </p:nvSpPr>
          <p:spPr>
            <a:xfrm>
              <a:off x="2771409" y="3427815"/>
              <a:ext cx="201049" cy="396472"/>
            </a:xfrm>
            <a:custGeom>
              <a:avLst/>
              <a:gdLst/>
              <a:ahLst/>
              <a:cxnLst/>
              <a:rect l="l" t="t" r="r" b="b"/>
              <a:pathLst>
                <a:path w="3037" h="5989" extrusionOk="0">
                  <a:moveTo>
                    <a:pt x="263" y="0"/>
                  </a:moveTo>
                  <a:lnTo>
                    <a:pt x="263" y="0"/>
                  </a:lnTo>
                  <a:cubicBezTo>
                    <a:pt x="342" y="159"/>
                    <a:pt x="354" y="353"/>
                    <a:pt x="285" y="512"/>
                  </a:cubicBezTo>
                  <a:cubicBezTo>
                    <a:pt x="160" y="762"/>
                    <a:pt x="1" y="1001"/>
                    <a:pt x="92" y="1126"/>
                  </a:cubicBezTo>
                  <a:cubicBezTo>
                    <a:pt x="183" y="1251"/>
                    <a:pt x="467" y="1399"/>
                    <a:pt x="433" y="1660"/>
                  </a:cubicBezTo>
                  <a:cubicBezTo>
                    <a:pt x="399" y="1922"/>
                    <a:pt x="35" y="2445"/>
                    <a:pt x="263" y="2741"/>
                  </a:cubicBezTo>
                  <a:cubicBezTo>
                    <a:pt x="501" y="3024"/>
                    <a:pt x="876" y="3013"/>
                    <a:pt x="899" y="3332"/>
                  </a:cubicBezTo>
                  <a:cubicBezTo>
                    <a:pt x="910" y="3650"/>
                    <a:pt x="524" y="3911"/>
                    <a:pt x="637" y="4207"/>
                  </a:cubicBezTo>
                  <a:cubicBezTo>
                    <a:pt x="740" y="4502"/>
                    <a:pt x="1365" y="4560"/>
                    <a:pt x="1365" y="4764"/>
                  </a:cubicBezTo>
                  <a:cubicBezTo>
                    <a:pt x="1365" y="4957"/>
                    <a:pt x="1127" y="5173"/>
                    <a:pt x="1319" y="5389"/>
                  </a:cubicBezTo>
                  <a:cubicBezTo>
                    <a:pt x="1490" y="5570"/>
                    <a:pt x="2194" y="5988"/>
                    <a:pt x="2500" y="5988"/>
                  </a:cubicBezTo>
                  <a:cubicBezTo>
                    <a:pt x="2560" y="5988"/>
                    <a:pt x="2605" y="5972"/>
                    <a:pt x="2627" y="5935"/>
                  </a:cubicBezTo>
                  <a:cubicBezTo>
                    <a:pt x="2764" y="5707"/>
                    <a:pt x="3036" y="5071"/>
                    <a:pt x="2855" y="4161"/>
                  </a:cubicBezTo>
                  <a:cubicBezTo>
                    <a:pt x="2832" y="4014"/>
                    <a:pt x="2615" y="3979"/>
                    <a:pt x="2582" y="3764"/>
                  </a:cubicBezTo>
                  <a:cubicBezTo>
                    <a:pt x="2547" y="3547"/>
                    <a:pt x="2638" y="3161"/>
                    <a:pt x="2491" y="2945"/>
                  </a:cubicBezTo>
                  <a:cubicBezTo>
                    <a:pt x="2332" y="2741"/>
                    <a:pt x="1842" y="2661"/>
                    <a:pt x="1809" y="2490"/>
                  </a:cubicBezTo>
                  <a:cubicBezTo>
                    <a:pt x="1786" y="2319"/>
                    <a:pt x="2001" y="1910"/>
                    <a:pt x="1786" y="1649"/>
                  </a:cubicBezTo>
                  <a:cubicBezTo>
                    <a:pt x="1569" y="1387"/>
                    <a:pt x="1058" y="1263"/>
                    <a:pt x="1058" y="1092"/>
                  </a:cubicBezTo>
                  <a:cubicBezTo>
                    <a:pt x="1058" y="922"/>
                    <a:pt x="1218" y="705"/>
                    <a:pt x="1001" y="478"/>
                  </a:cubicBezTo>
                  <a:cubicBezTo>
                    <a:pt x="786" y="250"/>
                    <a:pt x="263" y="0"/>
                    <a:pt x="2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3"/>
            <p:cNvSpPr/>
            <p:nvPr/>
          </p:nvSpPr>
          <p:spPr>
            <a:xfrm>
              <a:off x="2833107" y="3544195"/>
              <a:ext cx="124324" cy="337488"/>
            </a:xfrm>
            <a:custGeom>
              <a:avLst/>
              <a:gdLst/>
              <a:ahLst/>
              <a:cxnLst/>
              <a:rect l="l" t="t" r="r" b="b"/>
              <a:pathLst>
                <a:path w="1878" h="5098" extrusionOk="0">
                  <a:moveTo>
                    <a:pt x="72" y="0"/>
                  </a:moveTo>
                  <a:cubicBezTo>
                    <a:pt x="64" y="0"/>
                    <a:pt x="55" y="2"/>
                    <a:pt x="46" y="5"/>
                  </a:cubicBezTo>
                  <a:cubicBezTo>
                    <a:pt x="24" y="16"/>
                    <a:pt x="1" y="39"/>
                    <a:pt x="13" y="73"/>
                  </a:cubicBezTo>
                  <a:cubicBezTo>
                    <a:pt x="217" y="675"/>
                    <a:pt x="501" y="1392"/>
                    <a:pt x="751" y="2028"/>
                  </a:cubicBezTo>
                  <a:cubicBezTo>
                    <a:pt x="910" y="2415"/>
                    <a:pt x="1036" y="2733"/>
                    <a:pt x="1127" y="2972"/>
                  </a:cubicBezTo>
                  <a:cubicBezTo>
                    <a:pt x="1172" y="3108"/>
                    <a:pt x="1218" y="3234"/>
                    <a:pt x="1263" y="3358"/>
                  </a:cubicBezTo>
                  <a:cubicBezTo>
                    <a:pt x="1479" y="3927"/>
                    <a:pt x="1661" y="4427"/>
                    <a:pt x="1763" y="5052"/>
                  </a:cubicBezTo>
                  <a:cubicBezTo>
                    <a:pt x="1763" y="5075"/>
                    <a:pt x="1786" y="5098"/>
                    <a:pt x="1809" y="5098"/>
                  </a:cubicBezTo>
                  <a:lnTo>
                    <a:pt x="1820" y="5098"/>
                  </a:lnTo>
                  <a:cubicBezTo>
                    <a:pt x="1854" y="5098"/>
                    <a:pt x="1877" y="5063"/>
                    <a:pt x="1865" y="5030"/>
                  </a:cubicBezTo>
                  <a:cubicBezTo>
                    <a:pt x="1763" y="4393"/>
                    <a:pt x="1582" y="3893"/>
                    <a:pt x="1365" y="3313"/>
                  </a:cubicBezTo>
                  <a:cubicBezTo>
                    <a:pt x="1320" y="3199"/>
                    <a:pt x="1274" y="3074"/>
                    <a:pt x="1229" y="2938"/>
                  </a:cubicBezTo>
                  <a:cubicBezTo>
                    <a:pt x="1138" y="2699"/>
                    <a:pt x="1013" y="2370"/>
                    <a:pt x="854" y="1994"/>
                  </a:cubicBezTo>
                  <a:cubicBezTo>
                    <a:pt x="604" y="1357"/>
                    <a:pt x="319" y="642"/>
                    <a:pt x="115" y="39"/>
                  </a:cubicBezTo>
                  <a:cubicBezTo>
                    <a:pt x="115" y="13"/>
                    <a:pt x="96" y="0"/>
                    <a:pt x="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3"/>
            <p:cNvSpPr/>
            <p:nvPr/>
          </p:nvSpPr>
          <p:spPr>
            <a:xfrm>
              <a:off x="2790276" y="3430463"/>
              <a:ext cx="43692" cy="96056"/>
            </a:xfrm>
            <a:custGeom>
              <a:avLst/>
              <a:gdLst/>
              <a:ahLst/>
              <a:cxnLst/>
              <a:rect l="l" t="t" r="r" b="b"/>
              <a:pathLst>
                <a:path w="660" h="1451" extrusionOk="0">
                  <a:moveTo>
                    <a:pt x="51" y="1"/>
                  </a:moveTo>
                  <a:cubicBezTo>
                    <a:pt x="37" y="1"/>
                    <a:pt x="23" y="6"/>
                    <a:pt x="11" y="18"/>
                  </a:cubicBezTo>
                  <a:cubicBezTo>
                    <a:pt x="0" y="40"/>
                    <a:pt x="0" y="86"/>
                    <a:pt x="23" y="97"/>
                  </a:cubicBezTo>
                  <a:cubicBezTo>
                    <a:pt x="23" y="97"/>
                    <a:pt x="273" y="324"/>
                    <a:pt x="489" y="1223"/>
                  </a:cubicBezTo>
                  <a:cubicBezTo>
                    <a:pt x="511" y="1279"/>
                    <a:pt x="523" y="1347"/>
                    <a:pt x="546" y="1415"/>
                  </a:cubicBezTo>
                  <a:cubicBezTo>
                    <a:pt x="557" y="1438"/>
                    <a:pt x="569" y="1450"/>
                    <a:pt x="602" y="1450"/>
                  </a:cubicBezTo>
                  <a:lnTo>
                    <a:pt x="614" y="1450"/>
                  </a:lnTo>
                  <a:cubicBezTo>
                    <a:pt x="648" y="1438"/>
                    <a:pt x="660" y="1415"/>
                    <a:pt x="648" y="1382"/>
                  </a:cubicBezTo>
                  <a:cubicBezTo>
                    <a:pt x="637" y="1314"/>
                    <a:pt x="614" y="1256"/>
                    <a:pt x="602" y="1200"/>
                  </a:cubicBezTo>
                  <a:cubicBezTo>
                    <a:pt x="364" y="256"/>
                    <a:pt x="102" y="29"/>
                    <a:pt x="91" y="18"/>
                  </a:cubicBezTo>
                  <a:cubicBezTo>
                    <a:pt x="80" y="6"/>
                    <a:pt x="66" y="1"/>
                    <a:pt x="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3"/>
            <p:cNvSpPr/>
            <p:nvPr/>
          </p:nvSpPr>
          <p:spPr>
            <a:xfrm>
              <a:off x="3056664" y="3402990"/>
              <a:ext cx="256657" cy="352714"/>
            </a:xfrm>
            <a:custGeom>
              <a:avLst/>
              <a:gdLst/>
              <a:ahLst/>
              <a:cxnLst/>
              <a:rect l="l" t="t" r="r" b="b"/>
              <a:pathLst>
                <a:path w="3877" h="5328" extrusionOk="0">
                  <a:moveTo>
                    <a:pt x="3854" y="1"/>
                  </a:moveTo>
                  <a:cubicBezTo>
                    <a:pt x="3854" y="1"/>
                    <a:pt x="3286" y="114"/>
                    <a:pt x="3025" y="284"/>
                  </a:cubicBezTo>
                  <a:cubicBezTo>
                    <a:pt x="2763" y="466"/>
                    <a:pt x="2866" y="705"/>
                    <a:pt x="2831" y="876"/>
                  </a:cubicBezTo>
                  <a:cubicBezTo>
                    <a:pt x="2786" y="1035"/>
                    <a:pt x="2263" y="1047"/>
                    <a:pt x="2002" y="1251"/>
                  </a:cubicBezTo>
                  <a:cubicBezTo>
                    <a:pt x="1729" y="1456"/>
                    <a:pt x="1842" y="1899"/>
                    <a:pt x="1774" y="2058"/>
                  </a:cubicBezTo>
                  <a:cubicBezTo>
                    <a:pt x="1706" y="2217"/>
                    <a:pt x="1217" y="2172"/>
                    <a:pt x="1012" y="2353"/>
                  </a:cubicBezTo>
                  <a:cubicBezTo>
                    <a:pt x="819" y="2535"/>
                    <a:pt x="819" y="2922"/>
                    <a:pt x="739" y="3126"/>
                  </a:cubicBezTo>
                  <a:cubicBezTo>
                    <a:pt x="660" y="3331"/>
                    <a:pt x="444" y="3308"/>
                    <a:pt x="375" y="3457"/>
                  </a:cubicBezTo>
                  <a:cubicBezTo>
                    <a:pt x="1" y="4286"/>
                    <a:pt x="114" y="4980"/>
                    <a:pt x="205" y="5230"/>
                  </a:cubicBezTo>
                  <a:cubicBezTo>
                    <a:pt x="227" y="5300"/>
                    <a:pt x="318" y="5327"/>
                    <a:pt x="446" y="5327"/>
                  </a:cubicBezTo>
                  <a:cubicBezTo>
                    <a:pt x="796" y="5327"/>
                    <a:pt x="1417" y="5119"/>
                    <a:pt x="1592" y="5003"/>
                  </a:cubicBezTo>
                  <a:cubicBezTo>
                    <a:pt x="1831" y="4832"/>
                    <a:pt x="1649" y="4571"/>
                    <a:pt x="1694" y="4377"/>
                  </a:cubicBezTo>
                  <a:cubicBezTo>
                    <a:pt x="1740" y="4184"/>
                    <a:pt x="2365" y="4263"/>
                    <a:pt x="2535" y="4002"/>
                  </a:cubicBezTo>
                  <a:cubicBezTo>
                    <a:pt x="2706" y="3752"/>
                    <a:pt x="2399" y="3411"/>
                    <a:pt x="2479" y="3093"/>
                  </a:cubicBezTo>
                  <a:cubicBezTo>
                    <a:pt x="2570" y="2785"/>
                    <a:pt x="2945" y="2888"/>
                    <a:pt x="3229" y="2649"/>
                  </a:cubicBezTo>
                  <a:cubicBezTo>
                    <a:pt x="3525" y="2422"/>
                    <a:pt x="3286" y="1830"/>
                    <a:pt x="3309" y="1569"/>
                  </a:cubicBezTo>
                  <a:cubicBezTo>
                    <a:pt x="3343" y="1308"/>
                    <a:pt x="3650" y="1228"/>
                    <a:pt x="3763" y="1126"/>
                  </a:cubicBezTo>
                  <a:cubicBezTo>
                    <a:pt x="3877" y="1024"/>
                    <a:pt x="3786" y="751"/>
                    <a:pt x="3730" y="489"/>
                  </a:cubicBezTo>
                  <a:cubicBezTo>
                    <a:pt x="3695" y="307"/>
                    <a:pt x="3741" y="137"/>
                    <a:pt x="38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3"/>
            <p:cNvSpPr/>
            <p:nvPr/>
          </p:nvSpPr>
          <p:spPr>
            <a:xfrm>
              <a:off x="3038592" y="3504541"/>
              <a:ext cx="202506" cy="377870"/>
            </a:xfrm>
            <a:custGeom>
              <a:avLst/>
              <a:gdLst/>
              <a:ahLst/>
              <a:cxnLst/>
              <a:rect l="l" t="t" r="r" b="b"/>
              <a:pathLst>
                <a:path w="3059" h="5708" extrusionOk="0">
                  <a:moveTo>
                    <a:pt x="2995" y="0"/>
                  </a:moveTo>
                  <a:cubicBezTo>
                    <a:pt x="2979" y="0"/>
                    <a:pt x="2963" y="10"/>
                    <a:pt x="2957" y="24"/>
                  </a:cubicBezTo>
                  <a:cubicBezTo>
                    <a:pt x="2627" y="569"/>
                    <a:pt x="2172" y="1206"/>
                    <a:pt x="1785" y="1763"/>
                  </a:cubicBezTo>
                  <a:cubicBezTo>
                    <a:pt x="1547" y="2093"/>
                    <a:pt x="1353" y="2388"/>
                    <a:pt x="1217" y="2593"/>
                  </a:cubicBezTo>
                  <a:cubicBezTo>
                    <a:pt x="1080" y="2798"/>
                    <a:pt x="944" y="2979"/>
                    <a:pt x="808" y="3150"/>
                  </a:cubicBezTo>
                  <a:cubicBezTo>
                    <a:pt x="489" y="3560"/>
                    <a:pt x="194" y="3946"/>
                    <a:pt x="103" y="4503"/>
                  </a:cubicBezTo>
                  <a:cubicBezTo>
                    <a:pt x="69" y="4707"/>
                    <a:pt x="35" y="5083"/>
                    <a:pt x="12" y="5651"/>
                  </a:cubicBezTo>
                  <a:cubicBezTo>
                    <a:pt x="1" y="5685"/>
                    <a:pt x="24" y="5708"/>
                    <a:pt x="57" y="5708"/>
                  </a:cubicBezTo>
                  <a:cubicBezTo>
                    <a:pt x="92" y="5708"/>
                    <a:pt x="115" y="5685"/>
                    <a:pt x="115" y="5662"/>
                  </a:cubicBezTo>
                  <a:cubicBezTo>
                    <a:pt x="148" y="5094"/>
                    <a:pt x="183" y="4719"/>
                    <a:pt x="216" y="4515"/>
                  </a:cubicBezTo>
                  <a:cubicBezTo>
                    <a:pt x="296" y="3992"/>
                    <a:pt x="580" y="3639"/>
                    <a:pt x="899" y="3219"/>
                  </a:cubicBezTo>
                  <a:cubicBezTo>
                    <a:pt x="1035" y="3048"/>
                    <a:pt x="1171" y="2866"/>
                    <a:pt x="1308" y="2661"/>
                  </a:cubicBezTo>
                  <a:cubicBezTo>
                    <a:pt x="1444" y="2446"/>
                    <a:pt x="1638" y="2161"/>
                    <a:pt x="1876" y="1820"/>
                  </a:cubicBezTo>
                  <a:cubicBezTo>
                    <a:pt x="2275" y="1263"/>
                    <a:pt x="2718" y="627"/>
                    <a:pt x="3048" y="81"/>
                  </a:cubicBezTo>
                  <a:cubicBezTo>
                    <a:pt x="3059" y="58"/>
                    <a:pt x="3059" y="24"/>
                    <a:pt x="3025" y="13"/>
                  </a:cubicBezTo>
                  <a:cubicBezTo>
                    <a:pt x="3016" y="4"/>
                    <a:pt x="3006" y="0"/>
                    <a:pt x="29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3"/>
            <p:cNvSpPr/>
            <p:nvPr/>
          </p:nvSpPr>
          <p:spPr>
            <a:xfrm>
              <a:off x="3246327" y="3404181"/>
              <a:ext cx="63287" cy="85398"/>
            </a:xfrm>
            <a:custGeom>
              <a:avLst/>
              <a:gdLst/>
              <a:ahLst/>
              <a:cxnLst/>
              <a:rect l="l" t="t" r="r" b="b"/>
              <a:pathLst>
                <a:path w="956" h="1290" extrusionOk="0">
                  <a:moveTo>
                    <a:pt x="896" y="1"/>
                  </a:moveTo>
                  <a:cubicBezTo>
                    <a:pt x="889" y="1"/>
                    <a:pt x="882" y="2"/>
                    <a:pt x="876" y="5"/>
                  </a:cubicBezTo>
                  <a:cubicBezTo>
                    <a:pt x="853" y="5"/>
                    <a:pt x="546" y="175"/>
                    <a:pt x="102" y="1039"/>
                  </a:cubicBezTo>
                  <a:cubicBezTo>
                    <a:pt x="80" y="1074"/>
                    <a:pt x="57" y="1119"/>
                    <a:pt x="34" y="1165"/>
                  </a:cubicBezTo>
                  <a:lnTo>
                    <a:pt x="12" y="1210"/>
                  </a:lnTo>
                  <a:cubicBezTo>
                    <a:pt x="1" y="1233"/>
                    <a:pt x="12" y="1267"/>
                    <a:pt x="34" y="1279"/>
                  </a:cubicBezTo>
                  <a:cubicBezTo>
                    <a:pt x="46" y="1290"/>
                    <a:pt x="57" y="1290"/>
                    <a:pt x="57" y="1290"/>
                  </a:cubicBezTo>
                  <a:cubicBezTo>
                    <a:pt x="80" y="1290"/>
                    <a:pt x="102" y="1279"/>
                    <a:pt x="114" y="1256"/>
                  </a:cubicBezTo>
                  <a:lnTo>
                    <a:pt x="137" y="1221"/>
                  </a:lnTo>
                  <a:lnTo>
                    <a:pt x="205" y="1085"/>
                  </a:lnTo>
                  <a:cubicBezTo>
                    <a:pt x="625" y="266"/>
                    <a:pt x="910" y="107"/>
                    <a:pt x="921" y="107"/>
                  </a:cubicBezTo>
                  <a:cubicBezTo>
                    <a:pt x="944" y="84"/>
                    <a:pt x="956" y="51"/>
                    <a:pt x="944" y="28"/>
                  </a:cubicBezTo>
                  <a:cubicBezTo>
                    <a:pt x="936" y="11"/>
                    <a:pt x="915" y="1"/>
                    <a:pt x="8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3"/>
            <p:cNvSpPr/>
            <p:nvPr/>
          </p:nvSpPr>
          <p:spPr>
            <a:xfrm>
              <a:off x="1469457" y="4160120"/>
              <a:ext cx="605134" cy="179865"/>
            </a:xfrm>
            <a:custGeom>
              <a:avLst/>
              <a:gdLst/>
              <a:ahLst/>
              <a:cxnLst/>
              <a:rect l="l" t="t" r="r" b="b"/>
              <a:pathLst>
                <a:path w="9141" h="2717" extrusionOk="0">
                  <a:moveTo>
                    <a:pt x="4570" y="0"/>
                  </a:moveTo>
                  <a:cubicBezTo>
                    <a:pt x="2047" y="0"/>
                    <a:pt x="0" y="602"/>
                    <a:pt x="0" y="1353"/>
                  </a:cubicBezTo>
                  <a:cubicBezTo>
                    <a:pt x="0" y="2103"/>
                    <a:pt x="2047" y="2717"/>
                    <a:pt x="4570" y="2717"/>
                  </a:cubicBezTo>
                  <a:cubicBezTo>
                    <a:pt x="7094" y="2717"/>
                    <a:pt x="9140" y="2103"/>
                    <a:pt x="9140" y="1353"/>
                  </a:cubicBezTo>
                  <a:cubicBezTo>
                    <a:pt x="9140" y="602"/>
                    <a:pt x="7094" y="0"/>
                    <a:pt x="457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3"/>
            <p:cNvSpPr/>
            <p:nvPr/>
          </p:nvSpPr>
          <p:spPr>
            <a:xfrm>
              <a:off x="1451384" y="3141831"/>
              <a:ext cx="450888" cy="1070255"/>
            </a:xfrm>
            <a:custGeom>
              <a:avLst/>
              <a:gdLst/>
              <a:ahLst/>
              <a:cxnLst/>
              <a:rect l="l" t="t" r="r" b="b"/>
              <a:pathLst>
                <a:path w="6811" h="16167" extrusionOk="0">
                  <a:moveTo>
                    <a:pt x="80" y="0"/>
                  </a:moveTo>
                  <a:lnTo>
                    <a:pt x="0" y="455"/>
                  </a:lnTo>
                  <a:cubicBezTo>
                    <a:pt x="0" y="455"/>
                    <a:pt x="182" y="2127"/>
                    <a:pt x="273" y="2991"/>
                  </a:cubicBezTo>
                  <a:cubicBezTo>
                    <a:pt x="353" y="3855"/>
                    <a:pt x="569" y="6310"/>
                    <a:pt x="535" y="6617"/>
                  </a:cubicBezTo>
                  <a:cubicBezTo>
                    <a:pt x="512" y="6912"/>
                    <a:pt x="240" y="9994"/>
                    <a:pt x="240" y="11187"/>
                  </a:cubicBezTo>
                  <a:cubicBezTo>
                    <a:pt x="240" y="12369"/>
                    <a:pt x="399" y="14041"/>
                    <a:pt x="399" y="14041"/>
                  </a:cubicBezTo>
                  <a:cubicBezTo>
                    <a:pt x="399" y="14041"/>
                    <a:pt x="137" y="14506"/>
                    <a:pt x="182" y="14746"/>
                  </a:cubicBezTo>
                  <a:cubicBezTo>
                    <a:pt x="240" y="14950"/>
                    <a:pt x="273" y="15155"/>
                    <a:pt x="296" y="15370"/>
                  </a:cubicBezTo>
                  <a:cubicBezTo>
                    <a:pt x="308" y="15473"/>
                    <a:pt x="319" y="15587"/>
                    <a:pt x="353" y="15689"/>
                  </a:cubicBezTo>
                  <a:cubicBezTo>
                    <a:pt x="353" y="15689"/>
                    <a:pt x="763" y="15962"/>
                    <a:pt x="1001" y="15984"/>
                  </a:cubicBezTo>
                  <a:cubicBezTo>
                    <a:pt x="1022" y="15987"/>
                    <a:pt x="1046" y="15989"/>
                    <a:pt x="1071" y="15989"/>
                  </a:cubicBezTo>
                  <a:cubicBezTo>
                    <a:pt x="1324" y="15989"/>
                    <a:pt x="1728" y="15841"/>
                    <a:pt x="1728" y="15769"/>
                  </a:cubicBezTo>
                  <a:cubicBezTo>
                    <a:pt x="1728" y="15689"/>
                    <a:pt x="1945" y="14882"/>
                    <a:pt x="1945" y="14586"/>
                  </a:cubicBezTo>
                  <a:cubicBezTo>
                    <a:pt x="1945" y="14291"/>
                    <a:pt x="1945" y="14393"/>
                    <a:pt x="2024" y="13995"/>
                  </a:cubicBezTo>
                  <a:cubicBezTo>
                    <a:pt x="2104" y="13586"/>
                    <a:pt x="2968" y="7993"/>
                    <a:pt x="3082" y="7481"/>
                  </a:cubicBezTo>
                  <a:cubicBezTo>
                    <a:pt x="3184" y="6958"/>
                    <a:pt x="3355" y="3104"/>
                    <a:pt x="3355" y="3104"/>
                  </a:cubicBezTo>
                  <a:lnTo>
                    <a:pt x="3536" y="3456"/>
                  </a:lnTo>
                  <a:cubicBezTo>
                    <a:pt x="3536" y="3456"/>
                    <a:pt x="4002" y="7584"/>
                    <a:pt x="3968" y="8038"/>
                  </a:cubicBezTo>
                  <a:cubicBezTo>
                    <a:pt x="3946" y="8504"/>
                    <a:pt x="3787" y="10255"/>
                    <a:pt x="3855" y="11062"/>
                  </a:cubicBezTo>
                  <a:cubicBezTo>
                    <a:pt x="3934" y="11881"/>
                    <a:pt x="4105" y="13870"/>
                    <a:pt x="4105" y="14086"/>
                  </a:cubicBezTo>
                  <a:cubicBezTo>
                    <a:pt x="4105" y="14302"/>
                    <a:pt x="4048" y="14791"/>
                    <a:pt x="4048" y="14984"/>
                  </a:cubicBezTo>
                  <a:cubicBezTo>
                    <a:pt x="4048" y="15166"/>
                    <a:pt x="3888" y="15473"/>
                    <a:pt x="3968" y="15598"/>
                  </a:cubicBezTo>
                  <a:cubicBezTo>
                    <a:pt x="4037" y="15734"/>
                    <a:pt x="4093" y="15871"/>
                    <a:pt x="4128" y="16007"/>
                  </a:cubicBezTo>
                  <a:cubicBezTo>
                    <a:pt x="4128" y="16007"/>
                    <a:pt x="5105" y="16166"/>
                    <a:pt x="5366" y="16166"/>
                  </a:cubicBezTo>
                  <a:cubicBezTo>
                    <a:pt x="5639" y="16166"/>
                    <a:pt x="5856" y="15928"/>
                    <a:pt x="5856" y="15928"/>
                  </a:cubicBezTo>
                  <a:lnTo>
                    <a:pt x="5856" y="15473"/>
                  </a:lnTo>
                  <a:cubicBezTo>
                    <a:pt x="5856" y="15223"/>
                    <a:pt x="5912" y="15007"/>
                    <a:pt x="5912" y="14768"/>
                  </a:cubicBezTo>
                  <a:cubicBezTo>
                    <a:pt x="5912" y="14518"/>
                    <a:pt x="5935" y="14006"/>
                    <a:pt x="5935" y="13632"/>
                  </a:cubicBezTo>
                  <a:cubicBezTo>
                    <a:pt x="5957" y="13268"/>
                    <a:pt x="5992" y="12904"/>
                    <a:pt x="6048" y="12551"/>
                  </a:cubicBezTo>
                  <a:cubicBezTo>
                    <a:pt x="6083" y="12313"/>
                    <a:pt x="6458" y="9471"/>
                    <a:pt x="6515" y="8425"/>
                  </a:cubicBezTo>
                  <a:cubicBezTo>
                    <a:pt x="6560" y="7367"/>
                    <a:pt x="6811" y="4992"/>
                    <a:pt x="6811" y="4616"/>
                  </a:cubicBezTo>
                  <a:cubicBezTo>
                    <a:pt x="6811" y="4241"/>
                    <a:pt x="6776" y="694"/>
                    <a:pt x="6776" y="694"/>
                  </a:cubicBezTo>
                  <a:lnTo>
                    <a:pt x="6720" y="46"/>
                  </a:lnTo>
                  <a:cubicBezTo>
                    <a:pt x="6720" y="46"/>
                    <a:pt x="4906" y="293"/>
                    <a:pt x="3488" y="293"/>
                  </a:cubicBezTo>
                  <a:cubicBezTo>
                    <a:pt x="3135" y="293"/>
                    <a:pt x="2806" y="278"/>
                    <a:pt x="2536" y="239"/>
                  </a:cubicBezTo>
                  <a:cubicBezTo>
                    <a:pt x="1195" y="46"/>
                    <a:pt x="80" y="0"/>
                    <a:pt x="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3"/>
            <p:cNvSpPr/>
            <p:nvPr/>
          </p:nvSpPr>
          <p:spPr>
            <a:xfrm>
              <a:off x="1447677" y="3138057"/>
              <a:ext cx="457641" cy="1077802"/>
            </a:xfrm>
            <a:custGeom>
              <a:avLst/>
              <a:gdLst/>
              <a:ahLst/>
              <a:cxnLst/>
              <a:rect l="l" t="t" r="r" b="b"/>
              <a:pathLst>
                <a:path w="6913" h="16281" extrusionOk="0">
                  <a:moveTo>
                    <a:pt x="182" y="115"/>
                  </a:moveTo>
                  <a:cubicBezTo>
                    <a:pt x="409" y="126"/>
                    <a:pt x="1410" y="183"/>
                    <a:pt x="2592" y="353"/>
                  </a:cubicBezTo>
                  <a:cubicBezTo>
                    <a:pt x="2862" y="390"/>
                    <a:pt x="3193" y="405"/>
                    <a:pt x="3550" y="405"/>
                  </a:cubicBezTo>
                  <a:cubicBezTo>
                    <a:pt x="4818" y="405"/>
                    <a:pt x="6411" y="216"/>
                    <a:pt x="6730" y="171"/>
                  </a:cubicBezTo>
                  <a:lnTo>
                    <a:pt x="6776" y="762"/>
                  </a:lnTo>
                  <a:cubicBezTo>
                    <a:pt x="6776" y="797"/>
                    <a:pt x="6809" y="4298"/>
                    <a:pt x="6809" y="4673"/>
                  </a:cubicBezTo>
                  <a:cubicBezTo>
                    <a:pt x="6809" y="4855"/>
                    <a:pt x="6753" y="5491"/>
                    <a:pt x="6685" y="6231"/>
                  </a:cubicBezTo>
                  <a:cubicBezTo>
                    <a:pt x="6616" y="7027"/>
                    <a:pt x="6536" y="7924"/>
                    <a:pt x="6514" y="8470"/>
                  </a:cubicBezTo>
                  <a:cubicBezTo>
                    <a:pt x="6468" y="9346"/>
                    <a:pt x="6195" y="11483"/>
                    <a:pt x="6093" y="12279"/>
                  </a:cubicBezTo>
                  <a:cubicBezTo>
                    <a:pt x="6071" y="12449"/>
                    <a:pt x="6059" y="12563"/>
                    <a:pt x="6048" y="12597"/>
                  </a:cubicBezTo>
                  <a:cubicBezTo>
                    <a:pt x="5991" y="12961"/>
                    <a:pt x="5957" y="13325"/>
                    <a:pt x="5934" y="13689"/>
                  </a:cubicBezTo>
                  <a:cubicBezTo>
                    <a:pt x="5934" y="13893"/>
                    <a:pt x="5934" y="14154"/>
                    <a:pt x="5923" y="14371"/>
                  </a:cubicBezTo>
                  <a:cubicBezTo>
                    <a:pt x="5923" y="14553"/>
                    <a:pt x="5912" y="14712"/>
                    <a:pt x="5912" y="14825"/>
                  </a:cubicBezTo>
                  <a:cubicBezTo>
                    <a:pt x="5912" y="14939"/>
                    <a:pt x="5900" y="15053"/>
                    <a:pt x="5889" y="15166"/>
                  </a:cubicBezTo>
                  <a:cubicBezTo>
                    <a:pt x="5877" y="15280"/>
                    <a:pt x="5854" y="15405"/>
                    <a:pt x="5854" y="15530"/>
                  </a:cubicBezTo>
                  <a:lnTo>
                    <a:pt x="5854" y="15962"/>
                  </a:lnTo>
                  <a:cubicBezTo>
                    <a:pt x="5809" y="16008"/>
                    <a:pt x="5627" y="16167"/>
                    <a:pt x="5422" y="16167"/>
                  </a:cubicBezTo>
                  <a:cubicBezTo>
                    <a:pt x="5195" y="16167"/>
                    <a:pt x="4399" y="16041"/>
                    <a:pt x="4229" y="16019"/>
                  </a:cubicBezTo>
                  <a:cubicBezTo>
                    <a:pt x="4184" y="15882"/>
                    <a:pt x="4138" y="15758"/>
                    <a:pt x="4070" y="15632"/>
                  </a:cubicBezTo>
                  <a:cubicBezTo>
                    <a:pt x="4035" y="15576"/>
                    <a:pt x="4070" y="15439"/>
                    <a:pt x="4104" y="15314"/>
                  </a:cubicBezTo>
                  <a:cubicBezTo>
                    <a:pt x="4138" y="15223"/>
                    <a:pt x="4161" y="15121"/>
                    <a:pt x="4161" y="15041"/>
                  </a:cubicBezTo>
                  <a:cubicBezTo>
                    <a:pt x="4161" y="14950"/>
                    <a:pt x="4172" y="14791"/>
                    <a:pt x="4184" y="14621"/>
                  </a:cubicBezTo>
                  <a:cubicBezTo>
                    <a:pt x="4195" y="14450"/>
                    <a:pt x="4217" y="14257"/>
                    <a:pt x="4217" y="14143"/>
                  </a:cubicBezTo>
                  <a:cubicBezTo>
                    <a:pt x="4217" y="13927"/>
                    <a:pt x="4047" y="11903"/>
                    <a:pt x="3967" y="11119"/>
                  </a:cubicBezTo>
                  <a:cubicBezTo>
                    <a:pt x="3911" y="10471"/>
                    <a:pt x="4002" y="9175"/>
                    <a:pt x="4058" y="8493"/>
                  </a:cubicBezTo>
                  <a:cubicBezTo>
                    <a:pt x="4070" y="8323"/>
                    <a:pt x="4081" y="8186"/>
                    <a:pt x="4081" y="8106"/>
                  </a:cubicBezTo>
                  <a:cubicBezTo>
                    <a:pt x="4104" y="7641"/>
                    <a:pt x="3672" y="3672"/>
                    <a:pt x="3649" y="3502"/>
                  </a:cubicBezTo>
                  <a:cubicBezTo>
                    <a:pt x="3649" y="3502"/>
                    <a:pt x="3649" y="3491"/>
                    <a:pt x="3638" y="3480"/>
                  </a:cubicBezTo>
                  <a:lnTo>
                    <a:pt x="3456" y="3139"/>
                  </a:lnTo>
                  <a:cubicBezTo>
                    <a:pt x="3444" y="3116"/>
                    <a:pt x="3421" y="3104"/>
                    <a:pt x="3388" y="3104"/>
                  </a:cubicBezTo>
                  <a:cubicBezTo>
                    <a:pt x="3365" y="3116"/>
                    <a:pt x="3353" y="3127"/>
                    <a:pt x="3353" y="3161"/>
                  </a:cubicBezTo>
                  <a:cubicBezTo>
                    <a:pt x="3353" y="3195"/>
                    <a:pt x="3183" y="7015"/>
                    <a:pt x="3080" y="7527"/>
                  </a:cubicBezTo>
                  <a:cubicBezTo>
                    <a:pt x="3024" y="7811"/>
                    <a:pt x="2728" y="9664"/>
                    <a:pt x="2467" y="11301"/>
                  </a:cubicBezTo>
                  <a:cubicBezTo>
                    <a:pt x="2262" y="12620"/>
                    <a:pt x="2069" y="13859"/>
                    <a:pt x="2024" y="14041"/>
                  </a:cubicBezTo>
                  <a:cubicBezTo>
                    <a:pt x="2012" y="14143"/>
                    <a:pt x="1989" y="14222"/>
                    <a:pt x="1978" y="14268"/>
                  </a:cubicBezTo>
                  <a:cubicBezTo>
                    <a:pt x="1944" y="14416"/>
                    <a:pt x="1944" y="14427"/>
                    <a:pt x="1944" y="14643"/>
                  </a:cubicBezTo>
                  <a:cubicBezTo>
                    <a:pt x="1944" y="14836"/>
                    <a:pt x="1853" y="15246"/>
                    <a:pt x="1784" y="15530"/>
                  </a:cubicBezTo>
                  <a:cubicBezTo>
                    <a:pt x="1751" y="15689"/>
                    <a:pt x="1728" y="15780"/>
                    <a:pt x="1728" y="15814"/>
                  </a:cubicBezTo>
                  <a:cubicBezTo>
                    <a:pt x="1686" y="15867"/>
                    <a:pt x="1339" y="15998"/>
                    <a:pt x="1107" y="15998"/>
                  </a:cubicBezTo>
                  <a:cubicBezTo>
                    <a:pt x="1090" y="15998"/>
                    <a:pt x="1073" y="15997"/>
                    <a:pt x="1057" y="15996"/>
                  </a:cubicBezTo>
                  <a:cubicBezTo>
                    <a:pt x="864" y="15973"/>
                    <a:pt x="534" y="15769"/>
                    <a:pt x="455" y="15712"/>
                  </a:cubicBezTo>
                  <a:cubicBezTo>
                    <a:pt x="432" y="15621"/>
                    <a:pt x="409" y="15518"/>
                    <a:pt x="409" y="15417"/>
                  </a:cubicBezTo>
                  <a:cubicBezTo>
                    <a:pt x="387" y="15212"/>
                    <a:pt x="352" y="14995"/>
                    <a:pt x="296" y="14791"/>
                  </a:cubicBezTo>
                  <a:cubicBezTo>
                    <a:pt x="261" y="14609"/>
                    <a:pt x="432" y="14257"/>
                    <a:pt x="511" y="14131"/>
                  </a:cubicBezTo>
                  <a:lnTo>
                    <a:pt x="511" y="14098"/>
                  </a:lnTo>
                  <a:cubicBezTo>
                    <a:pt x="511" y="14075"/>
                    <a:pt x="352" y="12415"/>
                    <a:pt x="352" y="11244"/>
                  </a:cubicBezTo>
                  <a:cubicBezTo>
                    <a:pt x="352" y="10005"/>
                    <a:pt x="648" y="6708"/>
                    <a:pt x="648" y="6674"/>
                  </a:cubicBezTo>
                  <a:cubicBezTo>
                    <a:pt x="682" y="6367"/>
                    <a:pt x="455" y="3889"/>
                    <a:pt x="375" y="3048"/>
                  </a:cubicBezTo>
                  <a:cubicBezTo>
                    <a:pt x="307" y="2217"/>
                    <a:pt x="125" y="648"/>
                    <a:pt x="114" y="512"/>
                  </a:cubicBezTo>
                  <a:lnTo>
                    <a:pt x="182" y="115"/>
                  </a:lnTo>
                  <a:close/>
                  <a:moveTo>
                    <a:pt x="136" y="1"/>
                  </a:moveTo>
                  <a:cubicBezTo>
                    <a:pt x="114" y="1"/>
                    <a:pt x="91" y="12"/>
                    <a:pt x="79" y="46"/>
                  </a:cubicBezTo>
                  <a:lnTo>
                    <a:pt x="0" y="501"/>
                  </a:lnTo>
                  <a:lnTo>
                    <a:pt x="0" y="524"/>
                  </a:lnTo>
                  <a:cubicBezTo>
                    <a:pt x="0" y="535"/>
                    <a:pt x="193" y="2206"/>
                    <a:pt x="273" y="3059"/>
                  </a:cubicBezTo>
                  <a:cubicBezTo>
                    <a:pt x="364" y="4116"/>
                    <a:pt x="568" y="6390"/>
                    <a:pt x="534" y="6663"/>
                  </a:cubicBezTo>
                  <a:cubicBezTo>
                    <a:pt x="534" y="6696"/>
                    <a:pt x="238" y="10005"/>
                    <a:pt x="238" y="11244"/>
                  </a:cubicBezTo>
                  <a:cubicBezTo>
                    <a:pt x="238" y="12347"/>
                    <a:pt x="387" y="13904"/>
                    <a:pt x="397" y="14086"/>
                  </a:cubicBezTo>
                  <a:cubicBezTo>
                    <a:pt x="352" y="14177"/>
                    <a:pt x="136" y="14575"/>
                    <a:pt x="193" y="14814"/>
                  </a:cubicBezTo>
                  <a:cubicBezTo>
                    <a:pt x="238" y="15018"/>
                    <a:pt x="284" y="15223"/>
                    <a:pt x="296" y="15427"/>
                  </a:cubicBezTo>
                  <a:cubicBezTo>
                    <a:pt x="307" y="15541"/>
                    <a:pt x="318" y="15655"/>
                    <a:pt x="352" y="15769"/>
                  </a:cubicBezTo>
                  <a:cubicBezTo>
                    <a:pt x="364" y="15780"/>
                    <a:pt x="364" y="15791"/>
                    <a:pt x="375" y="15791"/>
                  </a:cubicBezTo>
                  <a:cubicBezTo>
                    <a:pt x="397" y="15803"/>
                    <a:pt x="796" y="16076"/>
                    <a:pt x="1046" y="16099"/>
                  </a:cubicBezTo>
                  <a:cubicBezTo>
                    <a:pt x="1066" y="16101"/>
                    <a:pt x="1087" y="16102"/>
                    <a:pt x="1110" y="16102"/>
                  </a:cubicBezTo>
                  <a:cubicBezTo>
                    <a:pt x="1344" y="16102"/>
                    <a:pt x="1702" y="15999"/>
                    <a:pt x="1796" y="15905"/>
                  </a:cubicBezTo>
                  <a:cubicBezTo>
                    <a:pt x="1830" y="15882"/>
                    <a:pt x="1842" y="15859"/>
                    <a:pt x="1842" y="15826"/>
                  </a:cubicBezTo>
                  <a:cubicBezTo>
                    <a:pt x="1842" y="15803"/>
                    <a:pt x="1864" y="15678"/>
                    <a:pt x="1898" y="15553"/>
                  </a:cubicBezTo>
                  <a:cubicBezTo>
                    <a:pt x="1966" y="15257"/>
                    <a:pt x="2057" y="14848"/>
                    <a:pt x="2057" y="14643"/>
                  </a:cubicBezTo>
                  <a:cubicBezTo>
                    <a:pt x="2057" y="14427"/>
                    <a:pt x="2057" y="14427"/>
                    <a:pt x="2092" y="14291"/>
                  </a:cubicBezTo>
                  <a:cubicBezTo>
                    <a:pt x="2103" y="14245"/>
                    <a:pt x="2115" y="14166"/>
                    <a:pt x="2137" y="14063"/>
                  </a:cubicBezTo>
                  <a:cubicBezTo>
                    <a:pt x="2171" y="13881"/>
                    <a:pt x="2365" y="12688"/>
                    <a:pt x="2580" y="11324"/>
                  </a:cubicBezTo>
                  <a:cubicBezTo>
                    <a:pt x="2842" y="9687"/>
                    <a:pt x="3126" y="7822"/>
                    <a:pt x="3194" y="7550"/>
                  </a:cubicBezTo>
                  <a:cubicBezTo>
                    <a:pt x="3285" y="7095"/>
                    <a:pt x="3421" y="4173"/>
                    <a:pt x="3456" y="3366"/>
                  </a:cubicBezTo>
                  <a:lnTo>
                    <a:pt x="3535" y="3525"/>
                  </a:lnTo>
                  <a:cubicBezTo>
                    <a:pt x="3570" y="3763"/>
                    <a:pt x="4002" y="7663"/>
                    <a:pt x="3967" y="8095"/>
                  </a:cubicBezTo>
                  <a:cubicBezTo>
                    <a:pt x="3967" y="8186"/>
                    <a:pt x="3956" y="8323"/>
                    <a:pt x="3944" y="8482"/>
                  </a:cubicBezTo>
                  <a:cubicBezTo>
                    <a:pt x="3888" y="9175"/>
                    <a:pt x="3797" y="10471"/>
                    <a:pt x="3865" y="11130"/>
                  </a:cubicBezTo>
                  <a:cubicBezTo>
                    <a:pt x="3933" y="11915"/>
                    <a:pt x="4104" y="13927"/>
                    <a:pt x="4104" y="14143"/>
                  </a:cubicBezTo>
                  <a:cubicBezTo>
                    <a:pt x="4104" y="14257"/>
                    <a:pt x="4093" y="14439"/>
                    <a:pt x="4070" y="14621"/>
                  </a:cubicBezTo>
                  <a:cubicBezTo>
                    <a:pt x="4058" y="14780"/>
                    <a:pt x="4047" y="14950"/>
                    <a:pt x="4047" y="15041"/>
                  </a:cubicBezTo>
                  <a:cubicBezTo>
                    <a:pt x="4047" y="15109"/>
                    <a:pt x="4024" y="15200"/>
                    <a:pt x="4002" y="15280"/>
                  </a:cubicBezTo>
                  <a:cubicBezTo>
                    <a:pt x="3956" y="15439"/>
                    <a:pt x="3911" y="15587"/>
                    <a:pt x="3979" y="15689"/>
                  </a:cubicBezTo>
                  <a:cubicBezTo>
                    <a:pt x="4035" y="15814"/>
                    <a:pt x="4093" y="15940"/>
                    <a:pt x="4138" y="16076"/>
                  </a:cubicBezTo>
                  <a:cubicBezTo>
                    <a:pt x="4138" y="16099"/>
                    <a:pt x="4161" y="16121"/>
                    <a:pt x="4172" y="16121"/>
                  </a:cubicBezTo>
                  <a:cubicBezTo>
                    <a:pt x="4217" y="16121"/>
                    <a:pt x="5161" y="16281"/>
                    <a:pt x="5422" y="16281"/>
                  </a:cubicBezTo>
                  <a:cubicBezTo>
                    <a:pt x="5718" y="16281"/>
                    <a:pt x="5945" y="16030"/>
                    <a:pt x="5957" y="16019"/>
                  </a:cubicBezTo>
                  <a:cubicBezTo>
                    <a:pt x="5968" y="16008"/>
                    <a:pt x="5968" y="15996"/>
                    <a:pt x="5968" y="15985"/>
                  </a:cubicBezTo>
                  <a:lnTo>
                    <a:pt x="5968" y="15530"/>
                  </a:lnTo>
                  <a:cubicBezTo>
                    <a:pt x="5968" y="15405"/>
                    <a:pt x="5980" y="15291"/>
                    <a:pt x="5991" y="15177"/>
                  </a:cubicBezTo>
                  <a:cubicBezTo>
                    <a:pt x="6013" y="15064"/>
                    <a:pt x="6025" y="14950"/>
                    <a:pt x="6025" y="14825"/>
                  </a:cubicBezTo>
                  <a:cubicBezTo>
                    <a:pt x="6025" y="14712"/>
                    <a:pt x="6025" y="14563"/>
                    <a:pt x="6036" y="14382"/>
                  </a:cubicBezTo>
                  <a:cubicBezTo>
                    <a:pt x="6036" y="14154"/>
                    <a:pt x="6048" y="13904"/>
                    <a:pt x="6048" y="13689"/>
                  </a:cubicBezTo>
                  <a:cubicBezTo>
                    <a:pt x="6071" y="13336"/>
                    <a:pt x="6104" y="12972"/>
                    <a:pt x="6162" y="12620"/>
                  </a:cubicBezTo>
                  <a:cubicBezTo>
                    <a:pt x="6162" y="12574"/>
                    <a:pt x="6184" y="12461"/>
                    <a:pt x="6195" y="12302"/>
                  </a:cubicBezTo>
                  <a:cubicBezTo>
                    <a:pt x="6298" y="11494"/>
                    <a:pt x="6571" y="9357"/>
                    <a:pt x="6616" y="8482"/>
                  </a:cubicBezTo>
                  <a:cubicBezTo>
                    <a:pt x="6650" y="7936"/>
                    <a:pt x="6730" y="7038"/>
                    <a:pt x="6798" y="6242"/>
                  </a:cubicBezTo>
                  <a:cubicBezTo>
                    <a:pt x="6867" y="5503"/>
                    <a:pt x="6912" y="4855"/>
                    <a:pt x="6912" y="4673"/>
                  </a:cubicBezTo>
                  <a:cubicBezTo>
                    <a:pt x="6912" y="4298"/>
                    <a:pt x="6889" y="797"/>
                    <a:pt x="6889" y="751"/>
                  </a:cubicBezTo>
                  <a:lnTo>
                    <a:pt x="6832" y="103"/>
                  </a:lnTo>
                  <a:cubicBezTo>
                    <a:pt x="6832" y="92"/>
                    <a:pt x="6832" y="69"/>
                    <a:pt x="6821" y="69"/>
                  </a:cubicBezTo>
                  <a:cubicBezTo>
                    <a:pt x="6813" y="61"/>
                    <a:pt x="6799" y="53"/>
                    <a:pt x="6788" y="53"/>
                  </a:cubicBezTo>
                  <a:cubicBezTo>
                    <a:pt x="6783" y="53"/>
                    <a:pt x="6779" y="54"/>
                    <a:pt x="6776" y="57"/>
                  </a:cubicBezTo>
                  <a:cubicBezTo>
                    <a:pt x="6748" y="57"/>
                    <a:pt x="4968" y="295"/>
                    <a:pt x="3571" y="295"/>
                  </a:cubicBezTo>
                  <a:cubicBezTo>
                    <a:pt x="3211" y="295"/>
                    <a:pt x="2876" y="279"/>
                    <a:pt x="2603" y="239"/>
                  </a:cubicBezTo>
                  <a:cubicBezTo>
                    <a:pt x="1261" y="57"/>
                    <a:pt x="147" y="1"/>
                    <a:pt x="1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3"/>
            <p:cNvSpPr/>
            <p:nvPr/>
          </p:nvSpPr>
          <p:spPr>
            <a:xfrm>
              <a:off x="1464227" y="4140525"/>
              <a:ext cx="140741" cy="136372"/>
            </a:xfrm>
            <a:custGeom>
              <a:avLst/>
              <a:gdLst/>
              <a:ahLst/>
              <a:cxnLst/>
              <a:rect l="l" t="t" r="r" b="b"/>
              <a:pathLst>
                <a:path w="2126" h="2060" extrusionOk="0">
                  <a:moveTo>
                    <a:pt x="618" y="0"/>
                  </a:moveTo>
                  <a:cubicBezTo>
                    <a:pt x="582" y="0"/>
                    <a:pt x="546" y="7"/>
                    <a:pt x="511" y="23"/>
                  </a:cubicBezTo>
                  <a:cubicBezTo>
                    <a:pt x="307" y="103"/>
                    <a:pt x="91" y="239"/>
                    <a:pt x="46" y="353"/>
                  </a:cubicBezTo>
                  <a:cubicBezTo>
                    <a:pt x="0" y="466"/>
                    <a:pt x="34" y="1547"/>
                    <a:pt x="34" y="1751"/>
                  </a:cubicBezTo>
                  <a:cubicBezTo>
                    <a:pt x="34" y="1956"/>
                    <a:pt x="432" y="2047"/>
                    <a:pt x="830" y="2058"/>
                  </a:cubicBezTo>
                  <a:cubicBezTo>
                    <a:pt x="847" y="2059"/>
                    <a:pt x="864" y="2059"/>
                    <a:pt x="881" y="2059"/>
                  </a:cubicBezTo>
                  <a:cubicBezTo>
                    <a:pt x="1124" y="2059"/>
                    <a:pt x="1355" y="1981"/>
                    <a:pt x="1546" y="1853"/>
                  </a:cubicBezTo>
                  <a:cubicBezTo>
                    <a:pt x="1546" y="1853"/>
                    <a:pt x="1581" y="1857"/>
                    <a:pt x="1632" y="1857"/>
                  </a:cubicBezTo>
                  <a:cubicBezTo>
                    <a:pt x="1741" y="1857"/>
                    <a:pt x="1927" y="1841"/>
                    <a:pt x="2012" y="1740"/>
                  </a:cubicBezTo>
                  <a:cubicBezTo>
                    <a:pt x="2126" y="1592"/>
                    <a:pt x="2069" y="1239"/>
                    <a:pt x="1989" y="1126"/>
                  </a:cubicBezTo>
                  <a:cubicBezTo>
                    <a:pt x="1921" y="1012"/>
                    <a:pt x="1865" y="898"/>
                    <a:pt x="1751" y="694"/>
                  </a:cubicBezTo>
                  <a:cubicBezTo>
                    <a:pt x="1694" y="557"/>
                    <a:pt x="1648" y="410"/>
                    <a:pt x="1637" y="262"/>
                  </a:cubicBezTo>
                  <a:cubicBezTo>
                    <a:pt x="1569" y="319"/>
                    <a:pt x="1501" y="353"/>
                    <a:pt x="1421" y="375"/>
                  </a:cubicBezTo>
                  <a:cubicBezTo>
                    <a:pt x="1357" y="395"/>
                    <a:pt x="1304" y="413"/>
                    <a:pt x="1255" y="413"/>
                  </a:cubicBezTo>
                  <a:cubicBezTo>
                    <a:pt x="1189" y="413"/>
                    <a:pt x="1128" y="382"/>
                    <a:pt x="1057" y="284"/>
                  </a:cubicBezTo>
                  <a:cubicBezTo>
                    <a:pt x="963" y="154"/>
                    <a:pt x="786" y="0"/>
                    <a:pt x="6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3"/>
            <p:cNvSpPr/>
            <p:nvPr/>
          </p:nvSpPr>
          <p:spPr>
            <a:xfrm>
              <a:off x="1461910" y="4136619"/>
              <a:ext cx="147560" cy="143985"/>
            </a:xfrm>
            <a:custGeom>
              <a:avLst/>
              <a:gdLst/>
              <a:ahLst/>
              <a:cxnLst/>
              <a:rect l="l" t="t" r="r" b="b"/>
              <a:pathLst>
                <a:path w="2229" h="2175" extrusionOk="0">
                  <a:moveTo>
                    <a:pt x="649" y="116"/>
                  </a:moveTo>
                  <a:cubicBezTo>
                    <a:pt x="796" y="116"/>
                    <a:pt x="967" y="264"/>
                    <a:pt x="1046" y="378"/>
                  </a:cubicBezTo>
                  <a:cubicBezTo>
                    <a:pt x="1134" y="492"/>
                    <a:pt x="1214" y="527"/>
                    <a:pt x="1294" y="527"/>
                  </a:cubicBezTo>
                  <a:cubicBezTo>
                    <a:pt x="1350" y="527"/>
                    <a:pt x="1407" y="510"/>
                    <a:pt x="1468" y="492"/>
                  </a:cubicBezTo>
                  <a:cubicBezTo>
                    <a:pt x="1524" y="469"/>
                    <a:pt x="1581" y="446"/>
                    <a:pt x="1627" y="412"/>
                  </a:cubicBezTo>
                  <a:cubicBezTo>
                    <a:pt x="1649" y="537"/>
                    <a:pt x="1683" y="662"/>
                    <a:pt x="1740" y="775"/>
                  </a:cubicBezTo>
                  <a:cubicBezTo>
                    <a:pt x="1842" y="980"/>
                    <a:pt x="1900" y="1094"/>
                    <a:pt x="1979" y="1219"/>
                  </a:cubicBezTo>
                  <a:cubicBezTo>
                    <a:pt x="2047" y="1321"/>
                    <a:pt x="2104" y="1639"/>
                    <a:pt x="2001" y="1765"/>
                  </a:cubicBezTo>
                  <a:cubicBezTo>
                    <a:pt x="1942" y="1842"/>
                    <a:pt x="1785" y="1861"/>
                    <a:pt x="1677" y="1861"/>
                  </a:cubicBezTo>
                  <a:cubicBezTo>
                    <a:pt x="1642" y="1861"/>
                    <a:pt x="1612" y="1859"/>
                    <a:pt x="1592" y="1856"/>
                  </a:cubicBezTo>
                  <a:cubicBezTo>
                    <a:pt x="1569" y="1856"/>
                    <a:pt x="1558" y="1856"/>
                    <a:pt x="1558" y="1867"/>
                  </a:cubicBezTo>
                  <a:cubicBezTo>
                    <a:pt x="1354" y="2003"/>
                    <a:pt x="1115" y="2071"/>
                    <a:pt x="876" y="2071"/>
                  </a:cubicBezTo>
                  <a:cubicBezTo>
                    <a:pt x="410" y="2049"/>
                    <a:pt x="126" y="1947"/>
                    <a:pt x="126" y="1810"/>
                  </a:cubicBezTo>
                  <a:cubicBezTo>
                    <a:pt x="126" y="1765"/>
                    <a:pt x="114" y="1685"/>
                    <a:pt x="114" y="1583"/>
                  </a:cubicBezTo>
                  <a:cubicBezTo>
                    <a:pt x="114" y="1265"/>
                    <a:pt x="103" y="514"/>
                    <a:pt x="137" y="434"/>
                  </a:cubicBezTo>
                  <a:cubicBezTo>
                    <a:pt x="160" y="355"/>
                    <a:pt x="342" y="230"/>
                    <a:pt x="569" y="128"/>
                  </a:cubicBezTo>
                  <a:cubicBezTo>
                    <a:pt x="592" y="116"/>
                    <a:pt x="614" y="116"/>
                    <a:pt x="649" y="116"/>
                  </a:cubicBezTo>
                  <a:close/>
                  <a:moveTo>
                    <a:pt x="645" y="0"/>
                  </a:moveTo>
                  <a:cubicBezTo>
                    <a:pt x="603" y="0"/>
                    <a:pt x="562" y="8"/>
                    <a:pt x="524" y="25"/>
                  </a:cubicBezTo>
                  <a:cubicBezTo>
                    <a:pt x="387" y="82"/>
                    <a:pt x="92" y="230"/>
                    <a:pt x="35" y="389"/>
                  </a:cubicBezTo>
                  <a:cubicBezTo>
                    <a:pt x="1" y="469"/>
                    <a:pt x="1" y="889"/>
                    <a:pt x="12" y="1583"/>
                  </a:cubicBezTo>
                  <a:lnTo>
                    <a:pt x="12" y="1810"/>
                  </a:lnTo>
                  <a:cubicBezTo>
                    <a:pt x="12" y="2106"/>
                    <a:pt x="546" y="2162"/>
                    <a:pt x="865" y="2174"/>
                  </a:cubicBezTo>
                  <a:lnTo>
                    <a:pt x="887" y="2174"/>
                  </a:lnTo>
                  <a:cubicBezTo>
                    <a:pt x="1137" y="2174"/>
                    <a:pt x="1388" y="2106"/>
                    <a:pt x="1592" y="1970"/>
                  </a:cubicBezTo>
                  <a:cubicBezTo>
                    <a:pt x="1604" y="1970"/>
                    <a:pt x="1619" y="1970"/>
                    <a:pt x="1636" y="1970"/>
                  </a:cubicBezTo>
                  <a:cubicBezTo>
                    <a:pt x="1754" y="1970"/>
                    <a:pt x="1984" y="1962"/>
                    <a:pt x="2092" y="1833"/>
                  </a:cubicBezTo>
                  <a:cubicBezTo>
                    <a:pt x="2229" y="1662"/>
                    <a:pt x="2161" y="1288"/>
                    <a:pt x="2081" y="1151"/>
                  </a:cubicBezTo>
                  <a:cubicBezTo>
                    <a:pt x="2001" y="1037"/>
                    <a:pt x="1945" y="935"/>
                    <a:pt x="1842" y="730"/>
                  </a:cubicBezTo>
                  <a:cubicBezTo>
                    <a:pt x="1774" y="594"/>
                    <a:pt x="1740" y="457"/>
                    <a:pt x="1729" y="310"/>
                  </a:cubicBezTo>
                  <a:cubicBezTo>
                    <a:pt x="1729" y="287"/>
                    <a:pt x="1718" y="275"/>
                    <a:pt x="1695" y="264"/>
                  </a:cubicBezTo>
                  <a:cubicBezTo>
                    <a:pt x="1688" y="261"/>
                    <a:pt x="1681" y="259"/>
                    <a:pt x="1675" y="259"/>
                  </a:cubicBezTo>
                  <a:cubicBezTo>
                    <a:pt x="1660" y="259"/>
                    <a:pt x="1646" y="268"/>
                    <a:pt x="1638" y="275"/>
                  </a:cubicBezTo>
                  <a:cubicBezTo>
                    <a:pt x="1581" y="321"/>
                    <a:pt x="1513" y="366"/>
                    <a:pt x="1433" y="389"/>
                  </a:cubicBezTo>
                  <a:cubicBezTo>
                    <a:pt x="1372" y="403"/>
                    <a:pt x="1327" y="415"/>
                    <a:pt x="1288" y="415"/>
                  </a:cubicBezTo>
                  <a:cubicBezTo>
                    <a:pt x="1233" y="415"/>
                    <a:pt x="1191" y="390"/>
                    <a:pt x="1137" y="310"/>
                  </a:cubicBezTo>
                  <a:cubicBezTo>
                    <a:pt x="1018" y="144"/>
                    <a:pt x="823" y="0"/>
                    <a:pt x="6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3"/>
            <p:cNvSpPr/>
            <p:nvPr/>
          </p:nvSpPr>
          <p:spPr>
            <a:xfrm>
              <a:off x="1466411" y="4242076"/>
              <a:ext cx="135578" cy="34689"/>
            </a:xfrm>
            <a:custGeom>
              <a:avLst/>
              <a:gdLst/>
              <a:ahLst/>
              <a:cxnLst/>
              <a:rect l="l" t="t" r="r" b="b"/>
              <a:pathLst>
                <a:path w="2048" h="524" extrusionOk="0">
                  <a:moveTo>
                    <a:pt x="2047" y="1"/>
                  </a:moveTo>
                  <a:cubicBezTo>
                    <a:pt x="1951" y="44"/>
                    <a:pt x="1850" y="54"/>
                    <a:pt x="1762" y="54"/>
                  </a:cubicBezTo>
                  <a:cubicBezTo>
                    <a:pt x="1680" y="54"/>
                    <a:pt x="1609" y="45"/>
                    <a:pt x="1563" y="45"/>
                  </a:cubicBezTo>
                  <a:cubicBezTo>
                    <a:pt x="1552" y="45"/>
                    <a:pt x="1544" y="45"/>
                    <a:pt x="1536" y="46"/>
                  </a:cubicBezTo>
                  <a:cubicBezTo>
                    <a:pt x="1432" y="57"/>
                    <a:pt x="1225" y="199"/>
                    <a:pt x="786" y="199"/>
                  </a:cubicBezTo>
                  <a:cubicBezTo>
                    <a:pt x="743" y="199"/>
                    <a:pt x="697" y="198"/>
                    <a:pt x="649" y="195"/>
                  </a:cubicBezTo>
                  <a:cubicBezTo>
                    <a:pt x="422" y="195"/>
                    <a:pt x="205" y="137"/>
                    <a:pt x="1" y="46"/>
                  </a:cubicBezTo>
                  <a:lnTo>
                    <a:pt x="1" y="217"/>
                  </a:lnTo>
                  <a:cubicBezTo>
                    <a:pt x="1" y="422"/>
                    <a:pt x="399" y="513"/>
                    <a:pt x="797" y="524"/>
                  </a:cubicBezTo>
                  <a:cubicBezTo>
                    <a:pt x="1047" y="524"/>
                    <a:pt x="1297" y="456"/>
                    <a:pt x="1513" y="319"/>
                  </a:cubicBezTo>
                  <a:cubicBezTo>
                    <a:pt x="1513" y="319"/>
                    <a:pt x="1532" y="321"/>
                    <a:pt x="1563" y="321"/>
                  </a:cubicBezTo>
                  <a:cubicBezTo>
                    <a:pt x="1662" y="321"/>
                    <a:pt x="1884" y="307"/>
                    <a:pt x="1979" y="195"/>
                  </a:cubicBezTo>
                  <a:cubicBezTo>
                    <a:pt x="2013" y="137"/>
                    <a:pt x="2036" y="69"/>
                    <a:pt x="2047"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3"/>
            <p:cNvSpPr/>
            <p:nvPr/>
          </p:nvSpPr>
          <p:spPr>
            <a:xfrm>
              <a:off x="1462704" y="4238567"/>
              <a:ext cx="142264" cy="42037"/>
            </a:xfrm>
            <a:custGeom>
              <a:avLst/>
              <a:gdLst/>
              <a:ahLst/>
              <a:cxnLst/>
              <a:rect l="l" t="t" r="r" b="b"/>
              <a:pathLst>
                <a:path w="2149" h="635" extrusionOk="0">
                  <a:moveTo>
                    <a:pt x="2024" y="145"/>
                  </a:moveTo>
                  <a:lnTo>
                    <a:pt x="1989" y="213"/>
                  </a:lnTo>
                  <a:cubicBezTo>
                    <a:pt x="1910" y="316"/>
                    <a:pt x="1660" y="316"/>
                    <a:pt x="1569" y="316"/>
                  </a:cubicBezTo>
                  <a:cubicBezTo>
                    <a:pt x="1557" y="316"/>
                    <a:pt x="1546" y="316"/>
                    <a:pt x="1535" y="327"/>
                  </a:cubicBezTo>
                  <a:cubicBezTo>
                    <a:pt x="1343" y="445"/>
                    <a:pt x="1131" y="522"/>
                    <a:pt x="898" y="522"/>
                  </a:cubicBezTo>
                  <a:cubicBezTo>
                    <a:pt x="883" y="522"/>
                    <a:pt x="868" y="521"/>
                    <a:pt x="853" y="521"/>
                  </a:cubicBezTo>
                  <a:cubicBezTo>
                    <a:pt x="410" y="509"/>
                    <a:pt x="102" y="407"/>
                    <a:pt x="102" y="270"/>
                  </a:cubicBezTo>
                  <a:lnTo>
                    <a:pt x="102" y="180"/>
                  </a:lnTo>
                  <a:cubicBezTo>
                    <a:pt x="296" y="259"/>
                    <a:pt x="501" y="293"/>
                    <a:pt x="705" y="304"/>
                  </a:cubicBezTo>
                  <a:cubicBezTo>
                    <a:pt x="751" y="307"/>
                    <a:pt x="794" y="308"/>
                    <a:pt x="835" y="308"/>
                  </a:cubicBezTo>
                  <a:cubicBezTo>
                    <a:pt x="1176" y="308"/>
                    <a:pt x="1379" y="231"/>
                    <a:pt x="1501" y="190"/>
                  </a:cubicBezTo>
                  <a:cubicBezTo>
                    <a:pt x="1546" y="168"/>
                    <a:pt x="1580" y="157"/>
                    <a:pt x="1592" y="157"/>
                  </a:cubicBezTo>
                  <a:lnTo>
                    <a:pt x="1694" y="157"/>
                  </a:lnTo>
                  <a:cubicBezTo>
                    <a:pt x="1727" y="161"/>
                    <a:pt x="1767" y="164"/>
                    <a:pt x="1811" y="164"/>
                  </a:cubicBezTo>
                  <a:cubicBezTo>
                    <a:pt x="1876" y="164"/>
                    <a:pt x="1950" y="158"/>
                    <a:pt x="2024" y="145"/>
                  </a:cubicBezTo>
                  <a:close/>
                  <a:moveTo>
                    <a:pt x="2103" y="0"/>
                  </a:moveTo>
                  <a:cubicBezTo>
                    <a:pt x="2095" y="0"/>
                    <a:pt x="2086" y="3"/>
                    <a:pt x="2080" y="9"/>
                  </a:cubicBezTo>
                  <a:cubicBezTo>
                    <a:pt x="2000" y="42"/>
                    <a:pt x="1919" y="52"/>
                    <a:pt x="1843" y="52"/>
                  </a:cubicBezTo>
                  <a:cubicBezTo>
                    <a:pt x="1790" y="52"/>
                    <a:pt x="1740" y="48"/>
                    <a:pt x="1694" y="43"/>
                  </a:cubicBezTo>
                  <a:lnTo>
                    <a:pt x="1580" y="43"/>
                  </a:lnTo>
                  <a:cubicBezTo>
                    <a:pt x="1546" y="54"/>
                    <a:pt x="1512" y="66"/>
                    <a:pt x="1466" y="77"/>
                  </a:cubicBezTo>
                  <a:cubicBezTo>
                    <a:pt x="1346" y="127"/>
                    <a:pt x="1156" y="194"/>
                    <a:pt x="849" y="194"/>
                  </a:cubicBezTo>
                  <a:cubicBezTo>
                    <a:pt x="807" y="194"/>
                    <a:pt x="763" y="193"/>
                    <a:pt x="716" y="190"/>
                  </a:cubicBezTo>
                  <a:cubicBezTo>
                    <a:pt x="489" y="190"/>
                    <a:pt x="273" y="134"/>
                    <a:pt x="69" y="54"/>
                  </a:cubicBezTo>
                  <a:cubicBezTo>
                    <a:pt x="63" y="49"/>
                    <a:pt x="54" y="46"/>
                    <a:pt x="46" y="46"/>
                  </a:cubicBezTo>
                  <a:cubicBezTo>
                    <a:pt x="37" y="46"/>
                    <a:pt x="29" y="49"/>
                    <a:pt x="23" y="54"/>
                  </a:cubicBezTo>
                  <a:cubicBezTo>
                    <a:pt x="0" y="66"/>
                    <a:pt x="0" y="77"/>
                    <a:pt x="0" y="99"/>
                  </a:cubicBezTo>
                  <a:lnTo>
                    <a:pt x="0" y="270"/>
                  </a:lnTo>
                  <a:cubicBezTo>
                    <a:pt x="0" y="566"/>
                    <a:pt x="592" y="622"/>
                    <a:pt x="853" y="634"/>
                  </a:cubicBezTo>
                  <a:lnTo>
                    <a:pt x="875" y="634"/>
                  </a:lnTo>
                  <a:cubicBezTo>
                    <a:pt x="1125" y="634"/>
                    <a:pt x="1365" y="566"/>
                    <a:pt x="1580" y="430"/>
                  </a:cubicBezTo>
                  <a:cubicBezTo>
                    <a:pt x="1671" y="430"/>
                    <a:pt x="1956" y="430"/>
                    <a:pt x="2080" y="281"/>
                  </a:cubicBezTo>
                  <a:cubicBezTo>
                    <a:pt x="2126" y="213"/>
                    <a:pt x="2149" y="134"/>
                    <a:pt x="2149" y="54"/>
                  </a:cubicBezTo>
                  <a:cubicBezTo>
                    <a:pt x="2149" y="43"/>
                    <a:pt x="2149" y="20"/>
                    <a:pt x="2126" y="9"/>
                  </a:cubicBezTo>
                  <a:cubicBezTo>
                    <a:pt x="2120" y="3"/>
                    <a:pt x="2112" y="0"/>
                    <a:pt x="21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3"/>
            <p:cNvSpPr/>
            <p:nvPr/>
          </p:nvSpPr>
          <p:spPr>
            <a:xfrm>
              <a:off x="1559025" y="4212021"/>
              <a:ext cx="11320" cy="55012"/>
            </a:xfrm>
            <a:custGeom>
              <a:avLst/>
              <a:gdLst/>
              <a:ahLst/>
              <a:cxnLst/>
              <a:rect l="l" t="t" r="r" b="b"/>
              <a:pathLst>
                <a:path w="171" h="831" extrusionOk="0">
                  <a:moveTo>
                    <a:pt x="125" y="0"/>
                  </a:moveTo>
                  <a:cubicBezTo>
                    <a:pt x="91" y="0"/>
                    <a:pt x="69" y="23"/>
                    <a:pt x="57" y="46"/>
                  </a:cubicBezTo>
                  <a:lnTo>
                    <a:pt x="1" y="762"/>
                  </a:lnTo>
                  <a:cubicBezTo>
                    <a:pt x="1" y="796"/>
                    <a:pt x="23" y="819"/>
                    <a:pt x="57" y="831"/>
                  </a:cubicBezTo>
                  <a:cubicBezTo>
                    <a:pt x="80" y="831"/>
                    <a:pt x="114" y="808"/>
                    <a:pt x="114" y="773"/>
                  </a:cubicBezTo>
                  <a:lnTo>
                    <a:pt x="171" y="58"/>
                  </a:lnTo>
                  <a:cubicBezTo>
                    <a:pt x="171" y="35"/>
                    <a:pt x="148" y="0"/>
                    <a:pt x="1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3"/>
            <p:cNvSpPr/>
            <p:nvPr/>
          </p:nvSpPr>
          <p:spPr>
            <a:xfrm>
              <a:off x="1469457" y="4140525"/>
              <a:ext cx="73085" cy="54350"/>
            </a:xfrm>
            <a:custGeom>
              <a:avLst/>
              <a:gdLst/>
              <a:ahLst/>
              <a:cxnLst/>
              <a:rect l="l" t="t" r="r" b="b"/>
              <a:pathLst>
                <a:path w="1104" h="821" extrusionOk="0">
                  <a:moveTo>
                    <a:pt x="533" y="0"/>
                  </a:moveTo>
                  <a:cubicBezTo>
                    <a:pt x="495" y="0"/>
                    <a:pt x="458" y="7"/>
                    <a:pt x="421" y="23"/>
                  </a:cubicBezTo>
                  <a:cubicBezTo>
                    <a:pt x="273" y="80"/>
                    <a:pt x="126" y="183"/>
                    <a:pt x="0" y="296"/>
                  </a:cubicBezTo>
                  <a:cubicBezTo>
                    <a:pt x="68" y="478"/>
                    <a:pt x="228" y="807"/>
                    <a:pt x="535" y="819"/>
                  </a:cubicBezTo>
                  <a:cubicBezTo>
                    <a:pt x="547" y="820"/>
                    <a:pt x="559" y="821"/>
                    <a:pt x="571" y="821"/>
                  </a:cubicBezTo>
                  <a:cubicBezTo>
                    <a:pt x="804" y="821"/>
                    <a:pt x="984" y="614"/>
                    <a:pt x="1103" y="398"/>
                  </a:cubicBezTo>
                  <a:cubicBezTo>
                    <a:pt x="1046" y="375"/>
                    <a:pt x="1012" y="330"/>
                    <a:pt x="978" y="284"/>
                  </a:cubicBezTo>
                  <a:cubicBezTo>
                    <a:pt x="884" y="154"/>
                    <a:pt x="707" y="0"/>
                    <a:pt x="533"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3"/>
            <p:cNvSpPr/>
            <p:nvPr/>
          </p:nvSpPr>
          <p:spPr>
            <a:xfrm>
              <a:off x="1465683" y="4136619"/>
              <a:ext cx="80565" cy="61897"/>
            </a:xfrm>
            <a:custGeom>
              <a:avLst/>
              <a:gdLst/>
              <a:ahLst/>
              <a:cxnLst/>
              <a:rect l="l" t="t" r="r" b="b"/>
              <a:pathLst>
                <a:path w="1217" h="935" extrusionOk="0">
                  <a:moveTo>
                    <a:pt x="587" y="109"/>
                  </a:moveTo>
                  <a:cubicBezTo>
                    <a:pt x="738" y="109"/>
                    <a:pt x="904" y="264"/>
                    <a:pt x="989" y="378"/>
                  </a:cubicBezTo>
                  <a:cubicBezTo>
                    <a:pt x="1012" y="412"/>
                    <a:pt x="1047" y="446"/>
                    <a:pt x="1080" y="480"/>
                  </a:cubicBezTo>
                  <a:cubicBezTo>
                    <a:pt x="992" y="625"/>
                    <a:pt x="828" y="833"/>
                    <a:pt x="609" y="833"/>
                  </a:cubicBezTo>
                  <a:cubicBezTo>
                    <a:pt x="603" y="833"/>
                    <a:pt x="598" y="833"/>
                    <a:pt x="592" y="833"/>
                  </a:cubicBezTo>
                  <a:cubicBezTo>
                    <a:pt x="330" y="810"/>
                    <a:pt x="194" y="548"/>
                    <a:pt x="125" y="366"/>
                  </a:cubicBezTo>
                  <a:cubicBezTo>
                    <a:pt x="239" y="264"/>
                    <a:pt x="365" y="184"/>
                    <a:pt x="501" y="128"/>
                  </a:cubicBezTo>
                  <a:cubicBezTo>
                    <a:pt x="529" y="115"/>
                    <a:pt x="557" y="109"/>
                    <a:pt x="587" y="109"/>
                  </a:cubicBezTo>
                  <a:close/>
                  <a:moveTo>
                    <a:pt x="588" y="0"/>
                  </a:moveTo>
                  <a:cubicBezTo>
                    <a:pt x="546" y="0"/>
                    <a:pt x="505" y="8"/>
                    <a:pt x="467" y="25"/>
                  </a:cubicBezTo>
                  <a:cubicBezTo>
                    <a:pt x="296" y="93"/>
                    <a:pt x="148" y="196"/>
                    <a:pt x="24" y="310"/>
                  </a:cubicBezTo>
                  <a:cubicBezTo>
                    <a:pt x="1" y="333"/>
                    <a:pt x="1" y="355"/>
                    <a:pt x="12" y="366"/>
                  </a:cubicBezTo>
                  <a:cubicBezTo>
                    <a:pt x="80" y="571"/>
                    <a:pt x="251" y="912"/>
                    <a:pt x="580" y="935"/>
                  </a:cubicBezTo>
                  <a:lnTo>
                    <a:pt x="615" y="935"/>
                  </a:lnTo>
                  <a:cubicBezTo>
                    <a:pt x="830" y="935"/>
                    <a:pt x="1047" y="775"/>
                    <a:pt x="1206" y="480"/>
                  </a:cubicBezTo>
                  <a:cubicBezTo>
                    <a:pt x="1217" y="469"/>
                    <a:pt x="1217" y="457"/>
                    <a:pt x="1217" y="446"/>
                  </a:cubicBezTo>
                  <a:cubicBezTo>
                    <a:pt x="1206" y="424"/>
                    <a:pt x="1194" y="412"/>
                    <a:pt x="1183" y="412"/>
                  </a:cubicBezTo>
                  <a:cubicBezTo>
                    <a:pt x="1138" y="389"/>
                    <a:pt x="1103" y="355"/>
                    <a:pt x="1080" y="310"/>
                  </a:cubicBezTo>
                  <a:cubicBezTo>
                    <a:pt x="961" y="144"/>
                    <a:pt x="766" y="0"/>
                    <a:pt x="5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3"/>
            <p:cNvSpPr/>
            <p:nvPr/>
          </p:nvSpPr>
          <p:spPr>
            <a:xfrm>
              <a:off x="1715588" y="4147078"/>
              <a:ext cx="161793" cy="141271"/>
            </a:xfrm>
            <a:custGeom>
              <a:avLst/>
              <a:gdLst/>
              <a:ahLst/>
              <a:cxnLst/>
              <a:rect l="l" t="t" r="r" b="b"/>
              <a:pathLst>
                <a:path w="2444" h="2134" extrusionOk="0">
                  <a:moveTo>
                    <a:pt x="897" y="0"/>
                  </a:moveTo>
                  <a:cubicBezTo>
                    <a:pt x="879" y="0"/>
                    <a:pt x="860" y="1"/>
                    <a:pt x="841" y="4"/>
                  </a:cubicBezTo>
                  <a:cubicBezTo>
                    <a:pt x="443" y="49"/>
                    <a:pt x="261" y="425"/>
                    <a:pt x="182" y="470"/>
                  </a:cubicBezTo>
                  <a:cubicBezTo>
                    <a:pt x="91" y="516"/>
                    <a:pt x="68" y="527"/>
                    <a:pt x="46" y="572"/>
                  </a:cubicBezTo>
                  <a:cubicBezTo>
                    <a:pt x="11" y="617"/>
                    <a:pt x="0" y="1823"/>
                    <a:pt x="11" y="1948"/>
                  </a:cubicBezTo>
                  <a:cubicBezTo>
                    <a:pt x="21" y="2041"/>
                    <a:pt x="589" y="2133"/>
                    <a:pt x="1082" y="2133"/>
                  </a:cubicBezTo>
                  <a:cubicBezTo>
                    <a:pt x="1194" y="2133"/>
                    <a:pt x="1302" y="2129"/>
                    <a:pt x="1398" y="2118"/>
                  </a:cubicBezTo>
                  <a:cubicBezTo>
                    <a:pt x="1921" y="2062"/>
                    <a:pt x="2092" y="1834"/>
                    <a:pt x="2137" y="1812"/>
                  </a:cubicBezTo>
                  <a:cubicBezTo>
                    <a:pt x="2297" y="1754"/>
                    <a:pt x="2398" y="1607"/>
                    <a:pt x="2410" y="1448"/>
                  </a:cubicBezTo>
                  <a:cubicBezTo>
                    <a:pt x="2444" y="1186"/>
                    <a:pt x="2353" y="890"/>
                    <a:pt x="2206" y="777"/>
                  </a:cubicBezTo>
                  <a:cubicBezTo>
                    <a:pt x="2103" y="720"/>
                    <a:pt x="2012" y="640"/>
                    <a:pt x="1933" y="561"/>
                  </a:cubicBezTo>
                  <a:lnTo>
                    <a:pt x="1887" y="504"/>
                  </a:lnTo>
                  <a:cubicBezTo>
                    <a:pt x="1887" y="504"/>
                    <a:pt x="1809" y="524"/>
                    <a:pt x="1720" y="524"/>
                  </a:cubicBezTo>
                  <a:cubicBezTo>
                    <a:pt x="1659" y="524"/>
                    <a:pt x="1593" y="514"/>
                    <a:pt x="1546" y="481"/>
                  </a:cubicBezTo>
                  <a:cubicBezTo>
                    <a:pt x="1427" y="416"/>
                    <a:pt x="1256" y="0"/>
                    <a:pt x="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3"/>
            <p:cNvSpPr/>
            <p:nvPr/>
          </p:nvSpPr>
          <p:spPr>
            <a:xfrm>
              <a:off x="1711748" y="4143901"/>
              <a:ext cx="169472" cy="147957"/>
            </a:xfrm>
            <a:custGeom>
              <a:avLst/>
              <a:gdLst/>
              <a:ahLst/>
              <a:cxnLst/>
              <a:rect l="l" t="t" r="r" b="b"/>
              <a:pathLst>
                <a:path w="2560" h="2235" extrusionOk="0">
                  <a:moveTo>
                    <a:pt x="956" y="109"/>
                  </a:moveTo>
                  <a:cubicBezTo>
                    <a:pt x="1183" y="109"/>
                    <a:pt x="1331" y="302"/>
                    <a:pt x="1433" y="438"/>
                  </a:cubicBezTo>
                  <a:cubicBezTo>
                    <a:pt x="1491" y="506"/>
                    <a:pt x="1524" y="552"/>
                    <a:pt x="1570" y="575"/>
                  </a:cubicBezTo>
                  <a:cubicBezTo>
                    <a:pt x="1631" y="611"/>
                    <a:pt x="1706" y="622"/>
                    <a:pt x="1774" y="622"/>
                  </a:cubicBezTo>
                  <a:cubicBezTo>
                    <a:pt x="1832" y="622"/>
                    <a:pt x="1886" y="614"/>
                    <a:pt x="1923" y="609"/>
                  </a:cubicBezTo>
                  <a:lnTo>
                    <a:pt x="1956" y="643"/>
                  </a:lnTo>
                  <a:cubicBezTo>
                    <a:pt x="2036" y="734"/>
                    <a:pt x="2127" y="802"/>
                    <a:pt x="2229" y="870"/>
                  </a:cubicBezTo>
                  <a:cubicBezTo>
                    <a:pt x="2355" y="961"/>
                    <a:pt x="2446" y="1246"/>
                    <a:pt x="2411" y="1496"/>
                  </a:cubicBezTo>
                  <a:cubicBezTo>
                    <a:pt x="2400" y="1632"/>
                    <a:pt x="2309" y="1757"/>
                    <a:pt x="2184" y="1802"/>
                  </a:cubicBezTo>
                  <a:cubicBezTo>
                    <a:pt x="2173" y="1802"/>
                    <a:pt x="2173" y="1802"/>
                    <a:pt x="2173" y="1814"/>
                  </a:cubicBezTo>
                  <a:cubicBezTo>
                    <a:pt x="2161" y="1814"/>
                    <a:pt x="2150" y="1825"/>
                    <a:pt x="2138" y="1837"/>
                  </a:cubicBezTo>
                  <a:cubicBezTo>
                    <a:pt x="2070" y="1905"/>
                    <a:pt x="1877" y="2064"/>
                    <a:pt x="1445" y="2110"/>
                  </a:cubicBezTo>
                  <a:cubicBezTo>
                    <a:pt x="1341" y="2124"/>
                    <a:pt x="1228" y="2129"/>
                    <a:pt x="1112" y="2129"/>
                  </a:cubicBezTo>
                  <a:cubicBezTo>
                    <a:pt x="657" y="2129"/>
                    <a:pt x="171" y="2039"/>
                    <a:pt x="126" y="1984"/>
                  </a:cubicBezTo>
                  <a:cubicBezTo>
                    <a:pt x="115" y="1871"/>
                    <a:pt x="126" y="734"/>
                    <a:pt x="149" y="655"/>
                  </a:cubicBezTo>
                  <a:cubicBezTo>
                    <a:pt x="172" y="620"/>
                    <a:pt x="183" y="609"/>
                    <a:pt x="263" y="564"/>
                  </a:cubicBezTo>
                  <a:cubicBezTo>
                    <a:pt x="296" y="552"/>
                    <a:pt x="319" y="518"/>
                    <a:pt x="365" y="461"/>
                  </a:cubicBezTo>
                  <a:cubicBezTo>
                    <a:pt x="467" y="336"/>
                    <a:pt x="627" y="143"/>
                    <a:pt x="910" y="109"/>
                  </a:cubicBezTo>
                  <a:close/>
                  <a:moveTo>
                    <a:pt x="965" y="1"/>
                  </a:moveTo>
                  <a:cubicBezTo>
                    <a:pt x="940" y="1"/>
                    <a:pt x="914" y="2"/>
                    <a:pt x="888" y="6"/>
                  </a:cubicBezTo>
                  <a:cubicBezTo>
                    <a:pt x="569" y="41"/>
                    <a:pt x="387" y="256"/>
                    <a:pt x="286" y="393"/>
                  </a:cubicBezTo>
                  <a:lnTo>
                    <a:pt x="206" y="473"/>
                  </a:lnTo>
                  <a:cubicBezTo>
                    <a:pt x="126" y="518"/>
                    <a:pt x="92" y="529"/>
                    <a:pt x="58" y="586"/>
                  </a:cubicBezTo>
                  <a:cubicBezTo>
                    <a:pt x="1" y="677"/>
                    <a:pt x="13" y="1984"/>
                    <a:pt x="13" y="1996"/>
                  </a:cubicBezTo>
                  <a:cubicBezTo>
                    <a:pt x="35" y="2155"/>
                    <a:pt x="683" y="2234"/>
                    <a:pt x="1160" y="2234"/>
                  </a:cubicBezTo>
                  <a:cubicBezTo>
                    <a:pt x="1274" y="2234"/>
                    <a:pt x="1377" y="2234"/>
                    <a:pt x="1468" y="2223"/>
                  </a:cubicBezTo>
                  <a:cubicBezTo>
                    <a:pt x="1934" y="2166"/>
                    <a:pt x="2127" y="1984"/>
                    <a:pt x="2206" y="1916"/>
                  </a:cubicBezTo>
                  <a:cubicBezTo>
                    <a:pt x="2218" y="1916"/>
                    <a:pt x="2218" y="1905"/>
                    <a:pt x="2229" y="1905"/>
                  </a:cubicBezTo>
                  <a:cubicBezTo>
                    <a:pt x="2388" y="1837"/>
                    <a:pt x="2502" y="1689"/>
                    <a:pt x="2525" y="1507"/>
                  </a:cubicBezTo>
                  <a:cubicBezTo>
                    <a:pt x="2559" y="1211"/>
                    <a:pt x="2456" y="905"/>
                    <a:pt x="2286" y="779"/>
                  </a:cubicBezTo>
                  <a:cubicBezTo>
                    <a:pt x="2195" y="723"/>
                    <a:pt x="2115" y="643"/>
                    <a:pt x="2036" y="575"/>
                  </a:cubicBezTo>
                  <a:lnTo>
                    <a:pt x="1979" y="506"/>
                  </a:lnTo>
                  <a:cubicBezTo>
                    <a:pt x="1971" y="499"/>
                    <a:pt x="1958" y="490"/>
                    <a:pt x="1942" y="490"/>
                  </a:cubicBezTo>
                  <a:cubicBezTo>
                    <a:pt x="1936" y="490"/>
                    <a:pt x="1929" y="492"/>
                    <a:pt x="1923" y="495"/>
                  </a:cubicBezTo>
                  <a:cubicBezTo>
                    <a:pt x="1890" y="502"/>
                    <a:pt x="1823" y="516"/>
                    <a:pt x="1758" y="516"/>
                  </a:cubicBezTo>
                  <a:cubicBezTo>
                    <a:pt x="1709" y="516"/>
                    <a:pt x="1661" y="508"/>
                    <a:pt x="1627" y="484"/>
                  </a:cubicBezTo>
                  <a:cubicBezTo>
                    <a:pt x="1604" y="473"/>
                    <a:pt x="1570" y="415"/>
                    <a:pt x="1524" y="370"/>
                  </a:cubicBezTo>
                  <a:cubicBezTo>
                    <a:pt x="1410" y="224"/>
                    <a:pt x="1247" y="1"/>
                    <a:pt x="9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3"/>
            <p:cNvSpPr/>
            <p:nvPr/>
          </p:nvSpPr>
          <p:spPr>
            <a:xfrm>
              <a:off x="1716316" y="4230093"/>
              <a:ext cx="158880" cy="58256"/>
            </a:xfrm>
            <a:custGeom>
              <a:avLst/>
              <a:gdLst/>
              <a:ahLst/>
              <a:cxnLst/>
              <a:rect l="l" t="t" r="r" b="b"/>
              <a:pathLst>
                <a:path w="2400" h="880" extrusionOk="0">
                  <a:moveTo>
                    <a:pt x="2387" y="0"/>
                  </a:moveTo>
                  <a:lnTo>
                    <a:pt x="2319" y="137"/>
                  </a:lnTo>
                  <a:cubicBezTo>
                    <a:pt x="2228" y="285"/>
                    <a:pt x="2013" y="512"/>
                    <a:pt x="1296" y="523"/>
                  </a:cubicBezTo>
                  <a:cubicBezTo>
                    <a:pt x="1263" y="524"/>
                    <a:pt x="1230" y="524"/>
                    <a:pt x="1197" y="524"/>
                  </a:cubicBezTo>
                  <a:cubicBezTo>
                    <a:pt x="787" y="524"/>
                    <a:pt x="379" y="457"/>
                    <a:pt x="0" y="330"/>
                  </a:cubicBezTo>
                  <a:lnTo>
                    <a:pt x="0" y="694"/>
                  </a:lnTo>
                  <a:cubicBezTo>
                    <a:pt x="10" y="787"/>
                    <a:pt x="578" y="879"/>
                    <a:pt x="1065" y="879"/>
                  </a:cubicBezTo>
                  <a:cubicBezTo>
                    <a:pt x="1176" y="879"/>
                    <a:pt x="1282" y="875"/>
                    <a:pt x="1376" y="864"/>
                  </a:cubicBezTo>
                  <a:cubicBezTo>
                    <a:pt x="1899" y="808"/>
                    <a:pt x="2081" y="580"/>
                    <a:pt x="2126" y="558"/>
                  </a:cubicBezTo>
                  <a:cubicBezTo>
                    <a:pt x="2274" y="500"/>
                    <a:pt x="2377" y="353"/>
                    <a:pt x="2387" y="194"/>
                  </a:cubicBezTo>
                  <a:cubicBezTo>
                    <a:pt x="2399" y="126"/>
                    <a:pt x="2399" y="68"/>
                    <a:pt x="2387"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3"/>
            <p:cNvSpPr/>
            <p:nvPr/>
          </p:nvSpPr>
          <p:spPr>
            <a:xfrm>
              <a:off x="1712543" y="4226121"/>
              <a:ext cx="166361" cy="65737"/>
            </a:xfrm>
            <a:custGeom>
              <a:avLst/>
              <a:gdLst/>
              <a:ahLst/>
              <a:cxnLst/>
              <a:rect l="l" t="t" r="r" b="b"/>
              <a:pathLst>
                <a:path w="2513" h="993" extrusionOk="0">
                  <a:moveTo>
                    <a:pt x="2388" y="277"/>
                  </a:moveTo>
                  <a:lnTo>
                    <a:pt x="2388" y="277"/>
                  </a:lnTo>
                  <a:cubicBezTo>
                    <a:pt x="2376" y="401"/>
                    <a:pt x="2285" y="515"/>
                    <a:pt x="2161" y="560"/>
                  </a:cubicBezTo>
                  <a:cubicBezTo>
                    <a:pt x="2161" y="560"/>
                    <a:pt x="2149" y="560"/>
                    <a:pt x="2149" y="572"/>
                  </a:cubicBezTo>
                  <a:cubicBezTo>
                    <a:pt x="2138" y="572"/>
                    <a:pt x="2126" y="583"/>
                    <a:pt x="2115" y="595"/>
                  </a:cubicBezTo>
                  <a:cubicBezTo>
                    <a:pt x="2047" y="663"/>
                    <a:pt x="1865" y="822"/>
                    <a:pt x="1433" y="868"/>
                  </a:cubicBezTo>
                  <a:cubicBezTo>
                    <a:pt x="1337" y="878"/>
                    <a:pt x="1234" y="883"/>
                    <a:pt x="1129" y="883"/>
                  </a:cubicBezTo>
                  <a:cubicBezTo>
                    <a:pt x="672" y="883"/>
                    <a:pt x="177" y="796"/>
                    <a:pt x="103" y="731"/>
                  </a:cubicBezTo>
                  <a:lnTo>
                    <a:pt x="103" y="458"/>
                  </a:lnTo>
                  <a:cubicBezTo>
                    <a:pt x="479" y="584"/>
                    <a:pt x="865" y="642"/>
                    <a:pt x="1252" y="642"/>
                  </a:cubicBezTo>
                  <a:cubicBezTo>
                    <a:pt x="1285" y="642"/>
                    <a:pt x="1319" y="641"/>
                    <a:pt x="1353" y="640"/>
                  </a:cubicBezTo>
                  <a:cubicBezTo>
                    <a:pt x="1888" y="629"/>
                    <a:pt x="2229" y="504"/>
                    <a:pt x="2388" y="277"/>
                  </a:cubicBezTo>
                  <a:close/>
                  <a:moveTo>
                    <a:pt x="2443" y="0"/>
                  </a:moveTo>
                  <a:cubicBezTo>
                    <a:pt x="2425" y="0"/>
                    <a:pt x="2408" y="17"/>
                    <a:pt x="2399" y="26"/>
                  </a:cubicBezTo>
                  <a:cubicBezTo>
                    <a:pt x="2376" y="72"/>
                    <a:pt x="2354" y="117"/>
                    <a:pt x="2320" y="174"/>
                  </a:cubicBezTo>
                  <a:cubicBezTo>
                    <a:pt x="2206" y="390"/>
                    <a:pt x="1865" y="515"/>
                    <a:pt x="1353" y="527"/>
                  </a:cubicBezTo>
                  <a:cubicBezTo>
                    <a:pt x="1318" y="528"/>
                    <a:pt x="1282" y="528"/>
                    <a:pt x="1247" y="528"/>
                  </a:cubicBezTo>
                  <a:cubicBezTo>
                    <a:pt x="843" y="528"/>
                    <a:pt x="456" y="469"/>
                    <a:pt x="69" y="333"/>
                  </a:cubicBezTo>
                  <a:cubicBezTo>
                    <a:pt x="65" y="330"/>
                    <a:pt x="61" y="328"/>
                    <a:pt x="56" y="328"/>
                  </a:cubicBezTo>
                  <a:cubicBezTo>
                    <a:pt x="45" y="328"/>
                    <a:pt x="31" y="336"/>
                    <a:pt x="23" y="345"/>
                  </a:cubicBezTo>
                  <a:cubicBezTo>
                    <a:pt x="12" y="345"/>
                    <a:pt x="1" y="368"/>
                    <a:pt x="1" y="390"/>
                  </a:cubicBezTo>
                  <a:lnTo>
                    <a:pt x="1" y="754"/>
                  </a:lnTo>
                  <a:cubicBezTo>
                    <a:pt x="23" y="913"/>
                    <a:pt x="660" y="992"/>
                    <a:pt x="1138" y="992"/>
                  </a:cubicBezTo>
                  <a:cubicBezTo>
                    <a:pt x="1251" y="992"/>
                    <a:pt x="1353" y="992"/>
                    <a:pt x="1444" y="981"/>
                  </a:cubicBezTo>
                  <a:cubicBezTo>
                    <a:pt x="1911" y="924"/>
                    <a:pt x="2115" y="742"/>
                    <a:pt x="2194" y="674"/>
                  </a:cubicBezTo>
                  <a:lnTo>
                    <a:pt x="2206" y="663"/>
                  </a:lnTo>
                  <a:cubicBezTo>
                    <a:pt x="2376" y="595"/>
                    <a:pt x="2490" y="447"/>
                    <a:pt x="2502" y="265"/>
                  </a:cubicBezTo>
                  <a:cubicBezTo>
                    <a:pt x="2513" y="197"/>
                    <a:pt x="2513" y="117"/>
                    <a:pt x="2502" y="49"/>
                  </a:cubicBezTo>
                  <a:cubicBezTo>
                    <a:pt x="2502" y="26"/>
                    <a:pt x="2479" y="4"/>
                    <a:pt x="2456" y="4"/>
                  </a:cubicBezTo>
                  <a:cubicBezTo>
                    <a:pt x="2452" y="1"/>
                    <a:pt x="2447" y="0"/>
                    <a:pt x="24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3"/>
            <p:cNvSpPr/>
            <p:nvPr/>
          </p:nvSpPr>
          <p:spPr>
            <a:xfrm>
              <a:off x="1831437" y="4227644"/>
              <a:ext cx="13637" cy="55939"/>
            </a:xfrm>
            <a:custGeom>
              <a:avLst/>
              <a:gdLst/>
              <a:ahLst/>
              <a:cxnLst/>
              <a:rect l="l" t="t" r="r" b="b"/>
              <a:pathLst>
                <a:path w="206" h="845" extrusionOk="0">
                  <a:moveTo>
                    <a:pt x="131" y="0"/>
                  </a:moveTo>
                  <a:cubicBezTo>
                    <a:pt x="107" y="0"/>
                    <a:pt x="92" y="21"/>
                    <a:pt x="92" y="49"/>
                  </a:cubicBezTo>
                  <a:lnTo>
                    <a:pt x="1" y="787"/>
                  </a:lnTo>
                  <a:cubicBezTo>
                    <a:pt x="1" y="810"/>
                    <a:pt x="24" y="845"/>
                    <a:pt x="46" y="845"/>
                  </a:cubicBezTo>
                  <a:lnTo>
                    <a:pt x="57" y="845"/>
                  </a:lnTo>
                  <a:cubicBezTo>
                    <a:pt x="80" y="845"/>
                    <a:pt x="103" y="822"/>
                    <a:pt x="115" y="799"/>
                  </a:cubicBezTo>
                  <a:lnTo>
                    <a:pt x="194" y="60"/>
                  </a:lnTo>
                  <a:cubicBezTo>
                    <a:pt x="206" y="26"/>
                    <a:pt x="183" y="3"/>
                    <a:pt x="148" y="3"/>
                  </a:cubicBezTo>
                  <a:cubicBezTo>
                    <a:pt x="142" y="1"/>
                    <a:pt x="136" y="0"/>
                    <a:pt x="1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3"/>
            <p:cNvSpPr/>
            <p:nvPr/>
          </p:nvSpPr>
          <p:spPr>
            <a:xfrm>
              <a:off x="1727636" y="4147078"/>
              <a:ext cx="94070" cy="59117"/>
            </a:xfrm>
            <a:custGeom>
              <a:avLst/>
              <a:gdLst/>
              <a:ahLst/>
              <a:cxnLst/>
              <a:rect l="l" t="t" r="r" b="b"/>
              <a:pathLst>
                <a:path w="1421" h="893" extrusionOk="0">
                  <a:moveTo>
                    <a:pt x="715" y="0"/>
                  </a:moveTo>
                  <a:cubicBezTo>
                    <a:pt x="697" y="0"/>
                    <a:pt x="678" y="1"/>
                    <a:pt x="659" y="4"/>
                  </a:cubicBezTo>
                  <a:cubicBezTo>
                    <a:pt x="261" y="49"/>
                    <a:pt x="79" y="425"/>
                    <a:pt x="0" y="470"/>
                  </a:cubicBezTo>
                  <a:cubicBezTo>
                    <a:pt x="0" y="470"/>
                    <a:pt x="318" y="845"/>
                    <a:pt x="705" y="890"/>
                  </a:cubicBezTo>
                  <a:cubicBezTo>
                    <a:pt x="718" y="891"/>
                    <a:pt x="732" y="892"/>
                    <a:pt x="745" y="892"/>
                  </a:cubicBezTo>
                  <a:cubicBezTo>
                    <a:pt x="996" y="892"/>
                    <a:pt x="1270" y="698"/>
                    <a:pt x="1421" y="504"/>
                  </a:cubicBezTo>
                  <a:cubicBezTo>
                    <a:pt x="1398" y="504"/>
                    <a:pt x="1375" y="493"/>
                    <a:pt x="1364" y="481"/>
                  </a:cubicBezTo>
                  <a:cubicBezTo>
                    <a:pt x="1245" y="416"/>
                    <a:pt x="1074" y="0"/>
                    <a:pt x="715"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3"/>
            <p:cNvSpPr/>
            <p:nvPr/>
          </p:nvSpPr>
          <p:spPr>
            <a:xfrm>
              <a:off x="1723068" y="4143901"/>
              <a:ext cx="102411" cy="65935"/>
            </a:xfrm>
            <a:custGeom>
              <a:avLst/>
              <a:gdLst/>
              <a:ahLst/>
              <a:cxnLst/>
              <a:rect l="l" t="t" r="r" b="b"/>
              <a:pathLst>
                <a:path w="1547" h="996" extrusionOk="0">
                  <a:moveTo>
                    <a:pt x="777" y="107"/>
                  </a:moveTo>
                  <a:cubicBezTo>
                    <a:pt x="1006" y="107"/>
                    <a:pt x="1155" y="298"/>
                    <a:pt x="1274" y="438"/>
                  </a:cubicBezTo>
                  <a:cubicBezTo>
                    <a:pt x="1320" y="495"/>
                    <a:pt x="1353" y="552"/>
                    <a:pt x="1399" y="575"/>
                  </a:cubicBezTo>
                  <a:cubicBezTo>
                    <a:pt x="1240" y="744"/>
                    <a:pt x="1022" y="884"/>
                    <a:pt x="827" y="884"/>
                  </a:cubicBezTo>
                  <a:cubicBezTo>
                    <a:pt x="813" y="884"/>
                    <a:pt x="799" y="883"/>
                    <a:pt x="785" y="882"/>
                  </a:cubicBezTo>
                  <a:cubicBezTo>
                    <a:pt x="489" y="847"/>
                    <a:pt x="239" y="609"/>
                    <a:pt x="148" y="518"/>
                  </a:cubicBezTo>
                  <a:cubicBezTo>
                    <a:pt x="160" y="506"/>
                    <a:pt x="171" y="484"/>
                    <a:pt x="194" y="461"/>
                  </a:cubicBezTo>
                  <a:cubicBezTo>
                    <a:pt x="296" y="336"/>
                    <a:pt x="456" y="143"/>
                    <a:pt x="739" y="109"/>
                  </a:cubicBezTo>
                  <a:cubicBezTo>
                    <a:pt x="752" y="108"/>
                    <a:pt x="765" y="107"/>
                    <a:pt x="777" y="107"/>
                  </a:cubicBezTo>
                  <a:close/>
                  <a:moveTo>
                    <a:pt x="794" y="1"/>
                  </a:moveTo>
                  <a:cubicBezTo>
                    <a:pt x="769" y="1"/>
                    <a:pt x="743" y="2"/>
                    <a:pt x="717" y="6"/>
                  </a:cubicBezTo>
                  <a:cubicBezTo>
                    <a:pt x="398" y="41"/>
                    <a:pt x="216" y="256"/>
                    <a:pt x="115" y="393"/>
                  </a:cubicBezTo>
                  <a:lnTo>
                    <a:pt x="35" y="473"/>
                  </a:lnTo>
                  <a:cubicBezTo>
                    <a:pt x="24" y="473"/>
                    <a:pt x="12" y="495"/>
                    <a:pt x="12" y="518"/>
                  </a:cubicBezTo>
                  <a:cubicBezTo>
                    <a:pt x="1" y="575"/>
                    <a:pt x="398" y="950"/>
                    <a:pt x="762" y="984"/>
                  </a:cubicBezTo>
                  <a:cubicBezTo>
                    <a:pt x="785" y="996"/>
                    <a:pt x="808" y="996"/>
                    <a:pt x="830" y="996"/>
                  </a:cubicBezTo>
                  <a:cubicBezTo>
                    <a:pt x="1092" y="996"/>
                    <a:pt x="1365" y="802"/>
                    <a:pt x="1524" y="586"/>
                  </a:cubicBezTo>
                  <a:cubicBezTo>
                    <a:pt x="1547" y="575"/>
                    <a:pt x="1547" y="552"/>
                    <a:pt x="1535" y="541"/>
                  </a:cubicBezTo>
                  <a:cubicBezTo>
                    <a:pt x="1535" y="518"/>
                    <a:pt x="1512" y="506"/>
                    <a:pt x="1501" y="506"/>
                  </a:cubicBezTo>
                  <a:cubicBezTo>
                    <a:pt x="1490" y="495"/>
                    <a:pt x="1467" y="495"/>
                    <a:pt x="1456" y="484"/>
                  </a:cubicBezTo>
                  <a:cubicBezTo>
                    <a:pt x="1433" y="473"/>
                    <a:pt x="1399" y="427"/>
                    <a:pt x="1353" y="370"/>
                  </a:cubicBezTo>
                  <a:cubicBezTo>
                    <a:pt x="1239" y="224"/>
                    <a:pt x="1076" y="1"/>
                    <a:pt x="7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3"/>
            <p:cNvSpPr/>
            <p:nvPr/>
          </p:nvSpPr>
          <p:spPr>
            <a:xfrm>
              <a:off x="1625953" y="3322160"/>
              <a:ext cx="51239" cy="28929"/>
            </a:xfrm>
            <a:custGeom>
              <a:avLst/>
              <a:gdLst/>
              <a:ahLst/>
              <a:cxnLst/>
              <a:rect l="l" t="t" r="r" b="b"/>
              <a:pathLst>
                <a:path w="774" h="437" extrusionOk="0">
                  <a:moveTo>
                    <a:pt x="61" y="0"/>
                  </a:moveTo>
                  <a:cubicBezTo>
                    <a:pt x="41" y="0"/>
                    <a:pt x="21" y="11"/>
                    <a:pt x="13" y="27"/>
                  </a:cubicBezTo>
                  <a:cubicBezTo>
                    <a:pt x="1" y="62"/>
                    <a:pt x="13" y="85"/>
                    <a:pt x="35" y="108"/>
                  </a:cubicBezTo>
                  <a:lnTo>
                    <a:pt x="683" y="426"/>
                  </a:lnTo>
                  <a:cubicBezTo>
                    <a:pt x="695" y="437"/>
                    <a:pt x="706" y="437"/>
                    <a:pt x="706" y="437"/>
                  </a:cubicBezTo>
                  <a:cubicBezTo>
                    <a:pt x="728" y="437"/>
                    <a:pt x="751" y="426"/>
                    <a:pt x="763" y="403"/>
                  </a:cubicBezTo>
                  <a:cubicBezTo>
                    <a:pt x="774" y="380"/>
                    <a:pt x="763" y="346"/>
                    <a:pt x="728" y="335"/>
                  </a:cubicBezTo>
                  <a:lnTo>
                    <a:pt x="81" y="5"/>
                  </a:lnTo>
                  <a:cubicBezTo>
                    <a:pt x="75" y="2"/>
                    <a:pt x="68" y="0"/>
                    <a:pt x="61"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3"/>
            <p:cNvSpPr/>
            <p:nvPr/>
          </p:nvSpPr>
          <p:spPr>
            <a:xfrm>
              <a:off x="1742663" y="2332138"/>
              <a:ext cx="39190" cy="72952"/>
            </a:xfrm>
            <a:custGeom>
              <a:avLst/>
              <a:gdLst/>
              <a:ahLst/>
              <a:cxnLst/>
              <a:rect l="l" t="t" r="r" b="b"/>
              <a:pathLst>
                <a:path w="592" h="1102" extrusionOk="0">
                  <a:moveTo>
                    <a:pt x="436" y="1"/>
                  </a:moveTo>
                  <a:cubicBezTo>
                    <a:pt x="378" y="1"/>
                    <a:pt x="319" y="102"/>
                    <a:pt x="319" y="102"/>
                  </a:cubicBezTo>
                  <a:cubicBezTo>
                    <a:pt x="319" y="102"/>
                    <a:pt x="0" y="772"/>
                    <a:pt x="0" y="908"/>
                  </a:cubicBezTo>
                  <a:cubicBezTo>
                    <a:pt x="0" y="1005"/>
                    <a:pt x="40" y="1101"/>
                    <a:pt x="132" y="1101"/>
                  </a:cubicBezTo>
                  <a:cubicBezTo>
                    <a:pt x="170" y="1101"/>
                    <a:pt x="217" y="1085"/>
                    <a:pt x="273" y="1045"/>
                  </a:cubicBezTo>
                  <a:cubicBezTo>
                    <a:pt x="455" y="908"/>
                    <a:pt x="592" y="534"/>
                    <a:pt x="534" y="181"/>
                  </a:cubicBezTo>
                  <a:cubicBezTo>
                    <a:pt x="512" y="43"/>
                    <a:pt x="474" y="1"/>
                    <a:pt x="4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3"/>
            <p:cNvSpPr/>
            <p:nvPr/>
          </p:nvSpPr>
          <p:spPr>
            <a:xfrm>
              <a:off x="1738890" y="2328232"/>
              <a:ext cx="46671" cy="80632"/>
            </a:xfrm>
            <a:custGeom>
              <a:avLst/>
              <a:gdLst/>
              <a:ahLst/>
              <a:cxnLst/>
              <a:rect l="l" t="t" r="r" b="b"/>
              <a:pathLst>
                <a:path w="705" h="1218" extrusionOk="0">
                  <a:moveTo>
                    <a:pt x="489" y="115"/>
                  </a:moveTo>
                  <a:cubicBezTo>
                    <a:pt x="489" y="115"/>
                    <a:pt x="523" y="126"/>
                    <a:pt x="535" y="252"/>
                  </a:cubicBezTo>
                  <a:cubicBezTo>
                    <a:pt x="591" y="581"/>
                    <a:pt x="455" y="945"/>
                    <a:pt x="296" y="1058"/>
                  </a:cubicBezTo>
                  <a:cubicBezTo>
                    <a:pt x="255" y="1083"/>
                    <a:pt x="220" y="1102"/>
                    <a:pt x="191" y="1102"/>
                  </a:cubicBezTo>
                  <a:cubicBezTo>
                    <a:pt x="179" y="1102"/>
                    <a:pt x="169" y="1099"/>
                    <a:pt x="159" y="1093"/>
                  </a:cubicBezTo>
                  <a:cubicBezTo>
                    <a:pt x="126" y="1081"/>
                    <a:pt x="114" y="1025"/>
                    <a:pt x="114" y="967"/>
                  </a:cubicBezTo>
                  <a:cubicBezTo>
                    <a:pt x="114" y="876"/>
                    <a:pt x="296" y="444"/>
                    <a:pt x="421" y="183"/>
                  </a:cubicBezTo>
                  <a:cubicBezTo>
                    <a:pt x="444" y="149"/>
                    <a:pt x="478" y="115"/>
                    <a:pt x="489" y="115"/>
                  </a:cubicBezTo>
                  <a:close/>
                  <a:moveTo>
                    <a:pt x="499" y="1"/>
                  </a:moveTo>
                  <a:cubicBezTo>
                    <a:pt x="414" y="1"/>
                    <a:pt x="341" y="104"/>
                    <a:pt x="330" y="126"/>
                  </a:cubicBezTo>
                  <a:lnTo>
                    <a:pt x="318" y="138"/>
                  </a:lnTo>
                  <a:cubicBezTo>
                    <a:pt x="273" y="252"/>
                    <a:pt x="0" y="831"/>
                    <a:pt x="0" y="967"/>
                  </a:cubicBezTo>
                  <a:cubicBezTo>
                    <a:pt x="0" y="1070"/>
                    <a:pt x="46" y="1161"/>
                    <a:pt x="114" y="1195"/>
                  </a:cubicBezTo>
                  <a:cubicBezTo>
                    <a:pt x="126" y="1206"/>
                    <a:pt x="159" y="1217"/>
                    <a:pt x="182" y="1217"/>
                  </a:cubicBezTo>
                  <a:cubicBezTo>
                    <a:pt x="228" y="1217"/>
                    <a:pt x="285" y="1195"/>
                    <a:pt x="353" y="1149"/>
                  </a:cubicBezTo>
                  <a:cubicBezTo>
                    <a:pt x="580" y="990"/>
                    <a:pt x="705" y="581"/>
                    <a:pt x="649" y="229"/>
                  </a:cubicBezTo>
                  <a:cubicBezTo>
                    <a:pt x="637" y="138"/>
                    <a:pt x="603" y="24"/>
                    <a:pt x="512" y="1"/>
                  </a:cubicBezTo>
                  <a:cubicBezTo>
                    <a:pt x="508" y="1"/>
                    <a:pt x="503" y="1"/>
                    <a:pt x="4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3"/>
            <p:cNvSpPr/>
            <p:nvPr/>
          </p:nvSpPr>
          <p:spPr>
            <a:xfrm>
              <a:off x="1534134" y="2346834"/>
              <a:ext cx="54284" cy="62493"/>
            </a:xfrm>
            <a:custGeom>
              <a:avLst/>
              <a:gdLst/>
              <a:ahLst/>
              <a:cxnLst/>
              <a:rect l="l" t="t" r="r" b="b"/>
              <a:pathLst>
                <a:path w="820" h="944" extrusionOk="0">
                  <a:moveTo>
                    <a:pt x="227" y="0"/>
                  </a:moveTo>
                  <a:cubicBezTo>
                    <a:pt x="140" y="0"/>
                    <a:pt x="58" y="54"/>
                    <a:pt x="24" y="141"/>
                  </a:cubicBezTo>
                  <a:cubicBezTo>
                    <a:pt x="13" y="175"/>
                    <a:pt x="1" y="221"/>
                    <a:pt x="13" y="254"/>
                  </a:cubicBezTo>
                  <a:cubicBezTo>
                    <a:pt x="13" y="549"/>
                    <a:pt x="357" y="943"/>
                    <a:pt x="561" y="943"/>
                  </a:cubicBezTo>
                  <a:cubicBezTo>
                    <a:pt x="585" y="943"/>
                    <a:pt x="607" y="938"/>
                    <a:pt x="627" y="925"/>
                  </a:cubicBezTo>
                  <a:cubicBezTo>
                    <a:pt x="819" y="823"/>
                    <a:pt x="308" y="16"/>
                    <a:pt x="308" y="16"/>
                  </a:cubicBezTo>
                  <a:cubicBezTo>
                    <a:pt x="282" y="5"/>
                    <a:pt x="254"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3"/>
            <p:cNvSpPr/>
            <p:nvPr/>
          </p:nvSpPr>
          <p:spPr>
            <a:xfrm>
              <a:off x="1530427" y="2342862"/>
              <a:ext cx="54946" cy="70503"/>
            </a:xfrm>
            <a:custGeom>
              <a:avLst/>
              <a:gdLst/>
              <a:ahLst/>
              <a:cxnLst/>
              <a:rect l="l" t="t" r="r" b="b"/>
              <a:pathLst>
                <a:path w="830" h="1065" extrusionOk="0">
                  <a:moveTo>
                    <a:pt x="284" y="110"/>
                  </a:moveTo>
                  <a:cubicBezTo>
                    <a:pt x="296" y="110"/>
                    <a:pt x="319" y="110"/>
                    <a:pt x="330" y="121"/>
                  </a:cubicBezTo>
                  <a:cubicBezTo>
                    <a:pt x="478" y="372"/>
                    <a:pt x="705" y="792"/>
                    <a:pt x="671" y="928"/>
                  </a:cubicBezTo>
                  <a:cubicBezTo>
                    <a:pt x="671" y="940"/>
                    <a:pt x="660" y="940"/>
                    <a:pt x="660" y="940"/>
                  </a:cubicBezTo>
                  <a:cubicBezTo>
                    <a:pt x="648" y="948"/>
                    <a:pt x="633" y="952"/>
                    <a:pt x="616" y="952"/>
                  </a:cubicBezTo>
                  <a:cubicBezTo>
                    <a:pt x="586" y="952"/>
                    <a:pt x="549" y="939"/>
                    <a:pt x="512" y="917"/>
                  </a:cubicBezTo>
                  <a:cubicBezTo>
                    <a:pt x="330" y="804"/>
                    <a:pt x="125" y="531"/>
                    <a:pt x="125" y="303"/>
                  </a:cubicBezTo>
                  <a:cubicBezTo>
                    <a:pt x="114" y="281"/>
                    <a:pt x="125" y="246"/>
                    <a:pt x="125" y="223"/>
                  </a:cubicBezTo>
                  <a:cubicBezTo>
                    <a:pt x="148" y="178"/>
                    <a:pt x="171" y="144"/>
                    <a:pt x="216" y="132"/>
                  </a:cubicBezTo>
                  <a:cubicBezTo>
                    <a:pt x="239" y="121"/>
                    <a:pt x="262" y="110"/>
                    <a:pt x="284" y="110"/>
                  </a:cubicBezTo>
                  <a:close/>
                  <a:moveTo>
                    <a:pt x="288" y="0"/>
                  </a:moveTo>
                  <a:cubicBezTo>
                    <a:pt x="173" y="0"/>
                    <a:pt x="67" y="72"/>
                    <a:pt x="23" y="178"/>
                  </a:cubicBezTo>
                  <a:cubicBezTo>
                    <a:pt x="11" y="223"/>
                    <a:pt x="1" y="281"/>
                    <a:pt x="11" y="314"/>
                  </a:cubicBezTo>
                  <a:cubicBezTo>
                    <a:pt x="11" y="576"/>
                    <a:pt x="251" y="883"/>
                    <a:pt x="455" y="1008"/>
                  </a:cubicBezTo>
                  <a:cubicBezTo>
                    <a:pt x="523" y="1054"/>
                    <a:pt x="580" y="1065"/>
                    <a:pt x="625" y="1065"/>
                  </a:cubicBezTo>
                  <a:cubicBezTo>
                    <a:pt x="660" y="1065"/>
                    <a:pt x="694" y="1054"/>
                    <a:pt x="716" y="1042"/>
                  </a:cubicBezTo>
                  <a:cubicBezTo>
                    <a:pt x="739" y="1031"/>
                    <a:pt x="762" y="996"/>
                    <a:pt x="774" y="951"/>
                  </a:cubicBezTo>
                  <a:cubicBezTo>
                    <a:pt x="830" y="724"/>
                    <a:pt x="455" y="110"/>
                    <a:pt x="410" y="41"/>
                  </a:cubicBezTo>
                  <a:lnTo>
                    <a:pt x="387" y="19"/>
                  </a:lnTo>
                  <a:cubicBezTo>
                    <a:pt x="354" y="6"/>
                    <a:pt x="321" y="0"/>
                    <a:pt x="2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3"/>
            <p:cNvSpPr/>
            <p:nvPr/>
          </p:nvSpPr>
          <p:spPr>
            <a:xfrm>
              <a:off x="1533472" y="2129235"/>
              <a:ext cx="250633" cy="344505"/>
            </a:xfrm>
            <a:custGeom>
              <a:avLst/>
              <a:gdLst/>
              <a:ahLst/>
              <a:cxnLst/>
              <a:rect l="l" t="t" r="r" b="b"/>
              <a:pathLst>
                <a:path w="3786" h="5204" extrusionOk="0">
                  <a:moveTo>
                    <a:pt x="3103" y="0"/>
                  </a:moveTo>
                  <a:cubicBezTo>
                    <a:pt x="2915" y="0"/>
                    <a:pt x="2730" y="48"/>
                    <a:pt x="2569" y="143"/>
                  </a:cubicBezTo>
                  <a:cubicBezTo>
                    <a:pt x="2376" y="267"/>
                    <a:pt x="2205" y="426"/>
                    <a:pt x="2057" y="597"/>
                  </a:cubicBezTo>
                  <a:lnTo>
                    <a:pt x="1887" y="143"/>
                  </a:lnTo>
                  <a:cubicBezTo>
                    <a:pt x="1887" y="143"/>
                    <a:pt x="1466" y="836"/>
                    <a:pt x="1023" y="1029"/>
                  </a:cubicBezTo>
                  <a:cubicBezTo>
                    <a:pt x="455" y="1279"/>
                    <a:pt x="0" y="2007"/>
                    <a:pt x="23" y="2598"/>
                  </a:cubicBezTo>
                  <a:cubicBezTo>
                    <a:pt x="56" y="3189"/>
                    <a:pt x="920" y="5133"/>
                    <a:pt x="1046" y="5190"/>
                  </a:cubicBezTo>
                  <a:cubicBezTo>
                    <a:pt x="1068" y="5199"/>
                    <a:pt x="1133" y="5203"/>
                    <a:pt x="1225" y="5203"/>
                  </a:cubicBezTo>
                  <a:cubicBezTo>
                    <a:pt x="1696" y="5203"/>
                    <a:pt x="2897" y="5097"/>
                    <a:pt x="2944" y="5031"/>
                  </a:cubicBezTo>
                  <a:cubicBezTo>
                    <a:pt x="2989" y="4951"/>
                    <a:pt x="3240" y="4132"/>
                    <a:pt x="3456" y="3348"/>
                  </a:cubicBezTo>
                  <a:cubicBezTo>
                    <a:pt x="3672" y="2564"/>
                    <a:pt x="3672" y="2166"/>
                    <a:pt x="3672" y="2166"/>
                  </a:cubicBezTo>
                  <a:cubicBezTo>
                    <a:pt x="3752" y="1916"/>
                    <a:pt x="3785" y="1643"/>
                    <a:pt x="3774" y="1381"/>
                  </a:cubicBezTo>
                  <a:cubicBezTo>
                    <a:pt x="3763" y="1063"/>
                    <a:pt x="3638" y="756"/>
                    <a:pt x="3433" y="517"/>
                  </a:cubicBezTo>
                  <a:lnTo>
                    <a:pt x="3103" y="927"/>
                  </a:lnTo>
                  <a:lnTo>
                    <a:pt x="3217" y="6"/>
                  </a:lnTo>
                  <a:cubicBezTo>
                    <a:pt x="3179" y="2"/>
                    <a:pt x="3141" y="0"/>
                    <a:pt x="31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3"/>
            <p:cNvSpPr/>
            <p:nvPr/>
          </p:nvSpPr>
          <p:spPr>
            <a:xfrm>
              <a:off x="1529632" y="2125461"/>
              <a:ext cx="258246" cy="351919"/>
            </a:xfrm>
            <a:custGeom>
              <a:avLst/>
              <a:gdLst/>
              <a:ahLst/>
              <a:cxnLst/>
              <a:rect l="l" t="t" r="r" b="b"/>
              <a:pathLst>
                <a:path w="3901" h="5316" extrusionOk="0">
                  <a:moveTo>
                    <a:pt x="3147" y="107"/>
                  </a:moveTo>
                  <a:cubicBezTo>
                    <a:pt x="3167" y="107"/>
                    <a:pt x="3187" y="107"/>
                    <a:pt x="3207" y="109"/>
                  </a:cubicBezTo>
                  <a:lnTo>
                    <a:pt x="3105" y="973"/>
                  </a:lnTo>
                  <a:cubicBezTo>
                    <a:pt x="3105" y="995"/>
                    <a:pt x="3116" y="1018"/>
                    <a:pt x="3138" y="1029"/>
                  </a:cubicBezTo>
                  <a:cubicBezTo>
                    <a:pt x="3145" y="1033"/>
                    <a:pt x="3153" y="1034"/>
                    <a:pt x="3161" y="1034"/>
                  </a:cubicBezTo>
                  <a:cubicBezTo>
                    <a:pt x="3179" y="1034"/>
                    <a:pt x="3199" y="1026"/>
                    <a:pt x="3207" y="1018"/>
                  </a:cubicBezTo>
                  <a:lnTo>
                    <a:pt x="3491" y="665"/>
                  </a:lnTo>
                  <a:cubicBezTo>
                    <a:pt x="3661" y="882"/>
                    <a:pt x="3764" y="1155"/>
                    <a:pt x="3787" y="1438"/>
                  </a:cubicBezTo>
                  <a:cubicBezTo>
                    <a:pt x="3787" y="1700"/>
                    <a:pt x="3752" y="1961"/>
                    <a:pt x="3673" y="2200"/>
                  </a:cubicBezTo>
                  <a:lnTo>
                    <a:pt x="3673" y="2223"/>
                  </a:lnTo>
                  <a:cubicBezTo>
                    <a:pt x="3673" y="2223"/>
                    <a:pt x="3673" y="2632"/>
                    <a:pt x="3457" y="3394"/>
                  </a:cubicBezTo>
                  <a:cubicBezTo>
                    <a:pt x="3207" y="4315"/>
                    <a:pt x="3002" y="4952"/>
                    <a:pt x="2957" y="5043"/>
                  </a:cubicBezTo>
                  <a:cubicBezTo>
                    <a:pt x="2821" y="5110"/>
                    <a:pt x="1683" y="5211"/>
                    <a:pt x="1275" y="5211"/>
                  </a:cubicBezTo>
                  <a:cubicBezTo>
                    <a:pt x="1205" y="5211"/>
                    <a:pt x="1156" y="5208"/>
                    <a:pt x="1138" y="5202"/>
                  </a:cubicBezTo>
                  <a:cubicBezTo>
                    <a:pt x="990" y="5099"/>
                    <a:pt x="172" y="3212"/>
                    <a:pt x="137" y="2655"/>
                  </a:cubicBezTo>
                  <a:cubicBezTo>
                    <a:pt x="103" y="2075"/>
                    <a:pt x="558" y="1370"/>
                    <a:pt x="1104" y="1143"/>
                  </a:cubicBezTo>
                  <a:cubicBezTo>
                    <a:pt x="1456" y="984"/>
                    <a:pt x="1797" y="518"/>
                    <a:pt x="1933" y="324"/>
                  </a:cubicBezTo>
                  <a:lnTo>
                    <a:pt x="2059" y="677"/>
                  </a:lnTo>
                  <a:cubicBezTo>
                    <a:pt x="2070" y="700"/>
                    <a:pt x="2082" y="711"/>
                    <a:pt x="2104" y="711"/>
                  </a:cubicBezTo>
                  <a:cubicBezTo>
                    <a:pt x="2127" y="711"/>
                    <a:pt x="2138" y="711"/>
                    <a:pt x="2161" y="688"/>
                  </a:cubicBezTo>
                  <a:cubicBezTo>
                    <a:pt x="2297" y="518"/>
                    <a:pt x="2468" y="370"/>
                    <a:pt x="2650" y="245"/>
                  </a:cubicBezTo>
                  <a:cubicBezTo>
                    <a:pt x="2803" y="153"/>
                    <a:pt x="2974" y="107"/>
                    <a:pt x="3147" y="107"/>
                  </a:cubicBezTo>
                  <a:close/>
                  <a:moveTo>
                    <a:pt x="3161" y="0"/>
                  </a:moveTo>
                  <a:cubicBezTo>
                    <a:pt x="2966" y="0"/>
                    <a:pt x="2764" y="49"/>
                    <a:pt x="2593" y="154"/>
                  </a:cubicBezTo>
                  <a:cubicBezTo>
                    <a:pt x="2423" y="268"/>
                    <a:pt x="2274" y="392"/>
                    <a:pt x="2127" y="552"/>
                  </a:cubicBezTo>
                  <a:lnTo>
                    <a:pt x="1991" y="177"/>
                  </a:lnTo>
                  <a:cubicBezTo>
                    <a:pt x="1991" y="154"/>
                    <a:pt x="1968" y="142"/>
                    <a:pt x="1945" y="142"/>
                  </a:cubicBezTo>
                  <a:cubicBezTo>
                    <a:pt x="1922" y="142"/>
                    <a:pt x="1900" y="154"/>
                    <a:pt x="1900" y="165"/>
                  </a:cubicBezTo>
                  <a:cubicBezTo>
                    <a:pt x="1888" y="177"/>
                    <a:pt x="1479" y="859"/>
                    <a:pt x="1058" y="1041"/>
                  </a:cubicBezTo>
                  <a:cubicBezTo>
                    <a:pt x="467" y="1291"/>
                    <a:pt x="1" y="2029"/>
                    <a:pt x="23" y="2655"/>
                  </a:cubicBezTo>
                  <a:cubicBezTo>
                    <a:pt x="58" y="3224"/>
                    <a:pt x="899" y="5224"/>
                    <a:pt x="1092" y="5293"/>
                  </a:cubicBezTo>
                  <a:cubicBezTo>
                    <a:pt x="1115" y="5304"/>
                    <a:pt x="1195" y="5315"/>
                    <a:pt x="1286" y="5315"/>
                  </a:cubicBezTo>
                  <a:cubicBezTo>
                    <a:pt x="1547" y="5315"/>
                    <a:pt x="1979" y="5281"/>
                    <a:pt x="2093" y="5270"/>
                  </a:cubicBezTo>
                  <a:cubicBezTo>
                    <a:pt x="2991" y="5202"/>
                    <a:pt x="3025" y="5144"/>
                    <a:pt x="3047" y="5111"/>
                  </a:cubicBezTo>
                  <a:cubicBezTo>
                    <a:pt x="3116" y="5008"/>
                    <a:pt x="3411" y="3962"/>
                    <a:pt x="3559" y="3428"/>
                  </a:cubicBezTo>
                  <a:cubicBezTo>
                    <a:pt x="3764" y="2701"/>
                    <a:pt x="3775" y="2291"/>
                    <a:pt x="3787" y="2234"/>
                  </a:cubicBezTo>
                  <a:cubicBezTo>
                    <a:pt x="3866" y="1973"/>
                    <a:pt x="3901" y="1711"/>
                    <a:pt x="3889" y="1438"/>
                  </a:cubicBezTo>
                  <a:cubicBezTo>
                    <a:pt x="3878" y="1109"/>
                    <a:pt x="3741" y="791"/>
                    <a:pt x="3525" y="541"/>
                  </a:cubicBezTo>
                  <a:cubicBezTo>
                    <a:pt x="3514" y="529"/>
                    <a:pt x="3502" y="518"/>
                    <a:pt x="3479" y="518"/>
                  </a:cubicBezTo>
                  <a:cubicBezTo>
                    <a:pt x="3469" y="518"/>
                    <a:pt x="3457" y="529"/>
                    <a:pt x="3446" y="541"/>
                  </a:cubicBezTo>
                  <a:lnTo>
                    <a:pt x="3241" y="791"/>
                  </a:lnTo>
                  <a:lnTo>
                    <a:pt x="3332" y="74"/>
                  </a:lnTo>
                  <a:cubicBezTo>
                    <a:pt x="3332" y="51"/>
                    <a:pt x="3320" y="40"/>
                    <a:pt x="3320" y="29"/>
                  </a:cubicBezTo>
                  <a:cubicBezTo>
                    <a:pt x="3309" y="18"/>
                    <a:pt x="3298" y="6"/>
                    <a:pt x="3275" y="6"/>
                  </a:cubicBezTo>
                  <a:cubicBezTo>
                    <a:pt x="3237" y="2"/>
                    <a:pt x="3199" y="0"/>
                    <a:pt x="3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3"/>
            <p:cNvSpPr/>
            <p:nvPr/>
          </p:nvSpPr>
          <p:spPr>
            <a:xfrm>
              <a:off x="2150587" y="2097988"/>
              <a:ext cx="137034" cy="169009"/>
            </a:xfrm>
            <a:custGeom>
              <a:avLst/>
              <a:gdLst/>
              <a:ahLst/>
              <a:cxnLst/>
              <a:rect l="l" t="t" r="r" b="b"/>
              <a:pathLst>
                <a:path w="2070" h="2553" extrusionOk="0">
                  <a:moveTo>
                    <a:pt x="1239" y="1"/>
                  </a:moveTo>
                  <a:cubicBezTo>
                    <a:pt x="1057" y="1"/>
                    <a:pt x="910" y="421"/>
                    <a:pt x="875" y="524"/>
                  </a:cubicBezTo>
                  <a:cubicBezTo>
                    <a:pt x="761" y="706"/>
                    <a:pt x="637" y="876"/>
                    <a:pt x="511" y="1047"/>
                  </a:cubicBezTo>
                  <a:cubicBezTo>
                    <a:pt x="420" y="1057"/>
                    <a:pt x="341" y="1080"/>
                    <a:pt x="250" y="1080"/>
                  </a:cubicBezTo>
                  <a:cubicBezTo>
                    <a:pt x="147" y="1080"/>
                    <a:pt x="23" y="1285"/>
                    <a:pt x="11" y="1388"/>
                  </a:cubicBezTo>
                  <a:cubicBezTo>
                    <a:pt x="0" y="1444"/>
                    <a:pt x="91" y="1649"/>
                    <a:pt x="170" y="1797"/>
                  </a:cubicBezTo>
                  <a:cubicBezTo>
                    <a:pt x="205" y="1911"/>
                    <a:pt x="238" y="2035"/>
                    <a:pt x="296" y="2149"/>
                  </a:cubicBezTo>
                  <a:cubicBezTo>
                    <a:pt x="296" y="2149"/>
                    <a:pt x="368" y="2257"/>
                    <a:pt x="600" y="2257"/>
                  </a:cubicBezTo>
                  <a:cubicBezTo>
                    <a:pt x="628" y="2257"/>
                    <a:pt x="660" y="2255"/>
                    <a:pt x="693" y="2252"/>
                  </a:cubicBezTo>
                  <a:cubicBezTo>
                    <a:pt x="709" y="2249"/>
                    <a:pt x="726" y="2248"/>
                    <a:pt x="744" y="2248"/>
                  </a:cubicBezTo>
                  <a:cubicBezTo>
                    <a:pt x="1028" y="2248"/>
                    <a:pt x="1490" y="2553"/>
                    <a:pt x="1615" y="2553"/>
                  </a:cubicBezTo>
                  <a:cubicBezTo>
                    <a:pt x="1624" y="2553"/>
                    <a:pt x="1632" y="2551"/>
                    <a:pt x="1637" y="2547"/>
                  </a:cubicBezTo>
                  <a:cubicBezTo>
                    <a:pt x="1716" y="2490"/>
                    <a:pt x="1898" y="2126"/>
                    <a:pt x="1978" y="1922"/>
                  </a:cubicBezTo>
                  <a:cubicBezTo>
                    <a:pt x="2057" y="1740"/>
                    <a:pt x="2069" y="1535"/>
                    <a:pt x="2035" y="1342"/>
                  </a:cubicBezTo>
                  <a:cubicBezTo>
                    <a:pt x="2001" y="1217"/>
                    <a:pt x="1875" y="1217"/>
                    <a:pt x="1774" y="956"/>
                  </a:cubicBezTo>
                  <a:cubicBezTo>
                    <a:pt x="1671" y="694"/>
                    <a:pt x="1398" y="762"/>
                    <a:pt x="1319" y="716"/>
                  </a:cubicBezTo>
                  <a:cubicBezTo>
                    <a:pt x="1228" y="683"/>
                    <a:pt x="1239" y="637"/>
                    <a:pt x="1273" y="524"/>
                  </a:cubicBezTo>
                  <a:cubicBezTo>
                    <a:pt x="1319" y="398"/>
                    <a:pt x="1410" y="1"/>
                    <a:pt x="1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3"/>
            <p:cNvSpPr/>
            <p:nvPr/>
          </p:nvSpPr>
          <p:spPr>
            <a:xfrm>
              <a:off x="2146019" y="2094215"/>
              <a:ext cx="145309" cy="176158"/>
            </a:xfrm>
            <a:custGeom>
              <a:avLst/>
              <a:gdLst/>
              <a:ahLst/>
              <a:cxnLst/>
              <a:rect l="l" t="t" r="r" b="b"/>
              <a:pathLst>
                <a:path w="2195" h="2661" extrusionOk="0">
                  <a:moveTo>
                    <a:pt x="1308" y="114"/>
                  </a:moveTo>
                  <a:cubicBezTo>
                    <a:pt x="1320" y="114"/>
                    <a:pt x="1331" y="114"/>
                    <a:pt x="1331" y="126"/>
                  </a:cubicBezTo>
                  <a:cubicBezTo>
                    <a:pt x="1376" y="194"/>
                    <a:pt x="1331" y="421"/>
                    <a:pt x="1285" y="558"/>
                  </a:cubicBezTo>
                  <a:cubicBezTo>
                    <a:pt x="1251" y="682"/>
                    <a:pt x="1229" y="763"/>
                    <a:pt x="1353" y="831"/>
                  </a:cubicBezTo>
                  <a:cubicBezTo>
                    <a:pt x="1388" y="842"/>
                    <a:pt x="1422" y="842"/>
                    <a:pt x="1479" y="853"/>
                  </a:cubicBezTo>
                  <a:cubicBezTo>
                    <a:pt x="1593" y="864"/>
                    <a:pt x="1729" y="876"/>
                    <a:pt x="1797" y="1035"/>
                  </a:cubicBezTo>
                  <a:cubicBezTo>
                    <a:pt x="1854" y="1205"/>
                    <a:pt x="1934" y="1274"/>
                    <a:pt x="1979" y="1319"/>
                  </a:cubicBezTo>
                  <a:cubicBezTo>
                    <a:pt x="2013" y="1354"/>
                    <a:pt x="2035" y="1376"/>
                    <a:pt x="2058" y="1410"/>
                  </a:cubicBezTo>
                  <a:cubicBezTo>
                    <a:pt x="2081" y="1604"/>
                    <a:pt x="2070" y="1786"/>
                    <a:pt x="1990" y="1968"/>
                  </a:cubicBezTo>
                  <a:cubicBezTo>
                    <a:pt x="1911" y="2172"/>
                    <a:pt x="1740" y="2491"/>
                    <a:pt x="1672" y="2559"/>
                  </a:cubicBezTo>
                  <a:cubicBezTo>
                    <a:pt x="1638" y="2559"/>
                    <a:pt x="1524" y="2501"/>
                    <a:pt x="1422" y="2456"/>
                  </a:cubicBezTo>
                  <a:cubicBezTo>
                    <a:pt x="1229" y="2354"/>
                    <a:pt x="990" y="2240"/>
                    <a:pt x="808" y="2240"/>
                  </a:cubicBezTo>
                  <a:cubicBezTo>
                    <a:pt x="785" y="2240"/>
                    <a:pt x="774" y="2251"/>
                    <a:pt x="751" y="2251"/>
                  </a:cubicBezTo>
                  <a:cubicBezTo>
                    <a:pt x="722" y="2254"/>
                    <a:pt x="694" y="2255"/>
                    <a:pt x="669" y="2255"/>
                  </a:cubicBezTo>
                  <a:cubicBezTo>
                    <a:pt x="491" y="2255"/>
                    <a:pt x="420" y="2192"/>
                    <a:pt x="410" y="2172"/>
                  </a:cubicBezTo>
                  <a:cubicBezTo>
                    <a:pt x="365" y="2069"/>
                    <a:pt x="319" y="1956"/>
                    <a:pt x="297" y="1831"/>
                  </a:cubicBezTo>
                  <a:cubicBezTo>
                    <a:pt x="285" y="1831"/>
                    <a:pt x="285" y="1831"/>
                    <a:pt x="285" y="1819"/>
                  </a:cubicBezTo>
                  <a:cubicBezTo>
                    <a:pt x="160" y="1581"/>
                    <a:pt x="126" y="1478"/>
                    <a:pt x="137" y="1445"/>
                  </a:cubicBezTo>
                  <a:cubicBezTo>
                    <a:pt x="148" y="1354"/>
                    <a:pt x="262" y="1195"/>
                    <a:pt x="319" y="1195"/>
                  </a:cubicBezTo>
                  <a:cubicBezTo>
                    <a:pt x="410" y="1183"/>
                    <a:pt x="501" y="1172"/>
                    <a:pt x="592" y="1149"/>
                  </a:cubicBezTo>
                  <a:cubicBezTo>
                    <a:pt x="603" y="1149"/>
                    <a:pt x="615" y="1137"/>
                    <a:pt x="626" y="1137"/>
                  </a:cubicBezTo>
                  <a:cubicBezTo>
                    <a:pt x="751" y="967"/>
                    <a:pt x="876" y="785"/>
                    <a:pt x="990" y="592"/>
                  </a:cubicBezTo>
                  <a:lnTo>
                    <a:pt x="1001" y="558"/>
                  </a:lnTo>
                  <a:cubicBezTo>
                    <a:pt x="1115" y="262"/>
                    <a:pt x="1217" y="114"/>
                    <a:pt x="1308" y="114"/>
                  </a:cubicBezTo>
                  <a:close/>
                  <a:moveTo>
                    <a:pt x="1308" y="0"/>
                  </a:moveTo>
                  <a:cubicBezTo>
                    <a:pt x="1126" y="0"/>
                    <a:pt x="1001" y="262"/>
                    <a:pt x="899" y="523"/>
                  </a:cubicBezTo>
                  <a:lnTo>
                    <a:pt x="899" y="546"/>
                  </a:lnTo>
                  <a:cubicBezTo>
                    <a:pt x="785" y="717"/>
                    <a:pt x="671" y="887"/>
                    <a:pt x="547" y="1046"/>
                  </a:cubicBezTo>
                  <a:cubicBezTo>
                    <a:pt x="467" y="1069"/>
                    <a:pt x="398" y="1081"/>
                    <a:pt x="319" y="1081"/>
                  </a:cubicBezTo>
                  <a:cubicBezTo>
                    <a:pt x="171" y="1081"/>
                    <a:pt x="46" y="1319"/>
                    <a:pt x="24" y="1433"/>
                  </a:cubicBezTo>
                  <a:cubicBezTo>
                    <a:pt x="24" y="1456"/>
                    <a:pt x="1" y="1524"/>
                    <a:pt x="183" y="1877"/>
                  </a:cubicBezTo>
                  <a:cubicBezTo>
                    <a:pt x="216" y="1990"/>
                    <a:pt x="262" y="2104"/>
                    <a:pt x="307" y="2229"/>
                  </a:cubicBezTo>
                  <a:lnTo>
                    <a:pt x="319" y="2240"/>
                  </a:lnTo>
                  <a:cubicBezTo>
                    <a:pt x="319" y="2240"/>
                    <a:pt x="406" y="2362"/>
                    <a:pt x="657" y="2362"/>
                  </a:cubicBezTo>
                  <a:cubicBezTo>
                    <a:pt x="692" y="2362"/>
                    <a:pt x="731" y="2360"/>
                    <a:pt x="774" y="2354"/>
                  </a:cubicBezTo>
                  <a:cubicBezTo>
                    <a:pt x="781" y="2354"/>
                    <a:pt x="789" y="2353"/>
                    <a:pt x="796" y="2353"/>
                  </a:cubicBezTo>
                  <a:cubicBezTo>
                    <a:pt x="947" y="2353"/>
                    <a:pt x="1193" y="2460"/>
                    <a:pt x="1376" y="2547"/>
                  </a:cubicBezTo>
                  <a:cubicBezTo>
                    <a:pt x="1524" y="2627"/>
                    <a:pt x="1626" y="2661"/>
                    <a:pt x="1683" y="2661"/>
                  </a:cubicBezTo>
                  <a:cubicBezTo>
                    <a:pt x="1706" y="2661"/>
                    <a:pt x="1717" y="2661"/>
                    <a:pt x="1740" y="2650"/>
                  </a:cubicBezTo>
                  <a:cubicBezTo>
                    <a:pt x="1843" y="2570"/>
                    <a:pt x="2035" y="2160"/>
                    <a:pt x="2093" y="2001"/>
                  </a:cubicBezTo>
                  <a:cubicBezTo>
                    <a:pt x="2172" y="1808"/>
                    <a:pt x="2195" y="1592"/>
                    <a:pt x="2161" y="1387"/>
                  </a:cubicBezTo>
                  <a:cubicBezTo>
                    <a:pt x="2138" y="1319"/>
                    <a:pt x="2104" y="1285"/>
                    <a:pt x="2058" y="1240"/>
                  </a:cubicBezTo>
                  <a:cubicBezTo>
                    <a:pt x="2013" y="1195"/>
                    <a:pt x="1956" y="1137"/>
                    <a:pt x="1899" y="1001"/>
                  </a:cubicBezTo>
                  <a:cubicBezTo>
                    <a:pt x="1808" y="773"/>
                    <a:pt x="1603" y="751"/>
                    <a:pt x="1490" y="740"/>
                  </a:cubicBezTo>
                  <a:cubicBezTo>
                    <a:pt x="1456" y="740"/>
                    <a:pt x="1422" y="728"/>
                    <a:pt x="1411" y="728"/>
                  </a:cubicBezTo>
                  <a:cubicBezTo>
                    <a:pt x="1365" y="705"/>
                    <a:pt x="1365" y="705"/>
                    <a:pt x="1399" y="592"/>
                  </a:cubicBezTo>
                  <a:cubicBezTo>
                    <a:pt x="1411" y="558"/>
                    <a:pt x="1524" y="194"/>
                    <a:pt x="1422" y="58"/>
                  </a:cubicBezTo>
                  <a:cubicBezTo>
                    <a:pt x="1388" y="23"/>
                    <a:pt x="1353" y="0"/>
                    <a:pt x="13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3"/>
            <p:cNvSpPr/>
            <p:nvPr/>
          </p:nvSpPr>
          <p:spPr>
            <a:xfrm>
              <a:off x="1341492" y="3294223"/>
              <a:ext cx="112937" cy="173576"/>
            </a:xfrm>
            <a:custGeom>
              <a:avLst/>
              <a:gdLst/>
              <a:ahLst/>
              <a:cxnLst/>
              <a:rect l="l" t="t" r="r" b="b"/>
              <a:pathLst>
                <a:path w="1706" h="2622" extrusionOk="0">
                  <a:moveTo>
                    <a:pt x="948" y="1"/>
                  </a:moveTo>
                  <a:cubicBezTo>
                    <a:pt x="565" y="1"/>
                    <a:pt x="1" y="134"/>
                    <a:pt x="1" y="290"/>
                  </a:cubicBezTo>
                  <a:cubicBezTo>
                    <a:pt x="1" y="507"/>
                    <a:pt x="172" y="1666"/>
                    <a:pt x="342" y="2064"/>
                  </a:cubicBezTo>
                  <a:cubicBezTo>
                    <a:pt x="478" y="2394"/>
                    <a:pt x="796" y="2621"/>
                    <a:pt x="1149" y="2621"/>
                  </a:cubicBezTo>
                  <a:cubicBezTo>
                    <a:pt x="1433" y="2621"/>
                    <a:pt x="1649" y="2564"/>
                    <a:pt x="1672" y="2428"/>
                  </a:cubicBezTo>
                  <a:cubicBezTo>
                    <a:pt x="1683" y="2291"/>
                    <a:pt x="1479" y="2177"/>
                    <a:pt x="1433" y="2041"/>
                  </a:cubicBezTo>
                  <a:cubicBezTo>
                    <a:pt x="1410" y="1939"/>
                    <a:pt x="1388" y="1826"/>
                    <a:pt x="1377" y="1712"/>
                  </a:cubicBezTo>
                  <a:lnTo>
                    <a:pt x="1377" y="1712"/>
                  </a:lnTo>
                  <a:cubicBezTo>
                    <a:pt x="1410" y="1768"/>
                    <a:pt x="1468" y="1803"/>
                    <a:pt x="1536" y="1814"/>
                  </a:cubicBezTo>
                  <a:cubicBezTo>
                    <a:pt x="1627" y="1814"/>
                    <a:pt x="1706" y="1712"/>
                    <a:pt x="1683" y="1575"/>
                  </a:cubicBezTo>
                  <a:cubicBezTo>
                    <a:pt x="1672" y="1450"/>
                    <a:pt x="1672" y="1041"/>
                    <a:pt x="1649" y="836"/>
                  </a:cubicBezTo>
                  <a:cubicBezTo>
                    <a:pt x="1627" y="620"/>
                    <a:pt x="1263" y="63"/>
                    <a:pt x="1263" y="63"/>
                  </a:cubicBezTo>
                  <a:cubicBezTo>
                    <a:pt x="1210" y="19"/>
                    <a:pt x="1092" y="1"/>
                    <a:pt x="9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43"/>
            <p:cNvSpPr/>
            <p:nvPr/>
          </p:nvSpPr>
          <p:spPr>
            <a:xfrm>
              <a:off x="1337785" y="3290582"/>
              <a:ext cx="119690" cy="180925"/>
            </a:xfrm>
            <a:custGeom>
              <a:avLst/>
              <a:gdLst/>
              <a:ahLst/>
              <a:cxnLst/>
              <a:rect l="l" t="t" r="r" b="b"/>
              <a:pathLst>
                <a:path w="1808" h="2733" extrusionOk="0">
                  <a:moveTo>
                    <a:pt x="1023" y="118"/>
                  </a:moveTo>
                  <a:cubicBezTo>
                    <a:pt x="1137" y="118"/>
                    <a:pt x="1239" y="130"/>
                    <a:pt x="1284" y="152"/>
                  </a:cubicBezTo>
                  <a:cubicBezTo>
                    <a:pt x="1387" y="312"/>
                    <a:pt x="1637" y="732"/>
                    <a:pt x="1648" y="891"/>
                  </a:cubicBezTo>
                  <a:cubicBezTo>
                    <a:pt x="1660" y="994"/>
                    <a:pt x="1660" y="1141"/>
                    <a:pt x="1671" y="1278"/>
                  </a:cubicBezTo>
                  <a:cubicBezTo>
                    <a:pt x="1671" y="1426"/>
                    <a:pt x="1683" y="1573"/>
                    <a:pt x="1694" y="1641"/>
                  </a:cubicBezTo>
                  <a:cubicBezTo>
                    <a:pt x="1694" y="1699"/>
                    <a:pt x="1683" y="1744"/>
                    <a:pt x="1660" y="1778"/>
                  </a:cubicBezTo>
                  <a:cubicBezTo>
                    <a:pt x="1648" y="1790"/>
                    <a:pt x="1625" y="1812"/>
                    <a:pt x="1592" y="1812"/>
                  </a:cubicBezTo>
                  <a:cubicBezTo>
                    <a:pt x="1546" y="1812"/>
                    <a:pt x="1512" y="1778"/>
                    <a:pt x="1489" y="1744"/>
                  </a:cubicBezTo>
                  <a:cubicBezTo>
                    <a:pt x="1472" y="1727"/>
                    <a:pt x="1456" y="1717"/>
                    <a:pt x="1439" y="1717"/>
                  </a:cubicBezTo>
                  <a:cubicBezTo>
                    <a:pt x="1433" y="1717"/>
                    <a:pt x="1427" y="1718"/>
                    <a:pt x="1421" y="1721"/>
                  </a:cubicBezTo>
                  <a:cubicBezTo>
                    <a:pt x="1398" y="1721"/>
                    <a:pt x="1375" y="1755"/>
                    <a:pt x="1387" y="1778"/>
                  </a:cubicBezTo>
                  <a:cubicBezTo>
                    <a:pt x="1398" y="1891"/>
                    <a:pt x="1410" y="2005"/>
                    <a:pt x="1444" y="2108"/>
                  </a:cubicBezTo>
                  <a:cubicBezTo>
                    <a:pt x="1466" y="2187"/>
                    <a:pt x="1512" y="2244"/>
                    <a:pt x="1569" y="2301"/>
                  </a:cubicBezTo>
                  <a:cubicBezTo>
                    <a:pt x="1625" y="2358"/>
                    <a:pt x="1683" y="2426"/>
                    <a:pt x="1671" y="2472"/>
                  </a:cubicBezTo>
                  <a:cubicBezTo>
                    <a:pt x="1660" y="2563"/>
                    <a:pt x="1478" y="2619"/>
                    <a:pt x="1205" y="2619"/>
                  </a:cubicBezTo>
                  <a:cubicBezTo>
                    <a:pt x="875" y="2619"/>
                    <a:pt x="569" y="2414"/>
                    <a:pt x="455" y="2096"/>
                  </a:cubicBezTo>
                  <a:cubicBezTo>
                    <a:pt x="273" y="1699"/>
                    <a:pt x="114" y="562"/>
                    <a:pt x="114" y="345"/>
                  </a:cubicBezTo>
                  <a:cubicBezTo>
                    <a:pt x="114" y="334"/>
                    <a:pt x="137" y="312"/>
                    <a:pt x="216" y="266"/>
                  </a:cubicBezTo>
                  <a:cubicBezTo>
                    <a:pt x="409" y="175"/>
                    <a:pt x="773" y="118"/>
                    <a:pt x="1023" y="118"/>
                  </a:cubicBezTo>
                  <a:close/>
                  <a:moveTo>
                    <a:pt x="1010" y="0"/>
                  </a:moveTo>
                  <a:cubicBezTo>
                    <a:pt x="725" y="0"/>
                    <a:pt x="356" y="74"/>
                    <a:pt x="170" y="163"/>
                  </a:cubicBezTo>
                  <a:cubicBezTo>
                    <a:pt x="57" y="221"/>
                    <a:pt x="0" y="277"/>
                    <a:pt x="0" y="345"/>
                  </a:cubicBezTo>
                  <a:cubicBezTo>
                    <a:pt x="0" y="562"/>
                    <a:pt x="170" y="1732"/>
                    <a:pt x="352" y="2142"/>
                  </a:cubicBezTo>
                  <a:cubicBezTo>
                    <a:pt x="489" y="2494"/>
                    <a:pt x="819" y="2722"/>
                    <a:pt x="1205" y="2733"/>
                  </a:cubicBezTo>
                  <a:cubicBezTo>
                    <a:pt x="1557" y="2733"/>
                    <a:pt x="1762" y="2642"/>
                    <a:pt x="1785" y="2494"/>
                  </a:cubicBezTo>
                  <a:cubicBezTo>
                    <a:pt x="1796" y="2392"/>
                    <a:pt x="1716" y="2313"/>
                    <a:pt x="1648" y="2232"/>
                  </a:cubicBezTo>
                  <a:cubicBezTo>
                    <a:pt x="1603" y="2176"/>
                    <a:pt x="1557" y="2131"/>
                    <a:pt x="1546" y="2085"/>
                  </a:cubicBezTo>
                  <a:cubicBezTo>
                    <a:pt x="1535" y="2028"/>
                    <a:pt x="1524" y="1960"/>
                    <a:pt x="1512" y="1903"/>
                  </a:cubicBezTo>
                  <a:lnTo>
                    <a:pt x="1512" y="1903"/>
                  </a:lnTo>
                  <a:cubicBezTo>
                    <a:pt x="1535" y="1914"/>
                    <a:pt x="1557" y="1914"/>
                    <a:pt x="1592" y="1926"/>
                  </a:cubicBezTo>
                  <a:cubicBezTo>
                    <a:pt x="1648" y="1926"/>
                    <a:pt x="1705" y="1903"/>
                    <a:pt x="1739" y="1858"/>
                  </a:cubicBezTo>
                  <a:cubicBezTo>
                    <a:pt x="1785" y="1800"/>
                    <a:pt x="1807" y="1710"/>
                    <a:pt x="1796" y="1630"/>
                  </a:cubicBezTo>
                  <a:cubicBezTo>
                    <a:pt x="1785" y="1562"/>
                    <a:pt x="1785" y="1426"/>
                    <a:pt x="1785" y="1278"/>
                  </a:cubicBezTo>
                  <a:cubicBezTo>
                    <a:pt x="1774" y="1130"/>
                    <a:pt x="1774" y="982"/>
                    <a:pt x="1762" y="880"/>
                  </a:cubicBezTo>
                  <a:cubicBezTo>
                    <a:pt x="1739" y="664"/>
                    <a:pt x="1410" y="141"/>
                    <a:pt x="1364" y="84"/>
                  </a:cubicBezTo>
                  <a:lnTo>
                    <a:pt x="1353" y="72"/>
                  </a:lnTo>
                  <a:cubicBezTo>
                    <a:pt x="1289" y="21"/>
                    <a:pt x="1162" y="0"/>
                    <a:pt x="10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43"/>
            <p:cNvSpPr/>
            <p:nvPr/>
          </p:nvSpPr>
          <p:spPr>
            <a:xfrm>
              <a:off x="1374592" y="3341755"/>
              <a:ext cx="43030" cy="128229"/>
            </a:xfrm>
            <a:custGeom>
              <a:avLst/>
              <a:gdLst/>
              <a:ahLst/>
              <a:cxnLst/>
              <a:rect l="l" t="t" r="r" b="b"/>
              <a:pathLst>
                <a:path w="650" h="1937" extrusionOk="0">
                  <a:moveTo>
                    <a:pt x="360" y="0"/>
                  </a:moveTo>
                  <a:cubicBezTo>
                    <a:pt x="354" y="0"/>
                    <a:pt x="347" y="2"/>
                    <a:pt x="342" y="4"/>
                  </a:cubicBezTo>
                  <a:cubicBezTo>
                    <a:pt x="308" y="16"/>
                    <a:pt x="296" y="50"/>
                    <a:pt x="308" y="73"/>
                  </a:cubicBezTo>
                  <a:cubicBezTo>
                    <a:pt x="319" y="84"/>
                    <a:pt x="376" y="232"/>
                    <a:pt x="240" y="471"/>
                  </a:cubicBezTo>
                  <a:cubicBezTo>
                    <a:pt x="126" y="630"/>
                    <a:pt x="46" y="812"/>
                    <a:pt x="1" y="1005"/>
                  </a:cubicBezTo>
                  <a:lnTo>
                    <a:pt x="1" y="1039"/>
                  </a:lnTo>
                  <a:cubicBezTo>
                    <a:pt x="46" y="1176"/>
                    <a:pt x="104" y="1300"/>
                    <a:pt x="183" y="1426"/>
                  </a:cubicBezTo>
                  <a:cubicBezTo>
                    <a:pt x="228" y="1517"/>
                    <a:pt x="319" y="1562"/>
                    <a:pt x="399" y="1596"/>
                  </a:cubicBezTo>
                  <a:cubicBezTo>
                    <a:pt x="467" y="1619"/>
                    <a:pt x="513" y="1641"/>
                    <a:pt x="524" y="1687"/>
                  </a:cubicBezTo>
                  <a:cubicBezTo>
                    <a:pt x="536" y="1744"/>
                    <a:pt x="524" y="1801"/>
                    <a:pt x="490" y="1858"/>
                  </a:cubicBezTo>
                  <a:cubicBezTo>
                    <a:pt x="467" y="1881"/>
                    <a:pt x="478" y="1914"/>
                    <a:pt x="501" y="1926"/>
                  </a:cubicBezTo>
                  <a:cubicBezTo>
                    <a:pt x="513" y="1937"/>
                    <a:pt x="524" y="1937"/>
                    <a:pt x="536" y="1937"/>
                  </a:cubicBezTo>
                  <a:cubicBezTo>
                    <a:pt x="558" y="1937"/>
                    <a:pt x="569" y="1926"/>
                    <a:pt x="581" y="1914"/>
                  </a:cubicBezTo>
                  <a:cubicBezTo>
                    <a:pt x="627" y="1835"/>
                    <a:pt x="649" y="1744"/>
                    <a:pt x="627" y="1664"/>
                  </a:cubicBezTo>
                  <a:cubicBezTo>
                    <a:pt x="615" y="1562"/>
                    <a:pt x="524" y="1528"/>
                    <a:pt x="445" y="1494"/>
                  </a:cubicBezTo>
                  <a:cubicBezTo>
                    <a:pt x="376" y="1459"/>
                    <a:pt x="308" y="1437"/>
                    <a:pt x="274" y="1369"/>
                  </a:cubicBezTo>
                  <a:cubicBezTo>
                    <a:pt x="205" y="1267"/>
                    <a:pt x="149" y="1141"/>
                    <a:pt x="114" y="1017"/>
                  </a:cubicBezTo>
                  <a:cubicBezTo>
                    <a:pt x="160" y="846"/>
                    <a:pt x="228" y="676"/>
                    <a:pt x="331" y="527"/>
                  </a:cubicBezTo>
                  <a:cubicBezTo>
                    <a:pt x="501" y="232"/>
                    <a:pt x="422" y="39"/>
                    <a:pt x="410" y="39"/>
                  </a:cubicBezTo>
                  <a:cubicBezTo>
                    <a:pt x="402" y="13"/>
                    <a:pt x="380" y="0"/>
                    <a:pt x="3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3"/>
            <p:cNvSpPr/>
            <p:nvPr/>
          </p:nvSpPr>
          <p:spPr>
            <a:xfrm>
              <a:off x="1410737" y="3396171"/>
              <a:ext cx="43692" cy="70834"/>
            </a:xfrm>
            <a:custGeom>
              <a:avLst/>
              <a:gdLst/>
              <a:ahLst/>
              <a:cxnLst/>
              <a:rect l="l" t="t" r="r" b="b"/>
              <a:pathLst>
                <a:path w="660" h="1070" extrusionOk="0">
                  <a:moveTo>
                    <a:pt x="58" y="1"/>
                  </a:moveTo>
                  <a:cubicBezTo>
                    <a:pt x="23" y="1"/>
                    <a:pt x="0" y="35"/>
                    <a:pt x="0" y="58"/>
                  </a:cubicBezTo>
                  <a:cubicBezTo>
                    <a:pt x="23" y="217"/>
                    <a:pt x="58" y="376"/>
                    <a:pt x="114" y="524"/>
                  </a:cubicBezTo>
                  <a:cubicBezTo>
                    <a:pt x="149" y="604"/>
                    <a:pt x="228" y="672"/>
                    <a:pt x="308" y="740"/>
                  </a:cubicBezTo>
                  <a:cubicBezTo>
                    <a:pt x="467" y="865"/>
                    <a:pt x="501" y="910"/>
                    <a:pt x="444" y="990"/>
                  </a:cubicBezTo>
                  <a:cubicBezTo>
                    <a:pt x="433" y="1013"/>
                    <a:pt x="433" y="1047"/>
                    <a:pt x="467" y="1059"/>
                  </a:cubicBezTo>
                  <a:cubicBezTo>
                    <a:pt x="467" y="1069"/>
                    <a:pt x="478" y="1069"/>
                    <a:pt x="490" y="1069"/>
                  </a:cubicBezTo>
                  <a:cubicBezTo>
                    <a:pt x="513" y="1069"/>
                    <a:pt x="523" y="1069"/>
                    <a:pt x="535" y="1047"/>
                  </a:cubicBezTo>
                  <a:cubicBezTo>
                    <a:pt x="660" y="877"/>
                    <a:pt x="501" y="751"/>
                    <a:pt x="376" y="649"/>
                  </a:cubicBezTo>
                  <a:cubicBezTo>
                    <a:pt x="308" y="592"/>
                    <a:pt x="240" y="536"/>
                    <a:pt x="217" y="478"/>
                  </a:cubicBezTo>
                  <a:cubicBezTo>
                    <a:pt x="160" y="342"/>
                    <a:pt x="126" y="195"/>
                    <a:pt x="114" y="46"/>
                  </a:cubicBezTo>
                  <a:cubicBezTo>
                    <a:pt x="114" y="24"/>
                    <a:pt x="81"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3"/>
            <p:cNvSpPr/>
            <p:nvPr/>
          </p:nvSpPr>
          <p:spPr>
            <a:xfrm>
              <a:off x="1394982" y="3401467"/>
              <a:ext cx="42169" cy="67061"/>
            </a:xfrm>
            <a:custGeom>
              <a:avLst/>
              <a:gdLst/>
              <a:ahLst/>
              <a:cxnLst/>
              <a:rect l="l" t="t" r="r" b="b"/>
              <a:pathLst>
                <a:path w="637" h="1013" extrusionOk="0">
                  <a:moveTo>
                    <a:pt x="46" y="1"/>
                  </a:moveTo>
                  <a:cubicBezTo>
                    <a:pt x="11" y="12"/>
                    <a:pt x="0" y="35"/>
                    <a:pt x="0" y="69"/>
                  </a:cubicBezTo>
                  <a:cubicBezTo>
                    <a:pt x="23" y="194"/>
                    <a:pt x="57" y="319"/>
                    <a:pt x="102" y="444"/>
                  </a:cubicBezTo>
                  <a:cubicBezTo>
                    <a:pt x="125" y="489"/>
                    <a:pt x="182" y="535"/>
                    <a:pt x="238" y="580"/>
                  </a:cubicBezTo>
                  <a:cubicBezTo>
                    <a:pt x="387" y="683"/>
                    <a:pt x="500" y="785"/>
                    <a:pt x="466" y="944"/>
                  </a:cubicBezTo>
                  <a:cubicBezTo>
                    <a:pt x="455" y="979"/>
                    <a:pt x="478" y="1001"/>
                    <a:pt x="500" y="1012"/>
                  </a:cubicBezTo>
                  <a:lnTo>
                    <a:pt x="511" y="1012"/>
                  </a:lnTo>
                  <a:cubicBezTo>
                    <a:pt x="546" y="1012"/>
                    <a:pt x="569" y="1001"/>
                    <a:pt x="569" y="979"/>
                  </a:cubicBezTo>
                  <a:cubicBezTo>
                    <a:pt x="637" y="728"/>
                    <a:pt x="432" y="580"/>
                    <a:pt x="307" y="489"/>
                  </a:cubicBezTo>
                  <a:cubicBezTo>
                    <a:pt x="261" y="456"/>
                    <a:pt x="216" y="421"/>
                    <a:pt x="205" y="398"/>
                  </a:cubicBezTo>
                  <a:cubicBezTo>
                    <a:pt x="159" y="285"/>
                    <a:pt x="125" y="171"/>
                    <a:pt x="114" y="46"/>
                  </a:cubicBezTo>
                  <a:cubicBezTo>
                    <a:pt x="102" y="24"/>
                    <a:pt x="79" y="1"/>
                    <a:pt x="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3"/>
            <p:cNvSpPr/>
            <p:nvPr/>
          </p:nvSpPr>
          <p:spPr>
            <a:xfrm>
              <a:off x="1424308" y="3354068"/>
              <a:ext cx="12843" cy="57263"/>
            </a:xfrm>
            <a:custGeom>
              <a:avLst/>
              <a:gdLst/>
              <a:ahLst/>
              <a:cxnLst/>
              <a:rect l="l" t="t" r="r" b="b"/>
              <a:pathLst>
                <a:path w="194" h="865" extrusionOk="0">
                  <a:moveTo>
                    <a:pt x="57" y="0"/>
                  </a:moveTo>
                  <a:cubicBezTo>
                    <a:pt x="23" y="0"/>
                    <a:pt x="0" y="23"/>
                    <a:pt x="0" y="58"/>
                  </a:cubicBezTo>
                  <a:cubicBezTo>
                    <a:pt x="0" y="171"/>
                    <a:pt x="0" y="285"/>
                    <a:pt x="23" y="399"/>
                  </a:cubicBezTo>
                  <a:cubicBezTo>
                    <a:pt x="35" y="512"/>
                    <a:pt x="80" y="819"/>
                    <a:pt x="80" y="819"/>
                  </a:cubicBezTo>
                  <a:cubicBezTo>
                    <a:pt x="80" y="841"/>
                    <a:pt x="103" y="864"/>
                    <a:pt x="126" y="864"/>
                  </a:cubicBezTo>
                  <a:lnTo>
                    <a:pt x="137" y="864"/>
                  </a:lnTo>
                  <a:cubicBezTo>
                    <a:pt x="171" y="864"/>
                    <a:pt x="194" y="831"/>
                    <a:pt x="182" y="808"/>
                  </a:cubicBezTo>
                  <a:cubicBezTo>
                    <a:pt x="182" y="796"/>
                    <a:pt x="148" y="490"/>
                    <a:pt x="126" y="387"/>
                  </a:cubicBezTo>
                  <a:cubicBezTo>
                    <a:pt x="114" y="273"/>
                    <a:pt x="103" y="171"/>
                    <a:pt x="103" y="58"/>
                  </a:cubicBezTo>
                  <a:cubicBezTo>
                    <a:pt x="103" y="23"/>
                    <a:pt x="80"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3"/>
            <p:cNvSpPr/>
            <p:nvPr/>
          </p:nvSpPr>
          <p:spPr>
            <a:xfrm>
              <a:off x="1491303" y="2461625"/>
              <a:ext cx="359003" cy="106052"/>
            </a:xfrm>
            <a:custGeom>
              <a:avLst/>
              <a:gdLst/>
              <a:ahLst/>
              <a:cxnLst/>
              <a:rect l="l" t="t" r="r" b="b"/>
              <a:pathLst>
                <a:path w="5423" h="1602" extrusionOk="0">
                  <a:moveTo>
                    <a:pt x="2975" y="1"/>
                  </a:moveTo>
                  <a:cubicBezTo>
                    <a:pt x="2048" y="1"/>
                    <a:pt x="1063" y="282"/>
                    <a:pt x="614" y="578"/>
                  </a:cubicBezTo>
                  <a:cubicBezTo>
                    <a:pt x="273" y="817"/>
                    <a:pt x="46" y="1192"/>
                    <a:pt x="0" y="1602"/>
                  </a:cubicBezTo>
                  <a:lnTo>
                    <a:pt x="5423" y="851"/>
                  </a:lnTo>
                  <a:cubicBezTo>
                    <a:pt x="4912" y="453"/>
                    <a:pt x="4320" y="180"/>
                    <a:pt x="3695" y="66"/>
                  </a:cubicBezTo>
                  <a:cubicBezTo>
                    <a:pt x="3467" y="21"/>
                    <a:pt x="3223" y="1"/>
                    <a:pt x="29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3"/>
            <p:cNvSpPr/>
            <p:nvPr/>
          </p:nvSpPr>
          <p:spPr>
            <a:xfrm>
              <a:off x="1487529" y="2458050"/>
              <a:ext cx="366549" cy="113334"/>
            </a:xfrm>
            <a:custGeom>
              <a:avLst/>
              <a:gdLst/>
              <a:ahLst/>
              <a:cxnLst/>
              <a:rect l="l" t="t" r="r" b="b"/>
              <a:pathLst>
                <a:path w="5537" h="1712" extrusionOk="0">
                  <a:moveTo>
                    <a:pt x="3024" y="109"/>
                  </a:moveTo>
                  <a:cubicBezTo>
                    <a:pt x="3274" y="109"/>
                    <a:pt x="3513" y="132"/>
                    <a:pt x="3741" y="178"/>
                  </a:cubicBezTo>
                  <a:cubicBezTo>
                    <a:pt x="4320" y="280"/>
                    <a:pt x="4866" y="519"/>
                    <a:pt x="5343" y="871"/>
                  </a:cubicBezTo>
                  <a:lnTo>
                    <a:pt x="114" y="1598"/>
                  </a:lnTo>
                  <a:cubicBezTo>
                    <a:pt x="182" y="1224"/>
                    <a:pt x="398" y="893"/>
                    <a:pt x="705" y="678"/>
                  </a:cubicBezTo>
                  <a:cubicBezTo>
                    <a:pt x="1126" y="393"/>
                    <a:pt x="2104" y="109"/>
                    <a:pt x="3024" y="109"/>
                  </a:cubicBezTo>
                  <a:close/>
                  <a:moveTo>
                    <a:pt x="3050" y="0"/>
                  </a:moveTo>
                  <a:cubicBezTo>
                    <a:pt x="2093" y="0"/>
                    <a:pt x="1080" y="297"/>
                    <a:pt x="637" y="587"/>
                  </a:cubicBezTo>
                  <a:cubicBezTo>
                    <a:pt x="285" y="837"/>
                    <a:pt x="57" y="1224"/>
                    <a:pt x="0" y="1656"/>
                  </a:cubicBezTo>
                  <a:cubicBezTo>
                    <a:pt x="0" y="1667"/>
                    <a:pt x="0" y="1689"/>
                    <a:pt x="12" y="1701"/>
                  </a:cubicBezTo>
                  <a:cubicBezTo>
                    <a:pt x="23" y="1712"/>
                    <a:pt x="35" y="1712"/>
                    <a:pt x="57" y="1712"/>
                  </a:cubicBezTo>
                  <a:lnTo>
                    <a:pt x="5491" y="962"/>
                  </a:lnTo>
                  <a:cubicBezTo>
                    <a:pt x="5502" y="951"/>
                    <a:pt x="5525" y="939"/>
                    <a:pt x="5537" y="916"/>
                  </a:cubicBezTo>
                  <a:cubicBezTo>
                    <a:pt x="5537" y="893"/>
                    <a:pt x="5525" y="871"/>
                    <a:pt x="5514" y="860"/>
                  </a:cubicBezTo>
                  <a:cubicBezTo>
                    <a:pt x="5002" y="461"/>
                    <a:pt x="4400" y="189"/>
                    <a:pt x="3763" y="64"/>
                  </a:cubicBezTo>
                  <a:cubicBezTo>
                    <a:pt x="3536" y="20"/>
                    <a:pt x="3295" y="0"/>
                    <a:pt x="30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3"/>
            <p:cNvSpPr/>
            <p:nvPr/>
          </p:nvSpPr>
          <p:spPr>
            <a:xfrm>
              <a:off x="2143040" y="2226019"/>
              <a:ext cx="140013" cy="127567"/>
            </a:xfrm>
            <a:custGeom>
              <a:avLst/>
              <a:gdLst/>
              <a:ahLst/>
              <a:cxnLst/>
              <a:rect l="l" t="t" r="r" b="b"/>
              <a:pathLst>
                <a:path w="2115" h="1927" extrusionOk="0">
                  <a:moveTo>
                    <a:pt x="1000" y="0"/>
                  </a:moveTo>
                  <a:cubicBezTo>
                    <a:pt x="633" y="0"/>
                    <a:pt x="256" y="209"/>
                    <a:pt x="193" y="272"/>
                  </a:cubicBezTo>
                  <a:cubicBezTo>
                    <a:pt x="114" y="363"/>
                    <a:pt x="80" y="681"/>
                    <a:pt x="34" y="795"/>
                  </a:cubicBezTo>
                  <a:cubicBezTo>
                    <a:pt x="0" y="897"/>
                    <a:pt x="0" y="1011"/>
                    <a:pt x="34" y="1113"/>
                  </a:cubicBezTo>
                  <a:cubicBezTo>
                    <a:pt x="91" y="1089"/>
                    <a:pt x="162" y="1079"/>
                    <a:pt x="240" y="1079"/>
                  </a:cubicBezTo>
                  <a:cubicBezTo>
                    <a:pt x="672" y="1079"/>
                    <a:pt x="1346" y="1402"/>
                    <a:pt x="1433" y="1488"/>
                  </a:cubicBezTo>
                  <a:cubicBezTo>
                    <a:pt x="1539" y="1594"/>
                    <a:pt x="1634" y="1926"/>
                    <a:pt x="1738" y="1926"/>
                  </a:cubicBezTo>
                  <a:cubicBezTo>
                    <a:pt x="1746" y="1926"/>
                    <a:pt x="1754" y="1924"/>
                    <a:pt x="1762" y="1920"/>
                  </a:cubicBezTo>
                  <a:cubicBezTo>
                    <a:pt x="1865" y="1875"/>
                    <a:pt x="2115" y="1443"/>
                    <a:pt x="2024" y="1250"/>
                  </a:cubicBezTo>
                  <a:cubicBezTo>
                    <a:pt x="1944" y="1056"/>
                    <a:pt x="1728" y="249"/>
                    <a:pt x="1296" y="56"/>
                  </a:cubicBezTo>
                  <a:cubicBezTo>
                    <a:pt x="1203" y="16"/>
                    <a:pt x="1102" y="0"/>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3"/>
            <p:cNvSpPr/>
            <p:nvPr/>
          </p:nvSpPr>
          <p:spPr>
            <a:xfrm>
              <a:off x="2139267" y="2222511"/>
              <a:ext cx="147560" cy="135180"/>
            </a:xfrm>
            <a:custGeom>
              <a:avLst/>
              <a:gdLst/>
              <a:ahLst/>
              <a:cxnLst/>
              <a:rect l="l" t="t" r="r" b="b"/>
              <a:pathLst>
                <a:path w="2229" h="2042" extrusionOk="0">
                  <a:moveTo>
                    <a:pt x="1048" y="111"/>
                  </a:moveTo>
                  <a:cubicBezTo>
                    <a:pt x="1145" y="111"/>
                    <a:pt x="1242" y="127"/>
                    <a:pt x="1331" y="166"/>
                  </a:cubicBezTo>
                  <a:cubicBezTo>
                    <a:pt x="1672" y="313"/>
                    <a:pt x="1887" y="905"/>
                    <a:pt x="1990" y="1189"/>
                  </a:cubicBezTo>
                  <a:cubicBezTo>
                    <a:pt x="2001" y="1246"/>
                    <a:pt x="2024" y="1291"/>
                    <a:pt x="2036" y="1326"/>
                  </a:cubicBezTo>
                  <a:cubicBezTo>
                    <a:pt x="2104" y="1485"/>
                    <a:pt x="1876" y="1882"/>
                    <a:pt x="1796" y="1928"/>
                  </a:cubicBezTo>
                  <a:cubicBezTo>
                    <a:pt x="1763" y="1917"/>
                    <a:pt x="1705" y="1791"/>
                    <a:pt x="1672" y="1723"/>
                  </a:cubicBezTo>
                  <a:cubicBezTo>
                    <a:pt x="1626" y="1632"/>
                    <a:pt x="1581" y="1553"/>
                    <a:pt x="1535" y="1507"/>
                  </a:cubicBezTo>
                  <a:cubicBezTo>
                    <a:pt x="1444" y="1417"/>
                    <a:pt x="750" y="1075"/>
                    <a:pt x="296" y="1075"/>
                  </a:cubicBezTo>
                  <a:cubicBezTo>
                    <a:pt x="239" y="1075"/>
                    <a:pt x="182" y="1086"/>
                    <a:pt x="126" y="1098"/>
                  </a:cubicBezTo>
                  <a:cubicBezTo>
                    <a:pt x="114" y="1018"/>
                    <a:pt x="114" y="939"/>
                    <a:pt x="137" y="871"/>
                  </a:cubicBezTo>
                  <a:cubicBezTo>
                    <a:pt x="159" y="814"/>
                    <a:pt x="182" y="734"/>
                    <a:pt x="205" y="643"/>
                  </a:cubicBezTo>
                  <a:cubicBezTo>
                    <a:pt x="228" y="541"/>
                    <a:pt x="250" y="404"/>
                    <a:pt x="285" y="371"/>
                  </a:cubicBezTo>
                  <a:cubicBezTo>
                    <a:pt x="338" y="317"/>
                    <a:pt x="698" y="111"/>
                    <a:pt x="1048" y="111"/>
                  </a:cubicBezTo>
                  <a:close/>
                  <a:moveTo>
                    <a:pt x="1054" y="0"/>
                  </a:moveTo>
                  <a:cubicBezTo>
                    <a:pt x="662" y="0"/>
                    <a:pt x="267" y="229"/>
                    <a:pt x="205" y="291"/>
                  </a:cubicBezTo>
                  <a:cubicBezTo>
                    <a:pt x="148" y="348"/>
                    <a:pt x="126" y="484"/>
                    <a:pt x="91" y="621"/>
                  </a:cubicBezTo>
                  <a:cubicBezTo>
                    <a:pt x="80" y="700"/>
                    <a:pt x="57" y="780"/>
                    <a:pt x="35" y="825"/>
                  </a:cubicBezTo>
                  <a:cubicBezTo>
                    <a:pt x="0" y="939"/>
                    <a:pt x="0" y="1064"/>
                    <a:pt x="35" y="1177"/>
                  </a:cubicBezTo>
                  <a:cubicBezTo>
                    <a:pt x="35" y="1200"/>
                    <a:pt x="46" y="1212"/>
                    <a:pt x="68" y="1212"/>
                  </a:cubicBezTo>
                  <a:cubicBezTo>
                    <a:pt x="80" y="1223"/>
                    <a:pt x="91" y="1223"/>
                    <a:pt x="114" y="1223"/>
                  </a:cubicBezTo>
                  <a:cubicBezTo>
                    <a:pt x="168" y="1198"/>
                    <a:pt x="234" y="1188"/>
                    <a:pt x="309" y="1188"/>
                  </a:cubicBezTo>
                  <a:cubicBezTo>
                    <a:pt x="720" y="1188"/>
                    <a:pt x="1369" y="1510"/>
                    <a:pt x="1455" y="1587"/>
                  </a:cubicBezTo>
                  <a:cubicBezTo>
                    <a:pt x="1490" y="1621"/>
                    <a:pt x="1524" y="1700"/>
                    <a:pt x="1569" y="1780"/>
                  </a:cubicBezTo>
                  <a:cubicBezTo>
                    <a:pt x="1637" y="1905"/>
                    <a:pt x="1705" y="2041"/>
                    <a:pt x="1796" y="2041"/>
                  </a:cubicBezTo>
                  <a:cubicBezTo>
                    <a:pt x="1808" y="2041"/>
                    <a:pt x="1819" y="2030"/>
                    <a:pt x="1842" y="2030"/>
                  </a:cubicBezTo>
                  <a:cubicBezTo>
                    <a:pt x="1978" y="1962"/>
                    <a:pt x="2228" y="1496"/>
                    <a:pt x="2137" y="1280"/>
                  </a:cubicBezTo>
                  <a:cubicBezTo>
                    <a:pt x="2127" y="1246"/>
                    <a:pt x="2104" y="1200"/>
                    <a:pt x="2092" y="1155"/>
                  </a:cubicBezTo>
                  <a:cubicBezTo>
                    <a:pt x="1978" y="825"/>
                    <a:pt x="1763" y="234"/>
                    <a:pt x="1376" y="63"/>
                  </a:cubicBezTo>
                  <a:cubicBezTo>
                    <a:pt x="1274" y="18"/>
                    <a:pt x="1164" y="0"/>
                    <a:pt x="10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3"/>
            <p:cNvSpPr/>
            <p:nvPr/>
          </p:nvSpPr>
          <p:spPr>
            <a:xfrm>
              <a:off x="1301640" y="2265805"/>
              <a:ext cx="947521" cy="1012794"/>
            </a:xfrm>
            <a:custGeom>
              <a:avLst/>
              <a:gdLst/>
              <a:ahLst/>
              <a:cxnLst/>
              <a:rect l="l" t="t" r="r" b="b"/>
              <a:pathLst>
                <a:path w="14313" h="15299" extrusionOk="0">
                  <a:moveTo>
                    <a:pt x="13283" y="0"/>
                  </a:moveTo>
                  <a:cubicBezTo>
                    <a:pt x="12847" y="0"/>
                    <a:pt x="11800" y="2105"/>
                    <a:pt x="11562" y="2263"/>
                  </a:cubicBezTo>
                  <a:cubicBezTo>
                    <a:pt x="11312" y="2433"/>
                    <a:pt x="8993" y="3343"/>
                    <a:pt x="8129" y="3514"/>
                  </a:cubicBezTo>
                  <a:cubicBezTo>
                    <a:pt x="7265" y="3673"/>
                    <a:pt x="5617" y="3752"/>
                    <a:pt x="5617" y="3752"/>
                  </a:cubicBezTo>
                  <a:cubicBezTo>
                    <a:pt x="5503" y="3775"/>
                    <a:pt x="3457" y="4048"/>
                    <a:pt x="2535" y="4320"/>
                  </a:cubicBezTo>
                  <a:cubicBezTo>
                    <a:pt x="1615" y="4593"/>
                    <a:pt x="865" y="4946"/>
                    <a:pt x="830" y="5287"/>
                  </a:cubicBezTo>
                  <a:cubicBezTo>
                    <a:pt x="807" y="5639"/>
                    <a:pt x="57" y="12187"/>
                    <a:pt x="34" y="12563"/>
                  </a:cubicBezTo>
                  <a:cubicBezTo>
                    <a:pt x="1" y="12938"/>
                    <a:pt x="273" y="15120"/>
                    <a:pt x="410" y="15211"/>
                  </a:cubicBezTo>
                  <a:cubicBezTo>
                    <a:pt x="496" y="15262"/>
                    <a:pt x="773" y="15299"/>
                    <a:pt x="1020" y="15299"/>
                  </a:cubicBezTo>
                  <a:cubicBezTo>
                    <a:pt x="1163" y="15299"/>
                    <a:pt x="1296" y="15286"/>
                    <a:pt x="1376" y="15257"/>
                  </a:cubicBezTo>
                  <a:cubicBezTo>
                    <a:pt x="1512" y="15211"/>
                    <a:pt x="1638" y="15120"/>
                    <a:pt x="1729" y="15019"/>
                  </a:cubicBezTo>
                  <a:lnTo>
                    <a:pt x="1808" y="13211"/>
                  </a:lnTo>
                  <a:cubicBezTo>
                    <a:pt x="1808" y="13211"/>
                    <a:pt x="1865" y="13824"/>
                    <a:pt x="1979" y="13859"/>
                  </a:cubicBezTo>
                  <a:cubicBezTo>
                    <a:pt x="2987" y="14124"/>
                    <a:pt x="4027" y="14253"/>
                    <a:pt x="5070" y="14253"/>
                  </a:cubicBezTo>
                  <a:cubicBezTo>
                    <a:pt x="5415" y="14253"/>
                    <a:pt x="5760" y="14239"/>
                    <a:pt x="6105" y="14211"/>
                  </a:cubicBezTo>
                  <a:cubicBezTo>
                    <a:pt x="8436" y="14018"/>
                    <a:pt x="9402" y="13665"/>
                    <a:pt x="9584" y="13529"/>
                  </a:cubicBezTo>
                  <a:cubicBezTo>
                    <a:pt x="9777" y="13392"/>
                    <a:pt x="9755" y="12995"/>
                    <a:pt x="9755" y="12995"/>
                  </a:cubicBezTo>
                  <a:cubicBezTo>
                    <a:pt x="9755" y="12995"/>
                    <a:pt x="9777" y="12699"/>
                    <a:pt x="9777" y="12404"/>
                  </a:cubicBezTo>
                  <a:cubicBezTo>
                    <a:pt x="9777" y="12096"/>
                    <a:pt x="8913" y="6128"/>
                    <a:pt x="8913" y="6128"/>
                  </a:cubicBezTo>
                  <a:cubicBezTo>
                    <a:pt x="8913" y="6128"/>
                    <a:pt x="12471" y="5162"/>
                    <a:pt x="12744" y="4832"/>
                  </a:cubicBezTo>
                  <a:cubicBezTo>
                    <a:pt x="13017" y="4514"/>
                    <a:pt x="14313" y="967"/>
                    <a:pt x="14313" y="705"/>
                  </a:cubicBezTo>
                  <a:cubicBezTo>
                    <a:pt x="14313" y="432"/>
                    <a:pt x="13711" y="23"/>
                    <a:pt x="13290" y="0"/>
                  </a:cubicBezTo>
                  <a:cubicBezTo>
                    <a:pt x="13287" y="0"/>
                    <a:pt x="13285" y="0"/>
                    <a:pt x="13283"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3"/>
            <p:cNvSpPr/>
            <p:nvPr/>
          </p:nvSpPr>
          <p:spPr>
            <a:xfrm>
              <a:off x="1298661" y="2262032"/>
              <a:ext cx="954339" cy="1020605"/>
            </a:xfrm>
            <a:custGeom>
              <a:avLst/>
              <a:gdLst/>
              <a:ahLst/>
              <a:cxnLst/>
              <a:rect l="l" t="t" r="r" b="b"/>
              <a:pathLst>
                <a:path w="14416" h="15417" extrusionOk="0">
                  <a:moveTo>
                    <a:pt x="13319" y="115"/>
                  </a:moveTo>
                  <a:cubicBezTo>
                    <a:pt x="13321" y="115"/>
                    <a:pt x="13322" y="115"/>
                    <a:pt x="13324" y="115"/>
                  </a:cubicBezTo>
                  <a:cubicBezTo>
                    <a:pt x="13756" y="137"/>
                    <a:pt x="14302" y="535"/>
                    <a:pt x="14302" y="762"/>
                  </a:cubicBezTo>
                  <a:cubicBezTo>
                    <a:pt x="14302" y="1001"/>
                    <a:pt x="13006" y="4537"/>
                    <a:pt x="12744" y="4855"/>
                  </a:cubicBezTo>
                  <a:cubicBezTo>
                    <a:pt x="12562" y="5082"/>
                    <a:pt x="10368" y="5742"/>
                    <a:pt x="8936" y="6128"/>
                  </a:cubicBezTo>
                  <a:cubicBezTo>
                    <a:pt x="8913" y="6140"/>
                    <a:pt x="8901" y="6163"/>
                    <a:pt x="8901" y="6196"/>
                  </a:cubicBezTo>
                  <a:cubicBezTo>
                    <a:pt x="8913" y="6254"/>
                    <a:pt x="9765" y="12165"/>
                    <a:pt x="9765" y="12461"/>
                  </a:cubicBezTo>
                  <a:cubicBezTo>
                    <a:pt x="9765" y="12745"/>
                    <a:pt x="9742" y="13040"/>
                    <a:pt x="9742" y="13052"/>
                  </a:cubicBezTo>
                  <a:cubicBezTo>
                    <a:pt x="9742" y="13154"/>
                    <a:pt x="9731" y="13449"/>
                    <a:pt x="9606" y="13540"/>
                  </a:cubicBezTo>
                  <a:cubicBezTo>
                    <a:pt x="9436" y="13666"/>
                    <a:pt x="8481" y="14018"/>
                    <a:pt x="6150" y="14212"/>
                  </a:cubicBezTo>
                  <a:cubicBezTo>
                    <a:pt x="5799" y="14243"/>
                    <a:pt x="5449" y="14259"/>
                    <a:pt x="5099" y="14259"/>
                  </a:cubicBezTo>
                  <a:cubicBezTo>
                    <a:pt x="4065" y="14259"/>
                    <a:pt x="3037" y="14122"/>
                    <a:pt x="2035" y="13859"/>
                  </a:cubicBezTo>
                  <a:cubicBezTo>
                    <a:pt x="2001" y="13825"/>
                    <a:pt x="1944" y="13552"/>
                    <a:pt x="1910" y="13257"/>
                  </a:cubicBezTo>
                  <a:cubicBezTo>
                    <a:pt x="1910" y="13234"/>
                    <a:pt x="1887" y="13211"/>
                    <a:pt x="1853" y="13211"/>
                  </a:cubicBezTo>
                  <a:cubicBezTo>
                    <a:pt x="1830" y="13211"/>
                    <a:pt x="1807" y="13234"/>
                    <a:pt x="1807" y="13268"/>
                  </a:cubicBezTo>
                  <a:lnTo>
                    <a:pt x="1728" y="15053"/>
                  </a:lnTo>
                  <a:cubicBezTo>
                    <a:pt x="1637" y="15144"/>
                    <a:pt x="1523" y="15223"/>
                    <a:pt x="1410" y="15268"/>
                  </a:cubicBezTo>
                  <a:cubicBezTo>
                    <a:pt x="1339" y="15296"/>
                    <a:pt x="1220" y="15307"/>
                    <a:pt x="1090" y="15307"/>
                  </a:cubicBezTo>
                  <a:cubicBezTo>
                    <a:pt x="846" y="15307"/>
                    <a:pt x="563" y="15267"/>
                    <a:pt x="488" y="15223"/>
                  </a:cubicBezTo>
                  <a:cubicBezTo>
                    <a:pt x="375" y="15098"/>
                    <a:pt x="102" y="13052"/>
                    <a:pt x="136" y="12620"/>
                  </a:cubicBezTo>
                  <a:cubicBezTo>
                    <a:pt x="147" y="12426"/>
                    <a:pt x="352" y="10574"/>
                    <a:pt x="557" y="8777"/>
                  </a:cubicBezTo>
                  <a:cubicBezTo>
                    <a:pt x="739" y="7106"/>
                    <a:pt x="920" y="5526"/>
                    <a:pt x="932" y="5355"/>
                  </a:cubicBezTo>
                  <a:cubicBezTo>
                    <a:pt x="955" y="5071"/>
                    <a:pt x="1557" y="4730"/>
                    <a:pt x="2592" y="4435"/>
                  </a:cubicBezTo>
                  <a:cubicBezTo>
                    <a:pt x="3308" y="4218"/>
                    <a:pt x="4740" y="4003"/>
                    <a:pt x="5354" y="3912"/>
                  </a:cubicBezTo>
                  <a:cubicBezTo>
                    <a:pt x="5548" y="3889"/>
                    <a:pt x="5639" y="3877"/>
                    <a:pt x="5662" y="3866"/>
                  </a:cubicBezTo>
                  <a:cubicBezTo>
                    <a:pt x="5763" y="3866"/>
                    <a:pt x="7344" y="3775"/>
                    <a:pt x="8185" y="3616"/>
                  </a:cubicBezTo>
                  <a:cubicBezTo>
                    <a:pt x="9072" y="3457"/>
                    <a:pt x="11391" y="2536"/>
                    <a:pt x="11630" y="2366"/>
                  </a:cubicBezTo>
                  <a:cubicBezTo>
                    <a:pt x="11720" y="2308"/>
                    <a:pt x="11880" y="2047"/>
                    <a:pt x="12164" y="1604"/>
                  </a:cubicBezTo>
                  <a:cubicBezTo>
                    <a:pt x="12526" y="1005"/>
                    <a:pt x="13077" y="115"/>
                    <a:pt x="13319" y="115"/>
                  </a:cubicBezTo>
                  <a:close/>
                  <a:moveTo>
                    <a:pt x="13327" y="1"/>
                  </a:moveTo>
                  <a:cubicBezTo>
                    <a:pt x="13043" y="1"/>
                    <a:pt x="12602" y="668"/>
                    <a:pt x="12062" y="1547"/>
                  </a:cubicBezTo>
                  <a:cubicBezTo>
                    <a:pt x="11846" y="1899"/>
                    <a:pt x="11652" y="2229"/>
                    <a:pt x="11573" y="2275"/>
                  </a:cubicBezTo>
                  <a:cubicBezTo>
                    <a:pt x="11346" y="2434"/>
                    <a:pt x="9038" y="3354"/>
                    <a:pt x="8163" y="3513"/>
                  </a:cubicBezTo>
                  <a:cubicBezTo>
                    <a:pt x="7310" y="3673"/>
                    <a:pt x="5672" y="3753"/>
                    <a:pt x="5662" y="3753"/>
                  </a:cubicBezTo>
                  <a:lnTo>
                    <a:pt x="5650" y="3753"/>
                  </a:lnTo>
                  <a:cubicBezTo>
                    <a:pt x="5627" y="3764"/>
                    <a:pt x="5502" y="3775"/>
                    <a:pt x="5343" y="3809"/>
                  </a:cubicBezTo>
                  <a:cubicBezTo>
                    <a:pt x="4729" y="3900"/>
                    <a:pt x="3285" y="4116"/>
                    <a:pt x="2569" y="4321"/>
                  </a:cubicBezTo>
                  <a:cubicBezTo>
                    <a:pt x="1784" y="4548"/>
                    <a:pt x="852" y="4912"/>
                    <a:pt x="829" y="5344"/>
                  </a:cubicBezTo>
                  <a:cubicBezTo>
                    <a:pt x="807" y="5514"/>
                    <a:pt x="637" y="7095"/>
                    <a:pt x="443" y="8766"/>
                  </a:cubicBezTo>
                  <a:cubicBezTo>
                    <a:pt x="250" y="10562"/>
                    <a:pt x="34" y="12415"/>
                    <a:pt x="23" y="12608"/>
                  </a:cubicBezTo>
                  <a:cubicBezTo>
                    <a:pt x="0" y="12916"/>
                    <a:pt x="238" y="15200"/>
                    <a:pt x="420" y="15314"/>
                  </a:cubicBezTo>
                  <a:cubicBezTo>
                    <a:pt x="523" y="15371"/>
                    <a:pt x="819" y="15417"/>
                    <a:pt x="1080" y="15417"/>
                  </a:cubicBezTo>
                  <a:cubicBezTo>
                    <a:pt x="1228" y="15417"/>
                    <a:pt x="1364" y="15405"/>
                    <a:pt x="1443" y="15371"/>
                  </a:cubicBezTo>
                  <a:cubicBezTo>
                    <a:pt x="1592" y="15314"/>
                    <a:pt x="1716" y="15223"/>
                    <a:pt x="1819" y="15109"/>
                  </a:cubicBezTo>
                  <a:cubicBezTo>
                    <a:pt x="1830" y="15098"/>
                    <a:pt x="1830" y="15087"/>
                    <a:pt x="1830" y="15076"/>
                  </a:cubicBezTo>
                  <a:lnTo>
                    <a:pt x="1887" y="13791"/>
                  </a:lnTo>
                  <a:cubicBezTo>
                    <a:pt x="1921" y="13893"/>
                    <a:pt x="1955" y="13950"/>
                    <a:pt x="2001" y="13972"/>
                  </a:cubicBezTo>
                  <a:cubicBezTo>
                    <a:pt x="3026" y="14238"/>
                    <a:pt x="4071" y="14368"/>
                    <a:pt x="5115" y="14368"/>
                  </a:cubicBezTo>
                  <a:cubicBezTo>
                    <a:pt x="5460" y="14368"/>
                    <a:pt x="5805" y="14354"/>
                    <a:pt x="6150" y="14325"/>
                  </a:cubicBezTo>
                  <a:cubicBezTo>
                    <a:pt x="8435" y="14132"/>
                    <a:pt x="9447" y="13791"/>
                    <a:pt x="9663" y="13631"/>
                  </a:cubicBezTo>
                  <a:cubicBezTo>
                    <a:pt x="9879" y="13484"/>
                    <a:pt x="9856" y="13063"/>
                    <a:pt x="9856" y="13052"/>
                  </a:cubicBezTo>
                  <a:cubicBezTo>
                    <a:pt x="9856" y="13052"/>
                    <a:pt x="9879" y="12756"/>
                    <a:pt x="9879" y="12461"/>
                  </a:cubicBezTo>
                  <a:cubicBezTo>
                    <a:pt x="9879" y="12165"/>
                    <a:pt x="9106" y="6833"/>
                    <a:pt x="9015" y="6231"/>
                  </a:cubicBezTo>
                  <a:cubicBezTo>
                    <a:pt x="9550" y="6083"/>
                    <a:pt x="12574" y="5241"/>
                    <a:pt x="12835" y="4923"/>
                  </a:cubicBezTo>
                  <a:cubicBezTo>
                    <a:pt x="13119" y="4582"/>
                    <a:pt x="14415" y="1024"/>
                    <a:pt x="14415" y="762"/>
                  </a:cubicBezTo>
                  <a:cubicBezTo>
                    <a:pt x="14415" y="444"/>
                    <a:pt x="13756" y="24"/>
                    <a:pt x="13335" y="1"/>
                  </a:cubicBezTo>
                  <a:cubicBezTo>
                    <a:pt x="13332" y="1"/>
                    <a:pt x="13330" y="1"/>
                    <a:pt x="133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3"/>
            <p:cNvSpPr/>
            <p:nvPr/>
          </p:nvSpPr>
          <p:spPr>
            <a:xfrm>
              <a:off x="1612448" y="2631561"/>
              <a:ext cx="103934" cy="141536"/>
            </a:xfrm>
            <a:custGeom>
              <a:avLst/>
              <a:gdLst/>
              <a:ahLst/>
              <a:cxnLst/>
              <a:rect l="l" t="t" r="r" b="b"/>
              <a:pathLst>
                <a:path w="1570" h="2138" extrusionOk="0">
                  <a:moveTo>
                    <a:pt x="46" y="0"/>
                  </a:moveTo>
                  <a:cubicBezTo>
                    <a:pt x="23" y="12"/>
                    <a:pt x="0" y="46"/>
                    <a:pt x="12" y="69"/>
                  </a:cubicBezTo>
                  <a:cubicBezTo>
                    <a:pt x="23" y="126"/>
                    <a:pt x="399" y="1536"/>
                    <a:pt x="1478" y="2138"/>
                  </a:cubicBezTo>
                  <a:lnTo>
                    <a:pt x="1501" y="2138"/>
                  </a:lnTo>
                  <a:cubicBezTo>
                    <a:pt x="1524" y="2138"/>
                    <a:pt x="1535" y="2127"/>
                    <a:pt x="1546" y="2115"/>
                  </a:cubicBezTo>
                  <a:cubicBezTo>
                    <a:pt x="1569" y="2081"/>
                    <a:pt x="1558" y="2047"/>
                    <a:pt x="1524" y="2036"/>
                  </a:cubicBezTo>
                  <a:cubicBezTo>
                    <a:pt x="490" y="1467"/>
                    <a:pt x="126" y="58"/>
                    <a:pt x="114" y="46"/>
                  </a:cubicBezTo>
                  <a:cubicBezTo>
                    <a:pt x="114" y="12"/>
                    <a:pt x="80"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3"/>
            <p:cNvSpPr/>
            <p:nvPr/>
          </p:nvSpPr>
          <p:spPr>
            <a:xfrm>
              <a:off x="1717044" y="2808116"/>
              <a:ext cx="24891" cy="15425"/>
            </a:xfrm>
            <a:custGeom>
              <a:avLst/>
              <a:gdLst/>
              <a:ahLst/>
              <a:cxnLst/>
              <a:rect l="l" t="t" r="r" b="b"/>
              <a:pathLst>
                <a:path w="376" h="233" extrusionOk="0">
                  <a:moveTo>
                    <a:pt x="65" y="1"/>
                  </a:moveTo>
                  <a:cubicBezTo>
                    <a:pt x="41" y="1"/>
                    <a:pt x="20" y="12"/>
                    <a:pt x="12" y="28"/>
                  </a:cubicBezTo>
                  <a:cubicBezTo>
                    <a:pt x="1" y="62"/>
                    <a:pt x="12" y="85"/>
                    <a:pt x="35" y="107"/>
                  </a:cubicBezTo>
                  <a:cubicBezTo>
                    <a:pt x="115" y="142"/>
                    <a:pt x="206" y="187"/>
                    <a:pt x="285" y="233"/>
                  </a:cubicBezTo>
                  <a:lnTo>
                    <a:pt x="307" y="233"/>
                  </a:lnTo>
                  <a:cubicBezTo>
                    <a:pt x="330" y="233"/>
                    <a:pt x="353" y="221"/>
                    <a:pt x="365" y="198"/>
                  </a:cubicBezTo>
                  <a:cubicBezTo>
                    <a:pt x="376" y="176"/>
                    <a:pt x="365" y="142"/>
                    <a:pt x="330" y="130"/>
                  </a:cubicBezTo>
                  <a:cubicBezTo>
                    <a:pt x="251" y="85"/>
                    <a:pt x="171" y="51"/>
                    <a:pt x="92" y="6"/>
                  </a:cubicBezTo>
                  <a:cubicBezTo>
                    <a:pt x="83" y="2"/>
                    <a:pt x="73" y="1"/>
                    <a:pt x="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3"/>
            <p:cNvSpPr/>
            <p:nvPr/>
          </p:nvSpPr>
          <p:spPr>
            <a:xfrm>
              <a:off x="1612448" y="2730530"/>
              <a:ext cx="87318" cy="69642"/>
            </a:xfrm>
            <a:custGeom>
              <a:avLst/>
              <a:gdLst/>
              <a:ahLst/>
              <a:cxnLst/>
              <a:rect l="l" t="t" r="r" b="b"/>
              <a:pathLst>
                <a:path w="1319" h="1052" extrusionOk="0">
                  <a:moveTo>
                    <a:pt x="63" y="1"/>
                  </a:moveTo>
                  <a:cubicBezTo>
                    <a:pt x="49" y="1"/>
                    <a:pt x="34" y="7"/>
                    <a:pt x="23" y="18"/>
                  </a:cubicBezTo>
                  <a:cubicBezTo>
                    <a:pt x="0" y="41"/>
                    <a:pt x="0" y="74"/>
                    <a:pt x="23" y="97"/>
                  </a:cubicBezTo>
                  <a:cubicBezTo>
                    <a:pt x="387" y="461"/>
                    <a:pt x="785" y="779"/>
                    <a:pt x="1217" y="1052"/>
                  </a:cubicBezTo>
                  <a:lnTo>
                    <a:pt x="1251" y="1052"/>
                  </a:lnTo>
                  <a:cubicBezTo>
                    <a:pt x="1274" y="1052"/>
                    <a:pt x="1285" y="1052"/>
                    <a:pt x="1296" y="1029"/>
                  </a:cubicBezTo>
                  <a:cubicBezTo>
                    <a:pt x="1319" y="1007"/>
                    <a:pt x="1308" y="973"/>
                    <a:pt x="1285" y="950"/>
                  </a:cubicBezTo>
                  <a:cubicBezTo>
                    <a:pt x="853" y="688"/>
                    <a:pt x="455" y="370"/>
                    <a:pt x="103" y="18"/>
                  </a:cubicBezTo>
                  <a:cubicBezTo>
                    <a:pt x="92" y="7"/>
                    <a:pt x="77"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3"/>
            <p:cNvSpPr/>
            <p:nvPr/>
          </p:nvSpPr>
          <p:spPr>
            <a:xfrm>
              <a:off x="1801250" y="2671479"/>
              <a:ext cx="99499" cy="79970"/>
            </a:xfrm>
            <a:custGeom>
              <a:avLst/>
              <a:gdLst/>
              <a:ahLst/>
              <a:cxnLst/>
              <a:rect l="l" t="t" r="r" b="b"/>
              <a:pathLst>
                <a:path w="1503" h="1208" extrusionOk="0">
                  <a:moveTo>
                    <a:pt x="1366" y="0"/>
                  </a:moveTo>
                  <a:lnTo>
                    <a:pt x="36" y="489"/>
                  </a:lnTo>
                  <a:lnTo>
                    <a:pt x="548" y="705"/>
                  </a:lnTo>
                  <a:cubicBezTo>
                    <a:pt x="310" y="910"/>
                    <a:pt x="0" y="1208"/>
                    <a:pt x="146" y="1208"/>
                  </a:cubicBezTo>
                  <a:cubicBezTo>
                    <a:pt x="153" y="1208"/>
                    <a:pt x="162" y="1207"/>
                    <a:pt x="172" y="1206"/>
                  </a:cubicBezTo>
                  <a:cubicBezTo>
                    <a:pt x="445" y="1125"/>
                    <a:pt x="695" y="1012"/>
                    <a:pt x="945" y="864"/>
                  </a:cubicBezTo>
                  <a:lnTo>
                    <a:pt x="1503" y="1092"/>
                  </a:lnTo>
                  <a:lnTo>
                    <a:pt x="13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3"/>
            <p:cNvSpPr/>
            <p:nvPr/>
          </p:nvSpPr>
          <p:spPr>
            <a:xfrm>
              <a:off x="1799860" y="2667706"/>
              <a:ext cx="104662" cy="87318"/>
            </a:xfrm>
            <a:custGeom>
              <a:avLst/>
              <a:gdLst/>
              <a:ahLst/>
              <a:cxnLst/>
              <a:rect l="l" t="t" r="r" b="b"/>
              <a:pathLst>
                <a:path w="1581" h="1319" extrusionOk="0">
                  <a:moveTo>
                    <a:pt x="1342" y="137"/>
                  </a:moveTo>
                  <a:lnTo>
                    <a:pt x="1456" y="1069"/>
                  </a:lnTo>
                  <a:lnTo>
                    <a:pt x="989" y="876"/>
                  </a:lnTo>
                  <a:cubicBezTo>
                    <a:pt x="978" y="870"/>
                    <a:pt x="969" y="867"/>
                    <a:pt x="961" y="867"/>
                  </a:cubicBezTo>
                  <a:cubicBezTo>
                    <a:pt x="952" y="867"/>
                    <a:pt x="944" y="870"/>
                    <a:pt x="933" y="876"/>
                  </a:cubicBezTo>
                  <a:cubicBezTo>
                    <a:pt x="705" y="1012"/>
                    <a:pt x="455" y="1114"/>
                    <a:pt x="216" y="1194"/>
                  </a:cubicBezTo>
                  <a:cubicBezTo>
                    <a:pt x="251" y="1137"/>
                    <a:pt x="352" y="1023"/>
                    <a:pt x="603" y="808"/>
                  </a:cubicBezTo>
                  <a:cubicBezTo>
                    <a:pt x="625" y="785"/>
                    <a:pt x="625" y="773"/>
                    <a:pt x="625" y="750"/>
                  </a:cubicBezTo>
                  <a:cubicBezTo>
                    <a:pt x="625" y="728"/>
                    <a:pt x="614" y="717"/>
                    <a:pt x="592" y="705"/>
                  </a:cubicBezTo>
                  <a:lnTo>
                    <a:pt x="205" y="558"/>
                  </a:lnTo>
                  <a:lnTo>
                    <a:pt x="1342" y="137"/>
                  </a:lnTo>
                  <a:close/>
                  <a:moveTo>
                    <a:pt x="1365" y="0"/>
                  </a:moveTo>
                  <a:lnTo>
                    <a:pt x="34" y="500"/>
                  </a:lnTo>
                  <a:cubicBezTo>
                    <a:pt x="11" y="500"/>
                    <a:pt x="0" y="523"/>
                    <a:pt x="0" y="546"/>
                  </a:cubicBezTo>
                  <a:cubicBezTo>
                    <a:pt x="0" y="569"/>
                    <a:pt x="11" y="591"/>
                    <a:pt x="34" y="603"/>
                  </a:cubicBezTo>
                  <a:lnTo>
                    <a:pt x="466" y="773"/>
                  </a:lnTo>
                  <a:cubicBezTo>
                    <a:pt x="69" y="1137"/>
                    <a:pt x="57" y="1217"/>
                    <a:pt x="80" y="1273"/>
                  </a:cubicBezTo>
                  <a:cubicBezTo>
                    <a:pt x="91" y="1296"/>
                    <a:pt x="114" y="1319"/>
                    <a:pt x="171" y="1319"/>
                  </a:cubicBezTo>
                  <a:cubicBezTo>
                    <a:pt x="182" y="1319"/>
                    <a:pt x="193" y="1319"/>
                    <a:pt x="216" y="1308"/>
                  </a:cubicBezTo>
                  <a:cubicBezTo>
                    <a:pt x="478" y="1228"/>
                    <a:pt x="728" y="1126"/>
                    <a:pt x="966" y="990"/>
                  </a:cubicBezTo>
                  <a:lnTo>
                    <a:pt x="1501" y="1205"/>
                  </a:lnTo>
                  <a:cubicBezTo>
                    <a:pt x="1508" y="1209"/>
                    <a:pt x="1513" y="1210"/>
                    <a:pt x="1519" y="1210"/>
                  </a:cubicBezTo>
                  <a:cubicBezTo>
                    <a:pt x="1531" y="1210"/>
                    <a:pt x="1541" y="1202"/>
                    <a:pt x="1557" y="1194"/>
                  </a:cubicBezTo>
                  <a:cubicBezTo>
                    <a:pt x="1569" y="1182"/>
                    <a:pt x="1580" y="1160"/>
                    <a:pt x="1580" y="1149"/>
                  </a:cubicBezTo>
                  <a:lnTo>
                    <a:pt x="1444" y="46"/>
                  </a:lnTo>
                  <a:cubicBezTo>
                    <a:pt x="1433" y="35"/>
                    <a:pt x="1433" y="23"/>
                    <a:pt x="1410" y="12"/>
                  </a:cubicBezTo>
                  <a:cubicBezTo>
                    <a:pt x="1398" y="0"/>
                    <a:pt x="1376" y="0"/>
                    <a:pt x="13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3"/>
            <p:cNvSpPr/>
            <p:nvPr/>
          </p:nvSpPr>
          <p:spPr>
            <a:xfrm>
              <a:off x="1354070" y="2642086"/>
              <a:ext cx="67259" cy="484716"/>
            </a:xfrm>
            <a:custGeom>
              <a:avLst/>
              <a:gdLst/>
              <a:ahLst/>
              <a:cxnLst/>
              <a:rect l="l" t="t" r="r" b="b"/>
              <a:pathLst>
                <a:path w="1016" h="7322" extrusionOk="0">
                  <a:moveTo>
                    <a:pt x="334" y="1"/>
                  </a:moveTo>
                  <a:lnTo>
                    <a:pt x="652" y="1854"/>
                  </a:lnTo>
                  <a:cubicBezTo>
                    <a:pt x="509" y="1808"/>
                    <a:pt x="281" y="1744"/>
                    <a:pt x="148" y="1744"/>
                  </a:cubicBezTo>
                  <a:cubicBezTo>
                    <a:pt x="48" y="1744"/>
                    <a:pt x="1" y="1781"/>
                    <a:pt x="83" y="1888"/>
                  </a:cubicBezTo>
                  <a:cubicBezTo>
                    <a:pt x="265" y="2115"/>
                    <a:pt x="459" y="2309"/>
                    <a:pt x="686" y="2479"/>
                  </a:cubicBezTo>
                  <a:lnTo>
                    <a:pt x="505" y="6140"/>
                  </a:lnTo>
                  <a:cubicBezTo>
                    <a:pt x="493" y="6447"/>
                    <a:pt x="561" y="6743"/>
                    <a:pt x="720" y="7004"/>
                  </a:cubicBezTo>
                  <a:lnTo>
                    <a:pt x="902" y="7322"/>
                  </a:lnTo>
                  <a:cubicBezTo>
                    <a:pt x="823" y="7140"/>
                    <a:pt x="777" y="6947"/>
                    <a:pt x="777" y="6743"/>
                  </a:cubicBezTo>
                  <a:cubicBezTo>
                    <a:pt x="777" y="6253"/>
                    <a:pt x="1016" y="1308"/>
                    <a:pt x="1016" y="1308"/>
                  </a:cubicBezTo>
                  <a:lnTo>
                    <a:pt x="937" y="956"/>
                  </a:lnTo>
                  <a:lnTo>
                    <a:pt x="3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3"/>
            <p:cNvSpPr/>
            <p:nvPr/>
          </p:nvSpPr>
          <p:spPr>
            <a:xfrm>
              <a:off x="1352018" y="2638776"/>
              <a:ext cx="73085" cy="491866"/>
            </a:xfrm>
            <a:custGeom>
              <a:avLst/>
              <a:gdLst/>
              <a:ahLst/>
              <a:cxnLst/>
              <a:rect l="l" t="t" r="r" b="b"/>
              <a:pathLst>
                <a:path w="1104" h="7430" extrusionOk="0">
                  <a:moveTo>
                    <a:pt x="467" y="323"/>
                  </a:moveTo>
                  <a:lnTo>
                    <a:pt x="910" y="1028"/>
                  </a:lnTo>
                  <a:lnTo>
                    <a:pt x="990" y="1369"/>
                  </a:lnTo>
                  <a:cubicBezTo>
                    <a:pt x="978" y="1586"/>
                    <a:pt x="751" y="6315"/>
                    <a:pt x="751" y="6793"/>
                  </a:cubicBezTo>
                  <a:cubicBezTo>
                    <a:pt x="751" y="6849"/>
                    <a:pt x="751" y="6906"/>
                    <a:pt x="763" y="6963"/>
                  </a:cubicBezTo>
                  <a:cubicBezTo>
                    <a:pt x="637" y="6724"/>
                    <a:pt x="581" y="6462"/>
                    <a:pt x="592" y="6190"/>
                  </a:cubicBezTo>
                  <a:lnTo>
                    <a:pt x="774" y="2529"/>
                  </a:lnTo>
                  <a:cubicBezTo>
                    <a:pt x="774" y="2506"/>
                    <a:pt x="763" y="2495"/>
                    <a:pt x="751" y="2483"/>
                  </a:cubicBezTo>
                  <a:cubicBezTo>
                    <a:pt x="536" y="2313"/>
                    <a:pt x="331" y="2120"/>
                    <a:pt x="160" y="1915"/>
                  </a:cubicBezTo>
                  <a:cubicBezTo>
                    <a:pt x="126" y="1881"/>
                    <a:pt x="126" y="1859"/>
                    <a:pt x="126" y="1859"/>
                  </a:cubicBezTo>
                  <a:cubicBezTo>
                    <a:pt x="133" y="1852"/>
                    <a:pt x="152" y="1847"/>
                    <a:pt x="186" y="1847"/>
                  </a:cubicBezTo>
                  <a:cubicBezTo>
                    <a:pt x="262" y="1847"/>
                    <a:pt x="412" y="1871"/>
                    <a:pt x="672" y="1950"/>
                  </a:cubicBezTo>
                  <a:cubicBezTo>
                    <a:pt x="675" y="1953"/>
                    <a:pt x="679" y="1954"/>
                    <a:pt x="684" y="1954"/>
                  </a:cubicBezTo>
                  <a:cubicBezTo>
                    <a:pt x="695" y="1954"/>
                    <a:pt x="709" y="1946"/>
                    <a:pt x="717" y="1938"/>
                  </a:cubicBezTo>
                  <a:cubicBezTo>
                    <a:pt x="740" y="1927"/>
                    <a:pt x="740" y="1904"/>
                    <a:pt x="740" y="1892"/>
                  </a:cubicBezTo>
                  <a:lnTo>
                    <a:pt x="467" y="323"/>
                  </a:lnTo>
                  <a:close/>
                  <a:moveTo>
                    <a:pt x="362" y="1"/>
                  </a:moveTo>
                  <a:cubicBezTo>
                    <a:pt x="355" y="1"/>
                    <a:pt x="348" y="2"/>
                    <a:pt x="342" y="5"/>
                  </a:cubicBezTo>
                  <a:cubicBezTo>
                    <a:pt x="319" y="17"/>
                    <a:pt x="308" y="40"/>
                    <a:pt x="308" y="62"/>
                  </a:cubicBezTo>
                  <a:lnTo>
                    <a:pt x="615" y="1824"/>
                  </a:lnTo>
                  <a:cubicBezTo>
                    <a:pt x="393" y="1759"/>
                    <a:pt x="259" y="1738"/>
                    <a:pt x="176" y="1738"/>
                  </a:cubicBezTo>
                  <a:cubicBezTo>
                    <a:pt x="71" y="1738"/>
                    <a:pt x="48" y="1771"/>
                    <a:pt x="35" y="1790"/>
                  </a:cubicBezTo>
                  <a:cubicBezTo>
                    <a:pt x="1" y="1836"/>
                    <a:pt x="13" y="1904"/>
                    <a:pt x="69" y="1983"/>
                  </a:cubicBezTo>
                  <a:cubicBezTo>
                    <a:pt x="251" y="2188"/>
                    <a:pt x="445" y="2382"/>
                    <a:pt x="660" y="2552"/>
                  </a:cubicBezTo>
                  <a:lnTo>
                    <a:pt x="478" y="6179"/>
                  </a:lnTo>
                  <a:cubicBezTo>
                    <a:pt x="467" y="6497"/>
                    <a:pt x="546" y="6815"/>
                    <a:pt x="706" y="7088"/>
                  </a:cubicBezTo>
                  <a:lnTo>
                    <a:pt x="887" y="7406"/>
                  </a:lnTo>
                  <a:cubicBezTo>
                    <a:pt x="899" y="7417"/>
                    <a:pt x="922" y="7429"/>
                    <a:pt x="933" y="7429"/>
                  </a:cubicBezTo>
                  <a:lnTo>
                    <a:pt x="968" y="7429"/>
                  </a:lnTo>
                  <a:cubicBezTo>
                    <a:pt x="990" y="7406"/>
                    <a:pt x="1001" y="7384"/>
                    <a:pt x="990" y="7349"/>
                  </a:cubicBezTo>
                  <a:cubicBezTo>
                    <a:pt x="910" y="7179"/>
                    <a:pt x="865" y="6985"/>
                    <a:pt x="865" y="6793"/>
                  </a:cubicBezTo>
                  <a:cubicBezTo>
                    <a:pt x="865" y="6315"/>
                    <a:pt x="1092" y="1415"/>
                    <a:pt x="1104" y="1358"/>
                  </a:cubicBezTo>
                  <a:lnTo>
                    <a:pt x="1104" y="1347"/>
                  </a:lnTo>
                  <a:lnTo>
                    <a:pt x="1013" y="995"/>
                  </a:lnTo>
                  <a:lnTo>
                    <a:pt x="1013" y="983"/>
                  </a:lnTo>
                  <a:lnTo>
                    <a:pt x="410" y="28"/>
                  </a:lnTo>
                  <a:cubicBezTo>
                    <a:pt x="402" y="11"/>
                    <a:pt x="381" y="1"/>
                    <a:pt x="3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3"/>
            <p:cNvSpPr/>
            <p:nvPr/>
          </p:nvSpPr>
          <p:spPr>
            <a:xfrm>
              <a:off x="1413716" y="3127531"/>
              <a:ext cx="7613" cy="12843"/>
            </a:xfrm>
            <a:custGeom>
              <a:avLst/>
              <a:gdLst/>
              <a:ahLst/>
              <a:cxnLst/>
              <a:rect l="l" t="t" r="r" b="b"/>
              <a:pathLst>
                <a:path w="115" h="194" extrusionOk="0">
                  <a:moveTo>
                    <a:pt x="1" y="1"/>
                  </a:moveTo>
                  <a:lnTo>
                    <a:pt x="1" y="1"/>
                  </a:lnTo>
                  <a:cubicBezTo>
                    <a:pt x="36" y="69"/>
                    <a:pt x="69" y="125"/>
                    <a:pt x="115" y="194"/>
                  </a:cubicBezTo>
                  <a:lnTo>
                    <a:pt x="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3"/>
            <p:cNvSpPr/>
            <p:nvPr/>
          </p:nvSpPr>
          <p:spPr>
            <a:xfrm>
              <a:off x="1410009" y="3123493"/>
              <a:ext cx="15822" cy="20654"/>
            </a:xfrm>
            <a:custGeom>
              <a:avLst/>
              <a:gdLst/>
              <a:ahLst/>
              <a:cxnLst/>
              <a:rect l="l" t="t" r="r" b="b"/>
              <a:pathLst>
                <a:path w="239" h="312" extrusionOk="0">
                  <a:moveTo>
                    <a:pt x="54" y="0"/>
                  </a:moveTo>
                  <a:cubicBezTo>
                    <a:pt x="47" y="0"/>
                    <a:pt x="40" y="2"/>
                    <a:pt x="34" y="4"/>
                  </a:cubicBezTo>
                  <a:cubicBezTo>
                    <a:pt x="11" y="16"/>
                    <a:pt x="1" y="50"/>
                    <a:pt x="11" y="84"/>
                  </a:cubicBezTo>
                  <a:cubicBezTo>
                    <a:pt x="46" y="153"/>
                    <a:pt x="80" y="221"/>
                    <a:pt x="125" y="289"/>
                  </a:cubicBezTo>
                  <a:cubicBezTo>
                    <a:pt x="137" y="300"/>
                    <a:pt x="160" y="312"/>
                    <a:pt x="171" y="312"/>
                  </a:cubicBezTo>
                  <a:cubicBezTo>
                    <a:pt x="182" y="312"/>
                    <a:pt x="193" y="300"/>
                    <a:pt x="205" y="300"/>
                  </a:cubicBezTo>
                  <a:cubicBezTo>
                    <a:pt x="228" y="289"/>
                    <a:pt x="239" y="255"/>
                    <a:pt x="216" y="221"/>
                  </a:cubicBezTo>
                  <a:lnTo>
                    <a:pt x="114" y="27"/>
                  </a:lnTo>
                  <a:cubicBezTo>
                    <a:pt x="98" y="11"/>
                    <a:pt x="75" y="0"/>
                    <a:pt x="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3"/>
            <p:cNvSpPr/>
            <p:nvPr/>
          </p:nvSpPr>
          <p:spPr>
            <a:xfrm>
              <a:off x="1421263" y="3115483"/>
              <a:ext cx="527680" cy="93938"/>
            </a:xfrm>
            <a:custGeom>
              <a:avLst/>
              <a:gdLst/>
              <a:ahLst/>
              <a:cxnLst/>
              <a:rect l="l" t="t" r="r" b="b"/>
              <a:pathLst>
                <a:path w="7971" h="1419" extrusionOk="0">
                  <a:moveTo>
                    <a:pt x="7959" y="1"/>
                  </a:moveTo>
                  <a:lnTo>
                    <a:pt x="7834" y="24"/>
                  </a:lnTo>
                  <a:cubicBezTo>
                    <a:pt x="6260" y="735"/>
                    <a:pt x="4748" y="954"/>
                    <a:pt x="3478" y="954"/>
                  </a:cubicBezTo>
                  <a:cubicBezTo>
                    <a:pt x="1419" y="954"/>
                    <a:pt x="1" y="376"/>
                    <a:pt x="1" y="376"/>
                  </a:cubicBezTo>
                  <a:lnTo>
                    <a:pt x="1" y="376"/>
                  </a:lnTo>
                  <a:cubicBezTo>
                    <a:pt x="1" y="376"/>
                    <a:pt x="58" y="989"/>
                    <a:pt x="172" y="1024"/>
                  </a:cubicBezTo>
                  <a:cubicBezTo>
                    <a:pt x="1180" y="1289"/>
                    <a:pt x="2220" y="1418"/>
                    <a:pt x="3263" y="1418"/>
                  </a:cubicBezTo>
                  <a:cubicBezTo>
                    <a:pt x="3608" y="1418"/>
                    <a:pt x="3953" y="1404"/>
                    <a:pt x="4298" y="1376"/>
                  </a:cubicBezTo>
                  <a:cubicBezTo>
                    <a:pt x="6629" y="1183"/>
                    <a:pt x="7595" y="830"/>
                    <a:pt x="7777" y="694"/>
                  </a:cubicBezTo>
                  <a:cubicBezTo>
                    <a:pt x="7970" y="557"/>
                    <a:pt x="7948" y="160"/>
                    <a:pt x="7948" y="160"/>
                  </a:cubicBezTo>
                  <a:cubicBezTo>
                    <a:pt x="7948" y="160"/>
                    <a:pt x="7948" y="92"/>
                    <a:pt x="7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3"/>
            <p:cNvSpPr/>
            <p:nvPr/>
          </p:nvSpPr>
          <p:spPr>
            <a:xfrm>
              <a:off x="1417556" y="3111710"/>
              <a:ext cx="535095" cy="101683"/>
            </a:xfrm>
            <a:custGeom>
              <a:avLst/>
              <a:gdLst/>
              <a:ahLst/>
              <a:cxnLst/>
              <a:rect l="l" t="t" r="r" b="b"/>
              <a:pathLst>
                <a:path w="8083" h="1536" extrusionOk="0">
                  <a:moveTo>
                    <a:pt x="7946" y="126"/>
                  </a:moveTo>
                  <a:lnTo>
                    <a:pt x="7946" y="217"/>
                  </a:lnTo>
                  <a:cubicBezTo>
                    <a:pt x="7946" y="319"/>
                    <a:pt x="7935" y="614"/>
                    <a:pt x="7810" y="705"/>
                  </a:cubicBezTo>
                  <a:cubicBezTo>
                    <a:pt x="7640" y="831"/>
                    <a:pt x="6685" y="1183"/>
                    <a:pt x="4354" y="1377"/>
                  </a:cubicBezTo>
                  <a:cubicBezTo>
                    <a:pt x="4003" y="1408"/>
                    <a:pt x="3653" y="1424"/>
                    <a:pt x="3303" y="1424"/>
                  </a:cubicBezTo>
                  <a:cubicBezTo>
                    <a:pt x="2269" y="1424"/>
                    <a:pt x="1241" y="1287"/>
                    <a:pt x="239" y="1024"/>
                  </a:cubicBezTo>
                  <a:cubicBezTo>
                    <a:pt x="205" y="1001"/>
                    <a:pt x="159" y="774"/>
                    <a:pt x="125" y="513"/>
                  </a:cubicBezTo>
                  <a:lnTo>
                    <a:pt x="125" y="513"/>
                  </a:lnTo>
                  <a:cubicBezTo>
                    <a:pt x="463" y="632"/>
                    <a:pt x="1777" y="1061"/>
                    <a:pt x="3561" y="1061"/>
                  </a:cubicBezTo>
                  <a:cubicBezTo>
                    <a:pt x="4834" y="1061"/>
                    <a:pt x="6345" y="843"/>
                    <a:pt x="7913" y="137"/>
                  </a:cubicBezTo>
                  <a:lnTo>
                    <a:pt x="7946" y="126"/>
                  </a:lnTo>
                  <a:close/>
                  <a:moveTo>
                    <a:pt x="8004" y="1"/>
                  </a:moveTo>
                  <a:lnTo>
                    <a:pt x="7878" y="23"/>
                  </a:lnTo>
                  <a:cubicBezTo>
                    <a:pt x="7878" y="23"/>
                    <a:pt x="7867" y="23"/>
                    <a:pt x="7867" y="35"/>
                  </a:cubicBezTo>
                  <a:cubicBezTo>
                    <a:pt x="6312" y="736"/>
                    <a:pt x="4812" y="953"/>
                    <a:pt x="3551" y="953"/>
                  </a:cubicBezTo>
                  <a:cubicBezTo>
                    <a:pt x="1520" y="953"/>
                    <a:pt x="107" y="390"/>
                    <a:pt x="79" y="376"/>
                  </a:cubicBezTo>
                  <a:cubicBezTo>
                    <a:pt x="68" y="376"/>
                    <a:pt x="46" y="376"/>
                    <a:pt x="34" y="387"/>
                  </a:cubicBezTo>
                  <a:cubicBezTo>
                    <a:pt x="11" y="399"/>
                    <a:pt x="0" y="422"/>
                    <a:pt x="11" y="433"/>
                  </a:cubicBezTo>
                  <a:cubicBezTo>
                    <a:pt x="34" y="740"/>
                    <a:pt x="91" y="1104"/>
                    <a:pt x="205" y="1137"/>
                  </a:cubicBezTo>
                  <a:cubicBezTo>
                    <a:pt x="1216" y="1399"/>
                    <a:pt x="2251" y="1536"/>
                    <a:pt x="3297" y="1536"/>
                  </a:cubicBezTo>
                  <a:cubicBezTo>
                    <a:pt x="3649" y="1536"/>
                    <a:pt x="4002" y="1513"/>
                    <a:pt x="4354" y="1490"/>
                  </a:cubicBezTo>
                  <a:cubicBezTo>
                    <a:pt x="6639" y="1297"/>
                    <a:pt x="7651" y="956"/>
                    <a:pt x="7867" y="796"/>
                  </a:cubicBezTo>
                  <a:cubicBezTo>
                    <a:pt x="8083" y="649"/>
                    <a:pt x="8060" y="228"/>
                    <a:pt x="8060" y="217"/>
                  </a:cubicBezTo>
                  <a:lnTo>
                    <a:pt x="8060" y="58"/>
                  </a:lnTo>
                  <a:cubicBezTo>
                    <a:pt x="8072" y="46"/>
                    <a:pt x="8060" y="23"/>
                    <a:pt x="8049" y="12"/>
                  </a:cubicBezTo>
                  <a:cubicBezTo>
                    <a:pt x="8037" y="1"/>
                    <a:pt x="8015" y="1"/>
                    <a:pt x="80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3"/>
            <p:cNvSpPr/>
            <p:nvPr/>
          </p:nvSpPr>
          <p:spPr>
            <a:xfrm>
              <a:off x="1309187" y="3241793"/>
              <a:ext cx="128693" cy="83346"/>
            </a:xfrm>
            <a:custGeom>
              <a:avLst/>
              <a:gdLst/>
              <a:ahLst/>
              <a:cxnLst/>
              <a:rect l="l" t="t" r="r" b="b"/>
              <a:pathLst>
                <a:path w="1944" h="1259" extrusionOk="0">
                  <a:moveTo>
                    <a:pt x="1849" y="1"/>
                  </a:moveTo>
                  <a:cubicBezTo>
                    <a:pt x="1767" y="1"/>
                    <a:pt x="1617" y="160"/>
                    <a:pt x="1137" y="309"/>
                  </a:cubicBezTo>
                  <a:cubicBezTo>
                    <a:pt x="1019" y="345"/>
                    <a:pt x="896" y="359"/>
                    <a:pt x="777" y="359"/>
                  </a:cubicBezTo>
                  <a:cubicBezTo>
                    <a:pt x="368" y="359"/>
                    <a:pt x="0" y="196"/>
                    <a:pt x="0" y="196"/>
                  </a:cubicBezTo>
                  <a:lnTo>
                    <a:pt x="0" y="196"/>
                  </a:lnTo>
                  <a:cubicBezTo>
                    <a:pt x="23" y="423"/>
                    <a:pt x="57" y="650"/>
                    <a:pt x="102" y="867"/>
                  </a:cubicBezTo>
                  <a:cubicBezTo>
                    <a:pt x="155" y="1014"/>
                    <a:pt x="412" y="1258"/>
                    <a:pt x="900" y="1258"/>
                  </a:cubicBezTo>
                  <a:cubicBezTo>
                    <a:pt x="939" y="1258"/>
                    <a:pt x="981" y="1257"/>
                    <a:pt x="1023" y="1253"/>
                  </a:cubicBezTo>
                  <a:cubicBezTo>
                    <a:pt x="1592" y="1196"/>
                    <a:pt x="1774" y="1060"/>
                    <a:pt x="1865" y="867"/>
                  </a:cubicBezTo>
                  <a:cubicBezTo>
                    <a:pt x="1944" y="685"/>
                    <a:pt x="1944" y="36"/>
                    <a:pt x="1865" y="3"/>
                  </a:cubicBezTo>
                  <a:cubicBezTo>
                    <a:pt x="1860" y="1"/>
                    <a:pt x="1855" y="1"/>
                    <a:pt x="18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3"/>
            <p:cNvSpPr/>
            <p:nvPr/>
          </p:nvSpPr>
          <p:spPr>
            <a:xfrm>
              <a:off x="1305347" y="3238417"/>
              <a:ext cx="136372" cy="90098"/>
            </a:xfrm>
            <a:custGeom>
              <a:avLst/>
              <a:gdLst/>
              <a:ahLst/>
              <a:cxnLst/>
              <a:rect l="l" t="t" r="r" b="b"/>
              <a:pathLst>
                <a:path w="2060" h="1361" extrusionOk="0">
                  <a:moveTo>
                    <a:pt x="1888" y="110"/>
                  </a:moveTo>
                  <a:cubicBezTo>
                    <a:pt x="1934" y="213"/>
                    <a:pt x="1945" y="736"/>
                    <a:pt x="1865" y="895"/>
                  </a:cubicBezTo>
                  <a:cubicBezTo>
                    <a:pt x="1809" y="1042"/>
                    <a:pt x="1661" y="1191"/>
                    <a:pt x="1081" y="1247"/>
                  </a:cubicBezTo>
                  <a:cubicBezTo>
                    <a:pt x="1037" y="1251"/>
                    <a:pt x="994" y="1252"/>
                    <a:pt x="953" y="1252"/>
                  </a:cubicBezTo>
                  <a:cubicBezTo>
                    <a:pt x="493" y="1252"/>
                    <a:pt x="259" y="1031"/>
                    <a:pt x="217" y="906"/>
                  </a:cubicBezTo>
                  <a:cubicBezTo>
                    <a:pt x="172" y="724"/>
                    <a:pt x="137" y="519"/>
                    <a:pt x="115" y="327"/>
                  </a:cubicBezTo>
                  <a:lnTo>
                    <a:pt x="115" y="327"/>
                  </a:lnTo>
                  <a:cubicBezTo>
                    <a:pt x="251" y="375"/>
                    <a:pt x="527" y="462"/>
                    <a:pt x="826" y="462"/>
                  </a:cubicBezTo>
                  <a:cubicBezTo>
                    <a:pt x="952" y="462"/>
                    <a:pt x="1081" y="446"/>
                    <a:pt x="1206" y="406"/>
                  </a:cubicBezTo>
                  <a:cubicBezTo>
                    <a:pt x="1502" y="315"/>
                    <a:pt x="1673" y="224"/>
                    <a:pt x="1786" y="167"/>
                  </a:cubicBezTo>
                  <a:cubicBezTo>
                    <a:pt x="1820" y="145"/>
                    <a:pt x="1865" y="110"/>
                    <a:pt x="1888" y="110"/>
                  </a:cubicBezTo>
                  <a:close/>
                  <a:moveTo>
                    <a:pt x="1896" y="1"/>
                  </a:moveTo>
                  <a:cubicBezTo>
                    <a:pt x="1850" y="1"/>
                    <a:pt x="1800" y="29"/>
                    <a:pt x="1729" y="65"/>
                  </a:cubicBezTo>
                  <a:cubicBezTo>
                    <a:pt x="1615" y="122"/>
                    <a:pt x="1456" y="213"/>
                    <a:pt x="1172" y="304"/>
                  </a:cubicBezTo>
                  <a:cubicBezTo>
                    <a:pt x="1062" y="337"/>
                    <a:pt x="945" y="350"/>
                    <a:pt x="831" y="350"/>
                  </a:cubicBezTo>
                  <a:cubicBezTo>
                    <a:pt x="441" y="350"/>
                    <a:pt x="81" y="199"/>
                    <a:pt x="81" y="190"/>
                  </a:cubicBezTo>
                  <a:cubicBezTo>
                    <a:pt x="58" y="190"/>
                    <a:pt x="35" y="190"/>
                    <a:pt x="24" y="201"/>
                  </a:cubicBezTo>
                  <a:cubicBezTo>
                    <a:pt x="13" y="213"/>
                    <a:pt x="1" y="236"/>
                    <a:pt x="1" y="247"/>
                  </a:cubicBezTo>
                  <a:cubicBezTo>
                    <a:pt x="24" y="474"/>
                    <a:pt x="58" y="713"/>
                    <a:pt x="115" y="940"/>
                  </a:cubicBezTo>
                  <a:cubicBezTo>
                    <a:pt x="172" y="1111"/>
                    <a:pt x="445" y="1361"/>
                    <a:pt x="933" y="1361"/>
                  </a:cubicBezTo>
                  <a:lnTo>
                    <a:pt x="1092" y="1361"/>
                  </a:lnTo>
                  <a:cubicBezTo>
                    <a:pt x="1604" y="1304"/>
                    <a:pt x="1865" y="1191"/>
                    <a:pt x="1968" y="940"/>
                  </a:cubicBezTo>
                  <a:cubicBezTo>
                    <a:pt x="2047" y="770"/>
                    <a:pt x="2059" y="213"/>
                    <a:pt x="1991" y="65"/>
                  </a:cubicBezTo>
                  <a:cubicBezTo>
                    <a:pt x="1979" y="31"/>
                    <a:pt x="1956" y="19"/>
                    <a:pt x="1934" y="8"/>
                  </a:cubicBezTo>
                  <a:cubicBezTo>
                    <a:pt x="1921" y="3"/>
                    <a:pt x="1909" y="1"/>
                    <a:pt x="18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3"/>
            <p:cNvSpPr/>
            <p:nvPr/>
          </p:nvSpPr>
          <p:spPr>
            <a:xfrm>
              <a:off x="895239" y="4070485"/>
              <a:ext cx="532116" cy="165699"/>
            </a:xfrm>
            <a:custGeom>
              <a:avLst/>
              <a:gdLst/>
              <a:ahLst/>
              <a:cxnLst/>
              <a:rect l="l" t="t" r="r" b="b"/>
              <a:pathLst>
                <a:path w="8038" h="2503" extrusionOk="0">
                  <a:moveTo>
                    <a:pt x="4013" y="1"/>
                  </a:moveTo>
                  <a:cubicBezTo>
                    <a:pt x="1797" y="1"/>
                    <a:pt x="1" y="558"/>
                    <a:pt x="1" y="1252"/>
                  </a:cubicBezTo>
                  <a:cubicBezTo>
                    <a:pt x="1" y="1945"/>
                    <a:pt x="1797" y="2502"/>
                    <a:pt x="4013" y="2502"/>
                  </a:cubicBezTo>
                  <a:cubicBezTo>
                    <a:pt x="6230" y="2502"/>
                    <a:pt x="8038" y="1945"/>
                    <a:pt x="8038" y="1252"/>
                  </a:cubicBezTo>
                  <a:cubicBezTo>
                    <a:pt x="8038" y="558"/>
                    <a:pt x="6230" y="1"/>
                    <a:pt x="4013"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3"/>
            <p:cNvSpPr/>
            <p:nvPr/>
          </p:nvSpPr>
          <p:spPr>
            <a:xfrm>
              <a:off x="895239" y="4070485"/>
              <a:ext cx="532116" cy="165699"/>
            </a:xfrm>
            <a:custGeom>
              <a:avLst/>
              <a:gdLst/>
              <a:ahLst/>
              <a:cxnLst/>
              <a:rect l="l" t="t" r="r" b="b"/>
              <a:pathLst>
                <a:path w="8038" h="2503" extrusionOk="0">
                  <a:moveTo>
                    <a:pt x="4013" y="1"/>
                  </a:moveTo>
                  <a:cubicBezTo>
                    <a:pt x="1797" y="1"/>
                    <a:pt x="1" y="558"/>
                    <a:pt x="1" y="1252"/>
                  </a:cubicBezTo>
                  <a:cubicBezTo>
                    <a:pt x="1" y="1945"/>
                    <a:pt x="1797" y="2502"/>
                    <a:pt x="4013" y="2502"/>
                  </a:cubicBezTo>
                  <a:cubicBezTo>
                    <a:pt x="6230" y="2502"/>
                    <a:pt x="8038" y="1945"/>
                    <a:pt x="8038" y="1252"/>
                  </a:cubicBezTo>
                  <a:cubicBezTo>
                    <a:pt x="8038" y="558"/>
                    <a:pt x="6230" y="1"/>
                    <a:pt x="40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3"/>
            <p:cNvSpPr/>
            <p:nvPr/>
          </p:nvSpPr>
          <p:spPr>
            <a:xfrm>
              <a:off x="1120252" y="2278582"/>
              <a:ext cx="131804" cy="196482"/>
            </a:xfrm>
            <a:custGeom>
              <a:avLst/>
              <a:gdLst/>
              <a:ahLst/>
              <a:cxnLst/>
              <a:rect l="l" t="t" r="r" b="b"/>
              <a:pathLst>
                <a:path w="1991" h="2968" extrusionOk="0">
                  <a:moveTo>
                    <a:pt x="953" y="1"/>
                  </a:moveTo>
                  <a:cubicBezTo>
                    <a:pt x="814" y="1"/>
                    <a:pt x="656" y="17"/>
                    <a:pt x="546" y="80"/>
                  </a:cubicBezTo>
                  <a:cubicBezTo>
                    <a:pt x="319" y="217"/>
                    <a:pt x="0" y="1252"/>
                    <a:pt x="273" y="1934"/>
                  </a:cubicBezTo>
                  <a:cubicBezTo>
                    <a:pt x="546" y="2627"/>
                    <a:pt x="910" y="2945"/>
                    <a:pt x="967" y="2945"/>
                  </a:cubicBezTo>
                  <a:cubicBezTo>
                    <a:pt x="1023" y="2945"/>
                    <a:pt x="1114" y="2968"/>
                    <a:pt x="1296" y="2968"/>
                  </a:cubicBezTo>
                  <a:cubicBezTo>
                    <a:pt x="1467" y="2968"/>
                    <a:pt x="1786" y="2968"/>
                    <a:pt x="1865" y="2763"/>
                  </a:cubicBezTo>
                  <a:cubicBezTo>
                    <a:pt x="1945" y="2570"/>
                    <a:pt x="1865" y="1775"/>
                    <a:pt x="1865" y="1775"/>
                  </a:cubicBezTo>
                  <a:cubicBezTo>
                    <a:pt x="1933" y="1684"/>
                    <a:pt x="1978" y="1570"/>
                    <a:pt x="1990" y="1444"/>
                  </a:cubicBezTo>
                  <a:cubicBezTo>
                    <a:pt x="1990" y="1274"/>
                    <a:pt x="1763" y="1194"/>
                    <a:pt x="1695" y="1092"/>
                  </a:cubicBezTo>
                  <a:cubicBezTo>
                    <a:pt x="1592" y="944"/>
                    <a:pt x="1558" y="762"/>
                    <a:pt x="1569" y="580"/>
                  </a:cubicBezTo>
                  <a:cubicBezTo>
                    <a:pt x="1581" y="421"/>
                    <a:pt x="1251" y="24"/>
                    <a:pt x="1251" y="24"/>
                  </a:cubicBezTo>
                  <a:cubicBezTo>
                    <a:pt x="1251" y="24"/>
                    <a:pt x="1115" y="1"/>
                    <a:pt x="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3"/>
            <p:cNvSpPr/>
            <p:nvPr/>
          </p:nvSpPr>
          <p:spPr>
            <a:xfrm>
              <a:off x="1116479" y="2275007"/>
              <a:ext cx="138557" cy="203102"/>
            </a:xfrm>
            <a:custGeom>
              <a:avLst/>
              <a:gdLst/>
              <a:ahLst/>
              <a:cxnLst/>
              <a:rect l="l" t="t" r="r" b="b"/>
              <a:pathLst>
                <a:path w="2093" h="3068" extrusionOk="0">
                  <a:moveTo>
                    <a:pt x="1014" y="116"/>
                  </a:moveTo>
                  <a:cubicBezTo>
                    <a:pt x="1134" y="116"/>
                    <a:pt x="1242" y="129"/>
                    <a:pt x="1285" y="134"/>
                  </a:cubicBezTo>
                  <a:cubicBezTo>
                    <a:pt x="1411" y="293"/>
                    <a:pt x="1581" y="544"/>
                    <a:pt x="1570" y="634"/>
                  </a:cubicBezTo>
                  <a:cubicBezTo>
                    <a:pt x="1558" y="828"/>
                    <a:pt x="1603" y="1010"/>
                    <a:pt x="1706" y="1180"/>
                  </a:cubicBezTo>
                  <a:cubicBezTo>
                    <a:pt x="1729" y="1215"/>
                    <a:pt x="1774" y="1248"/>
                    <a:pt x="1820" y="1283"/>
                  </a:cubicBezTo>
                  <a:cubicBezTo>
                    <a:pt x="1899" y="1351"/>
                    <a:pt x="1990" y="1408"/>
                    <a:pt x="1990" y="1498"/>
                  </a:cubicBezTo>
                  <a:cubicBezTo>
                    <a:pt x="1979" y="1612"/>
                    <a:pt x="1944" y="1715"/>
                    <a:pt x="1876" y="1806"/>
                  </a:cubicBezTo>
                  <a:cubicBezTo>
                    <a:pt x="1876" y="1817"/>
                    <a:pt x="1865" y="1829"/>
                    <a:pt x="1865" y="1840"/>
                  </a:cubicBezTo>
                  <a:cubicBezTo>
                    <a:pt x="1888" y="2056"/>
                    <a:pt x="1934" y="2647"/>
                    <a:pt x="1876" y="2794"/>
                  </a:cubicBezTo>
                  <a:cubicBezTo>
                    <a:pt x="1808" y="2965"/>
                    <a:pt x="1512" y="2965"/>
                    <a:pt x="1353" y="2965"/>
                  </a:cubicBezTo>
                  <a:cubicBezTo>
                    <a:pt x="1240" y="2965"/>
                    <a:pt x="1160" y="2954"/>
                    <a:pt x="1103" y="2943"/>
                  </a:cubicBezTo>
                  <a:lnTo>
                    <a:pt x="1024" y="2943"/>
                  </a:lnTo>
                  <a:cubicBezTo>
                    <a:pt x="967" y="2920"/>
                    <a:pt x="638" y="2613"/>
                    <a:pt x="387" y="1976"/>
                  </a:cubicBezTo>
                  <a:cubicBezTo>
                    <a:pt x="115" y="1306"/>
                    <a:pt x="433" y="305"/>
                    <a:pt x="638" y="192"/>
                  </a:cubicBezTo>
                  <a:cubicBezTo>
                    <a:pt x="733" y="132"/>
                    <a:pt x="881" y="116"/>
                    <a:pt x="1014" y="116"/>
                  </a:cubicBezTo>
                  <a:close/>
                  <a:moveTo>
                    <a:pt x="1004" y="1"/>
                  </a:moveTo>
                  <a:cubicBezTo>
                    <a:pt x="861" y="1"/>
                    <a:pt x="697" y="20"/>
                    <a:pt x="580" y="89"/>
                  </a:cubicBezTo>
                  <a:cubicBezTo>
                    <a:pt x="307" y="248"/>
                    <a:pt x="1" y="1306"/>
                    <a:pt x="285" y="2010"/>
                  </a:cubicBezTo>
                  <a:cubicBezTo>
                    <a:pt x="557" y="2704"/>
                    <a:pt x="921" y="3056"/>
                    <a:pt x="1024" y="3056"/>
                  </a:cubicBezTo>
                  <a:lnTo>
                    <a:pt x="1092" y="3056"/>
                  </a:lnTo>
                  <a:cubicBezTo>
                    <a:pt x="1149" y="3067"/>
                    <a:pt x="1240" y="3067"/>
                    <a:pt x="1353" y="3067"/>
                  </a:cubicBezTo>
                  <a:cubicBezTo>
                    <a:pt x="1535" y="3067"/>
                    <a:pt x="1876" y="3067"/>
                    <a:pt x="1979" y="2840"/>
                  </a:cubicBezTo>
                  <a:cubicBezTo>
                    <a:pt x="2047" y="2647"/>
                    <a:pt x="1990" y="1988"/>
                    <a:pt x="1979" y="1851"/>
                  </a:cubicBezTo>
                  <a:cubicBezTo>
                    <a:pt x="2047" y="1749"/>
                    <a:pt x="2093" y="1624"/>
                    <a:pt x="2093" y="1498"/>
                  </a:cubicBezTo>
                  <a:cubicBezTo>
                    <a:pt x="2093" y="1351"/>
                    <a:pt x="1979" y="1271"/>
                    <a:pt x="1888" y="1192"/>
                  </a:cubicBezTo>
                  <a:cubicBezTo>
                    <a:pt x="1843" y="1169"/>
                    <a:pt x="1808" y="1135"/>
                    <a:pt x="1797" y="1124"/>
                  </a:cubicBezTo>
                  <a:cubicBezTo>
                    <a:pt x="1706" y="976"/>
                    <a:pt x="1672" y="805"/>
                    <a:pt x="1683" y="646"/>
                  </a:cubicBezTo>
                  <a:cubicBezTo>
                    <a:pt x="1694" y="464"/>
                    <a:pt x="1411" y="112"/>
                    <a:pt x="1353" y="43"/>
                  </a:cubicBezTo>
                  <a:cubicBezTo>
                    <a:pt x="1342" y="32"/>
                    <a:pt x="1331" y="32"/>
                    <a:pt x="1320" y="32"/>
                  </a:cubicBezTo>
                  <a:cubicBezTo>
                    <a:pt x="1307" y="26"/>
                    <a:pt x="1169" y="1"/>
                    <a:pt x="10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3"/>
            <p:cNvSpPr/>
            <p:nvPr/>
          </p:nvSpPr>
          <p:spPr>
            <a:xfrm>
              <a:off x="1189498" y="2326511"/>
              <a:ext cx="62559" cy="37204"/>
            </a:xfrm>
            <a:custGeom>
              <a:avLst/>
              <a:gdLst/>
              <a:ahLst/>
              <a:cxnLst/>
              <a:rect l="l" t="t" r="r" b="b"/>
              <a:pathLst>
                <a:path w="945" h="562" extrusionOk="0">
                  <a:moveTo>
                    <a:pt x="873" y="0"/>
                  </a:moveTo>
                  <a:cubicBezTo>
                    <a:pt x="866" y="0"/>
                    <a:pt x="859" y="2"/>
                    <a:pt x="853" y="5"/>
                  </a:cubicBezTo>
                  <a:lnTo>
                    <a:pt x="46" y="459"/>
                  </a:lnTo>
                  <a:cubicBezTo>
                    <a:pt x="12" y="470"/>
                    <a:pt x="0" y="505"/>
                    <a:pt x="23" y="539"/>
                  </a:cubicBezTo>
                  <a:cubicBezTo>
                    <a:pt x="35" y="550"/>
                    <a:pt x="46" y="561"/>
                    <a:pt x="68" y="561"/>
                  </a:cubicBezTo>
                  <a:lnTo>
                    <a:pt x="91" y="561"/>
                  </a:lnTo>
                  <a:lnTo>
                    <a:pt x="899" y="107"/>
                  </a:lnTo>
                  <a:cubicBezTo>
                    <a:pt x="932" y="84"/>
                    <a:pt x="944" y="50"/>
                    <a:pt x="921" y="27"/>
                  </a:cubicBezTo>
                  <a:cubicBezTo>
                    <a:pt x="913" y="11"/>
                    <a:pt x="893" y="0"/>
                    <a:pt x="8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3"/>
            <p:cNvSpPr/>
            <p:nvPr/>
          </p:nvSpPr>
          <p:spPr>
            <a:xfrm>
              <a:off x="1219552" y="2320818"/>
              <a:ext cx="30187" cy="41375"/>
            </a:xfrm>
            <a:custGeom>
              <a:avLst/>
              <a:gdLst/>
              <a:ahLst/>
              <a:cxnLst/>
              <a:rect l="l" t="t" r="r" b="b"/>
              <a:pathLst>
                <a:path w="456" h="625" extrusionOk="0">
                  <a:moveTo>
                    <a:pt x="147" y="1"/>
                  </a:moveTo>
                  <a:cubicBezTo>
                    <a:pt x="96" y="1"/>
                    <a:pt x="58" y="11"/>
                    <a:pt x="58" y="11"/>
                  </a:cubicBezTo>
                  <a:cubicBezTo>
                    <a:pt x="24" y="11"/>
                    <a:pt x="1" y="45"/>
                    <a:pt x="13" y="79"/>
                  </a:cubicBezTo>
                  <a:cubicBezTo>
                    <a:pt x="22" y="98"/>
                    <a:pt x="47" y="116"/>
                    <a:pt x="68" y="116"/>
                  </a:cubicBezTo>
                  <a:cubicBezTo>
                    <a:pt x="72" y="116"/>
                    <a:pt x="77" y="115"/>
                    <a:pt x="81" y="113"/>
                  </a:cubicBezTo>
                  <a:cubicBezTo>
                    <a:pt x="81" y="113"/>
                    <a:pt x="104" y="109"/>
                    <a:pt x="135" y="109"/>
                  </a:cubicBezTo>
                  <a:cubicBezTo>
                    <a:pt x="173" y="109"/>
                    <a:pt x="225" y="116"/>
                    <a:pt x="263" y="147"/>
                  </a:cubicBezTo>
                  <a:cubicBezTo>
                    <a:pt x="331" y="215"/>
                    <a:pt x="342" y="364"/>
                    <a:pt x="286" y="556"/>
                  </a:cubicBezTo>
                  <a:cubicBezTo>
                    <a:pt x="286" y="591"/>
                    <a:pt x="296" y="625"/>
                    <a:pt x="331" y="625"/>
                  </a:cubicBezTo>
                  <a:lnTo>
                    <a:pt x="342" y="625"/>
                  </a:lnTo>
                  <a:cubicBezTo>
                    <a:pt x="365" y="625"/>
                    <a:pt x="387" y="614"/>
                    <a:pt x="399" y="591"/>
                  </a:cubicBezTo>
                  <a:cubicBezTo>
                    <a:pt x="456" y="341"/>
                    <a:pt x="445" y="170"/>
                    <a:pt x="342" y="68"/>
                  </a:cubicBezTo>
                  <a:cubicBezTo>
                    <a:pt x="282" y="13"/>
                    <a:pt x="205" y="1"/>
                    <a:pt x="1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3"/>
            <p:cNvSpPr/>
            <p:nvPr/>
          </p:nvSpPr>
          <p:spPr>
            <a:xfrm>
              <a:off x="1034457" y="2504523"/>
              <a:ext cx="111415" cy="106781"/>
            </a:xfrm>
            <a:custGeom>
              <a:avLst/>
              <a:gdLst/>
              <a:ahLst/>
              <a:cxnLst/>
              <a:rect l="l" t="t" r="r" b="b"/>
              <a:pathLst>
                <a:path w="1683" h="1613" extrusionOk="0">
                  <a:moveTo>
                    <a:pt x="860" y="1"/>
                  </a:moveTo>
                  <a:cubicBezTo>
                    <a:pt x="409" y="1"/>
                    <a:pt x="0" y="90"/>
                    <a:pt x="0" y="90"/>
                  </a:cubicBezTo>
                  <a:lnTo>
                    <a:pt x="0" y="1249"/>
                  </a:lnTo>
                  <a:lnTo>
                    <a:pt x="1558" y="1613"/>
                  </a:lnTo>
                  <a:lnTo>
                    <a:pt x="1683" y="158"/>
                  </a:lnTo>
                  <a:cubicBezTo>
                    <a:pt x="1456" y="38"/>
                    <a:pt x="1149" y="1"/>
                    <a:pt x="8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3"/>
            <p:cNvSpPr/>
            <p:nvPr/>
          </p:nvSpPr>
          <p:spPr>
            <a:xfrm>
              <a:off x="1031412" y="2500551"/>
              <a:ext cx="118299" cy="114526"/>
            </a:xfrm>
            <a:custGeom>
              <a:avLst/>
              <a:gdLst/>
              <a:ahLst/>
              <a:cxnLst/>
              <a:rect l="l" t="t" r="r" b="b"/>
              <a:pathLst>
                <a:path w="1787" h="1730" extrusionOk="0">
                  <a:moveTo>
                    <a:pt x="933" y="116"/>
                  </a:moveTo>
                  <a:cubicBezTo>
                    <a:pt x="1193" y="116"/>
                    <a:pt x="1464" y="146"/>
                    <a:pt x="1672" y="241"/>
                  </a:cubicBezTo>
                  <a:lnTo>
                    <a:pt x="1559" y="1605"/>
                  </a:lnTo>
                  <a:lnTo>
                    <a:pt x="104" y="1264"/>
                  </a:lnTo>
                  <a:lnTo>
                    <a:pt x="104" y="195"/>
                  </a:lnTo>
                  <a:cubicBezTo>
                    <a:pt x="223" y="175"/>
                    <a:pt x="568" y="116"/>
                    <a:pt x="933" y="116"/>
                  </a:cubicBezTo>
                  <a:close/>
                  <a:moveTo>
                    <a:pt x="908" y="1"/>
                  </a:moveTo>
                  <a:cubicBezTo>
                    <a:pt x="464" y="1"/>
                    <a:pt x="63" y="86"/>
                    <a:pt x="35" y="92"/>
                  </a:cubicBezTo>
                  <a:cubicBezTo>
                    <a:pt x="13" y="104"/>
                    <a:pt x="1" y="127"/>
                    <a:pt x="1" y="150"/>
                  </a:cubicBezTo>
                  <a:lnTo>
                    <a:pt x="1" y="1309"/>
                  </a:lnTo>
                  <a:cubicBezTo>
                    <a:pt x="1" y="1332"/>
                    <a:pt x="13" y="1355"/>
                    <a:pt x="35" y="1366"/>
                  </a:cubicBezTo>
                  <a:lnTo>
                    <a:pt x="1592" y="1729"/>
                  </a:lnTo>
                  <a:lnTo>
                    <a:pt x="1604" y="1729"/>
                  </a:lnTo>
                  <a:cubicBezTo>
                    <a:pt x="1615" y="1729"/>
                    <a:pt x="1627" y="1729"/>
                    <a:pt x="1638" y="1718"/>
                  </a:cubicBezTo>
                  <a:cubicBezTo>
                    <a:pt x="1650" y="1718"/>
                    <a:pt x="1661" y="1696"/>
                    <a:pt x="1661" y="1684"/>
                  </a:cubicBezTo>
                  <a:lnTo>
                    <a:pt x="1786" y="218"/>
                  </a:lnTo>
                  <a:cubicBezTo>
                    <a:pt x="1786" y="195"/>
                    <a:pt x="1774" y="172"/>
                    <a:pt x="1752" y="161"/>
                  </a:cubicBezTo>
                  <a:cubicBezTo>
                    <a:pt x="1516" y="38"/>
                    <a:pt x="1202" y="1"/>
                    <a:pt x="9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3"/>
            <p:cNvSpPr/>
            <p:nvPr/>
          </p:nvSpPr>
          <p:spPr>
            <a:xfrm>
              <a:off x="921587" y="2222378"/>
              <a:ext cx="289824" cy="341062"/>
            </a:xfrm>
            <a:custGeom>
              <a:avLst/>
              <a:gdLst/>
              <a:ahLst/>
              <a:cxnLst/>
              <a:rect l="l" t="t" r="r" b="b"/>
              <a:pathLst>
                <a:path w="4378" h="5152" extrusionOk="0">
                  <a:moveTo>
                    <a:pt x="3676" y="1"/>
                  </a:moveTo>
                  <a:cubicBezTo>
                    <a:pt x="3322" y="1"/>
                    <a:pt x="3229" y="224"/>
                    <a:pt x="3229" y="224"/>
                  </a:cubicBezTo>
                  <a:cubicBezTo>
                    <a:pt x="3032" y="272"/>
                    <a:pt x="2824" y="297"/>
                    <a:pt x="2617" y="297"/>
                  </a:cubicBezTo>
                  <a:cubicBezTo>
                    <a:pt x="2525" y="297"/>
                    <a:pt x="2433" y="292"/>
                    <a:pt x="2342" y="282"/>
                  </a:cubicBezTo>
                  <a:cubicBezTo>
                    <a:pt x="2276" y="273"/>
                    <a:pt x="2200" y="269"/>
                    <a:pt x="2115" y="269"/>
                  </a:cubicBezTo>
                  <a:cubicBezTo>
                    <a:pt x="1614" y="269"/>
                    <a:pt x="847" y="435"/>
                    <a:pt x="614" y="1009"/>
                  </a:cubicBezTo>
                  <a:cubicBezTo>
                    <a:pt x="341" y="1680"/>
                    <a:pt x="671" y="2283"/>
                    <a:pt x="637" y="2475"/>
                  </a:cubicBezTo>
                  <a:cubicBezTo>
                    <a:pt x="614" y="2657"/>
                    <a:pt x="126" y="2930"/>
                    <a:pt x="126" y="3203"/>
                  </a:cubicBezTo>
                  <a:cubicBezTo>
                    <a:pt x="126" y="3476"/>
                    <a:pt x="341" y="3715"/>
                    <a:pt x="250" y="3931"/>
                  </a:cubicBezTo>
                  <a:cubicBezTo>
                    <a:pt x="159" y="4147"/>
                    <a:pt x="0" y="4329"/>
                    <a:pt x="126" y="4534"/>
                  </a:cubicBezTo>
                  <a:cubicBezTo>
                    <a:pt x="156" y="4587"/>
                    <a:pt x="209" y="4605"/>
                    <a:pt x="273" y="4605"/>
                  </a:cubicBezTo>
                  <a:cubicBezTo>
                    <a:pt x="402" y="4605"/>
                    <a:pt x="573" y="4530"/>
                    <a:pt x="682" y="4530"/>
                  </a:cubicBezTo>
                  <a:cubicBezTo>
                    <a:pt x="735" y="4530"/>
                    <a:pt x="774" y="4548"/>
                    <a:pt x="785" y="4602"/>
                  </a:cubicBezTo>
                  <a:cubicBezTo>
                    <a:pt x="841" y="4806"/>
                    <a:pt x="1308" y="5090"/>
                    <a:pt x="1523" y="5090"/>
                  </a:cubicBezTo>
                  <a:cubicBezTo>
                    <a:pt x="1695" y="5090"/>
                    <a:pt x="1898" y="4764"/>
                    <a:pt x="2026" y="4764"/>
                  </a:cubicBezTo>
                  <a:cubicBezTo>
                    <a:pt x="2051" y="4764"/>
                    <a:pt x="2073" y="4777"/>
                    <a:pt x="2092" y="4806"/>
                  </a:cubicBezTo>
                  <a:cubicBezTo>
                    <a:pt x="2208" y="4974"/>
                    <a:pt x="2419" y="5151"/>
                    <a:pt x="2648" y="5151"/>
                  </a:cubicBezTo>
                  <a:cubicBezTo>
                    <a:pt x="2667" y="5151"/>
                    <a:pt x="2686" y="5150"/>
                    <a:pt x="2706" y="5147"/>
                  </a:cubicBezTo>
                  <a:cubicBezTo>
                    <a:pt x="2905" y="5119"/>
                    <a:pt x="3024" y="4729"/>
                    <a:pt x="3359" y="4729"/>
                  </a:cubicBezTo>
                  <a:cubicBezTo>
                    <a:pt x="3427" y="4729"/>
                    <a:pt x="3504" y="4745"/>
                    <a:pt x="3592" y="4784"/>
                  </a:cubicBezTo>
                  <a:cubicBezTo>
                    <a:pt x="3684" y="4821"/>
                    <a:pt x="3764" y="4838"/>
                    <a:pt x="3834" y="4838"/>
                  </a:cubicBezTo>
                  <a:cubicBezTo>
                    <a:pt x="4165" y="4838"/>
                    <a:pt x="4271" y="4460"/>
                    <a:pt x="4252" y="4112"/>
                  </a:cubicBezTo>
                  <a:cubicBezTo>
                    <a:pt x="4241" y="3715"/>
                    <a:pt x="3763" y="3169"/>
                    <a:pt x="3854" y="2862"/>
                  </a:cubicBezTo>
                  <a:cubicBezTo>
                    <a:pt x="3945" y="2566"/>
                    <a:pt x="4138" y="2351"/>
                    <a:pt x="4070" y="2021"/>
                  </a:cubicBezTo>
                  <a:cubicBezTo>
                    <a:pt x="4014" y="1680"/>
                    <a:pt x="3741" y="1555"/>
                    <a:pt x="3888" y="1316"/>
                  </a:cubicBezTo>
                  <a:cubicBezTo>
                    <a:pt x="4036" y="1077"/>
                    <a:pt x="4252" y="1077"/>
                    <a:pt x="4320" y="770"/>
                  </a:cubicBezTo>
                  <a:cubicBezTo>
                    <a:pt x="4377" y="464"/>
                    <a:pt x="4252" y="65"/>
                    <a:pt x="3797" y="9"/>
                  </a:cubicBezTo>
                  <a:cubicBezTo>
                    <a:pt x="3754" y="3"/>
                    <a:pt x="3714" y="1"/>
                    <a:pt x="36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3"/>
            <p:cNvSpPr/>
            <p:nvPr/>
          </p:nvSpPr>
          <p:spPr>
            <a:xfrm>
              <a:off x="919336" y="2218472"/>
              <a:ext cx="294259" cy="348411"/>
            </a:xfrm>
            <a:custGeom>
              <a:avLst/>
              <a:gdLst/>
              <a:ahLst/>
              <a:cxnLst/>
              <a:rect l="l" t="t" r="r" b="b"/>
              <a:pathLst>
                <a:path w="4445" h="5263" extrusionOk="0">
                  <a:moveTo>
                    <a:pt x="3699" y="115"/>
                  </a:moveTo>
                  <a:cubicBezTo>
                    <a:pt x="3736" y="115"/>
                    <a:pt x="3776" y="118"/>
                    <a:pt x="3820" y="124"/>
                  </a:cubicBezTo>
                  <a:cubicBezTo>
                    <a:pt x="3990" y="147"/>
                    <a:pt x="4116" y="215"/>
                    <a:pt x="4207" y="329"/>
                  </a:cubicBezTo>
                  <a:cubicBezTo>
                    <a:pt x="4298" y="465"/>
                    <a:pt x="4331" y="647"/>
                    <a:pt x="4298" y="818"/>
                  </a:cubicBezTo>
                  <a:cubicBezTo>
                    <a:pt x="4263" y="977"/>
                    <a:pt x="4184" y="1046"/>
                    <a:pt x="4093" y="1114"/>
                  </a:cubicBezTo>
                  <a:cubicBezTo>
                    <a:pt x="4025" y="1170"/>
                    <a:pt x="3945" y="1238"/>
                    <a:pt x="3877" y="1341"/>
                  </a:cubicBezTo>
                  <a:cubicBezTo>
                    <a:pt x="3775" y="1523"/>
                    <a:pt x="3843" y="1648"/>
                    <a:pt x="3922" y="1784"/>
                  </a:cubicBezTo>
                  <a:cubicBezTo>
                    <a:pt x="3967" y="1864"/>
                    <a:pt x="4025" y="1955"/>
                    <a:pt x="4048" y="2080"/>
                  </a:cubicBezTo>
                  <a:cubicBezTo>
                    <a:pt x="4093" y="2296"/>
                    <a:pt x="4025" y="2455"/>
                    <a:pt x="3945" y="2648"/>
                  </a:cubicBezTo>
                  <a:cubicBezTo>
                    <a:pt x="3911" y="2728"/>
                    <a:pt x="3866" y="2819"/>
                    <a:pt x="3843" y="2910"/>
                  </a:cubicBezTo>
                  <a:cubicBezTo>
                    <a:pt x="3786" y="3092"/>
                    <a:pt x="3899" y="3342"/>
                    <a:pt x="4025" y="3592"/>
                  </a:cubicBezTo>
                  <a:cubicBezTo>
                    <a:pt x="4127" y="3797"/>
                    <a:pt x="4229" y="4001"/>
                    <a:pt x="4229" y="4171"/>
                  </a:cubicBezTo>
                  <a:cubicBezTo>
                    <a:pt x="4240" y="4399"/>
                    <a:pt x="4207" y="4672"/>
                    <a:pt x="4036" y="4785"/>
                  </a:cubicBezTo>
                  <a:cubicBezTo>
                    <a:pt x="3990" y="4819"/>
                    <a:pt x="3933" y="4836"/>
                    <a:pt x="3868" y="4836"/>
                  </a:cubicBezTo>
                  <a:cubicBezTo>
                    <a:pt x="3803" y="4836"/>
                    <a:pt x="3729" y="4819"/>
                    <a:pt x="3649" y="4785"/>
                  </a:cubicBezTo>
                  <a:cubicBezTo>
                    <a:pt x="3556" y="4746"/>
                    <a:pt x="3474" y="4729"/>
                    <a:pt x="3400" y="4729"/>
                  </a:cubicBezTo>
                  <a:cubicBezTo>
                    <a:pt x="3177" y="4729"/>
                    <a:pt x="3036" y="4879"/>
                    <a:pt x="2933" y="4990"/>
                  </a:cubicBezTo>
                  <a:cubicBezTo>
                    <a:pt x="2865" y="5070"/>
                    <a:pt x="2797" y="5138"/>
                    <a:pt x="2729" y="5149"/>
                  </a:cubicBezTo>
                  <a:cubicBezTo>
                    <a:pt x="2710" y="5152"/>
                    <a:pt x="2691" y="5154"/>
                    <a:pt x="2672" y="5154"/>
                  </a:cubicBezTo>
                  <a:cubicBezTo>
                    <a:pt x="2473" y="5154"/>
                    <a:pt x="2276" y="4998"/>
                    <a:pt x="2183" y="4843"/>
                  </a:cubicBezTo>
                  <a:cubicBezTo>
                    <a:pt x="2149" y="4785"/>
                    <a:pt x="2103" y="4774"/>
                    <a:pt x="2080" y="4774"/>
                  </a:cubicBezTo>
                  <a:lnTo>
                    <a:pt x="2058" y="4774"/>
                  </a:lnTo>
                  <a:cubicBezTo>
                    <a:pt x="1978" y="4774"/>
                    <a:pt x="1898" y="4843"/>
                    <a:pt x="1807" y="4922"/>
                  </a:cubicBezTo>
                  <a:cubicBezTo>
                    <a:pt x="1728" y="5002"/>
                    <a:pt x="1626" y="5093"/>
                    <a:pt x="1557" y="5093"/>
                  </a:cubicBezTo>
                  <a:cubicBezTo>
                    <a:pt x="1353" y="5093"/>
                    <a:pt x="921" y="4831"/>
                    <a:pt x="875" y="4649"/>
                  </a:cubicBezTo>
                  <a:cubicBezTo>
                    <a:pt x="864" y="4603"/>
                    <a:pt x="842" y="4570"/>
                    <a:pt x="807" y="4558"/>
                  </a:cubicBezTo>
                  <a:cubicBezTo>
                    <a:pt x="780" y="4540"/>
                    <a:pt x="745" y="4533"/>
                    <a:pt x="707" y="4533"/>
                  </a:cubicBezTo>
                  <a:cubicBezTo>
                    <a:pt x="648" y="4533"/>
                    <a:pt x="580" y="4549"/>
                    <a:pt x="511" y="4570"/>
                  </a:cubicBezTo>
                  <a:cubicBezTo>
                    <a:pt x="424" y="4595"/>
                    <a:pt x="354" y="4613"/>
                    <a:pt x="301" y="4613"/>
                  </a:cubicBezTo>
                  <a:cubicBezTo>
                    <a:pt x="258" y="4613"/>
                    <a:pt x="226" y="4601"/>
                    <a:pt x="205" y="4570"/>
                  </a:cubicBezTo>
                  <a:cubicBezTo>
                    <a:pt x="125" y="4422"/>
                    <a:pt x="193" y="4308"/>
                    <a:pt x="273" y="4149"/>
                  </a:cubicBezTo>
                  <a:cubicBezTo>
                    <a:pt x="284" y="4103"/>
                    <a:pt x="307" y="4058"/>
                    <a:pt x="330" y="4012"/>
                  </a:cubicBezTo>
                  <a:cubicBezTo>
                    <a:pt x="387" y="3876"/>
                    <a:pt x="341" y="3728"/>
                    <a:pt x="284" y="3580"/>
                  </a:cubicBezTo>
                  <a:cubicBezTo>
                    <a:pt x="250" y="3478"/>
                    <a:pt x="216" y="3365"/>
                    <a:pt x="216" y="3262"/>
                  </a:cubicBezTo>
                  <a:cubicBezTo>
                    <a:pt x="216" y="3126"/>
                    <a:pt x="364" y="2978"/>
                    <a:pt x="501" y="2842"/>
                  </a:cubicBezTo>
                  <a:cubicBezTo>
                    <a:pt x="614" y="2728"/>
                    <a:pt x="716" y="2637"/>
                    <a:pt x="728" y="2534"/>
                  </a:cubicBezTo>
                  <a:cubicBezTo>
                    <a:pt x="739" y="2478"/>
                    <a:pt x="716" y="2387"/>
                    <a:pt x="682" y="2251"/>
                  </a:cubicBezTo>
                  <a:cubicBezTo>
                    <a:pt x="614" y="1978"/>
                    <a:pt x="511" y="1546"/>
                    <a:pt x="693" y="1091"/>
                  </a:cubicBezTo>
                  <a:cubicBezTo>
                    <a:pt x="925" y="540"/>
                    <a:pt x="1674" y="384"/>
                    <a:pt x="2152" y="384"/>
                  </a:cubicBezTo>
                  <a:cubicBezTo>
                    <a:pt x="2237" y="384"/>
                    <a:pt x="2313" y="389"/>
                    <a:pt x="2376" y="397"/>
                  </a:cubicBezTo>
                  <a:cubicBezTo>
                    <a:pt x="2465" y="408"/>
                    <a:pt x="2555" y="413"/>
                    <a:pt x="2646" y="413"/>
                  </a:cubicBezTo>
                  <a:cubicBezTo>
                    <a:pt x="2856" y="413"/>
                    <a:pt x="3068" y="385"/>
                    <a:pt x="3274" y="329"/>
                  </a:cubicBezTo>
                  <a:cubicBezTo>
                    <a:pt x="3297" y="329"/>
                    <a:pt x="3308" y="318"/>
                    <a:pt x="3320" y="306"/>
                  </a:cubicBezTo>
                  <a:cubicBezTo>
                    <a:pt x="3320" y="296"/>
                    <a:pt x="3401" y="115"/>
                    <a:pt x="3699" y="115"/>
                  </a:cubicBezTo>
                  <a:close/>
                  <a:moveTo>
                    <a:pt x="3707" y="1"/>
                  </a:moveTo>
                  <a:cubicBezTo>
                    <a:pt x="3397" y="1"/>
                    <a:pt x="3269" y="167"/>
                    <a:pt x="3229" y="227"/>
                  </a:cubicBezTo>
                  <a:cubicBezTo>
                    <a:pt x="3033" y="274"/>
                    <a:pt x="2843" y="299"/>
                    <a:pt x="2651" y="299"/>
                  </a:cubicBezTo>
                  <a:cubicBezTo>
                    <a:pt x="2564" y="299"/>
                    <a:pt x="2476" y="294"/>
                    <a:pt x="2388" y="283"/>
                  </a:cubicBezTo>
                  <a:cubicBezTo>
                    <a:pt x="2325" y="275"/>
                    <a:pt x="2250" y="271"/>
                    <a:pt x="2167" y="271"/>
                  </a:cubicBezTo>
                  <a:cubicBezTo>
                    <a:pt x="1661" y="271"/>
                    <a:pt x="845" y="440"/>
                    <a:pt x="592" y="1046"/>
                  </a:cubicBezTo>
                  <a:cubicBezTo>
                    <a:pt x="398" y="1534"/>
                    <a:pt x="501" y="1989"/>
                    <a:pt x="580" y="2284"/>
                  </a:cubicBezTo>
                  <a:cubicBezTo>
                    <a:pt x="602" y="2387"/>
                    <a:pt x="625" y="2478"/>
                    <a:pt x="625" y="2523"/>
                  </a:cubicBezTo>
                  <a:cubicBezTo>
                    <a:pt x="614" y="2580"/>
                    <a:pt x="511" y="2671"/>
                    <a:pt x="421" y="2762"/>
                  </a:cubicBezTo>
                  <a:cubicBezTo>
                    <a:pt x="273" y="2910"/>
                    <a:pt x="102" y="3080"/>
                    <a:pt x="102" y="3262"/>
                  </a:cubicBezTo>
                  <a:cubicBezTo>
                    <a:pt x="102" y="3387"/>
                    <a:pt x="148" y="3512"/>
                    <a:pt x="182" y="3615"/>
                  </a:cubicBezTo>
                  <a:cubicBezTo>
                    <a:pt x="228" y="3751"/>
                    <a:pt x="273" y="3865"/>
                    <a:pt x="228" y="3967"/>
                  </a:cubicBezTo>
                  <a:cubicBezTo>
                    <a:pt x="216" y="4012"/>
                    <a:pt x="193" y="4058"/>
                    <a:pt x="170" y="4092"/>
                  </a:cubicBezTo>
                  <a:cubicBezTo>
                    <a:pt x="91" y="4262"/>
                    <a:pt x="0" y="4433"/>
                    <a:pt x="114" y="4626"/>
                  </a:cubicBezTo>
                  <a:cubicBezTo>
                    <a:pt x="154" y="4700"/>
                    <a:pt x="222" y="4723"/>
                    <a:pt x="299" y="4723"/>
                  </a:cubicBezTo>
                  <a:cubicBezTo>
                    <a:pt x="375" y="4723"/>
                    <a:pt x="461" y="4700"/>
                    <a:pt x="534" y="4683"/>
                  </a:cubicBezTo>
                  <a:cubicBezTo>
                    <a:pt x="596" y="4666"/>
                    <a:pt x="670" y="4641"/>
                    <a:pt x="722" y="4641"/>
                  </a:cubicBezTo>
                  <a:cubicBezTo>
                    <a:pt x="738" y="4641"/>
                    <a:pt x="751" y="4644"/>
                    <a:pt x="762" y="4649"/>
                  </a:cubicBezTo>
                  <a:cubicBezTo>
                    <a:pt x="762" y="4649"/>
                    <a:pt x="762" y="4661"/>
                    <a:pt x="773" y="4672"/>
                  </a:cubicBezTo>
                  <a:cubicBezTo>
                    <a:pt x="830" y="4922"/>
                    <a:pt x="1330" y="5195"/>
                    <a:pt x="1557" y="5195"/>
                  </a:cubicBezTo>
                  <a:cubicBezTo>
                    <a:pt x="1671" y="5195"/>
                    <a:pt x="1785" y="5104"/>
                    <a:pt x="1888" y="5013"/>
                  </a:cubicBezTo>
                  <a:cubicBezTo>
                    <a:pt x="1940" y="4960"/>
                    <a:pt x="2013" y="4887"/>
                    <a:pt x="2060" y="4887"/>
                  </a:cubicBezTo>
                  <a:cubicBezTo>
                    <a:pt x="2063" y="4887"/>
                    <a:pt x="2066" y="4887"/>
                    <a:pt x="2069" y="4888"/>
                  </a:cubicBezTo>
                  <a:lnTo>
                    <a:pt x="2080" y="4899"/>
                  </a:lnTo>
                  <a:cubicBezTo>
                    <a:pt x="2206" y="5081"/>
                    <a:pt x="2433" y="5263"/>
                    <a:pt x="2683" y="5263"/>
                  </a:cubicBezTo>
                  <a:cubicBezTo>
                    <a:pt x="2706" y="5263"/>
                    <a:pt x="2729" y="5263"/>
                    <a:pt x="2752" y="5252"/>
                  </a:cubicBezTo>
                  <a:cubicBezTo>
                    <a:pt x="2853" y="5240"/>
                    <a:pt x="2933" y="5161"/>
                    <a:pt x="3013" y="5070"/>
                  </a:cubicBezTo>
                  <a:cubicBezTo>
                    <a:pt x="3113" y="4953"/>
                    <a:pt x="3219" y="4836"/>
                    <a:pt x="3390" y="4836"/>
                  </a:cubicBezTo>
                  <a:cubicBezTo>
                    <a:pt x="3452" y="4836"/>
                    <a:pt x="3522" y="4852"/>
                    <a:pt x="3604" y="4888"/>
                  </a:cubicBezTo>
                  <a:cubicBezTo>
                    <a:pt x="3694" y="4931"/>
                    <a:pt x="3780" y="4951"/>
                    <a:pt x="3859" y="4951"/>
                  </a:cubicBezTo>
                  <a:cubicBezTo>
                    <a:pt x="3949" y="4951"/>
                    <a:pt x="4031" y="4925"/>
                    <a:pt x="4104" y="4876"/>
                  </a:cubicBezTo>
                  <a:cubicBezTo>
                    <a:pt x="4275" y="4763"/>
                    <a:pt x="4366" y="4502"/>
                    <a:pt x="4343" y="4171"/>
                  </a:cubicBezTo>
                  <a:cubicBezTo>
                    <a:pt x="4331" y="3979"/>
                    <a:pt x="4229" y="3751"/>
                    <a:pt x="4127" y="3547"/>
                  </a:cubicBezTo>
                  <a:cubicBezTo>
                    <a:pt x="4013" y="3319"/>
                    <a:pt x="3899" y="3080"/>
                    <a:pt x="3945" y="2944"/>
                  </a:cubicBezTo>
                  <a:cubicBezTo>
                    <a:pt x="3967" y="2853"/>
                    <a:pt x="4013" y="2762"/>
                    <a:pt x="4048" y="2683"/>
                  </a:cubicBezTo>
                  <a:cubicBezTo>
                    <a:pt x="4127" y="2489"/>
                    <a:pt x="4207" y="2307"/>
                    <a:pt x="4161" y="2069"/>
                  </a:cubicBezTo>
                  <a:cubicBezTo>
                    <a:pt x="4138" y="1920"/>
                    <a:pt x="4070" y="1807"/>
                    <a:pt x="4013" y="1728"/>
                  </a:cubicBezTo>
                  <a:cubicBezTo>
                    <a:pt x="3934" y="1591"/>
                    <a:pt x="3899" y="1511"/>
                    <a:pt x="3967" y="1409"/>
                  </a:cubicBezTo>
                  <a:cubicBezTo>
                    <a:pt x="4025" y="1307"/>
                    <a:pt x="4093" y="1261"/>
                    <a:pt x="4161" y="1205"/>
                  </a:cubicBezTo>
                  <a:cubicBezTo>
                    <a:pt x="4263" y="1125"/>
                    <a:pt x="4366" y="1034"/>
                    <a:pt x="4399" y="841"/>
                  </a:cubicBezTo>
                  <a:cubicBezTo>
                    <a:pt x="4445" y="636"/>
                    <a:pt x="4399" y="420"/>
                    <a:pt x="4298" y="272"/>
                  </a:cubicBezTo>
                  <a:cubicBezTo>
                    <a:pt x="4195" y="124"/>
                    <a:pt x="4036" y="45"/>
                    <a:pt x="3843" y="11"/>
                  </a:cubicBezTo>
                  <a:cubicBezTo>
                    <a:pt x="3794" y="4"/>
                    <a:pt x="3749" y="1"/>
                    <a:pt x="37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3"/>
            <p:cNvSpPr/>
            <p:nvPr/>
          </p:nvSpPr>
          <p:spPr>
            <a:xfrm>
              <a:off x="913312" y="3220675"/>
              <a:ext cx="173907" cy="931169"/>
            </a:xfrm>
            <a:custGeom>
              <a:avLst/>
              <a:gdLst/>
              <a:ahLst/>
              <a:cxnLst/>
              <a:rect l="l" t="t" r="r" b="b"/>
              <a:pathLst>
                <a:path w="2627" h="14066" extrusionOk="0">
                  <a:moveTo>
                    <a:pt x="1441" y="0"/>
                  </a:moveTo>
                  <a:cubicBezTo>
                    <a:pt x="1346" y="0"/>
                    <a:pt x="1251" y="8"/>
                    <a:pt x="1160" y="26"/>
                  </a:cubicBezTo>
                  <a:cubicBezTo>
                    <a:pt x="523" y="140"/>
                    <a:pt x="614" y="674"/>
                    <a:pt x="614" y="674"/>
                  </a:cubicBezTo>
                  <a:cubicBezTo>
                    <a:pt x="614" y="674"/>
                    <a:pt x="1034" y="3107"/>
                    <a:pt x="830" y="5460"/>
                  </a:cubicBezTo>
                  <a:cubicBezTo>
                    <a:pt x="739" y="6415"/>
                    <a:pt x="273" y="6654"/>
                    <a:pt x="148" y="7904"/>
                  </a:cubicBezTo>
                  <a:cubicBezTo>
                    <a:pt x="34" y="9166"/>
                    <a:pt x="455" y="11701"/>
                    <a:pt x="239" y="13043"/>
                  </a:cubicBezTo>
                  <a:cubicBezTo>
                    <a:pt x="216" y="13225"/>
                    <a:pt x="0" y="13679"/>
                    <a:pt x="239" y="13929"/>
                  </a:cubicBezTo>
                  <a:cubicBezTo>
                    <a:pt x="350" y="14036"/>
                    <a:pt x="582" y="14066"/>
                    <a:pt x="827" y="14066"/>
                  </a:cubicBezTo>
                  <a:cubicBezTo>
                    <a:pt x="1130" y="14066"/>
                    <a:pt x="1454" y="14020"/>
                    <a:pt x="1592" y="14020"/>
                  </a:cubicBezTo>
                  <a:cubicBezTo>
                    <a:pt x="1830" y="14020"/>
                    <a:pt x="2411" y="13929"/>
                    <a:pt x="2479" y="13770"/>
                  </a:cubicBezTo>
                  <a:cubicBezTo>
                    <a:pt x="2535" y="13623"/>
                    <a:pt x="2103" y="13475"/>
                    <a:pt x="1830" y="12952"/>
                  </a:cubicBezTo>
                  <a:cubicBezTo>
                    <a:pt x="1524" y="12361"/>
                    <a:pt x="1353" y="11701"/>
                    <a:pt x="1342" y="11031"/>
                  </a:cubicBezTo>
                  <a:cubicBezTo>
                    <a:pt x="1342" y="10326"/>
                    <a:pt x="1774" y="8336"/>
                    <a:pt x="2103" y="6722"/>
                  </a:cubicBezTo>
                  <a:cubicBezTo>
                    <a:pt x="2444" y="5097"/>
                    <a:pt x="2626" y="4210"/>
                    <a:pt x="2626" y="3300"/>
                  </a:cubicBezTo>
                  <a:lnTo>
                    <a:pt x="2626" y="424"/>
                  </a:lnTo>
                  <a:cubicBezTo>
                    <a:pt x="2626" y="287"/>
                    <a:pt x="2016" y="0"/>
                    <a:pt x="14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3"/>
            <p:cNvSpPr/>
            <p:nvPr/>
          </p:nvSpPr>
          <p:spPr>
            <a:xfrm>
              <a:off x="912517" y="3216769"/>
              <a:ext cx="178475" cy="938915"/>
            </a:xfrm>
            <a:custGeom>
              <a:avLst/>
              <a:gdLst/>
              <a:ahLst/>
              <a:cxnLst/>
              <a:rect l="l" t="t" r="r" b="b"/>
              <a:pathLst>
                <a:path w="2696" h="14183" extrusionOk="0">
                  <a:moveTo>
                    <a:pt x="1440" y="109"/>
                  </a:moveTo>
                  <a:cubicBezTo>
                    <a:pt x="2003" y="109"/>
                    <a:pt x="2562" y="394"/>
                    <a:pt x="2582" y="483"/>
                  </a:cubicBezTo>
                  <a:lnTo>
                    <a:pt x="2582" y="3359"/>
                  </a:lnTo>
                  <a:cubicBezTo>
                    <a:pt x="2582" y="4269"/>
                    <a:pt x="2400" y="5156"/>
                    <a:pt x="2070" y="6770"/>
                  </a:cubicBezTo>
                  <a:lnTo>
                    <a:pt x="1979" y="7179"/>
                  </a:lnTo>
                  <a:cubicBezTo>
                    <a:pt x="1660" y="8702"/>
                    <a:pt x="1297" y="10430"/>
                    <a:pt x="1297" y="11090"/>
                  </a:cubicBezTo>
                  <a:cubicBezTo>
                    <a:pt x="1308" y="11760"/>
                    <a:pt x="1478" y="12431"/>
                    <a:pt x="1797" y="13033"/>
                  </a:cubicBezTo>
                  <a:cubicBezTo>
                    <a:pt x="1945" y="13318"/>
                    <a:pt x="2138" y="13500"/>
                    <a:pt x="2274" y="13625"/>
                  </a:cubicBezTo>
                  <a:cubicBezTo>
                    <a:pt x="2365" y="13705"/>
                    <a:pt x="2445" y="13773"/>
                    <a:pt x="2433" y="13818"/>
                  </a:cubicBezTo>
                  <a:cubicBezTo>
                    <a:pt x="2388" y="13920"/>
                    <a:pt x="1877" y="14023"/>
                    <a:pt x="1604" y="14023"/>
                  </a:cubicBezTo>
                  <a:cubicBezTo>
                    <a:pt x="1547" y="14023"/>
                    <a:pt x="1456" y="14034"/>
                    <a:pt x="1354" y="14046"/>
                  </a:cubicBezTo>
                  <a:cubicBezTo>
                    <a:pt x="1216" y="14055"/>
                    <a:pt x="1039" y="14069"/>
                    <a:pt x="866" y="14069"/>
                  </a:cubicBezTo>
                  <a:cubicBezTo>
                    <a:pt x="626" y="14069"/>
                    <a:pt x="396" y="14042"/>
                    <a:pt x="296" y="13943"/>
                  </a:cubicBezTo>
                  <a:cubicBezTo>
                    <a:pt x="126" y="13784"/>
                    <a:pt x="205" y="13488"/>
                    <a:pt x="273" y="13273"/>
                  </a:cubicBezTo>
                  <a:cubicBezTo>
                    <a:pt x="285" y="13204"/>
                    <a:pt x="308" y="13147"/>
                    <a:pt x="308" y="13113"/>
                  </a:cubicBezTo>
                  <a:cubicBezTo>
                    <a:pt x="433" y="12363"/>
                    <a:pt x="353" y="11272"/>
                    <a:pt x="285" y="10214"/>
                  </a:cubicBezTo>
                  <a:cubicBezTo>
                    <a:pt x="217" y="9350"/>
                    <a:pt x="160" y="8531"/>
                    <a:pt x="217" y="7975"/>
                  </a:cubicBezTo>
                  <a:cubicBezTo>
                    <a:pt x="285" y="7316"/>
                    <a:pt x="444" y="6940"/>
                    <a:pt x="592" y="6588"/>
                  </a:cubicBezTo>
                  <a:cubicBezTo>
                    <a:pt x="728" y="6270"/>
                    <a:pt x="854" y="5974"/>
                    <a:pt x="887" y="5530"/>
                  </a:cubicBezTo>
                  <a:cubicBezTo>
                    <a:pt x="1104" y="3200"/>
                    <a:pt x="683" y="745"/>
                    <a:pt x="672" y="722"/>
                  </a:cubicBezTo>
                  <a:cubicBezTo>
                    <a:pt x="672" y="699"/>
                    <a:pt x="604" y="244"/>
                    <a:pt x="1183" y="131"/>
                  </a:cubicBezTo>
                  <a:cubicBezTo>
                    <a:pt x="1267" y="116"/>
                    <a:pt x="1354" y="109"/>
                    <a:pt x="1440" y="109"/>
                  </a:cubicBezTo>
                  <a:close/>
                  <a:moveTo>
                    <a:pt x="1455" y="0"/>
                  </a:moveTo>
                  <a:cubicBezTo>
                    <a:pt x="1356" y="0"/>
                    <a:pt x="1256" y="9"/>
                    <a:pt x="1160" y="28"/>
                  </a:cubicBezTo>
                  <a:cubicBezTo>
                    <a:pt x="478" y="153"/>
                    <a:pt x="569" y="733"/>
                    <a:pt x="569" y="733"/>
                  </a:cubicBezTo>
                  <a:cubicBezTo>
                    <a:pt x="569" y="767"/>
                    <a:pt x="990" y="3200"/>
                    <a:pt x="785" y="5519"/>
                  </a:cubicBezTo>
                  <a:cubicBezTo>
                    <a:pt x="740" y="5951"/>
                    <a:pt x="614" y="6235"/>
                    <a:pt x="490" y="6542"/>
                  </a:cubicBezTo>
                  <a:cubicBezTo>
                    <a:pt x="342" y="6894"/>
                    <a:pt x="172" y="7281"/>
                    <a:pt x="103" y="7963"/>
                  </a:cubicBezTo>
                  <a:cubicBezTo>
                    <a:pt x="58" y="8531"/>
                    <a:pt x="114" y="9350"/>
                    <a:pt x="172" y="10214"/>
                  </a:cubicBezTo>
                  <a:cubicBezTo>
                    <a:pt x="240" y="11272"/>
                    <a:pt x="319" y="12363"/>
                    <a:pt x="205" y="13091"/>
                  </a:cubicBezTo>
                  <a:cubicBezTo>
                    <a:pt x="194" y="13124"/>
                    <a:pt x="182" y="13182"/>
                    <a:pt x="160" y="13238"/>
                  </a:cubicBezTo>
                  <a:cubicBezTo>
                    <a:pt x="103" y="13465"/>
                    <a:pt x="1" y="13806"/>
                    <a:pt x="217" y="14023"/>
                  </a:cubicBezTo>
                  <a:cubicBezTo>
                    <a:pt x="342" y="14148"/>
                    <a:pt x="581" y="14182"/>
                    <a:pt x="842" y="14182"/>
                  </a:cubicBezTo>
                  <a:cubicBezTo>
                    <a:pt x="1024" y="14182"/>
                    <a:pt x="1206" y="14159"/>
                    <a:pt x="1365" y="14148"/>
                  </a:cubicBezTo>
                  <a:cubicBezTo>
                    <a:pt x="1468" y="14137"/>
                    <a:pt x="1547" y="14137"/>
                    <a:pt x="1604" y="14137"/>
                  </a:cubicBezTo>
                  <a:cubicBezTo>
                    <a:pt x="1774" y="14137"/>
                    <a:pt x="2456" y="14068"/>
                    <a:pt x="2536" y="13852"/>
                  </a:cubicBezTo>
                  <a:cubicBezTo>
                    <a:pt x="2582" y="13750"/>
                    <a:pt x="2479" y="13659"/>
                    <a:pt x="2354" y="13545"/>
                  </a:cubicBezTo>
                  <a:cubicBezTo>
                    <a:pt x="2218" y="13420"/>
                    <a:pt x="2036" y="13250"/>
                    <a:pt x="1900" y="12988"/>
                  </a:cubicBezTo>
                  <a:cubicBezTo>
                    <a:pt x="1592" y="12397"/>
                    <a:pt x="1422" y="11749"/>
                    <a:pt x="1410" y="11090"/>
                  </a:cubicBezTo>
                  <a:cubicBezTo>
                    <a:pt x="1410" y="10441"/>
                    <a:pt x="1774" y="8725"/>
                    <a:pt x="2092" y="7202"/>
                  </a:cubicBezTo>
                  <a:lnTo>
                    <a:pt x="2172" y="6793"/>
                  </a:lnTo>
                  <a:cubicBezTo>
                    <a:pt x="2513" y="5178"/>
                    <a:pt x="2695" y="4280"/>
                    <a:pt x="2695" y="3359"/>
                  </a:cubicBezTo>
                  <a:lnTo>
                    <a:pt x="2695" y="483"/>
                  </a:lnTo>
                  <a:cubicBezTo>
                    <a:pt x="2695" y="437"/>
                    <a:pt x="2661" y="392"/>
                    <a:pt x="2604" y="346"/>
                  </a:cubicBezTo>
                  <a:cubicBezTo>
                    <a:pt x="2443" y="205"/>
                    <a:pt x="1945" y="0"/>
                    <a:pt x="14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3"/>
            <p:cNvSpPr/>
            <p:nvPr/>
          </p:nvSpPr>
          <p:spPr>
            <a:xfrm>
              <a:off x="913312" y="4059231"/>
              <a:ext cx="167883" cy="92614"/>
            </a:xfrm>
            <a:custGeom>
              <a:avLst/>
              <a:gdLst/>
              <a:ahLst/>
              <a:cxnLst/>
              <a:rect l="l" t="t" r="r" b="b"/>
              <a:pathLst>
                <a:path w="2536" h="1399" extrusionOk="0">
                  <a:moveTo>
                    <a:pt x="1706" y="1"/>
                  </a:moveTo>
                  <a:cubicBezTo>
                    <a:pt x="1626" y="171"/>
                    <a:pt x="1592" y="376"/>
                    <a:pt x="1433" y="410"/>
                  </a:cubicBezTo>
                  <a:cubicBezTo>
                    <a:pt x="1368" y="424"/>
                    <a:pt x="1268" y="429"/>
                    <a:pt x="1153" y="429"/>
                  </a:cubicBezTo>
                  <a:cubicBezTo>
                    <a:pt x="780" y="429"/>
                    <a:pt x="251" y="376"/>
                    <a:pt x="251" y="376"/>
                  </a:cubicBezTo>
                  <a:cubicBezTo>
                    <a:pt x="216" y="558"/>
                    <a:pt x="0" y="1012"/>
                    <a:pt x="251" y="1262"/>
                  </a:cubicBezTo>
                  <a:cubicBezTo>
                    <a:pt x="357" y="1369"/>
                    <a:pt x="586" y="1399"/>
                    <a:pt x="829" y="1399"/>
                  </a:cubicBezTo>
                  <a:cubicBezTo>
                    <a:pt x="1130" y="1399"/>
                    <a:pt x="1454" y="1353"/>
                    <a:pt x="1592" y="1353"/>
                  </a:cubicBezTo>
                  <a:cubicBezTo>
                    <a:pt x="1830" y="1353"/>
                    <a:pt x="2411" y="1262"/>
                    <a:pt x="2479" y="1103"/>
                  </a:cubicBezTo>
                  <a:cubicBezTo>
                    <a:pt x="2535" y="956"/>
                    <a:pt x="2115" y="808"/>
                    <a:pt x="1830" y="285"/>
                  </a:cubicBezTo>
                  <a:cubicBezTo>
                    <a:pt x="1785" y="194"/>
                    <a:pt x="1739" y="103"/>
                    <a:pt x="17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3"/>
            <p:cNvSpPr/>
            <p:nvPr/>
          </p:nvSpPr>
          <p:spPr>
            <a:xfrm>
              <a:off x="912517" y="4055458"/>
              <a:ext cx="170928" cy="100227"/>
            </a:xfrm>
            <a:custGeom>
              <a:avLst/>
              <a:gdLst/>
              <a:ahLst/>
              <a:cxnLst/>
              <a:rect l="l" t="t" r="r" b="b"/>
              <a:pathLst>
                <a:path w="2582" h="1514" extrusionOk="0">
                  <a:moveTo>
                    <a:pt x="1718" y="194"/>
                  </a:moveTo>
                  <a:cubicBezTo>
                    <a:pt x="1740" y="263"/>
                    <a:pt x="1774" y="319"/>
                    <a:pt x="1797" y="364"/>
                  </a:cubicBezTo>
                  <a:cubicBezTo>
                    <a:pt x="1945" y="660"/>
                    <a:pt x="2138" y="831"/>
                    <a:pt x="2286" y="956"/>
                  </a:cubicBezTo>
                  <a:cubicBezTo>
                    <a:pt x="2377" y="1036"/>
                    <a:pt x="2445" y="1104"/>
                    <a:pt x="2433" y="1149"/>
                  </a:cubicBezTo>
                  <a:cubicBezTo>
                    <a:pt x="2400" y="1251"/>
                    <a:pt x="1877" y="1354"/>
                    <a:pt x="1604" y="1354"/>
                  </a:cubicBezTo>
                  <a:cubicBezTo>
                    <a:pt x="1547" y="1354"/>
                    <a:pt x="1468" y="1365"/>
                    <a:pt x="1354" y="1377"/>
                  </a:cubicBezTo>
                  <a:cubicBezTo>
                    <a:pt x="1216" y="1386"/>
                    <a:pt x="1039" y="1400"/>
                    <a:pt x="866" y="1400"/>
                  </a:cubicBezTo>
                  <a:cubicBezTo>
                    <a:pt x="626" y="1400"/>
                    <a:pt x="396" y="1373"/>
                    <a:pt x="296" y="1274"/>
                  </a:cubicBezTo>
                  <a:cubicBezTo>
                    <a:pt x="126" y="1115"/>
                    <a:pt x="217" y="796"/>
                    <a:pt x="273" y="592"/>
                  </a:cubicBezTo>
                  <a:cubicBezTo>
                    <a:pt x="285" y="558"/>
                    <a:pt x="296" y="524"/>
                    <a:pt x="296" y="490"/>
                  </a:cubicBezTo>
                  <a:cubicBezTo>
                    <a:pt x="437" y="506"/>
                    <a:pt x="818" y="537"/>
                    <a:pt x="1124" y="537"/>
                  </a:cubicBezTo>
                  <a:cubicBezTo>
                    <a:pt x="1264" y="537"/>
                    <a:pt x="1389" y="530"/>
                    <a:pt x="1468" y="513"/>
                  </a:cubicBezTo>
                  <a:cubicBezTo>
                    <a:pt x="1604" y="490"/>
                    <a:pt x="1660" y="342"/>
                    <a:pt x="1706" y="205"/>
                  </a:cubicBezTo>
                  <a:cubicBezTo>
                    <a:pt x="1718" y="205"/>
                    <a:pt x="1718" y="205"/>
                    <a:pt x="1718" y="194"/>
                  </a:cubicBezTo>
                  <a:close/>
                  <a:moveTo>
                    <a:pt x="1718" y="1"/>
                  </a:moveTo>
                  <a:cubicBezTo>
                    <a:pt x="1695" y="1"/>
                    <a:pt x="1672" y="12"/>
                    <a:pt x="1660" y="35"/>
                  </a:cubicBezTo>
                  <a:cubicBezTo>
                    <a:pt x="1638" y="81"/>
                    <a:pt x="1627" y="126"/>
                    <a:pt x="1604" y="172"/>
                  </a:cubicBezTo>
                  <a:cubicBezTo>
                    <a:pt x="1559" y="285"/>
                    <a:pt x="1524" y="387"/>
                    <a:pt x="1433" y="410"/>
                  </a:cubicBezTo>
                  <a:cubicBezTo>
                    <a:pt x="1370" y="424"/>
                    <a:pt x="1271" y="429"/>
                    <a:pt x="1157" y="429"/>
                  </a:cubicBezTo>
                  <a:cubicBezTo>
                    <a:pt x="792" y="429"/>
                    <a:pt x="271" y="376"/>
                    <a:pt x="263" y="376"/>
                  </a:cubicBezTo>
                  <a:cubicBezTo>
                    <a:pt x="228" y="376"/>
                    <a:pt x="205" y="399"/>
                    <a:pt x="205" y="422"/>
                  </a:cubicBezTo>
                  <a:cubicBezTo>
                    <a:pt x="194" y="455"/>
                    <a:pt x="182" y="513"/>
                    <a:pt x="172" y="569"/>
                  </a:cubicBezTo>
                  <a:cubicBezTo>
                    <a:pt x="103" y="796"/>
                    <a:pt x="1" y="1137"/>
                    <a:pt x="217" y="1354"/>
                  </a:cubicBezTo>
                  <a:cubicBezTo>
                    <a:pt x="342" y="1479"/>
                    <a:pt x="581" y="1513"/>
                    <a:pt x="842" y="1513"/>
                  </a:cubicBezTo>
                  <a:cubicBezTo>
                    <a:pt x="1024" y="1513"/>
                    <a:pt x="1217" y="1490"/>
                    <a:pt x="1365" y="1479"/>
                  </a:cubicBezTo>
                  <a:cubicBezTo>
                    <a:pt x="1468" y="1468"/>
                    <a:pt x="1547" y="1468"/>
                    <a:pt x="1604" y="1468"/>
                  </a:cubicBezTo>
                  <a:cubicBezTo>
                    <a:pt x="1774" y="1468"/>
                    <a:pt x="2456" y="1399"/>
                    <a:pt x="2536" y="1183"/>
                  </a:cubicBezTo>
                  <a:cubicBezTo>
                    <a:pt x="2582" y="1081"/>
                    <a:pt x="2491" y="990"/>
                    <a:pt x="2354" y="876"/>
                  </a:cubicBezTo>
                  <a:cubicBezTo>
                    <a:pt x="2218" y="751"/>
                    <a:pt x="2036" y="581"/>
                    <a:pt x="1900" y="319"/>
                  </a:cubicBezTo>
                  <a:cubicBezTo>
                    <a:pt x="1854" y="240"/>
                    <a:pt x="1809" y="149"/>
                    <a:pt x="1763" y="35"/>
                  </a:cubicBezTo>
                  <a:cubicBezTo>
                    <a:pt x="1751" y="12"/>
                    <a:pt x="1740" y="1"/>
                    <a:pt x="17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3"/>
            <p:cNvSpPr/>
            <p:nvPr/>
          </p:nvSpPr>
          <p:spPr>
            <a:xfrm>
              <a:off x="917019" y="3220675"/>
              <a:ext cx="170200" cy="780299"/>
            </a:xfrm>
            <a:custGeom>
              <a:avLst/>
              <a:gdLst/>
              <a:ahLst/>
              <a:cxnLst/>
              <a:rect l="l" t="t" r="r" b="b"/>
              <a:pathLst>
                <a:path w="2571" h="11787" extrusionOk="0">
                  <a:moveTo>
                    <a:pt x="1389" y="0"/>
                  </a:moveTo>
                  <a:cubicBezTo>
                    <a:pt x="1292" y="0"/>
                    <a:pt x="1196" y="8"/>
                    <a:pt x="1104" y="26"/>
                  </a:cubicBezTo>
                  <a:cubicBezTo>
                    <a:pt x="467" y="140"/>
                    <a:pt x="558" y="663"/>
                    <a:pt x="558" y="663"/>
                  </a:cubicBezTo>
                  <a:cubicBezTo>
                    <a:pt x="558" y="663"/>
                    <a:pt x="978" y="3107"/>
                    <a:pt x="763" y="5460"/>
                  </a:cubicBezTo>
                  <a:cubicBezTo>
                    <a:pt x="683" y="6403"/>
                    <a:pt x="217" y="6654"/>
                    <a:pt x="92" y="7904"/>
                  </a:cubicBezTo>
                  <a:cubicBezTo>
                    <a:pt x="1" y="8814"/>
                    <a:pt x="205" y="10394"/>
                    <a:pt x="240" y="11713"/>
                  </a:cubicBezTo>
                  <a:cubicBezTo>
                    <a:pt x="433" y="11761"/>
                    <a:pt x="632" y="11787"/>
                    <a:pt x="831" y="11787"/>
                  </a:cubicBezTo>
                  <a:cubicBezTo>
                    <a:pt x="1007" y="11787"/>
                    <a:pt x="1183" y="11767"/>
                    <a:pt x="1354" y="11724"/>
                  </a:cubicBezTo>
                  <a:cubicBezTo>
                    <a:pt x="1309" y="11497"/>
                    <a:pt x="1286" y="11258"/>
                    <a:pt x="1286" y="11031"/>
                  </a:cubicBezTo>
                  <a:cubicBezTo>
                    <a:pt x="1286" y="10326"/>
                    <a:pt x="1718" y="8336"/>
                    <a:pt x="2059" y="6722"/>
                  </a:cubicBezTo>
                  <a:cubicBezTo>
                    <a:pt x="2388" y="5097"/>
                    <a:pt x="2570" y="4210"/>
                    <a:pt x="2570" y="3300"/>
                  </a:cubicBezTo>
                  <a:lnTo>
                    <a:pt x="2570" y="424"/>
                  </a:lnTo>
                  <a:cubicBezTo>
                    <a:pt x="2570" y="287"/>
                    <a:pt x="1968" y="0"/>
                    <a:pt x="13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3"/>
            <p:cNvSpPr/>
            <p:nvPr/>
          </p:nvSpPr>
          <p:spPr>
            <a:xfrm>
              <a:off x="915563" y="3216769"/>
              <a:ext cx="175430" cy="787581"/>
            </a:xfrm>
            <a:custGeom>
              <a:avLst/>
              <a:gdLst/>
              <a:ahLst/>
              <a:cxnLst/>
              <a:rect l="l" t="t" r="r" b="b"/>
              <a:pathLst>
                <a:path w="2650" h="11897" extrusionOk="0">
                  <a:moveTo>
                    <a:pt x="1394" y="109"/>
                  </a:moveTo>
                  <a:cubicBezTo>
                    <a:pt x="1957" y="109"/>
                    <a:pt x="2516" y="394"/>
                    <a:pt x="2536" y="483"/>
                  </a:cubicBezTo>
                  <a:lnTo>
                    <a:pt x="2536" y="3359"/>
                  </a:lnTo>
                  <a:cubicBezTo>
                    <a:pt x="2536" y="4269"/>
                    <a:pt x="2354" y="5156"/>
                    <a:pt x="2024" y="6770"/>
                  </a:cubicBezTo>
                  <a:lnTo>
                    <a:pt x="1933" y="7167"/>
                  </a:lnTo>
                  <a:cubicBezTo>
                    <a:pt x="1614" y="8702"/>
                    <a:pt x="1251" y="10430"/>
                    <a:pt x="1251" y="11090"/>
                  </a:cubicBezTo>
                  <a:cubicBezTo>
                    <a:pt x="1262" y="11305"/>
                    <a:pt x="1273" y="11522"/>
                    <a:pt x="1319" y="11737"/>
                  </a:cubicBezTo>
                  <a:cubicBezTo>
                    <a:pt x="1160" y="11770"/>
                    <a:pt x="999" y="11787"/>
                    <a:pt x="838" y="11787"/>
                  </a:cubicBezTo>
                  <a:cubicBezTo>
                    <a:pt x="664" y="11787"/>
                    <a:pt x="490" y="11768"/>
                    <a:pt x="318" y="11726"/>
                  </a:cubicBezTo>
                  <a:cubicBezTo>
                    <a:pt x="307" y="11249"/>
                    <a:pt x="273" y="10737"/>
                    <a:pt x="227" y="10226"/>
                  </a:cubicBezTo>
                  <a:cubicBezTo>
                    <a:pt x="171" y="9362"/>
                    <a:pt x="114" y="8531"/>
                    <a:pt x="171" y="7963"/>
                  </a:cubicBezTo>
                  <a:cubicBezTo>
                    <a:pt x="239" y="7304"/>
                    <a:pt x="387" y="6940"/>
                    <a:pt x="546" y="6576"/>
                  </a:cubicBezTo>
                  <a:cubicBezTo>
                    <a:pt x="682" y="6270"/>
                    <a:pt x="808" y="5974"/>
                    <a:pt x="841" y="5519"/>
                  </a:cubicBezTo>
                  <a:cubicBezTo>
                    <a:pt x="1058" y="3188"/>
                    <a:pt x="637" y="733"/>
                    <a:pt x="626" y="710"/>
                  </a:cubicBezTo>
                  <a:cubicBezTo>
                    <a:pt x="626" y="699"/>
                    <a:pt x="558" y="244"/>
                    <a:pt x="1137" y="131"/>
                  </a:cubicBezTo>
                  <a:cubicBezTo>
                    <a:pt x="1221" y="116"/>
                    <a:pt x="1308" y="109"/>
                    <a:pt x="1394" y="109"/>
                  </a:cubicBezTo>
                  <a:close/>
                  <a:moveTo>
                    <a:pt x="1409" y="0"/>
                  </a:moveTo>
                  <a:cubicBezTo>
                    <a:pt x="1310" y="0"/>
                    <a:pt x="1210" y="9"/>
                    <a:pt x="1114" y="28"/>
                  </a:cubicBezTo>
                  <a:cubicBezTo>
                    <a:pt x="432" y="153"/>
                    <a:pt x="523" y="722"/>
                    <a:pt x="523" y="733"/>
                  </a:cubicBezTo>
                  <a:cubicBezTo>
                    <a:pt x="523" y="755"/>
                    <a:pt x="944" y="3200"/>
                    <a:pt x="739" y="5519"/>
                  </a:cubicBezTo>
                  <a:cubicBezTo>
                    <a:pt x="694" y="5951"/>
                    <a:pt x="568" y="6235"/>
                    <a:pt x="444" y="6531"/>
                  </a:cubicBezTo>
                  <a:cubicBezTo>
                    <a:pt x="296" y="6884"/>
                    <a:pt x="126" y="7281"/>
                    <a:pt x="57" y="7952"/>
                  </a:cubicBezTo>
                  <a:cubicBezTo>
                    <a:pt x="0" y="8531"/>
                    <a:pt x="57" y="9362"/>
                    <a:pt x="126" y="10237"/>
                  </a:cubicBezTo>
                  <a:cubicBezTo>
                    <a:pt x="159" y="10749"/>
                    <a:pt x="194" y="11283"/>
                    <a:pt x="205" y="11772"/>
                  </a:cubicBezTo>
                  <a:cubicBezTo>
                    <a:pt x="205" y="11806"/>
                    <a:pt x="227" y="11817"/>
                    <a:pt x="250" y="11828"/>
                  </a:cubicBezTo>
                  <a:cubicBezTo>
                    <a:pt x="444" y="11874"/>
                    <a:pt x="637" y="11897"/>
                    <a:pt x="830" y="11897"/>
                  </a:cubicBezTo>
                  <a:cubicBezTo>
                    <a:pt x="1023" y="11897"/>
                    <a:pt x="1205" y="11874"/>
                    <a:pt x="1387" y="11828"/>
                  </a:cubicBezTo>
                  <a:cubicBezTo>
                    <a:pt x="1422" y="11828"/>
                    <a:pt x="1444" y="11795"/>
                    <a:pt x="1432" y="11772"/>
                  </a:cubicBezTo>
                  <a:cubicBezTo>
                    <a:pt x="1387" y="11545"/>
                    <a:pt x="1364" y="11317"/>
                    <a:pt x="1364" y="11090"/>
                  </a:cubicBezTo>
                  <a:cubicBezTo>
                    <a:pt x="1364" y="10441"/>
                    <a:pt x="1728" y="8713"/>
                    <a:pt x="2046" y="7190"/>
                  </a:cubicBezTo>
                  <a:lnTo>
                    <a:pt x="2126" y="6793"/>
                  </a:lnTo>
                  <a:cubicBezTo>
                    <a:pt x="2467" y="5178"/>
                    <a:pt x="2649" y="4280"/>
                    <a:pt x="2649" y="3359"/>
                  </a:cubicBezTo>
                  <a:lnTo>
                    <a:pt x="2649" y="483"/>
                  </a:lnTo>
                  <a:cubicBezTo>
                    <a:pt x="2649" y="437"/>
                    <a:pt x="2627" y="392"/>
                    <a:pt x="2569" y="346"/>
                  </a:cubicBezTo>
                  <a:cubicBezTo>
                    <a:pt x="2399" y="205"/>
                    <a:pt x="1900" y="0"/>
                    <a:pt x="14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3"/>
            <p:cNvSpPr/>
            <p:nvPr/>
          </p:nvSpPr>
          <p:spPr>
            <a:xfrm>
              <a:off x="927545" y="3956886"/>
              <a:ext cx="91157" cy="62758"/>
            </a:xfrm>
            <a:custGeom>
              <a:avLst/>
              <a:gdLst/>
              <a:ahLst/>
              <a:cxnLst/>
              <a:rect l="l" t="t" r="r" b="b"/>
              <a:pathLst>
                <a:path w="1377" h="948" extrusionOk="0">
                  <a:moveTo>
                    <a:pt x="1286" y="1"/>
                  </a:moveTo>
                  <a:cubicBezTo>
                    <a:pt x="1092" y="69"/>
                    <a:pt x="900" y="103"/>
                    <a:pt x="706" y="125"/>
                  </a:cubicBezTo>
                  <a:cubicBezTo>
                    <a:pt x="468" y="103"/>
                    <a:pt x="228" y="80"/>
                    <a:pt x="1" y="24"/>
                  </a:cubicBezTo>
                  <a:lnTo>
                    <a:pt x="1" y="24"/>
                  </a:lnTo>
                  <a:cubicBezTo>
                    <a:pt x="1" y="274"/>
                    <a:pt x="58" y="888"/>
                    <a:pt x="58" y="888"/>
                  </a:cubicBezTo>
                  <a:cubicBezTo>
                    <a:pt x="180" y="925"/>
                    <a:pt x="309" y="947"/>
                    <a:pt x="440" y="947"/>
                  </a:cubicBezTo>
                  <a:cubicBezTo>
                    <a:pt x="468" y="947"/>
                    <a:pt x="496" y="946"/>
                    <a:pt x="524" y="944"/>
                  </a:cubicBezTo>
                  <a:cubicBezTo>
                    <a:pt x="809" y="933"/>
                    <a:pt x="1092" y="876"/>
                    <a:pt x="1377" y="797"/>
                  </a:cubicBezTo>
                  <a:lnTo>
                    <a:pt x="12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3"/>
            <p:cNvSpPr/>
            <p:nvPr/>
          </p:nvSpPr>
          <p:spPr>
            <a:xfrm>
              <a:off x="923838" y="3953112"/>
              <a:ext cx="98638" cy="70106"/>
            </a:xfrm>
            <a:custGeom>
              <a:avLst/>
              <a:gdLst/>
              <a:ahLst/>
              <a:cxnLst/>
              <a:rect l="l" t="t" r="r" b="b"/>
              <a:pathLst>
                <a:path w="1490" h="1059" extrusionOk="0">
                  <a:moveTo>
                    <a:pt x="1297" y="126"/>
                  </a:moveTo>
                  <a:lnTo>
                    <a:pt x="1376" y="808"/>
                  </a:lnTo>
                  <a:cubicBezTo>
                    <a:pt x="1115" y="887"/>
                    <a:pt x="842" y="933"/>
                    <a:pt x="569" y="945"/>
                  </a:cubicBezTo>
                  <a:cubicBezTo>
                    <a:pt x="537" y="947"/>
                    <a:pt x="505" y="948"/>
                    <a:pt x="473" y="948"/>
                  </a:cubicBezTo>
                  <a:cubicBezTo>
                    <a:pt x="369" y="948"/>
                    <a:pt x="267" y="934"/>
                    <a:pt x="171" y="899"/>
                  </a:cubicBezTo>
                  <a:cubicBezTo>
                    <a:pt x="160" y="785"/>
                    <a:pt x="125" y="376"/>
                    <a:pt x="114" y="149"/>
                  </a:cubicBezTo>
                  <a:lnTo>
                    <a:pt x="114" y="149"/>
                  </a:lnTo>
                  <a:cubicBezTo>
                    <a:pt x="330" y="194"/>
                    <a:pt x="546" y="217"/>
                    <a:pt x="762" y="228"/>
                  </a:cubicBezTo>
                  <a:cubicBezTo>
                    <a:pt x="944" y="217"/>
                    <a:pt x="1126" y="182"/>
                    <a:pt x="1297" y="126"/>
                  </a:cubicBezTo>
                  <a:close/>
                  <a:moveTo>
                    <a:pt x="1319" y="1"/>
                  </a:moveTo>
                  <a:cubicBezTo>
                    <a:pt x="1137" y="69"/>
                    <a:pt x="944" y="114"/>
                    <a:pt x="762" y="126"/>
                  </a:cubicBezTo>
                  <a:cubicBezTo>
                    <a:pt x="534" y="114"/>
                    <a:pt x="296" y="81"/>
                    <a:pt x="69" y="35"/>
                  </a:cubicBezTo>
                  <a:cubicBezTo>
                    <a:pt x="65" y="32"/>
                    <a:pt x="61" y="30"/>
                    <a:pt x="56" y="30"/>
                  </a:cubicBezTo>
                  <a:cubicBezTo>
                    <a:pt x="45" y="30"/>
                    <a:pt x="31" y="38"/>
                    <a:pt x="23" y="46"/>
                  </a:cubicBezTo>
                  <a:cubicBezTo>
                    <a:pt x="11" y="58"/>
                    <a:pt x="1" y="69"/>
                    <a:pt x="1" y="81"/>
                  </a:cubicBezTo>
                  <a:cubicBezTo>
                    <a:pt x="1" y="331"/>
                    <a:pt x="57" y="922"/>
                    <a:pt x="57" y="945"/>
                  </a:cubicBezTo>
                  <a:cubicBezTo>
                    <a:pt x="69" y="967"/>
                    <a:pt x="80" y="990"/>
                    <a:pt x="102" y="990"/>
                  </a:cubicBezTo>
                  <a:cubicBezTo>
                    <a:pt x="228" y="1035"/>
                    <a:pt x="364" y="1058"/>
                    <a:pt x="489" y="1058"/>
                  </a:cubicBezTo>
                  <a:lnTo>
                    <a:pt x="580" y="1058"/>
                  </a:lnTo>
                  <a:cubicBezTo>
                    <a:pt x="875" y="1035"/>
                    <a:pt x="1160" y="990"/>
                    <a:pt x="1444" y="899"/>
                  </a:cubicBezTo>
                  <a:cubicBezTo>
                    <a:pt x="1478" y="899"/>
                    <a:pt x="1489" y="876"/>
                    <a:pt x="1489" y="842"/>
                  </a:cubicBezTo>
                  <a:lnTo>
                    <a:pt x="1398" y="46"/>
                  </a:lnTo>
                  <a:cubicBezTo>
                    <a:pt x="1388" y="35"/>
                    <a:pt x="1388" y="23"/>
                    <a:pt x="1365" y="12"/>
                  </a:cubicBezTo>
                  <a:cubicBezTo>
                    <a:pt x="1353" y="1"/>
                    <a:pt x="1342" y="1"/>
                    <a:pt x="13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3"/>
            <p:cNvSpPr/>
            <p:nvPr/>
          </p:nvSpPr>
          <p:spPr>
            <a:xfrm>
              <a:off x="919336" y="3115483"/>
              <a:ext cx="295782" cy="1070984"/>
            </a:xfrm>
            <a:custGeom>
              <a:avLst/>
              <a:gdLst/>
              <a:ahLst/>
              <a:cxnLst/>
              <a:rect l="l" t="t" r="r" b="b"/>
              <a:pathLst>
                <a:path w="4468" h="16178" extrusionOk="0">
                  <a:moveTo>
                    <a:pt x="182" y="1"/>
                  </a:moveTo>
                  <a:cubicBezTo>
                    <a:pt x="182" y="1"/>
                    <a:pt x="0" y="1217"/>
                    <a:pt x="182" y="1831"/>
                  </a:cubicBezTo>
                  <a:cubicBezTo>
                    <a:pt x="375" y="2445"/>
                    <a:pt x="864" y="3298"/>
                    <a:pt x="978" y="3536"/>
                  </a:cubicBezTo>
                  <a:cubicBezTo>
                    <a:pt x="1103" y="3786"/>
                    <a:pt x="1251" y="4548"/>
                    <a:pt x="1251" y="4696"/>
                  </a:cubicBezTo>
                  <a:cubicBezTo>
                    <a:pt x="1251" y="4855"/>
                    <a:pt x="1375" y="6663"/>
                    <a:pt x="1194" y="7572"/>
                  </a:cubicBezTo>
                  <a:cubicBezTo>
                    <a:pt x="1012" y="8493"/>
                    <a:pt x="796" y="9016"/>
                    <a:pt x="796" y="9902"/>
                  </a:cubicBezTo>
                  <a:cubicBezTo>
                    <a:pt x="796" y="10778"/>
                    <a:pt x="1228" y="14086"/>
                    <a:pt x="1228" y="14666"/>
                  </a:cubicBezTo>
                  <a:cubicBezTo>
                    <a:pt x="1228" y="15246"/>
                    <a:pt x="1012" y="15985"/>
                    <a:pt x="1160" y="16132"/>
                  </a:cubicBezTo>
                  <a:cubicBezTo>
                    <a:pt x="1192" y="16164"/>
                    <a:pt x="1322" y="16177"/>
                    <a:pt x="1511" y="16177"/>
                  </a:cubicBezTo>
                  <a:cubicBezTo>
                    <a:pt x="2272" y="16177"/>
                    <a:pt x="3992" y="15964"/>
                    <a:pt x="4184" y="15882"/>
                  </a:cubicBezTo>
                  <a:cubicBezTo>
                    <a:pt x="4354" y="15826"/>
                    <a:pt x="4445" y="15632"/>
                    <a:pt x="4377" y="15473"/>
                  </a:cubicBezTo>
                  <a:cubicBezTo>
                    <a:pt x="4366" y="15439"/>
                    <a:pt x="4354" y="15417"/>
                    <a:pt x="4343" y="15394"/>
                  </a:cubicBezTo>
                  <a:cubicBezTo>
                    <a:pt x="4252" y="15268"/>
                    <a:pt x="3149" y="14916"/>
                    <a:pt x="2967" y="14757"/>
                  </a:cubicBezTo>
                  <a:cubicBezTo>
                    <a:pt x="2785" y="14609"/>
                    <a:pt x="2661" y="14120"/>
                    <a:pt x="2638" y="13904"/>
                  </a:cubicBezTo>
                  <a:cubicBezTo>
                    <a:pt x="2603" y="13688"/>
                    <a:pt x="2694" y="10414"/>
                    <a:pt x="2820" y="9675"/>
                  </a:cubicBezTo>
                  <a:cubicBezTo>
                    <a:pt x="2944" y="8947"/>
                    <a:pt x="3434" y="7515"/>
                    <a:pt x="3706" y="6719"/>
                  </a:cubicBezTo>
                  <a:cubicBezTo>
                    <a:pt x="3979" y="5923"/>
                    <a:pt x="4468" y="3116"/>
                    <a:pt x="4468" y="2104"/>
                  </a:cubicBezTo>
                  <a:cubicBezTo>
                    <a:pt x="4468" y="1501"/>
                    <a:pt x="4434" y="899"/>
                    <a:pt x="4377" y="296"/>
                  </a:cubicBezTo>
                  <a:cubicBezTo>
                    <a:pt x="4377" y="296"/>
                    <a:pt x="3782" y="342"/>
                    <a:pt x="3007" y="342"/>
                  </a:cubicBezTo>
                  <a:cubicBezTo>
                    <a:pt x="2088" y="342"/>
                    <a:pt x="916" y="278"/>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3"/>
            <p:cNvSpPr/>
            <p:nvPr/>
          </p:nvSpPr>
          <p:spPr>
            <a:xfrm>
              <a:off x="915563" y="3111710"/>
              <a:ext cx="303328" cy="1078597"/>
            </a:xfrm>
            <a:custGeom>
              <a:avLst/>
              <a:gdLst/>
              <a:ahLst/>
              <a:cxnLst/>
              <a:rect l="l" t="t" r="r" b="b"/>
              <a:pathLst>
                <a:path w="4582" h="16293" extrusionOk="0">
                  <a:moveTo>
                    <a:pt x="285" y="126"/>
                  </a:moveTo>
                  <a:cubicBezTo>
                    <a:pt x="1045" y="398"/>
                    <a:pt x="2215" y="458"/>
                    <a:pt x="3122" y="458"/>
                  </a:cubicBezTo>
                  <a:cubicBezTo>
                    <a:pt x="3732" y="458"/>
                    <a:pt x="4223" y="431"/>
                    <a:pt x="4388" y="422"/>
                  </a:cubicBezTo>
                  <a:cubicBezTo>
                    <a:pt x="4446" y="990"/>
                    <a:pt x="4468" y="1581"/>
                    <a:pt x="4468" y="2161"/>
                  </a:cubicBezTo>
                  <a:cubicBezTo>
                    <a:pt x="4468" y="3173"/>
                    <a:pt x="3979" y="5958"/>
                    <a:pt x="3706" y="6753"/>
                  </a:cubicBezTo>
                  <a:cubicBezTo>
                    <a:pt x="3388" y="7697"/>
                    <a:pt x="2933" y="9027"/>
                    <a:pt x="2819" y="9732"/>
                  </a:cubicBezTo>
                  <a:cubicBezTo>
                    <a:pt x="2695" y="10449"/>
                    <a:pt x="2604" y="13723"/>
                    <a:pt x="2638" y="13973"/>
                  </a:cubicBezTo>
                  <a:cubicBezTo>
                    <a:pt x="2660" y="14177"/>
                    <a:pt x="2786" y="14689"/>
                    <a:pt x="2990" y="14860"/>
                  </a:cubicBezTo>
                  <a:cubicBezTo>
                    <a:pt x="3081" y="14939"/>
                    <a:pt x="3388" y="15064"/>
                    <a:pt x="3706" y="15189"/>
                  </a:cubicBezTo>
                  <a:cubicBezTo>
                    <a:pt x="3968" y="15292"/>
                    <a:pt x="4309" y="15439"/>
                    <a:pt x="4355" y="15484"/>
                  </a:cubicBezTo>
                  <a:cubicBezTo>
                    <a:pt x="4366" y="15507"/>
                    <a:pt x="4377" y="15519"/>
                    <a:pt x="4388" y="15542"/>
                  </a:cubicBezTo>
                  <a:cubicBezTo>
                    <a:pt x="4434" y="15689"/>
                    <a:pt x="4366" y="15837"/>
                    <a:pt x="4229" y="15894"/>
                  </a:cubicBezTo>
                  <a:cubicBezTo>
                    <a:pt x="3973" y="15989"/>
                    <a:pt x="2179" y="16179"/>
                    <a:pt x="1508" y="16179"/>
                  </a:cubicBezTo>
                  <a:cubicBezTo>
                    <a:pt x="1377" y="16179"/>
                    <a:pt x="1288" y="16172"/>
                    <a:pt x="1262" y="16156"/>
                  </a:cubicBezTo>
                  <a:cubicBezTo>
                    <a:pt x="1182" y="16087"/>
                    <a:pt x="1228" y="15769"/>
                    <a:pt x="1273" y="15462"/>
                  </a:cubicBezTo>
                  <a:cubicBezTo>
                    <a:pt x="1308" y="15223"/>
                    <a:pt x="1342" y="14961"/>
                    <a:pt x="1342" y="14723"/>
                  </a:cubicBezTo>
                  <a:cubicBezTo>
                    <a:pt x="1342" y="14461"/>
                    <a:pt x="1251" y="13677"/>
                    <a:pt x="1160" y="12768"/>
                  </a:cubicBezTo>
                  <a:cubicBezTo>
                    <a:pt x="1046" y="11676"/>
                    <a:pt x="910" y="10437"/>
                    <a:pt x="910" y="9959"/>
                  </a:cubicBezTo>
                  <a:cubicBezTo>
                    <a:pt x="910" y="9335"/>
                    <a:pt x="1012" y="8891"/>
                    <a:pt x="1137" y="8368"/>
                  </a:cubicBezTo>
                  <a:cubicBezTo>
                    <a:pt x="1194" y="8152"/>
                    <a:pt x="1251" y="7913"/>
                    <a:pt x="1308" y="7640"/>
                  </a:cubicBezTo>
                  <a:cubicBezTo>
                    <a:pt x="1467" y="6856"/>
                    <a:pt x="1399" y="5457"/>
                    <a:pt x="1376" y="4924"/>
                  </a:cubicBezTo>
                  <a:cubicBezTo>
                    <a:pt x="1376" y="4844"/>
                    <a:pt x="1364" y="4775"/>
                    <a:pt x="1364" y="4753"/>
                  </a:cubicBezTo>
                  <a:cubicBezTo>
                    <a:pt x="1364" y="4605"/>
                    <a:pt x="1217" y="3832"/>
                    <a:pt x="1091" y="3570"/>
                  </a:cubicBezTo>
                  <a:cubicBezTo>
                    <a:pt x="1069" y="3525"/>
                    <a:pt x="1035" y="3468"/>
                    <a:pt x="990" y="3377"/>
                  </a:cubicBezTo>
                  <a:cubicBezTo>
                    <a:pt x="796" y="3025"/>
                    <a:pt x="444" y="2365"/>
                    <a:pt x="296" y="1865"/>
                  </a:cubicBezTo>
                  <a:cubicBezTo>
                    <a:pt x="148" y="1354"/>
                    <a:pt x="250" y="387"/>
                    <a:pt x="285" y="126"/>
                  </a:cubicBezTo>
                  <a:close/>
                  <a:moveTo>
                    <a:pt x="217" y="1"/>
                  </a:moveTo>
                  <a:cubicBezTo>
                    <a:pt x="205" y="12"/>
                    <a:pt x="194" y="23"/>
                    <a:pt x="194" y="46"/>
                  </a:cubicBezTo>
                  <a:cubicBezTo>
                    <a:pt x="182" y="92"/>
                    <a:pt x="0" y="1286"/>
                    <a:pt x="194" y="1900"/>
                  </a:cubicBezTo>
                  <a:cubicBezTo>
                    <a:pt x="341" y="2411"/>
                    <a:pt x="694" y="3082"/>
                    <a:pt x="887" y="3434"/>
                  </a:cubicBezTo>
                  <a:cubicBezTo>
                    <a:pt x="932" y="3514"/>
                    <a:pt x="967" y="3582"/>
                    <a:pt x="990" y="3628"/>
                  </a:cubicBezTo>
                  <a:cubicBezTo>
                    <a:pt x="1103" y="3855"/>
                    <a:pt x="1262" y="4616"/>
                    <a:pt x="1262" y="4753"/>
                  </a:cubicBezTo>
                  <a:lnTo>
                    <a:pt x="1262" y="4934"/>
                  </a:lnTo>
                  <a:cubicBezTo>
                    <a:pt x="1285" y="5401"/>
                    <a:pt x="1353" y="6844"/>
                    <a:pt x="1194" y="7617"/>
                  </a:cubicBezTo>
                  <a:cubicBezTo>
                    <a:pt x="1149" y="7890"/>
                    <a:pt x="1091" y="8118"/>
                    <a:pt x="1035" y="8345"/>
                  </a:cubicBezTo>
                  <a:cubicBezTo>
                    <a:pt x="910" y="8868"/>
                    <a:pt x="796" y="9323"/>
                    <a:pt x="796" y="9959"/>
                  </a:cubicBezTo>
                  <a:cubicBezTo>
                    <a:pt x="796" y="10449"/>
                    <a:pt x="932" y="11687"/>
                    <a:pt x="1046" y="12779"/>
                  </a:cubicBezTo>
                  <a:cubicBezTo>
                    <a:pt x="1137" y="13655"/>
                    <a:pt x="1228" y="14473"/>
                    <a:pt x="1228" y="14723"/>
                  </a:cubicBezTo>
                  <a:cubicBezTo>
                    <a:pt x="1228" y="14961"/>
                    <a:pt x="1194" y="15212"/>
                    <a:pt x="1160" y="15451"/>
                  </a:cubicBezTo>
                  <a:cubicBezTo>
                    <a:pt x="1114" y="15825"/>
                    <a:pt x="1069" y="16121"/>
                    <a:pt x="1182" y="16235"/>
                  </a:cubicBezTo>
                  <a:cubicBezTo>
                    <a:pt x="1217" y="16269"/>
                    <a:pt x="1364" y="16292"/>
                    <a:pt x="1581" y="16292"/>
                  </a:cubicBezTo>
                  <a:cubicBezTo>
                    <a:pt x="2387" y="16292"/>
                    <a:pt x="4138" y="16042"/>
                    <a:pt x="4264" y="15996"/>
                  </a:cubicBezTo>
                  <a:cubicBezTo>
                    <a:pt x="4456" y="15928"/>
                    <a:pt x="4559" y="15701"/>
                    <a:pt x="4491" y="15507"/>
                  </a:cubicBezTo>
                  <a:cubicBezTo>
                    <a:pt x="4479" y="15474"/>
                    <a:pt x="4456" y="15451"/>
                    <a:pt x="4446" y="15416"/>
                  </a:cubicBezTo>
                  <a:cubicBezTo>
                    <a:pt x="4388" y="15348"/>
                    <a:pt x="4138" y="15246"/>
                    <a:pt x="3752" y="15087"/>
                  </a:cubicBezTo>
                  <a:cubicBezTo>
                    <a:pt x="3468" y="14973"/>
                    <a:pt x="3138" y="14848"/>
                    <a:pt x="3059" y="14780"/>
                  </a:cubicBezTo>
                  <a:cubicBezTo>
                    <a:pt x="2899" y="14632"/>
                    <a:pt x="2774" y="14166"/>
                    <a:pt x="2740" y="13950"/>
                  </a:cubicBezTo>
                  <a:cubicBezTo>
                    <a:pt x="2728" y="13779"/>
                    <a:pt x="2809" y="10494"/>
                    <a:pt x="2933" y="9744"/>
                  </a:cubicBezTo>
                  <a:cubicBezTo>
                    <a:pt x="3047" y="9050"/>
                    <a:pt x="3491" y="7731"/>
                    <a:pt x="3809" y="6788"/>
                  </a:cubicBezTo>
                  <a:cubicBezTo>
                    <a:pt x="4093" y="5992"/>
                    <a:pt x="4582" y="3173"/>
                    <a:pt x="4582" y="2161"/>
                  </a:cubicBezTo>
                  <a:cubicBezTo>
                    <a:pt x="4582" y="1558"/>
                    <a:pt x="4547" y="956"/>
                    <a:pt x="4491" y="353"/>
                  </a:cubicBezTo>
                  <a:cubicBezTo>
                    <a:pt x="4481" y="325"/>
                    <a:pt x="4464" y="305"/>
                    <a:pt x="4446" y="305"/>
                  </a:cubicBezTo>
                  <a:cubicBezTo>
                    <a:pt x="4442" y="305"/>
                    <a:pt x="4438" y="306"/>
                    <a:pt x="4434" y="308"/>
                  </a:cubicBezTo>
                  <a:cubicBezTo>
                    <a:pt x="4419" y="308"/>
                    <a:pt x="3854" y="348"/>
                    <a:pt x="3115" y="348"/>
                  </a:cubicBezTo>
                  <a:cubicBezTo>
                    <a:pt x="2191" y="348"/>
                    <a:pt x="995" y="285"/>
                    <a:pt x="2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3"/>
            <p:cNvSpPr/>
            <p:nvPr/>
          </p:nvSpPr>
          <p:spPr>
            <a:xfrm>
              <a:off x="987787" y="4087101"/>
              <a:ext cx="225808" cy="108038"/>
            </a:xfrm>
            <a:custGeom>
              <a:avLst/>
              <a:gdLst/>
              <a:ahLst/>
              <a:cxnLst/>
              <a:rect l="l" t="t" r="r" b="b"/>
              <a:pathLst>
                <a:path w="3411" h="1632" extrusionOk="0">
                  <a:moveTo>
                    <a:pt x="1854" y="0"/>
                  </a:moveTo>
                  <a:lnTo>
                    <a:pt x="1774" y="478"/>
                  </a:lnTo>
                  <a:cubicBezTo>
                    <a:pt x="1592" y="637"/>
                    <a:pt x="1354" y="717"/>
                    <a:pt x="1104" y="728"/>
                  </a:cubicBezTo>
                  <a:cubicBezTo>
                    <a:pt x="796" y="728"/>
                    <a:pt x="353" y="523"/>
                    <a:pt x="160" y="432"/>
                  </a:cubicBezTo>
                  <a:cubicBezTo>
                    <a:pt x="103" y="899"/>
                    <a:pt x="0" y="1364"/>
                    <a:pt x="126" y="1455"/>
                  </a:cubicBezTo>
                  <a:cubicBezTo>
                    <a:pt x="293" y="1583"/>
                    <a:pt x="570" y="1631"/>
                    <a:pt x="891" y="1631"/>
                  </a:cubicBezTo>
                  <a:cubicBezTo>
                    <a:pt x="1769" y="1631"/>
                    <a:pt x="2975" y="1272"/>
                    <a:pt x="3150" y="1205"/>
                  </a:cubicBezTo>
                  <a:cubicBezTo>
                    <a:pt x="3320" y="1149"/>
                    <a:pt x="3411" y="955"/>
                    <a:pt x="3343" y="785"/>
                  </a:cubicBezTo>
                  <a:lnTo>
                    <a:pt x="3309" y="717"/>
                  </a:lnTo>
                  <a:cubicBezTo>
                    <a:pt x="3218" y="591"/>
                    <a:pt x="2115" y="239"/>
                    <a:pt x="1933" y="80"/>
                  </a:cubicBezTo>
                  <a:cubicBezTo>
                    <a:pt x="1899" y="57"/>
                    <a:pt x="1877" y="23"/>
                    <a:pt x="18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3"/>
            <p:cNvSpPr/>
            <p:nvPr/>
          </p:nvSpPr>
          <p:spPr>
            <a:xfrm>
              <a:off x="985536" y="4083328"/>
              <a:ext cx="231899" cy="115188"/>
            </a:xfrm>
            <a:custGeom>
              <a:avLst/>
              <a:gdLst/>
              <a:ahLst/>
              <a:cxnLst/>
              <a:rect l="l" t="t" r="r" b="b"/>
              <a:pathLst>
                <a:path w="3503" h="1740" extrusionOk="0">
                  <a:moveTo>
                    <a:pt x="1933" y="183"/>
                  </a:moveTo>
                  <a:cubicBezTo>
                    <a:pt x="2024" y="262"/>
                    <a:pt x="2331" y="387"/>
                    <a:pt x="2649" y="512"/>
                  </a:cubicBezTo>
                  <a:cubicBezTo>
                    <a:pt x="2911" y="615"/>
                    <a:pt x="3252" y="762"/>
                    <a:pt x="3298" y="807"/>
                  </a:cubicBezTo>
                  <a:cubicBezTo>
                    <a:pt x="3309" y="830"/>
                    <a:pt x="3320" y="842"/>
                    <a:pt x="3331" y="865"/>
                  </a:cubicBezTo>
                  <a:cubicBezTo>
                    <a:pt x="3377" y="1001"/>
                    <a:pt x="3309" y="1160"/>
                    <a:pt x="3172" y="1217"/>
                  </a:cubicBezTo>
                  <a:cubicBezTo>
                    <a:pt x="2972" y="1284"/>
                    <a:pt x="1776" y="1633"/>
                    <a:pt x="922" y="1633"/>
                  </a:cubicBezTo>
                  <a:cubicBezTo>
                    <a:pt x="614" y="1633"/>
                    <a:pt x="350" y="1587"/>
                    <a:pt x="194" y="1467"/>
                  </a:cubicBezTo>
                  <a:cubicBezTo>
                    <a:pt x="125" y="1410"/>
                    <a:pt x="171" y="1092"/>
                    <a:pt x="205" y="819"/>
                  </a:cubicBezTo>
                  <a:cubicBezTo>
                    <a:pt x="216" y="739"/>
                    <a:pt x="228" y="660"/>
                    <a:pt x="239" y="569"/>
                  </a:cubicBezTo>
                  <a:cubicBezTo>
                    <a:pt x="478" y="683"/>
                    <a:pt x="865" y="842"/>
                    <a:pt x="1138" y="842"/>
                  </a:cubicBezTo>
                  <a:cubicBezTo>
                    <a:pt x="1399" y="830"/>
                    <a:pt x="1649" y="739"/>
                    <a:pt x="1842" y="580"/>
                  </a:cubicBezTo>
                  <a:cubicBezTo>
                    <a:pt x="1853" y="569"/>
                    <a:pt x="1865" y="557"/>
                    <a:pt x="1865" y="546"/>
                  </a:cubicBezTo>
                  <a:lnTo>
                    <a:pt x="1922" y="183"/>
                  </a:lnTo>
                  <a:close/>
                  <a:moveTo>
                    <a:pt x="1876" y="1"/>
                  </a:moveTo>
                  <a:cubicBezTo>
                    <a:pt x="1853" y="1"/>
                    <a:pt x="1842" y="23"/>
                    <a:pt x="1831" y="46"/>
                  </a:cubicBezTo>
                  <a:lnTo>
                    <a:pt x="1762" y="512"/>
                  </a:lnTo>
                  <a:cubicBezTo>
                    <a:pt x="1581" y="648"/>
                    <a:pt x="1365" y="716"/>
                    <a:pt x="1138" y="728"/>
                  </a:cubicBezTo>
                  <a:cubicBezTo>
                    <a:pt x="842" y="728"/>
                    <a:pt x="398" y="524"/>
                    <a:pt x="216" y="444"/>
                  </a:cubicBezTo>
                  <a:cubicBezTo>
                    <a:pt x="211" y="438"/>
                    <a:pt x="202" y="435"/>
                    <a:pt x="194" y="435"/>
                  </a:cubicBezTo>
                  <a:cubicBezTo>
                    <a:pt x="185" y="435"/>
                    <a:pt x="177" y="438"/>
                    <a:pt x="171" y="444"/>
                  </a:cubicBezTo>
                  <a:cubicBezTo>
                    <a:pt x="148" y="455"/>
                    <a:pt x="137" y="466"/>
                    <a:pt x="137" y="489"/>
                  </a:cubicBezTo>
                  <a:lnTo>
                    <a:pt x="103" y="797"/>
                  </a:lnTo>
                  <a:cubicBezTo>
                    <a:pt x="46" y="1183"/>
                    <a:pt x="1" y="1467"/>
                    <a:pt x="125" y="1558"/>
                  </a:cubicBezTo>
                  <a:cubicBezTo>
                    <a:pt x="307" y="1694"/>
                    <a:pt x="592" y="1740"/>
                    <a:pt x="933" y="1740"/>
                  </a:cubicBezTo>
                  <a:cubicBezTo>
                    <a:pt x="1820" y="1740"/>
                    <a:pt x="3002" y="1399"/>
                    <a:pt x="3207" y="1319"/>
                  </a:cubicBezTo>
                  <a:cubicBezTo>
                    <a:pt x="3399" y="1239"/>
                    <a:pt x="3502" y="1024"/>
                    <a:pt x="3434" y="830"/>
                  </a:cubicBezTo>
                  <a:cubicBezTo>
                    <a:pt x="3422" y="797"/>
                    <a:pt x="3399" y="774"/>
                    <a:pt x="3389" y="739"/>
                  </a:cubicBezTo>
                  <a:cubicBezTo>
                    <a:pt x="3331" y="671"/>
                    <a:pt x="3081" y="569"/>
                    <a:pt x="2695" y="410"/>
                  </a:cubicBezTo>
                  <a:cubicBezTo>
                    <a:pt x="2411" y="296"/>
                    <a:pt x="2081" y="171"/>
                    <a:pt x="2002" y="103"/>
                  </a:cubicBezTo>
                  <a:cubicBezTo>
                    <a:pt x="1979" y="80"/>
                    <a:pt x="1956" y="46"/>
                    <a:pt x="1933" y="23"/>
                  </a:cubicBezTo>
                  <a:cubicBezTo>
                    <a:pt x="1922" y="1"/>
                    <a:pt x="1899" y="1"/>
                    <a:pt x="18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3"/>
            <p:cNvSpPr/>
            <p:nvPr/>
          </p:nvSpPr>
          <p:spPr>
            <a:xfrm>
              <a:off x="919336" y="3115483"/>
              <a:ext cx="295053" cy="916738"/>
            </a:xfrm>
            <a:custGeom>
              <a:avLst/>
              <a:gdLst/>
              <a:ahLst/>
              <a:cxnLst/>
              <a:rect l="l" t="t" r="r" b="b"/>
              <a:pathLst>
                <a:path w="4457" h="13848" extrusionOk="0">
                  <a:moveTo>
                    <a:pt x="182" y="1"/>
                  </a:moveTo>
                  <a:cubicBezTo>
                    <a:pt x="182" y="1"/>
                    <a:pt x="0" y="1217"/>
                    <a:pt x="182" y="1831"/>
                  </a:cubicBezTo>
                  <a:cubicBezTo>
                    <a:pt x="375" y="2445"/>
                    <a:pt x="864" y="3298"/>
                    <a:pt x="978" y="3536"/>
                  </a:cubicBezTo>
                  <a:cubicBezTo>
                    <a:pt x="1103" y="3786"/>
                    <a:pt x="1251" y="4548"/>
                    <a:pt x="1251" y="4696"/>
                  </a:cubicBezTo>
                  <a:cubicBezTo>
                    <a:pt x="1251" y="4855"/>
                    <a:pt x="1375" y="6663"/>
                    <a:pt x="1194" y="7572"/>
                  </a:cubicBezTo>
                  <a:cubicBezTo>
                    <a:pt x="1012" y="8493"/>
                    <a:pt x="796" y="9016"/>
                    <a:pt x="796" y="9902"/>
                  </a:cubicBezTo>
                  <a:cubicBezTo>
                    <a:pt x="796" y="10528"/>
                    <a:pt x="1012" y="12563"/>
                    <a:pt x="1137" y="13677"/>
                  </a:cubicBezTo>
                  <a:cubicBezTo>
                    <a:pt x="1489" y="13779"/>
                    <a:pt x="1842" y="13825"/>
                    <a:pt x="2206" y="13848"/>
                  </a:cubicBezTo>
                  <a:cubicBezTo>
                    <a:pt x="2342" y="13848"/>
                    <a:pt x="2490" y="13825"/>
                    <a:pt x="2626" y="13790"/>
                  </a:cubicBezTo>
                  <a:cubicBezTo>
                    <a:pt x="2615" y="13211"/>
                    <a:pt x="2694" y="10346"/>
                    <a:pt x="2808" y="9687"/>
                  </a:cubicBezTo>
                  <a:cubicBezTo>
                    <a:pt x="2933" y="8947"/>
                    <a:pt x="3422" y="7515"/>
                    <a:pt x="3695" y="6719"/>
                  </a:cubicBezTo>
                  <a:cubicBezTo>
                    <a:pt x="3967" y="5923"/>
                    <a:pt x="4457" y="3116"/>
                    <a:pt x="4457" y="2104"/>
                  </a:cubicBezTo>
                  <a:cubicBezTo>
                    <a:pt x="4457" y="1501"/>
                    <a:pt x="4434" y="899"/>
                    <a:pt x="4366" y="296"/>
                  </a:cubicBezTo>
                  <a:cubicBezTo>
                    <a:pt x="4366" y="296"/>
                    <a:pt x="3773" y="342"/>
                    <a:pt x="3001" y="342"/>
                  </a:cubicBezTo>
                  <a:cubicBezTo>
                    <a:pt x="2085" y="342"/>
                    <a:pt x="916" y="278"/>
                    <a:pt x="1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3"/>
            <p:cNvSpPr/>
            <p:nvPr/>
          </p:nvSpPr>
          <p:spPr>
            <a:xfrm>
              <a:off x="915563" y="3111710"/>
              <a:ext cx="302600" cy="924284"/>
            </a:xfrm>
            <a:custGeom>
              <a:avLst/>
              <a:gdLst/>
              <a:ahLst/>
              <a:cxnLst/>
              <a:rect l="l" t="t" r="r" b="b"/>
              <a:pathLst>
                <a:path w="4571" h="13962" extrusionOk="0">
                  <a:moveTo>
                    <a:pt x="285" y="126"/>
                  </a:moveTo>
                  <a:cubicBezTo>
                    <a:pt x="1045" y="398"/>
                    <a:pt x="2215" y="458"/>
                    <a:pt x="3119" y="458"/>
                  </a:cubicBezTo>
                  <a:cubicBezTo>
                    <a:pt x="3729" y="458"/>
                    <a:pt x="4217" y="431"/>
                    <a:pt x="4377" y="422"/>
                  </a:cubicBezTo>
                  <a:cubicBezTo>
                    <a:pt x="4434" y="1001"/>
                    <a:pt x="4456" y="1581"/>
                    <a:pt x="4456" y="2161"/>
                  </a:cubicBezTo>
                  <a:cubicBezTo>
                    <a:pt x="4456" y="3173"/>
                    <a:pt x="3979" y="5958"/>
                    <a:pt x="3706" y="6753"/>
                  </a:cubicBezTo>
                  <a:cubicBezTo>
                    <a:pt x="3342" y="7777"/>
                    <a:pt x="2922" y="9039"/>
                    <a:pt x="2809" y="9732"/>
                  </a:cubicBezTo>
                  <a:cubicBezTo>
                    <a:pt x="2706" y="10391"/>
                    <a:pt x="2615" y="13143"/>
                    <a:pt x="2627" y="13802"/>
                  </a:cubicBezTo>
                  <a:cubicBezTo>
                    <a:pt x="2501" y="13836"/>
                    <a:pt x="2377" y="13847"/>
                    <a:pt x="2263" y="13847"/>
                  </a:cubicBezTo>
                  <a:cubicBezTo>
                    <a:pt x="1922" y="13836"/>
                    <a:pt x="1581" y="13779"/>
                    <a:pt x="1251" y="13688"/>
                  </a:cubicBezTo>
                  <a:cubicBezTo>
                    <a:pt x="1182" y="13109"/>
                    <a:pt x="910" y="10664"/>
                    <a:pt x="910" y="9959"/>
                  </a:cubicBezTo>
                  <a:cubicBezTo>
                    <a:pt x="910" y="9335"/>
                    <a:pt x="1012" y="8891"/>
                    <a:pt x="1137" y="8368"/>
                  </a:cubicBezTo>
                  <a:cubicBezTo>
                    <a:pt x="1194" y="8152"/>
                    <a:pt x="1251" y="7913"/>
                    <a:pt x="1308" y="7640"/>
                  </a:cubicBezTo>
                  <a:cubicBezTo>
                    <a:pt x="1467" y="6856"/>
                    <a:pt x="1399" y="5457"/>
                    <a:pt x="1376" y="4924"/>
                  </a:cubicBezTo>
                  <a:cubicBezTo>
                    <a:pt x="1376" y="4844"/>
                    <a:pt x="1364" y="4775"/>
                    <a:pt x="1364" y="4753"/>
                  </a:cubicBezTo>
                  <a:cubicBezTo>
                    <a:pt x="1364" y="4605"/>
                    <a:pt x="1217" y="3832"/>
                    <a:pt x="1091" y="3570"/>
                  </a:cubicBezTo>
                  <a:cubicBezTo>
                    <a:pt x="1069" y="3525"/>
                    <a:pt x="1035" y="3468"/>
                    <a:pt x="990" y="3377"/>
                  </a:cubicBezTo>
                  <a:cubicBezTo>
                    <a:pt x="796" y="3025"/>
                    <a:pt x="444" y="2365"/>
                    <a:pt x="296" y="1865"/>
                  </a:cubicBezTo>
                  <a:cubicBezTo>
                    <a:pt x="148" y="1354"/>
                    <a:pt x="250" y="387"/>
                    <a:pt x="285" y="126"/>
                  </a:cubicBezTo>
                  <a:close/>
                  <a:moveTo>
                    <a:pt x="217" y="1"/>
                  </a:moveTo>
                  <a:cubicBezTo>
                    <a:pt x="205" y="12"/>
                    <a:pt x="194" y="23"/>
                    <a:pt x="194" y="46"/>
                  </a:cubicBezTo>
                  <a:cubicBezTo>
                    <a:pt x="182" y="92"/>
                    <a:pt x="0" y="1286"/>
                    <a:pt x="194" y="1900"/>
                  </a:cubicBezTo>
                  <a:cubicBezTo>
                    <a:pt x="341" y="2411"/>
                    <a:pt x="694" y="3082"/>
                    <a:pt x="887" y="3434"/>
                  </a:cubicBezTo>
                  <a:cubicBezTo>
                    <a:pt x="932" y="3514"/>
                    <a:pt x="967" y="3582"/>
                    <a:pt x="990" y="3628"/>
                  </a:cubicBezTo>
                  <a:cubicBezTo>
                    <a:pt x="1103" y="3855"/>
                    <a:pt x="1262" y="4616"/>
                    <a:pt x="1262" y="4753"/>
                  </a:cubicBezTo>
                  <a:lnTo>
                    <a:pt x="1262" y="4934"/>
                  </a:lnTo>
                  <a:cubicBezTo>
                    <a:pt x="1285" y="5401"/>
                    <a:pt x="1353" y="6844"/>
                    <a:pt x="1194" y="7617"/>
                  </a:cubicBezTo>
                  <a:cubicBezTo>
                    <a:pt x="1149" y="7890"/>
                    <a:pt x="1091" y="8118"/>
                    <a:pt x="1035" y="8345"/>
                  </a:cubicBezTo>
                  <a:cubicBezTo>
                    <a:pt x="910" y="8868"/>
                    <a:pt x="796" y="9323"/>
                    <a:pt x="796" y="9959"/>
                  </a:cubicBezTo>
                  <a:cubicBezTo>
                    <a:pt x="796" y="10687"/>
                    <a:pt x="1081" y="13233"/>
                    <a:pt x="1137" y="13734"/>
                  </a:cubicBezTo>
                  <a:cubicBezTo>
                    <a:pt x="1137" y="13756"/>
                    <a:pt x="1160" y="13779"/>
                    <a:pt x="1182" y="13791"/>
                  </a:cubicBezTo>
                  <a:cubicBezTo>
                    <a:pt x="1535" y="13882"/>
                    <a:pt x="1887" y="13938"/>
                    <a:pt x="2263" y="13961"/>
                  </a:cubicBezTo>
                  <a:cubicBezTo>
                    <a:pt x="2410" y="13961"/>
                    <a:pt x="2547" y="13938"/>
                    <a:pt x="2695" y="13905"/>
                  </a:cubicBezTo>
                  <a:cubicBezTo>
                    <a:pt x="2718" y="13893"/>
                    <a:pt x="2728" y="13870"/>
                    <a:pt x="2728" y="13847"/>
                  </a:cubicBezTo>
                  <a:cubicBezTo>
                    <a:pt x="2728" y="13268"/>
                    <a:pt x="2809" y="10426"/>
                    <a:pt x="2922" y="9744"/>
                  </a:cubicBezTo>
                  <a:cubicBezTo>
                    <a:pt x="3036" y="9073"/>
                    <a:pt x="3456" y="7811"/>
                    <a:pt x="3809" y="6788"/>
                  </a:cubicBezTo>
                  <a:cubicBezTo>
                    <a:pt x="4082" y="5992"/>
                    <a:pt x="4570" y="3184"/>
                    <a:pt x="4570" y="2161"/>
                  </a:cubicBezTo>
                  <a:cubicBezTo>
                    <a:pt x="4570" y="1558"/>
                    <a:pt x="4547" y="956"/>
                    <a:pt x="4479" y="353"/>
                  </a:cubicBezTo>
                  <a:cubicBezTo>
                    <a:pt x="4479" y="319"/>
                    <a:pt x="4456" y="308"/>
                    <a:pt x="4423" y="308"/>
                  </a:cubicBezTo>
                  <a:cubicBezTo>
                    <a:pt x="4407" y="308"/>
                    <a:pt x="3845" y="348"/>
                    <a:pt x="3109" y="348"/>
                  </a:cubicBezTo>
                  <a:cubicBezTo>
                    <a:pt x="2188" y="348"/>
                    <a:pt x="995" y="285"/>
                    <a:pt x="2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3"/>
            <p:cNvSpPr/>
            <p:nvPr/>
          </p:nvSpPr>
          <p:spPr>
            <a:xfrm>
              <a:off x="984079" y="3991508"/>
              <a:ext cx="113665" cy="64015"/>
            </a:xfrm>
            <a:custGeom>
              <a:avLst/>
              <a:gdLst/>
              <a:ahLst/>
              <a:cxnLst/>
              <a:rect l="l" t="t" r="r" b="b"/>
              <a:pathLst>
                <a:path w="1717" h="967" extrusionOk="0">
                  <a:moveTo>
                    <a:pt x="0" y="1"/>
                  </a:moveTo>
                  <a:cubicBezTo>
                    <a:pt x="0" y="1"/>
                    <a:pt x="68" y="637"/>
                    <a:pt x="159" y="830"/>
                  </a:cubicBezTo>
                  <a:cubicBezTo>
                    <a:pt x="364" y="910"/>
                    <a:pt x="579" y="944"/>
                    <a:pt x="796" y="944"/>
                  </a:cubicBezTo>
                  <a:cubicBezTo>
                    <a:pt x="978" y="944"/>
                    <a:pt x="1208" y="967"/>
                    <a:pt x="1388" y="967"/>
                  </a:cubicBezTo>
                  <a:cubicBezTo>
                    <a:pt x="1569" y="967"/>
                    <a:pt x="1699" y="944"/>
                    <a:pt x="1683" y="853"/>
                  </a:cubicBezTo>
                  <a:cubicBezTo>
                    <a:pt x="1671" y="592"/>
                    <a:pt x="1683" y="319"/>
                    <a:pt x="1716" y="57"/>
                  </a:cubicBezTo>
                  <a:lnTo>
                    <a:pt x="1716" y="57"/>
                  </a:lnTo>
                  <a:cubicBezTo>
                    <a:pt x="1716" y="57"/>
                    <a:pt x="1319" y="110"/>
                    <a:pt x="954" y="110"/>
                  </a:cubicBezTo>
                  <a:cubicBezTo>
                    <a:pt x="841" y="110"/>
                    <a:pt x="731" y="105"/>
                    <a:pt x="637" y="92"/>
                  </a:cubicBezTo>
                  <a:cubicBezTo>
                    <a:pt x="250" y="24"/>
                    <a:pt x="0"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3"/>
            <p:cNvSpPr/>
            <p:nvPr/>
          </p:nvSpPr>
          <p:spPr>
            <a:xfrm>
              <a:off x="980240" y="3987735"/>
              <a:ext cx="121278" cy="71562"/>
            </a:xfrm>
            <a:custGeom>
              <a:avLst/>
              <a:gdLst/>
              <a:ahLst/>
              <a:cxnLst/>
              <a:rect l="l" t="t" r="r" b="b"/>
              <a:pathLst>
                <a:path w="1832" h="1081" extrusionOk="0">
                  <a:moveTo>
                    <a:pt x="126" y="114"/>
                  </a:moveTo>
                  <a:lnTo>
                    <a:pt x="126" y="114"/>
                  </a:lnTo>
                  <a:cubicBezTo>
                    <a:pt x="217" y="137"/>
                    <a:pt x="422" y="160"/>
                    <a:pt x="695" y="205"/>
                  </a:cubicBezTo>
                  <a:cubicBezTo>
                    <a:pt x="797" y="219"/>
                    <a:pt x="915" y="225"/>
                    <a:pt x="1036" y="225"/>
                  </a:cubicBezTo>
                  <a:cubicBezTo>
                    <a:pt x="1304" y="225"/>
                    <a:pt x="1581" y="198"/>
                    <a:pt x="1706" y="182"/>
                  </a:cubicBezTo>
                  <a:lnTo>
                    <a:pt x="1706" y="182"/>
                  </a:lnTo>
                  <a:cubicBezTo>
                    <a:pt x="1683" y="422"/>
                    <a:pt x="1672" y="672"/>
                    <a:pt x="1683" y="922"/>
                  </a:cubicBezTo>
                  <a:lnTo>
                    <a:pt x="1683" y="933"/>
                  </a:lnTo>
                  <a:cubicBezTo>
                    <a:pt x="1661" y="961"/>
                    <a:pt x="1578" y="970"/>
                    <a:pt x="1476" y="970"/>
                  </a:cubicBezTo>
                  <a:cubicBezTo>
                    <a:pt x="1374" y="970"/>
                    <a:pt x="1252" y="961"/>
                    <a:pt x="1149" y="955"/>
                  </a:cubicBezTo>
                  <a:cubicBezTo>
                    <a:pt x="1058" y="955"/>
                    <a:pt x="945" y="944"/>
                    <a:pt x="854" y="944"/>
                  </a:cubicBezTo>
                  <a:cubicBezTo>
                    <a:pt x="649" y="944"/>
                    <a:pt x="445" y="910"/>
                    <a:pt x="251" y="842"/>
                  </a:cubicBezTo>
                  <a:cubicBezTo>
                    <a:pt x="194" y="694"/>
                    <a:pt x="149" y="319"/>
                    <a:pt x="126" y="114"/>
                  </a:cubicBezTo>
                  <a:close/>
                  <a:moveTo>
                    <a:pt x="69" y="0"/>
                  </a:moveTo>
                  <a:cubicBezTo>
                    <a:pt x="46" y="0"/>
                    <a:pt x="35" y="0"/>
                    <a:pt x="23" y="12"/>
                  </a:cubicBezTo>
                  <a:cubicBezTo>
                    <a:pt x="13" y="23"/>
                    <a:pt x="1" y="46"/>
                    <a:pt x="1" y="58"/>
                  </a:cubicBezTo>
                  <a:cubicBezTo>
                    <a:pt x="1" y="91"/>
                    <a:pt x="69" y="717"/>
                    <a:pt x="160" y="910"/>
                  </a:cubicBezTo>
                  <a:cubicBezTo>
                    <a:pt x="172" y="922"/>
                    <a:pt x="183" y="933"/>
                    <a:pt x="194" y="933"/>
                  </a:cubicBezTo>
                  <a:cubicBezTo>
                    <a:pt x="399" y="1013"/>
                    <a:pt x="615" y="1058"/>
                    <a:pt x="842" y="1058"/>
                  </a:cubicBezTo>
                  <a:cubicBezTo>
                    <a:pt x="933" y="1058"/>
                    <a:pt x="1047" y="1058"/>
                    <a:pt x="1149" y="1069"/>
                  </a:cubicBezTo>
                  <a:cubicBezTo>
                    <a:pt x="1263" y="1069"/>
                    <a:pt x="1365" y="1081"/>
                    <a:pt x="1445" y="1081"/>
                  </a:cubicBezTo>
                  <a:cubicBezTo>
                    <a:pt x="1604" y="1081"/>
                    <a:pt x="1718" y="1058"/>
                    <a:pt x="1763" y="1001"/>
                  </a:cubicBezTo>
                  <a:cubicBezTo>
                    <a:pt x="1786" y="978"/>
                    <a:pt x="1797" y="944"/>
                    <a:pt x="1797" y="910"/>
                  </a:cubicBezTo>
                  <a:cubicBezTo>
                    <a:pt x="1786" y="649"/>
                    <a:pt x="1797" y="376"/>
                    <a:pt x="1820" y="126"/>
                  </a:cubicBezTo>
                  <a:cubicBezTo>
                    <a:pt x="1832" y="103"/>
                    <a:pt x="1820" y="91"/>
                    <a:pt x="1809" y="80"/>
                  </a:cubicBezTo>
                  <a:cubicBezTo>
                    <a:pt x="1797" y="69"/>
                    <a:pt x="1774" y="58"/>
                    <a:pt x="1763" y="58"/>
                  </a:cubicBezTo>
                  <a:cubicBezTo>
                    <a:pt x="1754" y="58"/>
                    <a:pt x="1371" y="110"/>
                    <a:pt x="1018" y="110"/>
                  </a:cubicBezTo>
                  <a:cubicBezTo>
                    <a:pt x="906" y="110"/>
                    <a:pt x="798" y="105"/>
                    <a:pt x="706" y="91"/>
                  </a:cubicBezTo>
                  <a:cubicBezTo>
                    <a:pt x="319" y="35"/>
                    <a:pt x="69" y="0"/>
                    <a:pt x="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3"/>
            <p:cNvSpPr/>
            <p:nvPr/>
          </p:nvSpPr>
          <p:spPr>
            <a:xfrm>
              <a:off x="884713" y="2577343"/>
              <a:ext cx="380849" cy="592424"/>
            </a:xfrm>
            <a:custGeom>
              <a:avLst/>
              <a:gdLst/>
              <a:ahLst/>
              <a:cxnLst/>
              <a:rect l="l" t="t" r="r" b="b"/>
              <a:pathLst>
                <a:path w="5753" h="8949" extrusionOk="0">
                  <a:moveTo>
                    <a:pt x="2722" y="1"/>
                  </a:moveTo>
                  <a:cubicBezTo>
                    <a:pt x="1963" y="1"/>
                    <a:pt x="1269" y="1087"/>
                    <a:pt x="1080" y="1706"/>
                  </a:cubicBezTo>
                  <a:cubicBezTo>
                    <a:pt x="864" y="2377"/>
                    <a:pt x="830" y="4185"/>
                    <a:pt x="523" y="5106"/>
                  </a:cubicBezTo>
                  <a:cubicBezTo>
                    <a:pt x="216" y="6015"/>
                    <a:pt x="0" y="7845"/>
                    <a:pt x="125" y="8062"/>
                  </a:cubicBezTo>
                  <a:cubicBezTo>
                    <a:pt x="251" y="8277"/>
                    <a:pt x="2876" y="8948"/>
                    <a:pt x="3786" y="8948"/>
                  </a:cubicBezTo>
                  <a:cubicBezTo>
                    <a:pt x="4707" y="8948"/>
                    <a:pt x="5696" y="8221"/>
                    <a:pt x="5718" y="7845"/>
                  </a:cubicBezTo>
                  <a:cubicBezTo>
                    <a:pt x="5753" y="7481"/>
                    <a:pt x="5571" y="5038"/>
                    <a:pt x="5412" y="3730"/>
                  </a:cubicBezTo>
                  <a:cubicBezTo>
                    <a:pt x="5264" y="2411"/>
                    <a:pt x="4161" y="854"/>
                    <a:pt x="4161" y="854"/>
                  </a:cubicBezTo>
                  <a:cubicBezTo>
                    <a:pt x="3843" y="445"/>
                    <a:pt x="3399" y="160"/>
                    <a:pt x="2911" y="24"/>
                  </a:cubicBezTo>
                  <a:cubicBezTo>
                    <a:pt x="2848" y="8"/>
                    <a:pt x="2785" y="1"/>
                    <a:pt x="27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3"/>
            <p:cNvSpPr/>
            <p:nvPr/>
          </p:nvSpPr>
          <p:spPr>
            <a:xfrm>
              <a:off x="880212" y="2574033"/>
              <a:ext cx="388395" cy="599441"/>
            </a:xfrm>
            <a:custGeom>
              <a:avLst/>
              <a:gdLst/>
              <a:ahLst/>
              <a:cxnLst/>
              <a:rect l="l" t="t" r="r" b="b"/>
              <a:pathLst>
                <a:path w="5867" h="9055" extrusionOk="0">
                  <a:moveTo>
                    <a:pt x="2785" y="108"/>
                  </a:moveTo>
                  <a:cubicBezTo>
                    <a:pt x="2842" y="108"/>
                    <a:pt x="2899" y="119"/>
                    <a:pt x="2967" y="131"/>
                  </a:cubicBezTo>
                  <a:cubicBezTo>
                    <a:pt x="3444" y="256"/>
                    <a:pt x="3876" y="540"/>
                    <a:pt x="4184" y="938"/>
                  </a:cubicBezTo>
                  <a:cubicBezTo>
                    <a:pt x="4217" y="983"/>
                    <a:pt x="5275" y="2507"/>
                    <a:pt x="5422" y="3780"/>
                  </a:cubicBezTo>
                  <a:cubicBezTo>
                    <a:pt x="5582" y="5110"/>
                    <a:pt x="5764" y="7531"/>
                    <a:pt x="5730" y="7895"/>
                  </a:cubicBezTo>
                  <a:cubicBezTo>
                    <a:pt x="5707" y="8225"/>
                    <a:pt x="4752" y="8941"/>
                    <a:pt x="3854" y="8941"/>
                  </a:cubicBezTo>
                  <a:cubicBezTo>
                    <a:pt x="2911" y="8941"/>
                    <a:pt x="364" y="8271"/>
                    <a:pt x="238" y="8089"/>
                  </a:cubicBezTo>
                  <a:cubicBezTo>
                    <a:pt x="137" y="7895"/>
                    <a:pt x="329" y="6099"/>
                    <a:pt x="637" y="5167"/>
                  </a:cubicBezTo>
                  <a:cubicBezTo>
                    <a:pt x="819" y="4656"/>
                    <a:pt x="898" y="3871"/>
                    <a:pt x="978" y="3178"/>
                  </a:cubicBezTo>
                  <a:cubicBezTo>
                    <a:pt x="1046" y="2609"/>
                    <a:pt x="1102" y="2075"/>
                    <a:pt x="1193" y="1779"/>
                  </a:cubicBezTo>
                  <a:cubicBezTo>
                    <a:pt x="1398" y="1131"/>
                    <a:pt x="2080" y="108"/>
                    <a:pt x="2785" y="108"/>
                  </a:cubicBezTo>
                  <a:close/>
                  <a:moveTo>
                    <a:pt x="2777" y="1"/>
                  </a:moveTo>
                  <a:cubicBezTo>
                    <a:pt x="1987" y="1"/>
                    <a:pt x="1290" y="1108"/>
                    <a:pt x="1092" y="1745"/>
                  </a:cubicBezTo>
                  <a:cubicBezTo>
                    <a:pt x="989" y="2052"/>
                    <a:pt x="932" y="2587"/>
                    <a:pt x="864" y="3166"/>
                  </a:cubicBezTo>
                  <a:cubicBezTo>
                    <a:pt x="796" y="3848"/>
                    <a:pt x="705" y="4633"/>
                    <a:pt x="534" y="5133"/>
                  </a:cubicBezTo>
                  <a:cubicBezTo>
                    <a:pt x="238" y="5997"/>
                    <a:pt x="0" y="7884"/>
                    <a:pt x="148" y="8145"/>
                  </a:cubicBezTo>
                  <a:cubicBezTo>
                    <a:pt x="296" y="8395"/>
                    <a:pt x="2967" y="9055"/>
                    <a:pt x="3854" y="9055"/>
                  </a:cubicBezTo>
                  <a:cubicBezTo>
                    <a:pt x="4798" y="9055"/>
                    <a:pt x="5809" y="8316"/>
                    <a:pt x="5844" y="7907"/>
                  </a:cubicBezTo>
                  <a:cubicBezTo>
                    <a:pt x="5866" y="7531"/>
                    <a:pt x="5695" y="5099"/>
                    <a:pt x="5536" y="3769"/>
                  </a:cubicBezTo>
                  <a:cubicBezTo>
                    <a:pt x="5389" y="2461"/>
                    <a:pt x="4286" y="892"/>
                    <a:pt x="4275" y="869"/>
                  </a:cubicBezTo>
                  <a:cubicBezTo>
                    <a:pt x="3945" y="460"/>
                    <a:pt x="3490" y="154"/>
                    <a:pt x="2990" y="28"/>
                  </a:cubicBezTo>
                  <a:cubicBezTo>
                    <a:pt x="2918" y="10"/>
                    <a:pt x="2847" y="1"/>
                    <a:pt x="27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3"/>
            <p:cNvSpPr/>
            <p:nvPr/>
          </p:nvSpPr>
          <p:spPr>
            <a:xfrm>
              <a:off x="1036708" y="3292105"/>
              <a:ext cx="97115" cy="117704"/>
            </a:xfrm>
            <a:custGeom>
              <a:avLst/>
              <a:gdLst/>
              <a:ahLst/>
              <a:cxnLst/>
              <a:rect l="l" t="t" r="r" b="b"/>
              <a:pathLst>
                <a:path w="1467" h="1778" extrusionOk="0">
                  <a:moveTo>
                    <a:pt x="1089" y="0"/>
                  </a:moveTo>
                  <a:cubicBezTo>
                    <a:pt x="938" y="0"/>
                    <a:pt x="753" y="36"/>
                    <a:pt x="557" y="72"/>
                  </a:cubicBezTo>
                  <a:cubicBezTo>
                    <a:pt x="125" y="140"/>
                    <a:pt x="216" y="345"/>
                    <a:pt x="216" y="345"/>
                  </a:cubicBezTo>
                  <a:lnTo>
                    <a:pt x="216" y="618"/>
                  </a:lnTo>
                  <a:cubicBezTo>
                    <a:pt x="194" y="732"/>
                    <a:pt x="160" y="845"/>
                    <a:pt x="115" y="959"/>
                  </a:cubicBezTo>
                  <a:cubicBezTo>
                    <a:pt x="69" y="1050"/>
                    <a:pt x="1" y="1255"/>
                    <a:pt x="46" y="1266"/>
                  </a:cubicBezTo>
                  <a:cubicBezTo>
                    <a:pt x="52" y="1268"/>
                    <a:pt x="57" y="1270"/>
                    <a:pt x="63" y="1270"/>
                  </a:cubicBezTo>
                  <a:cubicBezTo>
                    <a:pt x="118" y="1270"/>
                    <a:pt x="193" y="1175"/>
                    <a:pt x="296" y="1062"/>
                  </a:cubicBezTo>
                  <a:cubicBezTo>
                    <a:pt x="400" y="947"/>
                    <a:pt x="494" y="748"/>
                    <a:pt x="510" y="748"/>
                  </a:cubicBezTo>
                  <a:cubicBezTo>
                    <a:pt x="511" y="748"/>
                    <a:pt x="512" y="750"/>
                    <a:pt x="512" y="754"/>
                  </a:cubicBezTo>
                  <a:cubicBezTo>
                    <a:pt x="478" y="959"/>
                    <a:pt x="433" y="1164"/>
                    <a:pt x="376" y="1368"/>
                  </a:cubicBezTo>
                  <a:cubicBezTo>
                    <a:pt x="321" y="1490"/>
                    <a:pt x="308" y="1664"/>
                    <a:pt x="390" y="1664"/>
                  </a:cubicBezTo>
                  <a:cubicBezTo>
                    <a:pt x="393" y="1664"/>
                    <a:pt x="395" y="1664"/>
                    <a:pt x="398" y="1664"/>
                  </a:cubicBezTo>
                  <a:cubicBezTo>
                    <a:pt x="478" y="1653"/>
                    <a:pt x="489" y="1596"/>
                    <a:pt x="569" y="1471"/>
                  </a:cubicBezTo>
                  <a:cubicBezTo>
                    <a:pt x="683" y="1244"/>
                    <a:pt x="774" y="1016"/>
                    <a:pt x="853" y="777"/>
                  </a:cubicBezTo>
                  <a:lnTo>
                    <a:pt x="853" y="777"/>
                  </a:lnTo>
                  <a:cubicBezTo>
                    <a:pt x="853" y="777"/>
                    <a:pt x="842" y="1004"/>
                    <a:pt x="842" y="1084"/>
                  </a:cubicBezTo>
                  <a:cubicBezTo>
                    <a:pt x="830" y="1153"/>
                    <a:pt x="728" y="1482"/>
                    <a:pt x="683" y="1596"/>
                  </a:cubicBezTo>
                  <a:cubicBezTo>
                    <a:pt x="641" y="1701"/>
                    <a:pt x="686" y="1768"/>
                    <a:pt x="757" y="1768"/>
                  </a:cubicBezTo>
                  <a:cubicBezTo>
                    <a:pt x="763" y="1768"/>
                    <a:pt x="768" y="1767"/>
                    <a:pt x="774" y="1767"/>
                  </a:cubicBezTo>
                  <a:cubicBezTo>
                    <a:pt x="853" y="1744"/>
                    <a:pt x="1035" y="1494"/>
                    <a:pt x="1092" y="1255"/>
                  </a:cubicBezTo>
                  <a:cubicBezTo>
                    <a:pt x="1138" y="1107"/>
                    <a:pt x="1160" y="948"/>
                    <a:pt x="1183" y="800"/>
                  </a:cubicBezTo>
                  <a:cubicBezTo>
                    <a:pt x="1183" y="800"/>
                    <a:pt x="1217" y="1221"/>
                    <a:pt x="1217" y="1312"/>
                  </a:cubicBezTo>
                  <a:cubicBezTo>
                    <a:pt x="1217" y="1414"/>
                    <a:pt x="1171" y="1618"/>
                    <a:pt x="1183" y="1732"/>
                  </a:cubicBezTo>
                  <a:cubicBezTo>
                    <a:pt x="1183" y="1764"/>
                    <a:pt x="1193" y="1778"/>
                    <a:pt x="1208" y="1778"/>
                  </a:cubicBezTo>
                  <a:cubicBezTo>
                    <a:pt x="1248" y="1778"/>
                    <a:pt x="1324" y="1684"/>
                    <a:pt x="1365" y="1562"/>
                  </a:cubicBezTo>
                  <a:cubicBezTo>
                    <a:pt x="1433" y="1345"/>
                    <a:pt x="1467" y="1118"/>
                    <a:pt x="1456" y="891"/>
                  </a:cubicBezTo>
                  <a:cubicBezTo>
                    <a:pt x="1444" y="641"/>
                    <a:pt x="1456" y="220"/>
                    <a:pt x="1456" y="220"/>
                  </a:cubicBezTo>
                  <a:cubicBezTo>
                    <a:pt x="1406" y="53"/>
                    <a:pt x="1272" y="0"/>
                    <a:pt x="10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3"/>
            <p:cNvSpPr/>
            <p:nvPr/>
          </p:nvSpPr>
          <p:spPr>
            <a:xfrm>
              <a:off x="1033729" y="3288662"/>
              <a:ext cx="103934" cy="124919"/>
            </a:xfrm>
            <a:custGeom>
              <a:avLst/>
              <a:gdLst/>
              <a:ahLst/>
              <a:cxnLst/>
              <a:rect l="l" t="t" r="r" b="b"/>
              <a:pathLst>
                <a:path w="1570" h="1887" extrusionOk="0">
                  <a:moveTo>
                    <a:pt x="1136" y="108"/>
                  </a:moveTo>
                  <a:cubicBezTo>
                    <a:pt x="1299" y="108"/>
                    <a:pt x="1404" y="151"/>
                    <a:pt x="1444" y="283"/>
                  </a:cubicBezTo>
                  <a:cubicBezTo>
                    <a:pt x="1444" y="341"/>
                    <a:pt x="1433" y="715"/>
                    <a:pt x="1444" y="943"/>
                  </a:cubicBezTo>
                  <a:cubicBezTo>
                    <a:pt x="1456" y="1170"/>
                    <a:pt x="1421" y="1387"/>
                    <a:pt x="1353" y="1602"/>
                  </a:cubicBezTo>
                  <a:cubicBezTo>
                    <a:pt x="1330" y="1670"/>
                    <a:pt x="1307" y="1728"/>
                    <a:pt x="1274" y="1750"/>
                  </a:cubicBezTo>
                  <a:cubicBezTo>
                    <a:pt x="1274" y="1693"/>
                    <a:pt x="1285" y="1614"/>
                    <a:pt x="1296" y="1534"/>
                  </a:cubicBezTo>
                  <a:cubicBezTo>
                    <a:pt x="1307" y="1478"/>
                    <a:pt x="1319" y="1409"/>
                    <a:pt x="1319" y="1364"/>
                  </a:cubicBezTo>
                  <a:cubicBezTo>
                    <a:pt x="1319" y="1273"/>
                    <a:pt x="1285" y="864"/>
                    <a:pt x="1285" y="852"/>
                  </a:cubicBezTo>
                  <a:cubicBezTo>
                    <a:pt x="1285" y="818"/>
                    <a:pt x="1262" y="795"/>
                    <a:pt x="1239" y="795"/>
                  </a:cubicBezTo>
                  <a:cubicBezTo>
                    <a:pt x="1205" y="795"/>
                    <a:pt x="1183" y="818"/>
                    <a:pt x="1183" y="841"/>
                  </a:cubicBezTo>
                  <a:cubicBezTo>
                    <a:pt x="1160" y="1000"/>
                    <a:pt x="1125" y="1147"/>
                    <a:pt x="1092" y="1296"/>
                  </a:cubicBezTo>
                  <a:cubicBezTo>
                    <a:pt x="1024" y="1534"/>
                    <a:pt x="853" y="1750"/>
                    <a:pt x="807" y="1761"/>
                  </a:cubicBezTo>
                  <a:lnTo>
                    <a:pt x="773" y="1761"/>
                  </a:lnTo>
                  <a:cubicBezTo>
                    <a:pt x="762" y="1750"/>
                    <a:pt x="762" y="1716"/>
                    <a:pt x="773" y="1670"/>
                  </a:cubicBezTo>
                  <a:cubicBezTo>
                    <a:pt x="819" y="1557"/>
                    <a:pt x="921" y="1216"/>
                    <a:pt x="933" y="1136"/>
                  </a:cubicBezTo>
                  <a:cubicBezTo>
                    <a:pt x="943" y="1056"/>
                    <a:pt x="943" y="841"/>
                    <a:pt x="943" y="829"/>
                  </a:cubicBezTo>
                  <a:cubicBezTo>
                    <a:pt x="943" y="795"/>
                    <a:pt x="933" y="773"/>
                    <a:pt x="898" y="773"/>
                  </a:cubicBezTo>
                  <a:cubicBezTo>
                    <a:pt x="875" y="773"/>
                    <a:pt x="853" y="784"/>
                    <a:pt x="842" y="806"/>
                  </a:cubicBezTo>
                  <a:cubicBezTo>
                    <a:pt x="762" y="1046"/>
                    <a:pt x="671" y="1273"/>
                    <a:pt x="569" y="1488"/>
                  </a:cubicBezTo>
                  <a:cubicBezTo>
                    <a:pt x="546" y="1523"/>
                    <a:pt x="534" y="1546"/>
                    <a:pt x="511" y="1579"/>
                  </a:cubicBezTo>
                  <a:cubicBezTo>
                    <a:pt x="478" y="1648"/>
                    <a:pt x="466" y="1659"/>
                    <a:pt x="443" y="1670"/>
                  </a:cubicBezTo>
                  <a:cubicBezTo>
                    <a:pt x="432" y="1648"/>
                    <a:pt x="432" y="1546"/>
                    <a:pt x="466" y="1432"/>
                  </a:cubicBezTo>
                  <a:cubicBezTo>
                    <a:pt x="534" y="1227"/>
                    <a:pt x="580" y="1023"/>
                    <a:pt x="602" y="806"/>
                  </a:cubicBezTo>
                  <a:cubicBezTo>
                    <a:pt x="602" y="784"/>
                    <a:pt x="592" y="750"/>
                    <a:pt x="569" y="750"/>
                  </a:cubicBezTo>
                  <a:cubicBezTo>
                    <a:pt x="561" y="748"/>
                    <a:pt x="555" y="747"/>
                    <a:pt x="548" y="747"/>
                  </a:cubicBezTo>
                  <a:cubicBezTo>
                    <a:pt x="516" y="747"/>
                    <a:pt x="495" y="774"/>
                    <a:pt x="466" y="841"/>
                  </a:cubicBezTo>
                  <a:cubicBezTo>
                    <a:pt x="421" y="909"/>
                    <a:pt x="364" y="1011"/>
                    <a:pt x="307" y="1079"/>
                  </a:cubicBezTo>
                  <a:lnTo>
                    <a:pt x="273" y="1125"/>
                  </a:lnTo>
                  <a:lnTo>
                    <a:pt x="137" y="1261"/>
                  </a:lnTo>
                  <a:cubicBezTo>
                    <a:pt x="148" y="1205"/>
                    <a:pt x="170" y="1114"/>
                    <a:pt x="205" y="1034"/>
                  </a:cubicBezTo>
                  <a:cubicBezTo>
                    <a:pt x="261" y="920"/>
                    <a:pt x="296" y="806"/>
                    <a:pt x="319" y="670"/>
                  </a:cubicBezTo>
                  <a:lnTo>
                    <a:pt x="319" y="397"/>
                  </a:lnTo>
                  <a:lnTo>
                    <a:pt x="319" y="374"/>
                  </a:lnTo>
                  <a:cubicBezTo>
                    <a:pt x="319" y="374"/>
                    <a:pt x="307" y="352"/>
                    <a:pt x="319" y="318"/>
                  </a:cubicBezTo>
                  <a:cubicBezTo>
                    <a:pt x="341" y="272"/>
                    <a:pt x="410" y="215"/>
                    <a:pt x="614" y="181"/>
                  </a:cubicBezTo>
                  <a:lnTo>
                    <a:pt x="693" y="159"/>
                  </a:lnTo>
                  <a:cubicBezTo>
                    <a:pt x="870" y="130"/>
                    <a:pt x="1018" y="108"/>
                    <a:pt x="1136" y="108"/>
                  </a:cubicBezTo>
                  <a:close/>
                  <a:moveTo>
                    <a:pt x="1139" y="0"/>
                  </a:moveTo>
                  <a:cubicBezTo>
                    <a:pt x="999" y="0"/>
                    <a:pt x="838" y="28"/>
                    <a:pt x="671" y="56"/>
                  </a:cubicBezTo>
                  <a:lnTo>
                    <a:pt x="592" y="68"/>
                  </a:lnTo>
                  <a:cubicBezTo>
                    <a:pt x="398" y="101"/>
                    <a:pt x="273" y="170"/>
                    <a:pt x="228" y="261"/>
                  </a:cubicBezTo>
                  <a:cubicBezTo>
                    <a:pt x="193" y="329"/>
                    <a:pt x="205" y="386"/>
                    <a:pt x="205" y="409"/>
                  </a:cubicBezTo>
                  <a:lnTo>
                    <a:pt x="205" y="659"/>
                  </a:lnTo>
                  <a:cubicBezTo>
                    <a:pt x="193" y="773"/>
                    <a:pt x="160" y="886"/>
                    <a:pt x="114" y="988"/>
                  </a:cubicBezTo>
                  <a:cubicBezTo>
                    <a:pt x="102" y="1011"/>
                    <a:pt x="0" y="1238"/>
                    <a:pt x="34" y="1329"/>
                  </a:cubicBezTo>
                  <a:cubicBezTo>
                    <a:pt x="46" y="1352"/>
                    <a:pt x="57" y="1364"/>
                    <a:pt x="79" y="1375"/>
                  </a:cubicBezTo>
                  <a:cubicBezTo>
                    <a:pt x="91" y="1380"/>
                    <a:pt x="103" y="1382"/>
                    <a:pt x="114" y="1382"/>
                  </a:cubicBezTo>
                  <a:cubicBezTo>
                    <a:pt x="183" y="1382"/>
                    <a:pt x="255" y="1300"/>
                    <a:pt x="352" y="1193"/>
                  </a:cubicBezTo>
                  <a:lnTo>
                    <a:pt x="387" y="1147"/>
                  </a:lnTo>
                  <a:cubicBezTo>
                    <a:pt x="410" y="1125"/>
                    <a:pt x="432" y="1102"/>
                    <a:pt x="443" y="1079"/>
                  </a:cubicBezTo>
                  <a:lnTo>
                    <a:pt x="443" y="1079"/>
                  </a:lnTo>
                  <a:cubicBezTo>
                    <a:pt x="421" y="1182"/>
                    <a:pt x="398" y="1296"/>
                    <a:pt x="364" y="1397"/>
                  </a:cubicBezTo>
                  <a:cubicBezTo>
                    <a:pt x="330" y="1478"/>
                    <a:pt x="296" y="1659"/>
                    <a:pt x="352" y="1739"/>
                  </a:cubicBezTo>
                  <a:cubicBezTo>
                    <a:pt x="375" y="1761"/>
                    <a:pt x="410" y="1773"/>
                    <a:pt x="443" y="1773"/>
                  </a:cubicBezTo>
                  <a:cubicBezTo>
                    <a:pt x="534" y="1761"/>
                    <a:pt x="569" y="1705"/>
                    <a:pt x="614" y="1637"/>
                  </a:cubicBezTo>
                  <a:cubicBezTo>
                    <a:pt x="625" y="1602"/>
                    <a:pt x="637" y="1579"/>
                    <a:pt x="660" y="1546"/>
                  </a:cubicBezTo>
                  <a:cubicBezTo>
                    <a:pt x="716" y="1443"/>
                    <a:pt x="751" y="1341"/>
                    <a:pt x="796" y="1250"/>
                  </a:cubicBezTo>
                  <a:lnTo>
                    <a:pt x="796" y="1250"/>
                  </a:lnTo>
                  <a:cubicBezTo>
                    <a:pt x="762" y="1375"/>
                    <a:pt x="705" y="1557"/>
                    <a:pt x="671" y="1625"/>
                  </a:cubicBezTo>
                  <a:cubicBezTo>
                    <a:pt x="648" y="1716"/>
                    <a:pt x="648" y="1784"/>
                    <a:pt x="693" y="1829"/>
                  </a:cubicBezTo>
                  <a:cubicBezTo>
                    <a:pt x="718" y="1854"/>
                    <a:pt x="749" y="1873"/>
                    <a:pt x="785" y="1873"/>
                  </a:cubicBezTo>
                  <a:cubicBezTo>
                    <a:pt x="799" y="1873"/>
                    <a:pt x="814" y="1870"/>
                    <a:pt x="830" y="1864"/>
                  </a:cubicBezTo>
                  <a:cubicBezTo>
                    <a:pt x="943" y="1841"/>
                    <a:pt x="1125" y="1568"/>
                    <a:pt x="1194" y="1318"/>
                  </a:cubicBezTo>
                  <a:cubicBezTo>
                    <a:pt x="1194" y="1307"/>
                    <a:pt x="1205" y="1296"/>
                    <a:pt x="1205" y="1273"/>
                  </a:cubicBezTo>
                  <a:lnTo>
                    <a:pt x="1205" y="1364"/>
                  </a:lnTo>
                  <a:cubicBezTo>
                    <a:pt x="1205" y="1409"/>
                    <a:pt x="1205" y="1466"/>
                    <a:pt x="1194" y="1523"/>
                  </a:cubicBezTo>
                  <a:cubicBezTo>
                    <a:pt x="1183" y="1614"/>
                    <a:pt x="1160" y="1716"/>
                    <a:pt x="1171" y="1784"/>
                  </a:cubicBezTo>
                  <a:cubicBezTo>
                    <a:pt x="1171" y="1875"/>
                    <a:pt x="1228" y="1887"/>
                    <a:pt x="1251" y="1887"/>
                  </a:cubicBezTo>
                  <a:cubicBezTo>
                    <a:pt x="1342" y="1887"/>
                    <a:pt x="1421" y="1761"/>
                    <a:pt x="1466" y="1637"/>
                  </a:cubicBezTo>
                  <a:cubicBezTo>
                    <a:pt x="1535" y="1409"/>
                    <a:pt x="1569" y="1182"/>
                    <a:pt x="1557" y="943"/>
                  </a:cubicBezTo>
                  <a:cubicBezTo>
                    <a:pt x="1546" y="704"/>
                    <a:pt x="1557" y="283"/>
                    <a:pt x="1557" y="272"/>
                  </a:cubicBezTo>
                  <a:lnTo>
                    <a:pt x="1557" y="261"/>
                  </a:lnTo>
                  <a:cubicBezTo>
                    <a:pt x="1497" y="59"/>
                    <a:pt x="1341" y="0"/>
                    <a:pt x="11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3"/>
            <p:cNvSpPr/>
            <p:nvPr/>
          </p:nvSpPr>
          <p:spPr>
            <a:xfrm>
              <a:off x="1029228" y="3284823"/>
              <a:ext cx="115916" cy="41905"/>
            </a:xfrm>
            <a:custGeom>
              <a:avLst/>
              <a:gdLst/>
              <a:ahLst/>
              <a:cxnLst/>
              <a:rect l="l" t="t" r="r" b="b"/>
              <a:pathLst>
                <a:path w="1751" h="633" extrusionOk="0">
                  <a:moveTo>
                    <a:pt x="1751" y="0"/>
                  </a:moveTo>
                  <a:lnTo>
                    <a:pt x="57" y="35"/>
                  </a:lnTo>
                  <a:cubicBezTo>
                    <a:pt x="0" y="194"/>
                    <a:pt x="57" y="364"/>
                    <a:pt x="182" y="467"/>
                  </a:cubicBezTo>
                  <a:cubicBezTo>
                    <a:pt x="315" y="553"/>
                    <a:pt x="652" y="632"/>
                    <a:pt x="961" y="632"/>
                  </a:cubicBezTo>
                  <a:cubicBezTo>
                    <a:pt x="1178" y="632"/>
                    <a:pt x="1381" y="593"/>
                    <a:pt x="1489" y="490"/>
                  </a:cubicBezTo>
                  <a:cubicBezTo>
                    <a:pt x="1637" y="376"/>
                    <a:pt x="1728" y="194"/>
                    <a:pt x="1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3"/>
            <p:cNvSpPr/>
            <p:nvPr/>
          </p:nvSpPr>
          <p:spPr>
            <a:xfrm>
              <a:off x="1025388" y="3281513"/>
              <a:ext cx="123529" cy="49319"/>
            </a:xfrm>
            <a:custGeom>
              <a:avLst/>
              <a:gdLst/>
              <a:ahLst/>
              <a:cxnLst/>
              <a:rect l="l" t="t" r="r" b="b"/>
              <a:pathLst>
                <a:path w="1866" h="745" extrusionOk="0">
                  <a:moveTo>
                    <a:pt x="1741" y="108"/>
                  </a:moveTo>
                  <a:lnTo>
                    <a:pt x="1741" y="108"/>
                  </a:lnTo>
                  <a:cubicBezTo>
                    <a:pt x="1718" y="267"/>
                    <a:pt x="1627" y="403"/>
                    <a:pt x="1513" y="505"/>
                  </a:cubicBezTo>
                  <a:cubicBezTo>
                    <a:pt x="1415" y="594"/>
                    <a:pt x="1226" y="629"/>
                    <a:pt x="1021" y="629"/>
                  </a:cubicBezTo>
                  <a:cubicBezTo>
                    <a:pt x="730" y="629"/>
                    <a:pt x="407" y="558"/>
                    <a:pt x="274" y="471"/>
                  </a:cubicBezTo>
                  <a:cubicBezTo>
                    <a:pt x="172" y="391"/>
                    <a:pt x="126" y="267"/>
                    <a:pt x="149" y="141"/>
                  </a:cubicBezTo>
                  <a:lnTo>
                    <a:pt x="1741" y="108"/>
                  </a:lnTo>
                  <a:close/>
                  <a:moveTo>
                    <a:pt x="1819" y="0"/>
                  </a:moveTo>
                  <a:cubicBezTo>
                    <a:pt x="1815" y="0"/>
                    <a:pt x="1812" y="2"/>
                    <a:pt x="1809" y="5"/>
                  </a:cubicBezTo>
                  <a:lnTo>
                    <a:pt x="115" y="28"/>
                  </a:lnTo>
                  <a:cubicBezTo>
                    <a:pt x="92" y="28"/>
                    <a:pt x="69" y="50"/>
                    <a:pt x="58" y="73"/>
                  </a:cubicBezTo>
                  <a:cubicBezTo>
                    <a:pt x="1" y="244"/>
                    <a:pt x="58" y="449"/>
                    <a:pt x="217" y="562"/>
                  </a:cubicBezTo>
                  <a:cubicBezTo>
                    <a:pt x="354" y="653"/>
                    <a:pt x="706" y="744"/>
                    <a:pt x="1036" y="744"/>
                  </a:cubicBezTo>
                  <a:cubicBezTo>
                    <a:pt x="1251" y="744"/>
                    <a:pt x="1468" y="699"/>
                    <a:pt x="1582" y="585"/>
                  </a:cubicBezTo>
                  <a:cubicBezTo>
                    <a:pt x="1741" y="449"/>
                    <a:pt x="1843" y="267"/>
                    <a:pt x="1865" y="62"/>
                  </a:cubicBezTo>
                  <a:cubicBezTo>
                    <a:pt x="1865" y="50"/>
                    <a:pt x="1854" y="28"/>
                    <a:pt x="1843" y="17"/>
                  </a:cubicBezTo>
                  <a:cubicBezTo>
                    <a:pt x="1835" y="8"/>
                    <a:pt x="1827" y="0"/>
                    <a:pt x="18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3"/>
            <p:cNvSpPr/>
            <p:nvPr/>
          </p:nvSpPr>
          <p:spPr>
            <a:xfrm>
              <a:off x="976533" y="2657908"/>
              <a:ext cx="228059" cy="642272"/>
            </a:xfrm>
            <a:custGeom>
              <a:avLst/>
              <a:gdLst/>
              <a:ahLst/>
              <a:cxnLst/>
              <a:rect l="l" t="t" r="r" b="b"/>
              <a:pathLst>
                <a:path w="3445" h="9702" extrusionOk="0">
                  <a:moveTo>
                    <a:pt x="1092" y="1"/>
                  </a:moveTo>
                  <a:cubicBezTo>
                    <a:pt x="1092" y="1"/>
                    <a:pt x="421" y="1103"/>
                    <a:pt x="421" y="1808"/>
                  </a:cubicBezTo>
                  <a:cubicBezTo>
                    <a:pt x="421" y="2513"/>
                    <a:pt x="57" y="7424"/>
                    <a:pt x="23" y="8038"/>
                  </a:cubicBezTo>
                  <a:cubicBezTo>
                    <a:pt x="0" y="8652"/>
                    <a:pt x="57" y="9141"/>
                    <a:pt x="421" y="9448"/>
                  </a:cubicBezTo>
                  <a:cubicBezTo>
                    <a:pt x="632" y="9626"/>
                    <a:pt x="1228" y="9701"/>
                    <a:pt x="1768" y="9701"/>
                  </a:cubicBezTo>
                  <a:cubicBezTo>
                    <a:pt x="2157" y="9701"/>
                    <a:pt x="2517" y="9662"/>
                    <a:pt x="2683" y="9596"/>
                  </a:cubicBezTo>
                  <a:cubicBezTo>
                    <a:pt x="3081" y="9448"/>
                    <a:pt x="3445" y="8743"/>
                    <a:pt x="3445" y="8254"/>
                  </a:cubicBezTo>
                  <a:cubicBezTo>
                    <a:pt x="3445" y="7765"/>
                    <a:pt x="2990" y="4162"/>
                    <a:pt x="2888" y="3457"/>
                  </a:cubicBezTo>
                  <a:cubicBezTo>
                    <a:pt x="2797" y="2752"/>
                    <a:pt x="2774" y="888"/>
                    <a:pt x="2490" y="466"/>
                  </a:cubicBezTo>
                  <a:cubicBezTo>
                    <a:pt x="2217" y="34"/>
                    <a:pt x="2126" y="1"/>
                    <a:pt x="21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3"/>
            <p:cNvSpPr/>
            <p:nvPr/>
          </p:nvSpPr>
          <p:spPr>
            <a:xfrm>
              <a:off x="972759" y="2654466"/>
              <a:ext cx="235606" cy="649223"/>
            </a:xfrm>
            <a:custGeom>
              <a:avLst/>
              <a:gdLst/>
              <a:ahLst/>
              <a:cxnLst/>
              <a:rect l="l" t="t" r="r" b="b"/>
              <a:pathLst>
                <a:path w="3559" h="9807" extrusionOk="0">
                  <a:moveTo>
                    <a:pt x="1146" y="0"/>
                  </a:moveTo>
                  <a:cubicBezTo>
                    <a:pt x="1126" y="0"/>
                    <a:pt x="1110" y="8"/>
                    <a:pt x="1103" y="30"/>
                  </a:cubicBezTo>
                  <a:cubicBezTo>
                    <a:pt x="1081" y="76"/>
                    <a:pt x="421" y="1144"/>
                    <a:pt x="421" y="1860"/>
                  </a:cubicBezTo>
                  <a:cubicBezTo>
                    <a:pt x="421" y="2327"/>
                    <a:pt x="262" y="4634"/>
                    <a:pt x="148" y="6316"/>
                  </a:cubicBezTo>
                  <a:cubicBezTo>
                    <a:pt x="80" y="7192"/>
                    <a:pt x="35" y="7885"/>
                    <a:pt x="23" y="8090"/>
                  </a:cubicBezTo>
                  <a:cubicBezTo>
                    <a:pt x="0" y="8636"/>
                    <a:pt x="35" y="9193"/>
                    <a:pt x="444" y="9534"/>
                  </a:cubicBezTo>
                  <a:cubicBezTo>
                    <a:pt x="671" y="9727"/>
                    <a:pt x="1285" y="9807"/>
                    <a:pt x="1831" y="9807"/>
                  </a:cubicBezTo>
                  <a:cubicBezTo>
                    <a:pt x="2228" y="9807"/>
                    <a:pt x="2592" y="9761"/>
                    <a:pt x="2763" y="9704"/>
                  </a:cubicBezTo>
                  <a:cubicBezTo>
                    <a:pt x="3183" y="9534"/>
                    <a:pt x="3559" y="8795"/>
                    <a:pt x="3559" y="8306"/>
                  </a:cubicBezTo>
                  <a:cubicBezTo>
                    <a:pt x="3559" y="7829"/>
                    <a:pt x="3115" y="4282"/>
                    <a:pt x="3001" y="3497"/>
                  </a:cubicBezTo>
                  <a:cubicBezTo>
                    <a:pt x="2979" y="3292"/>
                    <a:pt x="2956" y="2963"/>
                    <a:pt x="2933" y="2622"/>
                  </a:cubicBezTo>
                  <a:cubicBezTo>
                    <a:pt x="2865" y="1769"/>
                    <a:pt x="2797" y="791"/>
                    <a:pt x="2604" y="485"/>
                  </a:cubicBezTo>
                  <a:cubicBezTo>
                    <a:pt x="2331" y="76"/>
                    <a:pt x="2228" y="7"/>
                    <a:pt x="2206" y="7"/>
                  </a:cubicBezTo>
                  <a:cubicBezTo>
                    <a:pt x="2197" y="4"/>
                    <a:pt x="2188" y="3"/>
                    <a:pt x="2180" y="3"/>
                  </a:cubicBezTo>
                  <a:cubicBezTo>
                    <a:pt x="2156" y="3"/>
                    <a:pt x="2135" y="16"/>
                    <a:pt x="2126" y="41"/>
                  </a:cubicBezTo>
                  <a:cubicBezTo>
                    <a:pt x="2115" y="64"/>
                    <a:pt x="2137" y="98"/>
                    <a:pt x="2160" y="109"/>
                  </a:cubicBezTo>
                  <a:cubicBezTo>
                    <a:pt x="2160" y="109"/>
                    <a:pt x="2263" y="155"/>
                    <a:pt x="2501" y="541"/>
                  </a:cubicBezTo>
                  <a:cubicBezTo>
                    <a:pt x="2695" y="826"/>
                    <a:pt x="2763" y="1826"/>
                    <a:pt x="2819" y="2633"/>
                  </a:cubicBezTo>
                  <a:cubicBezTo>
                    <a:pt x="2842" y="2997"/>
                    <a:pt x="2865" y="3304"/>
                    <a:pt x="2899" y="3520"/>
                  </a:cubicBezTo>
                  <a:cubicBezTo>
                    <a:pt x="3001" y="4293"/>
                    <a:pt x="3445" y="7829"/>
                    <a:pt x="3445" y="8306"/>
                  </a:cubicBezTo>
                  <a:cubicBezTo>
                    <a:pt x="3445" y="8795"/>
                    <a:pt x="3070" y="9466"/>
                    <a:pt x="2718" y="9602"/>
                  </a:cubicBezTo>
                  <a:cubicBezTo>
                    <a:pt x="2561" y="9659"/>
                    <a:pt x="2211" y="9694"/>
                    <a:pt x="1832" y="9694"/>
                  </a:cubicBezTo>
                  <a:cubicBezTo>
                    <a:pt x="1304" y="9694"/>
                    <a:pt x="717" y="9626"/>
                    <a:pt x="512" y="9454"/>
                  </a:cubicBezTo>
                  <a:cubicBezTo>
                    <a:pt x="136" y="9148"/>
                    <a:pt x="114" y="8613"/>
                    <a:pt x="136" y="8090"/>
                  </a:cubicBezTo>
                  <a:cubicBezTo>
                    <a:pt x="148" y="7885"/>
                    <a:pt x="194" y="7203"/>
                    <a:pt x="250" y="6328"/>
                  </a:cubicBezTo>
                  <a:cubicBezTo>
                    <a:pt x="376" y="4634"/>
                    <a:pt x="535" y="2327"/>
                    <a:pt x="535" y="1860"/>
                  </a:cubicBezTo>
                  <a:cubicBezTo>
                    <a:pt x="535" y="1178"/>
                    <a:pt x="1194" y="98"/>
                    <a:pt x="1194" y="86"/>
                  </a:cubicBezTo>
                  <a:cubicBezTo>
                    <a:pt x="1217" y="53"/>
                    <a:pt x="1205" y="18"/>
                    <a:pt x="1182" y="7"/>
                  </a:cubicBezTo>
                  <a:cubicBezTo>
                    <a:pt x="1170" y="3"/>
                    <a:pt x="1157" y="0"/>
                    <a:pt x="11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3"/>
            <p:cNvSpPr/>
            <p:nvPr/>
          </p:nvSpPr>
          <p:spPr>
            <a:xfrm>
              <a:off x="978783" y="2668897"/>
              <a:ext cx="63221" cy="451881"/>
            </a:xfrm>
            <a:custGeom>
              <a:avLst/>
              <a:gdLst/>
              <a:ahLst/>
              <a:cxnLst/>
              <a:rect l="l" t="t" r="r" b="b"/>
              <a:pathLst>
                <a:path w="955" h="6826" extrusionOk="0">
                  <a:moveTo>
                    <a:pt x="891" y="1"/>
                  </a:moveTo>
                  <a:cubicBezTo>
                    <a:pt x="871" y="1"/>
                    <a:pt x="850" y="13"/>
                    <a:pt x="841" y="39"/>
                  </a:cubicBezTo>
                  <a:cubicBezTo>
                    <a:pt x="603" y="540"/>
                    <a:pt x="432" y="1074"/>
                    <a:pt x="330" y="1631"/>
                  </a:cubicBezTo>
                  <a:cubicBezTo>
                    <a:pt x="194" y="2495"/>
                    <a:pt x="12" y="6588"/>
                    <a:pt x="0" y="6770"/>
                  </a:cubicBezTo>
                  <a:cubicBezTo>
                    <a:pt x="0" y="6792"/>
                    <a:pt x="23" y="6826"/>
                    <a:pt x="57" y="6826"/>
                  </a:cubicBezTo>
                  <a:cubicBezTo>
                    <a:pt x="80" y="6826"/>
                    <a:pt x="114" y="6803"/>
                    <a:pt x="114" y="6770"/>
                  </a:cubicBezTo>
                  <a:cubicBezTo>
                    <a:pt x="114" y="6724"/>
                    <a:pt x="296" y="2506"/>
                    <a:pt x="444" y="1654"/>
                  </a:cubicBezTo>
                  <a:cubicBezTo>
                    <a:pt x="535" y="1108"/>
                    <a:pt x="705" y="585"/>
                    <a:pt x="944" y="85"/>
                  </a:cubicBezTo>
                  <a:cubicBezTo>
                    <a:pt x="955" y="50"/>
                    <a:pt x="944" y="17"/>
                    <a:pt x="909" y="5"/>
                  </a:cubicBezTo>
                  <a:cubicBezTo>
                    <a:pt x="904" y="2"/>
                    <a:pt x="898" y="1"/>
                    <a:pt x="891" y="1"/>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3"/>
            <p:cNvSpPr/>
            <p:nvPr/>
          </p:nvSpPr>
          <p:spPr>
            <a:xfrm>
              <a:off x="1125548" y="2671744"/>
              <a:ext cx="70768" cy="449035"/>
            </a:xfrm>
            <a:custGeom>
              <a:avLst/>
              <a:gdLst/>
              <a:ahLst/>
              <a:cxnLst/>
              <a:rect l="l" t="t" r="r" b="b"/>
              <a:pathLst>
                <a:path w="1069" h="6783" extrusionOk="0">
                  <a:moveTo>
                    <a:pt x="62" y="1"/>
                  </a:moveTo>
                  <a:cubicBezTo>
                    <a:pt x="52" y="1"/>
                    <a:pt x="42" y="3"/>
                    <a:pt x="34" y="7"/>
                  </a:cubicBezTo>
                  <a:cubicBezTo>
                    <a:pt x="11" y="19"/>
                    <a:pt x="0" y="53"/>
                    <a:pt x="11" y="76"/>
                  </a:cubicBezTo>
                  <a:cubicBezTo>
                    <a:pt x="11" y="87"/>
                    <a:pt x="534" y="1099"/>
                    <a:pt x="557" y="2156"/>
                  </a:cubicBezTo>
                  <a:cubicBezTo>
                    <a:pt x="580" y="3236"/>
                    <a:pt x="955" y="6692"/>
                    <a:pt x="955" y="6727"/>
                  </a:cubicBezTo>
                  <a:cubicBezTo>
                    <a:pt x="955" y="6760"/>
                    <a:pt x="978" y="6783"/>
                    <a:pt x="1012" y="6783"/>
                  </a:cubicBezTo>
                  <a:cubicBezTo>
                    <a:pt x="1046" y="6772"/>
                    <a:pt x="1069" y="6749"/>
                    <a:pt x="1069" y="6715"/>
                  </a:cubicBezTo>
                  <a:cubicBezTo>
                    <a:pt x="1057" y="6681"/>
                    <a:pt x="693" y="3225"/>
                    <a:pt x="671" y="2156"/>
                  </a:cubicBezTo>
                  <a:cubicBezTo>
                    <a:pt x="648" y="1065"/>
                    <a:pt x="114" y="42"/>
                    <a:pt x="114" y="30"/>
                  </a:cubicBezTo>
                  <a:cubicBezTo>
                    <a:pt x="100" y="9"/>
                    <a:pt x="80" y="1"/>
                    <a:pt x="62" y="1"/>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3"/>
            <p:cNvSpPr/>
            <p:nvPr/>
          </p:nvSpPr>
          <p:spPr>
            <a:xfrm>
              <a:off x="1154147" y="2700806"/>
              <a:ext cx="14299" cy="48194"/>
            </a:xfrm>
            <a:custGeom>
              <a:avLst/>
              <a:gdLst/>
              <a:ahLst/>
              <a:cxnLst/>
              <a:rect l="l" t="t" r="r" b="b"/>
              <a:pathLst>
                <a:path w="216" h="728" extrusionOk="0">
                  <a:moveTo>
                    <a:pt x="159" y="0"/>
                  </a:moveTo>
                  <a:cubicBezTo>
                    <a:pt x="125" y="0"/>
                    <a:pt x="102" y="23"/>
                    <a:pt x="102" y="46"/>
                  </a:cubicBezTo>
                  <a:lnTo>
                    <a:pt x="11" y="660"/>
                  </a:lnTo>
                  <a:cubicBezTo>
                    <a:pt x="0" y="694"/>
                    <a:pt x="23" y="717"/>
                    <a:pt x="57" y="728"/>
                  </a:cubicBezTo>
                  <a:cubicBezTo>
                    <a:pt x="91" y="728"/>
                    <a:pt x="114" y="705"/>
                    <a:pt x="114" y="672"/>
                  </a:cubicBezTo>
                  <a:lnTo>
                    <a:pt x="205" y="69"/>
                  </a:lnTo>
                  <a:cubicBezTo>
                    <a:pt x="216" y="35"/>
                    <a:pt x="193" y="12"/>
                    <a:pt x="159"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555"/>
        <p:cNvGrpSpPr/>
        <p:nvPr/>
      </p:nvGrpSpPr>
      <p:grpSpPr>
        <a:xfrm>
          <a:off x="0" y="0"/>
          <a:ext cx="0" cy="0"/>
          <a:chOff x="0" y="0"/>
          <a:chExt cx="0" cy="0"/>
        </a:xfrm>
      </p:grpSpPr>
      <p:sp>
        <p:nvSpPr>
          <p:cNvPr id="1556" name="Google Shape;1556;p44"/>
          <p:cNvSpPr txBox="1">
            <a:spLocks noGrp="1"/>
          </p:cNvSpPr>
          <p:nvPr>
            <p:ph type="title"/>
          </p:nvPr>
        </p:nvSpPr>
        <p:spPr>
          <a:xfrm>
            <a:off x="1158600" y="1279388"/>
            <a:ext cx="3534000" cy="107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287,000K</a:t>
            </a:r>
            <a:endParaRPr/>
          </a:p>
        </p:txBody>
      </p:sp>
      <p:sp>
        <p:nvSpPr>
          <p:cNvPr id="1557" name="Google Shape;1557;p44"/>
          <p:cNvSpPr txBox="1">
            <a:spLocks noGrp="1"/>
          </p:cNvSpPr>
          <p:nvPr>
            <p:ph type="subTitle" idx="1"/>
          </p:nvPr>
        </p:nvSpPr>
        <p:spPr>
          <a:xfrm>
            <a:off x="1158600" y="2125941"/>
            <a:ext cx="3465300" cy="46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Earths is the Sun’s mass</a:t>
            </a:r>
            <a:endParaRPr/>
          </a:p>
        </p:txBody>
      </p:sp>
      <p:sp>
        <p:nvSpPr>
          <p:cNvPr id="1558" name="Google Shape;1558;p44"/>
          <p:cNvSpPr txBox="1">
            <a:spLocks noGrp="1"/>
          </p:cNvSpPr>
          <p:nvPr>
            <p:ph type="title" idx="2"/>
          </p:nvPr>
        </p:nvSpPr>
        <p:spPr>
          <a:xfrm>
            <a:off x="1158600" y="3090463"/>
            <a:ext cx="3534000" cy="107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173,485M</a:t>
            </a:r>
            <a:endParaRPr/>
          </a:p>
        </p:txBody>
      </p:sp>
      <p:sp>
        <p:nvSpPr>
          <p:cNvPr id="1559" name="Google Shape;1559;p44"/>
          <p:cNvSpPr txBox="1">
            <a:spLocks noGrp="1"/>
          </p:cNvSpPr>
          <p:nvPr>
            <p:ph type="subTitle" idx="3"/>
          </p:nvPr>
        </p:nvSpPr>
        <p:spPr>
          <a:xfrm>
            <a:off x="1158600" y="3937016"/>
            <a:ext cx="3465300" cy="460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
              <a:t>is Jupiter’s rotation period </a:t>
            </a:r>
            <a:endParaRPr/>
          </a:p>
        </p:txBody>
      </p:sp>
      <p:sp>
        <p:nvSpPr>
          <p:cNvPr id="1560" name="Google Shape;1560;p44"/>
          <p:cNvSpPr txBox="1">
            <a:spLocks noGrp="1"/>
          </p:cNvSpPr>
          <p:nvPr>
            <p:ph type="title" idx="4"/>
          </p:nvPr>
        </p:nvSpPr>
        <p:spPr>
          <a:xfrm>
            <a:off x="4423799" y="390700"/>
            <a:ext cx="40002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Domain General Vision</a:t>
            </a:r>
            <a:endParaRPr/>
          </a:p>
        </p:txBody>
      </p:sp>
      <p:sp>
        <p:nvSpPr>
          <p:cNvPr id="1561" name="Google Shape;1561;p44"/>
          <p:cNvSpPr/>
          <p:nvPr/>
        </p:nvSpPr>
        <p:spPr>
          <a:xfrm>
            <a:off x="5014437" y="1322900"/>
            <a:ext cx="2858769" cy="2995264"/>
          </a:xfrm>
          <a:custGeom>
            <a:avLst/>
            <a:gdLst/>
            <a:ahLst/>
            <a:cxnLst/>
            <a:rect l="l" t="t" r="r" b="b"/>
            <a:pathLst>
              <a:path w="42349" h="44371" extrusionOk="0">
                <a:moveTo>
                  <a:pt x="20003" y="0"/>
                </a:moveTo>
                <a:cubicBezTo>
                  <a:pt x="18500" y="0"/>
                  <a:pt x="16995" y="113"/>
                  <a:pt x="15519" y="360"/>
                </a:cubicBezTo>
                <a:cubicBezTo>
                  <a:pt x="12233" y="905"/>
                  <a:pt x="9084" y="2088"/>
                  <a:pt x="6412" y="4157"/>
                </a:cubicBezTo>
                <a:cubicBezTo>
                  <a:pt x="2524" y="7158"/>
                  <a:pt x="376" y="11625"/>
                  <a:pt x="149" y="16503"/>
                </a:cubicBezTo>
                <a:cubicBezTo>
                  <a:pt x="0" y="19720"/>
                  <a:pt x="762" y="22857"/>
                  <a:pt x="1695" y="25904"/>
                </a:cubicBezTo>
                <a:cubicBezTo>
                  <a:pt x="2888" y="29838"/>
                  <a:pt x="3661" y="34306"/>
                  <a:pt x="6151" y="37671"/>
                </a:cubicBezTo>
                <a:cubicBezTo>
                  <a:pt x="9448" y="42119"/>
                  <a:pt x="15369" y="44371"/>
                  <a:pt x="20920" y="44371"/>
                </a:cubicBezTo>
                <a:cubicBezTo>
                  <a:pt x="21895" y="44371"/>
                  <a:pt x="22859" y="44301"/>
                  <a:pt x="23795" y="44162"/>
                </a:cubicBezTo>
                <a:cubicBezTo>
                  <a:pt x="27853" y="43560"/>
                  <a:pt x="32128" y="41263"/>
                  <a:pt x="33378" y="37102"/>
                </a:cubicBezTo>
                <a:cubicBezTo>
                  <a:pt x="33845" y="35556"/>
                  <a:pt x="34060" y="33907"/>
                  <a:pt x="34856" y="32487"/>
                </a:cubicBezTo>
                <a:cubicBezTo>
                  <a:pt x="35800" y="30782"/>
                  <a:pt x="37516" y="29781"/>
                  <a:pt x="38812" y="28394"/>
                </a:cubicBezTo>
                <a:cubicBezTo>
                  <a:pt x="40416" y="26677"/>
                  <a:pt x="41063" y="24540"/>
                  <a:pt x="41472" y="22289"/>
                </a:cubicBezTo>
                <a:cubicBezTo>
                  <a:pt x="42348" y="17344"/>
                  <a:pt x="41143" y="12103"/>
                  <a:pt x="38256" y="7999"/>
                </a:cubicBezTo>
                <a:cubicBezTo>
                  <a:pt x="35243" y="3713"/>
                  <a:pt x="30763" y="1416"/>
                  <a:pt x="25693" y="519"/>
                </a:cubicBezTo>
                <a:cubicBezTo>
                  <a:pt x="25125" y="416"/>
                  <a:pt x="24568" y="337"/>
                  <a:pt x="24011" y="257"/>
                </a:cubicBezTo>
                <a:cubicBezTo>
                  <a:pt x="22690" y="91"/>
                  <a:pt x="21347" y="0"/>
                  <a:pt x="20003"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4"/>
          <p:cNvSpPr/>
          <p:nvPr/>
        </p:nvSpPr>
        <p:spPr>
          <a:xfrm>
            <a:off x="6153646" y="3717895"/>
            <a:ext cx="725341" cy="725206"/>
          </a:xfrm>
          <a:custGeom>
            <a:avLst/>
            <a:gdLst/>
            <a:ahLst/>
            <a:cxnLst/>
            <a:rect l="l" t="t" r="r" b="b"/>
            <a:pathLst>
              <a:path w="10745" h="10743" extrusionOk="0">
                <a:moveTo>
                  <a:pt x="8686" y="0"/>
                </a:moveTo>
                <a:lnTo>
                  <a:pt x="1" y="2057"/>
                </a:lnTo>
                <a:lnTo>
                  <a:pt x="2059" y="10743"/>
                </a:lnTo>
                <a:lnTo>
                  <a:pt x="10744" y="8686"/>
                </a:lnTo>
                <a:lnTo>
                  <a:pt x="8686"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4"/>
          <p:cNvSpPr/>
          <p:nvPr/>
        </p:nvSpPr>
        <p:spPr>
          <a:xfrm>
            <a:off x="6200495" y="4037876"/>
            <a:ext cx="670797" cy="381471"/>
          </a:xfrm>
          <a:custGeom>
            <a:avLst/>
            <a:gdLst/>
            <a:ahLst/>
            <a:cxnLst/>
            <a:rect l="l" t="t" r="r" b="b"/>
            <a:pathLst>
              <a:path w="9937" h="5651" extrusionOk="0">
                <a:moveTo>
                  <a:pt x="1" y="0"/>
                </a:moveTo>
                <a:lnTo>
                  <a:pt x="421" y="1786"/>
                </a:lnTo>
                <a:cubicBezTo>
                  <a:pt x="739" y="2900"/>
                  <a:pt x="1194" y="4355"/>
                  <a:pt x="1706" y="5651"/>
                </a:cubicBezTo>
                <a:lnTo>
                  <a:pt x="9937" y="3707"/>
                </a:lnTo>
                <a:lnTo>
                  <a:pt x="9891" y="3491"/>
                </a:lnTo>
                <a:cubicBezTo>
                  <a:pt x="7754" y="3968"/>
                  <a:pt x="4957" y="4411"/>
                  <a:pt x="3217" y="4661"/>
                </a:cubicBezTo>
                <a:cubicBezTo>
                  <a:pt x="2252" y="4810"/>
                  <a:pt x="1615" y="4889"/>
                  <a:pt x="1615" y="4889"/>
                </a:cubicBezTo>
                <a:cubicBezTo>
                  <a:pt x="1160" y="4059"/>
                  <a:pt x="501" y="1819"/>
                  <a:pt x="1" y="0"/>
                </a:cubicBezTo>
                <a:close/>
              </a:path>
            </a:pathLst>
          </a:custGeom>
          <a:solidFill>
            <a:srgbClr val="0C9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4"/>
          <p:cNvSpPr/>
          <p:nvPr/>
        </p:nvSpPr>
        <p:spPr>
          <a:xfrm>
            <a:off x="6149865" y="3714452"/>
            <a:ext cx="732902" cy="732564"/>
          </a:xfrm>
          <a:custGeom>
            <a:avLst/>
            <a:gdLst/>
            <a:ahLst/>
            <a:cxnLst/>
            <a:rect l="l" t="t" r="r" b="b"/>
            <a:pathLst>
              <a:path w="10857" h="10852" extrusionOk="0">
                <a:moveTo>
                  <a:pt x="8697" y="119"/>
                </a:moveTo>
                <a:lnTo>
                  <a:pt x="10732" y="8702"/>
                </a:lnTo>
                <a:lnTo>
                  <a:pt x="2149" y="10726"/>
                </a:lnTo>
                <a:lnTo>
                  <a:pt x="125" y="2154"/>
                </a:lnTo>
                <a:lnTo>
                  <a:pt x="8697" y="119"/>
                </a:lnTo>
                <a:close/>
                <a:moveTo>
                  <a:pt x="8742" y="0"/>
                </a:moveTo>
                <a:cubicBezTo>
                  <a:pt x="8739" y="0"/>
                  <a:pt x="8735" y="2"/>
                  <a:pt x="8731" y="6"/>
                </a:cubicBezTo>
                <a:lnTo>
                  <a:pt x="46" y="2063"/>
                </a:lnTo>
                <a:cubicBezTo>
                  <a:pt x="11" y="2063"/>
                  <a:pt x="0" y="2098"/>
                  <a:pt x="11" y="2120"/>
                </a:cubicBezTo>
                <a:lnTo>
                  <a:pt x="2058" y="10806"/>
                </a:lnTo>
                <a:cubicBezTo>
                  <a:pt x="2069" y="10817"/>
                  <a:pt x="2069" y="10829"/>
                  <a:pt x="2080" y="10839"/>
                </a:cubicBezTo>
                <a:cubicBezTo>
                  <a:pt x="2092" y="10851"/>
                  <a:pt x="2103" y="10851"/>
                  <a:pt x="2115" y="10851"/>
                </a:cubicBezTo>
                <a:lnTo>
                  <a:pt x="2126" y="10851"/>
                </a:lnTo>
                <a:lnTo>
                  <a:pt x="10811" y="8793"/>
                </a:lnTo>
                <a:cubicBezTo>
                  <a:pt x="10834" y="8782"/>
                  <a:pt x="10857" y="8759"/>
                  <a:pt x="10846" y="8725"/>
                </a:cubicBezTo>
                <a:lnTo>
                  <a:pt x="8800" y="39"/>
                </a:lnTo>
                <a:cubicBezTo>
                  <a:pt x="8788" y="28"/>
                  <a:pt x="8788" y="17"/>
                  <a:pt x="8765" y="6"/>
                </a:cubicBezTo>
                <a:cubicBezTo>
                  <a:pt x="8758" y="6"/>
                  <a:pt x="8750" y="0"/>
                  <a:pt x="87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4"/>
          <p:cNvSpPr/>
          <p:nvPr/>
        </p:nvSpPr>
        <p:spPr>
          <a:xfrm>
            <a:off x="6153646" y="3717895"/>
            <a:ext cx="743770" cy="650006"/>
          </a:xfrm>
          <a:custGeom>
            <a:avLst/>
            <a:gdLst/>
            <a:ahLst/>
            <a:cxnLst/>
            <a:rect l="l" t="t" r="r" b="b"/>
            <a:pathLst>
              <a:path w="11018" h="9629" extrusionOk="0">
                <a:moveTo>
                  <a:pt x="8686" y="0"/>
                </a:moveTo>
                <a:lnTo>
                  <a:pt x="1" y="2057"/>
                </a:lnTo>
                <a:cubicBezTo>
                  <a:pt x="1" y="2057"/>
                  <a:pt x="1479" y="8128"/>
                  <a:pt x="2309" y="9629"/>
                </a:cubicBezTo>
                <a:cubicBezTo>
                  <a:pt x="2309" y="9629"/>
                  <a:pt x="2946" y="9550"/>
                  <a:pt x="3911" y="9401"/>
                </a:cubicBezTo>
                <a:cubicBezTo>
                  <a:pt x="5765" y="9129"/>
                  <a:pt x="8845" y="8651"/>
                  <a:pt x="11017" y="8140"/>
                </a:cubicBezTo>
                <a:cubicBezTo>
                  <a:pt x="11017" y="8140"/>
                  <a:pt x="9767" y="4922"/>
                  <a:pt x="8732" y="228"/>
                </a:cubicBezTo>
                <a:cubicBezTo>
                  <a:pt x="8721" y="148"/>
                  <a:pt x="8698" y="79"/>
                  <a:pt x="8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4"/>
          <p:cNvSpPr/>
          <p:nvPr/>
        </p:nvSpPr>
        <p:spPr>
          <a:xfrm>
            <a:off x="6149865" y="3714452"/>
            <a:ext cx="751331" cy="657364"/>
          </a:xfrm>
          <a:custGeom>
            <a:avLst/>
            <a:gdLst/>
            <a:ahLst/>
            <a:cxnLst/>
            <a:rect l="l" t="t" r="r" b="b"/>
            <a:pathLst>
              <a:path w="11130" h="9738" extrusionOk="0">
                <a:moveTo>
                  <a:pt x="8697" y="119"/>
                </a:moveTo>
                <a:cubicBezTo>
                  <a:pt x="8709" y="153"/>
                  <a:pt x="8709" y="176"/>
                  <a:pt x="8720" y="210"/>
                </a:cubicBezTo>
                <a:lnTo>
                  <a:pt x="8731" y="289"/>
                </a:lnTo>
                <a:cubicBezTo>
                  <a:pt x="9686" y="4587"/>
                  <a:pt x="10823" y="7691"/>
                  <a:pt x="10993" y="8146"/>
                </a:cubicBezTo>
                <a:cubicBezTo>
                  <a:pt x="8924" y="8634"/>
                  <a:pt x="6037" y="9101"/>
                  <a:pt x="3967" y="9396"/>
                </a:cubicBezTo>
                <a:cubicBezTo>
                  <a:pt x="3138" y="9521"/>
                  <a:pt x="2535" y="9601"/>
                  <a:pt x="2388" y="9623"/>
                </a:cubicBezTo>
                <a:cubicBezTo>
                  <a:pt x="1615" y="8168"/>
                  <a:pt x="273" y="2745"/>
                  <a:pt x="125" y="2154"/>
                </a:cubicBezTo>
                <a:lnTo>
                  <a:pt x="8697" y="119"/>
                </a:lnTo>
                <a:close/>
                <a:moveTo>
                  <a:pt x="8742" y="0"/>
                </a:moveTo>
                <a:cubicBezTo>
                  <a:pt x="8739" y="0"/>
                  <a:pt x="8735" y="2"/>
                  <a:pt x="8731" y="6"/>
                </a:cubicBezTo>
                <a:lnTo>
                  <a:pt x="46" y="2063"/>
                </a:lnTo>
                <a:cubicBezTo>
                  <a:pt x="34" y="2063"/>
                  <a:pt x="23" y="2075"/>
                  <a:pt x="11" y="2086"/>
                </a:cubicBezTo>
                <a:cubicBezTo>
                  <a:pt x="0" y="2098"/>
                  <a:pt x="0" y="2108"/>
                  <a:pt x="0" y="2120"/>
                </a:cubicBezTo>
                <a:cubicBezTo>
                  <a:pt x="23" y="2188"/>
                  <a:pt x="1501" y="8214"/>
                  <a:pt x="2320" y="9703"/>
                </a:cubicBezTo>
                <a:cubicBezTo>
                  <a:pt x="2320" y="9725"/>
                  <a:pt x="2342" y="9737"/>
                  <a:pt x="2365" y="9737"/>
                </a:cubicBezTo>
                <a:cubicBezTo>
                  <a:pt x="2376" y="9737"/>
                  <a:pt x="3024" y="9646"/>
                  <a:pt x="3979" y="9510"/>
                </a:cubicBezTo>
                <a:cubicBezTo>
                  <a:pt x="6071" y="9202"/>
                  <a:pt x="9004" y="8725"/>
                  <a:pt x="11084" y="8236"/>
                </a:cubicBezTo>
                <a:cubicBezTo>
                  <a:pt x="11096" y="8236"/>
                  <a:pt x="11107" y="8225"/>
                  <a:pt x="11119" y="8214"/>
                </a:cubicBezTo>
                <a:cubicBezTo>
                  <a:pt x="11130" y="8191"/>
                  <a:pt x="11130" y="8179"/>
                  <a:pt x="11119" y="8168"/>
                </a:cubicBezTo>
                <a:cubicBezTo>
                  <a:pt x="11107" y="8134"/>
                  <a:pt x="9868" y="4894"/>
                  <a:pt x="8845" y="267"/>
                </a:cubicBezTo>
                <a:lnTo>
                  <a:pt x="8822" y="188"/>
                </a:lnTo>
                <a:cubicBezTo>
                  <a:pt x="8810" y="142"/>
                  <a:pt x="8800" y="85"/>
                  <a:pt x="8788" y="39"/>
                </a:cubicBezTo>
                <a:cubicBezTo>
                  <a:pt x="8788" y="28"/>
                  <a:pt x="8777" y="17"/>
                  <a:pt x="8765" y="6"/>
                </a:cubicBezTo>
                <a:cubicBezTo>
                  <a:pt x="8758" y="6"/>
                  <a:pt x="8750" y="0"/>
                  <a:pt x="87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4"/>
          <p:cNvSpPr/>
          <p:nvPr/>
        </p:nvSpPr>
        <p:spPr>
          <a:xfrm>
            <a:off x="6248830" y="3847372"/>
            <a:ext cx="428319" cy="101528"/>
          </a:xfrm>
          <a:custGeom>
            <a:avLst/>
            <a:gdLst/>
            <a:ahLst/>
            <a:cxnLst/>
            <a:rect l="l" t="t" r="r" b="b"/>
            <a:pathLst>
              <a:path w="6345" h="1504" extrusionOk="0">
                <a:moveTo>
                  <a:pt x="6301" y="0"/>
                </a:moveTo>
                <a:cubicBezTo>
                  <a:pt x="6296" y="0"/>
                  <a:pt x="6292" y="1"/>
                  <a:pt x="6288" y="3"/>
                </a:cubicBezTo>
                <a:cubicBezTo>
                  <a:pt x="4832" y="253"/>
                  <a:pt x="3388" y="606"/>
                  <a:pt x="1979" y="1061"/>
                </a:cubicBezTo>
                <a:cubicBezTo>
                  <a:pt x="1931" y="1073"/>
                  <a:pt x="1817" y="1104"/>
                  <a:pt x="1708" y="1104"/>
                </a:cubicBezTo>
                <a:cubicBezTo>
                  <a:pt x="1610" y="1104"/>
                  <a:pt x="1516" y="1079"/>
                  <a:pt x="1478" y="993"/>
                </a:cubicBezTo>
                <a:cubicBezTo>
                  <a:pt x="1467" y="970"/>
                  <a:pt x="1445" y="958"/>
                  <a:pt x="1422" y="958"/>
                </a:cubicBezTo>
                <a:cubicBezTo>
                  <a:pt x="1410" y="958"/>
                  <a:pt x="1387" y="970"/>
                  <a:pt x="1376" y="993"/>
                </a:cubicBezTo>
                <a:cubicBezTo>
                  <a:pt x="1331" y="1117"/>
                  <a:pt x="1183" y="1174"/>
                  <a:pt x="1035" y="1231"/>
                </a:cubicBezTo>
                <a:lnTo>
                  <a:pt x="637" y="1379"/>
                </a:lnTo>
                <a:lnTo>
                  <a:pt x="523" y="1094"/>
                </a:lnTo>
                <a:cubicBezTo>
                  <a:pt x="523" y="1083"/>
                  <a:pt x="512" y="1072"/>
                  <a:pt x="490" y="1061"/>
                </a:cubicBezTo>
                <a:cubicBezTo>
                  <a:pt x="478" y="1061"/>
                  <a:pt x="467" y="1061"/>
                  <a:pt x="455" y="1072"/>
                </a:cubicBezTo>
                <a:cubicBezTo>
                  <a:pt x="285" y="1163"/>
                  <a:pt x="137" y="1276"/>
                  <a:pt x="23" y="1425"/>
                </a:cubicBezTo>
                <a:cubicBezTo>
                  <a:pt x="0" y="1447"/>
                  <a:pt x="0" y="1481"/>
                  <a:pt x="23" y="1493"/>
                </a:cubicBezTo>
                <a:cubicBezTo>
                  <a:pt x="35" y="1504"/>
                  <a:pt x="46" y="1504"/>
                  <a:pt x="58" y="1504"/>
                </a:cubicBezTo>
                <a:cubicBezTo>
                  <a:pt x="69" y="1504"/>
                  <a:pt x="91" y="1504"/>
                  <a:pt x="103" y="1493"/>
                </a:cubicBezTo>
                <a:cubicBezTo>
                  <a:pt x="205" y="1367"/>
                  <a:pt x="319" y="1276"/>
                  <a:pt x="444" y="1197"/>
                </a:cubicBezTo>
                <a:lnTo>
                  <a:pt x="558" y="1470"/>
                </a:lnTo>
                <a:cubicBezTo>
                  <a:pt x="566" y="1487"/>
                  <a:pt x="580" y="1497"/>
                  <a:pt x="601" y="1497"/>
                </a:cubicBezTo>
                <a:cubicBezTo>
                  <a:pt x="609" y="1497"/>
                  <a:pt x="617" y="1496"/>
                  <a:pt x="626" y="1493"/>
                </a:cubicBezTo>
                <a:lnTo>
                  <a:pt x="1069" y="1334"/>
                </a:lnTo>
                <a:cubicBezTo>
                  <a:pt x="1205" y="1288"/>
                  <a:pt x="1354" y="1220"/>
                  <a:pt x="1433" y="1106"/>
                </a:cubicBezTo>
                <a:cubicBezTo>
                  <a:pt x="1501" y="1175"/>
                  <a:pt x="1603" y="1210"/>
                  <a:pt x="1729" y="1210"/>
                </a:cubicBezTo>
                <a:cubicBezTo>
                  <a:pt x="1813" y="1210"/>
                  <a:pt x="1909" y="1194"/>
                  <a:pt x="2013" y="1163"/>
                </a:cubicBezTo>
                <a:cubicBezTo>
                  <a:pt x="3411" y="708"/>
                  <a:pt x="4855" y="356"/>
                  <a:pt x="6299" y="106"/>
                </a:cubicBezTo>
                <a:cubicBezTo>
                  <a:pt x="6333" y="94"/>
                  <a:pt x="6344" y="71"/>
                  <a:pt x="6344" y="38"/>
                </a:cubicBezTo>
                <a:cubicBezTo>
                  <a:pt x="6344" y="19"/>
                  <a:pt x="6321" y="0"/>
                  <a:pt x="63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4"/>
          <p:cNvSpPr/>
          <p:nvPr/>
        </p:nvSpPr>
        <p:spPr>
          <a:xfrm>
            <a:off x="6260373" y="3921697"/>
            <a:ext cx="431357" cy="110101"/>
          </a:xfrm>
          <a:custGeom>
            <a:avLst/>
            <a:gdLst/>
            <a:ahLst/>
            <a:cxnLst/>
            <a:rect l="l" t="t" r="r" b="b"/>
            <a:pathLst>
              <a:path w="6390" h="1631" extrusionOk="0">
                <a:moveTo>
                  <a:pt x="6335" y="1"/>
                </a:moveTo>
                <a:cubicBezTo>
                  <a:pt x="6327" y="1"/>
                  <a:pt x="6318" y="2"/>
                  <a:pt x="6309" y="5"/>
                </a:cubicBezTo>
                <a:cubicBezTo>
                  <a:pt x="5650" y="266"/>
                  <a:pt x="4957" y="471"/>
                  <a:pt x="4252" y="630"/>
                </a:cubicBezTo>
                <a:cubicBezTo>
                  <a:pt x="4226" y="639"/>
                  <a:pt x="4200" y="643"/>
                  <a:pt x="4174" y="643"/>
                </a:cubicBezTo>
                <a:cubicBezTo>
                  <a:pt x="4133" y="643"/>
                  <a:pt x="4094" y="633"/>
                  <a:pt x="4059" y="619"/>
                </a:cubicBezTo>
                <a:cubicBezTo>
                  <a:pt x="4036" y="619"/>
                  <a:pt x="4025" y="596"/>
                  <a:pt x="4013" y="585"/>
                </a:cubicBezTo>
                <a:cubicBezTo>
                  <a:pt x="3979" y="562"/>
                  <a:pt x="3945" y="528"/>
                  <a:pt x="3888" y="516"/>
                </a:cubicBezTo>
                <a:cubicBezTo>
                  <a:pt x="3883" y="516"/>
                  <a:pt x="3878" y="516"/>
                  <a:pt x="3873" y="516"/>
                </a:cubicBezTo>
                <a:cubicBezTo>
                  <a:pt x="3769" y="516"/>
                  <a:pt x="3705" y="625"/>
                  <a:pt x="3672" y="744"/>
                </a:cubicBezTo>
                <a:lnTo>
                  <a:pt x="2149" y="1006"/>
                </a:lnTo>
                <a:cubicBezTo>
                  <a:pt x="2074" y="1015"/>
                  <a:pt x="2002" y="1024"/>
                  <a:pt x="1936" y="1024"/>
                </a:cubicBezTo>
                <a:cubicBezTo>
                  <a:pt x="1839" y="1024"/>
                  <a:pt x="1755" y="1005"/>
                  <a:pt x="1694" y="937"/>
                </a:cubicBezTo>
                <a:cubicBezTo>
                  <a:pt x="1683" y="926"/>
                  <a:pt x="1660" y="915"/>
                  <a:pt x="1648" y="915"/>
                </a:cubicBezTo>
                <a:cubicBezTo>
                  <a:pt x="1626" y="926"/>
                  <a:pt x="1615" y="937"/>
                  <a:pt x="1603" y="960"/>
                </a:cubicBezTo>
                <a:cubicBezTo>
                  <a:pt x="1603" y="983"/>
                  <a:pt x="1592" y="1006"/>
                  <a:pt x="1580" y="1017"/>
                </a:cubicBezTo>
                <a:cubicBezTo>
                  <a:pt x="1542" y="1086"/>
                  <a:pt x="1468" y="1124"/>
                  <a:pt x="1392" y="1124"/>
                </a:cubicBezTo>
                <a:cubicBezTo>
                  <a:pt x="1355" y="1124"/>
                  <a:pt x="1318" y="1115"/>
                  <a:pt x="1285" y="1097"/>
                </a:cubicBezTo>
                <a:cubicBezTo>
                  <a:pt x="1251" y="1062"/>
                  <a:pt x="1216" y="1039"/>
                  <a:pt x="1171" y="1017"/>
                </a:cubicBezTo>
                <a:cubicBezTo>
                  <a:pt x="1157" y="1014"/>
                  <a:pt x="1144" y="1012"/>
                  <a:pt x="1131" y="1012"/>
                </a:cubicBezTo>
                <a:cubicBezTo>
                  <a:pt x="1093" y="1012"/>
                  <a:pt x="1061" y="1025"/>
                  <a:pt x="1034" y="1051"/>
                </a:cubicBezTo>
                <a:cubicBezTo>
                  <a:pt x="989" y="1097"/>
                  <a:pt x="966" y="1153"/>
                  <a:pt x="955" y="1221"/>
                </a:cubicBezTo>
                <a:cubicBezTo>
                  <a:pt x="924" y="1206"/>
                  <a:pt x="887" y="1197"/>
                  <a:pt x="851" y="1197"/>
                </a:cubicBezTo>
                <a:cubicBezTo>
                  <a:pt x="808" y="1197"/>
                  <a:pt x="765" y="1209"/>
                  <a:pt x="728" y="1233"/>
                </a:cubicBezTo>
                <a:cubicBezTo>
                  <a:pt x="683" y="1267"/>
                  <a:pt x="648" y="1324"/>
                  <a:pt x="637" y="1369"/>
                </a:cubicBezTo>
                <a:lnTo>
                  <a:pt x="637" y="1380"/>
                </a:lnTo>
                <a:lnTo>
                  <a:pt x="602" y="1358"/>
                </a:lnTo>
                <a:cubicBezTo>
                  <a:pt x="580" y="1347"/>
                  <a:pt x="569" y="1347"/>
                  <a:pt x="546" y="1347"/>
                </a:cubicBezTo>
                <a:cubicBezTo>
                  <a:pt x="534" y="1358"/>
                  <a:pt x="523" y="1369"/>
                  <a:pt x="512" y="1392"/>
                </a:cubicBezTo>
                <a:cubicBezTo>
                  <a:pt x="501" y="1449"/>
                  <a:pt x="466" y="1483"/>
                  <a:pt x="421" y="1506"/>
                </a:cubicBezTo>
                <a:cubicBezTo>
                  <a:pt x="387" y="1403"/>
                  <a:pt x="307" y="1301"/>
                  <a:pt x="193" y="1289"/>
                </a:cubicBezTo>
                <a:cubicBezTo>
                  <a:pt x="102" y="1289"/>
                  <a:pt x="34" y="1369"/>
                  <a:pt x="11" y="1438"/>
                </a:cubicBezTo>
                <a:cubicBezTo>
                  <a:pt x="0" y="1506"/>
                  <a:pt x="23" y="1574"/>
                  <a:pt x="80" y="1608"/>
                </a:cubicBezTo>
                <a:cubicBezTo>
                  <a:pt x="86" y="1611"/>
                  <a:pt x="93" y="1612"/>
                  <a:pt x="100" y="1612"/>
                </a:cubicBezTo>
                <a:cubicBezTo>
                  <a:pt x="119" y="1612"/>
                  <a:pt x="140" y="1602"/>
                  <a:pt x="148" y="1585"/>
                </a:cubicBezTo>
                <a:cubicBezTo>
                  <a:pt x="170" y="1551"/>
                  <a:pt x="160" y="1517"/>
                  <a:pt x="125" y="1506"/>
                </a:cubicBezTo>
                <a:cubicBezTo>
                  <a:pt x="114" y="1506"/>
                  <a:pt x="114" y="1483"/>
                  <a:pt x="125" y="1471"/>
                </a:cubicBezTo>
                <a:cubicBezTo>
                  <a:pt x="125" y="1438"/>
                  <a:pt x="160" y="1403"/>
                  <a:pt x="193" y="1403"/>
                </a:cubicBezTo>
                <a:cubicBezTo>
                  <a:pt x="261" y="1403"/>
                  <a:pt x="319" y="1494"/>
                  <a:pt x="319" y="1585"/>
                </a:cubicBezTo>
                <a:cubicBezTo>
                  <a:pt x="319" y="1597"/>
                  <a:pt x="330" y="1608"/>
                  <a:pt x="341" y="1620"/>
                </a:cubicBezTo>
                <a:cubicBezTo>
                  <a:pt x="352" y="1620"/>
                  <a:pt x="364" y="1630"/>
                  <a:pt x="375" y="1630"/>
                </a:cubicBezTo>
                <a:lnTo>
                  <a:pt x="387" y="1630"/>
                </a:lnTo>
                <a:cubicBezTo>
                  <a:pt x="478" y="1620"/>
                  <a:pt x="557" y="1562"/>
                  <a:pt x="592" y="1483"/>
                </a:cubicBezTo>
                <a:lnTo>
                  <a:pt x="683" y="1551"/>
                </a:lnTo>
                <a:cubicBezTo>
                  <a:pt x="694" y="1557"/>
                  <a:pt x="708" y="1560"/>
                  <a:pt x="721" y="1560"/>
                </a:cubicBezTo>
                <a:cubicBezTo>
                  <a:pt x="733" y="1560"/>
                  <a:pt x="745" y="1557"/>
                  <a:pt x="751" y="1551"/>
                </a:cubicBezTo>
                <a:cubicBezTo>
                  <a:pt x="773" y="1529"/>
                  <a:pt x="773" y="1494"/>
                  <a:pt x="762" y="1483"/>
                </a:cubicBezTo>
                <a:cubicBezTo>
                  <a:pt x="751" y="1449"/>
                  <a:pt x="739" y="1426"/>
                  <a:pt x="751" y="1392"/>
                </a:cubicBezTo>
                <a:cubicBezTo>
                  <a:pt x="751" y="1369"/>
                  <a:pt x="773" y="1347"/>
                  <a:pt x="796" y="1324"/>
                </a:cubicBezTo>
                <a:cubicBezTo>
                  <a:pt x="813" y="1311"/>
                  <a:pt x="834" y="1305"/>
                  <a:pt x="854" y="1305"/>
                </a:cubicBezTo>
                <a:cubicBezTo>
                  <a:pt x="888" y="1305"/>
                  <a:pt x="923" y="1322"/>
                  <a:pt x="944" y="1358"/>
                </a:cubicBezTo>
                <a:lnTo>
                  <a:pt x="955" y="1369"/>
                </a:lnTo>
                <a:cubicBezTo>
                  <a:pt x="963" y="1386"/>
                  <a:pt x="978" y="1396"/>
                  <a:pt x="994" y="1396"/>
                </a:cubicBezTo>
                <a:cubicBezTo>
                  <a:pt x="1000" y="1396"/>
                  <a:pt x="1006" y="1395"/>
                  <a:pt x="1012" y="1392"/>
                </a:cubicBezTo>
                <a:cubicBezTo>
                  <a:pt x="1034" y="1392"/>
                  <a:pt x="1057" y="1369"/>
                  <a:pt x="1057" y="1335"/>
                </a:cubicBezTo>
                <a:cubicBezTo>
                  <a:pt x="1046" y="1256"/>
                  <a:pt x="1069" y="1165"/>
                  <a:pt x="1103" y="1130"/>
                </a:cubicBezTo>
                <a:cubicBezTo>
                  <a:pt x="1115" y="1119"/>
                  <a:pt x="1125" y="1119"/>
                  <a:pt x="1137" y="1119"/>
                </a:cubicBezTo>
                <a:cubicBezTo>
                  <a:pt x="1160" y="1130"/>
                  <a:pt x="1194" y="1153"/>
                  <a:pt x="1216" y="1176"/>
                </a:cubicBezTo>
                <a:lnTo>
                  <a:pt x="1228" y="1188"/>
                </a:lnTo>
                <a:cubicBezTo>
                  <a:pt x="1279" y="1219"/>
                  <a:pt x="1336" y="1234"/>
                  <a:pt x="1393" y="1234"/>
                </a:cubicBezTo>
                <a:cubicBezTo>
                  <a:pt x="1503" y="1234"/>
                  <a:pt x="1611" y="1178"/>
                  <a:pt x="1671" y="1074"/>
                </a:cubicBezTo>
                <a:lnTo>
                  <a:pt x="1683" y="1062"/>
                </a:lnTo>
                <a:cubicBezTo>
                  <a:pt x="1754" y="1114"/>
                  <a:pt x="1844" y="1133"/>
                  <a:pt x="1942" y="1133"/>
                </a:cubicBezTo>
                <a:cubicBezTo>
                  <a:pt x="2016" y="1133"/>
                  <a:pt x="2094" y="1122"/>
                  <a:pt x="2171" y="1108"/>
                </a:cubicBezTo>
                <a:lnTo>
                  <a:pt x="3729" y="846"/>
                </a:lnTo>
                <a:cubicBezTo>
                  <a:pt x="3752" y="835"/>
                  <a:pt x="3775" y="824"/>
                  <a:pt x="3775" y="801"/>
                </a:cubicBezTo>
                <a:cubicBezTo>
                  <a:pt x="3786" y="733"/>
                  <a:pt x="3820" y="630"/>
                  <a:pt x="3877" y="630"/>
                </a:cubicBezTo>
                <a:cubicBezTo>
                  <a:pt x="3899" y="630"/>
                  <a:pt x="3922" y="653"/>
                  <a:pt x="3945" y="675"/>
                </a:cubicBezTo>
                <a:cubicBezTo>
                  <a:pt x="3957" y="687"/>
                  <a:pt x="3979" y="698"/>
                  <a:pt x="4002" y="721"/>
                </a:cubicBezTo>
                <a:cubicBezTo>
                  <a:pt x="4052" y="740"/>
                  <a:pt x="4106" y="749"/>
                  <a:pt x="4157" y="749"/>
                </a:cubicBezTo>
                <a:cubicBezTo>
                  <a:pt x="4199" y="749"/>
                  <a:pt x="4239" y="743"/>
                  <a:pt x="4275" y="733"/>
                </a:cubicBezTo>
                <a:cubicBezTo>
                  <a:pt x="4980" y="574"/>
                  <a:pt x="5685" y="369"/>
                  <a:pt x="6355" y="107"/>
                </a:cubicBezTo>
                <a:cubicBezTo>
                  <a:pt x="6378" y="96"/>
                  <a:pt x="6389" y="62"/>
                  <a:pt x="6378" y="39"/>
                </a:cubicBezTo>
                <a:cubicBezTo>
                  <a:pt x="6378" y="14"/>
                  <a:pt x="6359" y="1"/>
                  <a:pt x="63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4"/>
          <p:cNvSpPr/>
          <p:nvPr/>
        </p:nvSpPr>
        <p:spPr>
          <a:xfrm>
            <a:off x="6300270" y="4009185"/>
            <a:ext cx="412118" cy="113948"/>
          </a:xfrm>
          <a:custGeom>
            <a:avLst/>
            <a:gdLst/>
            <a:ahLst/>
            <a:cxnLst/>
            <a:rect l="l" t="t" r="r" b="b"/>
            <a:pathLst>
              <a:path w="6105" h="1688" extrusionOk="0">
                <a:moveTo>
                  <a:pt x="6049" y="1"/>
                </a:moveTo>
                <a:cubicBezTo>
                  <a:pt x="6042" y="1"/>
                  <a:pt x="6034" y="2"/>
                  <a:pt x="6026" y="5"/>
                </a:cubicBezTo>
                <a:lnTo>
                  <a:pt x="4172" y="585"/>
                </a:lnTo>
                <a:cubicBezTo>
                  <a:pt x="3854" y="676"/>
                  <a:pt x="3536" y="778"/>
                  <a:pt x="3195" y="869"/>
                </a:cubicBezTo>
                <a:cubicBezTo>
                  <a:pt x="2467" y="1051"/>
                  <a:pt x="1729" y="1153"/>
                  <a:pt x="978" y="1176"/>
                </a:cubicBezTo>
                <a:lnTo>
                  <a:pt x="796" y="1062"/>
                </a:lnTo>
                <a:cubicBezTo>
                  <a:pt x="790" y="1057"/>
                  <a:pt x="779" y="1054"/>
                  <a:pt x="768" y="1054"/>
                </a:cubicBezTo>
                <a:cubicBezTo>
                  <a:pt x="756" y="1054"/>
                  <a:pt x="745" y="1057"/>
                  <a:pt x="739" y="1062"/>
                </a:cubicBezTo>
                <a:cubicBezTo>
                  <a:pt x="603" y="1176"/>
                  <a:pt x="546" y="1347"/>
                  <a:pt x="603" y="1506"/>
                </a:cubicBezTo>
                <a:cubicBezTo>
                  <a:pt x="460" y="1560"/>
                  <a:pt x="316" y="1578"/>
                  <a:pt x="173" y="1578"/>
                </a:cubicBezTo>
                <a:cubicBezTo>
                  <a:pt x="134" y="1578"/>
                  <a:pt x="96" y="1576"/>
                  <a:pt x="57" y="1574"/>
                </a:cubicBezTo>
                <a:cubicBezTo>
                  <a:pt x="23" y="1574"/>
                  <a:pt x="1" y="1597"/>
                  <a:pt x="1" y="1620"/>
                </a:cubicBezTo>
                <a:cubicBezTo>
                  <a:pt x="1" y="1653"/>
                  <a:pt x="23" y="1676"/>
                  <a:pt x="46" y="1676"/>
                </a:cubicBezTo>
                <a:cubicBezTo>
                  <a:pt x="92" y="1688"/>
                  <a:pt x="137" y="1688"/>
                  <a:pt x="171" y="1688"/>
                </a:cubicBezTo>
                <a:cubicBezTo>
                  <a:pt x="353" y="1688"/>
                  <a:pt x="524" y="1653"/>
                  <a:pt x="683" y="1597"/>
                </a:cubicBezTo>
                <a:cubicBezTo>
                  <a:pt x="705" y="1585"/>
                  <a:pt x="716" y="1574"/>
                  <a:pt x="716" y="1562"/>
                </a:cubicBezTo>
                <a:cubicBezTo>
                  <a:pt x="728" y="1551"/>
                  <a:pt x="728" y="1529"/>
                  <a:pt x="716" y="1517"/>
                </a:cubicBezTo>
                <a:cubicBezTo>
                  <a:pt x="660" y="1403"/>
                  <a:pt x="683" y="1267"/>
                  <a:pt x="774" y="1176"/>
                </a:cubicBezTo>
                <a:lnTo>
                  <a:pt x="933" y="1278"/>
                </a:lnTo>
                <a:lnTo>
                  <a:pt x="956" y="1278"/>
                </a:lnTo>
                <a:cubicBezTo>
                  <a:pt x="1729" y="1267"/>
                  <a:pt x="2490" y="1165"/>
                  <a:pt x="3229" y="971"/>
                </a:cubicBezTo>
                <a:cubicBezTo>
                  <a:pt x="3558" y="880"/>
                  <a:pt x="3889" y="778"/>
                  <a:pt x="4207" y="687"/>
                </a:cubicBezTo>
                <a:lnTo>
                  <a:pt x="6060" y="107"/>
                </a:lnTo>
                <a:cubicBezTo>
                  <a:pt x="6094" y="96"/>
                  <a:pt x="6105" y="62"/>
                  <a:pt x="6094" y="39"/>
                </a:cubicBezTo>
                <a:cubicBezTo>
                  <a:pt x="6085" y="14"/>
                  <a:pt x="6070" y="1"/>
                  <a:pt x="60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4"/>
          <p:cNvSpPr/>
          <p:nvPr/>
        </p:nvSpPr>
        <p:spPr>
          <a:xfrm>
            <a:off x="5102233" y="1976431"/>
            <a:ext cx="113678" cy="1175127"/>
          </a:xfrm>
          <a:custGeom>
            <a:avLst/>
            <a:gdLst/>
            <a:ahLst/>
            <a:cxnLst/>
            <a:rect l="l" t="t" r="r" b="b"/>
            <a:pathLst>
              <a:path w="1684" h="17408" extrusionOk="0">
                <a:moveTo>
                  <a:pt x="611" y="1"/>
                </a:moveTo>
                <a:cubicBezTo>
                  <a:pt x="605" y="1"/>
                  <a:pt x="598" y="1"/>
                  <a:pt x="592" y="2"/>
                </a:cubicBezTo>
                <a:lnTo>
                  <a:pt x="206" y="24"/>
                </a:lnTo>
                <a:lnTo>
                  <a:pt x="195" y="24"/>
                </a:lnTo>
                <a:cubicBezTo>
                  <a:pt x="92" y="24"/>
                  <a:pt x="1" y="127"/>
                  <a:pt x="13" y="241"/>
                </a:cubicBezTo>
                <a:lnTo>
                  <a:pt x="900" y="16134"/>
                </a:lnTo>
                <a:lnTo>
                  <a:pt x="1365" y="17407"/>
                </a:lnTo>
                <a:lnTo>
                  <a:pt x="1684" y="16099"/>
                </a:lnTo>
                <a:lnTo>
                  <a:pt x="809" y="195"/>
                </a:lnTo>
                <a:lnTo>
                  <a:pt x="809" y="184"/>
                </a:lnTo>
                <a:cubicBezTo>
                  <a:pt x="797" y="87"/>
                  <a:pt x="716" y="1"/>
                  <a:pt x="611"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4"/>
          <p:cNvSpPr/>
          <p:nvPr/>
        </p:nvSpPr>
        <p:spPr>
          <a:xfrm>
            <a:off x="5103043" y="1978051"/>
            <a:ext cx="90659" cy="1172697"/>
          </a:xfrm>
          <a:custGeom>
            <a:avLst/>
            <a:gdLst/>
            <a:ahLst/>
            <a:cxnLst/>
            <a:rect l="l" t="t" r="r" b="b"/>
            <a:pathLst>
              <a:path w="1343" h="17372" extrusionOk="0">
                <a:moveTo>
                  <a:pt x="183" y="0"/>
                </a:moveTo>
                <a:cubicBezTo>
                  <a:pt x="80" y="0"/>
                  <a:pt x="1" y="91"/>
                  <a:pt x="1" y="194"/>
                </a:cubicBezTo>
                <a:lnTo>
                  <a:pt x="1" y="217"/>
                </a:lnTo>
                <a:lnTo>
                  <a:pt x="888" y="16110"/>
                </a:lnTo>
                <a:lnTo>
                  <a:pt x="1342" y="17371"/>
                </a:lnTo>
                <a:lnTo>
                  <a:pt x="1126" y="16019"/>
                </a:lnTo>
                <a:lnTo>
                  <a:pt x="239" y="0"/>
                </a:lnTo>
                <a:close/>
              </a:path>
            </a:pathLst>
          </a:custGeom>
          <a:solidFill>
            <a:srgbClr val="0C9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4"/>
          <p:cNvSpPr/>
          <p:nvPr/>
        </p:nvSpPr>
        <p:spPr>
          <a:xfrm>
            <a:off x="5099195" y="1972650"/>
            <a:ext cx="120564" cy="1181945"/>
          </a:xfrm>
          <a:custGeom>
            <a:avLst/>
            <a:gdLst/>
            <a:ahLst/>
            <a:cxnLst/>
            <a:rect l="l" t="t" r="r" b="b"/>
            <a:pathLst>
              <a:path w="1786" h="17509" extrusionOk="0">
                <a:moveTo>
                  <a:pt x="657" y="114"/>
                </a:moveTo>
                <a:cubicBezTo>
                  <a:pt x="737" y="114"/>
                  <a:pt x="786" y="177"/>
                  <a:pt x="796" y="251"/>
                </a:cubicBezTo>
                <a:lnTo>
                  <a:pt x="1672" y="16145"/>
                </a:lnTo>
                <a:lnTo>
                  <a:pt x="1399" y="17281"/>
                </a:lnTo>
                <a:lnTo>
                  <a:pt x="990" y="16190"/>
                </a:lnTo>
                <a:lnTo>
                  <a:pt x="114" y="285"/>
                </a:lnTo>
                <a:cubicBezTo>
                  <a:pt x="103" y="206"/>
                  <a:pt x="171" y="138"/>
                  <a:pt x="251" y="126"/>
                </a:cubicBezTo>
                <a:lnTo>
                  <a:pt x="637" y="115"/>
                </a:lnTo>
                <a:cubicBezTo>
                  <a:pt x="644" y="114"/>
                  <a:pt x="651" y="114"/>
                  <a:pt x="657" y="114"/>
                </a:cubicBezTo>
                <a:close/>
                <a:moveTo>
                  <a:pt x="657" y="0"/>
                </a:moveTo>
                <a:cubicBezTo>
                  <a:pt x="650" y="0"/>
                  <a:pt x="644" y="1"/>
                  <a:pt x="637" y="1"/>
                </a:cubicBezTo>
                <a:lnTo>
                  <a:pt x="240" y="24"/>
                </a:lnTo>
                <a:cubicBezTo>
                  <a:pt x="171" y="35"/>
                  <a:pt x="114" y="58"/>
                  <a:pt x="69" y="115"/>
                </a:cubicBezTo>
                <a:cubicBezTo>
                  <a:pt x="23" y="160"/>
                  <a:pt x="1" y="229"/>
                  <a:pt x="1" y="297"/>
                </a:cubicBezTo>
                <a:lnTo>
                  <a:pt x="887" y="16201"/>
                </a:lnTo>
                <a:lnTo>
                  <a:pt x="887" y="16213"/>
                </a:lnTo>
                <a:lnTo>
                  <a:pt x="1354" y="17474"/>
                </a:lnTo>
                <a:cubicBezTo>
                  <a:pt x="1365" y="17497"/>
                  <a:pt x="1387" y="17509"/>
                  <a:pt x="1410" y="17509"/>
                </a:cubicBezTo>
                <a:cubicBezTo>
                  <a:pt x="1433" y="17509"/>
                  <a:pt x="1456" y="17497"/>
                  <a:pt x="1456" y="17474"/>
                </a:cubicBezTo>
                <a:lnTo>
                  <a:pt x="1786" y="16167"/>
                </a:lnTo>
                <a:lnTo>
                  <a:pt x="1786" y="16145"/>
                </a:lnTo>
                <a:lnTo>
                  <a:pt x="899" y="251"/>
                </a:lnTo>
                <a:lnTo>
                  <a:pt x="854" y="251"/>
                </a:lnTo>
                <a:lnTo>
                  <a:pt x="899" y="240"/>
                </a:lnTo>
                <a:cubicBezTo>
                  <a:pt x="899" y="110"/>
                  <a:pt x="785" y="0"/>
                  <a:pt x="6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4"/>
          <p:cNvSpPr/>
          <p:nvPr/>
        </p:nvSpPr>
        <p:spPr>
          <a:xfrm>
            <a:off x="5120662" y="1996480"/>
            <a:ext cx="73783" cy="1063001"/>
          </a:xfrm>
          <a:custGeom>
            <a:avLst/>
            <a:gdLst/>
            <a:ahLst/>
            <a:cxnLst/>
            <a:rect l="l" t="t" r="r" b="b"/>
            <a:pathLst>
              <a:path w="1093" h="15747" extrusionOk="0">
                <a:moveTo>
                  <a:pt x="1" y="0"/>
                </a:moveTo>
                <a:lnTo>
                  <a:pt x="854" y="15610"/>
                </a:lnTo>
                <a:cubicBezTo>
                  <a:pt x="865" y="15689"/>
                  <a:pt x="922" y="15746"/>
                  <a:pt x="1001" y="15746"/>
                </a:cubicBezTo>
                <a:lnTo>
                  <a:pt x="1092" y="15746"/>
                </a:lnTo>
                <a:lnTo>
                  <a:pt x="1"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4"/>
          <p:cNvSpPr/>
          <p:nvPr/>
        </p:nvSpPr>
        <p:spPr>
          <a:xfrm>
            <a:off x="5116882" y="1993240"/>
            <a:ext cx="81411" cy="1069279"/>
          </a:xfrm>
          <a:custGeom>
            <a:avLst/>
            <a:gdLst/>
            <a:ahLst/>
            <a:cxnLst/>
            <a:rect l="l" t="t" r="r" b="b"/>
            <a:pathLst>
              <a:path w="1206" h="15840" extrusionOk="0">
                <a:moveTo>
                  <a:pt x="62" y="0"/>
                </a:moveTo>
                <a:cubicBezTo>
                  <a:pt x="57" y="0"/>
                  <a:pt x="52" y="1"/>
                  <a:pt x="46" y="3"/>
                </a:cubicBezTo>
                <a:cubicBezTo>
                  <a:pt x="23" y="3"/>
                  <a:pt x="0" y="26"/>
                  <a:pt x="0" y="60"/>
                </a:cubicBezTo>
                <a:lnTo>
                  <a:pt x="864" y="15669"/>
                </a:lnTo>
                <a:cubicBezTo>
                  <a:pt x="864" y="15771"/>
                  <a:pt x="944" y="15840"/>
                  <a:pt x="1046" y="15840"/>
                </a:cubicBezTo>
                <a:lnTo>
                  <a:pt x="1148" y="15840"/>
                </a:lnTo>
                <a:cubicBezTo>
                  <a:pt x="1183" y="15840"/>
                  <a:pt x="1205" y="15817"/>
                  <a:pt x="1205" y="15794"/>
                </a:cubicBezTo>
                <a:cubicBezTo>
                  <a:pt x="1205" y="15759"/>
                  <a:pt x="1183" y="15737"/>
                  <a:pt x="1148" y="15737"/>
                </a:cubicBezTo>
                <a:lnTo>
                  <a:pt x="1046" y="15737"/>
                </a:lnTo>
                <a:cubicBezTo>
                  <a:pt x="1043" y="15738"/>
                  <a:pt x="1039" y="15739"/>
                  <a:pt x="1035" y="15739"/>
                </a:cubicBezTo>
                <a:cubicBezTo>
                  <a:pt x="1002" y="15739"/>
                  <a:pt x="966" y="15698"/>
                  <a:pt x="966" y="15658"/>
                </a:cubicBezTo>
                <a:lnTo>
                  <a:pt x="102" y="48"/>
                </a:lnTo>
                <a:cubicBezTo>
                  <a:pt x="102" y="20"/>
                  <a:pt x="87" y="0"/>
                  <a:pt x="6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4"/>
          <p:cNvSpPr/>
          <p:nvPr/>
        </p:nvSpPr>
        <p:spPr>
          <a:xfrm>
            <a:off x="5535084" y="1943555"/>
            <a:ext cx="64535" cy="118269"/>
          </a:xfrm>
          <a:custGeom>
            <a:avLst/>
            <a:gdLst/>
            <a:ahLst/>
            <a:cxnLst/>
            <a:rect l="l" t="t" r="r" b="b"/>
            <a:pathLst>
              <a:path w="956" h="1752" extrusionOk="0">
                <a:moveTo>
                  <a:pt x="354" y="0"/>
                </a:moveTo>
                <a:cubicBezTo>
                  <a:pt x="296" y="0"/>
                  <a:pt x="240" y="34"/>
                  <a:pt x="228" y="91"/>
                </a:cubicBezTo>
                <a:lnTo>
                  <a:pt x="13" y="1535"/>
                </a:lnTo>
                <a:cubicBezTo>
                  <a:pt x="1" y="1592"/>
                  <a:pt x="35" y="1648"/>
                  <a:pt x="104" y="1660"/>
                </a:cubicBezTo>
                <a:lnTo>
                  <a:pt x="706" y="1751"/>
                </a:lnTo>
                <a:lnTo>
                  <a:pt x="956" y="102"/>
                </a:lnTo>
                <a:lnTo>
                  <a:pt x="354"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4"/>
          <p:cNvSpPr/>
          <p:nvPr/>
        </p:nvSpPr>
        <p:spPr>
          <a:xfrm>
            <a:off x="5531304" y="1940382"/>
            <a:ext cx="72230" cy="125222"/>
          </a:xfrm>
          <a:custGeom>
            <a:avLst/>
            <a:gdLst/>
            <a:ahLst/>
            <a:cxnLst/>
            <a:rect l="l" t="t" r="r" b="b"/>
            <a:pathLst>
              <a:path w="1070" h="1855" extrusionOk="0">
                <a:moveTo>
                  <a:pt x="398" y="104"/>
                </a:moveTo>
                <a:lnTo>
                  <a:pt x="955" y="195"/>
                </a:lnTo>
                <a:lnTo>
                  <a:pt x="716" y="1741"/>
                </a:lnTo>
                <a:lnTo>
                  <a:pt x="160" y="1650"/>
                </a:lnTo>
                <a:cubicBezTo>
                  <a:pt x="137" y="1650"/>
                  <a:pt x="114" y="1627"/>
                  <a:pt x="114" y="1593"/>
                </a:cubicBezTo>
                <a:lnTo>
                  <a:pt x="341" y="149"/>
                </a:lnTo>
                <a:cubicBezTo>
                  <a:pt x="341" y="116"/>
                  <a:pt x="364" y="104"/>
                  <a:pt x="398" y="104"/>
                </a:cubicBezTo>
                <a:close/>
                <a:moveTo>
                  <a:pt x="389" y="0"/>
                </a:moveTo>
                <a:cubicBezTo>
                  <a:pt x="316" y="0"/>
                  <a:pt x="249" y="55"/>
                  <a:pt x="228" y="138"/>
                </a:cubicBezTo>
                <a:lnTo>
                  <a:pt x="11" y="1582"/>
                </a:lnTo>
                <a:cubicBezTo>
                  <a:pt x="0" y="1662"/>
                  <a:pt x="57" y="1741"/>
                  <a:pt x="148" y="1763"/>
                </a:cubicBezTo>
                <a:lnTo>
                  <a:pt x="751" y="1854"/>
                </a:lnTo>
                <a:lnTo>
                  <a:pt x="762" y="1854"/>
                </a:lnTo>
                <a:cubicBezTo>
                  <a:pt x="784" y="1854"/>
                  <a:pt x="807" y="1832"/>
                  <a:pt x="819" y="1809"/>
                </a:cubicBezTo>
                <a:lnTo>
                  <a:pt x="1069" y="149"/>
                </a:lnTo>
                <a:cubicBezTo>
                  <a:pt x="1069" y="138"/>
                  <a:pt x="1069" y="126"/>
                  <a:pt x="1057" y="116"/>
                </a:cubicBezTo>
                <a:cubicBezTo>
                  <a:pt x="1046" y="104"/>
                  <a:pt x="1034" y="93"/>
                  <a:pt x="1024" y="93"/>
                </a:cubicBezTo>
                <a:lnTo>
                  <a:pt x="410" y="2"/>
                </a:lnTo>
                <a:cubicBezTo>
                  <a:pt x="403" y="1"/>
                  <a:pt x="396" y="0"/>
                  <a:pt x="3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4"/>
          <p:cNvSpPr/>
          <p:nvPr/>
        </p:nvSpPr>
        <p:spPr>
          <a:xfrm>
            <a:off x="5776082" y="1842093"/>
            <a:ext cx="119079" cy="64670"/>
          </a:xfrm>
          <a:custGeom>
            <a:avLst/>
            <a:gdLst/>
            <a:ahLst/>
            <a:cxnLst/>
            <a:rect l="l" t="t" r="r" b="b"/>
            <a:pathLst>
              <a:path w="1764" h="958" extrusionOk="0">
                <a:moveTo>
                  <a:pt x="199" y="1"/>
                </a:moveTo>
                <a:cubicBezTo>
                  <a:pt x="148" y="1"/>
                  <a:pt x="103" y="42"/>
                  <a:pt x="103" y="94"/>
                </a:cubicBezTo>
                <a:lnTo>
                  <a:pt x="0" y="696"/>
                </a:lnTo>
                <a:lnTo>
                  <a:pt x="1660" y="958"/>
                </a:lnTo>
                <a:lnTo>
                  <a:pt x="1751" y="344"/>
                </a:lnTo>
                <a:cubicBezTo>
                  <a:pt x="1763" y="286"/>
                  <a:pt x="1718" y="230"/>
                  <a:pt x="1660" y="218"/>
                </a:cubicBezTo>
                <a:lnTo>
                  <a:pt x="217" y="3"/>
                </a:lnTo>
                <a:cubicBezTo>
                  <a:pt x="211" y="1"/>
                  <a:pt x="205" y="1"/>
                  <a:pt x="199"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4"/>
          <p:cNvSpPr/>
          <p:nvPr/>
        </p:nvSpPr>
        <p:spPr>
          <a:xfrm>
            <a:off x="5772302" y="1838313"/>
            <a:ext cx="125897" cy="71555"/>
          </a:xfrm>
          <a:custGeom>
            <a:avLst/>
            <a:gdLst/>
            <a:ahLst/>
            <a:cxnLst/>
            <a:rect l="l" t="t" r="r" b="b"/>
            <a:pathLst>
              <a:path w="1865" h="1060" extrusionOk="0">
                <a:moveTo>
                  <a:pt x="256" y="112"/>
                </a:moveTo>
                <a:cubicBezTo>
                  <a:pt x="261" y="112"/>
                  <a:pt x="267" y="113"/>
                  <a:pt x="273" y="115"/>
                </a:cubicBezTo>
                <a:lnTo>
                  <a:pt x="1716" y="332"/>
                </a:lnTo>
                <a:cubicBezTo>
                  <a:pt x="1728" y="332"/>
                  <a:pt x="1739" y="342"/>
                  <a:pt x="1751" y="354"/>
                </a:cubicBezTo>
                <a:cubicBezTo>
                  <a:pt x="1751" y="365"/>
                  <a:pt x="1762" y="377"/>
                  <a:pt x="1751" y="388"/>
                </a:cubicBezTo>
                <a:lnTo>
                  <a:pt x="1671" y="945"/>
                </a:lnTo>
                <a:lnTo>
                  <a:pt x="125" y="706"/>
                </a:lnTo>
                <a:lnTo>
                  <a:pt x="205" y="150"/>
                </a:lnTo>
                <a:cubicBezTo>
                  <a:pt x="214" y="131"/>
                  <a:pt x="231" y="112"/>
                  <a:pt x="256" y="112"/>
                </a:cubicBezTo>
                <a:close/>
                <a:moveTo>
                  <a:pt x="262" y="0"/>
                </a:moveTo>
                <a:cubicBezTo>
                  <a:pt x="180" y="0"/>
                  <a:pt x="113" y="54"/>
                  <a:pt x="102" y="138"/>
                </a:cubicBezTo>
                <a:lnTo>
                  <a:pt x="11" y="752"/>
                </a:lnTo>
                <a:cubicBezTo>
                  <a:pt x="0" y="774"/>
                  <a:pt x="23" y="809"/>
                  <a:pt x="56" y="809"/>
                </a:cubicBezTo>
                <a:lnTo>
                  <a:pt x="1705" y="1059"/>
                </a:lnTo>
                <a:lnTo>
                  <a:pt x="1716" y="1059"/>
                </a:lnTo>
                <a:cubicBezTo>
                  <a:pt x="1739" y="1059"/>
                  <a:pt x="1762" y="1047"/>
                  <a:pt x="1774" y="1014"/>
                </a:cubicBezTo>
                <a:lnTo>
                  <a:pt x="1865" y="411"/>
                </a:lnTo>
                <a:cubicBezTo>
                  <a:pt x="1865" y="365"/>
                  <a:pt x="1853" y="320"/>
                  <a:pt x="1830" y="286"/>
                </a:cubicBezTo>
                <a:cubicBezTo>
                  <a:pt x="1807" y="251"/>
                  <a:pt x="1774" y="229"/>
                  <a:pt x="1728" y="229"/>
                </a:cubicBezTo>
                <a:lnTo>
                  <a:pt x="284" y="1"/>
                </a:lnTo>
                <a:cubicBezTo>
                  <a:pt x="276" y="0"/>
                  <a:pt x="269" y="0"/>
                  <a:pt x="2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4"/>
          <p:cNvSpPr/>
          <p:nvPr/>
        </p:nvSpPr>
        <p:spPr>
          <a:xfrm>
            <a:off x="5908867" y="1862210"/>
            <a:ext cx="119011" cy="64535"/>
          </a:xfrm>
          <a:custGeom>
            <a:avLst/>
            <a:gdLst/>
            <a:ahLst/>
            <a:cxnLst/>
            <a:rect l="l" t="t" r="r" b="b"/>
            <a:pathLst>
              <a:path w="1763" h="956" extrusionOk="0">
                <a:moveTo>
                  <a:pt x="216" y="0"/>
                </a:moveTo>
                <a:cubicBezTo>
                  <a:pt x="160" y="0"/>
                  <a:pt x="103" y="34"/>
                  <a:pt x="103" y="91"/>
                </a:cubicBezTo>
                <a:lnTo>
                  <a:pt x="1" y="705"/>
                </a:lnTo>
                <a:lnTo>
                  <a:pt x="1660" y="955"/>
                </a:lnTo>
                <a:lnTo>
                  <a:pt x="1751" y="341"/>
                </a:lnTo>
                <a:cubicBezTo>
                  <a:pt x="1762" y="284"/>
                  <a:pt x="1717" y="228"/>
                  <a:pt x="1660" y="228"/>
                </a:cubicBezTo>
                <a:lnTo>
                  <a:pt x="216"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4"/>
          <p:cNvSpPr/>
          <p:nvPr/>
        </p:nvSpPr>
        <p:spPr>
          <a:xfrm>
            <a:off x="5905830" y="1858835"/>
            <a:ext cx="125087" cy="71690"/>
          </a:xfrm>
          <a:custGeom>
            <a:avLst/>
            <a:gdLst/>
            <a:ahLst/>
            <a:cxnLst/>
            <a:rect l="l" t="t" r="r" b="b"/>
            <a:pathLst>
              <a:path w="1853" h="1062" extrusionOk="0">
                <a:moveTo>
                  <a:pt x="261" y="107"/>
                </a:moveTo>
                <a:lnTo>
                  <a:pt x="1705" y="323"/>
                </a:lnTo>
                <a:cubicBezTo>
                  <a:pt x="1716" y="334"/>
                  <a:pt x="1728" y="334"/>
                  <a:pt x="1739" y="346"/>
                </a:cubicBezTo>
                <a:cubicBezTo>
                  <a:pt x="1739" y="357"/>
                  <a:pt x="1751" y="379"/>
                  <a:pt x="1751" y="391"/>
                </a:cubicBezTo>
                <a:lnTo>
                  <a:pt x="1660" y="948"/>
                </a:lnTo>
                <a:lnTo>
                  <a:pt x="114" y="710"/>
                </a:lnTo>
                <a:lnTo>
                  <a:pt x="193" y="152"/>
                </a:lnTo>
                <a:cubicBezTo>
                  <a:pt x="205" y="118"/>
                  <a:pt x="228" y="107"/>
                  <a:pt x="261" y="107"/>
                </a:cubicBezTo>
                <a:close/>
                <a:moveTo>
                  <a:pt x="238" y="0"/>
                </a:moveTo>
                <a:cubicBezTo>
                  <a:pt x="162" y="0"/>
                  <a:pt x="101" y="61"/>
                  <a:pt x="91" y="129"/>
                </a:cubicBezTo>
                <a:lnTo>
                  <a:pt x="0" y="743"/>
                </a:lnTo>
                <a:cubicBezTo>
                  <a:pt x="0" y="755"/>
                  <a:pt x="0" y="778"/>
                  <a:pt x="11" y="789"/>
                </a:cubicBezTo>
                <a:cubicBezTo>
                  <a:pt x="11" y="801"/>
                  <a:pt x="34" y="801"/>
                  <a:pt x="46" y="801"/>
                </a:cubicBezTo>
                <a:lnTo>
                  <a:pt x="1694" y="1062"/>
                </a:lnTo>
                <a:lnTo>
                  <a:pt x="1705" y="1062"/>
                </a:lnTo>
                <a:cubicBezTo>
                  <a:pt x="1728" y="1062"/>
                  <a:pt x="1751" y="1039"/>
                  <a:pt x="1762" y="1016"/>
                </a:cubicBezTo>
                <a:lnTo>
                  <a:pt x="1853" y="402"/>
                </a:lnTo>
                <a:cubicBezTo>
                  <a:pt x="1853" y="357"/>
                  <a:pt x="1853" y="323"/>
                  <a:pt x="1819" y="289"/>
                </a:cubicBezTo>
                <a:cubicBezTo>
                  <a:pt x="1796" y="255"/>
                  <a:pt x="1762" y="232"/>
                  <a:pt x="1716" y="220"/>
                </a:cubicBezTo>
                <a:lnTo>
                  <a:pt x="273" y="5"/>
                </a:lnTo>
                <a:cubicBezTo>
                  <a:pt x="261" y="2"/>
                  <a:pt x="249" y="0"/>
                  <a:pt x="2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4"/>
          <p:cNvSpPr/>
          <p:nvPr/>
        </p:nvSpPr>
        <p:spPr>
          <a:xfrm>
            <a:off x="5350184" y="1842093"/>
            <a:ext cx="2404393" cy="1872859"/>
          </a:xfrm>
          <a:custGeom>
            <a:avLst/>
            <a:gdLst/>
            <a:ahLst/>
            <a:cxnLst/>
            <a:rect l="l" t="t" r="r" b="b"/>
            <a:pathLst>
              <a:path w="35618" h="27744" extrusionOk="0">
                <a:moveTo>
                  <a:pt x="5296" y="1"/>
                </a:moveTo>
                <a:cubicBezTo>
                  <a:pt x="4211" y="1"/>
                  <a:pt x="3258" y="796"/>
                  <a:pt x="3093" y="1901"/>
                </a:cubicBezTo>
                <a:lnTo>
                  <a:pt x="182" y="20898"/>
                </a:lnTo>
                <a:cubicBezTo>
                  <a:pt x="0" y="22126"/>
                  <a:pt x="830" y="23263"/>
                  <a:pt x="2047" y="23444"/>
                </a:cubicBezTo>
                <a:lnTo>
                  <a:pt x="29979" y="27719"/>
                </a:lnTo>
                <a:lnTo>
                  <a:pt x="29990" y="27719"/>
                </a:lnTo>
                <a:cubicBezTo>
                  <a:pt x="30103" y="27736"/>
                  <a:pt x="30215" y="27744"/>
                  <a:pt x="30325" y="27744"/>
                </a:cubicBezTo>
                <a:cubicBezTo>
                  <a:pt x="31407" y="27744"/>
                  <a:pt x="32350" y="26958"/>
                  <a:pt x="32525" y="25855"/>
                </a:cubicBezTo>
                <a:lnTo>
                  <a:pt x="35435" y="6846"/>
                </a:lnTo>
                <a:cubicBezTo>
                  <a:pt x="35617" y="5630"/>
                  <a:pt x="34776" y="4493"/>
                  <a:pt x="33560" y="4311"/>
                </a:cubicBezTo>
                <a:lnTo>
                  <a:pt x="5627" y="25"/>
                </a:lnTo>
                <a:cubicBezTo>
                  <a:pt x="5516" y="9"/>
                  <a:pt x="5405" y="1"/>
                  <a:pt x="5296"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5346336" y="1838853"/>
            <a:ext cx="2412089" cy="1879812"/>
          </a:xfrm>
          <a:custGeom>
            <a:avLst/>
            <a:gdLst/>
            <a:ahLst/>
            <a:cxnLst/>
            <a:rect l="l" t="t" r="r" b="b"/>
            <a:pathLst>
              <a:path w="35732" h="27847" extrusionOk="0">
                <a:moveTo>
                  <a:pt x="5355" y="104"/>
                </a:moveTo>
                <a:cubicBezTo>
                  <a:pt x="5463" y="104"/>
                  <a:pt x="5574" y="113"/>
                  <a:pt x="5684" y="130"/>
                </a:cubicBezTo>
                <a:lnTo>
                  <a:pt x="33617" y="4404"/>
                </a:lnTo>
                <a:cubicBezTo>
                  <a:pt x="34799" y="4586"/>
                  <a:pt x="35618" y="5700"/>
                  <a:pt x="35436" y="6883"/>
                </a:cubicBezTo>
                <a:lnTo>
                  <a:pt x="32526" y="25891"/>
                </a:lnTo>
                <a:cubicBezTo>
                  <a:pt x="32360" y="26968"/>
                  <a:pt x="31429" y="27744"/>
                  <a:pt x="30361" y="27744"/>
                </a:cubicBezTo>
                <a:cubicBezTo>
                  <a:pt x="30258" y="27744"/>
                  <a:pt x="30153" y="27737"/>
                  <a:pt x="30047" y="27722"/>
                </a:cubicBezTo>
                <a:lnTo>
                  <a:pt x="2115" y="23435"/>
                </a:lnTo>
                <a:cubicBezTo>
                  <a:pt x="932" y="23253"/>
                  <a:pt x="114" y="22139"/>
                  <a:pt x="296" y="20957"/>
                </a:cubicBezTo>
                <a:lnTo>
                  <a:pt x="3206" y="1949"/>
                </a:lnTo>
                <a:cubicBezTo>
                  <a:pt x="3371" y="877"/>
                  <a:pt x="4301" y="104"/>
                  <a:pt x="5355" y="104"/>
                </a:cubicBezTo>
                <a:close/>
                <a:moveTo>
                  <a:pt x="5344" y="0"/>
                </a:moveTo>
                <a:cubicBezTo>
                  <a:pt x="4242" y="0"/>
                  <a:pt x="3268" y="807"/>
                  <a:pt x="3092" y="1938"/>
                </a:cubicBezTo>
                <a:lnTo>
                  <a:pt x="182" y="20946"/>
                </a:lnTo>
                <a:cubicBezTo>
                  <a:pt x="0" y="22185"/>
                  <a:pt x="853" y="23356"/>
                  <a:pt x="2104" y="23549"/>
                </a:cubicBezTo>
                <a:lnTo>
                  <a:pt x="30036" y="27823"/>
                </a:lnTo>
                <a:cubicBezTo>
                  <a:pt x="30149" y="27835"/>
                  <a:pt x="30263" y="27846"/>
                  <a:pt x="30377" y="27846"/>
                </a:cubicBezTo>
                <a:cubicBezTo>
                  <a:pt x="30866" y="27846"/>
                  <a:pt x="31332" y="27699"/>
                  <a:pt x="31730" y="27403"/>
                </a:cubicBezTo>
                <a:cubicBezTo>
                  <a:pt x="32218" y="27039"/>
                  <a:pt x="32537" y="26516"/>
                  <a:pt x="32628" y="25913"/>
                </a:cubicBezTo>
                <a:lnTo>
                  <a:pt x="35538" y="6905"/>
                </a:lnTo>
                <a:cubicBezTo>
                  <a:pt x="35732" y="5655"/>
                  <a:pt x="34879" y="4495"/>
                  <a:pt x="33628" y="4302"/>
                </a:cubicBezTo>
                <a:lnTo>
                  <a:pt x="5696" y="28"/>
                </a:lnTo>
                <a:cubicBezTo>
                  <a:pt x="5578" y="9"/>
                  <a:pt x="5460" y="0"/>
                  <a:pt x="53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5367803" y="1858362"/>
            <a:ext cx="2369155" cy="1840254"/>
          </a:xfrm>
          <a:custGeom>
            <a:avLst/>
            <a:gdLst/>
            <a:ahLst/>
            <a:cxnLst/>
            <a:rect l="l" t="t" r="r" b="b"/>
            <a:pathLst>
              <a:path w="35096" h="27261" extrusionOk="0">
                <a:moveTo>
                  <a:pt x="4974" y="1"/>
                </a:moveTo>
                <a:cubicBezTo>
                  <a:pt x="4045" y="1"/>
                  <a:pt x="3237" y="678"/>
                  <a:pt x="3093" y="1626"/>
                </a:cubicBezTo>
                <a:lnTo>
                  <a:pt x="160" y="20771"/>
                </a:lnTo>
                <a:cubicBezTo>
                  <a:pt x="0" y="21816"/>
                  <a:pt x="717" y="22782"/>
                  <a:pt x="1751" y="22942"/>
                </a:cubicBezTo>
                <a:lnTo>
                  <a:pt x="29831" y="27239"/>
                </a:lnTo>
                <a:cubicBezTo>
                  <a:pt x="29929" y="27254"/>
                  <a:pt x="30027" y="27261"/>
                  <a:pt x="30123" y="27261"/>
                </a:cubicBezTo>
                <a:cubicBezTo>
                  <a:pt x="31051" y="27261"/>
                  <a:pt x="31859" y="26585"/>
                  <a:pt x="32003" y="25647"/>
                </a:cubicBezTo>
                <a:lnTo>
                  <a:pt x="34936" y="6492"/>
                </a:lnTo>
                <a:cubicBezTo>
                  <a:pt x="35095" y="5457"/>
                  <a:pt x="34379" y="4479"/>
                  <a:pt x="33345" y="4320"/>
                </a:cubicBezTo>
                <a:lnTo>
                  <a:pt x="5265" y="23"/>
                </a:lnTo>
                <a:cubicBezTo>
                  <a:pt x="5167" y="8"/>
                  <a:pt x="5069" y="1"/>
                  <a:pt x="4974"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5364023" y="1854582"/>
            <a:ext cx="2376716" cy="1847949"/>
          </a:xfrm>
          <a:custGeom>
            <a:avLst/>
            <a:gdLst/>
            <a:ahLst/>
            <a:cxnLst/>
            <a:rect l="l" t="t" r="r" b="b"/>
            <a:pathLst>
              <a:path w="35208" h="27375" extrusionOk="0">
                <a:moveTo>
                  <a:pt x="5019" y="113"/>
                </a:moveTo>
                <a:cubicBezTo>
                  <a:pt x="5115" y="113"/>
                  <a:pt x="5211" y="121"/>
                  <a:pt x="5309" y="136"/>
                </a:cubicBezTo>
                <a:lnTo>
                  <a:pt x="33389" y="4433"/>
                </a:lnTo>
                <a:cubicBezTo>
                  <a:pt x="34401" y="4581"/>
                  <a:pt x="35094" y="5536"/>
                  <a:pt x="34935" y="6548"/>
                </a:cubicBezTo>
                <a:lnTo>
                  <a:pt x="32002" y="25692"/>
                </a:lnTo>
                <a:cubicBezTo>
                  <a:pt x="31934" y="26181"/>
                  <a:pt x="31673" y="26613"/>
                  <a:pt x="31274" y="26908"/>
                </a:cubicBezTo>
                <a:cubicBezTo>
                  <a:pt x="30951" y="27148"/>
                  <a:pt x="30568" y="27269"/>
                  <a:pt x="30173" y="27269"/>
                </a:cubicBezTo>
                <a:cubicBezTo>
                  <a:pt x="30082" y="27269"/>
                  <a:pt x="29991" y="27262"/>
                  <a:pt x="29899" y="27249"/>
                </a:cubicBezTo>
                <a:lnTo>
                  <a:pt x="1819" y="22952"/>
                </a:lnTo>
                <a:cubicBezTo>
                  <a:pt x="1330" y="22873"/>
                  <a:pt x="898" y="22611"/>
                  <a:pt x="602" y="22214"/>
                </a:cubicBezTo>
                <a:cubicBezTo>
                  <a:pt x="307" y="21815"/>
                  <a:pt x="193" y="21327"/>
                  <a:pt x="261" y="20838"/>
                </a:cubicBezTo>
                <a:lnTo>
                  <a:pt x="3194" y="1682"/>
                </a:lnTo>
                <a:cubicBezTo>
                  <a:pt x="3338" y="767"/>
                  <a:pt x="4123" y="113"/>
                  <a:pt x="5019" y="113"/>
                </a:cubicBezTo>
                <a:close/>
                <a:moveTo>
                  <a:pt x="5030" y="1"/>
                </a:moveTo>
                <a:cubicBezTo>
                  <a:pt x="4076" y="1"/>
                  <a:pt x="3237" y="699"/>
                  <a:pt x="3092" y="1670"/>
                </a:cubicBezTo>
                <a:lnTo>
                  <a:pt x="159" y="20827"/>
                </a:lnTo>
                <a:cubicBezTo>
                  <a:pt x="0" y="21895"/>
                  <a:pt x="739" y="22896"/>
                  <a:pt x="1796" y="23055"/>
                </a:cubicBezTo>
                <a:lnTo>
                  <a:pt x="29876" y="27352"/>
                </a:lnTo>
                <a:cubicBezTo>
                  <a:pt x="29978" y="27363"/>
                  <a:pt x="30081" y="27375"/>
                  <a:pt x="30183" y="27375"/>
                </a:cubicBezTo>
                <a:cubicBezTo>
                  <a:pt x="30592" y="27375"/>
                  <a:pt x="31001" y="27249"/>
                  <a:pt x="31332" y="26999"/>
                </a:cubicBezTo>
                <a:cubicBezTo>
                  <a:pt x="31764" y="26681"/>
                  <a:pt x="32036" y="26226"/>
                  <a:pt x="32115" y="25715"/>
                </a:cubicBezTo>
                <a:lnTo>
                  <a:pt x="35049" y="6559"/>
                </a:lnTo>
                <a:cubicBezTo>
                  <a:pt x="35208" y="5490"/>
                  <a:pt x="34469" y="4490"/>
                  <a:pt x="33401" y="4320"/>
                </a:cubicBezTo>
                <a:lnTo>
                  <a:pt x="5321" y="22"/>
                </a:lnTo>
                <a:cubicBezTo>
                  <a:pt x="5223" y="8"/>
                  <a:pt x="5126" y="1"/>
                  <a:pt x="50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5494445" y="2610452"/>
            <a:ext cx="15459" cy="14784"/>
          </a:xfrm>
          <a:custGeom>
            <a:avLst/>
            <a:gdLst/>
            <a:ahLst/>
            <a:cxnLst/>
            <a:rect l="l" t="t" r="r" b="b"/>
            <a:pathLst>
              <a:path w="229" h="219" extrusionOk="0">
                <a:moveTo>
                  <a:pt x="125" y="0"/>
                </a:moveTo>
                <a:cubicBezTo>
                  <a:pt x="69" y="0"/>
                  <a:pt x="12" y="35"/>
                  <a:pt x="12" y="91"/>
                </a:cubicBezTo>
                <a:cubicBezTo>
                  <a:pt x="1" y="148"/>
                  <a:pt x="34" y="205"/>
                  <a:pt x="92" y="216"/>
                </a:cubicBezTo>
                <a:cubicBezTo>
                  <a:pt x="97" y="218"/>
                  <a:pt x="103" y="218"/>
                  <a:pt x="109" y="218"/>
                </a:cubicBezTo>
                <a:cubicBezTo>
                  <a:pt x="159" y="218"/>
                  <a:pt x="206" y="176"/>
                  <a:pt x="216" y="126"/>
                </a:cubicBezTo>
                <a:cubicBezTo>
                  <a:pt x="228" y="68"/>
                  <a:pt x="183" y="12"/>
                  <a:pt x="12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5490597" y="2607279"/>
            <a:ext cx="23087" cy="21602"/>
          </a:xfrm>
          <a:custGeom>
            <a:avLst/>
            <a:gdLst/>
            <a:ahLst/>
            <a:cxnLst/>
            <a:rect l="l" t="t" r="r" b="b"/>
            <a:pathLst>
              <a:path w="342" h="320" extrusionOk="0">
                <a:moveTo>
                  <a:pt x="182" y="104"/>
                </a:moveTo>
                <a:cubicBezTo>
                  <a:pt x="205" y="104"/>
                  <a:pt x="228" y="138"/>
                  <a:pt x="228" y="161"/>
                </a:cubicBezTo>
                <a:cubicBezTo>
                  <a:pt x="217" y="183"/>
                  <a:pt x="217" y="195"/>
                  <a:pt x="205" y="195"/>
                </a:cubicBezTo>
                <a:cubicBezTo>
                  <a:pt x="194" y="206"/>
                  <a:pt x="171" y="206"/>
                  <a:pt x="160" y="206"/>
                </a:cubicBezTo>
                <a:cubicBezTo>
                  <a:pt x="149" y="206"/>
                  <a:pt x="137" y="195"/>
                  <a:pt x="126" y="183"/>
                </a:cubicBezTo>
                <a:cubicBezTo>
                  <a:pt x="114" y="173"/>
                  <a:pt x="114" y="161"/>
                  <a:pt x="114" y="150"/>
                </a:cubicBezTo>
                <a:cubicBezTo>
                  <a:pt x="126" y="127"/>
                  <a:pt x="149" y="104"/>
                  <a:pt x="171" y="104"/>
                </a:cubicBezTo>
                <a:close/>
                <a:moveTo>
                  <a:pt x="172" y="0"/>
                </a:moveTo>
                <a:cubicBezTo>
                  <a:pt x="90" y="0"/>
                  <a:pt x="22" y="54"/>
                  <a:pt x="12" y="127"/>
                </a:cubicBezTo>
                <a:cubicBezTo>
                  <a:pt x="0" y="173"/>
                  <a:pt x="12" y="218"/>
                  <a:pt x="35" y="252"/>
                </a:cubicBezTo>
                <a:cubicBezTo>
                  <a:pt x="69" y="286"/>
                  <a:pt x="103" y="309"/>
                  <a:pt x="149" y="320"/>
                </a:cubicBezTo>
                <a:lnTo>
                  <a:pt x="171" y="320"/>
                </a:lnTo>
                <a:cubicBezTo>
                  <a:pt x="205" y="320"/>
                  <a:pt x="240" y="309"/>
                  <a:pt x="262" y="286"/>
                </a:cubicBezTo>
                <a:cubicBezTo>
                  <a:pt x="296" y="263"/>
                  <a:pt x="319" y="229"/>
                  <a:pt x="331" y="183"/>
                </a:cubicBezTo>
                <a:cubicBezTo>
                  <a:pt x="341" y="93"/>
                  <a:pt x="285" y="13"/>
                  <a:pt x="194" y="2"/>
                </a:cubicBezTo>
                <a:cubicBezTo>
                  <a:pt x="187" y="1"/>
                  <a:pt x="179" y="0"/>
                  <a:pt x="1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5476759" y="2670802"/>
            <a:ext cx="30040" cy="26732"/>
          </a:xfrm>
          <a:custGeom>
            <a:avLst/>
            <a:gdLst/>
            <a:ahLst/>
            <a:cxnLst/>
            <a:rect l="l" t="t" r="r" b="b"/>
            <a:pathLst>
              <a:path w="445" h="396" extrusionOk="0">
                <a:moveTo>
                  <a:pt x="223" y="1"/>
                </a:moveTo>
                <a:cubicBezTo>
                  <a:pt x="124" y="1"/>
                  <a:pt x="33" y="74"/>
                  <a:pt x="13" y="175"/>
                </a:cubicBezTo>
                <a:cubicBezTo>
                  <a:pt x="1" y="277"/>
                  <a:pt x="81" y="379"/>
                  <a:pt x="183" y="391"/>
                </a:cubicBezTo>
                <a:cubicBezTo>
                  <a:pt x="197" y="394"/>
                  <a:pt x="212" y="395"/>
                  <a:pt x="227" y="395"/>
                </a:cubicBezTo>
                <a:cubicBezTo>
                  <a:pt x="324" y="395"/>
                  <a:pt x="413" y="331"/>
                  <a:pt x="433" y="232"/>
                </a:cubicBezTo>
                <a:cubicBezTo>
                  <a:pt x="445" y="129"/>
                  <a:pt x="365" y="27"/>
                  <a:pt x="263" y="5"/>
                </a:cubicBezTo>
                <a:cubicBezTo>
                  <a:pt x="250" y="2"/>
                  <a:pt x="236" y="1"/>
                  <a:pt x="2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5502141" y="2507504"/>
            <a:ext cx="29230" cy="28082"/>
          </a:xfrm>
          <a:custGeom>
            <a:avLst/>
            <a:gdLst/>
            <a:ahLst/>
            <a:cxnLst/>
            <a:rect l="l" t="t" r="r" b="b"/>
            <a:pathLst>
              <a:path w="433" h="416" extrusionOk="0">
                <a:moveTo>
                  <a:pt x="218" y="1"/>
                </a:moveTo>
                <a:cubicBezTo>
                  <a:pt x="113" y="1"/>
                  <a:pt x="22" y="77"/>
                  <a:pt x="11" y="184"/>
                </a:cubicBezTo>
                <a:cubicBezTo>
                  <a:pt x="0" y="286"/>
                  <a:pt x="69" y="388"/>
                  <a:pt x="170" y="411"/>
                </a:cubicBezTo>
                <a:cubicBezTo>
                  <a:pt x="185" y="414"/>
                  <a:pt x="200" y="415"/>
                  <a:pt x="214" y="415"/>
                </a:cubicBezTo>
                <a:cubicBezTo>
                  <a:pt x="312" y="415"/>
                  <a:pt x="401" y="351"/>
                  <a:pt x="421" y="252"/>
                </a:cubicBezTo>
                <a:lnTo>
                  <a:pt x="421" y="229"/>
                </a:lnTo>
                <a:cubicBezTo>
                  <a:pt x="432" y="115"/>
                  <a:pt x="352" y="13"/>
                  <a:pt x="239" y="2"/>
                </a:cubicBezTo>
                <a:cubicBezTo>
                  <a:pt x="232" y="1"/>
                  <a:pt x="225" y="1"/>
                  <a:pt x="2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5473721" y="2720082"/>
            <a:ext cx="21534" cy="20994"/>
          </a:xfrm>
          <a:custGeom>
            <a:avLst/>
            <a:gdLst/>
            <a:ahLst/>
            <a:cxnLst/>
            <a:rect l="l" t="t" r="r" b="b"/>
            <a:pathLst>
              <a:path w="319" h="311" extrusionOk="0">
                <a:moveTo>
                  <a:pt x="161" y="1"/>
                </a:moveTo>
                <a:cubicBezTo>
                  <a:pt x="90" y="1"/>
                  <a:pt x="22" y="55"/>
                  <a:pt x="12" y="127"/>
                </a:cubicBezTo>
                <a:cubicBezTo>
                  <a:pt x="0" y="218"/>
                  <a:pt x="58" y="298"/>
                  <a:pt x="137" y="309"/>
                </a:cubicBezTo>
                <a:cubicBezTo>
                  <a:pt x="144" y="310"/>
                  <a:pt x="151" y="310"/>
                  <a:pt x="158" y="310"/>
                </a:cubicBezTo>
                <a:cubicBezTo>
                  <a:pt x="230" y="310"/>
                  <a:pt x="297" y="255"/>
                  <a:pt x="308" y="172"/>
                </a:cubicBezTo>
                <a:cubicBezTo>
                  <a:pt x="319" y="93"/>
                  <a:pt x="262" y="13"/>
                  <a:pt x="182" y="2"/>
                </a:cubicBezTo>
                <a:cubicBezTo>
                  <a:pt x="175" y="1"/>
                  <a:pt x="168" y="1"/>
                  <a:pt x="1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4"/>
          <p:cNvSpPr/>
          <p:nvPr/>
        </p:nvSpPr>
        <p:spPr>
          <a:xfrm>
            <a:off x="5420796" y="1906697"/>
            <a:ext cx="2263173" cy="1743654"/>
          </a:xfrm>
          <a:custGeom>
            <a:avLst/>
            <a:gdLst/>
            <a:ahLst/>
            <a:cxnLst/>
            <a:rect l="l" t="t" r="r" b="b"/>
            <a:pathLst>
              <a:path w="33526" h="25830" extrusionOk="0">
                <a:moveTo>
                  <a:pt x="4003" y="0"/>
                </a:moveTo>
                <a:cubicBezTo>
                  <a:pt x="3540" y="0"/>
                  <a:pt x="3141" y="333"/>
                  <a:pt x="3070" y="796"/>
                </a:cubicBezTo>
                <a:lnTo>
                  <a:pt x="79" y="20384"/>
                </a:lnTo>
                <a:cubicBezTo>
                  <a:pt x="0" y="20907"/>
                  <a:pt x="352" y="21384"/>
                  <a:pt x="864" y="21464"/>
                </a:cubicBezTo>
                <a:lnTo>
                  <a:pt x="1160" y="21510"/>
                </a:lnTo>
                <a:lnTo>
                  <a:pt x="2501" y="21714"/>
                </a:lnTo>
                <a:lnTo>
                  <a:pt x="3422" y="21851"/>
                </a:lnTo>
                <a:lnTo>
                  <a:pt x="5344" y="22146"/>
                </a:lnTo>
                <a:lnTo>
                  <a:pt x="5855" y="22226"/>
                </a:lnTo>
                <a:lnTo>
                  <a:pt x="29376" y="25818"/>
                </a:lnTo>
                <a:cubicBezTo>
                  <a:pt x="29425" y="25826"/>
                  <a:pt x="29474" y="25829"/>
                  <a:pt x="29521" y="25829"/>
                </a:cubicBezTo>
                <a:cubicBezTo>
                  <a:pt x="29975" y="25829"/>
                  <a:pt x="30373" y="25496"/>
                  <a:pt x="30445" y="25034"/>
                </a:cubicBezTo>
                <a:lnTo>
                  <a:pt x="33446" y="5446"/>
                </a:lnTo>
                <a:cubicBezTo>
                  <a:pt x="33525" y="4935"/>
                  <a:pt x="33173" y="4457"/>
                  <a:pt x="32661" y="4377"/>
                </a:cubicBezTo>
                <a:lnTo>
                  <a:pt x="17746" y="2092"/>
                </a:lnTo>
                <a:lnTo>
                  <a:pt x="17155" y="2001"/>
                </a:lnTo>
                <a:lnTo>
                  <a:pt x="15530" y="1751"/>
                </a:lnTo>
                <a:lnTo>
                  <a:pt x="14256" y="1558"/>
                </a:lnTo>
                <a:lnTo>
                  <a:pt x="12926" y="1353"/>
                </a:lnTo>
                <a:lnTo>
                  <a:pt x="4149" y="12"/>
                </a:lnTo>
                <a:cubicBezTo>
                  <a:pt x="4100" y="4"/>
                  <a:pt x="4051" y="0"/>
                  <a:pt x="4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4"/>
          <p:cNvSpPr/>
          <p:nvPr/>
        </p:nvSpPr>
        <p:spPr>
          <a:xfrm>
            <a:off x="5501331" y="2821477"/>
            <a:ext cx="775970" cy="573320"/>
          </a:xfrm>
          <a:custGeom>
            <a:avLst/>
            <a:gdLst/>
            <a:ahLst/>
            <a:cxnLst/>
            <a:rect l="l" t="t" r="r" b="b"/>
            <a:pathLst>
              <a:path w="11495" h="8493" extrusionOk="0">
                <a:moveTo>
                  <a:pt x="1251" y="1"/>
                </a:moveTo>
                <a:cubicBezTo>
                  <a:pt x="1137" y="1"/>
                  <a:pt x="1024" y="92"/>
                  <a:pt x="1013" y="205"/>
                </a:cubicBezTo>
                <a:lnTo>
                  <a:pt x="12" y="6685"/>
                </a:lnTo>
                <a:cubicBezTo>
                  <a:pt x="1" y="6822"/>
                  <a:pt x="92" y="6947"/>
                  <a:pt x="228" y="6969"/>
                </a:cubicBezTo>
                <a:lnTo>
                  <a:pt x="2911" y="7379"/>
                </a:lnTo>
                <a:cubicBezTo>
                  <a:pt x="2934" y="7345"/>
                  <a:pt x="2945" y="7322"/>
                  <a:pt x="2968" y="7299"/>
                </a:cubicBezTo>
                <a:lnTo>
                  <a:pt x="240" y="6878"/>
                </a:lnTo>
                <a:cubicBezTo>
                  <a:pt x="149" y="6867"/>
                  <a:pt x="92" y="6787"/>
                  <a:pt x="103" y="6696"/>
                </a:cubicBezTo>
                <a:lnTo>
                  <a:pt x="1092" y="228"/>
                </a:lnTo>
                <a:cubicBezTo>
                  <a:pt x="1115" y="148"/>
                  <a:pt x="1183" y="92"/>
                  <a:pt x="1251" y="92"/>
                </a:cubicBezTo>
                <a:lnTo>
                  <a:pt x="1286" y="92"/>
                </a:lnTo>
                <a:lnTo>
                  <a:pt x="11255" y="1615"/>
                </a:lnTo>
                <a:cubicBezTo>
                  <a:pt x="11346" y="1626"/>
                  <a:pt x="11404" y="1706"/>
                  <a:pt x="11392" y="1797"/>
                </a:cubicBezTo>
                <a:lnTo>
                  <a:pt x="10403" y="8265"/>
                </a:lnTo>
                <a:lnTo>
                  <a:pt x="10403" y="8277"/>
                </a:lnTo>
                <a:cubicBezTo>
                  <a:pt x="10391" y="8356"/>
                  <a:pt x="10323" y="8413"/>
                  <a:pt x="10244" y="8413"/>
                </a:cubicBezTo>
                <a:cubicBezTo>
                  <a:pt x="10232" y="8413"/>
                  <a:pt x="10221" y="8402"/>
                  <a:pt x="10221" y="8402"/>
                </a:cubicBezTo>
                <a:lnTo>
                  <a:pt x="5924" y="7754"/>
                </a:lnTo>
                <a:cubicBezTo>
                  <a:pt x="5912" y="7777"/>
                  <a:pt x="5912" y="7811"/>
                  <a:pt x="5912" y="7833"/>
                </a:cubicBezTo>
                <a:lnTo>
                  <a:pt x="10199" y="8493"/>
                </a:lnTo>
                <a:lnTo>
                  <a:pt x="10244" y="8493"/>
                </a:lnTo>
                <a:cubicBezTo>
                  <a:pt x="10358" y="8493"/>
                  <a:pt x="10471" y="8402"/>
                  <a:pt x="10482" y="8288"/>
                </a:cubicBezTo>
                <a:lnTo>
                  <a:pt x="11472" y="1808"/>
                </a:lnTo>
                <a:cubicBezTo>
                  <a:pt x="11495" y="1672"/>
                  <a:pt x="11404" y="1547"/>
                  <a:pt x="11267" y="1524"/>
                </a:cubicBezTo>
                <a:lnTo>
                  <a:pt x="1286" y="1"/>
                </a:lnTo>
                <a:close/>
              </a:path>
            </a:pathLst>
          </a:custGeom>
          <a:solidFill>
            <a:srgbClr val="3C4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4"/>
          <p:cNvSpPr/>
          <p:nvPr/>
        </p:nvSpPr>
        <p:spPr>
          <a:xfrm>
            <a:off x="5790664" y="2988825"/>
            <a:ext cx="183479" cy="188811"/>
          </a:xfrm>
          <a:custGeom>
            <a:avLst/>
            <a:gdLst/>
            <a:ahLst/>
            <a:cxnLst/>
            <a:rect l="l" t="t" r="r" b="b"/>
            <a:pathLst>
              <a:path w="2718" h="2797" extrusionOk="0">
                <a:moveTo>
                  <a:pt x="2070" y="0"/>
                </a:moveTo>
                <a:lnTo>
                  <a:pt x="1" y="1524"/>
                </a:lnTo>
                <a:lnTo>
                  <a:pt x="706" y="1921"/>
                </a:lnTo>
                <a:cubicBezTo>
                  <a:pt x="933" y="1546"/>
                  <a:pt x="1103" y="1262"/>
                  <a:pt x="1103" y="1251"/>
                </a:cubicBezTo>
                <a:cubicBezTo>
                  <a:pt x="1103" y="1239"/>
                  <a:pt x="1115" y="1239"/>
                  <a:pt x="1115" y="1239"/>
                </a:cubicBezTo>
                <a:lnTo>
                  <a:pt x="1126" y="1239"/>
                </a:lnTo>
                <a:cubicBezTo>
                  <a:pt x="1138" y="1239"/>
                  <a:pt x="1171" y="1228"/>
                  <a:pt x="1206" y="1228"/>
                </a:cubicBezTo>
                <a:lnTo>
                  <a:pt x="1285" y="1228"/>
                </a:lnTo>
                <a:cubicBezTo>
                  <a:pt x="1490" y="1228"/>
                  <a:pt x="1820" y="1296"/>
                  <a:pt x="1944" y="1694"/>
                </a:cubicBezTo>
                <a:cubicBezTo>
                  <a:pt x="1944" y="1716"/>
                  <a:pt x="1956" y="1739"/>
                  <a:pt x="1956" y="1774"/>
                </a:cubicBezTo>
                <a:cubicBezTo>
                  <a:pt x="2104" y="2024"/>
                  <a:pt x="2138" y="2365"/>
                  <a:pt x="2126" y="2729"/>
                </a:cubicBezTo>
                <a:lnTo>
                  <a:pt x="2240" y="2797"/>
                </a:lnTo>
                <a:cubicBezTo>
                  <a:pt x="2718" y="1910"/>
                  <a:pt x="2661" y="830"/>
                  <a:pt x="20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4"/>
          <p:cNvSpPr/>
          <p:nvPr/>
        </p:nvSpPr>
        <p:spPr>
          <a:xfrm>
            <a:off x="5792216" y="2928947"/>
            <a:ext cx="135145" cy="154316"/>
          </a:xfrm>
          <a:custGeom>
            <a:avLst/>
            <a:gdLst/>
            <a:ahLst/>
            <a:cxnLst/>
            <a:rect l="l" t="t" r="r" b="b"/>
            <a:pathLst>
              <a:path w="2002" h="2286" extrusionOk="0">
                <a:moveTo>
                  <a:pt x="967" y="0"/>
                </a:moveTo>
                <a:lnTo>
                  <a:pt x="569" y="933"/>
                </a:lnTo>
                <a:lnTo>
                  <a:pt x="1" y="2285"/>
                </a:lnTo>
                <a:lnTo>
                  <a:pt x="2002" y="819"/>
                </a:lnTo>
                <a:cubicBezTo>
                  <a:pt x="1729" y="466"/>
                  <a:pt x="1376" y="182"/>
                  <a:pt x="96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4"/>
          <p:cNvSpPr/>
          <p:nvPr/>
        </p:nvSpPr>
        <p:spPr>
          <a:xfrm>
            <a:off x="5792216" y="2916661"/>
            <a:ext cx="59944" cy="152021"/>
          </a:xfrm>
          <a:custGeom>
            <a:avLst/>
            <a:gdLst/>
            <a:ahLst/>
            <a:cxnLst/>
            <a:rect l="l" t="t" r="r" b="b"/>
            <a:pathLst>
              <a:path w="888" h="2252" extrusionOk="0">
                <a:moveTo>
                  <a:pt x="342" y="1"/>
                </a:moveTo>
                <a:lnTo>
                  <a:pt x="1" y="2251"/>
                </a:lnTo>
                <a:lnTo>
                  <a:pt x="887" y="148"/>
                </a:lnTo>
                <a:cubicBezTo>
                  <a:pt x="716" y="80"/>
                  <a:pt x="535" y="34"/>
                  <a:pt x="3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4"/>
          <p:cNvSpPr/>
          <p:nvPr/>
        </p:nvSpPr>
        <p:spPr>
          <a:xfrm>
            <a:off x="5604953" y="2914298"/>
            <a:ext cx="204945" cy="241060"/>
          </a:xfrm>
          <a:custGeom>
            <a:avLst/>
            <a:gdLst/>
            <a:ahLst/>
            <a:cxnLst/>
            <a:rect l="l" t="t" r="r" b="b"/>
            <a:pathLst>
              <a:path w="3036" h="3571" extrusionOk="0">
                <a:moveTo>
                  <a:pt x="2672" y="1"/>
                </a:moveTo>
                <a:cubicBezTo>
                  <a:pt x="1376" y="1"/>
                  <a:pt x="251" y="956"/>
                  <a:pt x="69" y="2286"/>
                </a:cubicBezTo>
                <a:cubicBezTo>
                  <a:pt x="1" y="2718"/>
                  <a:pt x="57" y="3161"/>
                  <a:pt x="205" y="3571"/>
                </a:cubicBezTo>
                <a:lnTo>
                  <a:pt x="2638" y="2605"/>
                </a:lnTo>
                <a:lnTo>
                  <a:pt x="3036" y="24"/>
                </a:lnTo>
                <a:cubicBezTo>
                  <a:pt x="2911" y="13"/>
                  <a:pt x="2786" y="1"/>
                  <a:pt x="267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4"/>
          <p:cNvSpPr/>
          <p:nvPr/>
        </p:nvSpPr>
        <p:spPr>
          <a:xfrm>
            <a:off x="5621087" y="3095418"/>
            <a:ext cx="317746" cy="168898"/>
          </a:xfrm>
          <a:custGeom>
            <a:avLst/>
            <a:gdLst/>
            <a:ahLst/>
            <a:cxnLst/>
            <a:rect l="l" t="t" r="r" b="b"/>
            <a:pathLst>
              <a:path w="4707" h="2502" extrusionOk="0">
                <a:moveTo>
                  <a:pt x="4627" y="1241"/>
                </a:moveTo>
                <a:cubicBezTo>
                  <a:pt x="4627" y="1309"/>
                  <a:pt x="4616" y="1377"/>
                  <a:pt x="4605" y="1445"/>
                </a:cubicBezTo>
                <a:cubicBezTo>
                  <a:pt x="4638" y="1400"/>
                  <a:pt x="4673" y="1342"/>
                  <a:pt x="4707" y="1286"/>
                </a:cubicBezTo>
                <a:lnTo>
                  <a:pt x="4627" y="1241"/>
                </a:lnTo>
                <a:close/>
                <a:moveTo>
                  <a:pt x="2433" y="1"/>
                </a:moveTo>
                <a:lnTo>
                  <a:pt x="0" y="956"/>
                </a:lnTo>
                <a:cubicBezTo>
                  <a:pt x="318" y="1729"/>
                  <a:pt x="978" y="2297"/>
                  <a:pt x="1774" y="2502"/>
                </a:cubicBezTo>
                <a:cubicBezTo>
                  <a:pt x="1910" y="2332"/>
                  <a:pt x="2024" y="2184"/>
                  <a:pt x="2092" y="2093"/>
                </a:cubicBezTo>
                <a:cubicBezTo>
                  <a:pt x="2308" y="1820"/>
                  <a:pt x="2797" y="1024"/>
                  <a:pt x="3172" y="422"/>
                </a:cubicBezTo>
                <a:lnTo>
                  <a:pt x="243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4"/>
          <p:cNvSpPr/>
          <p:nvPr/>
        </p:nvSpPr>
        <p:spPr>
          <a:xfrm>
            <a:off x="6036252" y="2984032"/>
            <a:ext cx="33077" cy="32470"/>
          </a:xfrm>
          <a:custGeom>
            <a:avLst/>
            <a:gdLst/>
            <a:ahLst/>
            <a:cxnLst/>
            <a:rect l="l" t="t" r="r" b="b"/>
            <a:pathLst>
              <a:path w="490" h="481" extrusionOk="0">
                <a:moveTo>
                  <a:pt x="119" y="1"/>
                </a:moveTo>
                <a:cubicBezTo>
                  <a:pt x="83" y="1"/>
                  <a:pt x="57" y="30"/>
                  <a:pt x="57" y="59"/>
                </a:cubicBezTo>
                <a:lnTo>
                  <a:pt x="12" y="355"/>
                </a:lnTo>
                <a:cubicBezTo>
                  <a:pt x="1" y="389"/>
                  <a:pt x="34" y="423"/>
                  <a:pt x="69" y="435"/>
                </a:cubicBezTo>
                <a:lnTo>
                  <a:pt x="365" y="480"/>
                </a:lnTo>
                <a:cubicBezTo>
                  <a:pt x="398" y="480"/>
                  <a:pt x="433" y="458"/>
                  <a:pt x="444" y="423"/>
                </a:cubicBezTo>
                <a:lnTo>
                  <a:pt x="489" y="128"/>
                </a:lnTo>
                <a:cubicBezTo>
                  <a:pt x="489" y="82"/>
                  <a:pt x="466" y="48"/>
                  <a:pt x="433" y="48"/>
                </a:cubicBezTo>
                <a:lnTo>
                  <a:pt x="137" y="3"/>
                </a:lnTo>
                <a:cubicBezTo>
                  <a:pt x="131" y="1"/>
                  <a:pt x="125" y="1"/>
                  <a:pt x="119"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4"/>
          <p:cNvSpPr/>
          <p:nvPr/>
        </p:nvSpPr>
        <p:spPr>
          <a:xfrm>
            <a:off x="6083034" y="2994698"/>
            <a:ext cx="94507" cy="20251"/>
          </a:xfrm>
          <a:custGeom>
            <a:avLst/>
            <a:gdLst/>
            <a:ahLst/>
            <a:cxnLst/>
            <a:rect l="l" t="t" r="r" b="b"/>
            <a:pathLst>
              <a:path w="1400" h="300" extrusionOk="0">
                <a:moveTo>
                  <a:pt x="51" y="1"/>
                </a:moveTo>
                <a:cubicBezTo>
                  <a:pt x="28" y="1"/>
                  <a:pt x="13" y="19"/>
                  <a:pt x="13" y="38"/>
                </a:cubicBezTo>
                <a:cubicBezTo>
                  <a:pt x="1" y="72"/>
                  <a:pt x="24" y="95"/>
                  <a:pt x="46" y="95"/>
                </a:cubicBezTo>
                <a:lnTo>
                  <a:pt x="1342" y="300"/>
                </a:lnTo>
                <a:cubicBezTo>
                  <a:pt x="1365" y="300"/>
                  <a:pt x="1388" y="277"/>
                  <a:pt x="1400" y="254"/>
                </a:cubicBezTo>
                <a:cubicBezTo>
                  <a:pt x="1400" y="231"/>
                  <a:pt x="1377" y="209"/>
                  <a:pt x="1354" y="197"/>
                </a:cubicBezTo>
                <a:lnTo>
                  <a:pt x="69" y="4"/>
                </a:lnTo>
                <a:cubicBezTo>
                  <a:pt x="63" y="2"/>
                  <a:pt x="57" y="1"/>
                  <a:pt x="51"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4"/>
          <p:cNvSpPr/>
          <p:nvPr/>
        </p:nvSpPr>
        <p:spPr>
          <a:xfrm>
            <a:off x="6081549" y="3009280"/>
            <a:ext cx="67573" cy="16404"/>
          </a:xfrm>
          <a:custGeom>
            <a:avLst/>
            <a:gdLst/>
            <a:ahLst/>
            <a:cxnLst/>
            <a:rect l="l" t="t" r="r" b="b"/>
            <a:pathLst>
              <a:path w="1001" h="243" extrusionOk="0">
                <a:moveTo>
                  <a:pt x="40" y="1"/>
                </a:moveTo>
                <a:cubicBezTo>
                  <a:pt x="15" y="1"/>
                  <a:pt x="0" y="20"/>
                  <a:pt x="0" y="38"/>
                </a:cubicBezTo>
                <a:lnTo>
                  <a:pt x="0" y="49"/>
                </a:lnTo>
                <a:cubicBezTo>
                  <a:pt x="0" y="72"/>
                  <a:pt x="12" y="95"/>
                  <a:pt x="46" y="95"/>
                </a:cubicBezTo>
                <a:lnTo>
                  <a:pt x="944" y="243"/>
                </a:lnTo>
                <a:cubicBezTo>
                  <a:pt x="967" y="243"/>
                  <a:pt x="990" y="220"/>
                  <a:pt x="1001" y="197"/>
                </a:cubicBezTo>
                <a:cubicBezTo>
                  <a:pt x="1001" y="163"/>
                  <a:pt x="978" y="140"/>
                  <a:pt x="955" y="140"/>
                </a:cubicBezTo>
                <a:lnTo>
                  <a:pt x="57" y="4"/>
                </a:lnTo>
                <a:cubicBezTo>
                  <a:pt x="51" y="2"/>
                  <a:pt x="45" y="1"/>
                  <a:pt x="4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6027071" y="3048636"/>
            <a:ext cx="32267" cy="32335"/>
          </a:xfrm>
          <a:custGeom>
            <a:avLst/>
            <a:gdLst/>
            <a:ahLst/>
            <a:cxnLst/>
            <a:rect l="l" t="t" r="r" b="b"/>
            <a:pathLst>
              <a:path w="478" h="479" extrusionOk="0">
                <a:moveTo>
                  <a:pt x="114" y="1"/>
                </a:moveTo>
                <a:cubicBezTo>
                  <a:pt x="80" y="1"/>
                  <a:pt x="46" y="35"/>
                  <a:pt x="46" y="69"/>
                </a:cubicBezTo>
                <a:lnTo>
                  <a:pt x="0" y="365"/>
                </a:lnTo>
                <a:cubicBezTo>
                  <a:pt x="0" y="398"/>
                  <a:pt x="23" y="433"/>
                  <a:pt x="57" y="433"/>
                </a:cubicBezTo>
                <a:lnTo>
                  <a:pt x="352" y="478"/>
                </a:lnTo>
                <a:lnTo>
                  <a:pt x="364" y="478"/>
                </a:lnTo>
                <a:cubicBezTo>
                  <a:pt x="398" y="478"/>
                  <a:pt x="421" y="456"/>
                  <a:pt x="432" y="421"/>
                </a:cubicBezTo>
                <a:lnTo>
                  <a:pt x="478" y="125"/>
                </a:lnTo>
                <a:cubicBezTo>
                  <a:pt x="478" y="92"/>
                  <a:pt x="455" y="57"/>
                  <a:pt x="421" y="57"/>
                </a:cubicBezTo>
                <a:lnTo>
                  <a:pt x="125" y="12"/>
                </a:lnTo>
                <a:lnTo>
                  <a:pt x="11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4"/>
          <p:cNvSpPr/>
          <p:nvPr/>
        </p:nvSpPr>
        <p:spPr>
          <a:xfrm>
            <a:off x="6073110" y="3059437"/>
            <a:ext cx="95250" cy="20184"/>
          </a:xfrm>
          <a:custGeom>
            <a:avLst/>
            <a:gdLst/>
            <a:ahLst/>
            <a:cxnLst/>
            <a:rect l="l" t="t" r="r" b="b"/>
            <a:pathLst>
              <a:path w="1411" h="299" extrusionOk="0">
                <a:moveTo>
                  <a:pt x="69" y="0"/>
                </a:moveTo>
                <a:cubicBezTo>
                  <a:pt x="34" y="0"/>
                  <a:pt x="11" y="23"/>
                  <a:pt x="11" y="46"/>
                </a:cubicBezTo>
                <a:cubicBezTo>
                  <a:pt x="1" y="68"/>
                  <a:pt x="23" y="102"/>
                  <a:pt x="46" y="102"/>
                </a:cubicBezTo>
                <a:lnTo>
                  <a:pt x="1342" y="296"/>
                </a:lnTo>
                <a:cubicBezTo>
                  <a:pt x="1348" y="298"/>
                  <a:pt x="1354" y="298"/>
                  <a:pt x="1359" y="298"/>
                </a:cubicBezTo>
                <a:cubicBezTo>
                  <a:pt x="1383" y="298"/>
                  <a:pt x="1398" y="280"/>
                  <a:pt x="1398" y="261"/>
                </a:cubicBezTo>
                <a:cubicBezTo>
                  <a:pt x="1410" y="227"/>
                  <a:pt x="1387" y="205"/>
                  <a:pt x="1365" y="205"/>
                </a:cubicBezTo>
                <a:lnTo>
                  <a:pt x="69"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4"/>
          <p:cNvSpPr/>
          <p:nvPr/>
        </p:nvSpPr>
        <p:spPr>
          <a:xfrm>
            <a:off x="6071558" y="3073951"/>
            <a:ext cx="67640" cy="16201"/>
          </a:xfrm>
          <a:custGeom>
            <a:avLst/>
            <a:gdLst/>
            <a:ahLst/>
            <a:cxnLst/>
            <a:rect l="l" t="t" r="r" b="b"/>
            <a:pathLst>
              <a:path w="1002" h="240" extrusionOk="0">
                <a:moveTo>
                  <a:pt x="57" y="1"/>
                </a:moveTo>
                <a:cubicBezTo>
                  <a:pt x="34" y="1"/>
                  <a:pt x="12" y="12"/>
                  <a:pt x="1" y="35"/>
                </a:cubicBezTo>
                <a:cubicBezTo>
                  <a:pt x="1" y="69"/>
                  <a:pt x="12" y="92"/>
                  <a:pt x="34" y="103"/>
                </a:cubicBezTo>
                <a:lnTo>
                  <a:pt x="944" y="240"/>
                </a:lnTo>
                <a:cubicBezTo>
                  <a:pt x="967" y="240"/>
                  <a:pt x="989" y="228"/>
                  <a:pt x="989" y="194"/>
                </a:cubicBezTo>
                <a:cubicBezTo>
                  <a:pt x="1001" y="172"/>
                  <a:pt x="978" y="149"/>
                  <a:pt x="956" y="137"/>
                </a:cubicBezTo>
                <a:lnTo>
                  <a:pt x="57"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4"/>
          <p:cNvSpPr/>
          <p:nvPr/>
        </p:nvSpPr>
        <p:spPr>
          <a:xfrm>
            <a:off x="6020928" y="3115400"/>
            <a:ext cx="33010" cy="32267"/>
          </a:xfrm>
          <a:custGeom>
            <a:avLst/>
            <a:gdLst/>
            <a:ahLst/>
            <a:cxnLst/>
            <a:rect l="l" t="t" r="r" b="b"/>
            <a:pathLst>
              <a:path w="489" h="478" extrusionOk="0">
                <a:moveTo>
                  <a:pt x="125" y="0"/>
                </a:moveTo>
                <a:cubicBezTo>
                  <a:pt x="91" y="0"/>
                  <a:pt x="57" y="23"/>
                  <a:pt x="57" y="58"/>
                </a:cubicBezTo>
                <a:lnTo>
                  <a:pt x="11" y="353"/>
                </a:lnTo>
                <a:cubicBezTo>
                  <a:pt x="0" y="387"/>
                  <a:pt x="34" y="422"/>
                  <a:pt x="69" y="432"/>
                </a:cubicBezTo>
                <a:lnTo>
                  <a:pt x="364" y="478"/>
                </a:lnTo>
                <a:lnTo>
                  <a:pt x="375" y="478"/>
                </a:lnTo>
                <a:cubicBezTo>
                  <a:pt x="410" y="478"/>
                  <a:pt x="432" y="455"/>
                  <a:pt x="443" y="422"/>
                </a:cubicBezTo>
                <a:lnTo>
                  <a:pt x="489" y="126"/>
                </a:lnTo>
                <a:cubicBezTo>
                  <a:pt x="489" y="81"/>
                  <a:pt x="466" y="46"/>
                  <a:pt x="432" y="46"/>
                </a:cubicBezTo>
                <a:lnTo>
                  <a:pt x="13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4"/>
          <p:cNvSpPr/>
          <p:nvPr/>
        </p:nvSpPr>
        <p:spPr>
          <a:xfrm>
            <a:off x="6063930" y="3124581"/>
            <a:ext cx="94372" cy="20049"/>
          </a:xfrm>
          <a:custGeom>
            <a:avLst/>
            <a:gdLst/>
            <a:ahLst/>
            <a:cxnLst/>
            <a:rect l="l" t="t" r="r" b="b"/>
            <a:pathLst>
              <a:path w="1398" h="297" extrusionOk="0">
                <a:moveTo>
                  <a:pt x="56" y="1"/>
                </a:moveTo>
                <a:cubicBezTo>
                  <a:pt x="34" y="1"/>
                  <a:pt x="23" y="13"/>
                  <a:pt x="11" y="35"/>
                </a:cubicBezTo>
                <a:cubicBezTo>
                  <a:pt x="0" y="58"/>
                  <a:pt x="23" y="92"/>
                  <a:pt x="46" y="104"/>
                </a:cubicBezTo>
                <a:lnTo>
                  <a:pt x="1330" y="296"/>
                </a:lnTo>
                <a:cubicBezTo>
                  <a:pt x="1364" y="296"/>
                  <a:pt x="1387" y="286"/>
                  <a:pt x="1387" y="251"/>
                </a:cubicBezTo>
                <a:cubicBezTo>
                  <a:pt x="1398" y="228"/>
                  <a:pt x="1375" y="206"/>
                  <a:pt x="1352" y="195"/>
                </a:cubicBezTo>
                <a:lnTo>
                  <a:pt x="56"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4"/>
          <p:cNvSpPr/>
          <p:nvPr/>
        </p:nvSpPr>
        <p:spPr>
          <a:xfrm>
            <a:off x="6061567" y="3139230"/>
            <a:ext cx="66897" cy="15594"/>
          </a:xfrm>
          <a:custGeom>
            <a:avLst/>
            <a:gdLst/>
            <a:ahLst/>
            <a:cxnLst/>
            <a:rect l="l" t="t" r="r" b="b"/>
            <a:pathLst>
              <a:path w="991" h="231" extrusionOk="0">
                <a:moveTo>
                  <a:pt x="58" y="0"/>
                </a:moveTo>
                <a:cubicBezTo>
                  <a:pt x="35" y="0"/>
                  <a:pt x="12" y="11"/>
                  <a:pt x="12" y="34"/>
                </a:cubicBezTo>
                <a:cubicBezTo>
                  <a:pt x="1" y="57"/>
                  <a:pt x="12" y="91"/>
                  <a:pt x="35" y="91"/>
                </a:cubicBezTo>
                <a:lnTo>
                  <a:pt x="933" y="228"/>
                </a:lnTo>
                <a:cubicBezTo>
                  <a:pt x="937" y="230"/>
                  <a:pt x="941" y="231"/>
                  <a:pt x="945" y="231"/>
                </a:cubicBezTo>
                <a:cubicBezTo>
                  <a:pt x="963" y="231"/>
                  <a:pt x="980" y="212"/>
                  <a:pt x="990" y="193"/>
                </a:cubicBezTo>
                <a:cubicBezTo>
                  <a:pt x="990" y="170"/>
                  <a:pt x="978" y="148"/>
                  <a:pt x="955" y="137"/>
                </a:cubicBezTo>
                <a:lnTo>
                  <a:pt x="58"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4"/>
          <p:cNvSpPr/>
          <p:nvPr/>
        </p:nvSpPr>
        <p:spPr>
          <a:xfrm>
            <a:off x="6007089" y="3179126"/>
            <a:ext cx="32335" cy="32267"/>
          </a:xfrm>
          <a:custGeom>
            <a:avLst/>
            <a:gdLst/>
            <a:ahLst/>
            <a:cxnLst/>
            <a:rect l="l" t="t" r="r" b="b"/>
            <a:pathLst>
              <a:path w="479" h="478" extrusionOk="0">
                <a:moveTo>
                  <a:pt x="115" y="1"/>
                </a:moveTo>
                <a:cubicBezTo>
                  <a:pt x="80" y="1"/>
                  <a:pt x="57" y="23"/>
                  <a:pt x="46" y="57"/>
                </a:cubicBezTo>
                <a:lnTo>
                  <a:pt x="1" y="353"/>
                </a:lnTo>
                <a:cubicBezTo>
                  <a:pt x="1" y="387"/>
                  <a:pt x="24" y="421"/>
                  <a:pt x="57" y="421"/>
                </a:cubicBezTo>
                <a:lnTo>
                  <a:pt x="353" y="466"/>
                </a:lnTo>
                <a:lnTo>
                  <a:pt x="365" y="478"/>
                </a:lnTo>
                <a:cubicBezTo>
                  <a:pt x="398" y="478"/>
                  <a:pt x="421" y="443"/>
                  <a:pt x="433" y="410"/>
                </a:cubicBezTo>
                <a:lnTo>
                  <a:pt x="478" y="114"/>
                </a:lnTo>
                <a:cubicBezTo>
                  <a:pt x="478" y="80"/>
                  <a:pt x="456" y="46"/>
                  <a:pt x="421" y="46"/>
                </a:cubicBezTo>
                <a:lnTo>
                  <a:pt x="12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4"/>
          <p:cNvSpPr/>
          <p:nvPr/>
        </p:nvSpPr>
        <p:spPr>
          <a:xfrm>
            <a:off x="6053871" y="3189049"/>
            <a:ext cx="94507" cy="20859"/>
          </a:xfrm>
          <a:custGeom>
            <a:avLst/>
            <a:gdLst/>
            <a:ahLst/>
            <a:cxnLst/>
            <a:rect l="l" t="t" r="r" b="b"/>
            <a:pathLst>
              <a:path w="1400" h="309" extrusionOk="0">
                <a:moveTo>
                  <a:pt x="58" y="1"/>
                </a:moveTo>
                <a:cubicBezTo>
                  <a:pt x="35" y="1"/>
                  <a:pt x="13" y="24"/>
                  <a:pt x="1" y="46"/>
                </a:cubicBezTo>
                <a:cubicBezTo>
                  <a:pt x="1" y="69"/>
                  <a:pt x="24" y="104"/>
                  <a:pt x="46" y="104"/>
                </a:cubicBezTo>
                <a:lnTo>
                  <a:pt x="1331" y="296"/>
                </a:lnTo>
                <a:lnTo>
                  <a:pt x="1342" y="308"/>
                </a:lnTo>
                <a:cubicBezTo>
                  <a:pt x="1365" y="308"/>
                  <a:pt x="1400" y="286"/>
                  <a:pt x="1400" y="263"/>
                </a:cubicBezTo>
                <a:cubicBezTo>
                  <a:pt x="1400" y="228"/>
                  <a:pt x="1377" y="206"/>
                  <a:pt x="1354" y="206"/>
                </a:cubicBezTo>
                <a:lnTo>
                  <a:pt x="58"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4"/>
          <p:cNvSpPr/>
          <p:nvPr/>
        </p:nvSpPr>
        <p:spPr>
          <a:xfrm>
            <a:off x="6051643" y="3203698"/>
            <a:ext cx="67573" cy="16134"/>
          </a:xfrm>
          <a:custGeom>
            <a:avLst/>
            <a:gdLst/>
            <a:ahLst/>
            <a:cxnLst/>
            <a:rect l="l" t="t" r="r" b="b"/>
            <a:pathLst>
              <a:path w="1001" h="239" extrusionOk="0">
                <a:moveTo>
                  <a:pt x="57" y="0"/>
                </a:moveTo>
                <a:cubicBezTo>
                  <a:pt x="34" y="0"/>
                  <a:pt x="0" y="23"/>
                  <a:pt x="0" y="46"/>
                </a:cubicBezTo>
                <a:cubicBezTo>
                  <a:pt x="0" y="69"/>
                  <a:pt x="11" y="102"/>
                  <a:pt x="46" y="102"/>
                </a:cubicBezTo>
                <a:lnTo>
                  <a:pt x="943" y="239"/>
                </a:lnTo>
                <a:cubicBezTo>
                  <a:pt x="966" y="239"/>
                  <a:pt x="989" y="228"/>
                  <a:pt x="1001" y="193"/>
                </a:cubicBezTo>
                <a:cubicBezTo>
                  <a:pt x="1001" y="170"/>
                  <a:pt x="978" y="148"/>
                  <a:pt x="955" y="137"/>
                </a:cubicBezTo>
                <a:lnTo>
                  <a:pt x="57"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4"/>
          <p:cNvSpPr/>
          <p:nvPr/>
        </p:nvSpPr>
        <p:spPr>
          <a:xfrm>
            <a:off x="5997098" y="3243595"/>
            <a:ext cx="32335" cy="32267"/>
          </a:xfrm>
          <a:custGeom>
            <a:avLst/>
            <a:gdLst/>
            <a:ahLst/>
            <a:cxnLst/>
            <a:rect l="l" t="t" r="r" b="b"/>
            <a:pathLst>
              <a:path w="479" h="478" extrusionOk="0">
                <a:moveTo>
                  <a:pt x="114" y="0"/>
                </a:moveTo>
                <a:cubicBezTo>
                  <a:pt x="81" y="0"/>
                  <a:pt x="58" y="23"/>
                  <a:pt x="46" y="57"/>
                </a:cubicBezTo>
                <a:lnTo>
                  <a:pt x="1" y="352"/>
                </a:lnTo>
                <a:cubicBezTo>
                  <a:pt x="1" y="398"/>
                  <a:pt x="23" y="432"/>
                  <a:pt x="58" y="432"/>
                </a:cubicBezTo>
                <a:lnTo>
                  <a:pt x="353" y="478"/>
                </a:lnTo>
                <a:lnTo>
                  <a:pt x="364" y="478"/>
                </a:lnTo>
                <a:cubicBezTo>
                  <a:pt x="399" y="478"/>
                  <a:pt x="433" y="455"/>
                  <a:pt x="433" y="421"/>
                </a:cubicBezTo>
                <a:lnTo>
                  <a:pt x="478" y="125"/>
                </a:lnTo>
                <a:cubicBezTo>
                  <a:pt x="478" y="91"/>
                  <a:pt x="455" y="57"/>
                  <a:pt x="422" y="46"/>
                </a:cubicBezTo>
                <a:lnTo>
                  <a:pt x="1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4"/>
          <p:cNvSpPr/>
          <p:nvPr/>
        </p:nvSpPr>
        <p:spPr>
          <a:xfrm>
            <a:off x="6043948" y="3254328"/>
            <a:ext cx="94439" cy="20049"/>
          </a:xfrm>
          <a:custGeom>
            <a:avLst/>
            <a:gdLst/>
            <a:ahLst/>
            <a:cxnLst/>
            <a:rect l="l" t="t" r="r" b="b"/>
            <a:pathLst>
              <a:path w="1399" h="297" extrusionOk="0">
                <a:moveTo>
                  <a:pt x="57" y="1"/>
                </a:moveTo>
                <a:cubicBezTo>
                  <a:pt x="34" y="1"/>
                  <a:pt x="11" y="12"/>
                  <a:pt x="1" y="46"/>
                </a:cubicBezTo>
                <a:cubicBezTo>
                  <a:pt x="1" y="69"/>
                  <a:pt x="23" y="92"/>
                  <a:pt x="46" y="103"/>
                </a:cubicBezTo>
                <a:lnTo>
                  <a:pt x="1330" y="296"/>
                </a:lnTo>
                <a:lnTo>
                  <a:pt x="1342" y="296"/>
                </a:lnTo>
                <a:cubicBezTo>
                  <a:pt x="1365" y="296"/>
                  <a:pt x="1398" y="284"/>
                  <a:pt x="1398" y="251"/>
                </a:cubicBezTo>
                <a:cubicBezTo>
                  <a:pt x="1398" y="228"/>
                  <a:pt x="1387" y="205"/>
                  <a:pt x="1353" y="193"/>
                </a:cubicBezTo>
                <a:lnTo>
                  <a:pt x="57"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4"/>
          <p:cNvSpPr/>
          <p:nvPr/>
        </p:nvSpPr>
        <p:spPr>
          <a:xfrm>
            <a:off x="6041585" y="3268910"/>
            <a:ext cx="68450" cy="16201"/>
          </a:xfrm>
          <a:custGeom>
            <a:avLst/>
            <a:gdLst/>
            <a:ahLst/>
            <a:cxnLst/>
            <a:rect l="l" t="t" r="r" b="b"/>
            <a:pathLst>
              <a:path w="1014" h="240" extrusionOk="0">
                <a:moveTo>
                  <a:pt x="58" y="0"/>
                </a:moveTo>
                <a:cubicBezTo>
                  <a:pt x="36" y="0"/>
                  <a:pt x="1" y="12"/>
                  <a:pt x="1" y="46"/>
                </a:cubicBezTo>
                <a:cubicBezTo>
                  <a:pt x="1" y="68"/>
                  <a:pt x="13" y="91"/>
                  <a:pt x="46" y="103"/>
                </a:cubicBezTo>
                <a:lnTo>
                  <a:pt x="945" y="239"/>
                </a:lnTo>
                <a:lnTo>
                  <a:pt x="956" y="239"/>
                </a:lnTo>
                <a:cubicBezTo>
                  <a:pt x="990" y="239"/>
                  <a:pt x="1013" y="217"/>
                  <a:pt x="1013" y="182"/>
                </a:cubicBezTo>
                <a:cubicBezTo>
                  <a:pt x="1013" y="159"/>
                  <a:pt x="990" y="137"/>
                  <a:pt x="956" y="137"/>
                </a:cubicBezTo>
                <a:lnTo>
                  <a:pt x="58"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4"/>
          <p:cNvSpPr/>
          <p:nvPr/>
        </p:nvSpPr>
        <p:spPr>
          <a:xfrm>
            <a:off x="6276440" y="2939681"/>
            <a:ext cx="1038429" cy="627054"/>
          </a:xfrm>
          <a:custGeom>
            <a:avLst/>
            <a:gdLst/>
            <a:ahLst/>
            <a:cxnLst/>
            <a:rect l="l" t="t" r="r" b="b"/>
            <a:pathLst>
              <a:path w="15383" h="9289" extrusionOk="0">
                <a:moveTo>
                  <a:pt x="10073" y="2752"/>
                </a:moveTo>
                <a:lnTo>
                  <a:pt x="10050" y="2843"/>
                </a:lnTo>
                <a:lnTo>
                  <a:pt x="10312" y="2888"/>
                </a:lnTo>
                <a:lnTo>
                  <a:pt x="10244" y="2785"/>
                </a:lnTo>
                <a:lnTo>
                  <a:pt x="10073" y="2752"/>
                </a:lnTo>
                <a:close/>
                <a:moveTo>
                  <a:pt x="5697" y="2797"/>
                </a:moveTo>
                <a:lnTo>
                  <a:pt x="5685" y="2876"/>
                </a:lnTo>
                <a:lnTo>
                  <a:pt x="7504" y="3149"/>
                </a:lnTo>
                <a:lnTo>
                  <a:pt x="7516" y="3070"/>
                </a:lnTo>
                <a:lnTo>
                  <a:pt x="5697" y="2797"/>
                </a:lnTo>
                <a:close/>
                <a:moveTo>
                  <a:pt x="2752" y="3035"/>
                </a:moveTo>
                <a:lnTo>
                  <a:pt x="2741" y="3126"/>
                </a:lnTo>
                <a:lnTo>
                  <a:pt x="3843" y="3297"/>
                </a:lnTo>
                <a:lnTo>
                  <a:pt x="3855" y="3206"/>
                </a:lnTo>
                <a:lnTo>
                  <a:pt x="2752" y="3035"/>
                </a:lnTo>
                <a:close/>
                <a:moveTo>
                  <a:pt x="7834" y="3116"/>
                </a:moveTo>
                <a:lnTo>
                  <a:pt x="7822" y="3206"/>
                </a:lnTo>
                <a:lnTo>
                  <a:pt x="9630" y="3479"/>
                </a:lnTo>
                <a:lnTo>
                  <a:pt x="9641" y="3399"/>
                </a:lnTo>
                <a:lnTo>
                  <a:pt x="7834" y="3116"/>
                </a:lnTo>
                <a:close/>
                <a:moveTo>
                  <a:pt x="4173" y="3263"/>
                </a:moveTo>
                <a:lnTo>
                  <a:pt x="4162" y="3343"/>
                </a:lnTo>
                <a:lnTo>
                  <a:pt x="5265" y="3513"/>
                </a:lnTo>
                <a:lnTo>
                  <a:pt x="5276" y="3422"/>
                </a:lnTo>
                <a:lnTo>
                  <a:pt x="4173" y="3263"/>
                </a:lnTo>
                <a:close/>
                <a:moveTo>
                  <a:pt x="9959" y="3445"/>
                </a:moveTo>
                <a:lnTo>
                  <a:pt x="9949" y="3525"/>
                </a:lnTo>
                <a:lnTo>
                  <a:pt x="10744" y="3649"/>
                </a:lnTo>
                <a:cubicBezTo>
                  <a:pt x="10733" y="3616"/>
                  <a:pt x="10710" y="3581"/>
                  <a:pt x="10699" y="3558"/>
                </a:cubicBezTo>
                <a:lnTo>
                  <a:pt x="9959" y="3445"/>
                </a:lnTo>
                <a:close/>
                <a:moveTo>
                  <a:pt x="1297" y="3525"/>
                </a:moveTo>
                <a:lnTo>
                  <a:pt x="1286" y="3604"/>
                </a:lnTo>
                <a:lnTo>
                  <a:pt x="1604" y="3661"/>
                </a:lnTo>
                <a:lnTo>
                  <a:pt x="1615" y="3570"/>
                </a:lnTo>
                <a:lnTo>
                  <a:pt x="1297" y="3525"/>
                </a:lnTo>
                <a:close/>
                <a:moveTo>
                  <a:pt x="1933" y="3616"/>
                </a:moveTo>
                <a:lnTo>
                  <a:pt x="1922" y="3707"/>
                </a:lnTo>
                <a:lnTo>
                  <a:pt x="2320" y="3763"/>
                </a:lnTo>
                <a:lnTo>
                  <a:pt x="2332" y="3684"/>
                </a:lnTo>
                <a:lnTo>
                  <a:pt x="1933" y="3616"/>
                </a:lnTo>
                <a:close/>
                <a:moveTo>
                  <a:pt x="5594" y="3479"/>
                </a:moveTo>
                <a:lnTo>
                  <a:pt x="5583" y="3558"/>
                </a:lnTo>
                <a:lnTo>
                  <a:pt x="7402" y="3843"/>
                </a:lnTo>
                <a:lnTo>
                  <a:pt x="7413" y="3752"/>
                </a:lnTo>
                <a:lnTo>
                  <a:pt x="5594" y="3479"/>
                </a:lnTo>
                <a:close/>
                <a:moveTo>
                  <a:pt x="2650" y="3729"/>
                </a:moveTo>
                <a:lnTo>
                  <a:pt x="2638" y="3809"/>
                </a:lnTo>
                <a:lnTo>
                  <a:pt x="3025" y="3877"/>
                </a:lnTo>
                <a:lnTo>
                  <a:pt x="3037" y="3786"/>
                </a:lnTo>
                <a:lnTo>
                  <a:pt x="2650" y="3729"/>
                </a:lnTo>
                <a:close/>
                <a:moveTo>
                  <a:pt x="3355" y="3831"/>
                </a:moveTo>
                <a:lnTo>
                  <a:pt x="3343" y="3922"/>
                </a:lnTo>
                <a:lnTo>
                  <a:pt x="3741" y="3980"/>
                </a:lnTo>
                <a:lnTo>
                  <a:pt x="3752" y="3900"/>
                </a:lnTo>
                <a:lnTo>
                  <a:pt x="3355" y="3831"/>
                </a:lnTo>
                <a:close/>
                <a:moveTo>
                  <a:pt x="7731" y="3798"/>
                </a:moveTo>
                <a:lnTo>
                  <a:pt x="7709" y="3889"/>
                </a:lnTo>
                <a:lnTo>
                  <a:pt x="8823" y="4059"/>
                </a:lnTo>
                <a:lnTo>
                  <a:pt x="8834" y="3968"/>
                </a:lnTo>
                <a:lnTo>
                  <a:pt x="7731" y="3798"/>
                </a:lnTo>
                <a:close/>
                <a:moveTo>
                  <a:pt x="4071" y="3945"/>
                </a:moveTo>
                <a:lnTo>
                  <a:pt x="4060" y="4036"/>
                </a:lnTo>
                <a:lnTo>
                  <a:pt x="4446" y="4093"/>
                </a:lnTo>
                <a:lnTo>
                  <a:pt x="4457" y="4002"/>
                </a:lnTo>
                <a:lnTo>
                  <a:pt x="4071" y="3945"/>
                </a:lnTo>
                <a:close/>
                <a:moveTo>
                  <a:pt x="9153" y="4013"/>
                </a:moveTo>
                <a:lnTo>
                  <a:pt x="9130" y="4104"/>
                </a:lnTo>
                <a:lnTo>
                  <a:pt x="9527" y="4161"/>
                </a:lnTo>
                <a:lnTo>
                  <a:pt x="9539" y="4081"/>
                </a:lnTo>
                <a:lnTo>
                  <a:pt x="9153" y="4013"/>
                </a:lnTo>
                <a:close/>
                <a:moveTo>
                  <a:pt x="4775" y="4059"/>
                </a:moveTo>
                <a:lnTo>
                  <a:pt x="4765" y="4139"/>
                </a:lnTo>
                <a:lnTo>
                  <a:pt x="5162" y="4195"/>
                </a:lnTo>
                <a:lnTo>
                  <a:pt x="5174" y="4116"/>
                </a:lnTo>
                <a:lnTo>
                  <a:pt x="4775" y="4059"/>
                </a:lnTo>
                <a:close/>
                <a:moveTo>
                  <a:pt x="5492" y="4161"/>
                </a:moveTo>
                <a:lnTo>
                  <a:pt x="5469" y="4252"/>
                </a:lnTo>
                <a:lnTo>
                  <a:pt x="5867" y="4309"/>
                </a:lnTo>
                <a:lnTo>
                  <a:pt x="5879" y="4218"/>
                </a:lnTo>
                <a:lnTo>
                  <a:pt x="5492" y="4161"/>
                </a:lnTo>
                <a:close/>
                <a:moveTo>
                  <a:pt x="1195" y="4207"/>
                </a:moveTo>
                <a:lnTo>
                  <a:pt x="1183" y="4298"/>
                </a:lnTo>
                <a:lnTo>
                  <a:pt x="1501" y="4343"/>
                </a:lnTo>
                <a:lnTo>
                  <a:pt x="1513" y="4252"/>
                </a:lnTo>
                <a:lnTo>
                  <a:pt x="1195" y="4207"/>
                </a:lnTo>
                <a:close/>
                <a:moveTo>
                  <a:pt x="9858" y="4127"/>
                </a:moveTo>
                <a:lnTo>
                  <a:pt x="9846" y="4218"/>
                </a:lnTo>
                <a:lnTo>
                  <a:pt x="10244" y="4275"/>
                </a:lnTo>
                <a:lnTo>
                  <a:pt x="10255" y="4207"/>
                </a:lnTo>
                <a:lnTo>
                  <a:pt x="10562" y="4252"/>
                </a:lnTo>
                <a:lnTo>
                  <a:pt x="10551" y="4321"/>
                </a:lnTo>
                <a:lnTo>
                  <a:pt x="11028" y="4400"/>
                </a:lnTo>
                <a:cubicBezTo>
                  <a:pt x="11028" y="4366"/>
                  <a:pt x="11017" y="4332"/>
                  <a:pt x="11005" y="4309"/>
                </a:cubicBezTo>
                <a:lnTo>
                  <a:pt x="9858" y="4127"/>
                </a:lnTo>
                <a:close/>
                <a:moveTo>
                  <a:pt x="6197" y="4275"/>
                </a:moveTo>
                <a:lnTo>
                  <a:pt x="6185" y="4354"/>
                </a:lnTo>
                <a:lnTo>
                  <a:pt x="6583" y="4422"/>
                </a:lnTo>
                <a:lnTo>
                  <a:pt x="6594" y="4332"/>
                </a:lnTo>
                <a:lnTo>
                  <a:pt x="6197" y="4275"/>
                </a:lnTo>
                <a:close/>
                <a:moveTo>
                  <a:pt x="1831" y="4309"/>
                </a:moveTo>
                <a:lnTo>
                  <a:pt x="1820" y="4389"/>
                </a:lnTo>
                <a:lnTo>
                  <a:pt x="2206" y="4457"/>
                </a:lnTo>
                <a:lnTo>
                  <a:pt x="2229" y="4366"/>
                </a:lnTo>
                <a:lnTo>
                  <a:pt x="1831" y="4309"/>
                </a:lnTo>
                <a:close/>
                <a:moveTo>
                  <a:pt x="6913" y="4377"/>
                </a:moveTo>
                <a:lnTo>
                  <a:pt x="6902" y="4468"/>
                </a:lnTo>
                <a:lnTo>
                  <a:pt x="7288" y="4525"/>
                </a:lnTo>
                <a:lnTo>
                  <a:pt x="7311" y="4445"/>
                </a:lnTo>
                <a:lnTo>
                  <a:pt x="6913" y="4377"/>
                </a:lnTo>
                <a:close/>
                <a:moveTo>
                  <a:pt x="2536" y="4412"/>
                </a:moveTo>
                <a:lnTo>
                  <a:pt x="2524" y="4502"/>
                </a:lnTo>
                <a:lnTo>
                  <a:pt x="2923" y="4559"/>
                </a:lnTo>
                <a:lnTo>
                  <a:pt x="2934" y="4480"/>
                </a:lnTo>
                <a:lnTo>
                  <a:pt x="2536" y="4412"/>
                </a:lnTo>
                <a:close/>
                <a:moveTo>
                  <a:pt x="7618" y="4491"/>
                </a:moveTo>
                <a:lnTo>
                  <a:pt x="7607" y="4571"/>
                </a:lnTo>
                <a:lnTo>
                  <a:pt x="8004" y="4639"/>
                </a:lnTo>
                <a:lnTo>
                  <a:pt x="8016" y="4548"/>
                </a:lnTo>
                <a:lnTo>
                  <a:pt x="7618" y="4491"/>
                </a:lnTo>
                <a:close/>
                <a:moveTo>
                  <a:pt x="3252" y="4525"/>
                </a:moveTo>
                <a:lnTo>
                  <a:pt x="3241" y="4604"/>
                </a:lnTo>
                <a:lnTo>
                  <a:pt x="3628" y="4673"/>
                </a:lnTo>
                <a:lnTo>
                  <a:pt x="3650" y="4582"/>
                </a:lnTo>
                <a:lnTo>
                  <a:pt x="3252" y="4525"/>
                </a:lnTo>
                <a:close/>
                <a:moveTo>
                  <a:pt x="8334" y="4593"/>
                </a:moveTo>
                <a:lnTo>
                  <a:pt x="8322" y="4684"/>
                </a:lnTo>
                <a:lnTo>
                  <a:pt x="8709" y="4741"/>
                </a:lnTo>
                <a:lnTo>
                  <a:pt x="8721" y="4662"/>
                </a:lnTo>
                <a:lnTo>
                  <a:pt x="8334" y="4593"/>
                </a:lnTo>
                <a:close/>
                <a:moveTo>
                  <a:pt x="3957" y="4627"/>
                </a:moveTo>
                <a:lnTo>
                  <a:pt x="3946" y="4718"/>
                </a:lnTo>
                <a:lnTo>
                  <a:pt x="4343" y="4775"/>
                </a:lnTo>
                <a:lnTo>
                  <a:pt x="4355" y="4695"/>
                </a:lnTo>
                <a:lnTo>
                  <a:pt x="3957" y="4627"/>
                </a:lnTo>
                <a:close/>
                <a:moveTo>
                  <a:pt x="9039" y="4707"/>
                </a:moveTo>
                <a:lnTo>
                  <a:pt x="9027" y="4798"/>
                </a:lnTo>
                <a:lnTo>
                  <a:pt x="9426" y="4854"/>
                </a:lnTo>
                <a:lnTo>
                  <a:pt x="9437" y="4764"/>
                </a:lnTo>
                <a:lnTo>
                  <a:pt x="9039" y="4707"/>
                </a:lnTo>
                <a:close/>
                <a:moveTo>
                  <a:pt x="9755" y="4821"/>
                </a:moveTo>
                <a:lnTo>
                  <a:pt x="9744" y="4900"/>
                </a:lnTo>
                <a:lnTo>
                  <a:pt x="10130" y="4957"/>
                </a:lnTo>
                <a:lnTo>
                  <a:pt x="10153" y="4877"/>
                </a:lnTo>
                <a:lnTo>
                  <a:pt x="9755" y="4821"/>
                </a:lnTo>
                <a:close/>
                <a:moveTo>
                  <a:pt x="4674" y="4741"/>
                </a:moveTo>
                <a:lnTo>
                  <a:pt x="4662" y="4832"/>
                </a:lnTo>
                <a:lnTo>
                  <a:pt x="5765" y="4991"/>
                </a:lnTo>
                <a:lnTo>
                  <a:pt x="5776" y="4912"/>
                </a:lnTo>
                <a:lnTo>
                  <a:pt x="4674" y="4741"/>
                </a:lnTo>
                <a:close/>
                <a:moveTo>
                  <a:pt x="1092" y="4900"/>
                </a:moveTo>
                <a:lnTo>
                  <a:pt x="1081" y="4991"/>
                </a:lnTo>
                <a:lnTo>
                  <a:pt x="1399" y="5036"/>
                </a:lnTo>
                <a:lnTo>
                  <a:pt x="1410" y="4945"/>
                </a:lnTo>
                <a:lnTo>
                  <a:pt x="1092" y="4900"/>
                </a:lnTo>
                <a:close/>
                <a:moveTo>
                  <a:pt x="6094" y="4957"/>
                </a:moveTo>
                <a:lnTo>
                  <a:pt x="6083" y="5048"/>
                </a:lnTo>
                <a:lnTo>
                  <a:pt x="6481" y="5105"/>
                </a:lnTo>
                <a:lnTo>
                  <a:pt x="6493" y="5014"/>
                </a:lnTo>
                <a:lnTo>
                  <a:pt x="6094" y="4957"/>
                </a:lnTo>
                <a:close/>
                <a:moveTo>
                  <a:pt x="10460" y="4923"/>
                </a:moveTo>
                <a:lnTo>
                  <a:pt x="10449" y="5014"/>
                </a:lnTo>
                <a:lnTo>
                  <a:pt x="11176" y="5116"/>
                </a:lnTo>
                <a:cubicBezTo>
                  <a:pt x="11165" y="5094"/>
                  <a:pt x="11165" y="5059"/>
                  <a:pt x="11154" y="5025"/>
                </a:cubicBezTo>
                <a:lnTo>
                  <a:pt x="10460" y="4923"/>
                </a:lnTo>
                <a:close/>
                <a:moveTo>
                  <a:pt x="1729" y="4991"/>
                </a:moveTo>
                <a:lnTo>
                  <a:pt x="1718" y="5082"/>
                </a:lnTo>
                <a:lnTo>
                  <a:pt x="2225" y="5161"/>
                </a:lnTo>
                <a:lnTo>
                  <a:pt x="2225" y="5161"/>
                </a:lnTo>
                <a:lnTo>
                  <a:pt x="2104" y="5139"/>
                </a:lnTo>
                <a:lnTo>
                  <a:pt x="2115" y="5048"/>
                </a:lnTo>
                <a:lnTo>
                  <a:pt x="1729" y="4991"/>
                </a:lnTo>
                <a:close/>
                <a:moveTo>
                  <a:pt x="2225" y="5161"/>
                </a:moveTo>
                <a:lnTo>
                  <a:pt x="2423" y="5196"/>
                </a:lnTo>
                <a:lnTo>
                  <a:pt x="2423" y="5191"/>
                </a:lnTo>
                <a:lnTo>
                  <a:pt x="2423" y="5191"/>
                </a:lnTo>
                <a:lnTo>
                  <a:pt x="2225" y="5161"/>
                </a:lnTo>
                <a:close/>
                <a:moveTo>
                  <a:pt x="6799" y="5071"/>
                </a:moveTo>
                <a:lnTo>
                  <a:pt x="6788" y="5150"/>
                </a:lnTo>
                <a:lnTo>
                  <a:pt x="7186" y="5218"/>
                </a:lnTo>
                <a:lnTo>
                  <a:pt x="7197" y="5127"/>
                </a:lnTo>
                <a:lnTo>
                  <a:pt x="6799" y="5071"/>
                </a:lnTo>
                <a:close/>
                <a:moveTo>
                  <a:pt x="2434" y="5105"/>
                </a:moveTo>
                <a:lnTo>
                  <a:pt x="2423" y="5191"/>
                </a:lnTo>
                <a:lnTo>
                  <a:pt x="2423" y="5191"/>
                </a:lnTo>
                <a:lnTo>
                  <a:pt x="2820" y="5253"/>
                </a:lnTo>
                <a:lnTo>
                  <a:pt x="2832" y="5162"/>
                </a:lnTo>
                <a:lnTo>
                  <a:pt x="2434" y="5105"/>
                </a:lnTo>
                <a:close/>
                <a:moveTo>
                  <a:pt x="7516" y="5173"/>
                </a:moveTo>
                <a:lnTo>
                  <a:pt x="7504" y="5264"/>
                </a:lnTo>
                <a:lnTo>
                  <a:pt x="7902" y="5321"/>
                </a:lnTo>
                <a:lnTo>
                  <a:pt x="7913" y="5241"/>
                </a:lnTo>
                <a:lnTo>
                  <a:pt x="7516" y="5173"/>
                </a:lnTo>
                <a:close/>
                <a:moveTo>
                  <a:pt x="8231" y="5286"/>
                </a:moveTo>
                <a:lnTo>
                  <a:pt x="8209" y="5366"/>
                </a:lnTo>
                <a:lnTo>
                  <a:pt x="8607" y="5435"/>
                </a:lnTo>
                <a:lnTo>
                  <a:pt x="8618" y="5344"/>
                </a:lnTo>
                <a:lnTo>
                  <a:pt x="8231" y="5286"/>
                </a:lnTo>
                <a:close/>
                <a:moveTo>
                  <a:pt x="3150" y="5207"/>
                </a:moveTo>
                <a:lnTo>
                  <a:pt x="3127" y="5298"/>
                </a:lnTo>
                <a:lnTo>
                  <a:pt x="4242" y="5468"/>
                </a:lnTo>
                <a:lnTo>
                  <a:pt x="4253" y="5377"/>
                </a:lnTo>
                <a:lnTo>
                  <a:pt x="3150" y="5207"/>
                </a:lnTo>
                <a:close/>
                <a:moveTo>
                  <a:pt x="8936" y="5389"/>
                </a:moveTo>
                <a:lnTo>
                  <a:pt x="8925" y="5480"/>
                </a:lnTo>
                <a:lnTo>
                  <a:pt x="10028" y="5650"/>
                </a:lnTo>
                <a:lnTo>
                  <a:pt x="10039" y="5559"/>
                </a:lnTo>
                <a:lnTo>
                  <a:pt x="8936" y="5389"/>
                </a:lnTo>
                <a:close/>
                <a:moveTo>
                  <a:pt x="4571" y="5423"/>
                </a:moveTo>
                <a:lnTo>
                  <a:pt x="4560" y="5514"/>
                </a:lnTo>
                <a:lnTo>
                  <a:pt x="5662" y="5685"/>
                </a:lnTo>
                <a:lnTo>
                  <a:pt x="5674" y="5594"/>
                </a:lnTo>
                <a:lnTo>
                  <a:pt x="4571" y="5423"/>
                </a:lnTo>
                <a:close/>
                <a:moveTo>
                  <a:pt x="10358" y="5617"/>
                </a:moveTo>
                <a:lnTo>
                  <a:pt x="10346" y="5696"/>
                </a:lnTo>
                <a:lnTo>
                  <a:pt x="10744" y="5753"/>
                </a:lnTo>
                <a:lnTo>
                  <a:pt x="10755" y="5673"/>
                </a:lnTo>
                <a:lnTo>
                  <a:pt x="10358" y="5617"/>
                </a:lnTo>
                <a:close/>
                <a:moveTo>
                  <a:pt x="5992" y="5650"/>
                </a:moveTo>
                <a:lnTo>
                  <a:pt x="5970" y="5741"/>
                </a:lnTo>
                <a:lnTo>
                  <a:pt x="6367" y="5798"/>
                </a:lnTo>
                <a:lnTo>
                  <a:pt x="6379" y="5708"/>
                </a:lnTo>
                <a:lnTo>
                  <a:pt x="5992" y="5650"/>
                </a:lnTo>
                <a:close/>
                <a:moveTo>
                  <a:pt x="11074" y="5718"/>
                </a:moveTo>
                <a:lnTo>
                  <a:pt x="11051" y="5809"/>
                </a:lnTo>
                <a:lnTo>
                  <a:pt x="11392" y="5855"/>
                </a:lnTo>
                <a:cubicBezTo>
                  <a:pt x="11381" y="5832"/>
                  <a:pt x="11369" y="5798"/>
                  <a:pt x="11358" y="5764"/>
                </a:cubicBezTo>
                <a:lnTo>
                  <a:pt x="11074" y="5718"/>
                </a:lnTo>
                <a:close/>
                <a:moveTo>
                  <a:pt x="6697" y="5753"/>
                </a:moveTo>
                <a:lnTo>
                  <a:pt x="6685" y="5844"/>
                </a:lnTo>
                <a:lnTo>
                  <a:pt x="7789" y="6014"/>
                </a:lnTo>
                <a:lnTo>
                  <a:pt x="7799" y="5923"/>
                </a:lnTo>
                <a:lnTo>
                  <a:pt x="6697" y="5753"/>
                </a:lnTo>
                <a:close/>
                <a:moveTo>
                  <a:pt x="8118" y="5969"/>
                </a:moveTo>
                <a:lnTo>
                  <a:pt x="8107" y="6060"/>
                </a:lnTo>
                <a:lnTo>
                  <a:pt x="9926" y="6344"/>
                </a:lnTo>
                <a:lnTo>
                  <a:pt x="9937" y="6253"/>
                </a:lnTo>
                <a:lnTo>
                  <a:pt x="8118" y="5969"/>
                </a:lnTo>
                <a:close/>
                <a:moveTo>
                  <a:pt x="10255" y="6299"/>
                </a:moveTo>
                <a:lnTo>
                  <a:pt x="10244" y="6390"/>
                </a:lnTo>
                <a:lnTo>
                  <a:pt x="10631" y="6446"/>
                </a:lnTo>
                <a:lnTo>
                  <a:pt x="10642" y="6355"/>
                </a:lnTo>
                <a:lnTo>
                  <a:pt x="10255" y="6299"/>
                </a:lnTo>
                <a:close/>
                <a:moveTo>
                  <a:pt x="10960" y="6412"/>
                </a:moveTo>
                <a:lnTo>
                  <a:pt x="10949" y="6492"/>
                </a:lnTo>
                <a:lnTo>
                  <a:pt x="11847" y="6640"/>
                </a:lnTo>
                <a:cubicBezTo>
                  <a:pt x="11813" y="6594"/>
                  <a:pt x="11790" y="6560"/>
                  <a:pt x="11768" y="6526"/>
                </a:cubicBezTo>
                <a:lnTo>
                  <a:pt x="11677" y="6514"/>
                </a:lnTo>
                <a:lnTo>
                  <a:pt x="11665" y="6537"/>
                </a:lnTo>
                <a:lnTo>
                  <a:pt x="11358" y="6492"/>
                </a:lnTo>
                <a:lnTo>
                  <a:pt x="11358" y="6469"/>
                </a:lnTo>
                <a:lnTo>
                  <a:pt x="10960" y="6412"/>
                </a:lnTo>
                <a:close/>
                <a:moveTo>
                  <a:pt x="6594" y="6446"/>
                </a:moveTo>
                <a:lnTo>
                  <a:pt x="6583" y="6526"/>
                </a:lnTo>
                <a:lnTo>
                  <a:pt x="10528" y="7128"/>
                </a:lnTo>
                <a:lnTo>
                  <a:pt x="10540" y="7049"/>
                </a:lnTo>
                <a:lnTo>
                  <a:pt x="6594" y="6446"/>
                </a:lnTo>
                <a:close/>
                <a:moveTo>
                  <a:pt x="10858" y="7094"/>
                </a:moveTo>
                <a:lnTo>
                  <a:pt x="10846" y="7185"/>
                </a:lnTo>
                <a:lnTo>
                  <a:pt x="12733" y="7469"/>
                </a:lnTo>
                <a:cubicBezTo>
                  <a:pt x="12677" y="7436"/>
                  <a:pt x="12632" y="7401"/>
                  <a:pt x="12586" y="7356"/>
                </a:cubicBezTo>
                <a:lnTo>
                  <a:pt x="10858" y="7094"/>
                </a:lnTo>
                <a:close/>
                <a:moveTo>
                  <a:pt x="1263" y="1"/>
                </a:moveTo>
                <a:cubicBezTo>
                  <a:pt x="1138" y="1"/>
                  <a:pt x="1036" y="92"/>
                  <a:pt x="1013" y="216"/>
                </a:cubicBezTo>
                <a:lnTo>
                  <a:pt x="945" y="660"/>
                </a:lnTo>
                <a:lnTo>
                  <a:pt x="933" y="751"/>
                </a:lnTo>
                <a:lnTo>
                  <a:pt x="842" y="1353"/>
                </a:lnTo>
                <a:lnTo>
                  <a:pt x="831" y="1433"/>
                </a:lnTo>
                <a:lnTo>
                  <a:pt x="740" y="2035"/>
                </a:lnTo>
                <a:lnTo>
                  <a:pt x="717" y="2115"/>
                </a:lnTo>
                <a:lnTo>
                  <a:pt x="626" y="2717"/>
                </a:lnTo>
                <a:lnTo>
                  <a:pt x="615" y="2808"/>
                </a:lnTo>
                <a:lnTo>
                  <a:pt x="524" y="3411"/>
                </a:lnTo>
                <a:lnTo>
                  <a:pt x="513" y="3490"/>
                </a:lnTo>
                <a:lnTo>
                  <a:pt x="422" y="4093"/>
                </a:lnTo>
                <a:lnTo>
                  <a:pt x="410" y="4184"/>
                </a:lnTo>
                <a:lnTo>
                  <a:pt x="319" y="4786"/>
                </a:lnTo>
                <a:lnTo>
                  <a:pt x="296" y="4866"/>
                </a:lnTo>
                <a:lnTo>
                  <a:pt x="205" y="5468"/>
                </a:lnTo>
                <a:lnTo>
                  <a:pt x="194" y="5559"/>
                </a:lnTo>
                <a:lnTo>
                  <a:pt x="103" y="6150"/>
                </a:lnTo>
                <a:lnTo>
                  <a:pt x="92" y="6241"/>
                </a:lnTo>
                <a:lnTo>
                  <a:pt x="23" y="6685"/>
                </a:lnTo>
                <a:cubicBezTo>
                  <a:pt x="1" y="6822"/>
                  <a:pt x="92" y="6946"/>
                  <a:pt x="228" y="6969"/>
                </a:cubicBezTo>
                <a:lnTo>
                  <a:pt x="15383" y="9288"/>
                </a:lnTo>
                <a:cubicBezTo>
                  <a:pt x="15348" y="9255"/>
                  <a:pt x="15303" y="9220"/>
                  <a:pt x="15269" y="9186"/>
                </a:cubicBezTo>
                <a:lnTo>
                  <a:pt x="251" y="6890"/>
                </a:lnTo>
                <a:cubicBezTo>
                  <a:pt x="160" y="6867"/>
                  <a:pt x="103" y="6787"/>
                  <a:pt x="114" y="6696"/>
                </a:cubicBezTo>
                <a:lnTo>
                  <a:pt x="183" y="6253"/>
                </a:lnTo>
                <a:lnTo>
                  <a:pt x="14302" y="8413"/>
                </a:lnTo>
                <a:cubicBezTo>
                  <a:pt x="14223" y="8368"/>
                  <a:pt x="14155" y="8333"/>
                  <a:pt x="14087" y="8288"/>
                </a:cubicBezTo>
                <a:lnTo>
                  <a:pt x="194" y="6162"/>
                </a:lnTo>
                <a:lnTo>
                  <a:pt x="285" y="5559"/>
                </a:lnTo>
                <a:lnTo>
                  <a:pt x="6265" y="6481"/>
                </a:lnTo>
                <a:lnTo>
                  <a:pt x="6276" y="6401"/>
                </a:lnTo>
                <a:lnTo>
                  <a:pt x="5879" y="6332"/>
                </a:lnTo>
                <a:lnTo>
                  <a:pt x="5879" y="6344"/>
                </a:lnTo>
                <a:lnTo>
                  <a:pt x="5571" y="6287"/>
                </a:lnTo>
                <a:lnTo>
                  <a:pt x="296" y="5480"/>
                </a:lnTo>
                <a:lnTo>
                  <a:pt x="387" y="4877"/>
                </a:lnTo>
                <a:lnTo>
                  <a:pt x="763" y="4934"/>
                </a:lnTo>
                <a:lnTo>
                  <a:pt x="774" y="4844"/>
                </a:lnTo>
                <a:lnTo>
                  <a:pt x="410" y="4786"/>
                </a:lnTo>
                <a:lnTo>
                  <a:pt x="501" y="4195"/>
                </a:lnTo>
                <a:lnTo>
                  <a:pt x="865" y="4241"/>
                </a:lnTo>
                <a:lnTo>
                  <a:pt x="877" y="4161"/>
                </a:lnTo>
                <a:lnTo>
                  <a:pt x="513" y="4104"/>
                </a:lnTo>
                <a:lnTo>
                  <a:pt x="604" y="3502"/>
                </a:lnTo>
                <a:lnTo>
                  <a:pt x="967" y="3558"/>
                </a:lnTo>
                <a:lnTo>
                  <a:pt x="978" y="3468"/>
                </a:lnTo>
                <a:lnTo>
                  <a:pt x="626" y="3422"/>
                </a:lnTo>
                <a:lnTo>
                  <a:pt x="717" y="2820"/>
                </a:lnTo>
                <a:lnTo>
                  <a:pt x="1069" y="2876"/>
                </a:lnTo>
                <a:lnTo>
                  <a:pt x="1081" y="2808"/>
                </a:lnTo>
                <a:lnTo>
                  <a:pt x="1399" y="2854"/>
                </a:lnTo>
                <a:lnTo>
                  <a:pt x="1388" y="2922"/>
                </a:lnTo>
                <a:lnTo>
                  <a:pt x="2423" y="3081"/>
                </a:lnTo>
                <a:lnTo>
                  <a:pt x="2434" y="2990"/>
                </a:lnTo>
                <a:lnTo>
                  <a:pt x="728" y="2729"/>
                </a:lnTo>
                <a:lnTo>
                  <a:pt x="819" y="2126"/>
                </a:lnTo>
                <a:lnTo>
                  <a:pt x="5367" y="2831"/>
                </a:lnTo>
                <a:lnTo>
                  <a:pt x="5378" y="2740"/>
                </a:lnTo>
                <a:lnTo>
                  <a:pt x="819" y="2047"/>
                </a:lnTo>
                <a:lnTo>
                  <a:pt x="922" y="1444"/>
                </a:lnTo>
                <a:lnTo>
                  <a:pt x="9732" y="2797"/>
                </a:lnTo>
                <a:lnTo>
                  <a:pt x="9755" y="2706"/>
                </a:lnTo>
                <a:lnTo>
                  <a:pt x="933" y="1365"/>
                </a:lnTo>
                <a:lnTo>
                  <a:pt x="1024" y="762"/>
                </a:lnTo>
                <a:lnTo>
                  <a:pt x="9744" y="2092"/>
                </a:lnTo>
                <a:cubicBezTo>
                  <a:pt x="9721" y="2058"/>
                  <a:pt x="9687" y="2024"/>
                  <a:pt x="9664" y="1990"/>
                </a:cubicBezTo>
                <a:lnTo>
                  <a:pt x="1047" y="671"/>
                </a:lnTo>
                <a:lnTo>
                  <a:pt x="1115" y="228"/>
                </a:lnTo>
                <a:cubicBezTo>
                  <a:pt x="1127" y="148"/>
                  <a:pt x="1195" y="92"/>
                  <a:pt x="1274" y="92"/>
                </a:cubicBezTo>
                <a:lnTo>
                  <a:pt x="1309" y="92"/>
                </a:lnTo>
                <a:lnTo>
                  <a:pt x="9062" y="1285"/>
                </a:lnTo>
                <a:cubicBezTo>
                  <a:pt x="9039" y="1251"/>
                  <a:pt x="9005" y="1217"/>
                  <a:pt x="8982" y="1183"/>
                </a:cubicBezTo>
                <a:lnTo>
                  <a:pt x="1297" y="11"/>
                </a:lnTo>
                <a:cubicBezTo>
                  <a:pt x="1286" y="1"/>
                  <a:pt x="1274" y="1"/>
                  <a:pt x="1263" y="1"/>
                </a:cubicBezTo>
                <a:close/>
              </a:path>
            </a:pathLst>
          </a:custGeom>
          <a:solidFill>
            <a:srgbClr val="3C4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4"/>
          <p:cNvSpPr/>
          <p:nvPr/>
        </p:nvSpPr>
        <p:spPr>
          <a:xfrm>
            <a:off x="5582676" y="2041777"/>
            <a:ext cx="2010704" cy="951685"/>
          </a:xfrm>
          <a:custGeom>
            <a:avLst/>
            <a:gdLst/>
            <a:ahLst/>
            <a:cxnLst/>
            <a:rect l="l" t="t" r="r" b="b"/>
            <a:pathLst>
              <a:path w="29786" h="14098" extrusionOk="0">
                <a:moveTo>
                  <a:pt x="1888" y="91"/>
                </a:moveTo>
                <a:lnTo>
                  <a:pt x="3616" y="364"/>
                </a:lnTo>
                <a:lnTo>
                  <a:pt x="3446" y="1444"/>
                </a:lnTo>
                <a:lnTo>
                  <a:pt x="1513" y="1160"/>
                </a:lnTo>
                <a:lnTo>
                  <a:pt x="1660" y="261"/>
                </a:lnTo>
                <a:cubicBezTo>
                  <a:pt x="1672" y="160"/>
                  <a:pt x="1751" y="91"/>
                  <a:pt x="1854" y="91"/>
                </a:cubicBezTo>
                <a:close/>
                <a:moveTo>
                  <a:pt x="3696" y="375"/>
                </a:moveTo>
                <a:lnTo>
                  <a:pt x="5617" y="671"/>
                </a:lnTo>
                <a:lnTo>
                  <a:pt x="5447" y="1739"/>
                </a:lnTo>
                <a:lnTo>
                  <a:pt x="3525" y="1467"/>
                </a:lnTo>
                <a:lnTo>
                  <a:pt x="3696" y="375"/>
                </a:lnTo>
                <a:close/>
                <a:moveTo>
                  <a:pt x="5697" y="660"/>
                </a:moveTo>
                <a:lnTo>
                  <a:pt x="7617" y="955"/>
                </a:lnTo>
                <a:lnTo>
                  <a:pt x="7458" y="2047"/>
                </a:lnTo>
                <a:lnTo>
                  <a:pt x="5538" y="1751"/>
                </a:lnTo>
                <a:lnTo>
                  <a:pt x="5697" y="660"/>
                </a:lnTo>
                <a:close/>
                <a:moveTo>
                  <a:pt x="7708" y="989"/>
                </a:moveTo>
                <a:lnTo>
                  <a:pt x="9630" y="1285"/>
                </a:lnTo>
                <a:lnTo>
                  <a:pt x="9459" y="2353"/>
                </a:lnTo>
                <a:lnTo>
                  <a:pt x="7538" y="2058"/>
                </a:lnTo>
                <a:lnTo>
                  <a:pt x="7708" y="989"/>
                </a:lnTo>
                <a:close/>
                <a:moveTo>
                  <a:pt x="1501" y="1251"/>
                </a:moveTo>
                <a:lnTo>
                  <a:pt x="3423" y="1535"/>
                </a:lnTo>
                <a:lnTo>
                  <a:pt x="3264" y="2615"/>
                </a:lnTo>
                <a:lnTo>
                  <a:pt x="1342" y="2342"/>
                </a:lnTo>
                <a:lnTo>
                  <a:pt x="1501" y="1251"/>
                </a:lnTo>
                <a:close/>
                <a:moveTo>
                  <a:pt x="9709" y="1285"/>
                </a:moveTo>
                <a:lnTo>
                  <a:pt x="11642" y="1580"/>
                </a:lnTo>
                <a:lnTo>
                  <a:pt x="11472" y="2661"/>
                </a:lnTo>
                <a:lnTo>
                  <a:pt x="9550" y="2365"/>
                </a:lnTo>
                <a:lnTo>
                  <a:pt x="9709" y="1285"/>
                </a:lnTo>
                <a:close/>
                <a:moveTo>
                  <a:pt x="3514" y="1535"/>
                </a:moveTo>
                <a:lnTo>
                  <a:pt x="5435" y="1830"/>
                </a:lnTo>
                <a:lnTo>
                  <a:pt x="5265" y="2922"/>
                </a:lnTo>
                <a:lnTo>
                  <a:pt x="3343" y="2626"/>
                </a:lnTo>
                <a:lnTo>
                  <a:pt x="3514" y="1535"/>
                </a:lnTo>
                <a:close/>
                <a:moveTo>
                  <a:pt x="11722" y="1592"/>
                </a:moveTo>
                <a:lnTo>
                  <a:pt x="13643" y="1876"/>
                </a:lnTo>
                <a:lnTo>
                  <a:pt x="13484" y="2967"/>
                </a:lnTo>
                <a:lnTo>
                  <a:pt x="11551" y="2683"/>
                </a:lnTo>
                <a:lnTo>
                  <a:pt x="11722" y="1592"/>
                </a:lnTo>
                <a:close/>
                <a:moveTo>
                  <a:pt x="5515" y="1853"/>
                </a:moveTo>
                <a:lnTo>
                  <a:pt x="7436" y="2149"/>
                </a:lnTo>
                <a:lnTo>
                  <a:pt x="7276" y="3240"/>
                </a:lnTo>
                <a:lnTo>
                  <a:pt x="5356" y="2944"/>
                </a:lnTo>
                <a:lnTo>
                  <a:pt x="5515" y="1853"/>
                </a:lnTo>
                <a:close/>
                <a:moveTo>
                  <a:pt x="13734" y="1910"/>
                </a:moveTo>
                <a:lnTo>
                  <a:pt x="15655" y="2206"/>
                </a:lnTo>
                <a:lnTo>
                  <a:pt x="15484" y="3275"/>
                </a:lnTo>
                <a:lnTo>
                  <a:pt x="13564" y="2990"/>
                </a:lnTo>
                <a:lnTo>
                  <a:pt x="13734" y="1910"/>
                </a:lnTo>
                <a:close/>
                <a:moveTo>
                  <a:pt x="7527" y="2160"/>
                </a:moveTo>
                <a:lnTo>
                  <a:pt x="9448" y="2456"/>
                </a:lnTo>
                <a:lnTo>
                  <a:pt x="9289" y="3547"/>
                </a:lnTo>
                <a:lnTo>
                  <a:pt x="7356" y="3252"/>
                </a:lnTo>
                <a:lnTo>
                  <a:pt x="7527" y="2160"/>
                </a:lnTo>
                <a:close/>
                <a:moveTo>
                  <a:pt x="15735" y="2217"/>
                </a:moveTo>
                <a:lnTo>
                  <a:pt x="17656" y="2502"/>
                </a:lnTo>
                <a:lnTo>
                  <a:pt x="17497" y="3593"/>
                </a:lnTo>
                <a:lnTo>
                  <a:pt x="15575" y="3297"/>
                </a:lnTo>
                <a:lnTo>
                  <a:pt x="15735" y="2217"/>
                </a:lnTo>
                <a:close/>
                <a:moveTo>
                  <a:pt x="1331" y="2421"/>
                </a:moveTo>
                <a:lnTo>
                  <a:pt x="3252" y="2706"/>
                </a:lnTo>
                <a:lnTo>
                  <a:pt x="3082" y="3798"/>
                </a:lnTo>
                <a:lnTo>
                  <a:pt x="1160" y="3513"/>
                </a:lnTo>
                <a:lnTo>
                  <a:pt x="1331" y="2421"/>
                </a:lnTo>
                <a:close/>
                <a:moveTo>
                  <a:pt x="9539" y="2467"/>
                </a:moveTo>
                <a:lnTo>
                  <a:pt x="11460" y="2763"/>
                </a:lnTo>
                <a:lnTo>
                  <a:pt x="11290" y="3854"/>
                </a:lnTo>
                <a:lnTo>
                  <a:pt x="9368" y="3558"/>
                </a:lnTo>
                <a:lnTo>
                  <a:pt x="9539" y="2467"/>
                </a:lnTo>
                <a:close/>
                <a:moveTo>
                  <a:pt x="17747" y="2524"/>
                </a:moveTo>
                <a:lnTo>
                  <a:pt x="19668" y="2820"/>
                </a:lnTo>
                <a:lnTo>
                  <a:pt x="19498" y="3899"/>
                </a:lnTo>
                <a:lnTo>
                  <a:pt x="17588" y="3616"/>
                </a:lnTo>
                <a:lnTo>
                  <a:pt x="17747" y="2524"/>
                </a:lnTo>
                <a:close/>
                <a:moveTo>
                  <a:pt x="3343" y="2729"/>
                </a:moveTo>
                <a:lnTo>
                  <a:pt x="5265" y="3024"/>
                </a:lnTo>
                <a:lnTo>
                  <a:pt x="5094" y="4116"/>
                </a:lnTo>
                <a:lnTo>
                  <a:pt x="3173" y="3820"/>
                </a:lnTo>
                <a:lnTo>
                  <a:pt x="3343" y="2729"/>
                </a:lnTo>
                <a:close/>
                <a:moveTo>
                  <a:pt x="11540" y="2774"/>
                </a:moveTo>
                <a:lnTo>
                  <a:pt x="13461" y="3070"/>
                </a:lnTo>
                <a:lnTo>
                  <a:pt x="13302" y="4161"/>
                </a:lnTo>
                <a:lnTo>
                  <a:pt x="11381" y="3866"/>
                </a:lnTo>
                <a:lnTo>
                  <a:pt x="11540" y="2774"/>
                </a:lnTo>
                <a:close/>
                <a:moveTo>
                  <a:pt x="19748" y="2820"/>
                </a:moveTo>
                <a:lnTo>
                  <a:pt x="21681" y="3115"/>
                </a:lnTo>
                <a:lnTo>
                  <a:pt x="21510" y="4207"/>
                </a:lnTo>
                <a:lnTo>
                  <a:pt x="19589" y="3911"/>
                </a:lnTo>
                <a:lnTo>
                  <a:pt x="19748" y="2820"/>
                </a:lnTo>
                <a:close/>
                <a:moveTo>
                  <a:pt x="5344" y="3035"/>
                </a:moveTo>
                <a:lnTo>
                  <a:pt x="7266" y="3331"/>
                </a:lnTo>
                <a:lnTo>
                  <a:pt x="7106" y="4422"/>
                </a:lnTo>
                <a:lnTo>
                  <a:pt x="5185" y="4127"/>
                </a:lnTo>
                <a:lnTo>
                  <a:pt x="5344" y="3035"/>
                </a:lnTo>
                <a:close/>
                <a:moveTo>
                  <a:pt x="13552" y="3093"/>
                </a:moveTo>
                <a:lnTo>
                  <a:pt x="15474" y="3376"/>
                </a:lnTo>
                <a:lnTo>
                  <a:pt x="15314" y="4457"/>
                </a:lnTo>
                <a:lnTo>
                  <a:pt x="13382" y="4172"/>
                </a:lnTo>
                <a:lnTo>
                  <a:pt x="13552" y="3093"/>
                </a:lnTo>
                <a:close/>
                <a:moveTo>
                  <a:pt x="21772" y="3138"/>
                </a:moveTo>
                <a:lnTo>
                  <a:pt x="23692" y="3434"/>
                </a:lnTo>
                <a:lnTo>
                  <a:pt x="23511" y="4513"/>
                </a:lnTo>
                <a:lnTo>
                  <a:pt x="21590" y="4218"/>
                </a:lnTo>
                <a:lnTo>
                  <a:pt x="21772" y="3138"/>
                </a:lnTo>
                <a:close/>
                <a:moveTo>
                  <a:pt x="7345" y="3343"/>
                </a:moveTo>
                <a:lnTo>
                  <a:pt x="9277" y="3638"/>
                </a:lnTo>
                <a:lnTo>
                  <a:pt x="9107" y="4730"/>
                </a:lnTo>
                <a:lnTo>
                  <a:pt x="7185" y="4434"/>
                </a:lnTo>
                <a:lnTo>
                  <a:pt x="7345" y="3343"/>
                </a:lnTo>
                <a:close/>
                <a:moveTo>
                  <a:pt x="15564" y="3388"/>
                </a:moveTo>
                <a:lnTo>
                  <a:pt x="17485" y="3684"/>
                </a:lnTo>
                <a:lnTo>
                  <a:pt x="17315" y="4763"/>
                </a:lnTo>
                <a:lnTo>
                  <a:pt x="15394" y="4480"/>
                </a:lnTo>
                <a:lnTo>
                  <a:pt x="15564" y="3388"/>
                </a:lnTo>
                <a:close/>
                <a:moveTo>
                  <a:pt x="23773" y="3434"/>
                </a:moveTo>
                <a:lnTo>
                  <a:pt x="25693" y="3729"/>
                </a:lnTo>
                <a:lnTo>
                  <a:pt x="25523" y="4821"/>
                </a:lnTo>
                <a:lnTo>
                  <a:pt x="23602" y="4525"/>
                </a:lnTo>
                <a:lnTo>
                  <a:pt x="23773" y="3434"/>
                </a:lnTo>
                <a:close/>
                <a:moveTo>
                  <a:pt x="1149" y="3593"/>
                </a:moveTo>
                <a:lnTo>
                  <a:pt x="3070" y="3888"/>
                </a:lnTo>
                <a:lnTo>
                  <a:pt x="2911" y="4980"/>
                </a:lnTo>
                <a:lnTo>
                  <a:pt x="978" y="4684"/>
                </a:lnTo>
                <a:lnTo>
                  <a:pt x="1149" y="3593"/>
                </a:lnTo>
                <a:close/>
                <a:moveTo>
                  <a:pt x="9357" y="3649"/>
                </a:moveTo>
                <a:lnTo>
                  <a:pt x="11278" y="3945"/>
                </a:lnTo>
                <a:lnTo>
                  <a:pt x="11108" y="5036"/>
                </a:lnTo>
                <a:lnTo>
                  <a:pt x="9186" y="4741"/>
                </a:lnTo>
                <a:lnTo>
                  <a:pt x="9357" y="3649"/>
                </a:lnTo>
                <a:close/>
                <a:moveTo>
                  <a:pt x="17565" y="3695"/>
                </a:moveTo>
                <a:lnTo>
                  <a:pt x="19486" y="3990"/>
                </a:lnTo>
                <a:lnTo>
                  <a:pt x="19327" y="5082"/>
                </a:lnTo>
                <a:lnTo>
                  <a:pt x="17406" y="4786"/>
                </a:lnTo>
                <a:lnTo>
                  <a:pt x="17565" y="3695"/>
                </a:lnTo>
                <a:close/>
                <a:moveTo>
                  <a:pt x="25773" y="3740"/>
                </a:moveTo>
                <a:lnTo>
                  <a:pt x="27694" y="4036"/>
                </a:lnTo>
                <a:lnTo>
                  <a:pt x="27535" y="5127"/>
                </a:lnTo>
                <a:lnTo>
                  <a:pt x="25614" y="4832"/>
                </a:lnTo>
                <a:lnTo>
                  <a:pt x="25773" y="3740"/>
                </a:lnTo>
                <a:close/>
                <a:moveTo>
                  <a:pt x="3161" y="3899"/>
                </a:moveTo>
                <a:lnTo>
                  <a:pt x="5083" y="4195"/>
                </a:lnTo>
                <a:lnTo>
                  <a:pt x="4912" y="5286"/>
                </a:lnTo>
                <a:lnTo>
                  <a:pt x="2991" y="4991"/>
                </a:lnTo>
                <a:lnTo>
                  <a:pt x="3161" y="3899"/>
                </a:lnTo>
                <a:close/>
                <a:moveTo>
                  <a:pt x="19577" y="4002"/>
                </a:moveTo>
                <a:lnTo>
                  <a:pt x="21499" y="4298"/>
                </a:lnTo>
                <a:lnTo>
                  <a:pt x="21328" y="5389"/>
                </a:lnTo>
                <a:lnTo>
                  <a:pt x="19407" y="5094"/>
                </a:lnTo>
                <a:lnTo>
                  <a:pt x="19577" y="4002"/>
                </a:lnTo>
                <a:close/>
                <a:moveTo>
                  <a:pt x="27785" y="4059"/>
                </a:moveTo>
                <a:lnTo>
                  <a:pt x="29513" y="4331"/>
                </a:lnTo>
                <a:cubicBezTo>
                  <a:pt x="29616" y="4343"/>
                  <a:pt x="29695" y="4445"/>
                  <a:pt x="29672" y="4548"/>
                </a:cubicBezTo>
                <a:lnTo>
                  <a:pt x="29684" y="4548"/>
                </a:lnTo>
                <a:lnTo>
                  <a:pt x="29536" y="5446"/>
                </a:lnTo>
                <a:lnTo>
                  <a:pt x="27615" y="5150"/>
                </a:lnTo>
                <a:lnTo>
                  <a:pt x="27785" y="4059"/>
                </a:lnTo>
                <a:close/>
                <a:moveTo>
                  <a:pt x="5162" y="4207"/>
                </a:moveTo>
                <a:lnTo>
                  <a:pt x="7084" y="4502"/>
                </a:lnTo>
                <a:lnTo>
                  <a:pt x="6913" y="5594"/>
                </a:lnTo>
                <a:lnTo>
                  <a:pt x="4992" y="5298"/>
                </a:lnTo>
                <a:lnTo>
                  <a:pt x="5162" y="4207"/>
                </a:lnTo>
                <a:close/>
                <a:moveTo>
                  <a:pt x="13370" y="4263"/>
                </a:moveTo>
                <a:lnTo>
                  <a:pt x="15292" y="4559"/>
                </a:lnTo>
                <a:lnTo>
                  <a:pt x="15121" y="5650"/>
                </a:lnTo>
                <a:lnTo>
                  <a:pt x="13200" y="5355"/>
                </a:lnTo>
                <a:lnTo>
                  <a:pt x="13370" y="4263"/>
                </a:lnTo>
                <a:close/>
                <a:moveTo>
                  <a:pt x="21578" y="4309"/>
                </a:moveTo>
                <a:lnTo>
                  <a:pt x="23511" y="4604"/>
                </a:lnTo>
                <a:lnTo>
                  <a:pt x="23341" y="5696"/>
                </a:lnTo>
                <a:lnTo>
                  <a:pt x="21419" y="5400"/>
                </a:lnTo>
                <a:lnTo>
                  <a:pt x="21578" y="4309"/>
                </a:lnTo>
                <a:close/>
                <a:moveTo>
                  <a:pt x="7175" y="4513"/>
                </a:moveTo>
                <a:lnTo>
                  <a:pt x="9095" y="4809"/>
                </a:lnTo>
                <a:lnTo>
                  <a:pt x="8925" y="5900"/>
                </a:lnTo>
                <a:lnTo>
                  <a:pt x="7004" y="5605"/>
                </a:lnTo>
                <a:lnTo>
                  <a:pt x="7175" y="4513"/>
                </a:lnTo>
                <a:close/>
                <a:moveTo>
                  <a:pt x="15383" y="4571"/>
                </a:moveTo>
                <a:lnTo>
                  <a:pt x="17303" y="4866"/>
                </a:lnTo>
                <a:lnTo>
                  <a:pt x="17133" y="5958"/>
                </a:lnTo>
                <a:lnTo>
                  <a:pt x="15212" y="5662"/>
                </a:lnTo>
                <a:lnTo>
                  <a:pt x="15383" y="4571"/>
                </a:lnTo>
                <a:close/>
                <a:moveTo>
                  <a:pt x="23591" y="4616"/>
                </a:moveTo>
                <a:lnTo>
                  <a:pt x="25511" y="4912"/>
                </a:lnTo>
                <a:lnTo>
                  <a:pt x="25341" y="6003"/>
                </a:lnTo>
                <a:lnTo>
                  <a:pt x="23420" y="5707"/>
                </a:lnTo>
                <a:lnTo>
                  <a:pt x="23591" y="4616"/>
                </a:lnTo>
                <a:close/>
                <a:moveTo>
                  <a:pt x="967" y="4775"/>
                </a:moveTo>
                <a:lnTo>
                  <a:pt x="2888" y="5071"/>
                </a:lnTo>
                <a:lnTo>
                  <a:pt x="2729" y="6162"/>
                </a:lnTo>
                <a:lnTo>
                  <a:pt x="808" y="5867"/>
                </a:lnTo>
                <a:lnTo>
                  <a:pt x="967" y="4775"/>
                </a:lnTo>
                <a:close/>
                <a:moveTo>
                  <a:pt x="17383" y="4877"/>
                </a:moveTo>
                <a:lnTo>
                  <a:pt x="19304" y="5173"/>
                </a:lnTo>
                <a:lnTo>
                  <a:pt x="19134" y="6264"/>
                </a:lnTo>
                <a:lnTo>
                  <a:pt x="17212" y="5968"/>
                </a:lnTo>
                <a:lnTo>
                  <a:pt x="17383" y="4877"/>
                </a:lnTo>
                <a:close/>
                <a:moveTo>
                  <a:pt x="25591" y="4912"/>
                </a:moveTo>
                <a:lnTo>
                  <a:pt x="27512" y="5207"/>
                </a:lnTo>
                <a:lnTo>
                  <a:pt x="27353" y="6299"/>
                </a:lnTo>
                <a:lnTo>
                  <a:pt x="25432" y="6003"/>
                </a:lnTo>
                <a:lnTo>
                  <a:pt x="25591" y="4912"/>
                </a:lnTo>
                <a:close/>
                <a:moveTo>
                  <a:pt x="2979" y="5082"/>
                </a:moveTo>
                <a:lnTo>
                  <a:pt x="4901" y="5377"/>
                </a:lnTo>
                <a:lnTo>
                  <a:pt x="4730" y="6469"/>
                </a:lnTo>
                <a:lnTo>
                  <a:pt x="2809" y="6173"/>
                </a:lnTo>
                <a:lnTo>
                  <a:pt x="2979" y="5082"/>
                </a:lnTo>
                <a:close/>
                <a:moveTo>
                  <a:pt x="19395" y="5184"/>
                </a:moveTo>
                <a:lnTo>
                  <a:pt x="21317" y="5480"/>
                </a:lnTo>
                <a:lnTo>
                  <a:pt x="21146" y="6571"/>
                </a:lnTo>
                <a:lnTo>
                  <a:pt x="19225" y="6276"/>
                </a:lnTo>
                <a:lnTo>
                  <a:pt x="19395" y="5184"/>
                </a:lnTo>
                <a:close/>
                <a:moveTo>
                  <a:pt x="27603" y="5230"/>
                </a:moveTo>
                <a:lnTo>
                  <a:pt x="29525" y="5526"/>
                </a:lnTo>
                <a:lnTo>
                  <a:pt x="29366" y="6617"/>
                </a:lnTo>
                <a:lnTo>
                  <a:pt x="27433" y="6310"/>
                </a:lnTo>
                <a:lnTo>
                  <a:pt x="27603" y="5230"/>
                </a:lnTo>
                <a:close/>
                <a:moveTo>
                  <a:pt x="4980" y="5389"/>
                </a:moveTo>
                <a:lnTo>
                  <a:pt x="6902" y="5685"/>
                </a:lnTo>
                <a:lnTo>
                  <a:pt x="6743" y="6764"/>
                </a:lnTo>
                <a:lnTo>
                  <a:pt x="4810" y="6480"/>
                </a:lnTo>
                <a:lnTo>
                  <a:pt x="4980" y="5389"/>
                </a:lnTo>
                <a:close/>
                <a:moveTo>
                  <a:pt x="21396" y="5491"/>
                </a:moveTo>
                <a:lnTo>
                  <a:pt x="23318" y="5787"/>
                </a:lnTo>
                <a:lnTo>
                  <a:pt x="23159" y="6878"/>
                </a:lnTo>
                <a:lnTo>
                  <a:pt x="21226" y="6582"/>
                </a:lnTo>
                <a:lnTo>
                  <a:pt x="21396" y="5491"/>
                </a:lnTo>
                <a:close/>
                <a:moveTo>
                  <a:pt x="6993" y="5696"/>
                </a:moveTo>
                <a:lnTo>
                  <a:pt x="8913" y="5980"/>
                </a:lnTo>
                <a:lnTo>
                  <a:pt x="8743" y="7072"/>
                </a:lnTo>
                <a:lnTo>
                  <a:pt x="6822" y="6776"/>
                </a:lnTo>
                <a:lnTo>
                  <a:pt x="6993" y="5696"/>
                </a:lnTo>
                <a:close/>
                <a:moveTo>
                  <a:pt x="15201" y="5741"/>
                </a:moveTo>
                <a:lnTo>
                  <a:pt x="17122" y="6037"/>
                </a:lnTo>
                <a:lnTo>
                  <a:pt x="16951" y="7128"/>
                </a:lnTo>
                <a:lnTo>
                  <a:pt x="15030" y="6832"/>
                </a:lnTo>
                <a:lnTo>
                  <a:pt x="15201" y="5741"/>
                </a:lnTo>
                <a:close/>
                <a:moveTo>
                  <a:pt x="23409" y="5787"/>
                </a:moveTo>
                <a:lnTo>
                  <a:pt x="25330" y="6094"/>
                </a:lnTo>
                <a:lnTo>
                  <a:pt x="25170" y="7174"/>
                </a:lnTo>
                <a:lnTo>
                  <a:pt x="23250" y="6878"/>
                </a:lnTo>
                <a:lnTo>
                  <a:pt x="23409" y="5787"/>
                </a:lnTo>
                <a:close/>
                <a:moveTo>
                  <a:pt x="786" y="5958"/>
                </a:moveTo>
                <a:lnTo>
                  <a:pt x="2718" y="6253"/>
                </a:lnTo>
                <a:lnTo>
                  <a:pt x="2547" y="7344"/>
                </a:lnTo>
                <a:lnTo>
                  <a:pt x="626" y="7049"/>
                </a:lnTo>
                <a:lnTo>
                  <a:pt x="786" y="5958"/>
                </a:lnTo>
                <a:close/>
                <a:moveTo>
                  <a:pt x="17212" y="6048"/>
                </a:moveTo>
                <a:lnTo>
                  <a:pt x="19134" y="6344"/>
                </a:lnTo>
                <a:lnTo>
                  <a:pt x="18963" y="7435"/>
                </a:lnTo>
                <a:lnTo>
                  <a:pt x="17042" y="7140"/>
                </a:lnTo>
                <a:lnTo>
                  <a:pt x="17212" y="6048"/>
                </a:lnTo>
                <a:close/>
                <a:moveTo>
                  <a:pt x="25420" y="6105"/>
                </a:moveTo>
                <a:lnTo>
                  <a:pt x="27342" y="6400"/>
                </a:lnTo>
                <a:lnTo>
                  <a:pt x="27171" y="7492"/>
                </a:lnTo>
                <a:lnTo>
                  <a:pt x="25250" y="7185"/>
                </a:lnTo>
                <a:lnTo>
                  <a:pt x="25420" y="6105"/>
                </a:lnTo>
                <a:close/>
                <a:moveTo>
                  <a:pt x="2797" y="6264"/>
                </a:moveTo>
                <a:lnTo>
                  <a:pt x="4719" y="6549"/>
                </a:lnTo>
                <a:lnTo>
                  <a:pt x="4548" y="7640"/>
                </a:lnTo>
                <a:lnTo>
                  <a:pt x="2627" y="7355"/>
                </a:lnTo>
                <a:lnTo>
                  <a:pt x="2797" y="6264"/>
                </a:lnTo>
                <a:close/>
                <a:moveTo>
                  <a:pt x="19213" y="6367"/>
                </a:moveTo>
                <a:lnTo>
                  <a:pt x="21135" y="6662"/>
                </a:lnTo>
                <a:lnTo>
                  <a:pt x="20976" y="7754"/>
                </a:lnTo>
                <a:lnTo>
                  <a:pt x="19054" y="7458"/>
                </a:lnTo>
                <a:lnTo>
                  <a:pt x="19213" y="6367"/>
                </a:lnTo>
                <a:close/>
                <a:moveTo>
                  <a:pt x="4798" y="6571"/>
                </a:moveTo>
                <a:lnTo>
                  <a:pt x="6720" y="6855"/>
                </a:lnTo>
                <a:lnTo>
                  <a:pt x="6561" y="7947"/>
                </a:lnTo>
                <a:lnTo>
                  <a:pt x="4639" y="7663"/>
                </a:lnTo>
                <a:lnTo>
                  <a:pt x="4798" y="6571"/>
                </a:lnTo>
                <a:close/>
                <a:moveTo>
                  <a:pt x="6811" y="6878"/>
                </a:moveTo>
                <a:lnTo>
                  <a:pt x="8732" y="7163"/>
                </a:lnTo>
                <a:lnTo>
                  <a:pt x="8562" y="8254"/>
                </a:lnTo>
                <a:lnTo>
                  <a:pt x="6640" y="7958"/>
                </a:lnTo>
                <a:lnTo>
                  <a:pt x="6811" y="6878"/>
                </a:lnTo>
                <a:close/>
                <a:moveTo>
                  <a:pt x="15019" y="6923"/>
                </a:moveTo>
                <a:lnTo>
                  <a:pt x="16940" y="7219"/>
                </a:lnTo>
                <a:lnTo>
                  <a:pt x="16770" y="8310"/>
                </a:lnTo>
                <a:lnTo>
                  <a:pt x="14848" y="8015"/>
                </a:lnTo>
                <a:lnTo>
                  <a:pt x="15019" y="6923"/>
                </a:lnTo>
                <a:close/>
                <a:moveTo>
                  <a:pt x="615" y="7140"/>
                </a:moveTo>
                <a:lnTo>
                  <a:pt x="2536" y="7435"/>
                </a:lnTo>
                <a:lnTo>
                  <a:pt x="2365" y="8515"/>
                </a:lnTo>
                <a:lnTo>
                  <a:pt x="444" y="8231"/>
                </a:lnTo>
                <a:lnTo>
                  <a:pt x="615" y="7140"/>
                </a:lnTo>
                <a:close/>
                <a:moveTo>
                  <a:pt x="2615" y="7446"/>
                </a:moveTo>
                <a:lnTo>
                  <a:pt x="4537" y="7731"/>
                </a:lnTo>
                <a:lnTo>
                  <a:pt x="4378" y="8822"/>
                </a:lnTo>
                <a:lnTo>
                  <a:pt x="2456" y="8538"/>
                </a:lnTo>
                <a:lnTo>
                  <a:pt x="2615" y="7446"/>
                </a:lnTo>
                <a:close/>
                <a:moveTo>
                  <a:pt x="14780" y="9209"/>
                </a:moveTo>
                <a:cubicBezTo>
                  <a:pt x="14871" y="9277"/>
                  <a:pt x="14984" y="9323"/>
                  <a:pt x="15098" y="9345"/>
                </a:cubicBezTo>
                <a:cubicBezTo>
                  <a:pt x="15155" y="9345"/>
                  <a:pt x="15201" y="9356"/>
                  <a:pt x="15246" y="9356"/>
                </a:cubicBezTo>
                <a:cubicBezTo>
                  <a:pt x="15337" y="9356"/>
                  <a:pt x="15428" y="9345"/>
                  <a:pt x="15507" y="9323"/>
                </a:cubicBezTo>
                <a:lnTo>
                  <a:pt x="14780" y="9209"/>
                </a:lnTo>
                <a:close/>
                <a:moveTo>
                  <a:pt x="1854" y="0"/>
                </a:moveTo>
                <a:cubicBezTo>
                  <a:pt x="1718" y="0"/>
                  <a:pt x="1592" y="102"/>
                  <a:pt x="1569" y="251"/>
                </a:cubicBezTo>
                <a:lnTo>
                  <a:pt x="23" y="10357"/>
                </a:lnTo>
                <a:cubicBezTo>
                  <a:pt x="1" y="10516"/>
                  <a:pt x="103" y="10664"/>
                  <a:pt x="263" y="10687"/>
                </a:cubicBezTo>
                <a:lnTo>
                  <a:pt x="18748" y="13517"/>
                </a:lnTo>
                <a:cubicBezTo>
                  <a:pt x="18759" y="13483"/>
                  <a:pt x="18781" y="13461"/>
                  <a:pt x="18793" y="13438"/>
                </a:cubicBezTo>
                <a:lnTo>
                  <a:pt x="18145" y="13335"/>
                </a:lnTo>
                <a:lnTo>
                  <a:pt x="18145" y="13324"/>
                </a:lnTo>
                <a:lnTo>
                  <a:pt x="18066" y="13312"/>
                </a:lnTo>
                <a:lnTo>
                  <a:pt x="18066" y="13324"/>
                </a:lnTo>
                <a:lnTo>
                  <a:pt x="16133" y="13029"/>
                </a:lnTo>
                <a:lnTo>
                  <a:pt x="16144" y="13017"/>
                </a:lnTo>
                <a:lnTo>
                  <a:pt x="16053" y="13006"/>
                </a:lnTo>
                <a:lnTo>
                  <a:pt x="16053" y="13017"/>
                </a:lnTo>
                <a:lnTo>
                  <a:pt x="14132" y="12721"/>
                </a:lnTo>
                <a:lnTo>
                  <a:pt x="14132" y="12710"/>
                </a:lnTo>
                <a:lnTo>
                  <a:pt x="14041" y="12699"/>
                </a:lnTo>
                <a:lnTo>
                  <a:pt x="14041" y="12710"/>
                </a:lnTo>
                <a:lnTo>
                  <a:pt x="12119" y="12415"/>
                </a:lnTo>
                <a:lnTo>
                  <a:pt x="12119" y="12403"/>
                </a:lnTo>
                <a:lnTo>
                  <a:pt x="12040" y="12392"/>
                </a:lnTo>
                <a:lnTo>
                  <a:pt x="12040" y="12403"/>
                </a:lnTo>
                <a:lnTo>
                  <a:pt x="10119" y="12097"/>
                </a:lnTo>
                <a:lnTo>
                  <a:pt x="10028" y="12085"/>
                </a:lnTo>
                <a:lnTo>
                  <a:pt x="10028" y="12097"/>
                </a:lnTo>
                <a:lnTo>
                  <a:pt x="8107" y="11801"/>
                </a:lnTo>
                <a:lnTo>
                  <a:pt x="8107" y="11789"/>
                </a:lnTo>
                <a:lnTo>
                  <a:pt x="8016" y="11778"/>
                </a:lnTo>
                <a:lnTo>
                  <a:pt x="8016" y="11789"/>
                </a:lnTo>
                <a:lnTo>
                  <a:pt x="6106" y="11494"/>
                </a:lnTo>
                <a:lnTo>
                  <a:pt x="6106" y="11483"/>
                </a:lnTo>
                <a:lnTo>
                  <a:pt x="6015" y="11471"/>
                </a:lnTo>
                <a:lnTo>
                  <a:pt x="4093" y="11187"/>
                </a:lnTo>
                <a:lnTo>
                  <a:pt x="4093" y="11175"/>
                </a:lnTo>
                <a:lnTo>
                  <a:pt x="4002" y="11164"/>
                </a:lnTo>
                <a:lnTo>
                  <a:pt x="4002" y="11175"/>
                </a:lnTo>
                <a:lnTo>
                  <a:pt x="2082" y="10880"/>
                </a:lnTo>
                <a:lnTo>
                  <a:pt x="2082" y="10869"/>
                </a:lnTo>
                <a:lnTo>
                  <a:pt x="2013" y="10857"/>
                </a:lnTo>
                <a:lnTo>
                  <a:pt x="273" y="10596"/>
                </a:lnTo>
                <a:cubicBezTo>
                  <a:pt x="160" y="10584"/>
                  <a:pt x="92" y="10482"/>
                  <a:pt x="103" y="10369"/>
                </a:cubicBezTo>
                <a:lnTo>
                  <a:pt x="137" y="10164"/>
                </a:lnTo>
                <a:lnTo>
                  <a:pt x="172" y="9947"/>
                </a:lnTo>
                <a:lnTo>
                  <a:pt x="183" y="9947"/>
                </a:lnTo>
                <a:lnTo>
                  <a:pt x="251" y="9482"/>
                </a:lnTo>
                <a:lnTo>
                  <a:pt x="740" y="9550"/>
                </a:lnTo>
                <a:cubicBezTo>
                  <a:pt x="774" y="9527"/>
                  <a:pt x="819" y="9504"/>
                  <a:pt x="854" y="9482"/>
                </a:cubicBezTo>
                <a:lnTo>
                  <a:pt x="251" y="9391"/>
                </a:lnTo>
                <a:lnTo>
                  <a:pt x="422" y="8299"/>
                </a:lnTo>
                <a:lnTo>
                  <a:pt x="2343" y="8595"/>
                </a:lnTo>
                <a:lnTo>
                  <a:pt x="2274" y="9027"/>
                </a:lnTo>
                <a:lnTo>
                  <a:pt x="2286" y="9027"/>
                </a:lnTo>
                <a:cubicBezTo>
                  <a:pt x="2309" y="9027"/>
                  <a:pt x="2343" y="9038"/>
                  <a:pt x="2365" y="9038"/>
                </a:cubicBezTo>
                <a:lnTo>
                  <a:pt x="2433" y="8606"/>
                </a:lnTo>
                <a:lnTo>
                  <a:pt x="4355" y="8902"/>
                </a:lnTo>
                <a:lnTo>
                  <a:pt x="4207" y="9834"/>
                </a:lnTo>
                <a:cubicBezTo>
                  <a:pt x="4230" y="9846"/>
                  <a:pt x="4252" y="9846"/>
                  <a:pt x="4275" y="9846"/>
                </a:cubicBezTo>
                <a:cubicBezTo>
                  <a:pt x="4287" y="9846"/>
                  <a:pt x="4298" y="9846"/>
                  <a:pt x="4298" y="9856"/>
                </a:cubicBezTo>
                <a:lnTo>
                  <a:pt x="4446" y="8913"/>
                </a:lnTo>
                <a:lnTo>
                  <a:pt x="5503" y="9083"/>
                </a:lnTo>
                <a:lnTo>
                  <a:pt x="5571" y="9015"/>
                </a:lnTo>
                <a:lnTo>
                  <a:pt x="4457" y="8845"/>
                </a:lnTo>
                <a:lnTo>
                  <a:pt x="4628" y="7754"/>
                </a:lnTo>
                <a:lnTo>
                  <a:pt x="6549" y="8038"/>
                </a:lnTo>
                <a:lnTo>
                  <a:pt x="6526" y="8163"/>
                </a:lnTo>
                <a:cubicBezTo>
                  <a:pt x="6561" y="8151"/>
                  <a:pt x="6583" y="8140"/>
                  <a:pt x="6617" y="8128"/>
                </a:cubicBezTo>
                <a:lnTo>
                  <a:pt x="6629" y="8049"/>
                </a:lnTo>
                <a:lnTo>
                  <a:pt x="8550" y="8345"/>
                </a:lnTo>
                <a:lnTo>
                  <a:pt x="8402" y="9300"/>
                </a:lnTo>
                <a:lnTo>
                  <a:pt x="8493" y="9300"/>
                </a:lnTo>
                <a:lnTo>
                  <a:pt x="8641" y="8356"/>
                </a:lnTo>
                <a:lnTo>
                  <a:pt x="9300" y="8459"/>
                </a:lnTo>
                <a:cubicBezTo>
                  <a:pt x="9323" y="8436"/>
                  <a:pt x="9335" y="8401"/>
                  <a:pt x="9357" y="8379"/>
                </a:cubicBezTo>
                <a:lnTo>
                  <a:pt x="8652" y="8265"/>
                </a:lnTo>
                <a:lnTo>
                  <a:pt x="8812" y="7174"/>
                </a:lnTo>
                <a:lnTo>
                  <a:pt x="9891" y="7344"/>
                </a:lnTo>
                <a:cubicBezTo>
                  <a:pt x="9903" y="7310"/>
                  <a:pt x="9926" y="7287"/>
                  <a:pt x="9937" y="7264"/>
                </a:cubicBezTo>
                <a:lnTo>
                  <a:pt x="8834" y="7094"/>
                </a:lnTo>
                <a:lnTo>
                  <a:pt x="8994" y="6003"/>
                </a:lnTo>
                <a:lnTo>
                  <a:pt x="10449" y="6219"/>
                </a:lnTo>
                <a:cubicBezTo>
                  <a:pt x="10460" y="6196"/>
                  <a:pt x="10482" y="6173"/>
                  <a:pt x="10494" y="6139"/>
                </a:cubicBezTo>
                <a:lnTo>
                  <a:pt x="9004" y="5912"/>
                </a:lnTo>
                <a:lnTo>
                  <a:pt x="9175" y="4821"/>
                </a:lnTo>
                <a:lnTo>
                  <a:pt x="11073" y="5116"/>
                </a:lnTo>
                <a:cubicBezTo>
                  <a:pt x="11119" y="5036"/>
                  <a:pt x="11176" y="4957"/>
                  <a:pt x="11222" y="4889"/>
                </a:cubicBezTo>
                <a:lnTo>
                  <a:pt x="11358" y="3957"/>
                </a:lnTo>
                <a:lnTo>
                  <a:pt x="12268" y="4093"/>
                </a:lnTo>
                <a:cubicBezTo>
                  <a:pt x="12290" y="4093"/>
                  <a:pt x="12313" y="4093"/>
                  <a:pt x="12336" y="4104"/>
                </a:cubicBezTo>
                <a:cubicBezTo>
                  <a:pt x="12347" y="4104"/>
                  <a:pt x="12369" y="4104"/>
                  <a:pt x="12392" y="4116"/>
                </a:cubicBezTo>
                <a:lnTo>
                  <a:pt x="13291" y="4252"/>
                </a:lnTo>
                <a:lnTo>
                  <a:pt x="13132" y="5253"/>
                </a:lnTo>
                <a:cubicBezTo>
                  <a:pt x="13154" y="5321"/>
                  <a:pt x="13165" y="5400"/>
                  <a:pt x="13188" y="5480"/>
                </a:cubicBezTo>
                <a:lnTo>
                  <a:pt x="13188" y="5435"/>
                </a:lnTo>
                <a:lnTo>
                  <a:pt x="15110" y="5730"/>
                </a:lnTo>
                <a:lnTo>
                  <a:pt x="14951" y="6822"/>
                </a:lnTo>
                <a:lnTo>
                  <a:pt x="13393" y="6582"/>
                </a:lnTo>
                <a:lnTo>
                  <a:pt x="13393" y="6582"/>
                </a:lnTo>
                <a:cubicBezTo>
                  <a:pt x="13393" y="6617"/>
                  <a:pt x="13404" y="6651"/>
                  <a:pt x="13404" y="6685"/>
                </a:cubicBezTo>
                <a:lnTo>
                  <a:pt x="14939" y="6912"/>
                </a:lnTo>
                <a:lnTo>
                  <a:pt x="14769" y="8004"/>
                </a:lnTo>
                <a:lnTo>
                  <a:pt x="13996" y="7878"/>
                </a:lnTo>
                <a:lnTo>
                  <a:pt x="13996" y="7878"/>
                </a:lnTo>
                <a:cubicBezTo>
                  <a:pt x="14007" y="7913"/>
                  <a:pt x="14018" y="7947"/>
                  <a:pt x="14041" y="7981"/>
                </a:cubicBezTo>
                <a:lnTo>
                  <a:pt x="14757" y="8083"/>
                </a:lnTo>
                <a:lnTo>
                  <a:pt x="14610" y="9050"/>
                </a:lnTo>
                <a:cubicBezTo>
                  <a:pt x="14632" y="9072"/>
                  <a:pt x="14655" y="9106"/>
                  <a:pt x="14678" y="9129"/>
                </a:cubicBezTo>
                <a:lnTo>
                  <a:pt x="14837" y="8095"/>
                </a:lnTo>
                <a:lnTo>
                  <a:pt x="16724" y="8390"/>
                </a:lnTo>
                <a:cubicBezTo>
                  <a:pt x="16770" y="8345"/>
                  <a:pt x="16826" y="8299"/>
                  <a:pt x="16871" y="8254"/>
                </a:cubicBezTo>
                <a:lnTo>
                  <a:pt x="17031" y="7231"/>
                </a:lnTo>
                <a:lnTo>
                  <a:pt x="18952" y="7526"/>
                </a:lnTo>
                <a:lnTo>
                  <a:pt x="18781" y="8618"/>
                </a:lnTo>
                <a:lnTo>
                  <a:pt x="18770" y="8618"/>
                </a:lnTo>
                <a:cubicBezTo>
                  <a:pt x="18804" y="8651"/>
                  <a:pt x="18827" y="8686"/>
                  <a:pt x="18850" y="8720"/>
                </a:cubicBezTo>
                <a:lnTo>
                  <a:pt x="18850" y="8709"/>
                </a:lnTo>
                <a:lnTo>
                  <a:pt x="19452" y="8800"/>
                </a:lnTo>
                <a:cubicBezTo>
                  <a:pt x="19509" y="8777"/>
                  <a:pt x="19577" y="8754"/>
                  <a:pt x="19645" y="8742"/>
                </a:cubicBezTo>
                <a:lnTo>
                  <a:pt x="18861" y="8629"/>
                </a:lnTo>
                <a:lnTo>
                  <a:pt x="19031" y="7537"/>
                </a:lnTo>
                <a:lnTo>
                  <a:pt x="20953" y="7833"/>
                </a:lnTo>
                <a:lnTo>
                  <a:pt x="20782" y="8924"/>
                </a:lnTo>
                <a:lnTo>
                  <a:pt x="19873" y="8788"/>
                </a:lnTo>
                <a:lnTo>
                  <a:pt x="19964" y="8879"/>
                </a:lnTo>
                <a:lnTo>
                  <a:pt x="20771" y="9004"/>
                </a:lnTo>
                <a:lnTo>
                  <a:pt x="20668" y="9664"/>
                </a:lnTo>
                <a:cubicBezTo>
                  <a:pt x="20703" y="9686"/>
                  <a:pt x="20726" y="9720"/>
                  <a:pt x="20748" y="9743"/>
                </a:cubicBezTo>
                <a:lnTo>
                  <a:pt x="20862" y="9015"/>
                </a:lnTo>
                <a:lnTo>
                  <a:pt x="21794" y="9163"/>
                </a:lnTo>
                <a:cubicBezTo>
                  <a:pt x="21817" y="9141"/>
                  <a:pt x="21840" y="9106"/>
                  <a:pt x="21863" y="9083"/>
                </a:cubicBezTo>
                <a:lnTo>
                  <a:pt x="20873" y="8936"/>
                </a:lnTo>
                <a:lnTo>
                  <a:pt x="21044" y="7845"/>
                </a:lnTo>
                <a:lnTo>
                  <a:pt x="22681" y="8095"/>
                </a:lnTo>
                <a:cubicBezTo>
                  <a:pt x="22704" y="8072"/>
                  <a:pt x="22727" y="8049"/>
                  <a:pt x="22749" y="8015"/>
                </a:cubicBezTo>
                <a:lnTo>
                  <a:pt x="21055" y="7754"/>
                </a:lnTo>
                <a:lnTo>
                  <a:pt x="21214" y="6662"/>
                </a:lnTo>
                <a:lnTo>
                  <a:pt x="23147" y="6958"/>
                </a:lnTo>
                <a:lnTo>
                  <a:pt x="23022" y="7719"/>
                </a:lnTo>
                <a:lnTo>
                  <a:pt x="23124" y="7617"/>
                </a:lnTo>
                <a:lnTo>
                  <a:pt x="23227" y="6969"/>
                </a:lnTo>
                <a:lnTo>
                  <a:pt x="24136" y="7117"/>
                </a:lnTo>
                <a:lnTo>
                  <a:pt x="24193" y="7117"/>
                </a:lnTo>
                <a:cubicBezTo>
                  <a:pt x="24215" y="7128"/>
                  <a:pt x="24238" y="7128"/>
                  <a:pt x="24261" y="7140"/>
                </a:cubicBezTo>
                <a:lnTo>
                  <a:pt x="25148" y="7276"/>
                </a:lnTo>
                <a:lnTo>
                  <a:pt x="25102" y="7595"/>
                </a:lnTo>
                <a:cubicBezTo>
                  <a:pt x="25125" y="7628"/>
                  <a:pt x="25148" y="7651"/>
                  <a:pt x="25182" y="7674"/>
                </a:cubicBezTo>
                <a:lnTo>
                  <a:pt x="25239" y="7276"/>
                </a:lnTo>
                <a:lnTo>
                  <a:pt x="27160" y="7572"/>
                </a:lnTo>
                <a:lnTo>
                  <a:pt x="26989" y="8663"/>
                </a:lnTo>
                <a:lnTo>
                  <a:pt x="25887" y="8492"/>
                </a:lnTo>
                <a:lnTo>
                  <a:pt x="25887" y="8492"/>
                </a:lnTo>
                <a:cubicBezTo>
                  <a:pt x="25910" y="8527"/>
                  <a:pt x="25943" y="8560"/>
                  <a:pt x="25978" y="8595"/>
                </a:cubicBezTo>
                <a:lnTo>
                  <a:pt x="26978" y="8754"/>
                </a:lnTo>
                <a:lnTo>
                  <a:pt x="26910" y="9186"/>
                </a:lnTo>
                <a:cubicBezTo>
                  <a:pt x="26944" y="9197"/>
                  <a:pt x="26967" y="9197"/>
                  <a:pt x="27001" y="9197"/>
                </a:cubicBezTo>
                <a:lnTo>
                  <a:pt x="27058" y="8765"/>
                </a:lnTo>
                <a:lnTo>
                  <a:pt x="27876" y="8891"/>
                </a:lnTo>
                <a:cubicBezTo>
                  <a:pt x="27911" y="8868"/>
                  <a:pt x="27944" y="8833"/>
                  <a:pt x="27979" y="8811"/>
                </a:cubicBezTo>
                <a:lnTo>
                  <a:pt x="27080" y="8674"/>
                </a:lnTo>
                <a:lnTo>
                  <a:pt x="27239" y="7595"/>
                </a:lnTo>
                <a:lnTo>
                  <a:pt x="28854" y="7833"/>
                </a:lnTo>
                <a:cubicBezTo>
                  <a:pt x="28876" y="7810"/>
                  <a:pt x="28888" y="7787"/>
                  <a:pt x="28911" y="7754"/>
                </a:cubicBezTo>
                <a:lnTo>
                  <a:pt x="27251" y="7492"/>
                </a:lnTo>
                <a:lnTo>
                  <a:pt x="27421" y="6412"/>
                </a:lnTo>
                <a:lnTo>
                  <a:pt x="29343" y="6708"/>
                </a:lnTo>
                <a:lnTo>
                  <a:pt x="29184" y="7799"/>
                </a:lnTo>
                <a:lnTo>
                  <a:pt x="29161" y="7878"/>
                </a:lnTo>
                <a:lnTo>
                  <a:pt x="29172" y="7878"/>
                </a:lnTo>
                <a:lnTo>
                  <a:pt x="29002" y="8970"/>
                </a:lnTo>
                <a:lnTo>
                  <a:pt x="28729" y="10732"/>
                </a:lnTo>
                <a:cubicBezTo>
                  <a:pt x="28752" y="10743"/>
                  <a:pt x="28786" y="10766"/>
                  <a:pt x="28808" y="10789"/>
                </a:cubicBezTo>
                <a:lnTo>
                  <a:pt x="29763" y="4559"/>
                </a:lnTo>
                <a:cubicBezTo>
                  <a:pt x="29786" y="4411"/>
                  <a:pt x="29684" y="4263"/>
                  <a:pt x="29525" y="4240"/>
                </a:cubicBezTo>
                <a:lnTo>
                  <a:pt x="1888" y="11"/>
                </a:lnTo>
                <a:cubicBezTo>
                  <a:pt x="1877" y="11"/>
                  <a:pt x="1865" y="0"/>
                  <a:pt x="1854" y="0"/>
                </a:cubicBezTo>
                <a:close/>
                <a:moveTo>
                  <a:pt x="21783" y="13893"/>
                </a:moveTo>
                <a:lnTo>
                  <a:pt x="21783" y="13893"/>
                </a:lnTo>
                <a:cubicBezTo>
                  <a:pt x="21840" y="13926"/>
                  <a:pt x="21908" y="13972"/>
                  <a:pt x="21976" y="14006"/>
                </a:cubicBezTo>
                <a:lnTo>
                  <a:pt x="22545" y="14097"/>
                </a:lnTo>
                <a:cubicBezTo>
                  <a:pt x="22522" y="14063"/>
                  <a:pt x="22499" y="14029"/>
                  <a:pt x="22477" y="14006"/>
                </a:cubicBezTo>
                <a:lnTo>
                  <a:pt x="22158" y="13949"/>
                </a:lnTo>
                <a:lnTo>
                  <a:pt x="22158" y="13938"/>
                </a:lnTo>
                <a:lnTo>
                  <a:pt x="22078" y="13926"/>
                </a:lnTo>
                <a:lnTo>
                  <a:pt x="22078" y="13938"/>
                </a:lnTo>
                <a:lnTo>
                  <a:pt x="21783" y="13893"/>
                </a:lnTo>
                <a:close/>
              </a:path>
            </a:pathLst>
          </a:custGeom>
          <a:solidFill>
            <a:srgbClr val="3C4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4"/>
          <p:cNvSpPr/>
          <p:nvPr/>
        </p:nvSpPr>
        <p:spPr>
          <a:xfrm>
            <a:off x="6147503" y="2318081"/>
            <a:ext cx="341643" cy="369117"/>
          </a:xfrm>
          <a:custGeom>
            <a:avLst/>
            <a:gdLst/>
            <a:ahLst/>
            <a:cxnLst/>
            <a:rect l="l" t="t" r="r" b="b"/>
            <a:pathLst>
              <a:path w="5061" h="5468" extrusionOk="0">
                <a:moveTo>
                  <a:pt x="3878" y="0"/>
                </a:moveTo>
                <a:cubicBezTo>
                  <a:pt x="3537" y="0"/>
                  <a:pt x="3196" y="318"/>
                  <a:pt x="2855" y="796"/>
                </a:cubicBezTo>
                <a:lnTo>
                  <a:pt x="2832" y="955"/>
                </a:lnTo>
                <a:lnTo>
                  <a:pt x="4753" y="1251"/>
                </a:lnTo>
                <a:lnTo>
                  <a:pt x="4765" y="1160"/>
                </a:lnTo>
                <a:cubicBezTo>
                  <a:pt x="4594" y="546"/>
                  <a:pt x="4366" y="114"/>
                  <a:pt x="4025" y="23"/>
                </a:cubicBezTo>
                <a:lnTo>
                  <a:pt x="3901" y="0"/>
                </a:lnTo>
                <a:close/>
                <a:moveTo>
                  <a:pt x="2706" y="1023"/>
                </a:moveTo>
                <a:cubicBezTo>
                  <a:pt x="2514" y="1330"/>
                  <a:pt x="2320" y="1683"/>
                  <a:pt x="2127" y="2046"/>
                </a:cubicBezTo>
                <a:lnTo>
                  <a:pt x="2559" y="2115"/>
                </a:lnTo>
                <a:lnTo>
                  <a:pt x="2729" y="1023"/>
                </a:lnTo>
                <a:close/>
                <a:moveTo>
                  <a:pt x="2820" y="1034"/>
                </a:moveTo>
                <a:lnTo>
                  <a:pt x="2650" y="2137"/>
                </a:lnTo>
                <a:lnTo>
                  <a:pt x="4503" y="2421"/>
                </a:lnTo>
                <a:lnTo>
                  <a:pt x="4571" y="2421"/>
                </a:lnTo>
                <a:lnTo>
                  <a:pt x="4742" y="1330"/>
                </a:lnTo>
                <a:lnTo>
                  <a:pt x="2820" y="1034"/>
                </a:lnTo>
                <a:close/>
                <a:moveTo>
                  <a:pt x="4821" y="1387"/>
                </a:moveTo>
                <a:lnTo>
                  <a:pt x="4662" y="2433"/>
                </a:lnTo>
                <a:lnTo>
                  <a:pt x="5026" y="2489"/>
                </a:lnTo>
                <a:cubicBezTo>
                  <a:pt x="4969" y="2103"/>
                  <a:pt x="4901" y="1716"/>
                  <a:pt x="4821" y="1387"/>
                </a:cubicBezTo>
                <a:close/>
                <a:moveTo>
                  <a:pt x="4901" y="2569"/>
                </a:moveTo>
                <a:cubicBezTo>
                  <a:pt x="4957" y="2603"/>
                  <a:pt x="5003" y="2649"/>
                  <a:pt x="5048" y="2694"/>
                </a:cubicBezTo>
                <a:cubicBezTo>
                  <a:pt x="5048" y="2660"/>
                  <a:pt x="5048" y="2626"/>
                  <a:pt x="5037" y="2592"/>
                </a:cubicBezTo>
                <a:lnTo>
                  <a:pt x="4901" y="2569"/>
                </a:lnTo>
                <a:close/>
                <a:moveTo>
                  <a:pt x="5048" y="2694"/>
                </a:moveTo>
                <a:cubicBezTo>
                  <a:pt x="5048" y="2706"/>
                  <a:pt x="5048" y="2706"/>
                  <a:pt x="5060" y="2706"/>
                </a:cubicBezTo>
                <a:lnTo>
                  <a:pt x="5048" y="2694"/>
                </a:lnTo>
                <a:close/>
                <a:moveTo>
                  <a:pt x="2082" y="2126"/>
                </a:moveTo>
                <a:lnTo>
                  <a:pt x="1842" y="2603"/>
                </a:lnTo>
                <a:cubicBezTo>
                  <a:pt x="1752" y="2797"/>
                  <a:pt x="1661" y="2979"/>
                  <a:pt x="1570" y="3171"/>
                </a:cubicBezTo>
                <a:lnTo>
                  <a:pt x="2388" y="3297"/>
                </a:lnTo>
                <a:lnTo>
                  <a:pt x="2559" y="2206"/>
                </a:lnTo>
                <a:lnTo>
                  <a:pt x="2082" y="2126"/>
                </a:lnTo>
                <a:close/>
                <a:moveTo>
                  <a:pt x="2638" y="2217"/>
                </a:moveTo>
                <a:lnTo>
                  <a:pt x="2468" y="3308"/>
                </a:lnTo>
                <a:lnTo>
                  <a:pt x="3082" y="3399"/>
                </a:lnTo>
                <a:cubicBezTo>
                  <a:pt x="3502" y="2956"/>
                  <a:pt x="3901" y="2592"/>
                  <a:pt x="4253" y="2467"/>
                </a:cubicBezTo>
                <a:lnTo>
                  <a:pt x="2638" y="2217"/>
                </a:lnTo>
                <a:close/>
                <a:moveTo>
                  <a:pt x="2456" y="3388"/>
                </a:moveTo>
                <a:lnTo>
                  <a:pt x="2332" y="4229"/>
                </a:lnTo>
                <a:cubicBezTo>
                  <a:pt x="2411" y="4138"/>
                  <a:pt x="2502" y="4035"/>
                  <a:pt x="2582" y="3945"/>
                </a:cubicBezTo>
                <a:cubicBezTo>
                  <a:pt x="2729" y="3785"/>
                  <a:pt x="2866" y="3626"/>
                  <a:pt x="3014" y="3479"/>
                </a:cubicBezTo>
                <a:lnTo>
                  <a:pt x="2456" y="3388"/>
                </a:lnTo>
                <a:close/>
                <a:moveTo>
                  <a:pt x="1524" y="3251"/>
                </a:moveTo>
                <a:cubicBezTo>
                  <a:pt x="1342" y="3626"/>
                  <a:pt x="1160" y="3979"/>
                  <a:pt x="990" y="4286"/>
                </a:cubicBezTo>
                <a:lnTo>
                  <a:pt x="2127" y="4457"/>
                </a:lnTo>
                <a:cubicBezTo>
                  <a:pt x="2161" y="4422"/>
                  <a:pt x="2184" y="4388"/>
                  <a:pt x="2218" y="4354"/>
                </a:cubicBezTo>
                <a:lnTo>
                  <a:pt x="2365" y="3376"/>
                </a:lnTo>
                <a:lnTo>
                  <a:pt x="1524" y="3251"/>
                </a:lnTo>
                <a:close/>
                <a:moveTo>
                  <a:pt x="1" y="5195"/>
                </a:moveTo>
                <a:lnTo>
                  <a:pt x="1" y="5207"/>
                </a:lnTo>
                <a:cubicBezTo>
                  <a:pt x="13" y="5207"/>
                  <a:pt x="24" y="5218"/>
                  <a:pt x="35" y="5218"/>
                </a:cubicBezTo>
                <a:lnTo>
                  <a:pt x="35" y="5207"/>
                </a:lnTo>
                <a:lnTo>
                  <a:pt x="13" y="5195"/>
                </a:lnTo>
                <a:close/>
                <a:moveTo>
                  <a:pt x="933" y="4366"/>
                </a:moveTo>
                <a:cubicBezTo>
                  <a:pt x="649" y="4843"/>
                  <a:pt x="376" y="5172"/>
                  <a:pt x="126" y="5207"/>
                </a:cubicBezTo>
                <a:lnTo>
                  <a:pt x="114" y="5263"/>
                </a:lnTo>
                <a:cubicBezTo>
                  <a:pt x="240" y="5331"/>
                  <a:pt x="365" y="5377"/>
                  <a:pt x="490" y="5411"/>
                </a:cubicBezTo>
                <a:lnTo>
                  <a:pt x="831" y="5468"/>
                </a:lnTo>
                <a:cubicBezTo>
                  <a:pt x="1160" y="5434"/>
                  <a:pt x="1592" y="5036"/>
                  <a:pt x="2047" y="4536"/>
                </a:cubicBezTo>
                <a:lnTo>
                  <a:pt x="933" y="4366"/>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4"/>
          <p:cNvSpPr/>
          <p:nvPr/>
        </p:nvSpPr>
        <p:spPr>
          <a:xfrm>
            <a:off x="5594962" y="2588917"/>
            <a:ext cx="499672" cy="137508"/>
          </a:xfrm>
          <a:custGeom>
            <a:avLst/>
            <a:gdLst/>
            <a:ahLst/>
            <a:cxnLst/>
            <a:rect l="l" t="t" r="r" b="b"/>
            <a:pathLst>
              <a:path w="7402" h="2037" extrusionOk="0">
                <a:moveTo>
                  <a:pt x="6606" y="1"/>
                </a:moveTo>
                <a:cubicBezTo>
                  <a:pt x="6549" y="1"/>
                  <a:pt x="6492" y="13"/>
                  <a:pt x="6435" y="23"/>
                </a:cubicBezTo>
                <a:lnTo>
                  <a:pt x="6310" y="831"/>
                </a:lnTo>
                <a:cubicBezTo>
                  <a:pt x="6538" y="683"/>
                  <a:pt x="6753" y="581"/>
                  <a:pt x="6947" y="581"/>
                </a:cubicBezTo>
                <a:cubicBezTo>
                  <a:pt x="6981" y="581"/>
                  <a:pt x="7003" y="581"/>
                  <a:pt x="7038" y="592"/>
                </a:cubicBezTo>
                <a:cubicBezTo>
                  <a:pt x="7163" y="604"/>
                  <a:pt x="7276" y="637"/>
                  <a:pt x="7390" y="695"/>
                </a:cubicBezTo>
                <a:lnTo>
                  <a:pt x="7402" y="695"/>
                </a:lnTo>
                <a:lnTo>
                  <a:pt x="7402" y="683"/>
                </a:lnTo>
                <a:cubicBezTo>
                  <a:pt x="7197" y="387"/>
                  <a:pt x="7094" y="69"/>
                  <a:pt x="6674" y="1"/>
                </a:cubicBezTo>
                <a:close/>
                <a:moveTo>
                  <a:pt x="6344" y="58"/>
                </a:moveTo>
                <a:cubicBezTo>
                  <a:pt x="6049" y="194"/>
                  <a:pt x="5730" y="535"/>
                  <a:pt x="5412" y="877"/>
                </a:cubicBezTo>
                <a:cubicBezTo>
                  <a:pt x="5412" y="887"/>
                  <a:pt x="5401" y="899"/>
                  <a:pt x="5389" y="910"/>
                </a:cubicBezTo>
                <a:lnTo>
                  <a:pt x="6071" y="1013"/>
                </a:lnTo>
                <a:cubicBezTo>
                  <a:pt x="6117" y="967"/>
                  <a:pt x="6174" y="933"/>
                  <a:pt x="6220" y="899"/>
                </a:cubicBezTo>
                <a:lnTo>
                  <a:pt x="6344" y="58"/>
                </a:lnTo>
                <a:close/>
                <a:moveTo>
                  <a:pt x="1968" y="910"/>
                </a:moveTo>
                <a:cubicBezTo>
                  <a:pt x="1558" y="910"/>
                  <a:pt x="1058" y="1149"/>
                  <a:pt x="672" y="1377"/>
                </a:cubicBezTo>
                <a:lnTo>
                  <a:pt x="1558" y="1513"/>
                </a:lnTo>
                <a:cubicBezTo>
                  <a:pt x="1718" y="1433"/>
                  <a:pt x="1877" y="1365"/>
                  <a:pt x="2036" y="1319"/>
                </a:cubicBezTo>
                <a:lnTo>
                  <a:pt x="2092" y="922"/>
                </a:lnTo>
                <a:cubicBezTo>
                  <a:pt x="2059" y="910"/>
                  <a:pt x="2013" y="910"/>
                  <a:pt x="1968" y="910"/>
                </a:cubicBezTo>
                <a:close/>
                <a:moveTo>
                  <a:pt x="558" y="1445"/>
                </a:moveTo>
                <a:cubicBezTo>
                  <a:pt x="262" y="1627"/>
                  <a:pt x="46" y="1797"/>
                  <a:pt x="1" y="1842"/>
                </a:cubicBezTo>
                <a:cubicBezTo>
                  <a:pt x="69" y="1854"/>
                  <a:pt x="137" y="1865"/>
                  <a:pt x="194" y="1865"/>
                </a:cubicBezTo>
                <a:cubicBezTo>
                  <a:pt x="387" y="1729"/>
                  <a:pt x="672" y="1559"/>
                  <a:pt x="990" y="1513"/>
                </a:cubicBezTo>
                <a:lnTo>
                  <a:pt x="558" y="1445"/>
                </a:lnTo>
                <a:close/>
                <a:moveTo>
                  <a:pt x="2183" y="933"/>
                </a:moveTo>
                <a:lnTo>
                  <a:pt x="2127" y="1297"/>
                </a:lnTo>
                <a:cubicBezTo>
                  <a:pt x="2206" y="1274"/>
                  <a:pt x="2286" y="1263"/>
                  <a:pt x="2377" y="1263"/>
                </a:cubicBezTo>
                <a:cubicBezTo>
                  <a:pt x="2422" y="1263"/>
                  <a:pt x="2468" y="1274"/>
                  <a:pt x="2524" y="1274"/>
                </a:cubicBezTo>
                <a:cubicBezTo>
                  <a:pt x="3070" y="1365"/>
                  <a:pt x="3434" y="1661"/>
                  <a:pt x="3855" y="1865"/>
                </a:cubicBezTo>
                <a:lnTo>
                  <a:pt x="4002" y="1888"/>
                </a:lnTo>
                <a:lnTo>
                  <a:pt x="4025" y="1729"/>
                </a:lnTo>
                <a:cubicBezTo>
                  <a:pt x="3252" y="1592"/>
                  <a:pt x="3047" y="1092"/>
                  <a:pt x="2183" y="933"/>
                </a:cubicBezTo>
                <a:close/>
                <a:moveTo>
                  <a:pt x="5321" y="978"/>
                </a:moveTo>
                <a:cubicBezTo>
                  <a:pt x="4934" y="1377"/>
                  <a:pt x="4548" y="1751"/>
                  <a:pt x="4173" y="1751"/>
                </a:cubicBezTo>
                <a:lnTo>
                  <a:pt x="4116" y="1751"/>
                </a:lnTo>
                <a:lnTo>
                  <a:pt x="4093" y="1900"/>
                </a:lnTo>
                <a:lnTo>
                  <a:pt x="4593" y="1979"/>
                </a:lnTo>
                <a:cubicBezTo>
                  <a:pt x="4673" y="1968"/>
                  <a:pt x="4764" y="1945"/>
                  <a:pt x="4855" y="1945"/>
                </a:cubicBezTo>
                <a:cubicBezTo>
                  <a:pt x="5116" y="1809"/>
                  <a:pt x="5401" y="1559"/>
                  <a:pt x="5697" y="1319"/>
                </a:cubicBezTo>
                <a:cubicBezTo>
                  <a:pt x="5788" y="1240"/>
                  <a:pt x="5878" y="1160"/>
                  <a:pt x="5980" y="1081"/>
                </a:cubicBezTo>
                <a:lnTo>
                  <a:pt x="5321" y="978"/>
                </a:lnTo>
                <a:close/>
                <a:moveTo>
                  <a:pt x="4264" y="2013"/>
                </a:moveTo>
                <a:lnTo>
                  <a:pt x="4264" y="2013"/>
                </a:lnTo>
                <a:cubicBezTo>
                  <a:pt x="4298" y="2024"/>
                  <a:pt x="4332" y="2036"/>
                  <a:pt x="4378" y="2036"/>
                </a:cubicBezTo>
                <a:lnTo>
                  <a:pt x="4389" y="2036"/>
                </a:lnTo>
                <a:lnTo>
                  <a:pt x="4264" y="201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4"/>
          <p:cNvSpPr/>
          <p:nvPr/>
        </p:nvSpPr>
        <p:spPr>
          <a:xfrm>
            <a:off x="5632631" y="2590470"/>
            <a:ext cx="396794" cy="135955"/>
          </a:xfrm>
          <a:custGeom>
            <a:avLst/>
            <a:gdLst/>
            <a:ahLst/>
            <a:cxnLst/>
            <a:rect l="l" t="t" r="r" b="b"/>
            <a:pathLst>
              <a:path w="5878" h="2014" extrusionOk="0">
                <a:moveTo>
                  <a:pt x="5877" y="0"/>
                </a:moveTo>
                <a:lnTo>
                  <a:pt x="5877" y="0"/>
                </a:lnTo>
                <a:cubicBezTo>
                  <a:pt x="5843" y="12"/>
                  <a:pt x="5821" y="23"/>
                  <a:pt x="5786" y="35"/>
                </a:cubicBezTo>
                <a:lnTo>
                  <a:pt x="5662" y="876"/>
                </a:lnTo>
                <a:cubicBezTo>
                  <a:pt x="5695" y="854"/>
                  <a:pt x="5718" y="831"/>
                  <a:pt x="5752" y="808"/>
                </a:cubicBezTo>
                <a:lnTo>
                  <a:pt x="5877" y="0"/>
                </a:lnTo>
                <a:close/>
                <a:moveTo>
                  <a:pt x="4831" y="887"/>
                </a:moveTo>
                <a:lnTo>
                  <a:pt x="4763" y="955"/>
                </a:lnTo>
                <a:lnTo>
                  <a:pt x="5422" y="1058"/>
                </a:lnTo>
                <a:cubicBezTo>
                  <a:pt x="5445" y="1035"/>
                  <a:pt x="5480" y="1013"/>
                  <a:pt x="5513" y="990"/>
                </a:cubicBezTo>
                <a:lnTo>
                  <a:pt x="4831" y="887"/>
                </a:lnTo>
                <a:close/>
                <a:moveTo>
                  <a:pt x="1534" y="899"/>
                </a:moveTo>
                <a:lnTo>
                  <a:pt x="1478" y="1296"/>
                </a:lnTo>
                <a:cubicBezTo>
                  <a:pt x="1512" y="1286"/>
                  <a:pt x="1534" y="1286"/>
                  <a:pt x="1569" y="1274"/>
                </a:cubicBezTo>
                <a:lnTo>
                  <a:pt x="1625" y="910"/>
                </a:lnTo>
                <a:cubicBezTo>
                  <a:pt x="1603" y="910"/>
                  <a:pt x="1569" y="899"/>
                  <a:pt x="1546" y="899"/>
                </a:cubicBezTo>
                <a:close/>
                <a:moveTo>
                  <a:pt x="114" y="1354"/>
                </a:moveTo>
                <a:cubicBezTo>
                  <a:pt x="79" y="1376"/>
                  <a:pt x="34" y="1399"/>
                  <a:pt x="0" y="1422"/>
                </a:cubicBezTo>
                <a:lnTo>
                  <a:pt x="432" y="1490"/>
                </a:lnTo>
                <a:cubicBezTo>
                  <a:pt x="488" y="1478"/>
                  <a:pt x="546" y="1478"/>
                  <a:pt x="602" y="1478"/>
                </a:cubicBezTo>
                <a:cubicBezTo>
                  <a:pt x="648" y="1478"/>
                  <a:pt x="705" y="1478"/>
                  <a:pt x="750" y="1490"/>
                </a:cubicBezTo>
                <a:lnTo>
                  <a:pt x="920" y="1524"/>
                </a:lnTo>
                <a:cubicBezTo>
                  <a:pt x="943" y="1513"/>
                  <a:pt x="966" y="1501"/>
                  <a:pt x="1000" y="1490"/>
                </a:cubicBezTo>
                <a:lnTo>
                  <a:pt x="114" y="1354"/>
                </a:lnTo>
                <a:close/>
                <a:moveTo>
                  <a:pt x="3467" y="1706"/>
                </a:moveTo>
                <a:lnTo>
                  <a:pt x="3444" y="1865"/>
                </a:lnTo>
                <a:lnTo>
                  <a:pt x="3297" y="1842"/>
                </a:lnTo>
                <a:lnTo>
                  <a:pt x="3297" y="1842"/>
                </a:lnTo>
                <a:cubicBezTo>
                  <a:pt x="3421" y="1899"/>
                  <a:pt x="3558" y="1956"/>
                  <a:pt x="3706" y="1990"/>
                </a:cubicBezTo>
                <a:lnTo>
                  <a:pt x="3831" y="2013"/>
                </a:lnTo>
                <a:cubicBezTo>
                  <a:pt x="3899" y="1990"/>
                  <a:pt x="3967" y="1968"/>
                  <a:pt x="4035" y="1956"/>
                </a:cubicBezTo>
                <a:lnTo>
                  <a:pt x="3535" y="1877"/>
                </a:lnTo>
                <a:lnTo>
                  <a:pt x="3558" y="1728"/>
                </a:lnTo>
                <a:cubicBezTo>
                  <a:pt x="3558" y="1718"/>
                  <a:pt x="3547" y="1718"/>
                  <a:pt x="3535" y="1718"/>
                </a:cubicBezTo>
                <a:cubicBezTo>
                  <a:pt x="3512" y="1718"/>
                  <a:pt x="3490" y="1718"/>
                  <a:pt x="3467" y="1706"/>
                </a:cubicBezTo>
                <a:close/>
              </a:path>
            </a:pathLst>
          </a:custGeom>
          <a:solidFill>
            <a:srgbClr val="257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4"/>
          <p:cNvSpPr/>
          <p:nvPr/>
        </p:nvSpPr>
        <p:spPr>
          <a:xfrm>
            <a:off x="6489085" y="2500686"/>
            <a:ext cx="394499" cy="276365"/>
          </a:xfrm>
          <a:custGeom>
            <a:avLst/>
            <a:gdLst/>
            <a:ahLst/>
            <a:cxnLst/>
            <a:rect l="l" t="t" r="r" b="b"/>
            <a:pathLst>
              <a:path w="5844" h="4094" extrusionOk="0">
                <a:moveTo>
                  <a:pt x="0" y="1"/>
                </a:moveTo>
                <a:lnTo>
                  <a:pt x="0" y="1"/>
                </a:lnTo>
                <a:cubicBezTo>
                  <a:pt x="46" y="342"/>
                  <a:pt x="91" y="683"/>
                  <a:pt x="137" y="1012"/>
                </a:cubicBezTo>
                <a:lnTo>
                  <a:pt x="569" y="1080"/>
                </a:lnTo>
                <a:cubicBezTo>
                  <a:pt x="398" y="671"/>
                  <a:pt x="228" y="262"/>
                  <a:pt x="0" y="1"/>
                </a:cubicBezTo>
                <a:close/>
                <a:moveTo>
                  <a:pt x="3422" y="1603"/>
                </a:moveTo>
                <a:lnTo>
                  <a:pt x="3399" y="1694"/>
                </a:lnTo>
                <a:cubicBezTo>
                  <a:pt x="3490" y="1661"/>
                  <a:pt x="3570" y="1649"/>
                  <a:pt x="3661" y="1649"/>
                </a:cubicBezTo>
                <a:lnTo>
                  <a:pt x="3695" y="1649"/>
                </a:lnTo>
                <a:lnTo>
                  <a:pt x="3422" y="1603"/>
                </a:lnTo>
                <a:close/>
                <a:moveTo>
                  <a:pt x="4252" y="1103"/>
                </a:moveTo>
                <a:cubicBezTo>
                  <a:pt x="3956" y="1103"/>
                  <a:pt x="3695" y="1251"/>
                  <a:pt x="3444" y="1456"/>
                </a:cubicBezTo>
                <a:lnTo>
                  <a:pt x="3433" y="1524"/>
                </a:lnTo>
                <a:lnTo>
                  <a:pt x="5343" y="1820"/>
                </a:lnTo>
                <a:cubicBezTo>
                  <a:pt x="5071" y="1467"/>
                  <a:pt x="4786" y="1171"/>
                  <a:pt x="4388" y="1115"/>
                </a:cubicBezTo>
                <a:cubicBezTo>
                  <a:pt x="4343" y="1103"/>
                  <a:pt x="4297" y="1103"/>
                  <a:pt x="4252" y="1103"/>
                </a:cubicBezTo>
                <a:close/>
                <a:moveTo>
                  <a:pt x="148" y="1103"/>
                </a:moveTo>
                <a:cubicBezTo>
                  <a:pt x="193" y="1512"/>
                  <a:pt x="250" y="1899"/>
                  <a:pt x="319" y="2252"/>
                </a:cubicBezTo>
                <a:lnTo>
                  <a:pt x="1160" y="2376"/>
                </a:lnTo>
                <a:lnTo>
                  <a:pt x="1183" y="2252"/>
                </a:lnTo>
                <a:cubicBezTo>
                  <a:pt x="943" y="1990"/>
                  <a:pt x="773" y="1581"/>
                  <a:pt x="614" y="1183"/>
                </a:cubicBezTo>
                <a:lnTo>
                  <a:pt x="148" y="1103"/>
                </a:lnTo>
                <a:close/>
                <a:moveTo>
                  <a:pt x="1251" y="2331"/>
                </a:moveTo>
                <a:lnTo>
                  <a:pt x="1239" y="2388"/>
                </a:lnTo>
                <a:lnTo>
                  <a:pt x="1353" y="2411"/>
                </a:lnTo>
                <a:cubicBezTo>
                  <a:pt x="1319" y="2388"/>
                  <a:pt x="1284" y="2354"/>
                  <a:pt x="1251" y="2331"/>
                </a:cubicBezTo>
                <a:close/>
                <a:moveTo>
                  <a:pt x="3297" y="1592"/>
                </a:moveTo>
                <a:cubicBezTo>
                  <a:pt x="3217" y="1672"/>
                  <a:pt x="3126" y="1752"/>
                  <a:pt x="3047" y="1831"/>
                </a:cubicBezTo>
                <a:cubicBezTo>
                  <a:pt x="2740" y="2126"/>
                  <a:pt x="2433" y="2422"/>
                  <a:pt x="2080" y="2525"/>
                </a:cubicBezTo>
                <a:lnTo>
                  <a:pt x="2524" y="2581"/>
                </a:lnTo>
                <a:cubicBezTo>
                  <a:pt x="2762" y="2229"/>
                  <a:pt x="3012" y="1899"/>
                  <a:pt x="3308" y="1740"/>
                </a:cubicBezTo>
                <a:lnTo>
                  <a:pt x="3331" y="1592"/>
                </a:lnTo>
                <a:close/>
                <a:moveTo>
                  <a:pt x="3831" y="1672"/>
                </a:moveTo>
                <a:lnTo>
                  <a:pt x="3831" y="1672"/>
                </a:lnTo>
                <a:cubicBezTo>
                  <a:pt x="4240" y="1774"/>
                  <a:pt x="4490" y="2308"/>
                  <a:pt x="4763" y="2934"/>
                </a:cubicBezTo>
                <a:lnTo>
                  <a:pt x="5172" y="2990"/>
                </a:lnTo>
                <a:lnTo>
                  <a:pt x="5343" y="1899"/>
                </a:lnTo>
                <a:lnTo>
                  <a:pt x="3831" y="1672"/>
                </a:lnTo>
                <a:close/>
                <a:moveTo>
                  <a:pt x="5423" y="1922"/>
                </a:moveTo>
                <a:lnTo>
                  <a:pt x="5263" y="3002"/>
                </a:lnTo>
                <a:lnTo>
                  <a:pt x="5627" y="3058"/>
                </a:lnTo>
                <a:cubicBezTo>
                  <a:pt x="5616" y="2775"/>
                  <a:pt x="5684" y="2558"/>
                  <a:pt x="5775" y="2411"/>
                </a:cubicBezTo>
                <a:lnTo>
                  <a:pt x="5775" y="2399"/>
                </a:lnTo>
                <a:cubicBezTo>
                  <a:pt x="5662" y="2240"/>
                  <a:pt x="5536" y="2081"/>
                  <a:pt x="5423" y="1922"/>
                </a:cubicBezTo>
                <a:close/>
                <a:moveTo>
                  <a:pt x="329" y="2343"/>
                </a:moveTo>
                <a:lnTo>
                  <a:pt x="329" y="2343"/>
                </a:lnTo>
                <a:cubicBezTo>
                  <a:pt x="432" y="2854"/>
                  <a:pt x="557" y="3275"/>
                  <a:pt x="728" y="3513"/>
                </a:cubicBezTo>
                <a:lnTo>
                  <a:pt x="989" y="3559"/>
                </a:lnTo>
                <a:lnTo>
                  <a:pt x="1148" y="2467"/>
                </a:lnTo>
                <a:lnTo>
                  <a:pt x="329" y="2343"/>
                </a:lnTo>
                <a:close/>
                <a:moveTo>
                  <a:pt x="4809" y="3025"/>
                </a:moveTo>
                <a:cubicBezTo>
                  <a:pt x="4889" y="3218"/>
                  <a:pt x="4980" y="3422"/>
                  <a:pt x="5071" y="3627"/>
                </a:cubicBezTo>
                <a:lnTo>
                  <a:pt x="5161" y="3081"/>
                </a:lnTo>
                <a:lnTo>
                  <a:pt x="4809" y="3025"/>
                </a:lnTo>
                <a:close/>
                <a:moveTo>
                  <a:pt x="1228" y="2479"/>
                </a:moveTo>
                <a:lnTo>
                  <a:pt x="1057" y="3571"/>
                </a:lnTo>
                <a:lnTo>
                  <a:pt x="1569" y="3650"/>
                </a:lnTo>
                <a:cubicBezTo>
                  <a:pt x="1898" y="3468"/>
                  <a:pt x="2171" y="3081"/>
                  <a:pt x="2444" y="2695"/>
                </a:cubicBezTo>
                <a:cubicBezTo>
                  <a:pt x="2444" y="2684"/>
                  <a:pt x="2456" y="2672"/>
                  <a:pt x="2467" y="2661"/>
                </a:cubicBezTo>
                <a:lnTo>
                  <a:pt x="1228" y="2479"/>
                </a:lnTo>
                <a:close/>
                <a:moveTo>
                  <a:pt x="819" y="3616"/>
                </a:moveTo>
                <a:lnTo>
                  <a:pt x="819" y="3616"/>
                </a:lnTo>
                <a:cubicBezTo>
                  <a:pt x="852" y="3661"/>
                  <a:pt x="910" y="3684"/>
                  <a:pt x="955" y="3707"/>
                </a:cubicBezTo>
                <a:lnTo>
                  <a:pt x="966" y="3639"/>
                </a:lnTo>
                <a:lnTo>
                  <a:pt x="819" y="3616"/>
                </a:lnTo>
                <a:close/>
                <a:moveTo>
                  <a:pt x="1046" y="3650"/>
                </a:moveTo>
                <a:lnTo>
                  <a:pt x="1034" y="3741"/>
                </a:lnTo>
                <a:lnTo>
                  <a:pt x="1046" y="3741"/>
                </a:lnTo>
                <a:cubicBezTo>
                  <a:pt x="1092" y="3741"/>
                  <a:pt x="1137" y="3752"/>
                  <a:pt x="1171" y="3752"/>
                </a:cubicBezTo>
                <a:cubicBezTo>
                  <a:pt x="1262" y="3752"/>
                  <a:pt x="1342" y="3730"/>
                  <a:pt x="1421" y="3707"/>
                </a:cubicBezTo>
                <a:lnTo>
                  <a:pt x="1046" y="3650"/>
                </a:lnTo>
                <a:close/>
                <a:moveTo>
                  <a:pt x="5241" y="3093"/>
                </a:moveTo>
                <a:lnTo>
                  <a:pt x="5139" y="3763"/>
                </a:lnTo>
                <a:cubicBezTo>
                  <a:pt x="5195" y="3877"/>
                  <a:pt x="5252" y="3980"/>
                  <a:pt x="5309" y="4093"/>
                </a:cubicBezTo>
                <a:cubicBezTo>
                  <a:pt x="5491" y="3980"/>
                  <a:pt x="5673" y="3900"/>
                  <a:pt x="5844" y="3832"/>
                </a:cubicBezTo>
                <a:cubicBezTo>
                  <a:pt x="5832" y="3798"/>
                  <a:pt x="5809" y="3763"/>
                  <a:pt x="5798" y="3730"/>
                </a:cubicBezTo>
                <a:cubicBezTo>
                  <a:pt x="5707" y="3513"/>
                  <a:pt x="5662" y="3320"/>
                  <a:pt x="5639" y="3149"/>
                </a:cubicBezTo>
                <a:lnTo>
                  <a:pt x="5241" y="3093"/>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4"/>
          <p:cNvSpPr/>
          <p:nvPr/>
        </p:nvSpPr>
        <p:spPr>
          <a:xfrm>
            <a:off x="6997138" y="2522221"/>
            <a:ext cx="561777" cy="254831"/>
          </a:xfrm>
          <a:custGeom>
            <a:avLst/>
            <a:gdLst/>
            <a:ahLst/>
            <a:cxnLst/>
            <a:rect l="l" t="t" r="r" b="b"/>
            <a:pathLst>
              <a:path w="8322" h="3775" extrusionOk="0">
                <a:moveTo>
                  <a:pt x="8322" y="34"/>
                </a:moveTo>
                <a:lnTo>
                  <a:pt x="8322" y="34"/>
                </a:lnTo>
                <a:cubicBezTo>
                  <a:pt x="8322" y="34"/>
                  <a:pt x="8185" y="296"/>
                  <a:pt x="7958" y="637"/>
                </a:cubicBezTo>
                <a:lnTo>
                  <a:pt x="8231" y="682"/>
                </a:lnTo>
                <a:lnTo>
                  <a:pt x="8322" y="34"/>
                </a:lnTo>
                <a:close/>
                <a:moveTo>
                  <a:pt x="2069" y="602"/>
                </a:moveTo>
                <a:lnTo>
                  <a:pt x="2069" y="602"/>
                </a:lnTo>
                <a:cubicBezTo>
                  <a:pt x="1978" y="693"/>
                  <a:pt x="1887" y="796"/>
                  <a:pt x="1796" y="898"/>
                </a:cubicBezTo>
                <a:lnTo>
                  <a:pt x="2024" y="932"/>
                </a:lnTo>
                <a:lnTo>
                  <a:pt x="2069" y="602"/>
                </a:lnTo>
                <a:close/>
                <a:moveTo>
                  <a:pt x="3126" y="0"/>
                </a:moveTo>
                <a:cubicBezTo>
                  <a:pt x="2808" y="0"/>
                  <a:pt x="2489" y="205"/>
                  <a:pt x="2171" y="500"/>
                </a:cubicBezTo>
                <a:lnTo>
                  <a:pt x="2103" y="943"/>
                </a:lnTo>
                <a:lnTo>
                  <a:pt x="4035" y="1239"/>
                </a:lnTo>
                <a:lnTo>
                  <a:pt x="4149" y="478"/>
                </a:lnTo>
                <a:cubicBezTo>
                  <a:pt x="3911" y="261"/>
                  <a:pt x="3638" y="91"/>
                  <a:pt x="3308" y="23"/>
                </a:cubicBezTo>
                <a:lnTo>
                  <a:pt x="3183" y="0"/>
                </a:lnTo>
                <a:close/>
                <a:moveTo>
                  <a:pt x="4229" y="557"/>
                </a:moveTo>
                <a:lnTo>
                  <a:pt x="4116" y="1251"/>
                </a:lnTo>
                <a:lnTo>
                  <a:pt x="4934" y="1375"/>
                </a:lnTo>
                <a:cubicBezTo>
                  <a:pt x="4695" y="1114"/>
                  <a:pt x="4479" y="807"/>
                  <a:pt x="4229" y="557"/>
                </a:cubicBezTo>
                <a:close/>
                <a:moveTo>
                  <a:pt x="7901" y="716"/>
                </a:moveTo>
                <a:cubicBezTo>
                  <a:pt x="7673" y="1046"/>
                  <a:pt x="7367" y="1421"/>
                  <a:pt x="7026" y="1694"/>
                </a:cubicBezTo>
                <a:lnTo>
                  <a:pt x="8049" y="1853"/>
                </a:lnTo>
                <a:lnTo>
                  <a:pt x="8208" y="761"/>
                </a:lnTo>
                <a:lnTo>
                  <a:pt x="7901" y="716"/>
                </a:lnTo>
                <a:close/>
                <a:moveTo>
                  <a:pt x="1728" y="978"/>
                </a:moveTo>
                <a:cubicBezTo>
                  <a:pt x="1592" y="1137"/>
                  <a:pt x="1455" y="1307"/>
                  <a:pt x="1319" y="1478"/>
                </a:cubicBezTo>
                <a:cubicBezTo>
                  <a:pt x="1182" y="1648"/>
                  <a:pt x="1046" y="1807"/>
                  <a:pt x="910" y="1966"/>
                </a:cubicBezTo>
                <a:lnTo>
                  <a:pt x="1842" y="2115"/>
                </a:lnTo>
                <a:lnTo>
                  <a:pt x="2012" y="1023"/>
                </a:lnTo>
                <a:lnTo>
                  <a:pt x="1728" y="978"/>
                </a:lnTo>
                <a:close/>
                <a:moveTo>
                  <a:pt x="2092" y="1034"/>
                </a:moveTo>
                <a:lnTo>
                  <a:pt x="1933" y="2126"/>
                </a:lnTo>
                <a:lnTo>
                  <a:pt x="3854" y="2421"/>
                </a:lnTo>
                <a:lnTo>
                  <a:pt x="4013" y="1330"/>
                </a:lnTo>
                <a:lnTo>
                  <a:pt x="2092" y="1034"/>
                </a:lnTo>
                <a:close/>
                <a:moveTo>
                  <a:pt x="4104" y="1342"/>
                </a:moveTo>
                <a:lnTo>
                  <a:pt x="3934" y="2433"/>
                </a:lnTo>
                <a:lnTo>
                  <a:pt x="4684" y="2547"/>
                </a:lnTo>
                <a:lnTo>
                  <a:pt x="4763" y="2547"/>
                </a:lnTo>
                <a:cubicBezTo>
                  <a:pt x="4820" y="2547"/>
                  <a:pt x="4877" y="2547"/>
                  <a:pt x="4911" y="2569"/>
                </a:cubicBezTo>
                <a:cubicBezTo>
                  <a:pt x="4934" y="2569"/>
                  <a:pt x="4957" y="2580"/>
                  <a:pt x="4980" y="2592"/>
                </a:cubicBezTo>
                <a:lnTo>
                  <a:pt x="5854" y="2729"/>
                </a:lnTo>
                <a:lnTo>
                  <a:pt x="5957" y="2069"/>
                </a:lnTo>
                <a:cubicBezTo>
                  <a:pt x="5582" y="2012"/>
                  <a:pt x="5286" y="1774"/>
                  <a:pt x="5025" y="1478"/>
                </a:cubicBezTo>
                <a:lnTo>
                  <a:pt x="4104" y="1342"/>
                </a:lnTo>
                <a:close/>
                <a:moveTo>
                  <a:pt x="3922" y="2512"/>
                </a:moveTo>
                <a:lnTo>
                  <a:pt x="3876" y="2853"/>
                </a:lnTo>
                <a:lnTo>
                  <a:pt x="3979" y="2921"/>
                </a:lnTo>
                <a:cubicBezTo>
                  <a:pt x="4047" y="2808"/>
                  <a:pt x="4138" y="2717"/>
                  <a:pt x="4229" y="2638"/>
                </a:cubicBezTo>
                <a:cubicBezTo>
                  <a:pt x="4252" y="2626"/>
                  <a:pt x="4320" y="2603"/>
                  <a:pt x="4399" y="2592"/>
                </a:cubicBezTo>
                <a:lnTo>
                  <a:pt x="3922" y="2512"/>
                </a:lnTo>
                <a:close/>
                <a:moveTo>
                  <a:pt x="6923" y="1774"/>
                </a:moveTo>
                <a:cubicBezTo>
                  <a:pt x="6662" y="1955"/>
                  <a:pt x="6389" y="2080"/>
                  <a:pt x="6105" y="2080"/>
                </a:cubicBezTo>
                <a:lnTo>
                  <a:pt x="6048" y="2080"/>
                </a:lnTo>
                <a:lnTo>
                  <a:pt x="5945" y="2739"/>
                </a:lnTo>
                <a:lnTo>
                  <a:pt x="7867" y="3035"/>
                </a:lnTo>
                <a:lnTo>
                  <a:pt x="8037" y="1944"/>
                </a:lnTo>
                <a:lnTo>
                  <a:pt x="6923" y="1774"/>
                </a:lnTo>
                <a:close/>
                <a:moveTo>
                  <a:pt x="5195" y="2706"/>
                </a:moveTo>
                <a:lnTo>
                  <a:pt x="5195" y="2706"/>
                </a:lnTo>
                <a:cubicBezTo>
                  <a:pt x="5354" y="2808"/>
                  <a:pt x="5571" y="2944"/>
                  <a:pt x="5809" y="3092"/>
                </a:cubicBezTo>
                <a:lnTo>
                  <a:pt x="5844" y="2808"/>
                </a:lnTo>
                <a:lnTo>
                  <a:pt x="5195" y="2706"/>
                </a:lnTo>
                <a:close/>
                <a:moveTo>
                  <a:pt x="841" y="2046"/>
                </a:moveTo>
                <a:cubicBezTo>
                  <a:pt x="557" y="2365"/>
                  <a:pt x="284" y="2649"/>
                  <a:pt x="0" y="2808"/>
                </a:cubicBezTo>
                <a:cubicBezTo>
                  <a:pt x="57" y="2853"/>
                  <a:pt x="102" y="2899"/>
                  <a:pt x="147" y="2910"/>
                </a:cubicBezTo>
                <a:cubicBezTo>
                  <a:pt x="205" y="2944"/>
                  <a:pt x="341" y="3012"/>
                  <a:pt x="534" y="3115"/>
                </a:cubicBezTo>
                <a:lnTo>
                  <a:pt x="1660" y="3285"/>
                </a:lnTo>
                <a:lnTo>
                  <a:pt x="1830" y="2194"/>
                </a:lnTo>
                <a:lnTo>
                  <a:pt x="841" y="2046"/>
                </a:lnTo>
                <a:close/>
                <a:moveTo>
                  <a:pt x="1910" y="2206"/>
                </a:moveTo>
                <a:lnTo>
                  <a:pt x="1739" y="3297"/>
                </a:lnTo>
                <a:lnTo>
                  <a:pt x="2274" y="3388"/>
                </a:lnTo>
                <a:cubicBezTo>
                  <a:pt x="2285" y="3240"/>
                  <a:pt x="2297" y="3092"/>
                  <a:pt x="2307" y="2956"/>
                </a:cubicBezTo>
                <a:cubicBezTo>
                  <a:pt x="2342" y="2820"/>
                  <a:pt x="2547" y="2626"/>
                  <a:pt x="2797" y="2524"/>
                </a:cubicBezTo>
                <a:cubicBezTo>
                  <a:pt x="2865" y="2489"/>
                  <a:pt x="2990" y="2444"/>
                  <a:pt x="3103" y="2444"/>
                </a:cubicBezTo>
                <a:cubicBezTo>
                  <a:pt x="3161" y="2444"/>
                  <a:pt x="3217" y="2456"/>
                  <a:pt x="3262" y="2478"/>
                </a:cubicBezTo>
                <a:cubicBezTo>
                  <a:pt x="3331" y="2512"/>
                  <a:pt x="3467" y="2603"/>
                  <a:pt x="3661" y="2717"/>
                </a:cubicBezTo>
                <a:lnTo>
                  <a:pt x="3785" y="2797"/>
                </a:lnTo>
                <a:lnTo>
                  <a:pt x="3831" y="2501"/>
                </a:lnTo>
                <a:lnTo>
                  <a:pt x="1910" y="2206"/>
                </a:lnTo>
                <a:close/>
                <a:moveTo>
                  <a:pt x="5934" y="2830"/>
                </a:moveTo>
                <a:lnTo>
                  <a:pt x="5877" y="3138"/>
                </a:lnTo>
                <a:cubicBezTo>
                  <a:pt x="5912" y="3161"/>
                  <a:pt x="5934" y="3171"/>
                  <a:pt x="5968" y="3194"/>
                </a:cubicBezTo>
                <a:lnTo>
                  <a:pt x="6105" y="3285"/>
                </a:lnTo>
                <a:cubicBezTo>
                  <a:pt x="6276" y="3126"/>
                  <a:pt x="6457" y="3024"/>
                  <a:pt x="6650" y="3024"/>
                </a:cubicBezTo>
                <a:lnTo>
                  <a:pt x="6741" y="3024"/>
                </a:lnTo>
                <a:cubicBezTo>
                  <a:pt x="6809" y="3035"/>
                  <a:pt x="6878" y="3070"/>
                  <a:pt x="6946" y="3103"/>
                </a:cubicBezTo>
                <a:cubicBezTo>
                  <a:pt x="6969" y="3103"/>
                  <a:pt x="7003" y="3115"/>
                  <a:pt x="7037" y="3115"/>
                </a:cubicBezTo>
                <a:cubicBezTo>
                  <a:pt x="7140" y="3161"/>
                  <a:pt x="7423" y="3353"/>
                  <a:pt x="7753" y="3593"/>
                </a:cubicBezTo>
                <a:cubicBezTo>
                  <a:pt x="7776" y="3558"/>
                  <a:pt x="7787" y="3535"/>
                  <a:pt x="7787" y="3524"/>
                </a:cubicBezTo>
                <a:lnTo>
                  <a:pt x="7855" y="3115"/>
                </a:lnTo>
                <a:lnTo>
                  <a:pt x="5934" y="2830"/>
                </a:lnTo>
                <a:close/>
                <a:moveTo>
                  <a:pt x="796" y="3240"/>
                </a:moveTo>
                <a:cubicBezTo>
                  <a:pt x="1034" y="3365"/>
                  <a:pt x="1319" y="3513"/>
                  <a:pt x="1603" y="3649"/>
                </a:cubicBezTo>
                <a:lnTo>
                  <a:pt x="1648" y="3376"/>
                </a:lnTo>
                <a:lnTo>
                  <a:pt x="796" y="3240"/>
                </a:lnTo>
                <a:close/>
                <a:moveTo>
                  <a:pt x="1739" y="3388"/>
                </a:moveTo>
                <a:lnTo>
                  <a:pt x="1694" y="3694"/>
                </a:lnTo>
                <a:cubicBezTo>
                  <a:pt x="1739" y="3717"/>
                  <a:pt x="1796" y="3740"/>
                  <a:pt x="1842" y="3774"/>
                </a:cubicBezTo>
                <a:cubicBezTo>
                  <a:pt x="1978" y="3672"/>
                  <a:pt x="2103" y="3593"/>
                  <a:pt x="2262" y="3547"/>
                </a:cubicBezTo>
                <a:lnTo>
                  <a:pt x="2262" y="3467"/>
                </a:lnTo>
                <a:lnTo>
                  <a:pt x="1739" y="3388"/>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4"/>
          <p:cNvSpPr/>
          <p:nvPr/>
        </p:nvSpPr>
        <p:spPr>
          <a:xfrm>
            <a:off x="7033119" y="2522221"/>
            <a:ext cx="519653" cy="249431"/>
          </a:xfrm>
          <a:custGeom>
            <a:avLst/>
            <a:gdLst/>
            <a:ahLst/>
            <a:cxnLst/>
            <a:rect l="l" t="t" r="r" b="b"/>
            <a:pathLst>
              <a:path w="7698" h="3695" extrusionOk="0">
                <a:moveTo>
                  <a:pt x="2650" y="0"/>
                </a:moveTo>
                <a:lnTo>
                  <a:pt x="2775" y="23"/>
                </a:lnTo>
                <a:cubicBezTo>
                  <a:pt x="2752" y="11"/>
                  <a:pt x="2729" y="11"/>
                  <a:pt x="2707" y="0"/>
                </a:cubicBezTo>
                <a:close/>
                <a:moveTo>
                  <a:pt x="7425" y="637"/>
                </a:moveTo>
                <a:cubicBezTo>
                  <a:pt x="7402" y="670"/>
                  <a:pt x="7390" y="693"/>
                  <a:pt x="7368" y="716"/>
                </a:cubicBezTo>
                <a:lnTo>
                  <a:pt x="7675" y="761"/>
                </a:lnTo>
                <a:lnTo>
                  <a:pt x="7698" y="682"/>
                </a:lnTo>
                <a:lnTo>
                  <a:pt x="7425" y="637"/>
                </a:lnTo>
                <a:close/>
                <a:moveTo>
                  <a:pt x="6493" y="1694"/>
                </a:moveTo>
                <a:cubicBezTo>
                  <a:pt x="6458" y="1716"/>
                  <a:pt x="6425" y="1751"/>
                  <a:pt x="6390" y="1774"/>
                </a:cubicBezTo>
                <a:lnTo>
                  <a:pt x="7502" y="1943"/>
                </a:lnTo>
                <a:lnTo>
                  <a:pt x="7502" y="1943"/>
                </a:lnTo>
                <a:lnTo>
                  <a:pt x="7516" y="1853"/>
                </a:lnTo>
                <a:lnTo>
                  <a:pt x="6493" y="1694"/>
                </a:lnTo>
                <a:close/>
                <a:moveTo>
                  <a:pt x="1559" y="1034"/>
                </a:moveTo>
                <a:lnTo>
                  <a:pt x="3480" y="1330"/>
                </a:lnTo>
                <a:lnTo>
                  <a:pt x="3321" y="2421"/>
                </a:lnTo>
                <a:lnTo>
                  <a:pt x="1400" y="2126"/>
                </a:lnTo>
                <a:lnTo>
                  <a:pt x="1559" y="1034"/>
                </a:lnTo>
                <a:close/>
                <a:moveTo>
                  <a:pt x="7502" y="1943"/>
                </a:moveTo>
                <a:lnTo>
                  <a:pt x="7333" y="3035"/>
                </a:lnTo>
                <a:lnTo>
                  <a:pt x="7334" y="3035"/>
                </a:lnTo>
                <a:lnTo>
                  <a:pt x="7504" y="1944"/>
                </a:lnTo>
                <a:lnTo>
                  <a:pt x="7502" y="1943"/>
                </a:lnTo>
                <a:close/>
                <a:moveTo>
                  <a:pt x="5424" y="2069"/>
                </a:moveTo>
                <a:lnTo>
                  <a:pt x="5321" y="2729"/>
                </a:lnTo>
                <a:lnTo>
                  <a:pt x="4447" y="2592"/>
                </a:lnTo>
                <a:lnTo>
                  <a:pt x="4447" y="2592"/>
                </a:lnTo>
                <a:cubicBezTo>
                  <a:pt x="4503" y="2626"/>
                  <a:pt x="4571" y="2660"/>
                  <a:pt x="4662" y="2706"/>
                </a:cubicBezTo>
                <a:lnTo>
                  <a:pt x="5311" y="2808"/>
                </a:lnTo>
                <a:lnTo>
                  <a:pt x="5276" y="3092"/>
                </a:lnTo>
                <a:cubicBezTo>
                  <a:pt x="5299" y="3103"/>
                  <a:pt x="5321" y="3126"/>
                  <a:pt x="5344" y="3138"/>
                </a:cubicBezTo>
                <a:lnTo>
                  <a:pt x="5401" y="2830"/>
                </a:lnTo>
                <a:lnTo>
                  <a:pt x="7321" y="3115"/>
                </a:lnTo>
                <a:lnTo>
                  <a:pt x="7321" y="3115"/>
                </a:lnTo>
                <a:lnTo>
                  <a:pt x="7333" y="3035"/>
                </a:lnTo>
                <a:lnTo>
                  <a:pt x="5412" y="2739"/>
                </a:lnTo>
                <a:lnTo>
                  <a:pt x="5515" y="2080"/>
                </a:lnTo>
                <a:cubicBezTo>
                  <a:pt x="5481" y="2080"/>
                  <a:pt x="5458" y="2080"/>
                  <a:pt x="5424" y="2069"/>
                </a:cubicBezTo>
                <a:close/>
                <a:moveTo>
                  <a:pt x="7321" y="3115"/>
                </a:moveTo>
                <a:lnTo>
                  <a:pt x="7299" y="3258"/>
                </a:lnTo>
                <a:lnTo>
                  <a:pt x="7322" y="3115"/>
                </a:lnTo>
                <a:lnTo>
                  <a:pt x="7321" y="3115"/>
                </a:lnTo>
                <a:close/>
                <a:moveTo>
                  <a:pt x="7299" y="3258"/>
                </a:moveTo>
                <a:lnTo>
                  <a:pt x="7254" y="3524"/>
                </a:lnTo>
                <a:lnTo>
                  <a:pt x="7243" y="3615"/>
                </a:lnTo>
                <a:lnTo>
                  <a:pt x="7299" y="3258"/>
                </a:lnTo>
                <a:close/>
                <a:moveTo>
                  <a:pt x="3616" y="478"/>
                </a:moveTo>
                <a:lnTo>
                  <a:pt x="3502" y="1239"/>
                </a:lnTo>
                <a:lnTo>
                  <a:pt x="1570" y="943"/>
                </a:lnTo>
                <a:lnTo>
                  <a:pt x="1638" y="500"/>
                </a:lnTo>
                <a:lnTo>
                  <a:pt x="1638" y="500"/>
                </a:lnTo>
                <a:lnTo>
                  <a:pt x="1536" y="602"/>
                </a:lnTo>
                <a:lnTo>
                  <a:pt x="1491" y="932"/>
                </a:lnTo>
                <a:lnTo>
                  <a:pt x="1263" y="898"/>
                </a:lnTo>
                <a:cubicBezTo>
                  <a:pt x="1241" y="932"/>
                  <a:pt x="1218" y="955"/>
                  <a:pt x="1195" y="978"/>
                </a:cubicBezTo>
                <a:lnTo>
                  <a:pt x="1479" y="1023"/>
                </a:lnTo>
                <a:lnTo>
                  <a:pt x="1309" y="2115"/>
                </a:lnTo>
                <a:lnTo>
                  <a:pt x="377" y="1966"/>
                </a:lnTo>
                <a:cubicBezTo>
                  <a:pt x="354" y="1989"/>
                  <a:pt x="331" y="2024"/>
                  <a:pt x="308" y="2046"/>
                </a:cubicBezTo>
                <a:lnTo>
                  <a:pt x="1297" y="2194"/>
                </a:lnTo>
                <a:lnTo>
                  <a:pt x="1127" y="3285"/>
                </a:lnTo>
                <a:lnTo>
                  <a:pt x="1" y="3115"/>
                </a:lnTo>
                <a:lnTo>
                  <a:pt x="1" y="3115"/>
                </a:lnTo>
                <a:cubicBezTo>
                  <a:pt x="81" y="3149"/>
                  <a:pt x="160" y="3194"/>
                  <a:pt x="263" y="3240"/>
                </a:cubicBezTo>
                <a:lnTo>
                  <a:pt x="1115" y="3376"/>
                </a:lnTo>
                <a:lnTo>
                  <a:pt x="1070" y="3649"/>
                </a:lnTo>
                <a:cubicBezTo>
                  <a:pt x="1104" y="3661"/>
                  <a:pt x="1127" y="3684"/>
                  <a:pt x="1161" y="3694"/>
                </a:cubicBezTo>
                <a:lnTo>
                  <a:pt x="1206" y="3388"/>
                </a:lnTo>
                <a:lnTo>
                  <a:pt x="1729" y="3467"/>
                </a:lnTo>
                <a:cubicBezTo>
                  <a:pt x="1741" y="3433"/>
                  <a:pt x="1741" y="3411"/>
                  <a:pt x="1741" y="3388"/>
                </a:cubicBezTo>
                <a:lnTo>
                  <a:pt x="1206" y="3297"/>
                </a:lnTo>
                <a:lnTo>
                  <a:pt x="1377" y="2206"/>
                </a:lnTo>
                <a:lnTo>
                  <a:pt x="3298" y="2501"/>
                </a:lnTo>
                <a:lnTo>
                  <a:pt x="3252" y="2797"/>
                </a:lnTo>
                <a:lnTo>
                  <a:pt x="3343" y="2853"/>
                </a:lnTo>
                <a:lnTo>
                  <a:pt x="3389" y="2512"/>
                </a:lnTo>
                <a:lnTo>
                  <a:pt x="3866" y="2592"/>
                </a:lnTo>
                <a:cubicBezTo>
                  <a:pt x="3946" y="2569"/>
                  <a:pt x="4048" y="2558"/>
                  <a:pt x="4151" y="2547"/>
                </a:cubicBezTo>
                <a:lnTo>
                  <a:pt x="3401" y="2433"/>
                </a:lnTo>
                <a:lnTo>
                  <a:pt x="3571" y="1342"/>
                </a:lnTo>
                <a:lnTo>
                  <a:pt x="4492" y="1478"/>
                </a:lnTo>
                <a:cubicBezTo>
                  <a:pt x="4457" y="1443"/>
                  <a:pt x="4424" y="1410"/>
                  <a:pt x="4401" y="1375"/>
                </a:cubicBezTo>
                <a:lnTo>
                  <a:pt x="3583" y="1251"/>
                </a:lnTo>
                <a:lnTo>
                  <a:pt x="3696" y="557"/>
                </a:lnTo>
                <a:cubicBezTo>
                  <a:pt x="3662" y="534"/>
                  <a:pt x="3639" y="511"/>
                  <a:pt x="3616" y="478"/>
                </a:cubicBezTo>
                <a:close/>
              </a:path>
            </a:pathLst>
          </a:custGeom>
          <a:solidFill>
            <a:srgbClr val="257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4"/>
          <p:cNvSpPr/>
          <p:nvPr/>
        </p:nvSpPr>
        <p:spPr>
          <a:xfrm>
            <a:off x="6094577" y="2635766"/>
            <a:ext cx="52991" cy="33077"/>
          </a:xfrm>
          <a:custGeom>
            <a:avLst/>
            <a:gdLst/>
            <a:ahLst/>
            <a:cxnLst/>
            <a:rect l="l" t="t" r="r" b="b"/>
            <a:pathLst>
              <a:path w="785" h="490" extrusionOk="0">
                <a:moveTo>
                  <a:pt x="1" y="1"/>
                </a:moveTo>
                <a:cubicBezTo>
                  <a:pt x="183" y="273"/>
                  <a:pt x="466" y="444"/>
                  <a:pt x="785" y="489"/>
                </a:cubicBezTo>
                <a:cubicBezTo>
                  <a:pt x="512" y="330"/>
                  <a:pt x="296" y="125"/>
                  <a:pt x="1" y="1"/>
                </a:cubicBezTo>
                <a:close/>
              </a:path>
            </a:pathLst>
          </a:custGeom>
          <a:solidFill>
            <a:srgbClr val="1A70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4"/>
          <p:cNvSpPr/>
          <p:nvPr/>
        </p:nvSpPr>
        <p:spPr>
          <a:xfrm>
            <a:off x="5600363" y="2756265"/>
            <a:ext cx="1251745" cy="191917"/>
          </a:xfrm>
          <a:custGeom>
            <a:avLst/>
            <a:gdLst/>
            <a:ahLst/>
            <a:cxnLst/>
            <a:rect l="l" t="t" r="r" b="b"/>
            <a:pathLst>
              <a:path w="18543" h="2843" extrusionOk="0">
                <a:moveTo>
                  <a:pt x="17883" y="2740"/>
                </a:moveTo>
                <a:lnTo>
                  <a:pt x="17883" y="2740"/>
                </a:lnTo>
                <a:lnTo>
                  <a:pt x="18542" y="2842"/>
                </a:lnTo>
                <a:lnTo>
                  <a:pt x="18542" y="2842"/>
                </a:lnTo>
                <a:lnTo>
                  <a:pt x="17883" y="2740"/>
                </a:lnTo>
                <a:close/>
                <a:moveTo>
                  <a:pt x="15882" y="2433"/>
                </a:moveTo>
                <a:lnTo>
                  <a:pt x="15882" y="2433"/>
                </a:lnTo>
                <a:lnTo>
                  <a:pt x="17804" y="2728"/>
                </a:lnTo>
                <a:lnTo>
                  <a:pt x="17804" y="2728"/>
                </a:lnTo>
                <a:lnTo>
                  <a:pt x="15882" y="2433"/>
                </a:lnTo>
                <a:close/>
                <a:moveTo>
                  <a:pt x="13870" y="2126"/>
                </a:moveTo>
                <a:lnTo>
                  <a:pt x="13870" y="2126"/>
                </a:lnTo>
                <a:lnTo>
                  <a:pt x="15791" y="2422"/>
                </a:lnTo>
                <a:lnTo>
                  <a:pt x="15791" y="2422"/>
                </a:lnTo>
                <a:lnTo>
                  <a:pt x="13870" y="2126"/>
                </a:lnTo>
                <a:close/>
                <a:moveTo>
                  <a:pt x="11857" y="1819"/>
                </a:moveTo>
                <a:lnTo>
                  <a:pt x="11857" y="1819"/>
                </a:lnTo>
                <a:lnTo>
                  <a:pt x="13779" y="2115"/>
                </a:lnTo>
                <a:lnTo>
                  <a:pt x="13779" y="2115"/>
                </a:lnTo>
                <a:lnTo>
                  <a:pt x="11857" y="1819"/>
                </a:lnTo>
                <a:close/>
                <a:moveTo>
                  <a:pt x="9857" y="1513"/>
                </a:moveTo>
                <a:lnTo>
                  <a:pt x="9857" y="1513"/>
                </a:lnTo>
                <a:lnTo>
                  <a:pt x="11778" y="1808"/>
                </a:lnTo>
                <a:lnTo>
                  <a:pt x="11778" y="1808"/>
                </a:lnTo>
                <a:lnTo>
                  <a:pt x="9857" y="1513"/>
                </a:lnTo>
                <a:close/>
                <a:moveTo>
                  <a:pt x="7845" y="1205"/>
                </a:moveTo>
                <a:lnTo>
                  <a:pt x="7845" y="1205"/>
                </a:lnTo>
                <a:lnTo>
                  <a:pt x="9766" y="1501"/>
                </a:lnTo>
                <a:lnTo>
                  <a:pt x="9766" y="1501"/>
                </a:lnTo>
                <a:lnTo>
                  <a:pt x="7845" y="1205"/>
                </a:lnTo>
                <a:close/>
                <a:moveTo>
                  <a:pt x="5844" y="899"/>
                </a:moveTo>
                <a:lnTo>
                  <a:pt x="5844" y="899"/>
                </a:lnTo>
                <a:lnTo>
                  <a:pt x="7754" y="1194"/>
                </a:lnTo>
                <a:lnTo>
                  <a:pt x="7754" y="1194"/>
                </a:lnTo>
                <a:lnTo>
                  <a:pt x="5844" y="899"/>
                </a:lnTo>
                <a:close/>
                <a:moveTo>
                  <a:pt x="3831" y="591"/>
                </a:moveTo>
                <a:lnTo>
                  <a:pt x="3831" y="591"/>
                </a:lnTo>
                <a:lnTo>
                  <a:pt x="5753" y="887"/>
                </a:lnTo>
                <a:lnTo>
                  <a:pt x="5753" y="887"/>
                </a:lnTo>
                <a:lnTo>
                  <a:pt x="3831" y="591"/>
                </a:lnTo>
                <a:close/>
                <a:moveTo>
                  <a:pt x="1820" y="285"/>
                </a:moveTo>
                <a:lnTo>
                  <a:pt x="1820" y="285"/>
                </a:lnTo>
                <a:lnTo>
                  <a:pt x="3740" y="580"/>
                </a:lnTo>
                <a:lnTo>
                  <a:pt x="3740" y="580"/>
                </a:lnTo>
                <a:lnTo>
                  <a:pt x="1820" y="285"/>
                </a:lnTo>
                <a:close/>
                <a:moveTo>
                  <a:pt x="1" y="0"/>
                </a:moveTo>
                <a:lnTo>
                  <a:pt x="1751" y="273"/>
                </a:lnTo>
                <a:lnTo>
                  <a:pt x="1751" y="273"/>
                </a:lnTo>
                <a:close/>
              </a:path>
            </a:pathLst>
          </a:custGeom>
          <a:solidFill>
            <a:srgbClr val="1A70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4"/>
          <p:cNvSpPr/>
          <p:nvPr/>
        </p:nvSpPr>
        <p:spPr>
          <a:xfrm>
            <a:off x="5718567" y="2774627"/>
            <a:ext cx="1088991" cy="166670"/>
          </a:xfrm>
          <a:custGeom>
            <a:avLst/>
            <a:gdLst/>
            <a:ahLst/>
            <a:cxnLst/>
            <a:rect l="l" t="t" r="r" b="b"/>
            <a:pathLst>
              <a:path w="16132" h="2469" extrusionOk="0">
                <a:moveTo>
                  <a:pt x="16053" y="2456"/>
                </a:moveTo>
                <a:lnTo>
                  <a:pt x="16053" y="2456"/>
                </a:lnTo>
                <a:lnTo>
                  <a:pt x="16132" y="2468"/>
                </a:lnTo>
                <a:lnTo>
                  <a:pt x="16132" y="2468"/>
                </a:lnTo>
                <a:close/>
                <a:moveTo>
                  <a:pt x="14040" y="2150"/>
                </a:moveTo>
                <a:lnTo>
                  <a:pt x="14040" y="2150"/>
                </a:lnTo>
                <a:lnTo>
                  <a:pt x="14131" y="2161"/>
                </a:lnTo>
                <a:lnTo>
                  <a:pt x="14131" y="2161"/>
                </a:lnTo>
                <a:close/>
                <a:moveTo>
                  <a:pt x="12028" y="1843"/>
                </a:moveTo>
                <a:lnTo>
                  <a:pt x="12028" y="1843"/>
                </a:lnTo>
                <a:lnTo>
                  <a:pt x="12119" y="1854"/>
                </a:lnTo>
                <a:lnTo>
                  <a:pt x="12119" y="1854"/>
                </a:lnTo>
                <a:close/>
                <a:moveTo>
                  <a:pt x="10027" y="1536"/>
                </a:moveTo>
                <a:lnTo>
                  <a:pt x="10027" y="1536"/>
                </a:lnTo>
                <a:lnTo>
                  <a:pt x="10106" y="1547"/>
                </a:lnTo>
                <a:lnTo>
                  <a:pt x="10106" y="1547"/>
                </a:lnTo>
                <a:close/>
                <a:moveTo>
                  <a:pt x="8015" y="1229"/>
                </a:moveTo>
                <a:lnTo>
                  <a:pt x="8015" y="1229"/>
                </a:lnTo>
                <a:lnTo>
                  <a:pt x="8106" y="1241"/>
                </a:lnTo>
                <a:lnTo>
                  <a:pt x="8106" y="1241"/>
                </a:lnTo>
                <a:close/>
                <a:moveTo>
                  <a:pt x="6003" y="922"/>
                </a:moveTo>
                <a:lnTo>
                  <a:pt x="6003" y="922"/>
                </a:lnTo>
                <a:lnTo>
                  <a:pt x="6094" y="933"/>
                </a:lnTo>
                <a:lnTo>
                  <a:pt x="6094" y="933"/>
                </a:lnTo>
                <a:close/>
                <a:moveTo>
                  <a:pt x="4002" y="615"/>
                </a:moveTo>
                <a:lnTo>
                  <a:pt x="4002" y="615"/>
                </a:lnTo>
                <a:lnTo>
                  <a:pt x="4093" y="627"/>
                </a:lnTo>
                <a:lnTo>
                  <a:pt x="4093" y="627"/>
                </a:lnTo>
                <a:close/>
                <a:moveTo>
                  <a:pt x="1989" y="308"/>
                </a:moveTo>
                <a:lnTo>
                  <a:pt x="1989" y="308"/>
                </a:lnTo>
                <a:lnTo>
                  <a:pt x="2080" y="319"/>
                </a:lnTo>
                <a:lnTo>
                  <a:pt x="2080" y="319"/>
                </a:lnTo>
                <a:close/>
                <a:moveTo>
                  <a:pt x="0" y="1"/>
                </a:moveTo>
                <a:lnTo>
                  <a:pt x="0" y="1"/>
                </a:lnTo>
                <a:lnTo>
                  <a:pt x="69" y="13"/>
                </a:lnTo>
                <a:lnTo>
                  <a:pt x="69" y="13"/>
                </a:lnTo>
                <a:close/>
              </a:path>
            </a:pathLst>
          </a:custGeom>
          <a:solidFill>
            <a:srgbClr val="257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4"/>
          <p:cNvSpPr/>
          <p:nvPr/>
        </p:nvSpPr>
        <p:spPr>
          <a:xfrm>
            <a:off x="7051549" y="2978767"/>
            <a:ext cx="47659" cy="7021"/>
          </a:xfrm>
          <a:custGeom>
            <a:avLst/>
            <a:gdLst/>
            <a:ahLst/>
            <a:cxnLst/>
            <a:rect l="l" t="t" r="r" b="b"/>
            <a:pathLst>
              <a:path w="706" h="104" extrusionOk="0">
                <a:moveTo>
                  <a:pt x="399" y="58"/>
                </a:moveTo>
                <a:lnTo>
                  <a:pt x="399" y="58"/>
                </a:lnTo>
                <a:lnTo>
                  <a:pt x="706" y="104"/>
                </a:lnTo>
                <a:lnTo>
                  <a:pt x="706" y="104"/>
                </a:lnTo>
                <a:lnTo>
                  <a:pt x="399" y="58"/>
                </a:lnTo>
                <a:close/>
                <a:moveTo>
                  <a:pt x="1" y="1"/>
                </a:moveTo>
                <a:lnTo>
                  <a:pt x="1" y="1"/>
                </a:lnTo>
                <a:lnTo>
                  <a:pt x="319" y="46"/>
                </a:lnTo>
                <a:lnTo>
                  <a:pt x="319" y="46"/>
                </a:lnTo>
                <a:close/>
              </a:path>
            </a:pathLst>
          </a:custGeom>
          <a:solidFill>
            <a:srgbClr val="1A70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4"/>
          <p:cNvSpPr/>
          <p:nvPr/>
        </p:nvSpPr>
        <p:spPr>
          <a:xfrm>
            <a:off x="7073083" y="2981872"/>
            <a:ext cx="5468" cy="878"/>
          </a:xfrm>
          <a:custGeom>
            <a:avLst/>
            <a:gdLst/>
            <a:ahLst/>
            <a:cxnLst/>
            <a:rect l="l" t="t" r="r" b="b"/>
            <a:pathLst>
              <a:path w="81" h="13" extrusionOk="0">
                <a:moveTo>
                  <a:pt x="0" y="0"/>
                </a:moveTo>
                <a:lnTo>
                  <a:pt x="0" y="0"/>
                </a:lnTo>
                <a:lnTo>
                  <a:pt x="80" y="12"/>
                </a:lnTo>
                <a:lnTo>
                  <a:pt x="80" y="12"/>
                </a:lnTo>
                <a:close/>
              </a:path>
            </a:pathLst>
          </a:custGeom>
          <a:solidFill>
            <a:srgbClr val="257A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4"/>
          <p:cNvSpPr/>
          <p:nvPr/>
        </p:nvSpPr>
        <p:spPr>
          <a:xfrm>
            <a:off x="5922706" y="2481514"/>
            <a:ext cx="924751" cy="403005"/>
          </a:xfrm>
          <a:custGeom>
            <a:avLst/>
            <a:gdLst/>
            <a:ahLst/>
            <a:cxnLst/>
            <a:rect l="l" t="t" r="r" b="b"/>
            <a:pathLst>
              <a:path w="13699" h="5970" extrusionOk="0">
                <a:moveTo>
                  <a:pt x="7833" y="0"/>
                </a:moveTo>
                <a:lnTo>
                  <a:pt x="7901" y="12"/>
                </a:lnTo>
                <a:lnTo>
                  <a:pt x="7901" y="0"/>
                </a:lnTo>
                <a:close/>
                <a:moveTo>
                  <a:pt x="7583" y="46"/>
                </a:moveTo>
                <a:cubicBezTo>
                  <a:pt x="7231" y="171"/>
                  <a:pt x="6832" y="535"/>
                  <a:pt x="6412" y="978"/>
                </a:cubicBezTo>
                <a:lnTo>
                  <a:pt x="7719" y="1182"/>
                </a:lnTo>
                <a:lnTo>
                  <a:pt x="7890" y="91"/>
                </a:lnTo>
                <a:lnTo>
                  <a:pt x="7583" y="46"/>
                </a:lnTo>
                <a:close/>
                <a:moveTo>
                  <a:pt x="7981" y="103"/>
                </a:moveTo>
                <a:lnTo>
                  <a:pt x="7810" y="1182"/>
                </a:lnTo>
                <a:lnTo>
                  <a:pt x="8527" y="1296"/>
                </a:lnTo>
                <a:cubicBezTo>
                  <a:pt x="8481" y="967"/>
                  <a:pt x="8436" y="626"/>
                  <a:pt x="8390" y="285"/>
                </a:cubicBezTo>
                <a:cubicBezTo>
                  <a:pt x="8378" y="285"/>
                  <a:pt x="8378" y="285"/>
                  <a:pt x="8378" y="273"/>
                </a:cubicBezTo>
                <a:cubicBezTo>
                  <a:pt x="8333" y="228"/>
                  <a:pt x="8287" y="182"/>
                  <a:pt x="8231" y="148"/>
                </a:cubicBezTo>
                <a:lnTo>
                  <a:pt x="7981" y="103"/>
                </a:lnTo>
                <a:close/>
                <a:moveTo>
                  <a:pt x="5548" y="1933"/>
                </a:moveTo>
                <a:lnTo>
                  <a:pt x="5548" y="1933"/>
                </a:lnTo>
                <a:cubicBezTo>
                  <a:pt x="5514" y="1967"/>
                  <a:pt x="5491" y="2001"/>
                  <a:pt x="5457" y="2036"/>
                </a:cubicBezTo>
                <a:lnTo>
                  <a:pt x="5536" y="2046"/>
                </a:lnTo>
                <a:lnTo>
                  <a:pt x="5548" y="1933"/>
                </a:lnTo>
                <a:close/>
                <a:moveTo>
                  <a:pt x="6344" y="1058"/>
                </a:moveTo>
                <a:cubicBezTo>
                  <a:pt x="6196" y="1205"/>
                  <a:pt x="6059" y="1364"/>
                  <a:pt x="5912" y="1524"/>
                </a:cubicBezTo>
                <a:cubicBezTo>
                  <a:pt x="5832" y="1614"/>
                  <a:pt x="5741" y="1717"/>
                  <a:pt x="5662" y="1808"/>
                </a:cubicBezTo>
                <a:lnTo>
                  <a:pt x="5616" y="2058"/>
                </a:lnTo>
                <a:lnTo>
                  <a:pt x="7537" y="2354"/>
                </a:lnTo>
                <a:lnTo>
                  <a:pt x="7708" y="1262"/>
                </a:lnTo>
                <a:lnTo>
                  <a:pt x="6344" y="1058"/>
                </a:lnTo>
                <a:close/>
                <a:moveTo>
                  <a:pt x="7787" y="1273"/>
                </a:moveTo>
                <a:lnTo>
                  <a:pt x="7628" y="2365"/>
                </a:lnTo>
                <a:lnTo>
                  <a:pt x="8709" y="2536"/>
                </a:lnTo>
                <a:cubicBezTo>
                  <a:pt x="8640" y="2183"/>
                  <a:pt x="8583" y="1796"/>
                  <a:pt x="8538" y="1387"/>
                </a:cubicBezTo>
                <a:lnTo>
                  <a:pt x="7787" y="1273"/>
                </a:lnTo>
                <a:close/>
                <a:moveTo>
                  <a:pt x="1365" y="2490"/>
                </a:moveTo>
                <a:lnTo>
                  <a:pt x="1365" y="2490"/>
                </a:lnTo>
                <a:cubicBezTo>
                  <a:pt x="1319" y="2524"/>
                  <a:pt x="1262" y="2558"/>
                  <a:pt x="1216" y="2604"/>
                </a:cubicBezTo>
                <a:lnTo>
                  <a:pt x="1342" y="2615"/>
                </a:lnTo>
                <a:lnTo>
                  <a:pt x="1365" y="2490"/>
                </a:lnTo>
                <a:close/>
                <a:moveTo>
                  <a:pt x="2092" y="2172"/>
                </a:moveTo>
                <a:cubicBezTo>
                  <a:pt x="1898" y="2172"/>
                  <a:pt x="1683" y="2274"/>
                  <a:pt x="1455" y="2422"/>
                </a:cubicBezTo>
                <a:lnTo>
                  <a:pt x="1421" y="2627"/>
                </a:lnTo>
                <a:lnTo>
                  <a:pt x="3343" y="2922"/>
                </a:lnTo>
                <a:lnTo>
                  <a:pt x="3365" y="2797"/>
                </a:lnTo>
                <a:cubicBezTo>
                  <a:pt x="3354" y="2797"/>
                  <a:pt x="3343" y="2786"/>
                  <a:pt x="3331" y="2786"/>
                </a:cubicBezTo>
                <a:lnTo>
                  <a:pt x="3331" y="2774"/>
                </a:lnTo>
                <a:cubicBezTo>
                  <a:pt x="3012" y="2729"/>
                  <a:pt x="2729" y="2558"/>
                  <a:pt x="2547" y="2286"/>
                </a:cubicBezTo>
                <a:lnTo>
                  <a:pt x="2535" y="2286"/>
                </a:lnTo>
                <a:cubicBezTo>
                  <a:pt x="2421" y="2228"/>
                  <a:pt x="2308" y="2195"/>
                  <a:pt x="2183" y="2183"/>
                </a:cubicBezTo>
                <a:cubicBezTo>
                  <a:pt x="2148" y="2172"/>
                  <a:pt x="2126" y="2172"/>
                  <a:pt x="2092" y="2172"/>
                </a:cubicBezTo>
                <a:close/>
                <a:moveTo>
                  <a:pt x="11698" y="2024"/>
                </a:moveTo>
                <a:lnTo>
                  <a:pt x="11698" y="2024"/>
                </a:lnTo>
                <a:cubicBezTo>
                  <a:pt x="11402" y="2183"/>
                  <a:pt x="11152" y="2513"/>
                  <a:pt x="10914" y="2865"/>
                </a:cubicBezTo>
                <a:lnTo>
                  <a:pt x="11551" y="2968"/>
                </a:lnTo>
                <a:lnTo>
                  <a:pt x="11698" y="2024"/>
                </a:lnTo>
                <a:close/>
                <a:moveTo>
                  <a:pt x="3444" y="2842"/>
                </a:moveTo>
                <a:lnTo>
                  <a:pt x="3434" y="2933"/>
                </a:lnTo>
                <a:lnTo>
                  <a:pt x="3820" y="2990"/>
                </a:lnTo>
                <a:cubicBezTo>
                  <a:pt x="3695" y="2956"/>
                  <a:pt x="3570" y="2910"/>
                  <a:pt x="3444" y="2842"/>
                </a:cubicBezTo>
                <a:close/>
                <a:moveTo>
                  <a:pt x="12051" y="1933"/>
                </a:moveTo>
                <a:cubicBezTo>
                  <a:pt x="11960" y="1933"/>
                  <a:pt x="11880" y="1945"/>
                  <a:pt x="11789" y="1978"/>
                </a:cubicBezTo>
                <a:lnTo>
                  <a:pt x="11642" y="2979"/>
                </a:lnTo>
                <a:lnTo>
                  <a:pt x="13153" y="3218"/>
                </a:lnTo>
                <a:cubicBezTo>
                  <a:pt x="12880" y="2592"/>
                  <a:pt x="12630" y="2058"/>
                  <a:pt x="12221" y="1956"/>
                </a:cubicBezTo>
                <a:lnTo>
                  <a:pt x="12085" y="1933"/>
                </a:lnTo>
                <a:close/>
                <a:moveTo>
                  <a:pt x="5377" y="2115"/>
                </a:moveTo>
                <a:cubicBezTo>
                  <a:pt x="4922" y="2615"/>
                  <a:pt x="4490" y="3013"/>
                  <a:pt x="4161" y="3047"/>
                </a:cubicBezTo>
                <a:lnTo>
                  <a:pt x="5354" y="3229"/>
                </a:lnTo>
                <a:lnTo>
                  <a:pt x="5525" y="2137"/>
                </a:lnTo>
                <a:lnTo>
                  <a:pt x="5377" y="2115"/>
                </a:lnTo>
                <a:close/>
                <a:moveTo>
                  <a:pt x="5604" y="2149"/>
                </a:moveTo>
                <a:lnTo>
                  <a:pt x="5434" y="3241"/>
                </a:lnTo>
                <a:lnTo>
                  <a:pt x="7355" y="3536"/>
                </a:lnTo>
                <a:lnTo>
                  <a:pt x="7526" y="2445"/>
                </a:lnTo>
                <a:lnTo>
                  <a:pt x="5604" y="2149"/>
                </a:lnTo>
                <a:close/>
                <a:moveTo>
                  <a:pt x="1125" y="2672"/>
                </a:moveTo>
                <a:cubicBezTo>
                  <a:pt x="1023" y="2751"/>
                  <a:pt x="933" y="2831"/>
                  <a:pt x="842" y="2910"/>
                </a:cubicBezTo>
                <a:cubicBezTo>
                  <a:pt x="546" y="3150"/>
                  <a:pt x="261" y="3400"/>
                  <a:pt x="0" y="3536"/>
                </a:cubicBezTo>
                <a:cubicBezTo>
                  <a:pt x="69" y="3524"/>
                  <a:pt x="148" y="3524"/>
                  <a:pt x="228" y="3524"/>
                </a:cubicBezTo>
                <a:cubicBezTo>
                  <a:pt x="364" y="3524"/>
                  <a:pt x="511" y="3536"/>
                  <a:pt x="671" y="3559"/>
                </a:cubicBezTo>
                <a:cubicBezTo>
                  <a:pt x="864" y="3582"/>
                  <a:pt x="1034" y="3627"/>
                  <a:pt x="1183" y="3684"/>
                </a:cubicBezTo>
                <a:lnTo>
                  <a:pt x="1330" y="2706"/>
                </a:lnTo>
                <a:lnTo>
                  <a:pt x="1125" y="2672"/>
                </a:lnTo>
                <a:close/>
                <a:moveTo>
                  <a:pt x="7605" y="2456"/>
                </a:moveTo>
                <a:lnTo>
                  <a:pt x="7446" y="3547"/>
                </a:lnTo>
                <a:lnTo>
                  <a:pt x="9118" y="3797"/>
                </a:lnTo>
                <a:cubicBezTo>
                  <a:pt x="8947" y="3559"/>
                  <a:pt x="8822" y="3138"/>
                  <a:pt x="8719" y="2627"/>
                </a:cubicBezTo>
                <a:lnTo>
                  <a:pt x="7605" y="2456"/>
                </a:lnTo>
                <a:close/>
                <a:moveTo>
                  <a:pt x="1421" y="2718"/>
                </a:moveTo>
                <a:lnTo>
                  <a:pt x="1262" y="3718"/>
                </a:lnTo>
                <a:cubicBezTo>
                  <a:pt x="1353" y="3764"/>
                  <a:pt x="1444" y="3809"/>
                  <a:pt x="1524" y="3855"/>
                </a:cubicBezTo>
                <a:lnTo>
                  <a:pt x="3172" y="4105"/>
                </a:lnTo>
                <a:lnTo>
                  <a:pt x="3343" y="3013"/>
                </a:lnTo>
                <a:lnTo>
                  <a:pt x="1421" y="2718"/>
                </a:lnTo>
                <a:close/>
                <a:moveTo>
                  <a:pt x="10857" y="2945"/>
                </a:moveTo>
                <a:cubicBezTo>
                  <a:pt x="10846" y="2956"/>
                  <a:pt x="10834" y="2968"/>
                  <a:pt x="10834" y="2979"/>
                </a:cubicBezTo>
                <a:cubicBezTo>
                  <a:pt x="10561" y="3365"/>
                  <a:pt x="10288" y="3752"/>
                  <a:pt x="9959" y="3934"/>
                </a:cubicBezTo>
                <a:lnTo>
                  <a:pt x="11369" y="4150"/>
                </a:lnTo>
                <a:lnTo>
                  <a:pt x="11539" y="3059"/>
                </a:lnTo>
                <a:lnTo>
                  <a:pt x="10857" y="2945"/>
                </a:lnTo>
                <a:close/>
                <a:moveTo>
                  <a:pt x="3422" y="3013"/>
                </a:moveTo>
                <a:lnTo>
                  <a:pt x="3252" y="4105"/>
                </a:lnTo>
                <a:lnTo>
                  <a:pt x="5172" y="4400"/>
                </a:lnTo>
                <a:lnTo>
                  <a:pt x="5343" y="3309"/>
                </a:lnTo>
                <a:lnTo>
                  <a:pt x="3422" y="3013"/>
                </a:lnTo>
                <a:close/>
                <a:moveTo>
                  <a:pt x="11630" y="3070"/>
                </a:moveTo>
                <a:lnTo>
                  <a:pt x="11460" y="4161"/>
                </a:lnTo>
                <a:lnTo>
                  <a:pt x="13381" y="4457"/>
                </a:lnTo>
                <a:lnTo>
                  <a:pt x="13461" y="3911"/>
                </a:lnTo>
                <a:cubicBezTo>
                  <a:pt x="13370" y="3706"/>
                  <a:pt x="13279" y="3502"/>
                  <a:pt x="13199" y="3309"/>
                </a:cubicBezTo>
                <a:lnTo>
                  <a:pt x="11630" y="3070"/>
                </a:lnTo>
                <a:close/>
                <a:moveTo>
                  <a:pt x="13529" y="4047"/>
                </a:moveTo>
                <a:lnTo>
                  <a:pt x="13461" y="4468"/>
                </a:lnTo>
                <a:lnTo>
                  <a:pt x="13540" y="4479"/>
                </a:lnTo>
                <a:cubicBezTo>
                  <a:pt x="13585" y="4446"/>
                  <a:pt x="13642" y="4411"/>
                  <a:pt x="13699" y="4377"/>
                </a:cubicBezTo>
                <a:cubicBezTo>
                  <a:pt x="13642" y="4264"/>
                  <a:pt x="13585" y="4161"/>
                  <a:pt x="13529" y="4047"/>
                </a:cubicBezTo>
                <a:close/>
                <a:moveTo>
                  <a:pt x="5423" y="3320"/>
                </a:moveTo>
                <a:lnTo>
                  <a:pt x="5263" y="4343"/>
                </a:lnTo>
                <a:cubicBezTo>
                  <a:pt x="5468" y="4229"/>
                  <a:pt x="5673" y="4138"/>
                  <a:pt x="5923" y="4138"/>
                </a:cubicBezTo>
                <a:cubicBezTo>
                  <a:pt x="5980" y="4138"/>
                  <a:pt x="6036" y="4150"/>
                  <a:pt x="6105" y="4161"/>
                </a:cubicBezTo>
                <a:cubicBezTo>
                  <a:pt x="6708" y="4252"/>
                  <a:pt x="6923" y="4502"/>
                  <a:pt x="7117" y="4696"/>
                </a:cubicBezTo>
                <a:lnTo>
                  <a:pt x="7185" y="4707"/>
                </a:lnTo>
                <a:lnTo>
                  <a:pt x="7344" y="3615"/>
                </a:lnTo>
                <a:lnTo>
                  <a:pt x="5423" y="3320"/>
                </a:lnTo>
                <a:close/>
                <a:moveTo>
                  <a:pt x="1671" y="3956"/>
                </a:moveTo>
                <a:cubicBezTo>
                  <a:pt x="2103" y="4264"/>
                  <a:pt x="2388" y="4650"/>
                  <a:pt x="3047" y="4843"/>
                </a:cubicBezTo>
                <a:lnTo>
                  <a:pt x="3149" y="4184"/>
                </a:lnTo>
                <a:lnTo>
                  <a:pt x="1671" y="3956"/>
                </a:lnTo>
                <a:close/>
                <a:moveTo>
                  <a:pt x="7435" y="3627"/>
                </a:moveTo>
                <a:lnTo>
                  <a:pt x="7264" y="4719"/>
                </a:lnTo>
                <a:lnTo>
                  <a:pt x="8060" y="4843"/>
                </a:lnTo>
                <a:cubicBezTo>
                  <a:pt x="8151" y="4775"/>
                  <a:pt x="8242" y="4707"/>
                  <a:pt x="8333" y="4628"/>
                </a:cubicBezTo>
                <a:cubicBezTo>
                  <a:pt x="8549" y="4446"/>
                  <a:pt x="8777" y="4275"/>
                  <a:pt x="9072" y="4275"/>
                </a:cubicBezTo>
                <a:cubicBezTo>
                  <a:pt x="9106" y="4275"/>
                  <a:pt x="9141" y="4275"/>
                  <a:pt x="9186" y="4287"/>
                </a:cubicBezTo>
                <a:cubicBezTo>
                  <a:pt x="9220" y="4287"/>
                  <a:pt x="9254" y="4297"/>
                  <a:pt x="9300" y="4309"/>
                </a:cubicBezTo>
                <a:lnTo>
                  <a:pt x="9345" y="3991"/>
                </a:lnTo>
                <a:cubicBezTo>
                  <a:pt x="9300" y="3968"/>
                  <a:pt x="9242" y="3945"/>
                  <a:pt x="9209" y="3900"/>
                </a:cubicBezTo>
                <a:lnTo>
                  <a:pt x="7435" y="3627"/>
                </a:lnTo>
                <a:close/>
                <a:moveTo>
                  <a:pt x="3240" y="4196"/>
                </a:moveTo>
                <a:lnTo>
                  <a:pt x="3138" y="4866"/>
                </a:lnTo>
                <a:cubicBezTo>
                  <a:pt x="3229" y="4889"/>
                  <a:pt x="3320" y="4911"/>
                  <a:pt x="3422" y="4923"/>
                </a:cubicBezTo>
                <a:cubicBezTo>
                  <a:pt x="3547" y="4946"/>
                  <a:pt x="3661" y="4957"/>
                  <a:pt x="3763" y="4957"/>
                </a:cubicBezTo>
                <a:cubicBezTo>
                  <a:pt x="4275" y="4957"/>
                  <a:pt x="4627" y="4752"/>
                  <a:pt x="4945" y="4548"/>
                </a:cubicBezTo>
                <a:cubicBezTo>
                  <a:pt x="4980" y="4525"/>
                  <a:pt x="5013" y="4491"/>
                  <a:pt x="5059" y="4468"/>
                </a:cubicBezTo>
                <a:lnTo>
                  <a:pt x="3240" y="4196"/>
                </a:lnTo>
                <a:close/>
                <a:moveTo>
                  <a:pt x="7253" y="4809"/>
                </a:moveTo>
                <a:lnTo>
                  <a:pt x="7253" y="4820"/>
                </a:lnTo>
                <a:cubicBezTo>
                  <a:pt x="7344" y="4900"/>
                  <a:pt x="7446" y="4957"/>
                  <a:pt x="7594" y="4969"/>
                </a:cubicBezTo>
                <a:cubicBezTo>
                  <a:pt x="7617" y="4980"/>
                  <a:pt x="7651" y="4980"/>
                  <a:pt x="7674" y="4980"/>
                </a:cubicBezTo>
                <a:cubicBezTo>
                  <a:pt x="7764" y="4980"/>
                  <a:pt x="7855" y="4957"/>
                  <a:pt x="7935" y="4911"/>
                </a:cubicBezTo>
                <a:lnTo>
                  <a:pt x="7253" y="4809"/>
                </a:lnTo>
                <a:close/>
                <a:moveTo>
                  <a:pt x="9811" y="3991"/>
                </a:moveTo>
                <a:cubicBezTo>
                  <a:pt x="9732" y="4014"/>
                  <a:pt x="9652" y="4036"/>
                  <a:pt x="9561" y="4036"/>
                </a:cubicBezTo>
                <a:cubicBezTo>
                  <a:pt x="9527" y="4036"/>
                  <a:pt x="9482" y="4025"/>
                  <a:pt x="9436" y="4025"/>
                </a:cubicBezTo>
                <a:lnTo>
                  <a:pt x="9424" y="4025"/>
                </a:lnTo>
                <a:lnTo>
                  <a:pt x="9379" y="4343"/>
                </a:lnTo>
                <a:cubicBezTo>
                  <a:pt x="9663" y="4491"/>
                  <a:pt x="9925" y="4832"/>
                  <a:pt x="10197" y="5173"/>
                </a:cubicBezTo>
                <a:lnTo>
                  <a:pt x="11198" y="5321"/>
                </a:lnTo>
                <a:lnTo>
                  <a:pt x="11369" y="4229"/>
                </a:lnTo>
                <a:lnTo>
                  <a:pt x="9811" y="3991"/>
                </a:lnTo>
                <a:close/>
                <a:moveTo>
                  <a:pt x="11448" y="4241"/>
                </a:moveTo>
                <a:lnTo>
                  <a:pt x="11278" y="5332"/>
                </a:lnTo>
                <a:lnTo>
                  <a:pt x="12210" y="5480"/>
                </a:lnTo>
                <a:cubicBezTo>
                  <a:pt x="12562" y="5207"/>
                  <a:pt x="12960" y="4878"/>
                  <a:pt x="13358" y="4593"/>
                </a:cubicBezTo>
                <a:lnTo>
                  <a:pt x="13370" y="4537"/>
                </a:lnTo>
                <a:lnTo>
                  <a:pt x="11448" y="4241"/>
                </a:lnTo>
                <a:close/>
                <a:moveTo>
                  <a:pt x="10277" y="5264"/>
                </a:moveTo>
                <a:cubicBezTo>
                  <a:pt x="10527" y="5583"/>
                  <a:pt x="10800" y="5855"/>
                  <a:pt x="11107" y="5946"/>
                </a:cubicBezTo>
                <a:lnTo>
                  <a:pt x="11187" y="5412"/>
                </a:lnTo>
                <a:lnTo>
                  <a:pt x="10277" y="5264"/>
                </a:lnTo>
                <a:close/>
                <a:moveTo>
                  <a:pt x="11266" y="5423"/>
                </a:moveTo>
                <a:lnTo>
                  <a:pt x="11187" y="5957"/>
                </a:lnTo>
                <a:cubicBezTo>
                  <a:pt x="11210" y="5969"/>
                  <a:pt x="11232" y="5969"/>
                  <a:pt x="11255" y="5969"/>
                </a:cubicBezTo>
                <a:cubicBezTo>
                  <a:pt x="11482" y="5969"/>
                  <a:pt x="11778" y="5798"/>
                  <a:pt x="12107" y="5548"/>
                </a:cubicBezTo>
                <a:lnTo>
                  <a:pt x="11266" y="5423"/>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4"/>
          <p:cNvSpPr/>
          <p:nvPr/>
        </p:nvSpPr>
        <p:spPr>
          <a:xfrm>
            <a:off x="5700137" y="2674178"/>
            <a:ext cx="190364" cy="76011"/>
          </a:xfrm>
          <a:custGeom>
            <a:avLst/>
            <a:gdLst/>
            <a:ahLst/>
            <a:cxnLst/>
            <a:rect l="l" t="t" r="r" b="b"/>
            <a:pathLst>
              <a:path w="2820" h="1126" extrusionOk="0">
                <a:moveTo>
                  <a:pt x="478" y="56"/>
                </a:moveTo>
                <a:lnTo>
                  <a:pt x="478" y="56"/>
                </a:lnTo>
                <a:cubicBezTo>
                  <a:pt x="319" y="102"/>
                  <a:pt x="160" y="170"/>
                  <a:pt x="0" y="250"/>
                </a:cubicBezTo>
                <a:lnTo>
                  <a:pt x="443" y="318"/>
                </a:lnTo>
                <a:lnTo>
                  <a:pt x="478" y="56"/>
                </a:lnTo>
                <a:close/>
                <a:moveTo>
                  <a:pt x="69" y="352"/>
                </a:moveTo>
                <a:lnTo>
                  <a:pt x="69" y="352"/>
                </a:lnTo>
                <a:cubicBezTo>
                  <a:pt x="193" y="420"/>
                  <a:pt x="296" y="511"/>
                  <a:pt x="410" y="602"/>
                </a:cubicBezTo>
                <a:lnTo>
                  <a:pt x="432" y="409"/>
                </a:lnTo>
                <a:lnTo>
                  <a:pt x="69" y="352"/>
                </a:lnTo>
                <a:close/>
                <a:moveTo>
                  <a:pt x="819" y="0"/>
                </a:moveTo>
                <a:cubicBezTo>
                  <a:pt x="728" y="0"/>
                  <a:pt x="648" y="11"/>
                  <a:pt x="569" y="34"/>
                </a:cubicBezTo>
                <a:lnTo>
                  <a:pt x="523" y="329"/>
                </a:lnTo>
                <a:lnTo>
                  <a:pt x="2297" y="602"/>
                </a:lnTo>
                <a:cubicBezTo>
                  <a:pt x="1876" y="398"/>
                  <a:pt x="1512" y="102"/>
                  <a:pt x="966" y="11"/>
                </a:cubicBezTo>
                <a:cubicBezTo>
                  <a:pt x="910" y="11"/>
                  <a:pt x="864" y="0"/>
                  <a:pt x="819" y="0"/>
                </a:cubicBezTo>
                <a:close/>
                <a:moveTo>
                  <a:pt x="2512" y="728"/>
                </a:moveTo>
                <a:lnTo>
                  <a:pt x="2490" y="898"/>
                </a:lnTo>
                <a:cubicBezTo>
                  <a:pt x="2592" y="852"/>
                  <a:pt x="2706" y="807"/>
                  <a:pt x="2820" y="773"/>
                </a:cubicBezTo>
                <a:cubicBezTo>
                  <a:pt x="2774" y="773"/>
                  <a:pt x="2740" y="761"/>
                  <a:pt x="2706" y="750"/>
                </a:cubicBezTo>
                <a:lnTo>
                  <a:pt x="2512" y="728"/>
                </a:lnTo>
                <a:close/>
                <a:moveTo>
                  <a:pt x="512" y="420"/>
                </a:moveTo>
                <a:lnTo>
                  <a:pt x="466" y="659"/>
                </a:lnTo>
                <a:cubicBezTo>
                  <a:pt x="671" y="841"/>
                  <a:pt x="910" y="1034"/>
                  <a:pt x="1387" y="1102"/>
                </a:cubicBezTo>
                <a:cubicBezTo>
                  <a:pt x="1478" y="1114"/>
                  <a:pt x="1547" y="1125"/>
                  <a:pt x="1626" y="1125"/>
                </a:cubicBezTo>
                <a:cubicBezTo>
                  <a:pt x="1921" y="1125"/>
                  <a:pt x="2149" y="1034"/>
                  <a:pt x="2399" y="932"/>
                </a:cubicBezTo>
                <a:lnTo>
                  <a:pt x="2433" y="716"/>
                </a:lnTo>
                <a:lnTo>
                  <a:pt x="512" y="420"/>
                </a:lnTo>
                <a:close/>
              </a:path>
            </a:pathLst>
          </a:custGeom>
          <a:solidFill>
            <a:srgbClr val="148F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4"/>
          <p:cNvSpPr/>
          <p:nvPr/>
        </p:nvSpPr>
        <p:spPr>
          <a:xfrm>
            <a:off x="5694737" y="2676405"/>
            <a:ext cx="188136" cy="60755"/>
          </a:xfrm>
          <a:custGeom>
            <a:avLst/>
            <a:gdLst/>
            <a:ahLst/>
            <a:cxnLst/>
            <a:rect l="l" t="t" r="r" b="b"/>
            <a:pathLst>
              <a:path w="2787" h="900" extrusionOk="0">
                <a:moveTo>
                  <a:pt x="649" y="1"/>
                </a:moveTo>
                <a:lnTo>
                  <a:pt x="649" y="1"/>
                </a:lnTo>
                <a:cubicBezTo>
                  <a:pt x="614" y="13"/>
                  <a:pt x="592" y="13"/>
                  <a:pt x="558" y="23"/>
                </a:cubicBezTo>
                <a:lnTo>
                  <a:pt x="523" y="285"/>
                </a:lnTo>
                <a:lnTo>
                  <a:pt x="80" y="217"/>
                </a:lnTo>
                <a:cubicBezTo>
                  <a:pt x="46" y="228"/>
                  <a:pt x="23" y="240"/>
                  <a:pt x="0" y="251"/>
                </a:cubicBezTo>
                <a:cubicBezTo>
                  <a:pt x="46" y="274"/>
                  <a:pt x="103" y="285"/>
                  <a:pt x="149" y="319"/>
                </a:cubicBezTo>
                <a:lnTo>
                  <a:pt x="512" y="376"/>
                </a:lnTo>
                <a:lnTo>
                  <a:pt x="490" y="569"/>
                </a:lnTo>
                <a:cubicBezTo>
                  <a:pt x="501" y="592"/>
                  <a:pt x="523" y="615"/>
                  <a:pt x="546" y="626"/>
                </a:cubicBezTo>
                <a:lnTo>
                  <a:pt x="592" y="387"/>
                </a:lnTo>
                <a:lnTo>
                  <a:pt x="2513" y="683"/>
                </a:lnTo>
                <a:lnTo>
                  <a:pt x="2479" y="899"/>
                </a:lnTo>
                <a:cubicBezTo>
                  <a:pt x="2501" y="887"/>
                  <a:pt x="2536" y="877"/>
                  <a:pt x="2570" y="865"/>
                </a:cubicBezTo>
                <a:lnTo>
                  <a:pt x="2592" y="695"/>
                </a:lnTo>
                <a:lnTo>
                  <a:pt x="2786" y="717"/>
                </a:lnTo>
                <a:cubicBezTo>
                  <a:pt x="2638" y="683"/>
                  <a:pt x="2501" y="626"/>
                  <a:pt x="2377" y="569"/>
                </a:cubicBezTo>
                <a:lnTo>
                  <a:pt x="603" y="296"/>
                </a:lnTo>
                <a:lnTo>
                  <a:pt x="649" y="1"/>
                </a:lnTo>
                <a:close/>
              </a:path>
            </a:pathLst>
          </a:custGeom>
          <a:solidFill>
            <a:srgbClr val="19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4"/>
          <p:cNvSpPr/>
          <p:nvPr/>
        </p:nvSpPr>
        <p:spPr>
          <a:xfrm>
            <a:off x="5592667" y="2713264"/>
            <a:ext cx="15459" cy="13906"/>
          </a:xfrm>
          <a:custGeom>
            <a:avLst/>
            <a:gdLst/>
            <a:ahLst/>
            <a:cxnLst/>
            <a:rect l="l" t="t" r="r" b="b"/>
            <a:pathLst>
              <a:path w="229" h="206" extrusionOk="0">
                <a:moveTo>
                  <a:pt x="35" y="0"/>
                </a:moveTo>
                <a:lnTo>
                  <a:pt x="1" y="205"/>
                </a:lnTo>
                <a:cubicBezTo>
                  <a:pt x="35" y="182"/>
                  <a:pt x="115" y="114"/>
                  <a:pt x="228" y="23"/>
                </a:cubicBezTo>
                <a:cubicBezTo>
                  <a:pt x="171" y="23"/>
                  <a:pt x="103" y="12"/>
                  <a:pt x="35" y="0"/>
                </a:cubicBezTo>
                <a:close/>
              </a:path>
            </a:pathLst>
          </a:custGeom>
          <a:solidFill>
            <a:srgbClr val="148F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4"/>
          <p:cNvSpPr/>
          <p:nvPr/>
        </p:nvSpPr>
        <p:spPr>
          <a:xfrm>
            <a:off x="5591925" y="2713264"/>
            <a:ext cx="3105" cy="14649"/>
          </a:xfrm>
          <a:custGeom>
            <a:avLst/>
            <a:gdLst/>
            <a:ahLst/>
            <a:cxnLst/>
            <a:rect l="l" t="t" r="r" b="b"/>
            <a:pathLst>
              <a:path w="46" h="217" extrusionOk="0">
                <a:moveTo>
                  <a:pt x="35" y="0"/>
                </a:moveTo>
                <a:lnTo>
                  <a:pt x="0" y="217"/>
                </a:lnTo>
                <a:cubicBezTo>
                  <a:pt x="0" y="217"/>
                  <a:pt x="12" y="217"/>
                  <a:pt x="12" y="205"/>
                </a:cubicBezTo>
                <a:lnTo>
                  <a:pt x="46" y="0"/>
                </a:lnTo>
                <a:close/>
              </a:path>
            </a:pathLst>
          </a:custGeom>
          <a:solidFill>
            <a:srgbClr val="1994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4"/>
          <p:cNvSpPr/>
          <p:nvPr/>
        </p:nvSpPr>
        <p:spPr>
          <a:xfrm>
            <a:off x="7121418" y="2726360"/>
            <a:ext cx="344613" cy="63725"/>
          </a:xfrm>
          <a:custGeom>
            <a:avLst/>
            <a:gdLst/>
            <a:ahLst/>
            <a:cxnLst/>
            <a:rect l="l" t="t" r="r" b="b"/>
            <a:pathLst>
              <a:path w="5105" h="944" extrusionOk="0">
                <a:moveTo>
                  <a:pt x="4809" y="0"/>
                </a:moveTo>
                <a:cubicBezTo>
                  <a:pt x="4616" y="0"/>
                  <a:pt x="4435" y="102"/>
                  <a:pt x="4264" y="261"/>
                </a:cubicBezTo>
                <a:lnTo>
                  <a:pt x="4332" y="296"/>
                </a:lnTo>
                <a:cubicBezTo>
                  <a:pt x="4354" y="250"/>
                  <a:pt x="4412" y="159"/>
                  <a:pt x="4468" y="137"/>
                </a:cubicBezTo>
                <a:cubicBezTo>
                  <a:pt x="4605" y="79"/>
                  <a:pt x="4753" y="57"/>
                  <a:pt x="4889" y="57"/>
                </a:cubicBezTo>
                <a:cubicBezTo>
                  <a:pt x="4957" y="57"/>
                  <a:pt x="5037" y="68"/>
                  <a:pt x="5105" y="79"/>
                </a:cubicBezTo>
                <a:cubicBezTo>
                  <a:pt x="5037" y="46"/>
                  <a:pt x="4968" y="11"/>
                  <a:pt x="4900" y="0"/>
                </a:cubicBezTo>
                <a:close/>
                <a:moveTo>
                  <a:pt x="421" y="523"/>
                </a:moveTo>
                <a:cubicBezTo>
                  <a:pt x="262" y="569"/>
                  <a:pt x="137" y="648"/>
                  <a:pt x="1" y="750"/>
                </a:cubicBezTo>
                <a:cubicBezTo>
                  <a:pt x="24" y="750"/>
                  <a:pt x="46" y="761"/>
                  <a:pt x="57" y="773"/>
                </a:cubicBezTo>
                <a:lnTo>
                  <a:pt x="410" y="943"/>
                </a:lnTo>
                <a:lnTo>
                  <a:pt x="410" y="887"/>
                </a:lnTo>
                <a:cubicBezTo>
                  <a:pt x="410" y="773"/>
                  <a:pt x="421" y="648"/>
                  <a:pt x="421" y="523"/>
                </a:cubicBezTo>
                <a:close/>
              </a:path>
            </a:pathLst>
          </a:custGeom>
          <a:solidFill>
            <a:srgbClr val="148F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4"/>
          <p:cNvSpPr/>
          <p:nvPr/>
        </p:nvSpPr>
        <p:spPr>
          <a:xfrm>
            <a:off x="5588819" y="2690244"/>
            <a:ext cx="1934018" cy="352444"/>
          </a:xfrm>
          <a:custGeom>
            <a:avLst/>
            <a:gdLst/>
            <a:ahLst/>
            <a:cxnLst/>
            <a:rect l="l" t="t" r="r" b="b"/>
            <a:pathLst>
              <a:path w="28650" h="5221" extrusionOk="0">
                <a:moveTo>
                  <a:pt x="1247" y="1"/>
                </a:moveTo>
                <a:cubicBezTo>
                  <a:pt x="644" y="1"/>
                  <a:pt x="88" y="526"/>
                  <a:pt x="46" y="558"/>
                </a:cubicBezTo>
                <a:lnTo>
                  <a:pt x="12" y="763"/>
                </a:lnTo>
                <a:cubicBezTo>
                  <a:pt x="1" y="864"/>
                  <a:pt x="69" y="967"/>
                  <a:pt x="172" y="978"/>
                </a:cubicBezTo>
                <a:lnTo>
                  <a:pt x="27820" y="5219"/>
                </a:lnTo>
                <a:cubicBezTo>
                  <a:pt x="27827" y="5220"/>
                  <a:pt x="27834" y="5220"/>
                  <a:pt x="27841" y="5220"/>
                </a:cubicBezTo>
                <a:cubicBezTo>
                  <a:pt x="27935" y="5220"/>
                  <a:pt x="28025" y="5154"/>
                  <a:pt x="28035" y="5060"/>
                </a:cubicBezTo>
                <a:lnTo>
                  <a:pt x="28649" y="1035"/>
                </a:lnTo>
                <a:lnTo>
                  <a:pt x="28649" y="1035"/>
                </a:lnTo>
                <a:cubicBezTo>
                  <a:pt x="28649" y="1036"/>
                  <a:pt x="28182" y="2042"/>
                  <a:pt x="27594" y="2042"/>
                </a:cubicBezTo>
                <a:cubicBezTo>
                  <a:pt x="27567" y="2042"/>
                  <a:pt x="27540" y="2040"/>
                  <a:pt x="27512" y="2036"/>
                </a:cubicBezTo>
                <a:cubicBezTo>
                  <a:pt x="27001" y="1956"/>
                  <a:pt x="26887" y="1637"/>
                  <a:pt x="26466" y="1399"/>
                </a:cubicBezTo>
                <a:cubicBezTo>
                  <a:pt x="26239" y="1274"/>
                  <a:pt x="26001" y="1205"/>
                  <a:pt x="25761" y="1172"/>
                </a:cubicBezTo>
                <a:cubicBezTo>
                  <a:pt x="25716" y="1164"/>
                  <a:pt x="25671" y="1161"/>
                  <a:pt x="25626" y="1161"/>
                </a:cubicBezTo>
                <a:cubicBezTo>
                  <a:pt x="25186" y="1161"/>
                  <a:pt x="24816" y="1506"/>
                  <a:pt x="24455" y="1888"/>
                </a:cubicBezTo>
                <a:cubicBezTo>
                  <a:pt x="23993" y="2360"/>
                  <a:pt x="23541" y="2900"/>
                  <a:pt x="22965" y="2900"/>
                </a:cubicBezTo>
                <a:cubicBezTo>
                  <a:pt x="22917" y="2900"/>
                  <a:pt x="22868" y="2896"/>
                  <a:pt x="22818" y="2888"/>
                </a:cubicBezTo>
                <a:cubicBezTo>
                  <a:pt x="22363" y="2820"/>
                  <a:pt x="22022" y="2536"/>
                  <a:pt x="21692" y="2218"/>
                </a:cubicBezTo>
                <a:cubicBezTo>
                  <a:pt x="21180" y="1706"/>
                  <a:pt x="20703" y="1069"/>
                  <a:pt x="19884" y="944"/>
                </a:cubicBezTo>
                <a:cubicBezTo>
                  <a:pt x="19822" y="934"/>
                  <a:pt x="19758" y="929"/>
                  <a:pt x="19695" y="929"/>
                </a:cubicBezTo>
                <a:cubicBezTo>
                  <a:pt x="19354" y="929"/>
                  <a:pt x="19000" y="1075"/>
                  <a:pt x="18645" y="1285"/>
                </a:cubicBezTo>
                <a:cubicBezTo>
                  <a:pt x="17695" y="1842"/>
                  <a:pt x="16766" y="2871"/>
                  <a:pt x="16201" y="2871"/>
                </a:cubicBezTo>
                <a:cubicBezTo>
                  <a:pt x="16178" y="2871"/>
                  <a:pt x="16155" y="2869"/>
                  <a:pt x="16133" y="2865"/>
                </a:cubicBezTo>
                <a:cubicBezTo>
                  <a:pt x="15348" y="2752"/>
                  <a:pt x="14825" y="1296"/>
                  <a:pt x="14132" y="1195"/>
                </a:cubicBezTo>
                <a:cubicBezTo>
                  <a:pt x="14089" y="1188"/>
                  <a:pt x="14048" y="1184"/>
                  <a:pt x="14008" y="1184"/>
                </a:cubicBezTo>
                <a:cubicBezTo>
                  <a:pt x="13716" y="1184"/>
                  <a:pt x="13489" y="1356"/>
                  <a:pt x="13279" y="1536"/>
                </a:cubicBezTo>
                <a:cubicBezTo>
                  <a:pt x="13064" y="1709"/>
                  <a:pt x="12868" y="1883"/>
                  <a:pt x="12624" y="1883"/>
                </a:cubicBezTo>
                <a:cubicBezTo>
                  <a:pt x="12597" y="1883"/>
                  <a:pt x="12569" y="1881"/>
                  <a:pt x="12540" y="1877"/>
                </a:cubicBezTo>
                <a:cubicBezTo>
                  <a:pt x="11972" y="1797"/>
                  <a:pt x="12051" y="1217"/>
                  <a:pt x="11051" y="1069"/>
                </a:cubicBezTo>
                <a:cubicBezTo>
                  <a:pt x="10985" y="1058"/>
                  <a:pt x="10923" y="1053"/>
                  <a:pt x="10863" y="1053"/>
                </a:cubicBezTo>
                <a:cubicBezTo>
                  <a:pt x="10476" y="1053"/>
                  <a:pt x="10197" y="1259"/>
                  <a:pt x="9891" y="1456"/>
                </a:cubicBezTo>
                <a:cubicBezTo>
                  <a:pt x="9571" y="1654"/>
                  <a:pt x="9227" y="1859"/>
                  <a:pt x="8711" y="1859"/>
                </a:cubicBezTo>
                <a:cubicBezTo>
                  <a:pt x="8605" y="1859"/>
                  <a:pt x="8491" y="1851"/>
                  <a:pt x="8368" y="1831"/>
                </a:cubicBezTo>
                <a:cubicBezTo>
                  <a:pt x="6970" y="1615"/>
                  <a:pt x="6970" y="672"/>
                  <a:pt x="5617" y="467"/>
                </a:cubicBezTo>
                <a:cubicBezTo>
                  <a:pt x="5452" y="440"/>
                  <a:pt x="5303" y="428"/>
                  <a:pt x="5167" y="428"/>
                </a:cubicBezTo>
                <a:cubicBezTo>
                  <a:pt x="4731" y="428"/>
                  <a:pt x="4425" y="547"/>
                  <a:pt x="4139" y="660"/>
                </a:cubicBezTo>
                <a:cubicBezTo>
                  <a:pt x="3860" y="771"/>
                  <a:pt x="3612" y="883"/>
                  <a:pt x="3277" y="883"/>
                </a:cubicBezTo>
                <a:cubicBezTo>
                  <a:pt x="3202" y="883"/>
                  <a:pt x="3122" y="877"/>
                  <a:pt x="3036" y="864"/>
                </a:cubicBezTo>
                <a:cubicBezTo>
                  <a:pt x="2081" y="728"/>
                  <a:pt x="2081" y="114"/>
                  <a:pt x="1399" y="12"/>
                </a:cubicBezTo>
                <a:cubicBezTo>
                  <a:pt x="1349" y="4"/>
                  <a:pt x="1298" y="1"/>
                  <a:pt x="124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4"/>
          <p:cNvSpPr/>
          <p:nvPr/>
        </p:nvSpPr>
        <p:spPr>
          <a:xfrm>
            <a:off x="5704728" y="1969410"/>
            <a:ext cx="138183" cy="51169"/>
          </a:xfrm>
          <a:custGeom>
            <a:avLst/>
            <a:gdLst/>
            <a:ahLst/>
            <a:cxnLst/>
            <a:rect l="l" t="t" r="r" b="b"/>
            <a:pathLst>
              <a:path w="2047" h="758" extrusionOk="0">
                <a:moveTo>
                  <a:pt x="278" y="1"/>
                </a:moveTo>
                <a:cubicBezTo>
                  <a:pt x="146" y="1"/>
                  <a:pt x="32" y="97"/>
                  <a:pt x="12" y="231"/>
                </a:cubicBezTo>
                <a:cubicBezTo>
                  <a:pt x="1" y="368"/>
                  <a:pt x="92" y="504"/>
                  <a:pt x="239" y="527"/>
                </a:cubicBezTo>
                <a:lnTo>
                  <a:pt x="1729" y="754"/>
                </a:lnTo>
                <a:cubicBezTo>
                  <a:pt x="1741" y="756"/>
                  <a:pt x="1754" y="757"/>
                  <a:pt x="1767" y="757"/>
                </a:cubicBezTo>
                <a:cubicBezTo>
                  <a:pt x="1890" y="757"/>
                  <a:pt x="2004" y="661"/>
                  <a:pt x="2024" y="538"/>
                </a:cubicBezTo>
                <a:cubicBezTo>
                  <a:pt x="2047" y="390"/>
                  <a:pt x="1944" y="254"/>
                  <a:pt x="1808" y="231"/>
                </a:cubicBezTo>
                <a:lnTo>
                  <a:pt x="319" y="4"/>
                </a:lnTo>
                <a:cubicBezTo>
                  <a:pt x="305" y="2"/>
                  <a:pt x="291" y="1"/>
                  <a:pt x="2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4"/>
          <p:cNvSpPr/>
          <p:nvPr/>
        </p:nvSpPr>
        <p:spPr>
          <a:xfrm>
            <a:off x="5858237" y="1992632"/>
            <a:ext cx="136630" cy="51506"/>
          </a:xfrm>
          <a:custGeom>
            <a:avLst/>
            <a:gdLst/>
            <a:ahLst/>
            <a:cxnLst/>
            <a:rect l="l" t="t" r="r" b="b"/>
            <a:pathLst>
              <a:path w="2024" h="763" extrusionOk="0">
                <a:moveTo>
                  <a:pt x="296" y="115"/>
                </a:moveTo>
                <a:lnTo>
                  <a:pt x="1774" y="342"/>
                </a:lnTo>
                <a:cubicBezTo>
                  <a:pt x="1819" y="342"/>
                  <a:pt x="1865" y="365"/>
                  <a:pt x="1888" y="398"/>
                </a:cubicBezTo>
                <a:cubicBezTo>
                  <a:pt x="1910" y="433"/>
                  <a:pt x="1921" y="478"/>
                  <a:pt x="1910" y="512"/>
                </a:cubicBezTo>
                <a:cubicBezTo>
                  <a:pt x="1898" y="592"/>
                  <a:pt x="1830" y="648"/>
                  <a:pt x="1762" y="648"/>
                </a:cubicBezTo>
                <a:lnTo>
                  <a:pt x="1728" y="648"/>
                </a:lnTo>
                <a:lnTo>
                  <a:pt x="250" y="421"/>
                </a:lnTo>
                <a:cubicBezTo>
                  <a:pt x="205" y="421"/>
                  <a:pt x="170" y="398"/>
                  <a:pt x="148" y="365"/>
                </a:cubicBezTo>
                <a:cubicBezTo>
                  <a:pt x="91" y="296"/>
                  <a:pt x="102" y="194"/>
                  <a:pt x="170" y="148"/>
                </a:cubicBezTo>
                <a:cubicBezTo>
                  <a:pt x="205" y="125"/>
                  <a:pt x="239" y="115"/>
                  <a:pt x="273" y="115"/>
                </a:cubicBezTo>
                <a:close/>
                <a:moveTo>
                  <a:pt x="273" y="1"/>
                </a:moveTo>
                <a:cubicBezTo>
                  <a:pt x="125" y="1"/>
                  <a:pt x="0" y="115"/>
                  <a:pt x="0" y="262"/>
                </a:cubicBezTo>
                <a:cubicBezTo>
                  <a:pt x="0" y="398"/>
                  <a:pt x="91" y="512"/>
                  <a:pt x="228" y="535"/>
                </a:cubicBezTo>
                <a:lnTo>
                  <a:pt x="1717" y="762"/>
                </a:lnTo>
                <a:lnTo>
                  <a:pt x="1751" y="762"/>
                </a:lnTo>
                <a:cubicBezTo>
                  <a:pt x="1898" y="762"/>
                  <a:pt x="2024" y="638"/>
                  <a:pt x="2012" y="489"/>
                </a:cubicBezTo>
                <a:cubicBezTo>
                  <a:pt x="2012" y="365"/>
                  <a:pt x="1921" y="251"/>
                  <a:pt x="1797" y="228"/>
                </a:cubicBezTo>
                <a:lnTo>
                  <a:pt x="30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4"/>
          <p:cNvSpPr/>
          <p:nvPr/>
        </p:nvSpPr>
        <p:spPr>
          <a:xfrm>
            <a:off x="6010194" y="2016395"/>
            <a:ext cx="136630" cy="50764"/>
          </a:xfrm>
          <a:custGeom>
            <a:avLst/>
            <a:gdLst/>
            <a:ahLst/>
            <a:cxnLst/>
            <a:rect l="l" t="t" r="r" b="b"/>
            <a:pathLst>
              <a:path w="2024" h="752" extrusionOk="0">
                <a:moveTo>
                  <a:pt x="307" y="104"/>
                </a:moveTo>
                <a:lnTo>
                  <a:pt x="1785" y="331"/>
                </a:lnTo>
                <a:cubicBezTo>
                  <a:pt x="1876" y="342"/>
                  <a:pt x="1933" y="433"/>
                  <a:pt x="1921" y="513"/>
                </a:cubicBezTo>
                <a:cubicBezTo>
                  <a:pt x="1910" y="592"/>
                  <a:pt x="1842" y="649"/>
                  <a:pt x="1762" y="649"/>
                </a:cubicBezTo>
                <a:lnTo>
                  <a:pt x="1739" y="649"/>
                </a:lnTo>
                <a:lnTo>
                  <a:pt x="261" y="422"/>
                </a:lnTo>
                <a:cubicBezTo>
                  <a:pt x="216" y="410"/>
                  <a:pt x="170" y="387"/>
                  <a:pt x="148" y="354"/>
                </a:cubicBezTo>
                <a:cubicBezTo>
                  <a:pt x="125" y="319"/>
                  <a:pt x="114" y="286"/>
                  <a:pt x="125" y="240"/>
                </a:cubicBezTo>
                <a:cubicBezTo>
                  <a:pt x="137" y="160"/>
                  <a:pt x="193" y="104"/>
                  <a:pt x="273" y="104"/>
                </a:cubicBezTo>
                <a:close/>
                <a:moveTo>
                  <a:pt x="273" y="1"/>
                </a:moveTo>
                <a:cubicBezTo>
                  <a:pt x="125" y="1"/>
                  <a:pt x="11" y="115"/>
                  <a:pt x="0" y="251"/>
                </a:cubicBezTo>
                <a:cubicBezTo>
                  <a:pt x="0" y="387"/>
                  <a:pt x="102" y="513"/>
                  <a:pt x="239" y="524"/>
                </a:cubicBezTo>
                <a:lnTo>
                  <a:pt x="1716" y="751"/>
                </a:lnTo>
                <a:lnTo>
                  <a:pt x="1762" y="751"/>
                </a:lnTo>
                <a:cubicBezTo>
                  <a:pt x="1910" y="751"/>
                  <a:pt x="2024" y="637"/>
                  <a:pt x="2024" y="490"/>
                </a:cubicBezTo>
                <a:cubicBezTo>
                  <a:pt x="2024" y="354"/>
                  <a:pt x="1933" y="251"/>
                  <a:pt x="1797" y="228"/>
                </a:cubicBezTo>
                <a:lnTo>
                  <a:pt x="31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4"/>
          <p:cNvSpPr/>
          <p:nvPr/>
        </p:nvSpPr>
        <p:spPr>
          <a:xfrm>
            <a:off x="7547316" y="2245917"/>
            <a:ext cx="43878" cy="43811"/>
          </a:xfrm>
          <a:custGeom>
            <a:avLst/>
            <a:gdLst/>
            <a:ahLst/>
            <a:cxnLst/>
            <a:rect l="l" t="t" r="r" b="b"/>
            <a:pathLst>
              <a:path w="650" h="649" extrusionOk="0">
                <a:moveTo>
                  <a:pt x="322" y="192"/>
                </a:moveTo>
                <a:cubicBezTo>
                  <a:pt x="328" y="192"/>
                  <a:pt x="335" y="192"/>
                  <a:pt x="342" y="193"/>
                </a:cubicBezTo>
                <a:cubicBezTo>
                  <a:pt x="422" y="205"/>
                  <a:pt x="467" y="273"/>
                  <a:pt x="456" y="342"/>
                </a:cubicBezTo>
                <a:cubicBezTo>
                  <a:pt x="446" y="413"/>
                  <a:pt x="389" y="457"/>
                  <a:pt x="328" y="457"/>
                </a:cubicBezTo>
                <a:cubicBezTo>
                  <a:pt x="322" y="457"/>
                  <a:pt x="315" y="456"/>
                  <a:pt x="308" y="455"/>
                </a:cubicBezTo>
                <a:cubicBezTo>
                  <a:pt x="228" y="443"/>
                  <a:pt x="183" y="375"/>
                  <a:pt x="195" y="307"/>
                </a:cubicBezTo>
                <a:cubicBezTo>
                  <a:pt x="204" y="236"/>
                  <a:pt x="261" y="192"/>
                  <a:pt x="322" y="192"/>
                </a:cubicBezTo>
                <a:close/>
                <a:moveTo>
                  <a:pt x="319" y="0"/>
                </a:moveTo>
                <a:lnTo>
                  <a:pt x="296" y="80"/>
                </a:lnTo>
                <a:cubicBezTo>
                  <a:pt x="274" y="80"/>
                  <a:pt x="251" y="91"/>
                  <a:pt x="240" y="91"/>
                </a:cubicBezTo>
                <a:lnTo>
                  <a:pt x="183" y="34"/>
                </a:lnTo>
                <a:lnTo>
                  <a:pt x="81" y="102"/>
                </a:lnTo>
                <a:lnTo>
                  <a:pt x="126" y="171"/>
                </a:lnTo>
                <a:cubicBezTo>
                  <a:pt x="115" y="193"/>
                  <a:pt x="115" y="205"/>
                  <a:pt x="104" y="228"/>
                </a:cubicBezTo>
                <a:lnTo>
                  <a:pt x="13" y="216"/>
                </a:lnTo>
                <a:lnTo>
                  <a:pt x="1" y="330"/>
                </a:lnTo>
                <a:lnTo>
                  <a:pt x="81" y="352"/>
                </a:lnTo>
                <a:cubicBezTo>
                  <a:pt x="81" y="375"/>
                  <a:pt x="92" y="387"/>
                  <a:pt x="92" y="410"/>
                </a:cubicBezTo>
                <a:lnTo>
                  <a:pt x="24" y="466"/>
                </a:lnTo>
                <a:lnTo>
                  <a:pt x="104" y="557"/>
                </a:lnTo>
                <a:lnTo>
                  <a:pt x="172" y="512"/>
                </a:lnTo>
                <a:cubicBezTo>
                  <a:pt x="195" y="523"/>
                  <a:pt x="205" y="534"/>
                  <a:pt x="217" y="546"/>
                </a:cubicBezTo>
                <a:lnTo>
                  <a:pt x="217" y="637"/>
                </a:lnTo>
                <a:lnTo>
                  <a:pt x="331" y="648"/>
                </a:lnTo>
                <a:lnTo>
                  <a:pt x="354" y="569"/>
                </a:lnTo>
                <a:cubicBezTo>
                  <a:pt x="376" y="557"/>
                  <a:pt x="387" y="557"/>
                  <a:pt x="410" y="546"/>
                </a:cubicBezTo>
                <a:lnTo>
                  <a:pt x="467" y="614"/>
                </a:lnTo>
                <a:lnTo>
                  <a:pt x="558" y="546"/>
                </a:lnTo>
                <a:lnTo>
                  <a:pt x="513" y="478"/>
                </a:lnTo>
                <a:cubicBezTo>
                  <a:pt x="524" y="455"/>
                  <a:pt x="536" y="443"/>
                  <a:pt x="547" y="421"/>
                </a:cubicBezTo>
                <a:lnTo>
                  <a:pt x="637" y="432"/>
                </a:lnTo>
                <a:lnTo>
                  <a:pt x="649" y="319"/>
                </a:lnTo>
                <a:lnTo>
                  <a:pt x="569" y="296"/>
                </a:lnTo>
                <a:cubicBezTo>
                  <a:pt x="558" y="273"/>
                  <a:pt x="558" y="251"/>
                  <a:pt x="547" y="239"/>
                </a:cubicBezTo>
                <a:lnTo>
                  <a:pt x="615" y="182"/>
                </a:lnTo>
                <a:lnTo>
                  <a:pt x="547" y="91"/>
                </a:lnTo>
                <a:lnTo>
                  <a:pt x="467" y="137"/>
                </a:lnTo>
                <a:cubicBezTo>
                  <a:pt x="456" y="125"/>
                  <a:pt x="445" y="114"/>
                  <a:pt x="422" y="102"/>
                </a:cubicBezTo>
                <a:lnTo>
                  <a:pt x="433" y="11"/>
                </a:lnTo>
                <a:lnTo>
                  <a:pt x="319"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4"/>
          <p:cNvSpPr/>
          <p:nvPr/>
        </p:nvSpPr>
        <p:spPr>
          <a:xfrm>
            <a:off x="6419216" y="3133829"/>
            <a:ext cx="44553" cy="150469"/>
          </a:xfrm>
          <a:custGeom>
            <a:avLst/>
            <a:gdLst/>
            <a:ahLst/>
            <a:cxnLst/>
            <a:rect l="l" t="t" r="r" b="b"/>
            <a:pathLst>
              <a:path w="660" h="2229" extrusionOk="0">
                <a:moveTo>
                  <a:pt x="341" y="0"/>
                </a:moveTo>
                <a:lnTo>
                  <a:pt x="319" y="114"/>
                </a:lnTo>
                <a:lnTo>
                  <a:pt x="637" y="159"/>
                </a:lnTo>
                <a:lnTo>
                  <a:pt x="660" y="46"/>
                </a:lnTo>
                <a:lnTo>
                  <a:pt x="341" y="0"/>
                </a:lnTo>
                <a:close/>
                <a:moveTo>
                  <a:pt x="308" y="205"/>
                </a:moveTo>
                <a:lnTo>
                  <a:pt x="217" y="808"/>
                </a:lnTo>
                <a:lnTo>
                  <a:pt x="535" y="853"/>
                </a:lnTo>
                <a:lnTo>
                  <a:pt x="626" y="250"/>
                </a:lnTo>
                <a:lnTo>
                  <a:pt x="308" y="205"/>
                </a:lnTo>
                <a:close/>
                <a:moveTo>
                  <a:pt x="205" y="887"/>
                </a:moveTo>
                <a:lnTo>
                  <a:pt x="114" y="1490"/>
                </a:lnTo>
                <a:lnTo>
                  <a:pt x="421" y="1536"/>
                </a:lnTo>
                <a:lnTo>
                  <a:pt x="523" y="933"/>
                </a:lnTo>
                <a:lnTo>
                  <a:pt x="205" y="887"/>
                </a:lnTo>
                <a:close/>
                <a:moveTo>
                  <a:pt x="91" y="1581"/>
                </a:moveTo>
                <a:lnTo>
                  <a:pt x="0" y="2172"/>
                </a:lnTo>
                <a:lnTo>
                  <a:pt x="319" y="2229"/>
                </a:lnTo>
                <a:lnTo>
                  <a:pt x="409" y="1626"/>
                </a:lnTo>
                <a:lnTo>
                  <a:pt x="91" y="1581"/>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4"/>
          <p:cNvSpPr/>
          <p:nvPr/>
        </p:nvSpPr>
        <p:spPr>
          <a:xfrm>
            <a:off x="6418473" y="3141525"/>
            <a:ext cx="43743" cy="148916"/>
          </a:xfrm>
          <a:custGeom>
            <a:avLst/>
            <a:gdLst/>
            <a:ahLst/>
            <a:cxnLst/>
            <a:rect l="l" t="t" r="r" b="b"/>
            <a:pathLst>
              <a:path w="648" h="2206" extrusionOk="0">
                <a:moveTo>
                  <a:pt x="330" y="0"/>
                </a:moveTo>
                <a:lnTo>
                  <a:pt x="319" y="91"/>
                </a:lnTo>
                <a:lnTo>
                  <a:pt x="637" y="136"/>
                </a:lnTo>
                <a:lnTo>
                  <a:pt x="648" y="45"/>
                </a:lnTo>
                <a:lnTo>
                  <a:pt x="330" y="0"/>
                </a:lnTo>
                <a:close/>
                <a:moveTo>
                  <a:pt x="228" y="694"/>
                </a:moveTo>
                <a:lnTo>
                  <a:pt x="216" y="773"/>
                </a:lnTo>
                <a:lnTo>
                  <a:pt x="534" y="819"/>
                </a:lnTo>
                <a:lnTo>
                  <a:pt x="546" y="739"/>
                </a:lnTo>
                <a:lnTo>
                  <a:pt x="228" y="694"/>
                </a:lnTo>
                <a:close/>
                <a:moveTo>
                  <a:pt x="125" y="1376"/>
                </a:moveTo>
                <a:lnTo>
                  <a:pt x="102" y="1467"/>
                </a:lnTo>
                <a:lnTo>
                  <a:pt x="420" y="1512"/>
                </a:lnTo>
                <a:lnTo>
                  <a:pt x="432" y="1422"/>
                </a:lnTo>
                <a:lnTo>
                  <a:pt x="125" y="1376"/>
                </a:lnTo>
                <a:close/>
                <a:moveTo>
                  <a:pt x="11" y="2058"/>
                </a:moveTo>
                <a:lnTo>
                  <a:pt x="0" y="2149"/>
                </a:lnTo>
                <a:lnTo>
                  <a:pt x="319" y="2206"/>
                </a:lnTo>
                <a:lnTo>
                  <a:pt x="330" y="2115"/>
                </a:lnTo>
                <a:lnTo>
                  <a:pt x="11" y="2058"/>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4"/>
          <p:cNvSpPr/>
          <p:nvPr/>
        </p:nvSpPr>
        <p:spPr>
          <a:xfrm>
            <a:off x="6427654" y="3156849"/>
            <a:ext cx="32335" cy="75268"/>
          </a:xfrm>
          <a:custGeom>
            <a:avLst/>
            <a:gdLst/>
            <a:ahLst/>
            <a:cxnLst/>
            <a:rect l="l" t="t" r="r" b="b"/>
            <a:pathLst>
              <a:path w="479" h="1115" extrusionOk="0">
                <a:moveTo>
                  <a:pt x="160" y="0"/>
                </a:moveTo>
                <a:lnTo>
                  <a:pt x="1" y="1069"/>
                </a:lnTo>
                <a:lnTo>
                  <a:pt x="319" y="1115"/>
                </a:lnTo>
                <a:lnTo>
                  <a:pt x="478" y="46"/>
                </a:lnTo>
                <a:lnTo>
                  <a:pt x="16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4"/>
          <p:cNvSpPr/>
          <p:nvPr/>
        </p:nvSpPr>
        <p:spPr>
          <a:xfrm>
            <a:off x="6364738" y="3164545"/>
            <a:ext cx="44553" cy="156612"/>
          </a:xfrm>
          <a:custGeom>
            <a:avLst/>
            <a:gdLst/>
            <a:ahLst/>
            <a:cxnLst/>
            <a:rect l="l" t="t" r="r" b="b"/>
            <a:pathLst>
              <a:path w="660" h="2320" extrusionOk="0">
                <a:moveTo>
                  <a:pt x="352" y="0"/>
                </a:moveTo>
                <a:lnTo>
                  <a:pt x="307" y="239"/>
                </a:lnTo>
                <a:lnTo>
                  <a:pt x="625" y="285"/>
                </a:lnTo>
                <a:lnTo>
                  <a:pt x="660" y="57"/>
                </a:lnTo>
                <a:lnTo>
                  <a:pt x="352" y="0"/>
                </a:lnTo>
                <a:close/>
                <a:moveTo>
                  <a:pt x="296" y="330"/>
                </a:moveTo>
                <a:lnTo>
                  <a:pt x="205" y="921"/>
                </a:lnTo>
                <a:lnTo>
                  <a:pt x="523" y="978"/>
                </a:lnTo>
                <a:lnTo>
                  <a:pt x="614" y="376"/>
                </a:lnTo>
                <a:lnTo>
                  <a:pt x="296" y="330"/>
                </a:lnTo>
                <a:close/>
                <a:moveTo>
                  <a:pt x="193" y="1012"/>
                </a:moveTo>
                <a:lnTo>
                  <a:pt x="102" y="1614"/>
                </a:lnTo>
                <a:lnTo>
                  <a:pt x="421" y="1660"/>
                </a:lnTo>
                <a:lnTo>
                  <a:pt x="512" y="1058"/>
                </a:lnTo>
                <a:lnTo>
                  <a:pt x="193" y="1012"/>
                </a:lnTo>
                <a:close/>
                <a:moveTo>
                  <a:pt x="91" y="1705"/>
                </a:moveTo>
                <a:lnTo>
                  <a:pt x="1" y="2274"/>
                </a:lnTo>
                <a:lnTo>
                  <a:pt x="319" y="2319"/>
                </a:lnTo>
                <a:lnTo>
                  <a:pt x="410" y="1751"/>
                </a:lnTo>
                <a:lnTo>
                  <a:pt x="91" y="1705"/>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4"/>
          <p:cNvSpPr/>
          <p:nvPr/>
        </p:nvSpPr>
        <p:spPr>
          <a:xfrm>
            <a:off x="6370881" y="3180679"/>
            <a:ext cx="36115" cy="102068"/>
          </a:xfrm>
          <a:custGeom>
            <a:avLst/>
            <a:gdLst/>
            <a:ahLst/>
            <a:cxnLst/>
            <a:rect l="l" t="t" r="r" b="b"/>
            <a:pathLst>
              <a:path w="535" h="1512" extrusionOk="0">
                <a:moveTo>
                  <a:pt x="216" y="0"/>
                </a:moveTo>
                <a:lnTo>
                  <a:pt x="205" y="91"/>
                </a:lnTo>
                <a:lnTo>
                  <a:pt x="523" y="137"/>
                </a:lnTo>
                <a:lnTo>
                  <a:pt x="534" y="46"/>
                </a:lnTo>
                <a:lnTo>
                  <a:pt x="216" y="0"/>
                </a:lnTo>
                <a:close/>
                <a:moveTo>
                  <a:pt x="114" y="682"/>
                </a:moveTo>
                <a:lnTo>
                  <a:pt x="102" y="773"/>
                </a:lnTo>
                <a:lnTo>
                  <a:pt x="421" y="819"/>
                </a:lnTo>
                <a:lnTo>
                  <a:pt x="432" y="739"/>
                </a:lnTo>
                <a:lnTo>
                  <a:pt x="114" y="682"/>
                </a:lnTo>
                <a:close/>
                <a:moveTo>
                  <a:pt x="11" y="1375"/>
                </a:moveTo>
                <a:lnTo>
                  <a:pt x="0" y="1466"/>
                </a:lnTo>
                <a:lnTo>
                  <a:pt x="319" y="1512"/>
                </a:lnTo>
                <a:lnTo>
                  <a:pt x="330" y="1421"/>
                </a:lnTo>
                <a:lnTo>
                  <a:pt x="11" y="1375"/>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4"/>
          <p:cNvSpPr/>
          <p:nvPr/>
        </p:nvSpPr>
        <p:spPr>
          <a:xfrm>
            <a:off x="6370881" y="3205251"/>
            <a:ext cx="32267" cy="75268"/>
          </a:xfrm>
          <a:custGeom>
            <a:avLst/>
            <a:gdLst/>
            <a:ahLst/>
            <a:cxnLst/>
            <a:rect l="l" t="t" r="r" b="b"/>
            <a:pathLst>
              <a:path w="478" h="1115" extrusionOk="0">
                <a:moveTo>
                  <a:pt x="160" y="0"/>
                </a:moveTo>
                <a:lnTo>
                  <a:pt x="0" y="1069"/>
                </a:lnTo>
                <a:lnTo>
                  <a:pt x="319" y="1114"/>
                </a:lnTo>
                <a:lnTo>
                  <a:pt x="478" y="46"/>
                </a:lnTo>
                <a:lnTo>
                  <a:pt x="1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4"/>
          <p:cNvSpPr/>
          <p:nvPr/>
        </p:nvSpPr>
        <p:spPr>
          <a:xfrm>
            <a:off x="6326395" y="3133829"/>
            <a:ext cx="43743" cy="152021"/>
          </a:xfrm>
          <a:custGeom>
            <a:avLst/>
            <a:gdLst/>
            <a:ahLst/>
            <a:cxnLst/>
            <a:rect l="l" t="t" r="r" b="b"/>
            <a:pathLst>
              <a:path w="648" h="2252" extrusionOk="0">
                <a:moveTo>
                  <a:pt x="329" y="0"/>
                </a:moveTo>
                <a:lnTo>
                  <a:pt x="238" y="592"/>
                </a:lnTo>
                <a:lnTo>
                  <a:pt x="557" y="649"/>
                </a:lnTo>
                <a:lnTo>
                  <a:pt x="648" y="46"/>
                </a:lnTo>
                <a:lnTo>
                  <a:pt x="329" y="0"/>
                </a:lnTo>
                <a:close/>
                <a:moveTo>
                  <a:pt x="227" y="682"/>
                </a:moveTo>
                <a:lnTo>
                  <a:pt x="137" y="1285"/>
                </a:lnTo>
                <a:lnTo>
                  <a:pt x="455" y="1331"/>
                </a:lnTo>
                <a:lnTo>
                  <a:pt x="546" y="728"/>
                </a:lnTo>
                <a:lnTo>
                  <a:pt x="227" y="682"/>
                </a:lnTo>
                <a:close/>
                <a:moveTo>
                  <a:pt x="125" y="1365"/>
                </a:moveTo>
                <a:lnTo>
                  <a:pt x="34" y="1968"/>
                </a:lnTo>
                <a:lnTo>
                  <a:pt x="352" y="2024"/>
                </a:lnTo>
                <a:lnTo>
                  <a:pt x="443" y="1422"/>
                </a:lnTo>
                <a:lnTo>
                  <a:pt x="125" y="1365"/>
                </a:lnTo>
                <a:close/>
                <a:moveTo>
                  <a:pt x="23" y="2058"/>
                </a:moveTo>
                <a:lnTo>
                  <a:pt x="0" y="2206"/>
                </a:lnTo>
                <a:lnTo>
                  <a:pt x="318" y="2251"/>
                </a:lnTo>
                <a:lnTo>
                  <a:pt x="341" y="2115"/>
                </a:lnTo>
                <a:lnTo>
                  <a:pt x="23" y="2058"/>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4"/>
          <p:cNvSpPr/>
          <p:nvPr/>
        </p:nvSpPr>
        <p:spPr>
          <a:xfrm>
            <a:off x="6327880" y="3129239"/>
            <a:ext cx="43068" cy="147363"/>
          </a:xfrm>
          <a:custGeom>
            <a:avLst/>
            <a:gdLst/>
            <a:ahLst/>
            <a:cxnLst/>
            <a:rect l="l" t="t" r="r" b="b"/>
            <a:pathLst>
              <a:path w="638" h="2183" extrusionOk="0">
                <a:moveTo>
                  <a:pt x="319" y="0"/>
                </a:moveTo>
                <a:lnTo>
                  <a:pt x="307" y="68"/>
                </a:lnTo>
                <a:lnTo>
                  <a:pt x="626" y="114"/>
                </a:lnTo>
                <a:lnTo>
                  <a:pt x="637" y="46"/>
                </a:lnTo>
                <a:lnTo>
                  <a:pt x="319" y="0"/>
                </a:lnTo>
                <a:close/>
                <a:moveTo>
                  <a:pt x="216" y="660"/>
                </a:moveTo>
                <a:lnTo>
                  <a:pt x="205" y="750"/>
                </a:lnTo>
                <a:lnTo>
                  <a:pt x="524" y="796"/>
                </a:lnTo>
                <a:lnTo>
                  <a:pt x="535" y="717"/>
                </a:lnTo>
                <a:lnTo>
                  <a:pt x="216" y="660"/>
                </a:lnTo>
                <a:close/>
                <a:moveTo>
                  <a:pt x="115" y="1353"/>
                </a:moveTo>
                <a:lnTo>
                  <a:pt x="103" y="1433"/>
                </a:lnTo>
                <a:lnTo>
                  <a:pt x="421" y="1490"/>
                </a:lnTo>
                <a:lnTo>
                  <a:pt x="433" y="1399"/>
                </a:lnTo>
                <a:lnTo>
                  <a:pt x="115" y="1353"/>
                </a:lnTo>
                <a:close/>
                <a:moveTo>
                  <a:pt x="12" y="2036"/>
                </a:moveTo>
                <a:lnTo>
                  <a:pt x="1" y="2126"/>
                </a:lnTo>
                <a:lnTo>
                  <a:pt x="319" y="2183"/>
                </a:lnTo>
                <a:lnTo>
                  <a:pt x="330" y="2092"/>
                </a:lnTo>
                <a:lnTo>
                  <a:pt x="12" y="2036"/>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4"/>
          <p:cNvSpPr/>
          <p:nvPr/>
        </p:nvSpPr>
        <p:spPr>
          <a:xfrm>
            <a:off x="6324842" y="3186012"/>
            <a:ext cx="32267" cy="75268"/>
          </a:xfrm>
          <a:custGeom>
            <a:avLst/>
            <a:gdLst/>
            <a:ahLst/>
            <a:cxnLst/>
            <a:rect l="l" t="t" r="r" b="b"/>
            <a:pathLst>
              <a:path w="478" h="1115" extrusionOk="0">
                <a:moveTo>
                  <a:pt x="160" y="0"/>
                </a:moveTo>
                <a:lnTo>
                  <a:pt x="0" y="1069"/>
                </a:lnTo>
                <a:lnTo>
                  <a:pt x="319" y="1115"/>
                </a:lnTo>
                <a:lnTo>
                  <a:pt x="478" y="46"/>
                </a:lnTo>
                <a:lnTo>
                  <a:pt x="16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4"/>
          <p:cNvSpPr/>
          <p:nvPr/>
        </p:nvSpPr>
        <p:spPr>
          <a:xfrm>
            <a:off x="6462150" y="3171430"/>
            <a:ext cx="44621" cy="156679"/>
          </a:xfrm>
          <a:custGeom>
            <a:avLst/>
            <a:gdLst/>
            <a:ahLst/>
            <a:cxnLst/>
            <a:rect l="l" t="t" r="r" b="b"/>
            <a:pathLst>
              <a:path w="661" h="2321" extrusionOk="0">
                <a:moveTo>
                  <a:pt x="342" y="1"/>
                </a:moveTo>
                <a:lnTo>
                  <a:pt x="286" y="353"/>
                </a:lnTo>
                <a:lnTo>
                  <a:pt x="604" y="398"/>
                </a:lnTo>
                <a:lnTo>
                  <a:pt x="660" y="46"/>
                </a:lnTo>
                <a:lnTo>
                  <a:pt x="342" y="1"/>
                </a:lnTo>
                <a:close/>
                <a:moveTo>
                  <a:pt x="274" y="444"/>
                </a:moveTo>
                <a:lnTo>
                  <a:pt x="183" y="1047"/>
                </a:lnTo>
                <a:lnTo>
                  <a:pt x="501" y="1092"/>
                </a:lnTo>
                <a:lnTo>
                  <a:pt x="592" y="489"/>
                </a:lnTo>
                <a:lnTo>
                  <a:pt x="274" y="444"/>
                </a:lnTo>
                <a:close/>
                <a:moveTo>
                  <a:pt x="172" y="1126"/>
                </a:moveTo>
                <a:lnTo>
                  <a:pt x="81" y="1729"/>
                </a:lnTo>
                <a:lnTo>
                  <a:pt x="399" y="1774"/>
                </a:lnTo>
                <a:lnTo>
                  <a:pt x="490" y="1171"/>
                </a:lnTo>
                <a:lnTo>
                  <a:pt x="172" y="1126"/>
                </a:lnTo>
                <a:close/>
                <a:moveTo>
                  <a:pt x="69" y="1820"/>
                </a:moveTo>
                <a:lnTo>
                  <a:pt x="1" y="2263"/>
                </a:lnTo>
                <a:lnTo>
                  <a:pt x="308" y="2320"/>
                </a:lnTo>
                <a:lnTo>
                  <a:pt x="376" y="1865"/>
                </a:lnTo>
                <a:lnTo>
                  <a:pt x="69" y="1820"/>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4"/>
          <p:cNvSpPr/>
          <p:nvPr/>
        </p:nvSpPr>
        <p:spPr>
          <a:xfrm>
            <a:off x="6466808" y="3195193"/>
            <a:ext cx="36115" cy="102203"/>
          </a:xfrm>
          <a:custGeom>
            <a:avLst/>
            <a:gdLst/>
            <a:ahLst/>
            <a:cxnLst/>
            <a:rect l="l" t="t" r="r" b="b"/>
            <a:pathLst>
              <a:path w="535" h="1514" extrusionOk="0">
                <a:moveTo>
                  <a:pt x="217" y="1"/>
                </a:moveTo>
                <a:lnTo>
                  <a:pt x="205" y="92"/>
                </a:lnTo>
                <a:lnTo>
                  <a:pt x="523" y="137"/>
                </a:lnTo>
                <a:lnTo>
                  <a:pt x="535" y="46"/>
                </a:lnTo>
                <a:lnTo>
                  <a:pt x="217" y="1"/>
                </a:lnTo>
                <a:close/>
                <a:moveTo>
                  <a:pt x="114" y="695"/>
                </a:moveTo>
                <a:lnTo>
                  <a:pt x="103" y="774"/>
                </a:lnTo>
                <a:lnTo>
                  <a:pt x="421" y="819"/>
                </a:lnTo>
                <a:lnTo>
                  <a:pt x="432" y="740"/>
                </a:lnTo>
                <a:lnTo>
                  <a:pt x="114" y="695"/>
                </a:lnTo>
                <a:close/>
                <a:moveTo>
                  <a:pt x="12" y="1377"/>
                </a:moveTo>
                <a:lnTo>
                  <a:pt x="0" y="1468"/>
                </a:lnTo>
                <a:lnTo>
                  <a:pt x="307" y="1513"/>
                </a:lnTo>
                <a:lnTo>
                  <a:pt x="330" y="1422"/>
                </a:lnTo>
                <a:lnTo>
                  <a:pt x="12" y="1377"/>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4"/>
          <p:cNvSpPr/>
          <p:nvPr/>
        </p:nvSpPr>
        <p:spPr>
          <a:xfrm>
            <a:off x="6470656" y="3194450"/>
            <a:ext cx="33010" cy="75268"/>
          </a:xfrm>
          <a:custGeom>
            <a:avLst/>
            <a:gdLst/>
            <a:ahLst/>
            <a:cxnLst/>
            <a:rect l="l" t="t" r="r" b="b"/>
            <a:pathLst>
              <a:path w="489" h="1115" extrusionOk="0">
                <a:moveTo>
                  <a:pt x="170" y="1"/>
                </a:moveTo>
                <a:lnTo>
                  <a:pt x="0" y="1070"/>
                </a:lnTo>
                <a:lnTo>
                  <a:pt x="319" y="1115"/>
                </a:lnTo>
                <a:lnTo>
                  <a:pt x="489" y="46"/>
                </a:lnTo>
                <a:lnTo>
                  <a:pt x="17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4"/>
          <p:cNvSpPr/>
          <p:nvPr/>
        </p:nvSpPr>
        <p:spPr>
          <a:xfrm>
            <a:off x="6516695" y="3133087"/>
            <a:ext cx="45296" cy="156612"/>
          </a:xfrm>
          <a:custGeom>
            <a:avLst/>
            <a:gdLst/>
            <a:ahLst/>
            <a:cxnLst/>
            <a:rect l="l" t="t" r="r" b="b"/>
            <a:pathLst>
              <a:path w="671" h="2320" extrusionOk="0">
                <a:moveTo>
                  <a:pt x="352" y="0"/>
                </a:moveTo>
                <a:lnTo>
                  <a:pt x="296" y="341"/>
                </a:lnTo>
                <a:lnTo>
                  <a:pt x="614" y="398"/>
                </a:lnTo>
                <a:lnTo>
                  <a:pt x="671" y="46"/>
                </a:lnTo>
                <a:lnTo>
                  <a:pt x="352" y="0"/>
                </a:lnTo>
                <a:close/>
                <a:moveTo>
                  <a:pt x="284" y="432"/>
                </a:moveTo>
                <a:lnTo>
                  <a:pt x="193" y="1035"/>
                </a:lnTo>
                <a:lnTo>
                  <a:pt x="512" y="1080"/>
                </a:lnTo>
                <a:lnTo>
                  <a:pt x="603" y="478"/>
                </a:lnTo>
                <a:lnTo>
                  <a:pt x="284" y="432"/>
                </a:lnTo>
                <a:close/>
                <a:moveTo>
                  <a:pt x="182" y="1115"/>
                </a:moveTo>
                <a:lnTo>
                  <a:pt x="91" y="1717"/>
                </a:lnTo>
                <a:lnTo>
                  <a:pt x="398" y="1762"/>
                </a:lnTo>
                <a:lnTo>
                  <a:pt x="501" y="1171"/>
                </a:lnTo>
                <a:lnTo>
                  <a:pt x="182" y="1115"/>
                </a:lnTo>
                <a:close/>
                <a:moveTo>
                  <a:pt x="69" y="1808"/>
                </a:moveTo>
                <a:lnTo>
                  <a:pt x="0" y="2274"/>
                </a:lnTo>
                <a:lnTo>
                  <a:pt x="319" y="2320"/>
                </a:lnTo>
                <a:lnTo>
                  <a:pt x="387" y="1853"/>
                </a:lnTo>
                <a:lnTo>
                  <a:pt x="69" y="1808"/>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4"/>
          <p:cNvSpPr/>
          <p:nvPr/>
        </p:nvSpPr>
        <p:spPr>
          <a:xfrm>
            <a:off x="6521286" y="3156106"/>
            <a:ext cx="36925" cy="102135"/>
          </a:xfrm>
          <a:custGeom>
            <a:avLst/>
            <a:gdLst/>
            <a:ahLst/>
            <a:cxnLst/>
            <a:rect l="l" t="t" r="r" b="b"/>
            <a:pathLst>
              <a:path w="547" h="1513" extrusionOk="0">
                <a:moveTo>
                  <a:pt x="228" y="0"/>
                </a:moveTo>
                <a:lnTo>
                  <a:pt x="216" y="91"/>
                </a:lnTo>
                <a:lnTo>
                  <a:pt x="535" y="137"/>
                </a:lnTo>
                <a:lnTo>
                  <a:pt x="546" y="57"/>
                </a:lnTo>
                <a:lnTo>
                  <a:pt x="228" y="0"/>
                </a:lnTo>
                <a:close/>
                <a:moveTo>
                  <a:pt x="125" y="694"/>
                </a:moveTo>
                <a:lnTo>
                  <a:pt x="114" y="774"/>
                </a:lnTo>
                <a:lnTo>
                  <a:pt x="433" y="830"/>
                </a:lnTo>
                <a:lnTo>
                  <a:pt x="444" y="739"/>
                </a:lnTo>
                <a:lnTo>
                  <a:pt x="125" y="694"/>
                </a:lnTo>
                <a:close/>
                <a:moveTo>
                  <a:pt x="23" y="1376"/>
                </a:moveTo>
                <a:lnTo>
                  <a:pt x="1" y="1467"/>
                </a:lnTo>
                <a:lnTo>
                  <a:pt x="319" y="1512"/>
                </a:lnTo>
                <a:lnTo>
                  <a:pt x="330" y="1421"/>
                </a:lnTo>
                <a:lnTo>
                  <a:pt x="23" y="1376"/>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4"/>
          <p:cNvSpPr/>
          <p:nvPr/>
        </p:nvSpPr>
        <p:spPr>
          <a:xfrm>
            <a:off x="6526619" y="3150706"/>
            <a:ext cx="32335" cy="75268"/>
          </a:xfrm>
          <a:custGeom>
            <a:avLst/>
            <a:gdLst/>
            <a:ahLst/>
            <a:cxnLst/>
            <a:rect l="l" t="t" r="r" b="b"/>
            <a:pathLst>
              <a:path w="479" h="1115" extrusionOk="0">
                <a:moveTo>
                  <a:pt x="160" y="0"/>
                </a:moveTo>
                <a:lnTo>
                  <a:pt x="1" y="1069"/>
                </a:lnTo>
                <a:lnTo>
                  <a:pt x="319" y="1115"/>
                </a:lnTo>
                <a:lnTo>
                  <a:pt x="478" y="46"/>
                </a:lnTo>
                <a:lnTo>
                  <a:pt x="16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4"/>
          <p:cNvSpPr/>
          <p:nvPr/>
        </p:nvSpPr>
        <p:spPr>
          <a:xfrm>
            <a:off x="6558887" y="3179869"/>
            <a:ext cx="44553" cy="156612"/>
          </a:xfrm>
          <a:custGeom>
            <a:avLst/>
            <a:gdLst/>
            <a:ahLst/>
            <a:cxnLst/>
            <a:rect l="l" t="t" r="r" b="b"/>
            <a:pathLst>
              <a:path w="660" h="2320" extrusionOk="0">
                <a:moveTo>
                  <a:pt x="341" y="0"/>
                </a:moveTo>
                <a:lnTo>
                  <a:pt x="273" y="444"/>
                </a:lnTo>
                <a:lnTo>
                  <a:pt x="591" y="501"/>
                </a:lnTo>
                <a:lnTo>
                  <a:pt x="660" y="46"/>
                </a:lnTo>
                <a:lnTo>
                  <a:pt x="341" y="0"/>
                </a:lnTo>
                <a:close/>
                <a:moveTo>
                  <a:pt x="262" y="535"/>
                </a:moveTo>
                <a:lnTo>
                  <a:pt x="171" y="1137"/>
                </a:lnTo>
                <a:lnTo>
                  <a:pt x="490" y="1183"/>
                </a:lnTo>
                <a:lnTo>
                  <a:pt x="581" y="581"/>
                </a:lnTo>
                <a:lnTo>
                  <a:pt x="262" y="535"/>
                </a:lnTo>
                <a:close/>
                <a:moveTo>
                  <a:pt x="159" y="1217"/>
                </a:moveTo>
                <a:lnTo>
                  <a:pt x="69" y="1819"/>
                </a:lnTo>
                <a:lnTo>
                  <a:pt x="387" y="1865"/>
                </a:lnTo>
                <a:lnTo>
                  <a:pt x="478" y="1274"/>
                </a:lnTo>
                <a:lnTo>
                  <a:pt x="159" y="1217"/>
                </a:lnTo>
                <a:close/>
                <a:moveTo>
                  <a:pt x="58" y="1910"/>
                </a:moveTo>
                <a:lnTo>
                  <a:pt x="0" y="2274"/>
                </a:lnTo>
                <a:lnTo>
                  <a:pt x="319" y="2320"/>
                </a:lnTo>
                <a:lnTo>
                  <a:pt x="376" y="1956"/>
                </a:lnTo>
                <a:lnTo>
                  <a:pt x="58" y="1910"/>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4"/>
          <p:cNvSpPr/>
          <p:nvPr/>
        </p:nvSpPr>
        <p:spPr>
          <a:xfrm>
            <a:off x="6562735" y="3209841"/>
            <a:ext cx="36115" cy="102068"/>
          </a:xfrm>
          <a:custGeom>
            <a:avLst/>
            <a:gdLst/>
            <a:ahLst/>
            <a:cxnLst/>
            <a:rect l="l" t="t" r="r" b="b"/>
            <a:pathLst>
              <a:path w="535" h="1512" extrusionOk="0">
                <a:moveTo>
                  <a:pt x="216" y="0"/>
                </a:moveTo>
                <a:lnTo>
                  <a:pt x="205" y="91"/>
                </a:lnTo>
                <a:lnTo>
                  <a:pt x="524" y="137"/>
                </a:lnTo>
                <a:lnTo>
                  <a:pt x="534" y="57"/>
                </a:lnTo>
                <a:lnTo>
                  <a:pt x="216" y="0"/>
                </a:lnTo>
                <a:close/>
                <a:moveTo>
                  <a:pt x="114" y="693"/>
                </a:moveTo>
                <a:lnTo>
                  <a:pt x="102" y="773"/>
                </a:lnTo>
                <a:lnTo>
                  <a:pt x="421" y="830"/>
                </a:lnTo>
                <a:lnTo>
                  <a:pt x="433" y="739"/>
                </a:lnTo>
                <a:lnTo>
                  <a:pt x="114" y="693"/>
                </a:lnTo>
                <a:close/>
                <a:moveTo>
                  <a:pt x="12" y="1375"/>
                </a:moveTo>
                <a:lnTo>
                  <a:pt x="1" y="1466"/>
                </a:lnTo>
                <a:lnTo>
                  <a:pt x="319" y="1512"/>
                </a:lnTo>
                <a:lnTo>
                  <a:pt x="330" y="1421"/>
                </a:lnTo>
                <a:lnTo>
                  <a:pt x="12" y="1375"/>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4"/>
          <p:cNvSpPr/>
          <p:nvPr/>
        </p:nvSpPr>
        <p:spPr>
          <a:xfrm>
            <a:off x="6570430" y="3186012"/>
            <a:ext cx="32267" cy="75268"/>
          </a:xfrm>
          <a:custGeom>
            <a:avLst/>
            <a:gdLst/>
            <a:ahLst/>
            <a:cxnLst/>
            <a:rect l="l" t="t" r="r" b="b"/>
            <a:pathLst>
              <a:path w="478" h="1115" extrusionOk="0">
                <a:moveTo>
                  <a:pt x="159" y="0"/>
                </a:moveTo>
                <a:lnTo>
                  <a:pt x="0" y="1069"/>
                </a:lnTo>
                <a:lnTo>
                  <a:pt x="319" y="1115"/>
                </a:lnTo>
                <a:lnTo>
                  <a:pt x="478" y="46"/>
                </a:lnTo>
                <a:lnTo>
                  <a:pt x="1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4"/>
          <p:cNvSpPr/>
          <p:nvPr/>
        </p:nvSpPr>
        <p:spPr>
          <a:xfrm>
            <a:off x="6618765" y="3106962"/>
            <a:ext cx="45363" cy="156679"/>
          </a:xfrm>
          <a:custGeom>
            <a:avLst/>
            <a:gdLst/>
            <a:ahLst/>
            <a:cxnLst/>
            <a:rect l="l" t="t" r="r" b="b"/>
            <a:pathLst>
              <a:path w="672" h="2321" extrusionOk="0">
                <a:moveTo>
                  <a:pt x="353" y="1"/>
                </a:moveTo>
                <a:lnTo>
                  <a:pt x="307" y="262"/>
                </a:lnTo>
                <a:lnTo>
                  <a:pt x="626" y="319"/>
                </a:lnTo>
                <a:lnTo>
                  <a:pt x="671" y="57"/>
                </a:lnTo>
                <a:lnTo>
                  <a:pt x="353" y="1"/>
                </a:lnTo>
                <a:close/>
                <a:moveTo>
                  <a:pt x="296" y="353"/>
                </a:moveTo>
                <a:lnTo>
                  <a:pt x="205" y="944"/>
                </a:lnTo>
                <a:lnTo>
                  <a:pt x="523" y="1001"/>
                </a:lnTo>
                <a:lnTo>
                  <a:pt x="614" y="398"/>
                </a:lnTo>
                <a:lnTo>
                  <a:pt x="296" y="353"/>
                </a:lnTo>
                <a:close/>
                <a:moveTo>
                  <a:pt x="194" y="1035"/>
                </a:moveTo>
                <a:lnTo>
                  <a:pt x="103" y="1638"/>
                </a:lnTo>
                <a:lnTo>
                  <a:pt x="421" y="1683"/>
                </a:lnTo>
                <a:lnTo>
                  <a:pt x="512" y="1080"/>
                </a:lnTo>
                <a:lnTo>
                  <a:pt x="194" y="1035"/>
                </a:lnTo>
                <a:close/>
                <a:moveTo>
                  <a:pt x="91" y="1717"/>
                </a:moveTo>
                <a:lnTo>
                  <a:pt x="0" y="2275"/>
                </a:lnTo>
                <a:lnTo>
                  <a:pt x="318" y="2320"/>
                </a:lnTo>
                <a:lnTo>
                  <a:pt x="398" y="1774"/>
                </a:lnTo>
                <a:lnTo>
                  <a:pt x="91" y="1717"/>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4"/>
          <p:cNvSpPr/>
          <p:nvPr/>
        </p:nvSpPr>
        <p:spPr>
          <a:xfrm>
            <a:off x="6624841" y="3124581"/>
            <a:ext cx="36183" cy="102203"/>
          </a:xfrm>
          <a:custGeom>
            <a:avLst/>
            <a:gdLst/>
            <a:ahLst/>
            <a:cxnLst/>
            <a:rect l="l" t="t" r="r" b="b"/>
            <a:pathLst>
              <a:path w="536" h="1514" extrusionOk="0">
                <a:moveTo>
                  <a:pt x="217" y="1"/>
                </a:moveTo>
                <a:lnTo>
                  <a:pt x="206" y="92"/>
                </a:lnTo>
                <a:lnTo>
                  <a:pt x="524" y="137"/>
                </a:lnTo>
                <a:lnTo>
                  <a:pt x="536" y="58"/>
                </a:lnTo>
                <a:lnTo>
                  <a:pt x="217" y="1"/>
                </a:lnTo>
                <a:close/>
                <a:moveTo>
                  <a:pt x="115" y="683"/>
                </a:moveTo>
                <a:lnTo>
                  <a:pt x="104" y="774"/>
                </a:lnTo>
                <a:lnTo>
                  <a:pt x="422" y="819"/>
                </a:lnTo>
                <a:lnTo>
                  <a:pt x="433" y="740"/>
                </a:lnTo>
                <a:lnTo>
                  <a:pt x="115" y="683"/>
                </a:lnTo>
                <a:close/>
                <a:moveTo>
                  <a:pt x="13" y="1377"/>
                </a:moveTo>
                <a:lnTo>
                  <a:pt x="1" y="1456"/>
                </a:lnTo>
                <a:lnTo>
                  <a:pt x="308" y="1513"/>
                </a:lnTo>
                <a:lnTo>
                  <a:pt x="331" y="1422"/>
                </a:lnTo>
                <a:lnTo>
                  <a:pt x="13" y="1377"/>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4"/>
          <p:cNvSpPr/>
          <p:nvPr/>
        </p:nvSpPr>
        <p:spPr>
          <a:xfrm>
            <a:off x="6630309" y="3113105"/>
            <a:ext cx="33010" cy="75268"/>
          </a:xfrm>
          <a:custGeom>
            <a:avLst/>
            <a:gdLst/>
            <a:ahLst/>
            <a:cxnLst/>
            <a:rect l="l" t="t" r="r" b="b"/>
            <a:pathLst>
              <a:path w="489" h="1115" extrusionOk="0">
                <a:moveTo>
                  <a:pt x="170" y="1"/>
                </a:moveTo>
                <a:lnTo>
                  <a:pt x="0" y="1069"/>
                </a:lnTo>
                <a:lnTo>
                  <a:pt x="318" y="1115"/>
                </a:lnTo>
                <a:lnTo>
                  <a:pt x="488" y="46"/>
                </a:lnTo>
                <a:lnTo>
                  <a:pt x="170"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4"/>
          <p:cNvSpPr/>
          <p:nvPr/>
        </p:nvSpPr>
        <p:spPr>
          <a:xfrm>
            <a:off x="6652518" y="3211394"/>
            <a:ext cx="44553" cy="155802"/>
          </a:xfrm>
          <a:custGeom>
            <a:avLst/>
            <a:gdLst/>
            <a:ahLst/>
            <a:cxnLst/>
            <a:rect l="l" t="t" r="r" b="b"/>
            <a:pathLst>
              <a:path w="660" h="2308" extrusionOk="0">
                <a:moveTo>
                  <a:pt x="341" y="0"/>
                </a:moveTo>
                <a:lnTo>
                  <a:pt x="308" y="193"/>
                </a:lnTo>
                <a:lnTo>
                  <a:pt x="626" y="250"/>
                </a:lnTo>
                <a:lnTo>
                  <a:pt x="660" y="45"/>
                </a:lnTo>
                <a:lnTo>
                  <a:pt x="341" y="0"/>
                </a:lnTo>
                <a:close/>
                <a:moveTo>
                  <a:pt x="296" y="284"/>
                </a:moveTo>
                <a:lnTo>
                  <a:pt x="205" y="887"/>
                </a:lnTo>
                <a:lnTo>
                  <a:pt x="523" y="932"/>
                </a:lnTo>
                <a:lnTo>
                  <a:pt x="614" y="329"/>
                </a:lnTo>
                <a:lnTo>
                  <a:pt x="296" y="284"/>
                </a:lnTo>
                <a:close/>
                <a:moveTo>
                  <a:pt x="194" y="966"/>
                </a:moveTo>
                <a:lnTo>
                  <a:pt x="103" y="1569"/>
                </a:lnTo>
                <a:lnTo>
                  <a:pt x="421" y="1625"/>
                </a:lnTo>
                <a:lnTo>
                  <a:pt x="512" y="1023"/>
                </a:lnTo>
                <a:lnTo>
                  <a:pt x="194" y="966"/>
                </a:lnTo>
                <a:close/>
                <a:moveTo>
                  <a:pt x="91" y="1660"/>
                </a:moveTo>
                <a:lnTo>
                  <a:pt x="0" y="2262"/>
                </a:lnTo>
                <a:lnTo>
                  <a:pt x="308" y="2307"/>
                </a:lnTo>
                <a:lnTo>
                  <a:pt x="399" y="1716"/>
                </a:lnTo>
                <a:lnTo>
                  <a:pt x="91" y="1660"/>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4"/>
          <p:cNvSpPr/>
          <p:nvPr/>
        </p:nvSpPr>
        <p:spPr>
          <a:xfrm>
            <a:off x="6652518" y="3224355"/>
            <a:ext cx="42258" cy="143651"/>
          </a:xfrm>
          <a:custGeom>
            <a:avLst/>
            <a:gdLst/>
            <a:ahLst/>
            <a:cxnLst/>
            <a:rect l="l" t="t" r="r" b="b"/>
            <a:pathLst>
              <a:path w="626" h="2128" extrusionOk="0">
                <a:moveTo>
                  <a:pt x="308" y="1"/>
                </a:moveTo>
                <a:lnTo>
                  <a:pt x="296" y="92"/>
                </a:lnTo>
                <a:lnTo>
                  <a:pt x="614" y="137"/>
                </a:lnTo>
                <a:lnTo>
                  <a:pt x="626" y="58"/>
                </a:lnTo>
                <a:lnTo>
                  <a:pt x="308" y="1"/>
                </a:lnTo>
                <a:close/>
                <a:moveTo>
                  <a:pt x="205" y="695"/>
                </a:moveTo>
                <a:lnTo>
                  <a:pt x="194" y="774"/>
                </a:lnTo>
                <a:lnTo>
                  <a:pt x="512" y="831"/>
                </a:lnTo>
                <a:lnTo>
                  <a:pt x="523" y="740"/>
                </a:lnTo>
                <a:lnTo>
                  <a:pt x="205" y="695"/>
                </a:lnTo>
                <a:close/>
                <a:moveTo>
                  <a:pt x="103" y="1377"/>
                </a:moveTo>
                <a:lnTo>
                  <a:pt x="91" y="1468"/>
                </a:lnTo>
                <a:lnTo>
                  <a:pt x="399" y="1524"/>
                </a:lnTo>
                <a:lnTo>
                  <a:pt x="421" y="1433"/>
                </a:lnTo>
                <a:lnTo>
                  <a:pt x="103" y="1377"/>
                </a:lnTo>
                <a:close/>
                <a:moveTo>
                  <a:pt x="0" y="2070"/>
                </a:moveTo>
                <a:lnTo>
                  <a:pt x="308" y="2127"/>
                </a:lnTo>
                <a:lnTo>
                  <a:pt x="308" y="2115"/>
                </a:lnTo>
                <a:lnTo>
                  <a:pt x="0" y="2070"/>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4"/>
          <p:cNvSpPr/>
          <p:nvPr/>
        </p:nvSpPr>
        <p:spPr>
          <a:xfrm>
            <a:off x="6660956" y="3234414"/>
            <a:ext cx="32335" cy="75268"/>
          </a:xfrm>
          <a:custGeom>
            <a:avLst/>
            <a:gdLst/>
            <a:ahLst/>
            <a:cxnLst/>
            <a:rect l="l" t="t" r="r" b="b"/>
            <a:pathLst>
              <a:path w="479" h="1115" extrusionOk="0">
                <a:moveTo>
                  <a:pt x="171" y="0"/>
                </a:moveTo>
                <a:lnTo>
                  <a:pt x="1" y="1069"/>
                </a:lnTo>
                <a:lnTo>
                  <a:pt x="319" y="1114"/>
                </a:lnTo>
                <a:lnTo>
                  <a:pt x="478" y="46"/>
                </a:lnTo>
                <a:lnTo>
                  <a:pt x="1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4"/>
          <p:cNvSpPr/>
          <p:nvPr/>
        </p:nvSpPr>
        <p:spPr>
          <a:xfrm>
            <a:off x="6698558" y="3227461"/>
            <a:ext cx="45363" cy="156612"/>
          </a:xfrm>
          <a:custGeom>
            <a:avLst/>
            <a:gdLst/>
            <a:ahLst/>
            <a:cxnLst/>
            <a:rect l="l" t="t" r="r" b="b"/>
            <a:pathLst>
              <a:path w="672" h="2320" extrusionOk="0">
                <a:moveTo>
                  <a:pt x="353" y="0"/>
                </a:moveTo>
                <a:lnTo>
                  <a:pt x="341" y="69"/>
                </a:lnTo>
                <a:lnTo>
                  <a:pt x="660" y="114"/>
                </a:lnTo>
                <a:lnTo>
                  <a:pt x="672" y="46"/>
                </a:lnTo>
                <a:lnTo>
                  <a:pt x="353" y="0"/>
                </a:lnTo>
                <a:close/>
                <a:moveTo>
                  <a:pt x="330" y="159"/>
                </a:moveTo>
                <a:lnTo>
                  <a:pt x="240" y="751"/>
                </a:lnTo>
                <a:lnTo>
                  <a:pt x="546" y="808"/>
                </a:lnTo>
                <a:lnTo>
                  <a:pt x="649" y="205"/>
                </a:lnTo>
                <a:lnTo>
                  <a:pt x="330" y="159"/>
                </a:lnTo>
                <a:close/>
                <a:moveTo>
                  <a:pt x="228" y="842"/>
                </a:moveTo>
                <a:lnTo>
                  <a:pt x="126" y="1445"/>
                </a:lnTo>
                <a:lnTo>
                  <a:pt x="444" y="1490"/>
                </a:lnTo>
                <a:lnTo>
                  <a:pt x="535" y="887"/>
                </a:lnTo>
                <a:lnTo>
                  <a:pt x="228" y="842"/>
                </a:lnTo>
                <a:close/>
                <a:moveTo>
                  <a:pt x="114" y="1535"/>
                </a:moveTo>
                <a:lnTo>
                  <a:pt x="23" y="2138"/>
                </a:lnTo>
                <a:lnTo>
                  <a:pt x="341" y="2183"/>
                </a:lnTo>
                <a:lnTo>
                  <a:pt x="432" y="1581"/>
                </a:lnTo>
                <a:lnTo>
                  <a:pt x="114" y="1535"/>
                </a:lnTo>
                <a:close/>
                <a:moveTo>
                  <a:pt x="12" y="2218"/>
                </a:moveTo>
                <a:lnTo>
                  <a:pt x="0" y="2274"/>
                </a:lnTo>
                <a:lnTo>
                  <a:pt x="319" y="2319"/>
                </a:lnTo>
                <a:lnTo>
                  <a:pt x="330" y="2263"/>
                </a:lnTo>
                <a:lnTo>
                  <a:pt x="12" y="2218"/>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4"/>
          <p:cNvSpPr/>
          <p:nvPr/>
        </p:nvSpPr>
        <p:spPr>
          <a:xfrm>
            <a:off x="6699368" y="3232051"/>
            <a:ext cx="43743" cy="148241"/>
          </a:xfrm>
          <a:custGeom>
            <a:avLst/>
            <a:gdLst/>
            <a:ahLst/>
            <a:cxnLst/>
            <a:rect l="l" t="t" r="r" b="b"/>
            <a:pathLst>
              <a:path w="648" h="2196" extrusionOk="0">
                <a:moveTo>
                  <a:pt x="329" y="1"/>
                </a:moveTo>
                <a:lnTo>
                  <a:pt x="318" y="91"/>
                </a:lnTo>
                <a:lnTo>
                  <a:pt x="637" y="137"/>
                </a:lnTo>
                <a:lnTo>
                  <a:pt x="648" y="46"/>
                </a:lnTo>
                <a:lnTo>
                  <a:pt x="329" y="1"/>
                </a:lnTo>
                <a:close/>
                <a:moveTo>
                  <a:pt x="228" y="683"/>
                </a:moveTo>
                <a:lnTo>
                  <a:pt x="216" y="774"/>
                </a:lnTo>
                <a:lnTo>
                  <a:pt x="523" y="819"/>
                </a:lnTo>
                <a:lnTo>
                  <a:pt x="534" y="740"/>
                </a:lnTo>
                <a:lnTo>
                  <a:pt x="228" y="683"/>
                </a:lnTo>
                <a:close/>
                <a:moveTo>
                  <a:pt x="114" y="1377"/>
                </a:moveTo>
                <a:lnTo>
                  <a:pt x="102" y="1467"/>
                </a:lnTo>
                <a:lnTo>
                  <a:pt x="420" y="1513"/>
                </a:lnTo>
                <a:lnTo>
                  <a:pt x="432" y="1422"/>
                </a:lnTo>
                <a:lnTo>
                  <a:pt x="114" y="1377"/>
                </a:lnTo>
                <a:close/>
                <a:moveTo>
                  <a:pt x="11" y="2070"/>
                </a:moveTo>
                <a:lnTo>
                  <a:pt x="0" y="2150"/>
                </a:lnTo>
                <a:lnTo>
                  <a:pt x="318" y="2195"/>
                </a:lnTo>
                <a:lnTo>
                  <a:pt x="329" y="2115"/>
                </a:lnTo>
                <a:lnTo>
                  <a:pt x="11" y="2070"/>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4"/>
          <p:cNvSpPr/>
          <p:nvPr/>
        </p:nvSpPr>
        <p:spPr>
          <a:xfrm>
            <a:off x="6702405" y="3285044"/>
            <a:ext cx="32335" cy="75268"/>
          </a:xfrm>
          <a:custGeom>
            <a:avLst/>
            <a:gdLst/>
            <a:ahLst/>
            <a:cxnLst/>
            <a:rect l="l" t="t" r="r" b="b"/>
            <a:pathLst>
              <a:path w="479" h="1115" extrusionOk="0">
                <a:moveTo>
                  <a:pt x="160" y="0"/>
                </a:moveTo>
                <a:lnTo>
                  <a:pt x="1" y="1069"/>
                </a:lnTo>
                <a:lnTo>
                  <a:pt x="319" y="1114"/>
                </a:lnTo>
                <a:lnTo>
                  <a:pt x="478" y="46"/>
                </a:lnTo>
                <a:lnTo>
                  <a:pt x="16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4"/>
          <p:cNvSpPr/>
          <p:nvPr/>
        </p:nvSpPr>
        <p:spPr>
          <a:xfrm>
            <a:off x="6762284" y="3138420"/>
            <a:ext cx="43743" cy="150469"/>
          </a:xfrm>
          <a:custGeom>
            <a:avLst/>
            <a:gdLst/>
            <a:ahLst/>
            <a:cxnLst/>
            <a:rect l="l" t="t" r="r" b="b"/>
            <a:pathLst>
              <a:path w="648" h="2229" extrusionOk="0">
                <a:moveTo>
                  <a:pt x="341" y="1"/>
                </a:moveTo>
                <a:lnTo>
                  <a:pt x="319" y="126"/>
                </a:lnTo>
                <a:lnTo>
                  <a:pt x="637" y="172"/>
                </a:lnTo>
                <a:lnTo>
                  <a:pt x="648" y="46"/>
                </a:lnTo>
                <a:lnTo>
                  <a:pt x="341" y="1"/>
                </a:lnTo>
                <a:close/>
                <a:moveTo>
                  <a:pt x="307" y="205"/>
                </a:moveTo>
                <a:lnTo>
                  <a:pt x="216" y="808"/>
                </a:lnTo>
                <a:lnTo>
                  <a:pt x="534" y="854"/>
                </a:lnTo>
                <a:lnTo>
                  <a:pt x="625" y="262"/>
                </a:lnTo>
                <a:lnTo>
                  <a:pt x="307" y="205"/>
                </a:lnTo>
                <a:close/>
                <a:moveTo>
                  <a:pt x="205" y="899"/>
                </a:moveTo>
                <a:lnTo>
                  <a:pt x="114" y="1501"/>
                </a:lnTo>
                <a:lnTo>
                  <a:pt x="421" y="1547"/>
                </a:lnTo>
                <a:lnTo>
                  <a:pt x="512" y="945"/>
                </a:lnTo>
                <a:lnTo>
                  <a:pt x="205" y="899"/>
                </a:lnTo>
                <a:close/>
                <a:moveTo>
                  <a:pt x="91" y="1581"/>
                </a:moveTo>
                <a:lnTo>
                  <a:pt x="0" y="2183"/>
                </a:lnTo>
                <a:lnTo>
                  <a:pt x="319" y="2229"/>
                </a:lnTo>
                <a:lnTo>
                  <a:pt x="410" y="1627"/>
                </a:lnTo>
                <a:lnTo>
                  <a:pt x="91" y="1581"/>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4"/>
          <p:cNvSpPr/>
          <p:nvPr/>
        </p:nvSpPr>
        <p:spPr>
          <a:xfrm>
            <a:off x="6761474" y="3146925"/>
            <a:ext cx="43878" cy="148106"/>
          </a:xfrm>
          <a:custGeom>
            <a:avLst/>
            <a:gdLst/>
            <a:ahLst/>
            <a:cxnLst/>
            <a:rect l="l" t="t" r="r" b="b"/>
            <a:pathLst>
              <a:path w="650" h="2194" extrusionOk="0">
                <a:moveTo>
                  <a:pt x="331" y="0"/>
                </a:moveTo>
                <a:lnTo>
                  <a:pt x="319" y="79"/>
                </a:lnTo>
                <a:lnTo>
                  <a:pt x="637" y="136"/>
                </a:lnTo>
                <a:lnTo>
                  <a:pt x="649" y="46"/>
                </a:lnTo>
                <a:lnTo>
                  <a:pt x="331" y="0"/>
                </a:lnTo>
                <a:close/>
                <a:moveTo>
                  <a:pt x="228" y="682"/>
                </a:moveTo>
                <a:lnTo>
                  <a:pt x="217" y="773"/>
                </a:lnTo>
                <a:lnTo>
                  <a:pt x="524" y="819"/>
                </a:lnTo>
                <a:lnTo>
                  <a:pt x="546" y="728"/>
                </a:lnTo>
                <a:lnTo>
                  <a:pt x="228" y="682"/>
                </a:lnTo>
                <a:close/>
                <a:moveTo>
                  <a:pt x="126" y="1375"/>
                </a:moveTo>
                <a:lnTo>
                  <a:pt x="103" y="1455"/>
                </a:lnTo>
                <a:lnTo>
                  <a:pt x="422" y="1501"/>
                </a:lnTo>
                <a:lnTo>
                  <a:pt x="433" y="1421"/>
                </a:lnTo>
                <a:lnTo>
                  <a:pt x="126" y="1375"/>
                </a:lnTo>
                <a:close/>
                <a:moveTo>
                  <a:pt x="12" y="2057"/>
                </a:moveTo>
                <a:lnTo>
                  <a:pt x="1" y="2148"/>
                </a:lnTo>
                <a:lnTo>
                  <a:pt x="319" y="2194"/>
                </a:lnTo>
                <a:lnTo>
                  <a:pt x="331" y="2103"/>
                </a:lnTo>
                <a:lnTo>
                  <a:pt x="12" y="2057"/>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4"/>
          <p:cNvSpPr/>
          <p:nvPr/>
        </p:nvSpPr>
        <p:spPr>
          <a:xfrm>
            <a:off x="6764579" y="3202146"/>
            <a:ext cx="32267" cy="75268"/>
          </a:xfrm>
          <a:custGeom>
            <a:avLst/>
            <a:gdLst/>
            <a:ahLst/>
            <a:cxnLst/>
            <a:rect l="l" t="t" r="r" b="b"/>
            <a:pathLst>
              <a:path w="478" h="1115" extrusionOk="0">
                <a:moveTo>
                  <a:pt x="159" y="1"/>
                </a:moveTo>
                <a:lnTo>
                  <a:pt x="0" y="1069"/>
                </a:lnTo>
                <a:lnTo>
                  <a:pt x="307" y="1115"/>
                </a:lnTo>
                <a:lnTo>
                  <a:pt x="478" y="46"/>
                </a:lnTo>
                <a:lnTo>
                  <a:pt x="1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4"/>
          <p:cNvSpPr/>
          <p:nvPr/>
        </p:nvSpPr>
        <p:spPr>
          <a:xfrm>
            <a:off x="6799142" y="3213622"/>
            <a:ext cx="44553" cy="155869"/>
          </a:xfrm>
          <a:custGeom>
            <a:avLst/>
            <a:gdLst/>
            <a:ahLst/>
            <a:cxnLst/>
            <a:rect l="l" t="t" r="r" b="b"/>
            <a:pathLst>
              <a:path w="660" h="2309" extrusionOk="0">
                <a:moveTo>
                  <a:pt x="352" y="1"/>
                </a:moveTo>
                <a:lnTo>
                  <a:pt x="273" y="490"/>
                </a:lnTo>
                <a:lnTo>
                  <a:pt x="591" y="535"/>
                </a:lnTo>
                <a:lnTo>
                  <a:pt x="659" y="46"/>
                </a:lnTo>
                <a:lnTo>
                  <a:pt x="352" y="1"/>
                </a:lnTo>
                <a:close/>
                <a:moveTo>
                  <a:pt x="261" y="581"/>
                </a:moveTo>
                <a:lnTo>
                  <a:pt x="170" y="1183"/>
                </a:lnTo>
                <a:lnTo>
                  <a:pt x="488" y="1228"/>
                </a:lnTo>
                <a:lnTo>
                  <a:pt x="579" y="626"/>
                </a:lnTo>
                <a:lnTo>
                  <a:pt x="261" y="581"/>
                </a:lnTo>
                <a:close/>
                <a:moveTo>
                  <a:pt x="159" y="1263"/>
                </a:moveTo>
                <a:lnTo>
                  <a:pt x="56" y="1865"/>
                </a:lnTo>
                <a:lnTo>
                  <a:pt x="375" y="1911"/>
                </a:lnTo>
                <a:lnTo>
                  <a:pt x="466" y="1308"/>
                </a:lnTo>
                <a:lnTo>
                  <a:pt x="159" y="1263"/>
                </a:lnTo>
                <a:close/>
                <a:moveTo>
                  <a:pt x="46" y="1956"/>
                </a:moveTo>
                <a:lnTo>
                  <a:pt x="0" y="2263"/>
                </a:lnTo>
                <a:lnTo>
                  <a:pt x="318" y="2309"/>
                </a:lnTo>
                <a:lnTo>
                  <a:pt x="364" y="2002"/>
                </a:lnTo>
                <a:lnTo>
                  <a:pt x="46" y="1956"/>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4"/>
          <p:cNvSpPr/>
          <p:nvPr/>
        </p:nvSpPr>
        <p:spPr>
          <a:xfrm>
            <a:off x="6802180" y="3246632"/>
            <a:ext cx="36925" cy="102135"/>
          </a:xfrm>
          <a:custGeom>
            <a:avLst/>
            <a:gdLst/>
            <a:ahLst/>
            <a:cxnLst/>
            <a:rect l="l" t="t" r="r" b="b"/>
            <a:pathLst>
              <a:path w="547" h="1513" extrusionOk="0">
                <a:moveTo>
                  <a:pt x="228" y="1"/>
                </a:moveTo>
                <a:lnTo>
                  <a:pt x="216" y="92"/>
                </a:lnTo>
                <a:lnTo>
                  <a:pt x="534" y="137"/>
                </a:lnTo>
                <a:lnTo>
                  <a:pt x="546" y="46"/>
                </a:lnTo>
                <a:lnTo>
                  <a:pt x="228" y="1"/>
                </a:lnTo>
                <a:close/>
                <a:moveTo>
                  <a:pt x="125" y="694"/>
                </a:moveTo>
                <a:lnTo>
                  <a:pt x="114" y="774"/>
                </a:lnTo>
                <a:lnTo>
                  <a:pt x="421" y="819"/>
                </a:lnTo>
                <a:lnTo>
                  <a:pt x="443" y="739"/>
                </a:lnTo>
                <a:lnTo>
                  <a:pt x="125" y="694"/>
                </a:lnTo>
                <a:close/>
                <a:moveTo>
                  <a:pt x="11" y="1376"/>
                </a:moveTo>
                <a:lnTo>
                  <a:pt x="1" y="1467"/>
                </a:lnTo>
                <a:lnTo>
                  <a:pt x="319" y="1513"/>
                </a:lnTo>
                <a:lnTo>
                  <a:pt x="330" y="1422"/>
                </a:lnTo>
                <a:lnTo>
                  <a:pt x="11" y="1376"/>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4"/>
          <p:cNvSpPr/>
          <p:nvPr/>
        </p:nvSpPr>
        <p:spPr>
          <a:xfrm>
            <a:off x="6806770" y="3242042"/>
            <a:ext cx="33077" cy="75268"/>
          </a:xfrm>
          <a:custGeom>
            <a:avLst/>
            <a:gdLst/>
            <a:ahLst/>
            <a:cxnLst/>
            <a:rect l="l" t="t" r="r" b="b"/>
            <a:pathLst>
              <a:path w="490" h="1115" extrusionOk="0">
                <a:moveTo>
                  <a:pt x="171" y="1"/>
                </a:moveTo>
                <a:lnTo>
                  <a:pt x="1" y="1069"/>
                </a:lnTo>
                <a:lnTo>
                  <a:pt x="319" y="1115"/>
                </a:lnTo>
                <a:lnTo>
                  <a:pt x="489" y="46"/>
                </a:lnTo>
                <a:lnTo>
                  <a:pt x="171"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4"/>
          <p:cNvSpPr/>
          <p:nvPr/>
        </p:nvSpPr>
        <p:spPr>
          <a:xfrm>
            <a:off x="6853552" y="3180679"/>
            <a:ext cx="44621" cy="156612"/>
          </a:xfrm>
          <a:custGeom>
            <a:avLst/>
            <a:gdLst/>
            <a:ahLst/>
            <a:cxnLst/>
            <a:rect l="l" t="t" r="r" b="b"/>
            <a:pathLst>
              <a:path w="661" h="2320" extrusionOk="0">
                <a:moveTo>
                  <a:pt x="342" y="0"/>
                </a:moveTo>
                <a:lnTo>
                  <a:pt x="285" y="398"/>
                </a:lnTo>
                <a:lnTo>
                  <a:pt x="604" y="443"/>
                </a:lnTo>
                <a:lnTo>
                  <a:pt x="660" y="46"/>
                </a:lnTo>
                <a:lnTo>
                  <a:pt x="342" y="0"/>
                </a:lnTo>
                <a:close/>
                <a:moveTo>
                  <a:pt x="274" y="489"/>
                </a:moveTo>
                <a:lnTo>
                  <a:pt x="172" y="1092"/>
                </a:lnTo>
                <a:lnTo>
                  <a:pt x="490" y="1137"/>
                </a:lnTo>
                <a:lnTo>
                  <a:pt x="581" y="534"/>
                </a:lnTo>
                <a:lnTo>
                  <a:pt x="274" y="489"/>
                </a:lnTo>
                <a:close/>
                <a:moveTo>
                  <a:pt x="160" y="1171"/>
                </a:moveTo>
                <a:lnTo>
                  <a:pt x="69" y="1774"/>
                </a:lnTo>
                <a:lnTo>
                  <a:pt x="387" y="1819"/>
                </a:lnTo>
                <a:lnTo>
                  <a:pt x="478" y="1228"/>
                </a:lnTo>
                <a:lnTo>
                  <a:pt x="160" y="1171"/>
                </a:lnTo>
                <a:close/>
                <a:moveTo>
                  <a:pt x="58" y="1865"/>
                </a:moveTo>
                <a:lnTo>
                  <a:pt x="1" y="2274"/>
                </a:lnTo>
                <a:lnTo>
                  <a:pt x="308" y="2319"/>
                </a:lnTo>
                <a:lnTo>
                  <a:pt x="376" y="1910"/>
                </a:lnTo>
                <a:lnTo>
                  <a:pt x="58" y="1865"/>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4"/>
          <p:cNvSpPr/>
          <p:nvPr/>
        </p:nvSpPr>
        <p:spPr>
          <a:xfrm>
            <a:off x="6857468" y="3207479"/>
            <a:ext cx="36858" cy="102203"/>
          </a:xfrm>
          <a:custGeom>
            <a:avLst/>
            <a:gdLst/>
            <a:ahLst/>
            <a:cxnLst/>
            <a:rect l="l" t="t" r="r" b="b"/>
            <a:pathLst>
              <a:path w="546" h="1514" extrusionOk="0">
                <a:moveTo>
                  <a:pt x="227" y="1"/>
                </a:moveTo>
                <a:lnTo>
                  <a:pt x="216" y="92"/>
                </a:lnTo>
                <a:lnTo>
                  <a:pt x="523" y="137"/>
                </a:lnTo>
                <a:lnTo>
                  <a:pt x="546" y="46"/>
                </a:lnTo>
                <a:lnTo>
                  <a:pt x="227" y="1"/>
                </a:lnTo>
                <a:close/>
                <a:moveTo>
                  <a:pt x="114" y="695"/>
                </a:moveTo>
                <a:lnTo>
                  <a:pt x="102" y="774"/>
                </a:lnTo>
                <a:lnTo>
                  <a:pt x="420" y="831"/>
                </a:lnTo>
                <a:lnTo>
                  <a:pt x="432" y="740"/>
                </a:lnTo>
                <a:lnTo>
                  <a:pt x="114" y="695"/>
                </a:lnTo>
                <a:close/>
                <a:moveTo>
                  <a:pt x="11" y="1377"/>
                </a:moveTo>
                <a:lnTo>
                  <a:pt x="0" y="1468"/>
                </a:lnTo>
                <a:lnTo>
                  <a:pt x="318" y="1513"/>
                </a:lnTo>
                <a:lnTo>
                  <a:pt x="329" y="1422"/>
                </a:lnTo>
                <a:lnTo>
                  <a:pt x="11" y="1377"/>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4"/>
          <p:cNvSpPr/>
          <p:nvPr/>
        </p:nvSpPr>
        <p:spPr>
          <a:xfrm>
            <a:off x="6868201" y="3204441"/>
            <a:ext cx="32267" cy="75268"/>
          </a:xfrm>
          <a:custGeom>
            <a:avLst/>
            <a:gdLst/>
            <a:ahLst/>
            <a:cxnLst/>
            <a:rect l="l" t="t" r="r" b="b"/>
            <a:pathLst>
              <a:path w="478" h="1115" extrusionOk="0">
                <a:moveTo>
                  <a:pt x="159" y="0"/>
                </a:moveTo>
                <a:lnTo>
                  <a:pt x="0" y="1069"/>
                </a:lnTo>
                <a:lnTo>
                  <a:pt x="319" y="1114"/>
                </a:lnTo>
                <a:lnTo>
                  <a:pt x="478" y="46"/>
                </a:lnTo>
                <a:lnTo>
                  <a:pt x="1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4"/>
          <p:cNvSpPr/>
          <p:nvPr/>
        </p:nvSpPr>
        <p:spPr>
          <a:xfrm>
            <a:off x="6911878" y="3122353"/>
            <a:ext cx="44621" cy="153506"/>
          </a:xfrm>
          <a:custGeom>
            <a:avLst/>
            <a:gdLst/>
            <a:ahLst/>
            <a:cxnLst/>
            <a:rect l="l" t="t" r="r" b="b"/>
            <a:pathLst>
              <a:path w="661" h="2274" extrusionOk="0">
                <a:moveTo>
                  <a:pt x="660" y="0"/>
                </a:moveTo>
                <a:lnTo>
                  <a:pt x="649" y="46"/>
                </a:lnTo>
                <a:lnTo>
                  <a:pt x="660" y="46"/>
                </a:lnTo>
                <a:lnTo>
                  <a:pt x="660" y="0"/>
                </a:lnTo>
                <a:close/>
                <a:moveTo>
                  <a:pt x="536" y="819"/>
                </a:moveTo>
                <a:lnTo>
                  <a:pt x="498" y="1068"/>
                </a:lnTo>
                <a:lnTo>
                  <a:pt x="498" y="1068"/>
                </a:lnTo>
                <a:lnTo>
                  <a:pt x="501" y="1069"/>
                </a:lnTo>
                <a:lnTo>
                  <a:pt x="536" y="819"/>
                </a:lnTo>
                <a:close/>
                <a:moveTo>
                  <a:pt x="183" y="1023"/>
                </a:moveTo>
                <a:lnTo>
                  <a:pt x="126" y="1375"/>
                </a:lnTo>
                <a:lnTo>
                  <a:pt x="445" y="1421"/>
                </a:lnTo>
                <a:lnTo>
                  <a:pt x="498" y="1068"/>
                </a:lnTo>
                <a:lnTo>
                  <a:pt x="498" y="1068"/>
                </a:lnTo>
                <a:lnTo>
                  <a:pt x="183" y="1023"/>
                </a:lnTo>
                <a:close/>
                <a:moveTo>
                  <a:pt x="114" y="1455"/>
                </a:moveTo>
                <a:lnTo>
                  <a:pt x="24" y="2058"/>
                </a:lnTo>
                <a:lnTo>
                  <a:pt x="342" y="2115"/>
                </a:lnTo>
                <a:lnTo>
                  <a:pt x="433" y="1512"/>
                </a:lnTo>
                <a:lnTo>
                  <a:pt x="114" y="1455"/>
                </a:lnTo>
                <a:close/>
                <a:moveTo>
                  <a:pt x="13" y="2148"/>
                </a:moveTo>
                <a:lnTo>
                  <a:pt x="1" y="2228"/>
                </a:lnTo>
                <a:lnTo>
                  <a:pt x="319" y="2274"/>
                </a:lnTo>
                <a:lnTo>
                  <a:pt x="331" y="2194"/>
                </a:lnTo>
                <a:lnTo>
                  <a:pt x="13" y="2148"/>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4"/>
          <p:cNvSpPr/>
          <p:nvPr/>
        </p:nvSpPr>
        <p:spPr>
          <a:xfrm>
            <a:off x="6912688" y="3125391"/>
            <a:ext cx="43811" cy="145068"/>
          </a:xfrm>
          <a:custGeom>
            <a:avLst/>
            <a:gdLst/>
            <a:ahLst/>
            <a:cxnLst/>
            <a:rect l="l" t="t" r="r" b="b"/>
            <a:pathLst>
              <a:path w="649" h="2149" extrusionOk="0">
                <a:moveTo>
                  <a:pt x="637" y="1"/>
                </a:moveTo>
                <a:lnTo>
                  <a:pt x="625" y="92"/>
                </a:lnTo>
                <a:lnTo>
                  <a:pt x="625" y="92"/>
                </a:lnTo>
                <a:lnTo>
                  <a:pt x="648" y="1"/>
                </a:lnTo>
                <a:close/>
                <a:moveTo>
                  <a:pt x="114" y="1330"/>
                </a:moveTo>
                <a:lnTo>
                  <a:pt x="102" y="1410"/>
                </a:lnTo>
                <a:lnTo>
                  <a:pt x="421" y="1467"/>
                </a:lnTo>
                <a:lnTo>
                  <a:pt x="433" y="1376"/>
                </a:lnTo>
                <a:lnTo>
                  <a:pt x="114" y="1330"/>
                </a:lnTo>
                <a:close/>
                <a:moveTo>
                  <a:pt x="12" y="2013"/>
                </a:moveTo>
                <a:lnTo>
                  <a:pt x="1" y="2103"/>
                </a:lnTo>
                <a:lnTo>
                  <a:pt x="319" y="2149"/>
                </a:lnTo>
                <a:lnTo>
                  <a:pt x="330" y="2070"/>
                </a:lnTo>
                <a:lnTo>
                  <a:pt x="12" y="2013"/>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4"/>
          <p:cNvSpPr/>
          <p:nvPr/>
        </p:nvSpPr>
        <p:spPr>
          <a:xfrm>
            <a:off x="6924164" y="3119248"/>
            <a:ext cx="32335" cy="75268"/>
          </a:xfrm>
          <a:custGeom>
            <a:avLst/>
            <a:gdLst/>
            <a:ahLst/>
            <a:cxnLst/>
            <a:rect l="l" t="t" r="r" b="b"/>
            <a:pathLst>
              <a:path w="479" h="1115" extrusionOk="0">
                <a:moveTo>
                  <a:pt x="160" y="1"/>
                </a:moveTo>
                <a:lnTo>
                  <a:pt x="1" y="1069"/>
                </a:lnTo>
                <a:lnTo>
                  <a:pt x="319" y="1115"/>
                </a:lnTo>
                <a:lnTo>
                  <a:pt x="478" y="46"/>
                </a:lnTo>
                <a:lnTo>
                  <a:pt x="160"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4"/>
          <p:cNvSpPr/>
          <p:nvPr/>
        </p:nvSpPr>
        <p:spPr>
          <a:xfrm>
            <a:off x="6944956" y="3228271"/>
            <a:ext cx="43743" cy="152021"/>
          </a:xfrm>
          <a:custGeom>
            <a:avLst/>
            <a:gdLst/>
            <a:ahLst/>
            <a:cxnLst/>
            <a:rect l="l" t="t" r="r" b="b"/>
            <a:pathLst>
              <a:path w="648" h="2252" extrusionOk="0">
                <a:moveTo>
                  <a:pt x="341" y="0"/>
                </a:moveTo>
                <a:lnTo>
                  <a:pt x="250" y="602"/>
                </a:lnTo>
                <a:lnTo>
                  <a:pt x="557" y="648"/>
                </a:lnTo>
                <a:lnTo>
                  <a:pt x="648" y="46"/>
                </a:lnTo>
                <a:lnTo>
                  <a:pt x="341" y="0"/>
                </a:lnTo>
                <a:close/>
                <a:moveTo>
                  <a:pt x="227" y="682"/>
                </a:moveTo>
                <a:lnTo>
                  <a:pt x="136" y="1284"/>
                </a:lnTo>
                <a:lnTo>
                  <a:pt x="455" y="1342"/>
                </a:lnTo>
                <a:lnTo>
                  <a:pt x="546" y="739"/>
                </a:lnTo>
                <a:lnTo>
                  <a:pt x="227" y="682"/>
                </a:lnTo>
                <a:close/>
                <a:moveTo>
                  <a:pt x="125" y="1375"/>
                </a:moveTo>
                <a:lnTo>
                  <a:pt x="34" y="1978"/>
                </a:lnTo>
                <a:lnTo>
                  <a:pt x="352" y="2024"/>
                </a:lnTo>
                <a:lnTo>
                  <a:pt x="443" y="1421"/>
                </a:lnTo>
                <a:lnTo>
                  <a:pt x="125" y="1375"/>
                </a:lnTo>
                <a:close/>
                <a:moveTo>
                  <a:pt x="23" y="2069"/>
                </a:moveTo>
                <a:lnTo>
                  <a:pt x="0" y="2206"/>
                </a:lnTo>
                <a:lnTo>
                  <a:pt x="318" y="2251"/>
                </a:lnTo>
                <a:lnTo>
                  <a:pt x="341" y="2115"/>
                </a:lnTo>
                <a:lnTo>
                  <a:pt x="23" y="2069"/>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4"/>
          <p:cNvSpPr/>
          <p:nvPr/>
        </p:nvSpPr>
        <p:spPr>
          <a:xfrm>
            <a:off x="6946441" y="3223613"/>
            <a:ext cx="43068" cy="147431"/>
          </a:xfrm>
          <a:custGeom>
            <a:avLst/>
            <a:gdLst/>
            <a:ahLst/>
            <a:cxnLst/>
            <a:rect l="l" t="t" r="r" b="b"/>
            <a:pathLst>
              <a:path w="638" h="2184" extrusionOk="0">
                <a:moveTo>
                  <a:pt x="330" y="1"/>
                </a:moveTo>
                <a:lnTo>
                  <a:pt x="319" y="69"/>
                </a:lnTo>
                <a:lnTo>
                  <a:pt x="626" y="115"/>
                </a:lnTo>
                <a:lnTo>
                  <a:pt x="637" y="46"/>
                </a:lnTo>
                <a:lnTo>
                  <a:pt x="330" y="1"/>
                </a:lnTo>
                <a:close/>
                <a:moveTo>
                  <a:pt x="228" y="671"/>
                </a:moveTo>
                <a:lnTo>
                  <a:pt x="205" y="751"/>
                </a:lnTo>
                <a:lnTo>
                  <a:pt x="524" y="808"/>
                </a:lnTo>
                <a:lnTo>
                  <a:pt x="535" y="717"/>
                </a:lnTo>
                <a:lnTo>
                  <a:pt x="228" y="671"/>
                </a:lnTo>
                <a:close/>
                <a:moveTo>
                  <a:pt x="114" y="1353"/>
                </a:moveTo>
                <a:lnTo>
                  <a:pt x="103" y="1444"/>
                </a:lnTo>
                <a:lnTo>
                  <a:pt x="421" y="1490"/>
                </a:lnTo>
                <a:lnTo>
                  <a:pt x="433" y="1411"/>
                </a:lnTo>
                <a:lnTo>
                  <a:pt x="114" y="1353"/>
                </a:lnTo>
                <a:close/>
                <a:moveTo>
                  <a:pt x="12" y="2047"/>
                </a:moveTo>
                <a:lnTo>
                  <a:pt x="1" y="2138"/>
                </a:lnTo>
                <a:lnTo>
                  <a:pt x="319" y="2184"/>
                </a:lnTo>
                <a:lnTo>
                  <a:pt x="330" y="2093"/>
                </a:lnTo>
                <a:lnTo>
                  <a:pt x="12" y="2047"/>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4"/>
          <p:cNvSpPr/>
          <p:nvPr/>
        </p:nvSpPr>
        <p:spPr>
          <a:xfrm>
            <a:off x="6954879" y="3241232"/>
            <a:ext cx="32267" cy="75336"/>
          </a:xfrm>
          <a:custGeom>
            <a:avLst/>
            <a:gdLst/>
            <a:ahLst/>
            <a:cxnLst/>
            <a:rect l="l" t="t" r="r" b="b"/>
            <a:pathLst>
              <a:path w="478" h="1116" extrusionOk="0">
                <a:moveTo>
                  <a:pt x="160" y="1"/>
                </a:moveTo>
                <a:lnTo>
                  <a:pt x="0" y="1070"/>
                </a:lnTo>
                <a:lnTo>
                  <a:pt x="308" y="1115"/>
                </a:lnTo>
                <a:lnTo>
                  <a:pt x="478" y="46"/>
                </a:lnTo>
                <a:lnTo>
                  <a:pt x="1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4"/>
          <p:cNvSpPr/>
          <p:nvPr/>
        </p:nvSpPr>
        <p:spPr>
          <a:xfrm>
            <a:off x="6982490" y="3298072"/>
            <a:ext cx="44621" cy="156612"/>
          </a:xfrm>
          <a:custGeom>
            <a:avLst/>
            <a:gdLst/>
            <a:ahLst/>
            <a:cxnLst/>
            <a:rect l="l" t="t" r="r" b="b"/>
            <a:pathLst>
              <a:path w="661" h="2320" extrusionOk="0">
                <a:moveTo>
                  <a:pt x="354" y="0"/>
                </a:moveTo>
                <a:lnTo>
                  <a:pt x="296" y="364"/>
                </a:lnTo>
                <a:lnTo>
                  <a:pt x="615" y="409"/>
                </a:lnTo>
                <a:lnTo>
                  <a:pt x="660" y="57"/>
                </a:lnTo>
                <a:lnTo>
                  <a:pt x="354" y="0"/>
                </a:lnTo>
                <a:close/>
                <a:moveTo>
                  <a:pt x="285" y="444"/>
                </a:moveTo>
                <a:lnTo>
                  <a:pt x="183" y="1046"/>
                </a:lnTo>
                <a:lnTo>
                  <a:pt x="501" y="1103"/>
                </a:lnTo>
                <a:lnTo>
                  <a:pt x="592" y="500"/>
                </a:lnTo>
                <a:lnTo>
                  <a:pt x="285" y="444"/>
                </a:lnTo>
                <a:close/>
                <a:moveTo>
                  <a:pt x="172" y="1137"/>
                </a:moveTo>
                <a:lnTo>
                  <a:pt x="81" y="1740"/>
                </a:lnTo>
                <a:lnTo>
                  <a:pt x="399" y="1785"/>
                </a:lnTo>
                <a:lnTo>
                  <a:pt x="490" y="1183"/>
                </a:lnTo>
                <a:lnTo>
                  <a:pt x="172" y="1137"/>
                </a:lnTo>
                <a:close/>
                <a:moveTo>
                  <a:pt x="69" y="1819"/>
                </a:moveTo>
                <a:lnTo>
                  <a:pt x="1" y="2274"/>
                </a:lnTo>
                <a:lnTo>
                  <a:pt x="319" y="2319"/>
                </a:lnTo>
                <a:lnTo>
                  <a:pt x="387" y="1876"/>
                </a:lnTo>
                <a:lnTo>
                  <a:pt x="69" y="1819"/>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4"/>
          <p:cNvSpPr/>
          <p:nvPr/>
        </p:nvSpPr>
        <p:spPr>
          <a:xfrm>
            <a:off x="6987080" y="3322577"/>
            <a:ext cx="36925" cy="102203"/>
          </a:xfrm>
          <a:custGeom>
            <a:avLst/>
            <a:gdLst/>
            <a:ahLst/>
            <a:cxnLst/>
            <a:rect l="l" t="t" r="r" b="b"/>
            <a:pathLst>
              <a:path w="547" h="1514" extrusionOk="0">
                <a:moveTo>
                  <a:pt x="228" y="1"/>
                </a:moveTo>
                <a:lnTo>
                  <a:pt x="217" y="81"/>
                </a:lnTo>
                <a:lnTo>
                  <a:pt x="524" y="137"/>
                </a:lnTo>
                <a:lnTo>
                  <a:pt x="547" y="46"/>
                </a:lnTo>
                <a:lnTo>
                  <a:pt x="228" y="1"/>
                </a:lnTo>
                <a:close/>
                <a:moveTo>
                  <a:pt x="115" y="683"/>
                </a:moveTo>
                <a:lnTo>
                  <a:pt x="104" y="774"/>
                </a:lnTo>
                <a:lnTo>
                  <a:pt x="422" y="820"/>
                </a:lnTo>
                <a:lnTo>
                  <a:pt x="433" y="740"/>
                </a:lnTo>
                <a:lnTo>
                  <a:pt x="115" y="683"/>
                </a:lnTo>
                <a:close/>
                <a:moveTo>
                  <a:pt x="13" y="1377"/>
                </a:moveTo>
                <a:lnTo>
                  <a:pt x="1" y="1456"/>
                </a:lnTo>
                <a:lnTo>
                  <a:pt x="319" y="1513"/>
                </a:lnTo>
                <a:lnTo>
                  <a:pt x="331" y="1422"/>
                </a:lnTo>
                <a:lnTo>
                  <a:pt x="13" y="1377"/>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4"/>
          <p:cNvSpPr/>
          <p:nvPr/>
        </p:nvSpPr>
        <p:spPr>
          <a:xfrm>
            <a:off x="6992481" y="3315759"/>
            <a:ext cx="32335" cy="75268"/>
          </a:xfrm>
          <a:custGeom>
            <a:avLst/>
            <a:gdLst/>
            <a:ahLst/>
            <a:cxnLst/>
            <a:rect l="l" t="t" r="r" b="b"/>
            <a:pathLst>
              <a:path w="479" h="1115" extrusionOk="0">
                <a:moveTo>
                  <a:pt x="160" y="0"/>
                </a:moveTo>
                <a:lnTo>
                  <a:pt x="1" y="1069"/>
                </a:lnTo>
                <a:lnTo>
                  <a:pt x="319" y="1114"/>
                </a:lnTo>
                <a:lnTo>
                  <a:pt x="478" y="46"/>
                </a:lnTo>
                <a:lnTo>
                  <a:pt x="16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4"/>
          <p:cNvSpPr/>
          <p:nvPr/>
        </p:nvSpPr>
        <p:spPr>
          <a:xfrm>
            <a:off x="7043178" y="3341817"/>
            <a:ext cx="22277" cy="37668"/>
          </a:xfrm>
          <a:custGeom>
            <a:avLst/>
            <a:gdLst/>
            <a:ahLst/>
            <a:cxnLst/>
            <a:rect l="l" t="t" r="r" b="b"/>
            <a:pathLst>
              <a:path w="330" h="558" extrusionOk="0">
                <a:moveTo>
                  <a:pt x="79" y="1"/>
                </a:moveTo>
                <a:lnTo>
                  <a:pt x="46" y="183"/>
                </a:lnTo>
                <a:lnTo>
                  <a:pt x="51" y="183"/>
                </a:lnTo>
                <a:lnTo>
                  <a:pt x="51" y="183"/>
                </a:lnTo>
                <a:lnTo>
                  <a:pt x="79" y="1"/>
                </a:lnTo>
                <a:close/>
                <a:moveTo>
                  <a:pt x="51" y="183"/>
                </a:moveTo>
                <a:lnTo>
                  <a:pt x="0" y="512"/>
                </a:lnTo>
                <a:lnTo>
                  <a:pt x="319" y="557"/>
                </a:lnTo>
                <a:lnTo>
                  <a:pt x="329" y="455"/>
                </a:lnTo>
                <a:cubicBezTo>
                  <a:pt x="273" y="375"/>
                  <a:pt x="228" y="296"/>
                  <a:pt x="182" y="205"/>
                </a:cubicBezTo>
                <a:lnTo>
                  <a:pt x="51" y="183"/>
                </a:lnTo>
                <a:close/>
              </a:path>
            </a:pathLst>
          </a:custGeom>
          <a:solidFill>
            <a:srgbClr val="214B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44"/>
          <p:cNvSpPr/>
          <p:nvPr/>
        </p:nvSpPr>
        <p:spPr>
          <a:xfrm>
            <a:off x="7043178" y="3376312"/>
            <a:ext cx="21534" cy="4658"/>
          </a:xfrm>
          <a:custGeom>
            <a:avLst/>
            <a:gdLst/>
            <a:ahLst/>
            <a:cxnLst/>
            <a:rect l="l" t="t" r="r" b="b"/>
            <a:pathLst>
              <a:path w="319" h="69" extrusionOk="0">
                <a:moveTo>
                  <a:pt x="0" y="1"/>
                </a:moveTo>
                <a:lnTo>
                  <a:pt x="0" y="24"/>
                </a:lnTo>
                <a:lnTo>
                  <a:pt x="307" y="69"/>
                </a:lnTo>
                <a:lnTo>
                  <a:pt x="319" y="46"/>
                </a:lnTo>
                <a:lnTo>
                  <a:pt x="0" y="1"/>
                </a:lnTo>
                <a:close/>
              </a:path>
            </a:pathLst>
          </a:custGeom>
          <a:solidFill>
            <a:srgbClr val="335B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44"/>
          <p:cNvSpPr/>
          <p:nvPr/>
        </p:nvSpPr>
        <p:spPr>
          <a:xfrm>
            <a:off x="7046216" y="3281938"/>
            <a:ext cx="33077" cy="76011"/>
          </a:xfrm>
          <a:custGeom>
            <a:avLst/>
            <a:gdLst/>
            <a:ahLst/>
            <a:cxnLst/>
            <a:rect l="l" t="t" r="r" b="b"/>
            <a:pathLst>
              <a:path w="490" h="1126" extrusionOk="0">
                <a:moveTo>
                  <a:pt x="171" y="1"/>
                </a:moveTo>
                <a:lnTo>
                  <a:pt x="1" y="1070"/>
                </a:lnTo>
                <a:lnTo>
                  <a:pt x="319" y="1126"/>
                </a:lnTo>
                <a:lnTo>
                  <a:pt x="489" y="46"/>
                </a:lnTo>
                <a:lnTo>
                  <a:pt x="171"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4"/>
          <p:cNvSpPr/>
          <p:nvPr/>
        </p:nvSpPr>
        <p:spPr>
          <a:xfrm>
            <a:off x="7106094" y="3214432"/>
            <a:ext cx="32267" cy="75268"/>
          </a:xfrm>
          <a:custGeom>
            <a:avLst/>
            <a:gdLst/>
            <a:ahLst/>
            <a:cxnLst/>
            <a:rect l="l" t="t" r="r" b="b"/>
            <a:pathLst>
              <a:path w="478" h="1115" extrusionOk="0">
                <a:moveTo>
                  <a:pt x="160" y="0"/>
                </a:moveTo>
                <a:lnTo>
                  <a:pt x="0" y="1069"/>
                </a:lnTo>
                <a:lnTo>
                  <a:pt x="319" y="1115"/>
                </a:lnTo>
                <a:lnTo>
                  <a:pt x="478" y="46"/>
                </a:lnTo>
                <a:lnTo>
                  <a:pt x="16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4"/>
          <p:cNvSpPr/>
          <p:nvPr/>
        </p:nvSpPr>
        <p:spPr>
          <a:xfrm>
            <a:off x="7154428" y="3262024"/>
            <a:ext cx="32267" cy="76011"/>
          </a:xfrm>
          <a:custGeom>
            <a:avLst/>
            <a:gdLst/>
            <a:ahLst/>
            <a:cxnLst/>
            <a:rect l="l" t="t" r="r" b="b"/>
            <a:pathLst>
              <a:path w="478" h="1126" extrusionOk="0">
                <a:moveTo>
                  <a:pt x="159" y="0"/>
                </a:moveTo>
                <a:lnTo>
                  <a:pt x="0" y="1080"/>
                </a:lnTo>
                <a:lnTo>
                  <a:pt x="319" y="1125"/>
                </a:lnTo>
                <a:lnTo>
                  <a:pt x="478" y="57"/>
                </a:lnTo>
                <a:lnTo>
                  <a:pt x="159"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4"/>
          <p:cNvSpPr/>
          <p:nvPr/>
        </p:nvSpPr>
        <p:spPr>
          <a:xfrm>
            <a:off x="7185886" y="3335673"/>
            <a:ext cx="32335" cy="75268"/>
          </a:xfrm>
          <a:custGeom>
            <a:avLst/>
            <a:gdLst/>
            <a:ahLst/>
            <a:cxnLst/>
            <a:rect l="l" t="t" r="r" b="b"/>
            <a:pathLst>
              <a:path w="479" h="1115" extrusionOk="0">
                <a:moveTo>
                  <a:pt x="160" y="1"/>
                </a:moveTo>
                <a:lnTo>
                  <a:pt x="1" y="1069"/>
                </a:lnTo>
                <a:lnTo>
                  <a:pt x="307" y="1115"/>
                </a:lnTo>
                <a:lnTo>
                  <a:pt x="478" y="46"/>
                </a:lnTo>
                <a:lnTo>
                  <a:pt x="160"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4"/>
          <p:cNvSpPr/>
          <p:nvPr/>
        </p:nvSpPr>
        <p:spPr>
          <a:xfrm>
            <a:off x="7250355" y="3231308"/>
            <a:ext cx="33077" cy="76011"/>
          </a:xfrm>
          <a:custGeom>
            <a:avLst/>
            <a:gdLst/>
            <a:ahLst/>
            <a:cxnLst/>
            <a:rect l="l" t="t" r="r" b="b"/>
            <a:pathLst>
              <a:path w="490" h="1126" extrusionOk="0">
                <a:moveTo>
                  <a:pt x="171" y="1"/>
                </a:moveTo>
                <a:lnTo>
                  <a:pt x="1" y="1069"/>
                </a:lnTo>
                <a:lnTo>
                  <a:pt x="319" y="1126"/>
                </a:lnTo>
                <a:lnTo>
                  <a:pt x="489" y="57"/>
                </a:lnTo>
                <a:lnTo>
                  <a:pt x="171"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4"/>
          <p:cNvSpPr/>
          <p:nvPr/>
        </p:nvSpPr>
        <p:spPr>
          <a:xfrm>
            <a:off x="7289509" y="3298072"/>
            <a:ext cx="32267" cy="75268"/>
          </a:xfrm>
          <a:custGeom>
            <a:avLst/>
            <a:gdLst/>
            <a:ahLst/>
            <a:cxnLst/>
            <a:rect l="l" t="t" r="r" b="b"/>
            <a:pathLst>
              <a:path w="478" h="1115" extrusionOk="0">
                <a:moveTo>
                  <a:pt x="159" y="0"/>
                </a:moveTo>
                <a:lnTo>
                  <a:pt x="0" y="1069"/>
                </a:lnTo>
                <a:lnTo>
                  <a:pt x="318" y="1114"/>
                </a:lnTo>
                <a:lnTo>
                  <a:pt x="478" y="46"/>
                </a:lnTo>
                <a:lnTo>
                  <a:pt x="159"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4"/>
          <p:cNvSpPr/>
          <p:nvPr/>
        </p:nvSpPr>
        <p:spPr>
          <a:xfrm>
            <a:off x="7341691" y="3278901"/>
            <a:ext cx="32267" cy="76011"/>
          </a:xfrm>
          <a:custGeom>
            <a:avLst/>
            <a:gdLst/>
            <a:ahLst/>
            <a:cxnLst/>
            <a:rect l="l" t="t" r="r" b="b"/>
            <a:pathLst>
              <a:path w="478" h="1126" extrusionOk="0">
                <a:moveTo>
                  <a:pt x="159" y="0"/>
                </a:moveTo>
                <a:lnTo>
                  <a:pt x="0" y="1069"/>
                </a:lnTo>
                <a:lnTo>
                  <a:pt x="318" y="1125"/>
                </a:lnTo>
                <a:lnTo>
                  <a:pt x="478" y="57"/>
                </a:lnTo>
                <a:lnTo>
                  <a:pt x="159"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4"/>
          <p:cNvSpPr/>
          <p:nvPr/>
        </p:nvSpPr>
        <p:spPr>
          <a:xfrm>
            <a:off x="7383140" y="3375570"/>
            <a:ext cx="32267" cy="75268"/>
          </a:xfrm>
          <a:custGeom>
            <a:avLst/>
            <a:gdLst/>
            <a:ahLst/>
            <a:cxnLst/>
            <a:rect l="l" t="t" r="r" b="b"/>
            <a:pathLst>
              <a:path w="478" h="1115" extrusionOk="0">
                <a:moveTo>
                  <a:pt x="159" y="1"/>
                </a:moveTo>
                <a:lnTo>
                  <a:pt x="0" y="1069"/>
                </a:lnTo>
                <a:lnTo>
                  <a:pt x="318" y="1115"/>
                </a:lnTo>
                <a:lnTo>
                  <a:pt x="477" y="46"/>
                </a:lnTo>
                <a:lnTo>
                  <a:pt x="159"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4"/>
          <p:cNvSpPr/>
          <p:nvPr/>
        </p:nvSpPr>
        <p:spPr>
          <a:xfrm>
            <a:off x="6241134" y="3454620"/>
            <a:ext cx="403747" cy="74526"/>
          </a:xfrm>
          <a:custGeom>
            <a:avLst/>
            <a:gdLst/>
            <a:ahLst/>
            <a:cxnLst/>
            <a:rect l="l" t="t" r="r" b="b"/>
            <a:pathLst>
              <a:path w="5981" h="1104" extrusionOk="0">
                <a:moveTo>
                  <a:pt x="35" y="0"/>
                </a:moveTo>
                <a:lnTo>
                  <a:pt x="1" y="194"/>
                </a:lnTo>
                <a:lnTo>
                  <a:pt x="5958" y="1104"/>
                </a:lnTo>
                <a:lnTo>
                  <a:pt x="5981" y="922"/>
                </a:lnTo>
                <a:lnTo>
                  <a:pt x="3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4"/>
          <p:cNvSpPr/>
          <p:nvPr/>
        </p:nvSpPr>
        <p:spPr>
          <a:xfrm>
            <a:off x="6237354" y="3451380"/>
            <a:ext cx="411375" cy="81546"/>
          </a:xfrm>
          <a:custGeom>
            <a:avLst/>
            <a:gdLst/>
            <a:ahLst/>
            <a:cxnLst/>
            <a:rect l="l" t="t" r="r" b="b"/>
            <a:pathLst>
              <a:path w="6094" h="1208" extrusionOk="0">
                <a:moveTo>
                  <a:pt x="137" y="117"/>
                </a:moveTo>
                <a:lnTo>
                  <a:pt x="5980" y="1015"/>
                </a:lnTo>
                <a:lnTo>
                  <a:pt x="5968" y="1083"/>
                </a:lnTo>
                <a:lnTo>
                  <a:pt x="114" y="197"/>
                </a:lnTo>
                <a:lnTo>
                  <a:pt x="137" y="117"/>
                </a:lnTo>
                <a:close/>
                <a:moveTo>
                  <a:pt x="79" y="0"/>
                </a:moveTo>
                <a:cubicBezTo>
                  <a:pt x="58" y="0"/>
                  <a:pt x="34" y="21"/>
                  <a:pt x="34" y="48"/>
                </a:cubicBezTo>
                <a:lnTo>
                  <a:pt x="0" y="230"/>
                </a:lnTo>
                <a:cubicBezTo>
                  <a:pt x="0" y="242"/>
                  <a:pt x="11" y="253"/>
                  <a:pt x="11" y="265"/>
                </a:cubicBezTo>
                <a:cubicBezTo>
                  <a:pt x="23" y="288"/>
                  <a:pt x="34" y="288"/>
                  <a:pt x="46" y="288"/>
                </a:cubicBezTo>
                <a:lnTo>
                  <a:pt x="6003" y="1197"/>
                </a:lnTo>
                <a:cubicBezTo>
                  <a:pt x="6003" y="1208"/>
                  <a:pt x="6003" y="1208"/>
                  <a:pt x="6014" y="1208"/>
                </a:cubicBezTo>
                <a:cubicBezTo>
                  <a:pt x="6026" y="1208"/>
                  <a:pt x="6037" y="1197"/>
                  <a:pt x="6037" y="1197"/>
                </a:cubicBezTo>
                <a:cubicBezTo>
                  <a:pt x="6059" y="1185"/>
                  <a:pt x="6059" y="1174"/>
                  <a:pt x="6059" y="1162"/>
                </a:cubicBezTo>
                <a:lnTo>
                  <a:pt x="6094" y="970"/>
                </a:lnTo>
                <a:cubicBezTo>
                  <a:pt x="6094" y="947"/>
                  <a:pt x="6071" y="912"/>
                  <a:pt x="6048" y="912"/>
                </a:cubicBezTo>
                <a:lnTo>
                  <a:pt x="91" y="3"/>
                </a:lnTo>
                <a:cubicBezTo>
                  <a:pt x="87" y="1"/>
                  <a:pt x="83" y="0"/>
                  <a:pt x="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4"/>
          <p:cNvSpPr/>
          <p:nvPr/>
        </p:nvSpPr>
        <p:spPr>
          <a:xfrm>
            <a:off x="7099141" y="2985720"/>
            <a:ext cx="86811" cy="44621"/>
          </a:xfrm>
          <a:custGeom>
            <a:avLst/>
            <a:gdLst/>
            <a:ahLst/>
            <a:cxnLst/>
            <a:rect l="l" t="t" r="r" b="b"/>
            <a:pathLst>
              <a:path w="1286" h="661" extrusionOk="0">
                <a:moveTo>
                  <a:pt x="1" y="1"/>
                </a:moveTo>
                <a:lnTo>
                  <a:pt x="1" y="1"/>
                </a:lnTo>
                <a:cubicBezTo>
                  <a:pt x="13" y="12"/>
                  <a:pt x="13" y="12"/>
                  <a:pt x="13" y="23"/>
                </a:cubicBezTo>
                <a:lnTo>
                  <a:pt x="1183" y="193"/>
                </a:lnTo>
                <a:lnTo>
                  <a:pt x="1183" y="183"/>
                </a:lnTo>
                <a:lnTo>
                  <a:pt x="1" y="1"/>
                </a:lnTo>
                <a:close/>
                <a:moveTo>
                  <a:pt x="81" y="114"/>
                </a:moveTo>
                <a:lnTo>
                  <a:pt x="81" y="114"/>
                </a:lnTo>
                <a:cubicBezTo>
                  <a:pt x="137" y="193"/>
                  <a:pt x="183" y="262"/>
                  <a:pt x="217" y="330"/>
                </a:cubicBezTo>
                <a:cubicBezTo>
                  <a:pt x="422" y="410"/>
                  <a:pt x="569" y="455"/>
                  <a:pt x="604" y="466"/>
                </a:cubicBezTo>
                <a:cubicBezTo>
                  <a:pt x="637" y="444"/>
                  <a:pt x="672" y="444"/>
                  <a:pt x="717" y="444"/>
                </a:cubicBezTo>
                <a:cubicBezTo>
                  <a:pt x="899" y="444"/>
                  <a:pt x="1172" y="592"/>
                  <a:pt x="1286" y="660"/>
                </a:cubicBezTo>
                <a:cubicBezTo>
                  <a:pt x="1240" y="512"/>
                  <a:pt x="1218" y="387"/>
                  <a:pt x="1195" y="284"/>
                </a:cubicBezTo>
                <a:lnTo>
                  <a:pt x="81" y="114"/>
                </a:lnTo>
                <a:close/>
              </a:path>
            </a:pathLst>
          </a:custGeom>
          <a:solidFill>
            <a:srgbClr val="212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4"/>
          <p:cNvSpPr/>
          <p:nvPr/>
        </p:nvSpPr>
        <p:spPr>
          <a:xfrm>
            <a:off x="7099951" y="2987273"/>
            <a:ext cx="79858" cy="17686"/>
          </a:xfrm>
          <a:custGeom>
            <a:avLst/>
            <a:gdLst/>
            <a:ahLst/>
            <a:cxnLst/>
            <a:rect l="l" t="t" r="r" b="b"/>
            <a:pathLst>
              <a:path w="1183" h="262" extrusionOk="0">
                <a:moveTo>
                  <a:pt x="1" y="0"/>
                </a:moveTo>
                <a:cubicBezTo>
                  <a:pt x="23" y="23"/>
                  <a:pt x="46" y="57"/>
                  <a:pt x="69" y="91"/>
                </a:cubicBezTo>
                <a:lnTo>
                  <a:pt x="1183" y="261"/>
                </a:lnTo>
                <a:cubicBezTo>
                  <a:pt x="1183" y="228"/>
                  <a:pt x="1183" y="205"/>
                  <a:pt x="1171" y="170"/>
                </a:cubicBezTo>
                <a:lnTo>
                  <a:pt x="1" y="0"/>
                </a:lnTo>
                <a:close/>
              </a:path>
            </a:pathLst>
          </a:custGeom>
          <a:solidFill>
            <a:srgbClr val="343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4"/>
          <p:cNvSpPr/>
          <p:nvPr/>
        </p:nvSpPr>
        <p:spPr>
          <a:xfrm>
            <a:off x="6868944" y="2707121"/>
            <a:ext cx="16944" cy="8506"/>
          </a:xfrm>
          <a:custGeom>
            <a:avLst/>
            <a:gdLst/>
            <a:ahLst/>
            <a:cxnLst/>
            <a:rect l="l" t="t" r="r" b="b"/>
            <a:pathLst>
              <a:path w="251" h="126" extrusionOk="0">
                <a:moveTo>
                  <a:pt x="0" y="0"/>
                </a:moveTo>
                <a:lnTo>
                  <a:pt x="0" y="0"/>
                </a:lnTo>
                <a:cubicBezTo>
                  <a:pt x="12" y="35"/>
                  <a:pt x="12" y="69"/>
                  <a:pt x="12" y="91"/>
                </a:cubicBezTo>
                <a:lnTo>
                  <a:pt x="250" y="126"/>
                </a:lnTo>
                <a:cubicBezTo>
                  <a:pt x="239" y="103"/>
                  <a:pt x="228" y="69"/>
                  <a:pt x="217" y="35"/>
                </a:cubicBezTo>
                <a:lnTo>
                  <a:pt x="0" y="0"/>
                </a:lnTo>
                <a:close/>
              </a:path>
            </a:pathLst>
          </a:custGeom>
          <a:solidFill>
            <a:srgbClr val="206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4"/>
          <p:cNvSpPr/>
          <p:nvPr/>
        </p:nvSpPr>
        <p:spPr>
          <a:xfrm>
            <a:off x="7099141" y="2985720"/>
            <a:ext cx="79858" cy="12353"/>
          </a:xfrm>
          <a:custGeom>
            <a:avLst/>
            <a:gdLst/>
            <a:ahLst/>
            <a:cxnLst/>
            <a:rect l="l" t="t" r="r" b="b"/>
            <a:pathLst>
              <a:path w="1183" h="183" extrusionOk="0">
                <a:moveTo>
                  <a:pt x="1" y="1"/>
                </a:moveTo>
                <a:lnTo>
                  <a:pt x="1" y="1"/>
                </a:lnTo>
                <a:lnTo>
                  <a:pt x="1183" y="183"/>
                </a:lnTo>
                <a:lnTo>
                  <a:pt x="1183" y="183"/>
                </a:lnTo>
                <a:close/>
              </a:path>
            </a:pathLst>
          </a:custGeom>
          <a:solidFill>
            <a:srgbClr val="1660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4"/>
          <p:cNvSpPr/>
          <p:nvPr/>
        </p:nvSpPr>
        <p:spPr>
          <a:xfrm>
            <a:off x="7440723" y="3634187"/>
            <a:ext cx="79858" cy="68383"/>
          </a:xfrm>
          <a:custGeom>
            <a:avLst/>
            <a:gdLst/>
            <a:ahLst/>
            <a:cxnLst/>
            <a:rect l="l" t="t" r="r" b="b"/>
            <a:pathLst>
              <a:path w="1183" h="1013" extrusionOk="0">
                <a:moveTo>
                  <a:pt x="1125" y="1"/>
                </a:moveTo>
                <a:cubicBezTo>
                  <a:pt x="989" y="251"/>
                  <a:pt x="807" y="467"/>
                  <a:pt x="569" y="637"/>
                </a:cubicBezTo>
                <a:cubicBezTo>
                  <a:pt x="398" y="763"/>
                  <a:pt x="205" y="854"/>
                  <a:pt x="0" y="922"/>
                </a:cubicBezTo>
                <a:cubicBezTo>
                  <a:pt x="34" y="956"/>
                  <a:pt x="56" y="990"/>
                  <a:pt x="91" y="1013"/>
                </a:cubicBezTo>
                <a:cubicBezTo>
                  <a:pt x="534" y="854"/>
                  <a:pt x="920" y="546"/>
                  <a:pt x="1182" y="137"/>
                </a:cubicBezTo>
                <a:cubicBezTo>
                  <a:pt x="1171" y="92"/>
                  <a:pt x="1148" y="46"/>
                  <a:pt x="1125" y="1"/>
                </a:cubicBezTo>
                <a:close/>
              </a:path>
            </a:pathLst>
          </a:custGeom>
          <a:solidFill>
            <a:srgbClr val="0C9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4"/>
          <p:cNvSpPr/>
          <p:nvPr/>
        </p:nvSpPr>
        <p:spPr>
          <a:xfrm>
            <a:off x="7446866" y="3643435"/>
            <a:ext cx="77496" cy="65277"/>
          </a:xfrm>
          <a:custGeom>
            <a:avLst/>
            <a:gdLst/>
            <a:ahLst/>
            <a:cxnLst/>
            <a:rect l="l" t="t" r="r" b="b"/>
            <a:pathLst>
              <a:path w="1148" h="967" extrusionOk="0">
                <a:moveTo>
                  <a:pt x="1091" y="0"/>
                </a:moveTo>
                <a:cubicBezTo>
                  <a:pt x="829" y="409"/>
                  <a:pt x="443" y="717"/>
                  <a:pt x="0" y="876"/>
                </a:cubicBezTo>
                <a:cubicBezTo>
                  <a:pt x="23" y="909"/>
                  <a:pt x="46" y="944"/>
                  <a:pt x="79" y="967"/>
                </a:cubicBezTo>
                <a:cubicBezTo>
                  <a:pt x="261" y="899"/>
                  <a:pt x="443" y="796"/>
                  <a:pt x="614" y="671"/>
                </a:cubicBezTo>
                <a:cubicBezTo>
                  <a:pt x="819" y="512"/>
                  <a:pt x="1000" y="330"/>
                  <a:pt x="1148" y="126"/>
                </a:cubicBezTo>
                <a:cubicBezTo>
                  <a:pt x="1125" y="80"/>
                  <a:pt x="1114" y="45"/>
                  <a:pt x="1091" y="0"/>
                </a:cubicBezTo>
                <a:close/>
              </a:path>
            </a:pathLst>
          </a:custGeom>
          <a:solidFill>
            <a:srgbClr val="212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4"/>
          <p:cNvSpPr/>
          <p:nvPr/>
        </p:nvSpPr>
        <p:spPr>
          <a:xfrm>
            <a:off x="6882715" y="3019473"/>
            <a:ext cx="538082" cy="558806"/>
          </a:xfrm>
          <a:custGeom>
            <a:avLst/>
            <a:gdLst/>
            <a:ahLst/>
            <a:cxnLst/>
            <a:rect l="l" t="t" r="r" b="b"/>
            <a:pathLst>
              <a:path w="7971" h="8278" extrusionOk="0">
                <a:moveTo>
                  <a:pt x="1" y="1"/>
                </a:moveTo>
                <a:cubicBezTo>
                  <a:pt x="24" y="35"/>
                  <a:pt x="58" y="69"/>
                  <a:pt x="81" y="103"/>
                </a:cubicBezTo>
                <a:lnTo>
                  <a:pt x="1263" y="285"/>
                </a:lnTo>
                <a:lnTo>
                  <a:pt x="1263" y="285"/>
                </a:lnTo>
                <a:lnTo>
                  <a:pt x="1160" y="183"/>
                </a:lnTo>
                <a:lnTo>
                  <a:pt x="1" y="1"/>
                </a:lnTo>
                <a:close/>
                <a:moveTo>
                  <a:pt x="683" y="808"/>
                </a:moveTo>
                <a:lnTo>
                  <a:pt x="683" y="808"/>
                </a:lnTo>
                <a:cubicBezTo>
                  <a:pt x="706" y="842"/>
                  <a:pt x="740" y="876"/>
                  <a:pt x="763" y="910"/>
                </a:cubicBezTo>
                <a:lnTo>
                  <a:pt x="2013" y="1103"/>
                </a:lnTo>
                <a:cubicBezTo>
                  <a:pt x="1991" y="1070"/>
                  <a:pt x="1956" y="1035"/>
                  <a:pt x="1922" y="1001"/>
                </a:cubicBezTo>
                <a:lnTo>
                  <a:pt x="683" y="808"/>
                </a:lnTo>
                <a:close/>
                <a:moveTo>
                  <a:pt x="1263" y="1603"/>
                </a:moveTo>
                <a:lnTo>
                  <a:pt x="1331" y="1706"/>
                </a:lnTo>
                <a:lnTo>
                  <a:pt x="2650" y="1911"/>
                </a:lnTo>
                <a:lnTo>
                  <a:pt x="2582" y="1808"/>
                </a:lnTo>
                <a:lnTo>
                  <a:pt x="1263" y="1603"/>
                </a:lnTo>
                <a:close/>
                <a:moveTo>
                  <a:pt x="1718" y="2376"/>
                </a:moveTo>
                <a:lnTo>
                  <a:pt x="1718" y="2376"/>
                </a:lnTo>
                <a:cubicBezTo>
                  <a:pt x="1729" y="2399"/>
                  <a:pt x="1752" y="2434"/>
                  <a:pt x="1763" y="2467"/>
                </a:cubicBezTo>
                <a:lnTo>
                  <a:pt x="3287" y="2695"/>
                </a:lnTo>
                <a:cubicBezTo>
                  <a:pt x="3252" y="2672"/>
                  <a:pt x="3219" y="2627"/>
                  <a:pt x="3184" y="2593"/>
                </a:cubicBezTo>
                <a:lnTo>
                  <a:pt x="1718" y="2376"/>
                </a:lnTo>
                <a:close/>
                <a:moveTo>
                  <a:pt x="2024" y="3127"/>
                </a:moveTo>
                <a:lnTo>
                  <a:pt x="2024" y="3127"/>
                </a:lnTo>
                <a:cubicBezTo>
                  <a:pt x="2036" y="3150"/>
                  <a:pt x="2047" y="3184"/>
                  <a:pt x="2047" y="3218"/>
                </a:cubicBezTo>
                <a:lnTo>
                  <a:pt x="2684" y="3309"/>
                </a:lnTo>
                <a:lnTo>
                  <a:pt x="2696" y="3218"/>
                </a:lnTo>
                <a:lnTo>
                  <a:pt x="2024" y="3127"/>
                </a:lnTo>
                <a:close/>
                <a:moveTo>
                  <a:pt x="3014" y="3275"/>
                </a:moveTo>
                <a:lnTo>
                  <a:pt x="2991" y="3354"/>
                </a:lnTo>
                <a:lnTo>
                  <a:pt x="3389" y="3422"/>
                </a:lnTo>
                <a:lnTo>
                  <a:pt x="3400" y="3331"/>
                </a:lnTo>
                <a:lnTo>
                  <a:pt x="3014" y="3275"/>
                </a:lnTo>
                <a:close/>
                <a:moveTo>
                  <a:pt x="3719" y="3377"/>
                </a:moveTo>
                <a:lnTo>
                  <a:pt x="3707" y="3468"/>
                </a:lnTo>
                <a:lnTo>
                  <a:pt x="4105" y="3525"/>
                </a:lnTo>
                <a:lnTo>
                  <a:pt x="4116" y="3445"/>
                </a:lnTo>
                <a:lnTo>
                  <a:pt x="3719" y="3377"/>
                </a:lnTo>
                <a:close/>
                <a:moveTo>
                  <a:pt x="4434" y="3491"/>
                </a:moveTo>
                <a:lnTo>
                  <a:pt x="4412" y="3571"/>
                </a:lnTo>
                <a:lnTo>
                  <a:pt x="5128" y="3684"/>
                </a:lnTo>
                <a:cubicBezTo>
                  <a:pt x="5083" y="3662"/>
                  <a:pt x="5037" y="3650"/>
                  <a:pt x="4992" y="3627"/>
                </a:cubicBezTo>
                <a:cubicBezTo>
                  <a:pt x="4912" y="3604"/>
                  <a:pt x="4844" y="3571"/>
                  <a:pt x="4765" y="3536"/>
                </a:cubicBezTo>
                <a:lnTo>
                  <a:pt x="4434" y="3491"/>
                </a:lnTo>
                <a:close/>
                <a:moveTo>
                  <a:pt x="2173" y="3843"/>
                </a:moveTo>
                <a:lnTo>
                  <a:pt x="2173" y="3843"/>
                </a:lnTo>
                <a:cubicBezTo>
                  <a:pt x="2184" y="3877"/>
                  <a:pt x="2184" y="3912"/>
                  <a:pt x="2195" y="3934"/>
                </a:cubicBezTo>
                <a:lnTo>
                  <a:pt x="2570" y="4003"/>
                </a:lnTo>
                <a:lnTo>
                  <a:pt x="2582" y="3912"/>
                </a:lnTo>
                <a:lnTo>
                  <a:pt x="2173" y="3843"/>
                </a:lnTo>
                <a:close/>
                <a:moveTo>
                  <a:pt x="2900" y="3957"/>
                </a:moveTo>
                <a:lnTo>
                  <a:pt x="2888" y="4048"/>
                </a:lnTo>
                <a:lnTo>
                  <a:pt x="3287" y="4104"/>
                </a:lnTo>
                <a:lnTo>
                  <a:pt x="3298" y="4025"/>
                </a:lnTo>
                <a:lnTo>
                  <a:pt x="2900" y="3957"/>
                </a:lnTo>
                <a:close/>
                <a:moveTo>
                  <a:pt x="3616" y="4071"/>
                </a:moveTo>
                <a:lnTo>
                  <a:pt x="3605" y="4150"/>
                </a:lnTo>
                <a:lnTo>
                  <a:pt x="3992" y="4218"/>
                </a:lnTo>
                <a:lnTo>
                  <a:pt x="4014" y="4127"/>
                </a:lnTo>
                <a:lnTo>
                  <a:pt x="3616" y="4071"/>
                </a:lnTo>
                <a:close/>
                <a:moveTo>
                  <a:pt x="4424" y="4195"/>
                </a:moveTo>
                <a:lnTo>
                  <a:pt x="4412" y="4275"/>
                </a:lnTo>
                <a:lnTo>
                  <a:pt x="4707" y="4321"/>
                </a:lnTo>
                <a:lnTo>
                  <a:pt x="4719" y="4241"/>
                </a:lnTo>
                <a:lnTo>
                  <a:pt x="4424" y="4195"/>
                </a:lnTo>
                <a:close/>
                <a:moveTo>
                  <a:pt x="5037" y="4286"/>
                </a:moveTo>
                <a:lnTo>
                  <a:pt x="5026" y="4377"/>
                </a:lnTo>
                <a:lnTo>
                  <a:pt x="5412" y="4435"/>
                </a:lnTo>
                <a:lnTo>
                  <a:pt x="5424" y="4344"/>
                </a:lnTo>
                <a:lnTo>
                  <a:pt x="5037" y="4286"/>
                </a:lnTo>
                <a:close/>
                <a:moveTo>
                  <a:pt x="5742" y="4400"/>
                </a:moveTo>
                <a:lnTo>
                  <a:pt x="5730" y="4480"/>
                </a:lnTo>
                <a:lnTo>
                  <a:pt x="6129" y="4536"/>
                </a:lnTo>
                <a:lnTo>
                  <a:pt x="6140" y="4457"/>
                </a:lnTo>
                <a:lnTo>
                  <a:pt x="5742" y="4400"/>
                </a:lnTo>
                <a:close/>
                <a:moveTo>
                  <a:pt x="6458" y="4503"/>
                </a:moveTo>
                <a:lnTo>
                  <a:pt x="6447" y="4594"/>
                </a:lnTo>
                <a:lnTo>
                  <a:pt x="6765" y="4639"/>
                </a:lnTo>
                <a:cubicBezTo>
                  <a:pt x="6720" y="4605"/>
                  <a:pt x="6685" y="4571"/>
                  <a:pt x="6640" y="4536"/>
                </a:cubicBezTo>
                <a:lnTo>
                  <a:pt x="6458" y="4503"/>
                </a:lnTo>
                <a:close/>
                <a:moveTo>
                  <a:pt x="2377" y="4582"/>
                </a:moveTo>
                <a:cubicBezTo>
                  <a:pt x="2388" y="4616"/>
                  <a:pt x="2400" y="4650"/>
                  <a:pt x="2411" y="4673"/>
                </a:cubicBezTo>
                <a:lnTo>
                  <a:pt x="2468" y="4685"/>
                </a:lnTo>
                <a:lnTo>
                  <a:pt x="2479" y="4594"/>
                </a:lnTo>
                <a:lnTo>
                  <a:pt x="2377" y="4582"/>
                </a:lnTo>
                <a:close/>
                <a:moveTo>
                  <a:pt x="2797" y="4650"/>
                </a:moveTo>
                <a:lnTo>
                  <a:pt x="2787" y="4730"/>
                </a:lnTo>
                <a:lnTo>
                  <a:pt x="3889" y="4900"/>
                </a:lnTo>
                <a:lnTo>
                  <a:pt x="3901" y="4821"/>
                </a:lnTo>
                <a:lnTo>
                  <a:pt x="2797" y="4650"/>
                </a:lnTo>
                <a:close/>
                <a:moveTo>
                  <a:pt x="4219" y="4867"/>
                </a:moveTo>
                <a:lnTo>
                  <a:pt x="4207" y="4946"/>
                </a:lnTo>
                <a:lnTo>
                  <a:pt x="4605" y="5014"/>
                </a:lnTo>
                <a:lnTo>
                  <a:pt x="4616" y="4923"/>
                </a:lnTo>
                <a:lnTo>
                  <a:pt x="4219" y="4867"/>
                </a:lnTo>
                <a:close/>
                <a:moveTo>
                  <a:pt x="4935" y="4968"/>
                </a:moveTo>
                <a:lnTo>
                  <a:pt x="4912" y="5059"/>
                </a:lnTo>
                <a:lnTo>
                  <a:pt x="5310" y="5117"/>
                </a:lnTo>
                <a:lnTo>
                  <a:pt x="5321" y="5037"/>
                </a:lnTo>
                <a:lnTo>
                  <a:pt x="4935" y="4968"/>
                </a:lnTo>
                <a:close/>
                <a:moveTo>
                  <a:pt x="5640" y="5082"/>
                </a:moveTo>
                <a:lnTo>
                  <a:pt x="5629" y="5162"/>
                </a:lnTo>
                <a:lnTo>
                  <a:pt x="6026" y="5230"/>
                </a:lnTo>
                <a:lnTo>
                  <a:pt x="6026" y="5196"/>
                </a:lnTo>
                <a:lnTo>
                  <a:pt x="6038" y="5139"/>
                </a:lnTo>
                <a:lnTo>
                  <a:pt x="5640" y="5082"/>
                </a:lnTo>
                <a:close/>
                <a:moveTo>
                  <a:pt x="6356" y="5196"/>
                </a:moveTo>
                <a:lnTo>
                  <a:pt x="6333" y="5276"/>
                </a:lnTo>
                <a:lnTo>
                  <a:pt x="6731" y="5332"/>
                </a:lnTo>
                <a:lnTo>
                  <a:pt x="6743" y="5253"/>
                </a:lnTo>
                <a:lnTo>
                  <a:pt x="6356" y="5196"/>
                </a:lnTo>
                <a:close/>
                <a:moveTo>
                  <a:pt x="7061" y="5299"/>
                </a:moveTo>
                <a:lnTo>
                  <a:pt x="7049" y="5390"/>
                </a:lnTo>
                <a:lnTo>
                  <a:pt x="7436" y="5446"/>
                </a:lnTo>
                <a:lnTo>
                  <a:pt x="7368" y="5344"/>
                </a:lnTo>
                <a:lnTo>
                  <a:pt x="7061" y="5299"/>
                </a:lnTo>
                <a:close/>
                <a:moveTo>
                  <a:pt x="2787" y="5344"/>
                </a:moveTo>
                <a:lnTo>
                  <a:pt x="2787" y="5344"/>
                </a:lnTo>
                <a:cubicBezTo>
                  <a:pt x="2809" y="5378"/>
                  <a:pt x="2832" y="5412"/>
                  <a:pt x="2866" y="5458"/>
                </a:cubicBezTo>
                <a:lnTo>
                  <a:pt x="4492" y="5696"/>
                </a:lnTo>
                <a:lnTo>
                  <a:pt x="4503" y="5617"/>
                </a:lnTo>
                <a:lnTo>
                  <a:pt x="4116" y="5549"/>
                </a:lnTo>
                <a:lnTo>
                  <a:pt x="4116" y="5571"/>
                </a:lnTo>
                <a:lnTo>
                  <a:pt x="3798" y="5526"/>
                </a:lnTo>
                <a:lnTo>
                  <a:pt x="3798" y="5503"/>
                </a:lnTo>
                <a:lnTo>
                  <a:pt x="2787" y="5344"/>
                </a:lnTo>
                <a:close/>
                <a:moveTo>
                  <a:pt x="4821" y="5662"/>
                </a:moveTo>
                <a:lnTo>
                  <a:pt x="4810" y="5753"/>
                </a:lnTo>
                <a:lnTo>
                  <a:pt x="5912" y="5923"/>
                </a:lnTo>
                <a:lnTo>
                  <a:pt x="5935" y="5832"/>
                </a:lnTo>
                <a:lnTo>
                  <a:pt x="4821" y="5662"/>
                </a:lnTo>
                <a:close/>
                <a:moveTo>
                  <a:pt x="6243" y="5878"/>
                </a:moveTo>
                <a:lnTo>
                  <a:pt x="6231" y="5969"/>
                </a:lnTo>
                <a:lnTo>
                  <a:pt x="6629" y="6026"/>
                </a:lnTo>
                <a:lnTo>
                  <a:pt x="6640" y="5935"/>
                </a:lnTo>
                <a:lnTo>
                  <a:pt x="6243" y="5878"/>
                </a:lnTo>
                <a:close/>
                <a:moveTo>
                  <a:pt x="6958" y="5992"/>
                </a:moveTo>
                <a:lnTo>
                  <a:pt x="6947" y="6072"/>
                </a:lnTo>
                <a:lnTo>
                  <a:pt x="7334" y="6140"/>
                </a:lnTo>
                <a:lnTo>
                  <a:pt x="7357" y="6049"/>
                </a:lnTo>
                <a:lnTo>
                  <a:pt x="6958" y="5992"/>
                </a:lnTo>
                <a:close/>
                <a:moveTo>
                  <a:pt x="3605" y="6174"/>
                </a:moveTo>
                <a:cubicBezTo>
                  <a:pt x="3651" y="6219"/>
                  <a:pt x="3696" y="6254"/>
                  <a:pt x="3752" y="6287"/>
                </a:cubicBezTo>
                <a:lnTo>
                  <a:pt x="7834" y="6913"/>
                </a:lnTo>
                <a:lnTo>
                  <a:pt x="7743" y="7515"/>
                </a:lnTo>
                <a:lnTo>
                  <a:pt x="5106" y="7106"/>
                </a:lnTo>
                <a:lnTo>
                  <a:pt x="5106" y="7106"/>
                </a:lnTo>
                <a:cubicBezTo>
                  <a:pt x="5174" y="7151"/>
                  <a:pt x="5242" y="7186"/>
                  <a:pt x="5321" y="7231"/>
                </a:cubicBezTo>
                <a:lnTo>
                  <a:pt x="7731" y="7606"/>
                </a:lnTo>
                <a:lnTo>
                  <a:pt x="7663" y="8050"/>
                </a:lnTo>
                <a:cubicBezTo>
                  <a:pt x="7652" y="8129"/>
                  <a:pt x="7584" y="8186"/>
                  <a:pt x="7504" y="8186"/>
                </a:cubicBezTo>
                <a:lnTo>
                  <a:pt x="7481" y="8186"/>
                </a:lnTo>
                <a:lnTo>
                  <a:pt x="6288" y="8004"/>
                </a:lnTo>
                <a:lnTo>
                  <a:pt x="6288" y="8004"/>
                </a:lnTo>
                <a:cubicBezTo>
                  <a:pt x="6322" y="8038"/>
                  <a:pt x="6367" y="8073"/>
                  <a:pt x="6402" y="8106"/>
                </a:cubicBezTo>
                <a:lnTo>
                  <a:pt x="7470" y="8277"/>
                </a:lnTo>
                <a:lnTo>
                  <a:pt x="7504" y="8277"/>
                </a:lnTo>
                <a:cubicBezTo>
                  <a:pt x="7618" y="8277"/>
                  <a:pt x="7731" y="8186"/>
                  <a:pt x="7743" y="8061"/>
                </a:cubicBezTo>
                <a:lnTo>
                  <a:pt x="7811" y="7618"/>
                </a:lnTo>
                <a:lnTo>
                  <a:pt x="7834" y="7527"/>
                </a:lnTo>
                <a:lnTo>
                  <a:pt x="7925" y="6936"/>
                </a:lnTo>
                <a:lnTo>
                  <a:pt x="7936" y="6845"/>
                </a:lnTo>
                <a:lnTo>
                  <a:pt x="7971" y="6595"/>
                </a:lnTo>
                <a:lnTo>
                  <a:pt x="7902" y="6492"/>
                </a:lnTo>
                <a:lnTo>
                  <a:pt x="7857" y="6822"/>
                </a:lnTo>
                <a:lnTo>
                  <a:pt x="3605" y="6174"/>
                </a:lnTo>
                <a:close/>
              </a:path>
            </a:pathLst>
          </a:custGeom>
          <a:solidFill>
            <a:srgbClr val="343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4"/>
          <p:cNvSpPr/>
          <p:nvPr/>
        </p:nvSpPr>
        <p:spPr>
          <a:xfrm>
            <a:off x="7056949" y="3224355"/>
            <a:ext cx="30782" cy="60755"/>
          </a:xfrm>
          <a:custGeom>
            <a:avLst/>
            <a:gdLst/>
            <a:ahLst/>
            <a:cxnLst/>
            <a:rect l="l" t="t" r="r" b="b"/>
            <a:pathLst>
              <a:path w="456" h="900" extrusionOk="0">
                <a:moveTo>
                  <a:pt x="137" y="1"/>
                </a:moveTo>
                <a:lnTo>
                  <a:pt x="115" y="183"/>
                </a:lnTo>
                <a:lnTo>
                  <a:pt x="433" y="240"/>
                </a:lnTo>
                <a:lnTo>
                  <a:pt x="456" y="46"/>
                </a:lnTo>
                <a:lnTo>
                  <a:pt x="137" y="1"/>
                </a:lnTo>
                <a:close/>
                <a:moveTo>
                  <a:pt x="103" y="274"/>
                </a:moveTo>
                <a:lnTo>
                  <a:pt x="1" y="877"/>
                </a:lnTo>
                <a:lnTo>
                  <a:pt x="12" y="877"/>
                </a:lnTo>
                <a:lnTo>
                  <a:pt x="12" y="854"/>
                </a:lnTo>
                <a:lnTo>
                  <a:pt x="330" y="899"/>
                </a:lnTo>
                <a:lnTo>
                  <a:pt x="410" y="319"/>
                </a:lnTo>
                <a:lnTo>
                  <a:pt x="103" y="274"/>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4"/>
          <p:cNvSpPr/>
          <p:nvPr/>
        </p:nvSpPr>
        <p:spPr>
          <a:xfrm>
            <a:off x="7056207" y="3236641"/>
            <a:ext cx="29972" cy="53059"/>
          </a:xfrm>
          <a:custGeom>
            <a:avLst/>
            <a:gdLst/>
            <a:ahLst/>
            <a:cxnLst/>
            <a:rect l="l" t="t" r="r" b="b"/>
            <a:pathLst>
              <a:path w="444" h="786" extrusionOk="0">
                <a:moveTo>
                  <a:pt x="126" y="1"/>
                </a:moveTo>
                <a:lnTo>
                  <a:pt x="114" y="92"/>
                </a:lnTo>
                <a:lnTo>
                  <a:pt x="421" y="137"/>
                </a:lnTo>
                <a:lnTo>
                  <a:pt x="444" y="58"/>
                </a:lnTo>
                <a:lnTo>
                  <a:pt x="126" y="1"/>
                </a:lnTo>
                <a:close/>
                <a:moveTo>
                  <a:pt x="12" y="695"/>
                </a:moveTo>
                <a:lnTo>
                  <a:pt x="0" y="786"/>
                </a:lnTo>
                <a:lnTo>
                  <a:pt x="23" y="695"/>
                </a:lnTo>
                <a:close/>
              </a:path>
            </a:pathLst>
          </a:custGeom>
          <a:solidFill>
            <a:srgbClr val="2C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4"/>
          <p:cNvSpPr/>
          <p:nvPr/>
        </p:nvSpPr>
        <p:spPr>
          <a:xfrm>
            <a:off x="7055464" y="3355655"/>
            <a:ext cx="12353" cy="16944"/>
          </a:xfrm>
          <a:custGeom>
            <a:avLst/>
            <a:gdLst/>
            <a:ahLst/>
            <a:cxnLst/>
            <a:rect l="l" t="t" r="r" b="b"/>
            <a:pathLst>
              <a:path w="183" h="251" extrusionOk="0">
                <a:moveTo>
                  <a:pt x="0" y="0"/>
                </a:moveTo>
                <a:lnTo>
                  <a:pt x="0" y="0"/>
                </a:lnTo>
                <a:cubicBezTo>
                  <a:pt x="46" y="91"/>
                  <a:pt x="91" y="170"/>
                  <a:pt x="147" y="250"/>
                </a:cubicBezTo>
                <a:lnTo>
                  <a:pt x="182" y="34"/>
                </a:lnTo>
                <a:lnTo>
                  <a:pt x="0" y="0"/>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4"/>
          <p:cNvSpPr/>
          <p:nvPr/>
        </p:nvSpPr>
        <p:spPr>
          <a:xfrm>
            <a:off x="7048511" y="3281938"/>
            <a:ext cx="30782" cy="76011"/>
          </a:xfrm>
          <a:custGeom>
            <a:avLst/>
            <a:gdLst/>
            <a:ahLst/>
            <a:cxnLst/>
            <a:rect l="l" t="t" r="r" b="b"/>
            <a:pathLst>
              <a:path w="456" h="1126" extrusionOk="0">
                <a:moveTo>
                  <a:pt x="137" y="1"/>
                </a:moveTo>
                <a:lnTo>
                  <a:pt x="137" y="24"/>
                </a:lnTo>
                <a:lnTo>
                  <a:pt x="114" y="115"/>
                </a:lnTo>
                <a:lnTo>
                  <a:pt x="23" y="706"/>
                </a:lnTo>
                <a:lnTo>
                  <a:pt x="12" y="797"/>
                </a:lnTo>
                <a:lnTo>
                  <a:pt x="0" y="888"/>
                </a:lnTo>
                <a:lnTo>
                  <a:pt x="103" y="1092"/>
                </a:lnTo>
                <a:lnTo>
                  <a:pt x="285" y="1126"/>
                </a:lnTo>
                <a:lnTo>
                  <a:pt x="331" y="842"/>
                </a:lnTo>
                <a:lnTo>
                  <a:pt x="341" y="762"/>
                </a:lnTo>
                <a:lnTo>
                  <a:pt x="432" y="160"/>
                </a:lnTo>
                <a:lnTo>
                  <a:pt x="444" y="69"/>
                </a:lnTo>
                <a:lnTo>
                  <a:pt x="455" y="46"/>
                </a:lnTo>
                <a:lnTo>
                  <a:pt x="13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4"/>
          <p:cNvSpPr/>
          <p:nvPr/>
        </p:nvSpPr>
        <p:spPr>
          <a:xfrm>
            <a:off x="7104541" y="3212069"/>
            <a:ext cx="28420" cy="89917"/>
          </a:xfrm>
          <a:custGeom>
            <a:avLst/>
            <a:gdLst/>
            <a:ahLst/>
            <a:cxnLst/>
            <a:rect l="l" t="t" r="r" b="b"/>
            <a:pathLst>
              <a:path w="421" h="1332" extrusionOk="0">
                <a:moveTo>
                  <a:pt x="194" y="1"/>
                </a:moveTo>
                <a:lnTo>
                  <a:pt x="183" y="35"/>
                </a:lnTo>
                <a:lnTo>
                  <a:pt x="239" y="46"/>
                </a:lnTo>
                <a:cubicBezTo>
                  <a:pt x="228" y="35"/>
                  <a:pt x="205" y="24"/>
                  <a:pt x="194" y="1"/>
                </a:cubicBezTo>
                <a:close/>
                <a:moveTo>
                  <a:pt x="421" y="615"/>
                </a:moveTo>
                <a:lnTo>
                  <a:pt x="340" y="1149"/>
                </a:lnTo>
                <a:lnTo>
                  <a:pt x="340" y="1149"/>
                </a:lnTo>
                <a:lnTo>
                  <a:pt x="342" y="1150"/>
                </a:lnTo>
                <a:lnTo>
                  <a:pt x="421" y="615"/>
                </a:lnTo>
                <a:close/>
                <a:moveTo>
                  <a:pt x="23" y="1104"/>
                </a:moveTo>
                <a:lnTo>
                  <a:pt x="12" y="1172"/>
                </a:lnTo>
                <a:lnTo>
                  <a:pt x="330" y="1218"/>
                </a:lnTo>
                <a:lnTo>
                  <a:pt x="340" y="1149"/>
                </a:lnTo>
                <a:lnTo>
                  <a:pt x="340" y="1149"/>
                </a:lnTo>
                <a:lnTo>
                  <a:pt x="23" y="1104"/>
                </a:lnTo>
                <a:close/>
                <a:moveTo>
                  <a:pt x="1" y="1251"/>
                </a:moveTo>
                <a:lnTo>
                  <a:pt x="1" y="1286"/>
                </a:lnTo>
                <a:lnTo>
                  <a:pt x="307" y="1331"/>
                </a:lnTo>
                <a:lnTo>
                  <a:pt x="319" y="1297"/>
                </a:lnTo>
                <a:lnTo>
                  <a:pt x="1" y="1251"/>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4"/>
          <p:cNvSpPr/>
          <p:nvPr/>
        </p:nvSpPr>
        <p:spPr>
          <a:xfrm>
            <a:off x="7104541" y="3291187"/>
            <a:ext cx="22277" cy="8438"/>
          </a:xfrm>
          <a:custGeom>
            <a:avLst/>
            <a:gdLst/>
            <a:ahLst/>
            <a:cxnLst/>
            <a:rect l="l" t="t" r="r" b="b"/>
            <a:pathLst>
              <a:path w="330" h="125" extrusionOk="0">
                <a:moveTo>
                  <a:pt x="12" y="0"/>
                </a:moveTo>
                <a:lnTo>
                  <a:pt x="1" y="79"/>
                </a:lnTo>
                <a:lnTo>
                  <a:pt x="319" y="125"/>
                </a:lnTo>
                <a:lnTo>
                  <a:pt x="330" y="46"/>
                </a:lnTo>
                <a:lnTo>
                  <a:pt x="12" y="0"/>
                </a:lnTo>
                <a:close/>
              </a:path>
            </a:pathLst>
          </a:custGeom>
          <a:solidFill>
            <a:srgbClr val="2C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4"/>
          <p:cNvSpPr/>
          <p:nvPr/>
        </p:nvSpPr>
        <p:spPr>
          <a:xfrm>
            <a:off x="7106094" y="3214432"/>
            <a:ext cx="30782" cy="75268"/>
          </a:xfrm>
          <a:custGeom>
            <a:avLst/>
            <a:gdLst/>
            <a:ahLst/>
            <a:cxnLst/>
            <a:rect l="l" t="t" r="r" b="b"/>
            <a:pathLst>
              <a:path w="456" h="1115" extrusionOk="0">
                <a:moveTo>
                  <a:pt x="160" y="0"/>
                </a:moveTo>
                <a:lnTo>
                  <a:pt x="91" y="443"/>
                </a:lnTo>
                <a:lnTo>
                  <a:pt x="80" y="534"/>
                </a:lnTo>
                <a:lnTo>
                  <a:pt x="0" y="1069"/>
                </a:lnTo>
                <a:lnTo>
                  <a:pt x="319" y="1115"/>
                </a:lnTo>
                <a:lnTo>
                  <a:pt x="398" y="580"/>
                </a:lnTo>
                <a:lnTo>
                  <a:pt x="410" y="489"/>
                </a:lnTo>
                <a:lnTo>
                  <a:pt x="455" y="171"/>
                </a:lnTo>
                <a:cubicBezTo>
                  <a:pt x="375" y="125"/>
                  <a:pt x="296" y="69"/>
                  <a:pt x="216" y="11"/>
                </a:cubicBezTo>
                <a:lnTo>
                  <a:pt x="160" y="0"/>
                </a:lnTo>
                <a:close/>
              </a:path>
            </a:pathLst>
          </a:custGeom>
          <a:solidFill>
            <a:srgbClr val="0C9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4"/>
          <p:cNvSpPr/>
          <p:nvPr/>
        </p:nvSpPr>
        <p:spPr>
          <a:xfrm>
            <a:off x="7139037" y="3239747"/>
            <a:ext cx="43878" cy="154316"/>
          </a:xfrm>
          <a:custGeom>
            <a:avLst/>
            <a:gdLst/>
            <a:ahLst/>
            <a:cxnLst/>
            <a:rect l="l" t="t" r="r" b="b"/>
            <a:pathLst>
              <a:path w="650" h="2286" extrusionOk="0">
                <a:moveTo>
                  <a:pt x="342" y="0"/>
                </a:moveTo>
                <a:lnTo>
                  <a:pt x="319" y="182"/>
                </a:lnTo>
                <a:lnTo>
                  <a:pt x="637" y="228"/>
                </a:lnTo>
                <a:lnTo>
                  <a:pt x="649" y="137"/>
                </a:lnTo>
                <a:lnTo>
                  <a:pt x="342" y="0"/>
                </a:lnTo>
                <a:close/>
                <a:moveTo>
                  <a:pt x="308" y="262"/>
                </a:moveTo>
                <a:lnTo>
                  <a:pt x="217" y="864"/>
                </a:lnTo>
                <a:lnTo>
                  <a:pt x="308" y="876"/>
                </a:lnTo>
                <a:lnTo>
                  <a:pt x="387" y="330"/>
                </a:lnTo>
                <a:lnTo>
                  <a:pt x="615" y="364"/>
                </a:lnTo>
                <a:lnTo>
                  <a:pt x="615" y="308"/>
                </a:lnTo>
                <a:lnTo>
                  <a:pt x="308" y="262"/>
                </a:lnTo>
                <a:close/>
                <a:moveTo>
                  <a:pt x="195" y="955"/>
                </a:moveTo>
                <a:lnTo>
                  <a:pt x="104" y="1558"/>
                </a:lnTo>
                <a:lnTo>
                  <a:pt x="422" y="1604"/>
                </a:lnTo>
                <a:lnTo>
                  <a:pt x="445" y="1444"/>
                </a:lnTo>
                <a:lnTo>
                  <a:pt x="228" y="1410"/>
                </a:lnTo>
                <a:lnTo>
                  <a:pt x="296" y="967"/>
                </a:lnTo>
                <a:lnTo>
                  <a:pt x="195" y="955"/>
                </a:lnTo>
                <a:close/>
                <a:moveTo>
                  <a:pt x="92" y="1637"/>
                </a:moveTo>
                <a:lnTo>
                  <a:pt x="1" y="2240"/>
                </a:lnTo>
                <a:lnTo>
                  <a:pt x="319" y="2286"/>
                </a:lnTo>
                <a:lnTo>
                  <a:pt x="410" y="1683"/>
                </a:lnTo>
                <a:lnTo>
                  <a:pt x="92" y="1637"/>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4"/>
          <p:cNvSpPr/>
          <p:nvPr/>
        </p:nvSpPr>
        <p:spPr>
          <a:xfrm>
            <a:off x="7139037" y="3252033"/>
            <a:ext cx="43068" cy="143583"/>
          </a:xfrm>
          <a:custGeom>
            <a:avLst/>
            <a:gdLst/>
            <a:ahLst/>
            <a:cxnLst/>
            <a:rect l="l" t="t" r="r" b="b"/>
            <a:pathLst>
              <a:path w="638" h="2127" extrusionOk="0">
                <a:moveTo>
                  <a:pt x="319" y="0"/>
                </a:moveTo>
                <a:lnTo>
                  <a:pt x="308" y="80"/>
                </a:lnTo>
                <a:lnTo>
                  <a:pt x="615" y="126"/>
                </a:lnTo>
                <a:lnTo>
                  <a:pt x="637" y="46"/>
                </a:lnTo>
                <a:lnTo>
                  <a:pt x="319" y="0"/>
                </a:lnTo>
                <a:close/>
                <a:moveTo>
                  <a:pt x="217" y="682"/>
                </a:moveTo>
                <a:lnTo>
                  <a:pt x="195" y="773"/>
                </a:lnTo>
                <a:lnTo>
                  <a:pt x="296" y="785"/>
                </a:lnTo>
                <a:lnTo>
                  <a:pt x="308" y="694"/>
                </a:lnTo>
                <a:lnTo>
                  <a:pt x="217" y="682"/>
                </a:lnTo>
                <a:close/>
                <a:moveTo>
                  <a:pt x="104" y="1376"/>
                </a:moveTo>
                <a:lnTo>
                  <a:pt x="92" y="1455"/>
                </a:lnTo>
                <a:lnTo>
                  <a:pt x="410" y="1501"/>
                </a:lnTo>
                <a:lnTo>
                  <a:pt x="422" y="1422"/>
                </a:lnTo>
                <a:lnTo>
                  <a:pt x="104" y="1376"/>
                </a:lnTo>
                <a:close/>
                <a:moveTo>
                  <a:pt x="1" y="2058"/>
                </a:moveTo>
                <a:lnTo>
                  <a:pt x="1" y="2081"/>
                </a:lnTo>
                <a:lnTo>
                  <a:pt x="319" y="2126"/>
                </a:lnTo>
                <a:lnTo>
                  <a:pt x="319" y="2104"/>
                </a:lnTo>
                <a:lnTo>
                  <a:pt x="1" y="2058"/>
                </a:lnTo>
                <a:close/>
              </a:path>
            </a:pathLst>
          </a:custGeom>
          <a:solidFill>
            <a:srgbClr val="2C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4"/>
          <p:cNvSpPr/>
          <p:nvPr/>
        </p:nvSpPr>
        <p:spPr>
          <a:xfrm>
            <a:off x="7154428" y="3262024"/>
            <a:ext cx="32267" cy="76011"/>
          </a:xfrm>
          <a:custGeom>
            <a:avLst/>
            <a:gdLst/>
            <a:ahLst/>
            <a:cxnLst/>
            <a:rect l="l" t="t" r="r" b="b"/>
            <a:pathLst>
              <a:path w="478" h="1126" extrusionOk="0">
                <a:moveTo>
                  <a:pt x="159" y="0"/>
                </a:moveTo>
                <a:lnTo>
                  <a:pt x="80" y="546"/>
                </a:lnTo>
                <a:lnTo>
                  <a:pt x="68" y="637"/>
                </a:lnTo>
                <a:lnTo>
                  <a:pt x="0" y="1080"/>
                </a:lnTo>
                <a:lnTo>
                  <a:pt x="217" y="1114"/>
                </a:lnTo>
                <a:lnTo>
                  <a:pt x="319" y="1125"/>
                </a:lnTo>
                <a:lnTo>
                  <a:pt x="387" y="682"/>
                </a:lnTo>
                <a:lnTo>
                  <a:pt x="399" y="602"/>
                </a:lnTo>
                <a:lnTo>
                  <a:pt x="478" y="57"/>
                </a:lnTo>
                <a:lnTo>
                  <a:pt x="387" y="34"/>
                </a:lnTo>
                <a:lnTo>
                  <a:pt x="1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4"/>
          <p:cNvSpPr/>
          <p:nvPr/>
        </p:nvSpPr>
        <p:spPr>
          <a:xfrm>
            <a:off x="7182849" y="3271947"/>
            <a:ext cx="44553" cy="156612"/>
          </a:xfrm>
          <a:custGeom>
            <a:avLst/>
            <a:gdLst/>
            <a:ahLst/>
            <a:cxnLst/>
            <a:rect l="l" t="t" r="r" b="b"/>
            <a:pathLst>
              <a:path w="660" h="2320" extrusionOk="0">
                <a:moveTo>
                  <a:pt x="352" y="1"/>
                </a:moveTo>
                <a:lnTo>
                  <a:pt x="273" y="501"/>
                </a:lnTo>
                <a:lnTo>
                  <a:pt x="591" y="546"/>
                </a:lnTo>
                <a:lnTo>
                  <a:pt x="660" y="46"/>
                </a:lnTo>
                <a:lnTo>
                  <a:pt x="352" y="1"/>
                </a:lnTo>
                <a:close/>
                <a:moveTo>
                  <a:pt x="261" y="581"/>
                </a:moveTo>
                <a:lnTo>
                  <a:pt x="206" y="945"/>
                </a:lnTo>
                <a:lnTo>
                  <a:pt x="206" y="945"/>
                </a:lnTo>
                <a:lnTo>
                  <a:pt x="523" y="990"/>
                </a:lnTo>
                <a:lnTo>
                  <a:pt x="580" y="637"/>
                </a:lnTo>
                <a:lnTo>
                  <a:pt x="261" y="581"/>
                </a:lnTo>
                <a:close/>
                <a:moveTo>
                  <a:pt x="205" y="945"/>
                </a:moveTo>
                <a:lnTo>
                  <a:pt x="170" y="1183"/>
                </a:lnTo>
                <a:lnTo>
                  <a:pt x="206" y="945"/>
                </a:lnTo>
                <a:lnTo>
                  <a:pt x="206" y="945"/>
                </a:lnTo>
                <a:lnTo>
                  <a:pt x="205" y="945"/>
                </a:lnTo>
                <a:close/>
                <a:moveTo>
                  <a:pt x="159" y="1274"/>
                </a:moveTo>
                <a:lnTo>
                  <a:pt x="57" y="1877"/>
                </a:lnTo>
                <a:lnTo>
                  <a:pt x="69" y="1877"/>
                </a:lnTo>
                <a:lnTo>
                  <a:pt x="159" y="1274"/>
                </a:lnTo>
                <a:close/>
                <a:moveTo>
                  <a:pt x="46" y="1956"/>
                </a:moveTo>
                <a:lnTo>
                  <a:pt x="0" y="2274"/>
                </a:lnTo>
                <a:lnTo>
                  <a:pt x="319" y="2320"/>
                </a:lnTo>
                <a:lnTo>
                  <a:pt x="352" y="2059"/>
                </a:lnTo>
                <a:lnTo>
                  <a:pt x="46" y="2013"/>
                </a:lnTo>
                <a:lnTo>
                  <a:pt x="46" y="1956"/>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4"/>
          <p:cNvSpPr/>
          <p:nvPr/>
        </p:nvSpPr>
        <p:spPr>
          <a:xfrm>
            <a:off x="7185886" y="3305701"/>
            <a:ext cx="36925" cy="98355"/>
          </a:xfrm>
          <a:custGeom>
            <a:avLst/>
            <a:gdLst/>
            <a:ahLst/>
            <a:cxnLst/>
            <a:rect l="l" t="t" r="r" b="b"/>
            <a:pathLst>
              <a:path w="547" h="1457" extrusionOk="0">
                <a:moveTo>
                  <a:pt x="228" y="1"/>
                </a:moveTo>
                <a:lnTo>
                  <a:pt x="216" y="81"/>
                </a:lnTo>
                <a:lnTo>
                  <a:pt x="535" y="137"/>
                </a:lnTo>
                <a:lnTo>
                  <a:pt x="546" y="46"/>
                </a:lnTo>
                <a:lnTo>
                  <a:pt x="228" y="1"/>
                </a:lnTo>
                <a:close/>
                <a:moveTo>
                  <a:pt x="12" y="1377"/>
                </a:moveTo>
                <a:lnTo>
                  <a:pt x="1" y="1456"/>
                </a:lnTo>
                <a:lnTo>
                  <a:pt x="24" y="1377"/>
                </a:lnTo>
                <a:close/>
              </a:path>
            </a:pathLst>
          </a:custGeom>
          <a:solidFill>
            <a:srgbClr val="2C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4"/>
          <p:cNvSpPr/>
          <p:nvPr/>
        </p:nvSpPr>
        <p:spPr>
          <a:xfrm>
            <a:off x="7185886" y="3335673"/>
            <a:ext cx="32335" cy="75268"/>
          </a:xfrm>
          <a:custGeom>
            <a:avLst/>
            <a:gdLst/>
            <a:ahLst/>
            <a:cxnLst/>
            <a:rect l="l" t="t" r="r" b="b"/>
            <a:pathLst>
              <a:path w="479" h="1115" extrusionOk="0">
                <a:moveTo>
                  <a:pt x="160" y="1"/>
                </a:moveTo>
                <a:lnTo>
                  <a:pt x="125" y="239"/>
                </a:lnTo>
                <a:lnTo>
                  <a:pt x="114" y="330"/>
                </a:lnTo>
                <a:lnTo>
                  <a:pt x="24" y="933"/>
                </a:lnTo>
                <a:lnTo>
                  <a:pt x="1" y="1012"/>
                </a:lnTo>
                <a:lnTo>
                  <a:pt x="1" y="1069"/>
                </a:lnTo>
                <a:lnTo>
                  <a:pt x="307" y="1115"/>
                </a:lnTo>
                <a:lnTo>
                  <a:pt x="319" y="1069"/>
                </a:lnTo>
                <a:lnTo>
                  <a:pt x="330" y="978"/>
                </a:lnTo>
                <a:lnTo>
                  <a:pt x="421" y="375"/>
                </a:lnTo>
                <a:lnTo>
                  <a:pt x="444" y="284"/>
                </a:lnTo>
                <a:lnTo>
                  <a:pt x="478" y="46"/>
                </a:lnTo>
                <a:lnTo>
                  <a:pt x="1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4"/>
          <p:cNvSpPr/>
          <p:nvPr/>
        </p:nvSpPr>
        <p:spPr>
          <a:xfrm>
            <a:off x="7238069" y="3278901"/>
            <a:ext cx="33888" cy="109021"/>
          </a:xfrm>
          <a:custGeom>
            <a:avLst/>
            <a:gdLst/>
            <a:ahLst/>
            <a:cxnLst/>
            <a:rect l="l" t="t" r="r" b="b"/>
            <a:pathLst>
              <a:path w="502" h="1615" extrusionOk="0">
                <a:moveTo>
                  <a:pt x="239" y="0"/>
                </a:moveTo>
                <a:lnTo>
                  <a:pt x="160" y="501"/>
                </a:lnTo>
                <a:lnTo>
                  <a:pt x="478" y="557"/>
                </a:lnTo>
                <a:lnTo>
                  <a:pt x="501" y="421"/>
                </a:lnTo>
                <a:lnTo>
                  <a:pt x="183" y="364"/>
                </a:lnTo>
                <a:lnTo>
                  <a:pt x="239" y="0"/>
                </a:lnTo>
                <a:close/>
                <a:moveTo>
                  <a:pt x="148" y="592"/>
                </a:moveTo>
                <a:lnTo>
                  <a:pt x="57" y="1194"/>
                </a:lnTo>
                <a:lnTo>
                  <a:pt x="376" y="1239"/>
                </a:lnTo>
                <a:lnTo>
                  <a:pt x="466" y="637"/>
                </a:lnTo>
                <a:lnTo>
                  <a:pt x="148" y="592"/>
                </a:lnTo>
                <a:close/>
                <a:moveTo>
                  <a:pt x="46" y="1274"/>
                </a:moveTo>
                <a:lnTo>
                  <a:pt x="1" y="1569"/>
                </a:lnTo>
                <a:lnTo>
                  <a:pt x="319" y="1615"/>
                </a:lnTo>
                <a:lnTo>
                  <a:pt x="365" y="1319"/>
                </a:lnTo>
                <a:lnTo>
                  <a:pt x="46" y="1274"/>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4"/>
          <p:cNvSpPr/>
          <p:nvPr/>
        </p:nvSpPr>
        <p:spPr>
          <a:xfrm>
            <a:off x="7241174" y="3312654"/>
            <a:ext cx="29230" cy="55354"/>
          </a:xfrm>
          <a:custGeom>
            <a:avLst/>
            <a:gdLst/>
            <a:ahLst/>
            <a:cxnLst/>
            <a:rect l="l" t="t" r="r" b="b"/>
            <a:pathLst>
              <a:path w="433" h="820" extrusionOk="0">
                <a:moveTo>
                  <a:pt x="114" y="1"/>
                </a:moveTo>
                <a:lnTo>
                  <a:pt x="102" y="92"/>
                </a:lnTo>
                <a:lnTo>
                  <a:pt x="420" y="137"/>
                </a:lnTo>
                <a:lnTo>
                  <a:pt x="432" y="57"/>
                </a:lnTo>
                <a:lnTo>
                  <a:pt x="114" y="1"/>
                </a:lnTo>
                <a:close/>
                <a:moveTo>
                  <a:pt x="11" y="694"/>
                </a:moveTo>
                <a:lnTo>
                  <a:pt x="0" y="774"/>
                </a:lnTo>
                <a:lnTo>
                  <a:pt x="319" y="819"/>
                </a:lnTo>
                <a:lnTo>
                  <a:pt x="330" y="739"/>
                </a:lnTo>
                <a:lnTo>
                  <a:pt x="11" y="694"/>
                </a:lnTo>
                <a:close/>
              </a:path>
            </a:pathLst>
          </a:custGeom>
          <a:solidFill>
            <a:srgbClr val="2C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4"/>
          <p:cNvSpPr/>
          <p:nvPr/>
        </p:nvSpPr>
        <p:spPr>
          <a:xfrm>
            <a:off x="7250355" y="3278901"/>
            <a:ext cx="24639" cy="28420"/>
          </a:xfrm>
          <a:custGeom>
            <a:avLst/>
            <a:gdLst/>
            <a:ahLst/>
            <a:cxnLst/>
            <a:rect l="l" t="t" r="r" b="b"/>
            <a:pathLst>
              <a:path w="365" h="421" extrusionOk="0">
                <a:moveTo>
                  <a:pt x="57" y="0"/>
                </a:moveTo>
                <a:lnTo>
                  <a:pt x="1" y="364"/>
                </a:lnTo>
                <a:lnTo>
                  <a:pt x="319" y="421"/>
                </a:lnTo>
                <a:lnTo>
                  <a:pt x="365" y="148"/>
                </a:lnTo>
                <a:cubicBezTo>
                  <a:pt x="262" y="102"/>
                  <a:pt x="160" y="46"/>
                  <a:pt x="57" y="0"/>
                </a:cubicBezTo>
                <a:close/>
              </a:path>
            </a:pathLst>
          </a:custGeom>
          <a:solidFill>
            <a:srgbClr val="0C9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4"/>
          <p:cNvSpPr/>
          <p:nvPr/>
        </p:nvSpPr>
        <p:spPr>
          <a:xfrm>
            <a:off x="7278708" y="3372532"/>
            <a:ext cx="31592" cy="70678"/>
          </a:xfrm>
          <a:custGeom>
            <a:avLst/>
            <a:gdLst/>
            <a:ahLst/>
            <a:cxnLst/>
            <a:rect l="l" t="t" r="r" b="b"/>
            <a:pathLst>
              <a:path w="468" h="1047" extrusionOk="0">
                <a:moveTo>
                  <a:pt x="160" y="0"/>
                </a:moveTo>
                <a:lnTo>
                  <a:pt x="69" y="602"/>
                </a:lnTo>
                <a:lnTo>
                  <a:pt x="377" y="648"/>
                </a:lnTo>
                <a:lnTo>
                  <a:pt x="467" y="46"/>
                </a:lnTo>
                <a:lnTo>
                  <a:pt x="160" y="0"/>
                </a:lnTo>
                <a:close/>
                <a:moveTo>
                  <a:pt x="46" y="693"/>
                </a:moveTo>
                <a:lnTo>
                  <a:pt x="1" y="1001"/>
                </a:lnTo>
                <a:lnTo>
                  <a:pt x="319" y="1046"/>
                </a:lnTo>
                <a:lnTo>
                  <a:pt x="365" y="739"/>
                </a:lnTo>
                <a:lnTo>
                  <a:pt x="46" y="693"/>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4"/>
          <p:cNvSpPr/>
          <p:nvPr/>
        </p:nvSpPr>
        <p:spPr>
          <a:xfrm>
            <a:off x="7281813" y="3370169"/>
            <a:ext cx="30040" cy="52249"/>
          </a:xfrm>
          <a:custGeom>
            <a:avLst/>
            <a:gdLst/>
            <a:ahLst/>
            <a:cxnLst/>
            <a:rect l="l" t="t" r="r" b="b"/>
            <a:pathLst>
              <a:path w="445" h="774" extrusionOk="0">
                <a:moveTo>
                  <a:pt x="444" y="1"/>
                </a:moveTo>
                <a:lnTo>
                  <a:pt x="431" y="46"/>
                </a:lnTo>
                <a:lnTo>
                  <a:pt x="431" y="46"/>
                </a:lnTo>
                <a:lnTo>
                  <a:pt x="432" y="46"/>
                </a:lnTo>
                <a:lnTo>
                  <a:pt x="444" y="1"/>
                </a:lnTo>
                <a:close/>
                <a:moveTo>
                  <a:pt x="114" y="1"/>
                </a:moveTo>
                <a:lnTo>
                  <a:pt x="114" y="35"/>
                </a:lnTo>
                <a:lnTo>
                  <a:pt x="421" y="81"/>
                </a:lnTo>
                <a:lnTo>
                  <a:pt x="431" y="46"/>
                </a:lnTo>
                <a:lnTo>
                  <a:pt x="431" y="46"/>
                </a:lnTo>
                <a:lnTo>
                  <a:pt x="114" y="1"/>
                </a:lnTo>
                <a:close/>
                <a:moveTo>
                  <a:pt x="23" y="637"/>
                </a:moveTo>
                <a:lnTo>
                  <a:pt x="0" y="728"/>
                </a:lnTo>
                <a:lnTo>
                  <a:pt x="319" y="774"/>
                </a:lnTo>
                <a:lnTo>
                  <a:pt x="331" y="683"/>
                </a:lnTo>
                <a:lnTo>
                  <a:pt x="23" y="637"/>
                </a:lnTo>
                <a:close/>
              </a:path>
            </a:pathLst>
          </a:custGeom>
          <a:solidFill>
            <a:srgbClr val="2C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4"/>
          <p:cNvSpPr/>
          <p:nvPr/>
        </p:nvSpPr>
        <p:spPr>
          <a:xfrm>
            <a:off x="7289509" y="3302663"/>
            <a:ext cx="29972" cy="70678"/>
          </a:xfrm>
          <a:custGeom>
            <a:avLst/>
            <a:gdLst/>
            <a:ahLst/>
            <a:cxnLst/>
            <a:rect l="l" t="t" r="r" b="b"/>
            <a:pathLst>
              <a:path w="444" h="1047" extrusionOk="0">
                <a:moveTo>
                  <a:pt x="148" y="0"/>
                </a:moveTo>
                <a:lnTo>
                  <a:pt x="114" y="262"/>
                </a:lnTo>
                <a:lnTo>
                  <a:pt x="103" y="341"/>
                </a:lnTo>
                <a:lnTo>
                  <a:pt x="12" y="944"/>
                </a:lnTo>
                <a:lnTo>
                  <a:pt x="0" y="1001"/>
                </a:lnTo>
                <a:lnTo>
                  <a:pt x="318" y="1046"/>
                </a:lnTo>
                <a:lnTo>
                  <a:pt x="330" y="1001"/>
                </a:lnTo>
                <a:lnTo>
                  <a:pt x="421" y="399"/>
                </a:lnTo>
                <a:lnTo>
                  <a:pt x="432" y="308"/>
                </a:lnTo>
                <a:lnTo>
                  <a:pt x="444" y="205"/>
                </a:lnTo>
                <a:cubicBezTo>
                  <a:pt x="376" y="149"/>
                  <a:pt x="296" y="91"/>
                  <a:pt x="217" y="35"/>
                </a:cubicBezTo>
                <a:lnTo>
                  <a:pt x="1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4"/>
          <p:cNvSpPr/>
          <p:nvPr/>
        </p:nvSpPr>
        <p:spPr>
          <a:xfrm>
            <a:off x="7330215" y="3351065"/>
            <a:ext cx="32267" cy="79048"/>
          </a:xfrm>
          <a:custGeom>
            <a:avLst/>
            <a:gdLst/>
            <a:ahLst/>
            <a:cxnLst/>
            <a:rect l="l" t="t" r="r" b="b"/>
            <a:pathLst>
              <a:path w="478" h="1171" extrusionOk="0">
                <a:moveTo>
                  <a:pt x="170" y="0"/>
                </a:moveTo>
                <a:lnTo>
                  <a:pt x="114" y="341"/>
                </a:lnTo>
                <a:lnTo>
                  <a:pt x="432" y="387"/>
                </a:lnTo>
                <a:lnTo>
                  <a:pt x="478" y="91"/>
                </a:lnTo>
                <a:cubicBezTo>
                  <a:pt x="466" y="68"/>
                  <a:pt x="455" y="56"/>
                  <a:pt x="443" y="46"/>
                </a:cubicBezTo>
                <a:lnTo>
                  <a:pt x="170" y="0"/>
                </a:lnTo>
                <a:close/>
                <a:moveTo>
                  <a:pt x="102" y="420"/>
                </a:moveTo>
                <a:lnTo>
                  <a:pt x="11" y="1023"/>
                </a:lnTo>
                <a:lnTo>
                  <a:pt x="329" y="1080"/>
                </a:lnTo>
                <a:lnTo>
                  <a:pt x="420" y="478"/>
                </a:lnTo>
                <a:lnTo>
                  <a:pt x="102" y="420"/>
                </a:lnTo>
                <a:close/>
                <a:moveTo>
                  <a:pt x="0" y="1114"/>
                </a:moveTo>
                <a:lnTo>
                  <a:pt x="318" y="1171"/>
                </a:lnTo>
                <a:lnTo>
                  <a:pt x="318" y="1160"/>
                </a:lnTo>
                <a:lnTo>
                  <a:pt x="0" y="1114"/>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4"/>
          <p:cNvSpPr/>
          <p:nvPr/>
        </p:nvSpPr>
        <p:spPr>
          <a:xfrm>
            <a:off x="7330215" y="3374085"/>
            <a:ext cx="29230" cy="55287"/>
          </a:xfrm>
          <a:custGeom>
            <a:avLst/>
            <a:gdLst/>
            <a:ahLst/>
            <a:cxnLst/>
            <a:rect l="l" t="t" r="r" b="b"/>
            <a:pathLst>
              <a:path w="433" h="819" extrusionOk="0">
                <a:moveTo>
                  <a:pt x="114" y="0"/>
                </a:moveTo>
                <a:lnTo>
                  <a:pt x="102" y="79"/>
                </a:lnTo>
                <a:lnTo>
                  <a:pt x="420" y="137"/>
                </a:lnTo>
                <a:lnTo>
                  <a:pt x="432" y="46"/>
                </a:lnTo>
                <a:lnTo>
                  <a:pt x="114" y="0"/>
                </a:lnTo>
                <a:close/>
                <a:moveTo>
                  <a:pt x="11" y="682"/>
                </a:moveTo>
                <a:lnTo>
                  <a:pt x="0" y="773"/>
                </a:lnTo>
                <a:lnTo>
                  <a:pt x="318" y="819"/>
                </a:lnTo>
                <a:lnTo>
                  <a:pt x="329" y="739"/>
                </a:lnTo>
                <a:lnTo>
                  <a:pt x="11" y="682"/>
                </a:lnTo>
                <a:close/>
              </a:path>
            </a:pathLst>
          </a:custGeom>
          <a:solidFill>
            <a:srgbClr val="2C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4"/>
          <p:cNvSpPr/>
          <p:nvPr/>
        </p:nvSpPr>
        <p:spPr>
          <a:xfrm>
            <a:off x="7341691" y="3336416"/>
            <a:ext cx="18429" cy="17754"/>
          </a:xfrm>
          <a:custGeom>
            <a:avLst/>
            <a:gdLst/>
            <a:ahLst/>
            <a:cxnLst/>
            <a:rect l="l" t="t" r="r" b="b"/>
            <a:pathLst>
              <a:path w="273" h="263" extrusionOk="0">
                <a:moveTo>
                  <a:pt x="35" y="1"/>
                </a:moveTo>
                <a:lnTo>
                  <a:pt x="0" y="217"/>
                </a:lnTo>
                <a:lnTo>
                  <a:pt x="273" y="263"/>
                </a:lnTo>
                <a:cubicBezTo>
                  <a:pt x="194" y="172"/>
                  <a:pt x="114" y="92"/>
                  <a:pt x="35" y="1"/>
                </a:cubicBezTo>
                <a:close/>
              </a:path>
            </a:pathLst>
          </a:custGeom>
          <a:solidFill>
            <a:srgbClr val="0C9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4"/>
          <p:cNvSpPr/>
          <p:nvPr/>
        </p:nvSpPr>
        <p:spPr>
          <a:xfrm>
            <a:off x="7374702" y="3387856"/>
            <a:ext cx="23087" cy="69125"/>
          </a:xfrm>
          <a:custGeom>
            <a:avLst/>
            <a:gdLst/>
            <a:ahLst/>
            <a:cxnLst/>
            <a:rect l="l" t="t" r="r" b="b"/>
            <a:pathLst>
              <a:path w="342" h="1024" extrusionOk="0">
                <a:moveTo>
                  <a:pt x="148" y="1"/>
                </a:moveTo>
                <a:lnTo>
                  <a:pt x="69" y="592"/>
                </a:lnTo>
                <a:lnTo>
                  <a:pt x="160" y="603"/>
                </a:lnTo>
                <a:lnTo>
                  <a:pt x="239" y="137"/>
                </a:lnTo>
                <a:cubicBezTo>
                  <a:pt x="205" y="92"/>
                  <a:pt x="182" y="46"/>
                  <a:pt x="148" y="1"/>
                </a:cubicBezTo>
                <a:close/>
                <a:moveTo>
                  <a:pt x="46" y="683"/>
                </a:moveTo>
                <a:lnTo>
                  <a:pt x="0" y="978"/>
                </a:lnTo>
                <a:lnTo>
                  <a:pt x="319" y="1024"/>
                </a:lnTo>
                <a:lnTo>
                  <a:pt x="341" y="921"/>
                </a:lnTo>
                <a:lnTo>
                  <a:pt x="125" y="887"/>
                </a:lnTo>
                <a:lnTo>
                  <a:pt x="148" y="694"/>
                </a:lnTo>
                <a:lnTo>
                  <a:pt x="46" y="683"/>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4"/>
          <p:cNvSpPr/>
          <p:nvPr/>
        </p:nvSpPr>
        <p:spPr>
          <a:xfrm>
            <a:off x="7377740" y="3427752"/>
            <a:ext cx="7763" cy="6953"/>
          </a:xfrm>
          <a:custGeom>
            <a:avLst/>
            <a:gdLst/>
            <a:ahLst/>
            <a:cxnLst/>
            <a:rect l="l" t="t" r="r" b="b"/>
            <a:pathLst>
              <a:path w="115" h="103" extrusionOk="0">
                <a:moveTo>
                  <a:pt x="24" y="1"/>
                </a:moveTo>
                <a:lnTo>
                  <a:pt x="1" y="92"/>
                </a:lnTo>
                <a:lnTo>
                  <a:pt x="103" y="103"/>
                </a:lnTo>
                <a:lnTo>
                  <a:pt x="115" y="12"/>
                </a:lnTo>
                <a:lnTo>
                  <a:pt x="24" y="1"/>
                </a:lnTo>
                <a:close/>
              </a:path>
            </a:pathLst>
          </a:custGeom>
          <a:solidFill>
            <a:srgbClr val="2C4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4"/>
          <p:cNvSpPr/>
          <p:nvPr/>
        </p:nvSpPr>
        <p:spPr>
          <a:xfrm>
            <a:off x="7383140" y="3397104"/>
            <a:ext cx="23087" cy="53734"/>
          </a:xfrm>
          <a:custGeom>
            <a:avLst/>
            <a:gdLst/>
            <a:ahLst/>
            <a:cxnLst/>
            <a:rect l="l" t="t" r="r" b="b"/>
            <a:pathLst>
              <a:path w="342" h="796" extrusionOk="0">
                <a:moveTo>
                  <a:pt x="114" y="0"/>
                </a:moveTo>
                <a:lnTo>
                  <a:pt x="35" y="466"/>
                </a:lnTo>
                <a:lnTo>
                  <a:pt x="23" y="557"/>
                </a:lnTo>
                <a:lnTo>
                  <a:pt x="0" y="750"/>
                </a:lnTo>
                <a:lnTo>
                  <a:pt x="216" y="784"/>
                </a:lnTo>
                <a:lnTo>
                  <a:pt x="318" y="796"/>
                </a:lnTo>
                <a:lnTo>
                  <a:pt x="341" y="602"/>
                </a:lnTo>
                <a:lnTo>
                  <a:pt x="239" y="329"/>
                </a:lnTo>
                <a:lnTo>
                  <a:pt x="239" y="318"/>
                </a:lnTo>
                <a:cubicBezTo>
                  <a:pt x="216" y="250"/>
                  <a:pt x="205" y="205"/>
                  <a:pt x="205" y="193"/>
                </a:cubicBezTo>
                <a:cubicBezTo>
                  <a:pt x="182" y="125"/>
                  <a:pt x="148" y="68"/>
                  <a:pt x="1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4"/>
          <p:cNvSpPr/>
          <p:nvPr/>
        </p:nvSpPr>
        <p:spPr>
          <a:xfrm>
            <a:off x="6842076" y="2631919"/>
            <a:ext cx="1158926" cy="1319318"/>
          </a:xfrm>
          <a:custGeom>
            <a:avLst/>
            <a:gdLst/>
            <a:ahLst/>
            <a:cxnLst/>
            <a:rect l="l" t="t" r="r" b="b"/>
            <a:pathLst>
              <a:path w="17168" h="19544" extrusionOk="0">
                <a:moveTo>
                  <a:pt x="1069" y="0"/>
                </a:moveTo>
                <a:cubicBezTo>
                  <a:pt x="956" y="0"/>
                  <a:pt x="853" y="23"/>
                  <a:pt x="762" y="80"/>
                </a:cubicBezTo>
                <a:cubicBezTo>
                  <a:pt x="637" y="182"/>
                  <a:pt x="557" y="330"/>
                  <a:pt x="546" y="490"/>
                </a:cubicBezTo>
                <a:cubicBezTo>
                  <a:pt x="478" y="1069"/>
                  <a:pt x="853" y="1910"/>
                  <a:pt x="1297" y="2172"/>
                </a:cubicBezTo>
                <a:cubicBezTo>
                  <a:pt x="1388" y="2229"/>
                  <a:pt x="1592" y="2365"/>
                  <a:pt x="1865" y="2547"/>
                </a:cubicBezTo>
                <a:cubicBezTo>
                  <a:pt x="2831" y="3229"/>
                  <a:pt x="4662" y="4570"/>
                  <a:pt x="5014" y="5037"/>
                </a:cubicBezTo>
                <a:cubicBezTo>
                  <a:pt x="4991" y="5093"/>
                  <a:pt x="4923" y="5310"/>
                  <a:pt x="5094" y="5901"/>
                </a:cubicBezTo>
                <a:cubicBezTo>
                  <a:pt x="4983" y="5827"/>
                  <a:pt x="4710" y="5680"/>
                  <a:pt x="4525" y="5680"/>
                </a:cubicBezTo>
                <a:cubicBezTo>
                  <a:pt x="4481" y="5680"/>
                  <a:pt x="4442" y="5688"/>
                  <a:pt x="4412" y="5707"/>
                </a:cubicBezTo>
                <a:cubicBezTo>
                  <a:pt x="4298" y="5674"/>
                  <a:pt x="3320" y="5378"/>
                  <a:pt x="2899" y="4969"/>
                </a:cubicBezTo>
                <a:cubicBezTo>
                  <a:pt x="2467" y="4560"/>
                  <a:pt x="1626" y="4241"/>
                  <a:pt x="1012" y="4241"/>
                </a:cubicBezTo>
                <a:cubicBezTo>
                  <a:pt x="706" y="4241"/>
                  <a:pt x="398" y="4378"/>
                  <a:pt x="194" y="4616"/>
                </a:cubicBezTo>
                <a:cubicBezTo>
                  <a:pt x="57" y="4764"/>
                  <a:pt x="1" y="4969"/>
                  <a:pt x="23" y="5162"/>
                </a:cubicBezTo>
                <a:cubicBezTo>
                  <a:pt x="23" y="5173"/>
                  <a:pt x="34" y="5184"/>
                  <a:pt x="46" y="5184"/>
                </a:cubicBezTo>
                <a:cubicBezTo>
                  <a:pt x="48" y="5184"/>
                  <a:pt x="83" y="5183"/>
                  <a:pt x="140" y="5183"/>
                </a:cubicBezTo>
                <a:cubicBezTo>
                  <a:pt x="351" y="5183"/>
                  <a:pt x="869" y="5204"/>
                  <a:pt x="1183" y="5401"/>
                </a:cubicBezTo>
                <a:cubicBezTo>
                  <a:pt x="1580" y="5662"/>
                  <a:pt x="2763" y="6901"/>
                  <a:pt x="3536" y="8027"/>
                </a:cubicBezTo>
                <a:cubicBezTo>
                  <a:pt x="3604" y="8129"/>
                  <a:pt x="3672" y="8220"/>
                  <a:pt x="3763" y="8311"/>
                </a:cubicBezTo>
                <a:cubicBezTo>
                  <a:pt x="4241" y="8822"/>
                  <a:pt x="4923" y="9107"/>
                  <a:pt x="5594" y="9368"/>
                </a:cubicBezTo>
                <a:cubicBezTo>
                  <a:pt x="6026" y="9539"/>
                  <a:pt x="6446" y="9732"/>
                  <a:pt x="6845" y="9971"/>
                </a:cubicBezTo>
                <a:cubicBezTo>
                  <a:pt x="7436" y="10357"/>
                  <a:pt x="7913" y="10891"/>
                  <a:pt x="8220" y="11528"/>
                </a:cubicBezTo>
                <a:cubicBezTo>
                  <a:pt x="8220" y="11540"/>
                  <a:pt x="8231" y="11585"/>
                  <a:pt x="8254" y="11653"/>
                </a:cubicBezTo>
                <a:lnTo>
                  <a:pt x="8254" y="11664"/>
                </a:lnTo>
                <a:cubicBezTo>
                  <a:pt x="8379" y="12074"/>
                  <a:pt x="8606" y="12437"/>
                  <a:pt x="8924" y="12722"/>
                </a:cubicBezTo>
                <a:cubicBezTo>
                  <a:pt x="9482" y="13211"/>
                  <a:pt x="11824" y="19463"/>
                  <a:pt x="11847" y="19520"/>
                </a:cubicBezTo>
                <a:cubicBezTo>
                  <a:pt x="11847" y="19531"/>
                  <a:pt x="11858" y="19543"/>
                  <a:pt x="11869" y="19543"/>
                </a:cubicBezTo>
                <a:lnTo>
                  <a:pt x="11880" y="19543"/>
                </a:lnTo>
                <a:lnTo>
                  <a:pt x="17167" y="16064"/>
                </a:lnTo>
                <a:cubicBezTo>
                  <a:pt x="16882" y="15643"/>
                  <a:pt x="16587" y="15211"/>
                  <a:pt x="16314" y="14791"/>
                </a:cubicBezTo>
                <a:cubicBezTo>
                  <a:pt x="16212" y="14643"/>
                  <a:pt x="16121" y="14496"/>
                  <a:pt x="16030" y="14347"/>
                </a:cubicBezTo>
                <a:cubicBezTo>
                  <a:pt x="15007" y="12756"/>
                  <a:pt x="14313" y="11437"/>
                  <a:pt x="14007" y="10550"/>
                </a:cubicBezTo>
                <a:cubicBezTo>
                  <a:pt x="13836" y="10107"/>
                  <a:pt x="13608" y="9698"/>
                  <a:pt x="13335" y="9312"/>
                </a:cubicBezTo>
                <a:cubicBezTo>
                  <a:pt x="13097" y="8948"/>
                  <a:pt x="12870" y="8595"/>
                  <a:pt x="12812" y="8266"/>
                </a:cubicBezTo>
                <a:cubicBezTo>
                  <a:pt x="12802" y="8208"/>
                  <a:pt x="11847" y="3206"/>
                  <a:pt x="11460" y="2979"/>
                </a:cubicBezTo>
                <a:cubicBezTo>
                  <a:pt x="11426" y="2968"/>
                  <a:pt x="11380" y="2933"/>
                  <a:pt x="11324" y="2900"/>
                </a:cubicBezTo>
                <a:cubicBezTo>
                  <a:pt x="11324" y="2900"/>
                  <a:pt x="11324" y="2888"/>
                  <a:pt x="11312" y="2888"/>
                </a:cubicBezTo>
                <a:cubicBezTo>
                  <a:pt x="11130" y="2763"/>
                  <a:pt x="10846" y="2559"/>
                  <a:pt x="10562" y="2342"/>
                </a:cubicBezTo>
                <a:cubicBezTo>
                  <a:pt x="10039" y="1956"/>
                  <a:pt x="9493" y="1558"/>
                  <a:pt x="9334" y="1501"/>
                </a:cubicBezTo>
                <a:cubicBezTo>
                  <a:pt x="9232" y="1472"/>
                  <a:pt x="9126" y="1457"/>
                  <a:pt x="9020" y="1457"/>
                </a:cubicBezTo>
                <a:cubicBezTo>
                  <a:pt x="8878" y="1457"/>
                  <a:pt x="8736" y="1483"/>
                  <a:pt x="8606" y="1536"/>
                </a:cubicBezTo>
                <a:cubicBezTo>
                  <a:pt x="8550" y="1558"/>
                  <a:pt x="8492" y="1649"/>
                  <a:pt x="8470" y="1695"/>
                </a:cubicBezTo>
                <a:lnTo>
                  <a:pt x="8265" y="1569"/>
                </a:lnTo>
                <a:cubicBezTo>
                  <a:pt x="7799" y="1274"/>
                  <a:pt x="7356" y="990"/>
                  <a:pt x="7208" y="944"/>
                </a:cubicBezTo>
                <a:cubicBezTo>
                  <a:pt x="7169" y="930"/>
                  <a:pt x="7112" y="924"/>
                  <a:pt x="7048" y="924"/>
                </a:cubicBezTo>
                <a:cubicBezTo>
                  <a:pt x="6852" y="924"/>
                  <a:pt x="6586" y="978"/>
                  <a:pt x="6526" y="1013"/>
                </a:cubicBezTo>
                <a:cubicBezTo>
                  <a:pt x="6435" y="1092"/>
                  <a:pt x="6344" y="1195"/>
                  <a:pt x="6276" y="1296"/>
                </a:cubicBezTo>
                <a:lnTo>
                  <a:pt x="5958" y="1092"/>
                </a:lnTo>
                <a:cubicBezTo>
                  <a:pt x="5764" y="978"/>
                  <a:pt x="5628" y="887"/>
                  <a:pt x="5559" y="853"/>
                </a:cubicBezTo>
                <a:cubicBezTo>
                  <a:pt x="5514" y="829"/>
                  <a:pt x="5463" y="819"/>
                  <a:pt x="5412" y="819"/>
                </a:cubicBezTo>
                <a:cubicBezTo>
                  <a:pt x="5295" y="819"/>
                  <a:pt x="5172" y="867"/>
                  <a:pt x="5094" y="899"/>
                </a:cubicBezTo>
                <a:cubicBezTo>
                  <a:pt x="4844" y="1013"/>
                  <a:pt x="4639" y="1195"/>
                  <a:pt x="4604" y="1331"/>
                </a:cubicBezTo>
                <a:cubicBezTo>
                  <a:pt x="4571" y="1672"/>
                  <a:pt x="4548" y="2013"/>
                  <a:pt x="4548" y="2342"/>
                </a:cubicBezTo>
                <a:lnTo>
                  <a:pt x="4195" y="2172"/>
                </a:lnTo>
                <a:cubicBezTo>
                  <a:pt x="3422" y="1786"/>
                  <a:pt x="2593" y="1376"/>
                  <a:pt x="2444" y="1285"/>
                </a:cubicBezTo>
                <a:cubicBezTo>
                  <a:pt x="2126" y="1114"/>
                  <a:pt x="1217" y="35"/>
                  <a:pt x="1206" y="23"/>
                </a:cubicBezTo>
                <a:lnTo>
                  <a:pt x="1194" y="23"/>
                </a:lnTo>
                <a:cubicBezTo>
                  <a:pt x="1148" y="12"/>
                  <a:pt x="1115" y="0"/>
                  <a:pt x="1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4"/>
          <p:cNvSpPr/>
          <p:nvPr/>
        </p:nvSpPr>
        <p:spPr>
          <a:xfrm>
            <a:off x="7061607" y="3148411"/>
            <a:ext cx="33820" cy="44621"/>
          </a:xfrm>
          <a:custGeom>
            <a:avLst/>
            <a:gdLst/>
            <a:ahLst/>
            <a:cxnLst/>
            <a:rect l="l" t="t" r="r" b="b"/>
            <a:pathLst>
              <a:path w="501" h="661" extrusionOk="0">
                <a:moveTo>
                  <a:pt x="0" y="1"/>
                </a:moveTo>
                <a:cubicBezTo>
                  <a:pt x="102" y="125"/>
                  <a:pt x="193" y="251"/>
                  <a:pt x="273" y="376"/>
                </a:cubicBezTo>
                <a:cubicBezTo>
                  <a:pt x="341" y="478"/>
                  <a:pt x="420" y="569"/>
                  <a:pt x="500" y="660"/>
                </a:cubicBezTo>
                <a:cubicBezTo>
                  <a:pt x="420" y="569"/>
                  <a:pt x="352" y="478"/>
                  <a:pt x="284" y="376"/>
                </a:cubicBezTo>
                <a:lnTo>
                  <a:pt x="11" y="1"/>
                </a:lnTo>
                <a:close/>
              </a:path>
            </a:pathLst>
          </a:custGeom>
          <a:solidFill>
            <a:srgbClr val="195F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4"/>
          <p:cNvSpPr/>
          <p:nvPr/>
        </p:nvSpPr>
        <p:spPr>
          <a:xfrm>
            <a:off x="7056949" y="3141525"/>
            <a:ext cx="5400" cy="6953"/>
          </a:xfrm>
          <a:custGeom>
            <a:avLst/>
            <a:gdLst/>
            <a:ahLst/>
            <a:cxnLst/>
            <a:rect l="l" t="t" r="r" b="b"/>
            <a:pathLst>
              <a:path w="80" h="103" extrusionOk="0">
                <a:moveTo>
                  <a:pt x="1" y="0"/>
                </a:moveTo>
                <a:cubicBezTo>
                  <a:pt x="5" y="6"/>
                  <a:pt x="9" y="12"/>
                  <a:pt x="13" y="18"/>
                </a:cubicBezTo>
                <a:lnTo>
                  <a:pt x="13" y="18"/>
                </a:lnTo>
                <a:lnTo>
                  <a:pt x="1" y="0"/>
                </a:lnTo>
                <a:close/>
                <a:moveTo>
                  <a:pt x="13" y="18"/>
                </a:moveTo>
                <a:lnTo>
                  <a:pt x="69" y="103"/>
                </a:lnTo>
                <a:lnTo>
                  <a:pt x="80" y="103"/>
                </a:lnTo>
                <a:cubicBezTo>
                  <a:pt x="52" y="74"/>
                  <a:pt x="32" y="46"/>
                  <a:pt x="13" y="18"/>
                </a:cubicBezTo>
                <a:close/>
              </a:path>
            </a:pathLst>
          </a:custGeom>
          <a:solidFill>
            <a:srgbClr val="256A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4"/>
          <p:cNvSpPr/>
          <p:nvPr/>
        </p:nvSpPr>
        <p:spPr>
          <a:xfrm>
            <a:off x="7671663" y="2513715"/>
            <a:ext cx="68" cy="878"/>
          </a:xfrm>
          <a:custGeom>
            <a:avLst/>
            <a:gdLst/>
            <a:ahLst/>
            <a:cxnLst/>
            <a:rect l="l" t="t" r="r" b="b"/>
            <a:pathLst>
              <a:path w="1" h="13" extrusionOk="0">
                <a:moveTo>
                  <a:pt x="1" y="12"/>
                </a:moveTo>
                <a:cubicBezTo>
                  <a:pt x="1" y="12"/>
                  <a:pt x="1" y="1"/>
                  <a:pt x="1" y="12"/>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4"/>
          <p:cNvSpPr/>
          <p:nvPr/>
        </p:nvSpPr>
        <p:spPr>
          <a:xfrm>
            <a:off x="7690902" y="3109527"/>
            <a:ext cx="233365" cy="490964"/>
          </a:xfrm>
          <a:custGeom>
            <a:avLst/>
            <a:gdLst/>
            <a:ahLst/>
            <a:cxnLst/>
            <a:rect l="l" t="t" r="r" b="b"/>
            <a:pathLst>
              <a:path w="3457" h="7273" extrusionOk="0">
                <a:moveTo>
                  <a:pt x="1" y="0"/>
                </a:moveTo>
                <a:lnTo>
                  <a:pt x="1" y="0"/>
                </a:lnTo>
                <a:cubicBezTo>
                  <a:pt x="137" y="680"/>
                  <a:pt x="238" y="1179"/>
                  <a:pt x="238" y="1191"/>
                </a:cubicBezTo>
                <a:cubicBezTo>
                  <a:pt x="238" y="1168"/>
                  <a:pt x="137" y="680"/>
                  <a:pt x="1" y="0"/>
                </a:cubicBezTo>
                <a:close/>
                <a:moveTo>
                  <a:pt x="1433" y="3475"/>
                </a:moveTo>
                <a:cubicBezTo>
                  <a:pt x="1728" y="4362"/>
                  <a:pt x="2421" y="5670"/>
                  <a:pt x="3444" y="7261"/>
                </a:cubicBezTo>
                <a:lnTo>
                  <a:pt x="3456" y="7272"/>
                </a:lnTo>
                <a:cubicBezTo>
                  <a:pt x="2433" y="5670"/>
                  <a:pt x="1739" y="4362"/>
                  <a:pt x="1433" y="3475"/>
                </a:cubicBez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4"/>
          <p:cNvSpPr/>
          <p:nvPr/>
        </p:nvSpPr>
        <p:spPr>
          <a:xfrm>
            <a:off x="7663967" y="2985720"/>
            <a:ext cx="27002" cy="123602"/>
          </a:xfrm>
          <a:custGeom>
            <a:avLst/>
            <a:gdLst/>
            <a:ahLst/>
            <a:cxnLst/>
            <a:rect l="l" t="t" r="r" b="b"/>
            <a:pathLst>
              <a:path w="400" h="1831" extrusionOk="0">
                <a:moveTo>
                  <a:pt x="1" y="1"/>
                </a:moveTo>
                <a:lnTo>
                  <a:pt x="1" y="1"/>
                </a:lnTo>
                <a:cubicBezTo>
                  <a:pt x="149" y="625"/>
                  <a:pt x="286" y="1285"/>
                  <a:pt x="399" y="1831"/>
                </a:cubicBezTo>
                <a:lnTo>
                  <a:pt x="399" y="1831"/>
                </a:lnTo>
                <a:cubicBezTo>
                  <a:pt x="286" y="1285"/>
                  <a:pt x="149" y="625"/>
                  <a:pt x="1"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4"/>
          <p:cNvSpPr/>
          <p:nvPr/>
        </p:nvSpPr>
        <p:spPr>
          <a:xfrm>
            <a:off x="7650196" y="2928947"/>
            <a:ext cx="13839" cy="56839"/>
          </a:xfrm>
          <a:custGeom>
            <a:avLst/>
            <a:gdLst/>
            <a:ahLst/>
            <a:cxnLst/>
            <a:rect l="l" t="t" r="r" b="b"/>
            <a:pathLst>
              <a:path w="205" h="842" extrusionOk="0">
                <a:moveTo>
                  <a:pt x="0" y="0"/>
                </a:moveTo>
                <a:lnTo>
                  <a:pt x="0" y="0"/>
                </a:lnTo>
                <a:cubicBezTo>
                  <a:pt x="68" y="261"/>
                  <a:pt x="137" y="546"/>
                  <a:pt x="205" y="842"/>
                </a:cubicBezTo>
                <a:lnTo>
                  <a:pt x="205" y="842"/>
                </a:lnTo>
                <a:cubicBezTo>
                  <a:pt x="137" y="546"/>
                  <a:pt x="68" y="261"/>
                  <a:pt x="0" y="0"/>
                </a:cubicBezTo>
                <a:close/>
              </a:path>
            </a:pathLst>
          </a:custGeom>
          <a:solidFill>
            <a:srgbClr val="0D9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4"/>
          <p:cNvSpPr/>
          <p:nvPr/>
        </p:nvSpPr>
        <p:spPr>
          <a:xfrm>
            <a:off x="7639462" y="2889051"/>
            <a:ext cx="6143" cy="22277"/>
          </a:xfrm>
          <a:custGeom>
            <a:avLst/>
            <a:gdLst/>
            <a:ahLst/>
            <a:cxnLst/>
            <a:rect l="l" t="t" r="r" b="b"/>
            <a:pathLst>
              <a:path w="91" h="330" extrusionOk="0">
                <a:moveTo>
                  <a:pt x="0" y="0"/>
                </a:moveTo>
                <a:lnTo>
                  <a:pt x="0" y="0"/>
                </a:lnTo>
                <a:cubicBezTo>
                  <a:pt x="23" y="102"/>
                  <a:pt x="57" y="216"/>
                  <a:pt x="91" y="329"/>
                </a:cubicBezTo>
                <a:lnTo>
                  <a:pt x="91" y="329"/>
                </a:lnTo>
                <a:cubicBezTo>
                  <a:pt x="57" y="216"/>
                  <a:pt x="23" y="102"/>
                  <a:pt x="0"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4"/>
          <p:cNvSpPr/>
          <p:nvPr/>
        </p:nvSpPr>
        <p:spPr>
          <a:xfrm>
            <a:off x="7645605" y="2911260"/>
            <a:ext cx="4658" cy="17754"/>
          </a:xfrm>
          <a:custGeom>
            <a:avLst/>
            <a:gdLst/>
            <a:ahLst/>
            <a:cxnLst/>
            <a:rect l="l" t="t" r="r" b="b"/>
            <a:pathLst>
              <a:path w="69" h="263" extrusionOk="0">
                <a:moveTo>
                  <a:pt x="0" y="0"/>
                </a:moveTo>
                <a:lnTo>
                  <a:pt x="0" y="0"/>
                </a:lnTo>
                <a:cubicBezTo>
                  <a:pt x="23" y="91"/>
                  <a:pt x="45" y="171"/>
                  <a:pt x="68" y="262"/>
                </a:cubicBezTo>
                <a:lnTo>
                  <a:pt x="68" y="262"/>
                </a:lnTo>
                <a:cubicBezTo>
                  <a:pt x="45" y="171"/>
                  <a:pt x="23" y="91"/>
                  <a:pt x="0" y="0"/>
                </a:cubicBezTo>
                <a:close/>
              </a:path>
            </a:pathLst>
          </a:custGeom>
          <a:solidFill>
            <a:srgbClr val="1C6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4"/>
          <p:cNvSpPr/>
          <p:nvPr/>
        </p:nvSpPr>
        <p:spPr>
          <a:xfrm>
            <a:off x="7594908" y="2819182"/>
            <a:ext cx="39220" cy="54544"/>
          </a:xfrm>
          <a:custGeom>
            <a:avLst/>
            <a:gdLst/>
            <a:ahLst/>
            <a:cxnLst/>
            <a:rect l="l" t="t" r="r" b="b"/>
            <a:pathLst>
              <a:path w="581" h="808" extrusionOk="0">
                <a:moveTo>
                  <a:pt x="1" y="0"/>
                </a:moveTo>
                <a:lnTo>
                  <a:pt x="1" y="12"/>
                </a:lnTo>
                <a:cubicBezTo>
                  <a:pt x="58" y="46"/>
                  <a:pt x="114" y="80"/>
                  <a:pt x="159" y="113"/>
                </a:cubicBezTo>
                <a:lnTo>
                  <a:pt x="159" y="113"/>
                </a:lnTo>
                <a:cubicBezTo>
                  <a:pt x="114" y="80"/>
                  <a:pt x="58" y="45"/>
                  <a:pt x="1" y="0"/>
                </a:cubicBezTo>
                <a:close/>
                <a:moveTo>
                  <a:pt x="160" y="114"/>
                </a:moveTo>
                <a:cubicBezTo>
                  <a:pt x="172" y="114"/>
                  <a:pt x="172" y="126"/>
                  <a:pt x="172" y="126"/>
                </a:cubicBezTo>
                <a:cubicBezTo>
                  <a:pt x="172" y="114"/>
                  <a:pt x="172" y="114"/>
                  <a:pt x="160" y="114"/>
                </a:cubicBezTo>
                <a:close/>
                <a:moveTo>
                  <a:pt x="172" y="126"/>
                </a:moveTo>
                <a:lnTo>
                  <a:pt x="172" y="126"/>
                </a:lnTo>
                <a:cubicBezTo>
                  <a:pt x="228" y="159"/>
                  <a:pt x="274" y="194"/>
                  <a:pt x="308" y="205"/>
                </a:cubicBezTo>
                <a:cubicBezTo>
                  <a:pt x="274" y="182"/>
                  <a:pt x="228" y="159"/>
                  <a:pt x="172" y="126"/>
                </a:cubicBezTo>
                <a:close/>
                <a:moveTo>
                  <a:pt x="308" y="205"/>
                </a:moveTo>
                <a:lnTo>
                  <a:pt x="308" y="205"/>
                </a:lnTo>
                <a:cubicBezTo>
                  <a:pt x="376" y="251"/>
                  <a:pt x="478" y="478"/>
                  <a:pt x="581" y="808"/>
                </a:cubicBezTo>
                <a:cubicBezTo>
                  <a:pt x="478" y="467"/>
                  <a:pt x="376" y="251"/>
                  <a:pt x="308" y="205"/>
                </a:cubicBezTo>
                <a:close/>
              </a:path>
            </a:pathLst>
          </a:custGeom>
          <a:solidFill>
            <a:srgbClr val="4C8B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4"/>
          <p:cNvSpPr/>
          <p:nvPr/>
        </p:nvSpPr>
        <p:spPr>
          <a:xfrm>
            <a:off x="7634062" y="2873659"/>
            <a:ext cx="5468" cy="15459"/>
          </a:xfrm>
          <a:custGeom>
            <a:avLst/>
            <a:gdLst/>
            <a:ahLst/>
            <a:cxnLst/>
            <a:rect l="l" t="t" r="r" b="b"/>
            <a:pathLst>
              <a:path w="81" h="229" extrusionOk="0">
                <a:moveTo>
                  <a:pt x="1" y="1"/>
                </a:moveTo>
                <a:lnTo>
                  <a:pt x="1" y="1"/>
                </a:lnTo>
                <a:cubicBezTo>
                  <a:pt x="24" y="69"/>
                  <a:pt x="46" y="148"/>
                  <a:pt x="80" y="228"/>
                </a:cubicBezTo>
                <a:lnTo>
                  <a:pt x="80" y="228"/>
                </a:lnTo>
                <a:cubicBezTo>
                  <a:pt x="46" y="148"/>
                  <a:pt x="24" y="69"/>
                  <a:pt x="1" y="1"/>
                </a:cubicBezTo>
                <a:close/>
              </a:path>
            </a:pathLst>
          </a:custGeom>
          <a:solidFill>
            <a:srgbClr val="1C6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4"/>
          <p:cNvSpPr/>
          <p:nvPr/>
        </p:nvSpPr>
        <p:spPr>
          <a:xfrm>
            <a:off x="7555484" y="2790356"/>
            <a:ext cx="39490" cy="29702"/>
          </a:xfrm>
          <a:custGeom>
            <a:avLst/>
            <a:gdLst/>
            <a:ahLst/>
            <a:cxnLst/>
            <a:rect l="l" t="t" r="r" b="b"/>
            <a:pathLst>
              <a:path w="585" h="440" extrusionOk="0">
                <a:moveTo>
                  <a:pt x="0" y="0"/>
                </a:moveTo>
                <a:cubicBezTo>
                  <a:pt x="214" y="158"/>
                  <a:pt x="416" y="315"/>
                  <a:pt x="585" y="439"/>
                </a:cubicBezTo>
                <a:lnTo>
                  <a:pt x="585" y="427"/>
                </a:lnTo>
                <a:cubicBezTo>
                  <a:pt x="416" y="315"/>
                  <a:pt x="214" y="158"/>
                  <a:pt x="0" y="0"/>
                </a:cubicBezTo>
                <a:close/>
              </a:path>
            </a:pathLst>
          </a:custGeom>
          <a:solidFill>
            <a:srgbClr val="1C63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4"/>
          <p:cNvSpPr/>
          <p:nvPr/>
        </p:nvSpPr>
        <p:spPr>
          <a:xfrm>
            <a:off x="7522068" y="2766256"/>
            <a:ext cx="5400" cy="3848"/>
          </a:xfrm>
          <a:custGeom>
            <a:avLst/>
            <a:gdLst/>
            <a:ahLst/>
            <a:cxnLst/>
            <a:rect l="l" t="t" r="r" b="b"/>
            <a:pathLst>
              <a:path w="80" h="57" extrusionOk="0">
                <a:moveTo>
                  <a:pt x="0" y="0"/>
                </a:moveTo>
                <a:cubicBezTo>
                  <a:pt x="23" y="23"/>
                  <a:pt x="57" y="34"/>
                  <a:pt x="79" y="57"/>
                </a:cubicBezTo>
                <a:cubicBezTo>
                  <a:pt x="57" y="34"/>
                  <a:pt x="23" y="11"/>
                  <a:pt x="0" y="0"/>
                </a:cubicBezTo>
                <a:close/>
              </a:path>
            </a:pathLst>
          </a:custGeom>
          <a:solidFill>
            <a:srgbClr val="2A70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4"/>
          <p:cNvSpPr/>
          <p:nvPr/>
        </p:nvSpPr>
        <p:spPr>
          <a:xfrm>
            <a:off x="7152876" y="2692539"/>
            <a:ext cx="247203" cy="45363"/>
          </a:xfrm>
          <a:custGeom>
            <a:avLst/>
            <a:gdLst/>
            <a:ahLst/>
            <a:cxnLst/>
            <a:rect l="l" t="t" r="r" b="b"/>
            <a:pathLst>
              <a:path w="3662" h="672" extrusionOk="0">
                <a:moveTo>
                  <a:pt x="2456" y="24"/>
                </a:moveTo>
                <a:cubicBezTo>
                  <a:pt x="2513" y="24"/>
                  <a:pt x="2570" y="35"/>
                  <a:pt x="2604" y="46"/>
                </a:cubicBezTo>
                <a:cubicBezTo>
                  <a:pt x="2570" y="24"/>
                  <a:pt x="2513" y="24"/>
                  <a:pt x="2456" y="24"/>
                </a:cubicBezTo>
                <a:close/>
                <a:moveTo>
                  <a:pt x="1922" y="115"/>
                </a:moveTo>
                <a:lnTo>
                  <a:pt x="1922" y="115"/>
                </a:lnTo>
                <a:cubicBezTo>
                  <a:pt x="1831" y="194"/>
                  <a:pt x="1740" y="285"/>
                  <a:pt x="1672" y="398"/>
                </a:cubicBezTo>
                <a:cubicBezTo>
                  <a:pt x="1740" y="297"/>
                  <a:pt x="1831" y="194"/>
                  <a:pt x="1922" y="115"/>
                </a:cubicBezTo>
                <a:close/>
                <a:moveTo>
                  <a:pt x="490" y="1"/>
                </a:moveTo>
                <a:cubicBezTo>
                  <a:pt x="240" y="103"/>
                  <a:pt x="35" y="297"/>
                  <a:pt x="0" y="433"/>
                </a:cubicBezTo>
                <a:cubicBezTo>
                  <a:pt x="35" y="297"/>
                  <a:pt x="240" y="115"/>
                  <a:pt x="490" y="1"/>
                </a:cubicBezTo>
                <a:close/>
                <a:moveTo>
                  <a:pt x="2877" y="183"/>
                </a:moveTo>
                <a:cubicBezTo>
                  <a:pt x="3047" y="285"/>
                  <a:pt x="3264" y="421"/>
                  <a:pt x="3502" y="569"/>
                </a:cubicBezTo>
                <a:cubicBezTo>
                  <a:pt x="3264" y="421"/>
                  <a:pt x="3047" y="285"/>
                  <a:pt x="2888" y="183"/>
                </a:cubicBezTo>
                <a:close/>
                <a:moveTo>
                  <a:pt x="3570" y="615"/>
                </a:moveTo>
                <a:cubicBezTo>
                  <a:pt x="3605" y="638"/>
                  <a:pt x="3627" y="660"/>
                  <a:pt x="3661" y="671"/>
                </a:cubicBezTo>
                <a:cubicBezTo>
                  <a:pt x="3627" y="648"/>
                  <a:pt x="3605" y="638"/>
                  <a:pt x="3570" y="615"/>
                </a:cubicBezTo>
                <a:close/>
              </a:path>
            </a:pathLst>
          </a:custGeom>
          <a:solidFill>
            <a:srgbClr val="1588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4"/>
          <p:cNvSpPr/>
          <p:nvPr/>
        </p:nvSpPr>
        <p:spPr>
          <a:xfrm>
            <a:off x="7294099" y="2694092"/>
            <a:ext cx="99840" cy="39963"/>
          </a:xfrm>
          <a:custGeom>
            <a:avLst/>
            <a:gdLst/>
            <a:ahLst/>
            <a:cxnLst/>
            <a:rect l="l" t="t" r="r" b="b"/>
            <a:pathLst>
              <a:path w="1479" h="592" extrusionOk="0">
                <a:moveTo>
                  <a:pt x="285" y="1"/>
                </a:moveTo>
                <a:cubicBezTo>
                  <a:pt x="182" y="12"/>
                  <a:pt x="80" y="23"/>
                  <a:pt x="0" y="46"/>
                </a:cubicBezTo>
                <a:cubicBezTo>
                  <a:pt x="91" y="23"/>
                  <a:pt x="194" y="12"/>
                  <a:pt x="296" y="1"/>
                </a:cubicBezTo>
                <a:close/>
                <a:moveTo>
                  <a:pt x="581" y="46"/>
                </a:moveTo>
                <a:cubicBezTo>
                  <a:pt x="620" y="69"/>
                  <a:pt x="664" y="93"/>
                  <a:pt x="718" y="121"/>
                </a:cubicBezTo>
                <a:lnTo>
                  <a:pt x="718" y="121"/>
                </a:lnTo>
                <a:cubicBezTo>
                  <a:pt x="666" y="90"/>
                  <a:pt x="620" y="62"/>
                  <a:pt x="581" y="46"/>
                </a:cubicBezTo>
                <a:close/>
                <a:moveTo>
                  <a:pt x="718" y="121"/>
                </a:moveTo>
                <a:lnTo>
                  <a:pt x="718" y="121"/>
                </a:lnTo>
                <a:cubicBezTo>
                  <a:pt x="739" y="133"/>
                  <a:pt x="762" y="147"/>
                  <a:pt x="785" y="160"/>
                </a:cubicBezTo>
                <a:lnTo>
                  <a:pt x="796" y="160"/>
                </a:lnTo>
                <a:cubicBezTo>
                  <a:pt x="768" y="146"/>
                  <a:pt x="742" y="133"/>
                  <a:pt x="718" y="121"/>
                </a:cubicBezTo>
                <a:close/>
                <a:moveTo>
                  <a:pt x="1410" y="546"/>
                </a:moveTo>
                <a:lnTo>
                  <a:pt x="1410" y="546"/>
                </a:lnTo>
                <a:cubicBezTo>
                  <a:pt x="1433" y="569"/>
                  <a:pt x="1455" y="580"/>
                  <a:pt x="1478" y="592"/>
                </a:cubicBezTo>
                <a:cubicBezTo>
                  <a:pt x="1455" y="580"/>
                  <a:pt x="1433" y="557"/>
                  <a:pt x="1410" y="546"/>
                </a:cubicBezTo>
                <a:close/>
              </a:path>
            </a:pathLst>
          </a:custGeom>
          <a:solidFill>
            <a:srgbClr val="1C8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4"/>
          <p:cNvSpPr/>
          <p:nvPr/>
        </p:nvSpPr>
        <p:spPr>
          <a:xfrm>
            <a:off x="7465971" y="2731693"/>
            <a:ext cx="54004" cy="32672"/>
          </a:xfrm>
          <a:custGeom>
            <a:avLst/>
            <a:gdLst/>
            <a:ahLst/>
            <a:cxnLst/>
            <a:rect l="l" t="t" r="r" b="b"/>
            <a:pathLst>
              <a:path w="800" h="484" extrusionOk="0">
                <a:moveTo>
                  <a:pt x="1" y="0"/>
                </a:moveTo>
                <a:cubicBezTo>
                  <a:pt x="12" y="0"/>
                  <a:pt x="26" y="3"/>
                  <a:pt x="41" y="6"/>
                </a:cubicBezTo>
                <a:lnTo>
                  <a:pt x="41" y="6"/>
                </a:lnTo>
                <a:cubicBezTo>
                  <a:pt x="29" y="3"/>
                  <a:pt x="16" y="0"/>
                  <a:pt x="1" y="0"/>
                </a:cubicBezTo>
                <a:close/>
                <a:moveTo>
                  <a:pt x="41" y="6"/>
                </a:moveTo>
                <a:cubicBezTo>
                  <a:pt x="57" y="10"/>
                  <a:pt x="73" y="17"/>
                  <a:pt x="92" y="23"/>
                </a:cubicBezTo>
                <a:cubicBezTo>
                  <a:pt x="194" y="57"/>
                  <a:pt x="473" y="247"/>
                  <a:pt x="800" y="483"/>
                </a:cubicBezTo>
                <a:lnTo>
                  <a:pt x="800" y="483"/>
                </a:lnTo>
                <a:cubicBezTo>
                  <a:pt x="473" y="247"/>
                  <a:pt x="194" y="57"/>
                  <a:pt x="92" y="12"/>
                </a:cubicBezTo>
                <a:cubicBezTo>
                  <a:pt x="75" y="12"/>
                  <a:pt x="57" y="9"/>
                  <a:pt x="41" y="6"/>
                </a:cubicBezTo>
                <a:close/>
              </a:path>
            </a:pathLst>
          </a:custGeom>
          <a:solidFill>
            <a:srgbClr val="1588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4"/>
          <p:cNvSpPr/>
          <p:nvPr/>
        </p:nvSpPr>
        <p:spPr>
          <a:xfrm>
            <a:off x="7522068" y="2766256"/>
            <a:ext cx="68" cy="68"/>
          </a:xfrm>
          <a:custGeom>
            <a:avLst/>
            <a:gdLst/>
            <a:ahLst/>
            <a:cxnLst/>
            <a:rect l="l" t="t" r="r" b="b"/>
            <a:pathLst>
              <a:path w="1" h="1" extrusionOk="0">
                <a:moveTo>
                  <a:pt x="0" y="0"/>
                </a:moveTo>
                <a:lnTo>
                  <a:pt x="0" y="0"/>
                </a:lnTo>
                <a:lnTo>
                  <a:pt x="0" y="0"/>
                </a:lnTo>
                <a:lnTo>
                  <a:pt x="0" y="0"/>
                </a:lnTo>
                <a:close/>
              </a:path>
            </a:pathLst>
          </a:custGeom>
          <a:solidFill>
            <a:srgbClr val="1C8E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4"/>
          <p:cNvSpPr/>
          <p:nvPr/>
        </p:nvSpPr>
        <p:spPr>
          <a:xfrm>
            <a:off x="7423037" y="2730140"/>
            <a:ext cx="43001" cy="5468"/>
          </a:xfrm>
          <a:custGeom>
            <a:avLst/>
            <a:gdLst/>
            <a:ahLst/>
            <a:cxnLst/>
            <a:rect l="l" t="t" r="r" b="b"/>
            <a:pathLst>
              <a:path w="637" h="81" extrusionOk="0">
                <a:moveTo>
                  <a:pt x="421" y="1"/>
                </a:moveTo>
                <a:cubicBezTo>
                  <a:pt x="489" y="1"/>
                  <a:pt x="569" y="12"/>
                  <a:pt x="637" y="23"/>
                </a:cubicBezTo>
                <a:cubicBezTo>
                  <a:pt x="569" y="12"/>
                  <a:pt x="500" y="1"/>
                  <a:pt x="421" y="1"/>
                </a:cubicBezTo>
                <a:close/>
                <a:moveTo>
                  <a:pt x="421" y="1"/>
                </a:moveTo>
                <a:cubicBezTo>
                  <a:pt x="285" y="1"/>
                  <a:pt x="137" y="23"/>
                  <a:pt x="0" y="81"/>
                </a:cubicBezTo>
                <a:cubicBezTo>
                  <a:pt x="137" y="35"/>
                  <a:pt x="285" y="1"/>
                  <a:pt x="421" y="1"/>
                </a:cubicBezTo>
                <a:close/>
              </a:path>
            </a:pathLst>
          </a:custGeom>
          <a:solidFill>
            <a:srgbClr val="129B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4"/>
          <p:cNvSpPr/>
          <p:nvPr/>
        </p:nvSpPr>
        <p:spPr>
          <a:xfrm>
            <a:off x="7520516" y="2764704"/>
            <a:ext cx="1620" cy="1620"/>
          </a:xfrm>
          <a:custGeom>
            <a:avLst/>
            <a:gdLst/>
            <a:ahLst/>
            <a:cxnLst/>
            <a:rect l="l" t="t" r="r" b="b"/>
            <a:pathLst>
              <a:path w="24" h="24" extrusionOk="0">
                <a:moveTo>
                  <a:pt x="0" y="1"/>
                </a:moveTo>
                <a:lnTo>
                  <a:pt x="0" y="1"/>
                </a:lnTo>
                <a:lnTo>
                  <a:pt x="23" y="23"/>
                </a:lnTo>
                <a:lnTo>
                  <a:pt x="23" y="23"/>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4"/>
          <p:cNvSpPr/>
          <p:nvPr/>
        </p:nvSpPr>
        <p:spPr>
          <a:xfrm>
            <a:off x="7125266" y="2778543"/>
            <a:ext cx="23897" cy="11543"/>
          </a:xfrm>
          <a:custGeom>
            <a:avLst/>
            <a:gdLst/>
            <a:ahLst/>
            <a:cxnLst/>
            <a:rect l="l" t="t" r="r" b="b"/>
            <a:pathLst>
              <a:path w="354" h="171" extrusionOk="0">
                <a:moveTo>
                  <a:pt x="0" y="0"/>
                </a:moveTo>
                <a:lnTo>
                  <a:pt x="353" y="170"/>
                </a:lnTo>
                <a:lnTo>
                  <a:pt x="353" y="170"/>
                </a:lnTo>
                <a:lnTo>
                  <a:pt x="12" y="0"/>
                </a:lnTo>
                <a:close/>
              </a:path>
            </a:pathLst>
          </a:custGeom>
          <a:solidFill>
            <a:srgbClr val="129B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4"/>
          <p:cNvSpPr/>
          <p:nvPr/>
        </p:nvSpPr>
        <p:spPr>
          <a:xfrm>
            <a:off x="6839038" y="2629623"/>
            <a:ext cx="808102" cy="1323098"/>
          </a:xfrm>
          <a:custGeom>
            <a:avLst/>
            <a:gdLst/>
            <a:ahLst/>
            <a:cxnLst/>
            <a:rect l="l" t="t" r="r" b="b"/>
            <a:pathLst>
              <a:path w="11971" h="19600" extrusionOk="0">
                <a:moveTo>
                  <a:pt x="1103" y="1"/>
                </a:moveTo>
                <a:cubicBezTo>
                  <a:pt x="796" y="1"/>
                  <a:pt x="557" y="228"/>
                  <a:pt x="557" y="524"/>
                </a:cubicBezTo>
                <a:cubicBezTo>
                  <a:pt x="478" y="1115"/>
                  <a:pt x="864" y="1967"/>
                  <a:pt x="1319" y="2240"/>
                </a:cubicBezTo>
                <a:cubicBezTo>
                  <a:pt x="1728" y="2479"/>
                  <a:pt x="4548" y="4480"/>
                  <a:pt x="5025" y="5071"/>
                </a:cubicBezTo>
                <a:cubicBezTo>
                  <a:pt x="4991" y="5150"/>
                  <a:pt x="4945" y="5378"/>
                  <a:pt x="5081" y="5878"/>
                </a:cubicBezTo>
                <a:cubicBezTo>
                  <a:pt x="4945" y="5796"/>
                  <a:pt x="4721" y="5685"/>
                  <a:pt x="4555" y="5685"/>
                </a:cubicBezTo>
                <a:cubicBezTo>
                  <a:pt x="4514" y="5685"/>
                  <a:pt x="4477" y="5692"/>
                  <a:pt x="4445" y="5708"/>
                </a:cubicBezTo>
                <a:cubicBezTo>
                  <a:pt x="4298" y="5662"/>
                  <a:pt x="3353" y="5355"/>
                  <a:pt x="2956" y="4980"/>
                </a:cubicBezTo>
                <a:cubicBezTo>
                  <a:pt x="2467" y="4525"/>
                  <a:pt x="1592" y="4253"/>
                  <a:pt x="1057" y="4253"/>
                </a:cubicBezTo>
                <a:cubicBezTo>
                  <a:pt x="728" y="4253"/>
                  <a:pt x="420" y="4389"/>
                  <a:pt x="216" y="4639"/>
                </a:cubicBezTo>
                <a:cubicBezTo>
                  <a:pt x="68" y="4809"/>
                  <a:pt x="0" y="5014"/>
                  <a:pt x="34" y="5207"/>
                </a:cubicBezTo>
                <a:cubicBezTo>
                  <a:pt x="34" y="5230"/>
                  <a:pt x="57" y="5253"/>
                  <a:pt x="91" y="5253"/>
                </a:cubicBezTo>
                <a:cubicBezTo>
                  <a:pt x="94" y="5253"/>
                  <a:pt x="142" y="5250"/>
                  <a:pt x="220" y="5250"/>
                </a:cubicBezTo>
                <a:cubicBezTo>
                  <a:pt x="442" y="5250"/>
                  <a:pt x="902" y="5275"/>
                  <a:pt x="1205" y="5468"/>
                </a:cubicBezTo>
                <a:cubicBezTo>
                  <a:pt x="1637" y="5741"/>
                  <a:pt x="2831" y="7037"/>
                  <a:pt x="3547" y="8083"/>
                </a:cubicBezTo>
                <a:cubicBezTo>
                  <a:pt x="4025" y="8788"/>
                  <a:pt x="4831" y="9118"/>
                  <a:pt x="5616" y="9425"/>
                </a:cubicBezTo>
                <a:cubicBezTo>
                  <a:pt x="6071" y="9618"/>
                  <a:pt x="6503" y="9789"/>
                  <a:pt x="6867" y="10028"/>
                </a:cubicBezTo>
                <a:cubicBezTo>
                  <a:pt x="7458" y="10402"/>
                  <a:pt x="7924" y="10937"/>
                  <a:pt x="8242" y="11562"/>
                </a:cubicBezTo>
                <a:cubicBezTo>
                  <a:pt x="8345" y="12039"/>
                  <a:pt x="8583" y="12461"/>
                  <a:pt x="8947" y="12790"/>
                </a:cubicBezTo>
                <a:cubicBezTo>
                  <a:pt x="9504" y="13267"/>
                  <a:pt x="11846" y="19509"/>
                  <a:pt x="11869" y="19565"/>
                </a:cubicBezTo>
                <a:cubicBezTo>
                  <a:pt x="11869" y="19588"/>
                  <a:pt x="11892" y="19600"/>
                  <a:pt x="11914" y="19600"/>
                </a:cubicBezTo>
                <a:lnTo>
                  <a:pt x="11937" y="19600"/>
                </a:lnTo>
                <a:cubicBezTo>
                  <a:pt x="11960" y="19588"/>
                  <a:pt x="11971" y="19565"/>
                  <a:pt x="11960" y="19532"/>
                </a:cubicBezTo>
                <a:cubicBezTo>
                  <a:pt x="11869" y="19270"/>
                  <a:pt x="9595" y="13199"/>
                  <a:pt x="9015" y="12711"/>
                </a:cubicBezTo>
                <a:cubicBezTo>
                  <a:pt x="8674" y="12392"/>
                  <a:pt x="8436" y="11994"/>
                  <a:pt x="8345" y="11539"/>
                </a:cubicBezTo>
                <a:cubicBezTo>
                  <a:pt x="8345" y="11528"/>
                  <a:pt x="8333" y="11528"/>
                  <a:pt x="8333" y="11528"/>
                </a:cubicBezTo>
                <a:cubicBezTo>
                  <a:pt x="8015" y="10880"/>
                  <a:pt x="7526" y="10323"/>
                  <a:pt x="6923" y="9937"/>
                </a:cubicBezTo>
                <a:cubicBezTo>
                  <a:pt x="6548" y="9687"/>
                  <a:pt x="6094" y="9505"/>
                  <a:pt x="5662" y="9334"/>
                </a:cubicBezTo>
                <a:cubicBezTo>
                  <a:pt x="4889" y="9015"/>
                  <a:pt x="4104" y="8697"/>
                  <a:pt x="3638" y="8027"/>
                </a:cubicBezTo>
                <a:cubicBezTo>
                  <a:pt x="2911" y="6969"/>
                  <a:pt x="1705" y="5662"/>
                  <a:pt x="1262" y="5378"/>
                </a:cubicBezTo>
                <a:cubicBezTo>
                  <a:pt x="887" y="5139"/>
                  <a:pt x="307" y="5139"/>
                  <a:pt x="137" y="5139"/>
                </a:cubicBezTo>
                <a:cubicBezTo>
                  <a:pt x="125" y="4991"/>
                  <a:pt x="182" y="4844"/>
                  <a:pt x="296" y="4707"/>
                </a:cubicBezTo>
                <a:cubicBezTo>
                  <a:pt x="478" y="4491"/>
                  <a:pt x="761" y="4354"/>
                  <a:pt x="1057" y="4354"/>
                </a:cubicBezTo>
                <a:cubicBezTo>
                  <a:pt x="1569" y="4354"/>
                  <a:pt x="2421" y="4627"/>
                  <a:pt x="2876" y="5059"/>
                </a:cubicBezTo>
                <a:cubicBezTo>
                  <a:pt x="3331" y="5491"/>
                  <a:pt x="4399" y="5810"/>
                  <a:pt x="4445" y="5821"/>
                </a:cubicBezTo>
                <a:cubicBezTo>
                  <a:pt x="4457" y="5821"/>
                  <a:pt x="4479" y="5821"/>
                  <a:pt x="4490" y="5810"/>
                </a:cubicBezTo>
                <a:cubicBezTo>
                  <a:pt x="4505" y="5798"/>
                  <a:pt x="4527" y="5793"/>
                  <a:pt x="4554" y="5793"/>
                </a:cubicBezTo>
                <a:cubicBezTo>
                  <a:pt x="4690" y="5793"/>
                  <a:pt x="4958" y="5923"/>
                  <a:pt x="5139" y="6037"/>
                </a:cubicBezTo>
                <a:cubicBezTo>
                  <a:pt x="5148" y="6042"/>
                  <a:pt x="5158" y="6045"/>
                  <a:pt x="5166" y="6045"/>
                </a:cubicBezTo>
                <a:cubicBezTo>
                  <a:pt x="5178" y="6045"/>
                  <a:pt x="5189" y="6039"/>
                  <a:pt x="5195" y="6026"/>
                </a:cubicBezTo>
                <a:cubicBezTo>
                  <a:pt x="5218" y="6014"/>
                  <a:pt x="5230" y="5991"/>
                  <a:pt x="5218" y="5969"/>
                </a:cubicBezTo>
                <a:cubicBezTo>
                  <a:pt x="5013" y="5298"/>
                  <a:pt x="5127" y="5094"/>
                  <a:pt x="5127" y="5094"/>
                </a:cubicBezTo>
                <a:cubicBezTo>
                  <a:pt x="5139" y="5071"/>
                  <a:pt x="5139" y="5048"/>
                  <a:pt x="5127" y="5036"/>
                </a:cubicBezTo>
                <a:cubicBezTo>
                  <a:pt x="4684" y="4445"/>
                  <a:pt x="1762" y="2376"/>
                  <a:pt x="1375" y="2149"/>
                </a:cubicBezTo>
                <a:cubicBezTo>
                  <a:pt x="989" y="1922"/>
                  <a:pt x="580" y="1126"/>
                  <a:pt x="660" y="524"/>
                </a:cubicBezTo>
                <a:cubicBezTo>
                  <a:pt x="660" y="410"/>
                  <a:pt x="705" y="307"/>
                  <a:pt x="796" y="228"/>
                </a:cubicBezTo>
                <a:cubicBezTo>
                  <a:pt x="875" y="148"/>
                  <a:pt x="978" y="114"/>
                  <a:pt x="1092" y="114"/>
                </a:cubicBezTo>
                <a:cubicBezTo>
                  <a:pt x="1125" y="114"/>
                  <a:pt x="1160" y="114"/>
                  <a:pt x="1193" y="125"/>
                </a:cubicBezTo>
                <a:cubicBezTo>
                  <a:pt x="1307" y="251"/>
                  <a:pt x="2126" y="1229"/>
                  <a:pt x="2444" y="1399"/>
                </a:cubicBezTo>
                <a:cubicBezTo>
                  <a:pt x="2774" y="1570"/>
                  <a:pt x="5309" y="2831"/>
                  <a:pt x="5673" y="2979"/>
                </a:cubicBezTo>
                <a:cubicBezTo>
                  <a:pt x="5769" y="3023"/>
                  <a:pt x="5872" y="3043"/>
                  <a:pt x="5974" y="3043"/>
                </a:cubicBezTo>
                <a:cubicBezTo>
                  <a:pt x="6112" y="3043"/>
                  <a:pt x="6249" y="3005"/>
                  <a:pt x="6367" y="2934"/>
                </a:cubicBezTo>
                <a:cubicBezTo>
                  <a:pt x="6389" y="2911"/>
                  <a:pt x="6400" y="2888"/>
                  <a:pt x="6389" y="2854"/>
                </a:cubicBezTo>
                <a:cubicBezTo>
                  <a:pt x="6375" y="2840"/>
                  <a:pt x="6357" y="2830"/>
                  <a:pt x="6340" y="2830"/>
                </a:cubicBezTo>
                <a:cubicBezTo>
                  <a:pt x="6329" y="2830"/>
                  <a:pt x="6318" y="2834"/>
                  <a:pt x="6309" y="2843"/>
                </a:cubicBezTo>
                <a:cubicBezTo>
                  <a:pt x="6212" y="2908"/>
                  <a:pt x="6095" y="2939"/>
                  <a:pt x="5977" y="2939"/>
                </a:cubicBezTo>
                <a:cubicBezTo>
                  <a:pt x="5889" y="2939"/>
                  <a:pt x="5801" y="2922"/>
                  <a:pt x="5718" y="2888"/>
                </a:cubicBezTo>
                <a:cubicBezTo>
                  <a:pt x="5343" y="2740"/>
                  <a:pt x="2831" y="1479"/>
                  <a:pt x="2489" y="1297"/>
                </a:cubicBezTo>
                <a:cubicBezTo>
                  <a:pt x="2183" y="1138"/>
                  <a:pt x="1273" y="57"/>
                  <a:pt x="1273" y="46"/>
                </a:cubicBezTo>
                <a:cubicBezTo>
                  <a:pt x="1262" y="34"/>
                  <a:pt x="1251" y="34"/>
                  <a:pt x="1239" y="23"/>
                </a:cubicBezTo>
                <a:cubicBezTo>
                  <a:pt x="1193" y="12"/>
                  <a:pt x="1148" y="12"/>
                  <a:pt x="1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4"/>
          <p:cNvSpPr/>
          <p:nvPr/>
        </p:nvSpPr>
        <p:spPr>
          <a:xfrm>
            <a:off x="7147543" y="2684979"/>
            <a:ext cx="263270" cy="112733"/>
          </a:xfrm>
          <a:custGeom>
            <a:avLst/>
            <a:gdLst/>
            <a:ahLst/>
            <a:cxnLst/>
            <a:rect l="l" t="t" r="r" b="b"/>
            <a:pathLst>
              <a:path w="3900" h="1670" extrusionOk="0">
                <a:moveTo>
                  <a:pt x="872" y="1"/>
                </a:moveTo>
                <a:cubicBezTo>
                  <a:pt x="779" y="1"/>
                  <a:pt x="674" y="27"/>
                  <a:pt x="557" y="78"/>
                </a:cubicBezTo>
                <a:cubicBezTo>
                  <a:pt x="341" y="181"/>
                  <a:pt x="91" y="374"/>
                  <a:pt x="57" y="533"/>
                </a:cubicBezTo>
                <a:cubicBezTo>
                  <a:pt x="0" y="760"/>
                  <a:pt x="0" y="1568"/>
                  <a:pt x="0" y="1602"/>
                </a:cubicBezTo>
                <a:cubicBezTo>
                  <a:pt x="0" y="1624"/>
                  <a:pt x="23" y="1659"/>
                  <a:pt x="46" y="1659"/>
                </a:cubicBezTo>
                <a:cubicBezTo>
                  <a:pt x="79" y="1659"/>
                  <a:pt x="102" y="1624"/>
                  <a:pt x="102" y="1602"/>
                </a:cubicBezTo>
                <a:cubicBezTo>
                  <a:pt x="102" y="1591"/>
                  <a:pt x="102" y="783"/>
                  <a:pt x="160" y="568"/>
                </a:cubicBezTo>
                <a:cubicBezTo>
                  <a:pt x="182" y="465"/>
                  <a:pt x="364" y="283"/>
                  <a:pt x="602" y="181"/>
                </a:cubicBezTo>
                <a:cubicBezTo>
                  <a:pt x="707" y="132"/>
                  <a:pt x="803" y="109"/>
                  <a:pt x="880" y="109"/>
                </a:cubicBezTo>
                <a:cubicBezTo>
                  <a:pt x="929" y="109"/>
                  <a:pt x="970" y="118"/>
                  <a:pt x="1001" y="136"/>
                </a:cubicBezTo>
                <a:cubicBezTo>
                  <a:pt x="1057" y="169"/>
                  <a:pt x="1205" y="260"/>
                  <a:pt x="1398" y="374"/>
                </a:cubicBezTo>
                <a:cubicBezTo>
                  <a:pt x="2103" y="806"/>
                  <a:pt x="3411" y="1624"/>
                  <a:pt x="3831" y="1670"/>
                </a:cubicBezTo>
                <a:lnTo>
                  <a:pt x="3843" y="1670"/>
                </a:lnTo>
                <a:cubicBezTo>
                  <a:pt x="3866" y="1670"/>
                  <a:pt x="3888" y="1647"/>
                  <a:pt x="3888" y="1624"/>
                </a:cubicBezTo>
                <a:cubicBezTo>
                  <a:pt x="3899" y="1591"/>
                  <a:pt x="3877" y="1568"/>
                  <a:pt x="3843" y="1568"/>
                </a:cubicBezTo>
                <a:cubicBezTo>
                  <a:pt x="3445" y="1523"/>
                  <a:pt x="2103" y="681"/>
                  <a:pt x="1456" y="283"/>
                </a:cubicBezTo>
                <a:cubicBezTo>
                  <a:pt x="1262" y="158"/>
                  <a:pt x="1114" y="78"/>
                  <a:pt x="1057" y="45"/>
                </a:cubicBezTo>
                <a:cubicBezTo>
                  <a:pt x="1004" y="15"/>
                  <a:pt x="941" y="1"/>
                  <a:pt x="8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4"/>
          <p:cNvSpPr/>
          <p:nvPr/>
        </p:nvSpPr>
        <p:spPr>
          <a:xfrm>
            <a:off x="7262641" y="2691662"/>
            <a:ext cx="228774" cy="102270"/>
          </a:xfrm>
          <a:custGeom>
            <a:avLst/>
            <a:gdLst/>
            <a:ahLst/>
            <a:cxnLst/>
            <a:rect l="l" t="t" r="r" b="b"/>
            <a:pathLst>
              <a:path w="3389" h="1515" extrusionOk="0">
                <a:moveTo>
                  <a:pt x="816" y="1"/>
                </a:moveTo>
                <a:cubicBezTo>
                  <a:pt x="612" y="1"/>
                  <a:pt x="341" y="62"/>
                  <a:pt x="273" y="105"/>
                </a:cubicBezTo>
                <a:cubicBezTo>
                  <a:pt x="171" y="196"/>
                  <a:pt x="80" y="298"/>
                  <a:pt x="12" y="411"/>
                </a:cubicBezTo>
                <a:cubicBezTo>
                  <a:pt x="1" y="434"/>
                  <a:pt x="1" y="469"/>
                  <a:pt x="23" y="480"/>
                </a:cubicBezTo>
                <a:cubicBezTo>
                  <a:pt x="33" y="485"/>
                  <a:pt x="44" y="487"/>
                  <a:pt x="56" y="487"/>
                </a:cubicBezTo>
                <a:cubicBezTo>
                  <a:pt x="72" y="487"/>
                  <a:pt x="89" y="482"/>
                  <a:pt x="102" y="469"/>
                </a:cubicBezTo>
                <a:cubicBezTo>
                  <a:pt x="171" y="355"/>
                  <a:pt x="251" y="264"/>
                  <a:pt x="342" y="184"/>
                </a:cubicBezTo>
                <a:cubicBezTo>
                  <a:pt x="386" y="157"/>
                  <a:pt x="664" y="102"/>
                  <a:pt x="841" y="102"/>
                </a:cubicBezTo>
                <a:cubicBezTo>
                  <a:pt x="889" y="102"/>
                  <a:pt x="929" y="106"/>
                  <a:pt x="956" y="116"/>
                </a:cubicBezTo>
                <a:cubicBezTo>
                  <a:pt x="1092" y="173"/>
                  <a:pt x="1547" y="457"/>
                  <a:pt x="2001" y="742"/>
                </a:cubicBezTo>
                <a:cubicBezTo>
                  <a:pt x="2593" y="1116"/>
                  <a:pt x="3149" y="1480"/>
                  <a:pt x="3320" y="1515"/>
                </a:cubicBezTo>
                <a:lnTo>
                  <a:pt x="3331" y="1515"/>
                </a:lnTo>
                <a:cubicBezTo>
                  <a:pt x="3354" y="1515"/>
                  <a:pt x="3377" y="1503"/>
                  <a:pt x="3377" y="1480"/>
                </a:cubicBezTo>
                <a:cubicBezTo>
                  <a:pt x="3388" y="1446"/>
                  <a:pt x="3366" y="1424"/>
                  <a:pt x="3343" y="1412"/>
                </a:cubicBezTo>
                <a:cubicBezTo>
                  <a:pt x="3195" y="1378"/>
                  <a:pt x="2593" y="992"/>
                  <a:pt x="2058" y="661"/>
                </a:cubicBezTo>
                <a:cubicBezTo>
                  <a:pt x="1558" y="343"/>
                  <a:pt x="1137" y="70"/>
                  <a:pt x="989" y="25"/>
                </a:cubicBezTo>
                <a:cubicBezTo>
                  <a:pt x="946" y="8"/>
                  <a:pt x="885" y="1"/>
                  <a:pt x="8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4"/>
          <p:cNvSpPr/>
          <p:nvPr/>
        </p:nvSpPr>
        <p:spPr>
          <a:xfrm>
            <a:off x="7410008" y="2727980"/>
            <a:ext cx="580205" cy="973085"/>
          </a:xfrm>
          <a:custGeom>
            <a:avLst/>
            <a:gdLst/>
            <a:ahLst/>
            <a:cxnLst/>
            <a:rect l="l" t="t" r="r" b="b"/>
            <a:pathLst>
              <a:path w="8595" h="14415" extrusionOk="0">
                <a:moveTo>
                  <a:pt x="599" y="0"/>
                </a:moveTo>
                <a:cubicBezTo>
                  <a:pt x="458" y="0"/>
                  <a:pt x="318" y="26"/>
                  <a:pt x="182" y="78"/>
                </a:cubicBezTo>
                <a:cubicBezTo>
                  <a:pt x="102" y="113"/>
                  <a:pt x="34" y="249"/>
                  <a:pt x="11" y="283"/>
                </a:cubicBezTo>
                <a:cubicBezTo>
                  <a:pt x="0" y="305"/>
                  <a:pt x="11" y="340"/>
                  <a:pt x="34" y="351"/>
                </a:cubicBezTo>
                <a:cubicBezTo>
                  <a:pt x="46" y="359"/>
                  <a:pt x="59" y="363"/>
                  <a:pt x="70" y="363"/>
                </a:cubicBezTo>
                <a:cubicBezTo>
                  <a:pt x="90" y="363"/>
                  <a:pt x="106" y="350"/>
                  <a:pt x="114" y="328"/>
                </a:cubicBezTo>
                <a:cubicBezTo>
                  <a:pt x="148" y="260"/>
                  <a:pt x="193" y="192"/>
                  <a:pt x="216" y="181"/>
                </a:cubicBezTo>
                <a:cubicBezTo>
                  <a:pt x="342" y="134"/>
                  <a:pt x="476" y="111"/>
                  <a:pt x="608" y="111"/>
                </a:cubicBezTo>
                <a:cubicBezTo>
                  <a:pt x="703" y="111"/>
                  <a:pt x="797" y="123"/>
                  <a:pt x="887" y="146"/>
                </a:cubicBezTo>
                <a:cubicBezTo>
                  <a:pt x="1034" y="192"/>
                  <a:pt x="1592" y="613"/>
                  <a:pt x="2092" y="977"/>
                </a:cubicBezTo>
                <a:cubicBezTo>
                  <a:pt x="2479" y="1260"/>
                  <a:pt x="2853" y="1533"/>
                  <a:pt x="3002" y="1624"/>
                </a:cubicBezTo>
                <a:cubicBezTo>
                  <a:pt x="3285" y="1783"/>
                  <a:pt x="4058" y="5433"/>
                  <a:pt x="4320" y="6854"/>
                </a:cubicBezTo>
                <a:cubicBezTo>
                  <a:pt x="4389" y="7206"/>
                  <a:pt x="4616" y="7558"/>
                  <a:pt x="4866" y="7934"/>
                </a:cubicBezTo>
                <a:cubicBezTo>
                  <a:pt x="5093" y="8286"/>
                  <a:pt x="5354" y="8684"/>
                  <a:pt x="5514" y="9150"/>
                </a:cubicBezTo>
                <a:cubicBezTo>
                  <a:pt x="5844" y="10117"/>
                  <a:pt x="6650" y="11595"/>
                  <a:pt x="7833" y="13402"/>
                </a:cubicBezTo>
                <a:lnTo>
                  <a:pt x="8015" y="13687"/>
                </a:lnTo>
                <a:cubicBezTo>
                  <a:pt x="8174" y="13914"/>
                  <a:pt x="8333" y="14164"/>
                  <a:pt x="8492" y="14391"/>
                </a:cubicBezTo>
                <a:cubicBezTo>
                  <a:pt x="8504" y="14414"/>
                  <a:pt x="8515" y="14414"/>
                  <a:pt x="8538" y="14414"/>
                </a:cubicBezTo>
                <a:lnTo>
                  <a:pt x="8572" y="14414"/>
                </a:lnTo>
                <a:cubicBezTo>
                  <a:pt x="8595" y="14391"/>
                  <a:pt x="8595" y="14357"/>
                  <a:pt x="8583" y="14334"/>
                </a:cubicBezTo>
                <a:lnTo>
                  <a:pt x="8106" y="13618"/>
                </a:lnTo>
                <a:lnTo>
                  <a:pt x="7924" y="13345"/>
                </a:lnTo>
                <a:cubicBezTo>
                  <a:pt x="6741" y="11537"/>
                  <a:pt x="5946" y="10082"/>
                  <a:pt x="5616" y="9116"/>
                </a:cubicBezTo>
                <a:cubicBezTo>
                  <a:pt x="5457" y="8639"/>
                  <a:pt x="5184" y="8230"/>
                  <a:pt x="4945" y="7866"/>
                </a:cubicBezTo>
                <a:cubicBezTo>
                  <a:pt x="4707" y="7490"/>
                  <a:pt x="4490" y="7161"/>
                  <a:pt x="4422" y="6831"/>
                </a:cubicBezTo>
                <a:cubicBezTo>
                  <a:pt x="4411" y="6785"/>
                  <a:pt x="3467" y="1761"/>
                  <a:pt x="3058" y="1533"/>
                </a:cubicBezTo>
                <a:cubicBezTo>
                  <a:pt x="2911" y="1442"/>
                  <a:pt x="2547" y="1169"/>
                  <a:pt x="2149" y="886"/>
                </a:cubicBezTo>
                <a:cubicBezTo>
                  <a:pt x="1626" y="499"/>
                  <a:pt x="1092" y="101"/>
                  <a:pt x="921" y="44"/>
                </a:cubicBezTo>
                <a:cubicBezTo>
                  <a:pt x="813" y="15"/>
                  <a:pt x="706" y="0"/>
                  <a:pt x="5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4"/>
          <p:cNvSpPr/>
          <p:nvPr/>
        </p:nvSpPr>
        <p:spPr>
          <a:xfrm>
            <a:off x="7250355" y="2853407"/>
            <a:ext cx="103620" cy="61767"/>
          </a:xfrm>
          <a:custGeom>
            <a:avLst/>
            <a:gdLst/>
            <a:ahLst/>
            <a:cxnLst/>
            <a:rect l="l" t="t" r="r" b="b"/>
            <a:pathLst>
              <a:path w="1535" h="915" extrusionOk="0">
                <a:moveTo>
                  <a:pt x="690" y="1"/>
                </a:moveTo>
                <a:cubicBezTo>
                  <a:pt x="601" y="1"/>
                  <a:pt x="514" y="24"/>
                  <a:pt x="433" y="84"/>
                </a:cubicBezTo>
                <a:cubicBezTo>
                  <a:pt x="125" y="324"/>
                  <a:pt x="12" y="824"/>
                  <a:pt x="12" y="847"/>
                </a:cubicBezTo>
                <a:cubicBezTo>
                  <a:pt x="1" y="869"/>
                  <a:pt x="23" y="903"/>
                  <a:pt x="46" y="903"/>
                </a:cubicBezTo>
                <a:lnTo>
                  <a:pt x="57" y="915"/>
                </a:lnTo>
                <a:cubicBezTo>
                  <a:pt x="80" y="915"/>
                  <a:pt x="103" y="892"/>
                  <a:pt x="114" y="869"/>
                </a:cubicBezTo>
                <a:cubicBezTo>
                  <a:pt x="114" y="857"/>
                  <a:pt x="216" y="380"/>
                  <a:pt x="501" y="175"/>
                </a:cubicBezTo>
                <a:cubicBezTo>
                  <a:pt x="560" y="128"/>
                  <a:pt x="627" y="109"/>
                  <a:pt x="698" y="109"/>
                </a:cubicBezTo>
                <a:cubicBezTo>
                  <a:pt x="830" y="109"/>
                  <a:pt x="978" y="173"/>
                  <a:pt x="1126" y="233"/>
                </a:cubicBezTo>
                <a:cubicBezTo>
                  <a:pt x="1239" y="289"/>
                  <a:pt x="1365" y="335"/>
                  <a:pt x="1467" y="346"/>
                </a:cubicBezTo>
                <a:cubicBezTo>
                  <a:pt x="1473" y="348"/>
                  <a:pt x="1478" y="349"/>
                  <a:pt x="1484" y="349"/>
                </a:cubicBezTo>
                <a:cubicBezTo>
                  <a:pt x="1509" y="349"/>
                  <a:pt x="1524" y="329"/>
                  <a:pt x="1524" y="301"/>
                </a:cubicBezTo>
                <a:cubicBezTo>
                  <a:pt x="1535" y="278"/>
                  <a:pt x="1512" y="244"/>
                  <a:pt x="1479" y="244"/>
                </a:cubicBezTo>
                <a:cubicBezTo>
                  <a:pt x="1388" y="233"/>
                  <a:pt x="1285" y="187"/>
                  <a:pt x="1171" y="142"/>
                </a:cubicBezTo>
                <a:cubicBezTo>
                  <a:pt x="1018" y="76"/>
                  <a:pt x="851" y="1"/>
                  <a:pt x="6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4"/>
          <p:cNvSpPr/>
          <p:nvPr/>
        </p:nvSpPr>
        <p:spPr>
          <a:xfrm>
            <a:off x="7386988" y="2803790"/>
            <a:ext cx="104430" cy="56907"/>
          </a:xfrm>
          <a:custGeom>
            <a:avLst/>
            <a:gdLst/>
            <a:ahLst/>
            <a:cxnLst/>
            <a:rect l="l" t="t" r="r" b="b"/>
            <a:pathLst>
              <a:path w="1547" h="843" extrusionOk="0">
                <a:moveTo>
                  <a:pt x="673" y="1"/>
                </a:moveTo>
                <a:cubicBezTo>
                  <a:pt x="617" y="1"/>
                  <a:pt x="563" y="11"/>
                  <a:pt x="511" y="35"/>
                </a:cubicBezTo>
                <a:cubicBezTo>
                  <a:pt x="193" y="172"/>
                  <a:pt x="23" y="751"/>
                  <a:pt x="11" y="774"/>
                </a:cubicBezTo>
                <a:cubicBezTo>
                  <a:pt x="0" y="809"/>
                  <a:pt x="23" y="831"/>
                  <a:pt x="46" y="842"/>
                </a:cubicBezTo>
                <a:lnTo>
                  <a:pt x="69" y="842"/>
                </a:lnTo>
                <a:cubicBezTo>
                  <a:pt x="91" y="842"/>
                  <a:pt x="114" y="831"/>
                  <a:pt x="114" y="809"/>
                </a:cubicBezTo>
                <a:cubicBezTo>
                  <a:pt x="114" y="797"/>
                  <a:pt x="284" y="251"/>
                  <a:pt x="557" y="126"/>
                </a:cubicBezTo>
                <a:cubicBezTo>
                  <a:pt x="591" y="113"/>
                  <a:pt x="628" y="107"/>
                  <a:pt x="667" y="107"/>
                </a:cubicBezTo>
                <a:cubicBezTo>
                  <a:pt x="825" y="107"/>
                  <a:pt x="1016" y="203"/>
                  <a:pt x="1171" y="286"/>
                </a:cubicBezTo>
                <a:cubicBezTo>
                  <a:pt x="1296" y="354"/>
                  <a:pt x="1398" y="410"/>
                  <a:pt x="1478" y="410"/>
                </a:cubicBezTo>
                <a:cubicBezTo>
                  <a:pt x="1484" y="412"/>
                  <a:pt x="1490" y="413"/>
                  <a:pt x="1495" y="413"/>
                </a:cubicBezTo>
                <a:cubicBezTo>
                  <a:pt x="1519" y="413"/>
                  <a:pt x="1535" y="393"/>
                  <a:pt x="1535" y="365"/>
                </a:cubicBezTo>
                <a:cubicBezTo>
                  <a:pt x="1546" y="331"/>
                  <a:pt x="1524" y="308"/>
                  <a:pt x="1489" y="308"/>
                </a:cubicBezTo>
                <a:cubicBezTo>
                  <a:pt x="1433" y="296"/>
                  <a:pt x="1330" y="251"/>
                  <a:pt x="1228" y="195"/>
                </a:cubicBezTo>
                <a:cubicBezTo>
                  <a:pt x="1055" y="108"/>
                  <a:pt x="854" y="1"/>
                  <a:pt x="6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4"/>
          <p:cNvSpPr/>
          <p:nvPr/>
        </p:nvSpPr>
        <p:spPr>
          <a:xfrm>
            <a:off x="7519706" y="2803790"/>
            <a:ext cx="89107" cy="36925"/>
          </a:xfrm>
          <a:custGeom>
            <a:avLst/>
            <a:gdLst/>
            <a:ahLst/>
            <a:cxnLst/>
            <a:rect l="l" t="t" r="r" b="b"/>
            <a:pathLst>
              <a:path w="1320" h="547" extrusionOk="0">
                <a:moveTo>
                  <a:pt x="376" y="1"/>
                </a:moveTo>
                <a:cubicBezTo>
                  <a:pt x="263" y="1"/>
                  <a:pt x="69" y="172"/>
                  <a:pt x="23" y="228"/>
                </a:cubicBezTo>
                <a:cubicBezTo>
                  <a:pt x="1" y="251"/>
                  <a:pt x="1" y="286"/>
                  <a:pt x="12" y="308"/>
                </a:cubicBezTo>
                <a:cubicBezTo>
                  <a:pt x="24" y="320"/>
                  <a:pt x="38" y="325"/>
                  <a:pt x="52" y="325"/>
                </a:cubicBezTo>
                <a:cubicBezTo>
                  <a:pt x="66" y="325"/>
                  <a:pt x="80" y="320"/>
                  <a:pt x="92" y="308"/>
                </a:cubicBezTo>
                <a:cubicBezTo>
                  <a:pt x="194" y="206"/>
                  <a:pt x="331" y="104"/>
                  <a:pt x="364" y="104"/>
                </a:cubicBezTo>
                <a:cubicBezTo>
                  <a:pt x="410" y="115"/>
                  <a:pt x="581" y="263"/>
                  <a:pt x="672" y="342"/>
                </a:cubicBezTo>
                <a:cubicBezTo>
                  <a:pt x="808" y="456"/>
                  <a:pt x="876" y="524"/>
                  <a:pt x="922" y="536"/>
                </a:cubicBezTo>
                <a:cubicBezTo>
                  <a:pt x="933" y="547"/>
                  <a:pt x="945" y="547"/>
                  <a:pt x="967" y="547"/>
                </a:cubicBezTo>
                <a:cubicBezTo>
                  <a:pt x="1013" y="547"/>
                  <a:pt x="1058" y="513"/>
                  <a:pt x="1104" y="490"/>
                </a:cubicBezTo>
                <a:cubicBezTo>
                  <a:pt x="1160" y="456"/>
                  <a:pt x="1217" y="422"/>
                  <a:pt x="1274" y="410"/>
                </a:cubicBezTo>
                <a:cubicBezTo>
                  <a:pt x="1297" y="410"/>
                  <a:pt x="1319" y="387"/>
                  <a:pt x="1319" y="365"/>
                </a:cubicBezTo>
                <a:cubicBezTo>
                  <a:pt x="1319" y="331"/>
                  <a:pt x="1297" y="308"/>
                  <a:pt x="1274" y="308"/>
                </a:cubicBezTo>
                <a:cubicBezTo>
                  <a:pt x="1183" y="308"/>
                  <a:pt x="1104" y="354"/>
                  <a:pt x="1046" y="399"/>
                </a:cubicBezTo>
                <a:cubicBezTo>
                  <a:pt x="1019" y="418"/>
                  <a:pt x="991" y="436"/>
                  <a:pt x="970" y="436"/>
                </a:cubicBezTo>
                <a:cubicBezTo>
                  <a:pt x="965" y="436"/>
                  <a:pt x="960" y="435"/>
                  <a:pt x="956" y="433"/>
                </a:cubicBezTo>
                <a:cubicBezTo>
                  <a:pt x="933" y="433"/>
                  <a:pt x="819" y="331"/>
                  <a:pt x="740" y="263"/>
                </a:cubicBezTo>
                <a:cubicBezTo>
                  <a:pt x="546" y="81"/>
                  <a:pt x="433" y="1"/>
                  <a:pt x="3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4"/>
          <p:cNvSpPr/>
          <p:nvPr/>
        </p:nvSpPr>
        <p:spPr>
          <a:xfrm>
            <a:off x="7473666" y="2782188"/>
            <a:ext cx="39220" cy="15526"/>
          </a:xfrm>
          <a:custGeom>
            <a:avLst/>
            <a:gdLst/>
            <a:ahLst/>
            <a:cxnLst/>
            <a:rect l="l" t="t" r="r" b="b"/>
            <a:pathLst>
              <a:path w="581" h="230" extrusionOk="0">
                <a:moveTo>
                  <a:pt x="108" y="1"/>
                </a:moveTo>
                <a:cubicBezTo>
                  <a:pt x="91" y="1"/>
                  <a:pt x="74" y="2"/>
                  <a:pt x="58" y="3"/>
                </a:cubicBezTo>
                <a:cubicBezTo>
                  <a:pt x="23" y="14"/>
                  <a:pt x="0" y="37"/>
                  <a:pt x="0" y="60"/>
                </a:cubicBezTo>
                <a:cubicBezTo>
                  <a:pt x="12" y="94"/>
                  <a:pt x="35" y="116"/>
                  <a:pt x="58" y="116"/>
                </a:cubicBezTo>
                <a:cubicBezTo>
                  <a:pt x="77" y="115"/>
                  <a:pt x="96" y="114"/>
                  <a:pt x="116" y="114"/>
                </a:cubicBezTo>
                <a:cubicBezTo>
                  <a:pt x="253" y="114"/>
                  <a:pt x="380" y="149"/>
                  <a:pt x="490" y="219"/>
                </a:cubicBezTo>
                <a:cubicBezTo>
                  <a:pt x="501" y="230"/>
                  <a:pt x="513" y="230"/>
                  <a:pt x="523" y="230"/>
                </a:cubicBezTo>
                <a:cubicBezTo>
                  <a:pt x="535" y="230"/>
                  <a:pt x="558" y="219"/>
                  <a:pt x="569" y="207"/>
                </a:cubicBezTo>
                <a:cubicBezTo>
                  <a:pt x="581" y="174"/>
                  <a:pt x="581" y="151"/>
                  <a:pt x="546" y="128"/>
                </a:cubicBezTo>
                <a:cubicBezTo>
                  <a:pt x="413" y="46"/>
                  <a:pt x="261" y="1"/>
                  <a:pt x="1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4"/>
          <p:cNvSpPr/>
          <p:nvPr/>
        </p:nvSpPr>
        <p:spPr>
          <a:xfrm>
            <a:off x="7169010" y="2928745"/>
            <a:ext cx="17686" cy="46308"/>
          </a:xfrm>
          <a:custGeom>
            <a:avLst/>
            <a:gdLst/>
            <a:ahLst/>
            <a:cxnLst/>
            <a:rect l="l" t="t" r="r" b="b"/>
            <a:pathLst>
              <a:path w="262" h="686" extrusionOk="0">
                <a:moveTo>
                  <a:pt x="130" y="0"/>
                </a:moveTo>
                <a:cubicBezTo>
                  <a:pt x="106" y="0"/>
                  <a:pt x="89" y="19"/>
                  <a:pt x="80" y="37"/>
                </a:cubicBezTo>
                <a:cubicBezTo>
                  <a:pt x="1" y="254"/>
                  <a:pt x="148" y="640"/>
                  <a:pt x="148" y="651"/>
                </a:cubicBezTo>
                <a:cubicBezTo>
                  <a:pt x="160" y="674"/>
                  <a:pt x="183" y="686"/>
                  <a:pt x="205" y="686"/>
                </a:cubicBezTo>
                <a:lnTo>
                  <a:pt x="216" y="686"/>
                </a:lnTo>
                <a:cubicBezTo>
                  <a:pt x="251" y="674"/>
                  <a:pt x="262" y="640"/>
                  <a:pt x="251" y="617"/>
                </a:cubicBezTo>
                <a:cubicBezTo>
                  <a:pt x="205" y="515"/>
                  <a:pt x="125" y="219"/>
                  <a:pt x="171" y="72"/>
                </a:cubicBezTo>
                <a:cubicBezTo>
                  <a:pt x="183" y="49"/>
                  <a:pt x="171" y="14"/>
                  <a:pt x="148" y="3"/>
                </a:cubicBezTo>
                <a:cubicBezTo>
                  <a:pt x="142" y="1"/>
                  <a:pt x="136" y="0"/>
                  <a:pt x="1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4"/>
          <p:cNvSpPr/>
          <p:nvPr/>
        </p:nvSpPr>
        <p:spPr>
          <a:xfrm>
            <a:off x="7198173" y="2778813"/>
            <a:ext cx="49954" cy="57312"/>
          </a:xfrm>
          <a:custGeom>
            <a:avLst/>
            <a:gdLst/>
            <a:ahLst/>
            <a:cxnLst/>
            <a:rect l="l" t="t" r="r" b="b"/>
            <a:pathLst>
              <a:path w="740" h="849" extrusionOk="0">
                <a:moveTo>
                  <a:pt x="55" y="0"/>
                </a:moveTo>
                <a:cubicBezTo>
                  <a:pt x="44" y="0"/>
                  <a:pt x="33" y="3"/>
                  <a:pt x="23" y="7"/>
                </a:cubicBezTo>
                <a:cubicBezTo>
                  <a:pt x="1" y="30"/>
                  <a:pt x="1" y="64"/>
                  <a:pt x="23" y="87"/>
                </a:cubicBezTo>
                <a:cubicBezTo>
                  <a:pt x="69" y="144"/>
                  <a:pt x="183" y="303"/>
                  <a:pt x="193" y="428"/>
                </a:cubicBezTo>
                <a:cubicBezTo>
                  <a:pt x="205" y="621"/>
                  <a:pt x="580" y="803"/>
                  <a:pt x="648" y="837"/>
                </a:cubicBezTo>
                <a:cubicBezTo>
                  <a:pt x="660" y="848"/>
                  <a:pt x="671" y="848"/>
                  <a:pt x="671" y="848"/>
                </a:cubicBezTo>
                <a:cubicBezTo>
                  <a:pt x="694" y="848"/>
                  <a:pt x="716" y="837"/>
                  <a:pt x="728" y="815"/>
                </a:cubicBezTo>
                <a:cubicBezTo>
                  <a:pt x="739" y="792"/>
                  <a:pt x="728" y="757"/>
                  <a:pt x="694" y="747"/>
                </a:cubicBezTo>
                <a:cubicBezTo>
                  <a:pt x="535" y="666"/>
                  <a:pt x="307" y="519"/>
                  <a:pt x="296" y="416"/>
                </a:cubicBezTo>
                <a:cubicBezTo>
                  <a:pt x="284" y="234"/>
                  <a:pt x="103" y="30"/>
                  <a:pt x="103" y="19"/>
                </a:cubicBezTo>
                <a:cubicBezTo>
                  <a:pt x="89" y="5"/>
                  <a:pt x="72" y="0"/>
                  <a:pt x="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4"/>
          <p:cNvSpPr/>
          <p:nvPr/>
        </p:nvSpPr>
        <p:spPr>
          <a:xfrm>
            <a:off x="7390026" y="2784483"/>
            <a:ext cx="33077" cy="10193"/>
          </a:xfrm>
          <a:custGeom>
            <a:avLst/>
            <a:gdLst/>
            <a:ahLst/>
            <a:cxnLst/>
            <a:rect l="l" t="t" r="r" b="b"/>
            <a:pathLst>
              <a:path w="490" h="151" extrusionOk="0">
                <a:moveTo>
                  <a:pt x="278" y="0"/>
                </a:moveTo>
                <a:cubicBezTo>
                  <a:pt x="164" y="0"/>
                  <a:pt x="57" y="41"/>
                  <a:pt x="34" y="49"/>
                </a:cubicBezTo>
                <a:cubicBezTo>
                  <a:pt x="12" y="49"/>
                  <a:pt x="1" y="82"/>
                  <a:pt x="1" y="117"/>
                </a:cubicBezTo>
                <a:cubicBezTo>
                  <a:pt x="9" y="134"/>
                  <a:pt x="30" y="144"/>
                  <a:pt x="53" y="144"/>
                </a:cubicBezTo>
                <a:cubicBezTo>
                  <a:pt x="62" y="144"/>
                  <a:pt x="71" y="142"/>
                  <a:pt x="80" y="140"/>
                </a:cubicBezTo>
                <a:cubicBezTo>
                  <a:pt x="116" y="132"/>
                  <a:pt x="197" y="111"/>
                  <a:pt x="275" y="111"/>
                </a:cubicBezTo>
                <a:cubicBezTo>
                  <a:pt x="320" y="111"/>
                  <a:pt x="365" y="118"/>
                  <a:pt x="398" y="140"/>
                </a:cubicBezTo>
                <a:cubicBezTo>
                  <a:pt x="410" y="140"/>
                  <a:pt x="421" y="150"/>
                  <a:pt x="433" y="150"/>
                </a:cubicBezTo>
                <a:cubicBezTo>
                  <a:pt x="444" y="150"/>
                  <a:pt x="466" y="140"/>
                  <a:pt x="478" y="128"/>
                </a:cubicBezTo>
                <a:cubicBezTo>
                  <a:pt x="489" y="94"/>
                  <a:pt x="489" y="71"/>
                  <a:pt x="456" y="49"/>
                </a:cubicBezTo>
                <a:cubicBezTo>
                  <a:pt x="403" y="12"/>
                  <a:pt x="340" y="0"/>
                  <a:pt x="2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4"/>
          <p:cNvSpPr/>
          <p:nvPr/>
        </p:nvSpPr>
        <p:spPr>
          <a:xfrm>
            <a:off x="7177448" y="2958380"/>
            <a:ext cx="28487" cy="50426"/>
          </a:xfrm>
          <a:custGeom>
            <a:avLst/>
            <a:gdLst/>
            <a:ahLst/>
            <a:cxnLst/>
            <a:rect l="l" t="t" r="r" b="b"/>
            <a:pathLst>
              <a:path w="422" h="747" extrusionOk="0">
                <a:moveTo>
                  <a:pt x="362" y="0"/>
                </a:moveTo>
                <a:cubicBezTo>
                  <a:pt x="351" y="0"/>
                  <a:pt x="340" y="3"/>
                  <a:pt x="330" y="7"/>
                </a:cubicBezTo>
                <a:cubicBezTo>
                  <a:pt x="114" y="178"/>
                  <a:pt x="0" y="428"/>
                  <a:pt x="23" y="701"/>
                </a:cubicBezTo>
                <a:cubicBezTo>
                  <a:pt x="23" y="724"/>
                  <a:pt x="46" y="747"/>
                  <a:pt x="80" y="747"/>
                </a:cubicBezTo>
                <a:cubicBezTo>
                  <a:pt x="103" y="747"/>
                  <a:pt x="126" y="724"/>
                  <a:pt x="126" y="689"/>
                </a:cubicBezTo>
                <a:cubicBezTo>
                  <a:pt x="114" y="462"/>
                  <a:pt x="217" y="235"/>
                  <a:pt x="399" y="98"/>
                </a:cubicBezTo>
                <a:cubicBezTo>
                  <a:pt x="421" y="76"/>
                  <a:pt x="421" y="42"/>
                  <a:pt x="410" y="19"/>
                </a:cubicBezTo>
                <a:cubicBezTo>
                  <a:pt x="396" y="6"/>
                  <a:pt x="379" y="0"/>
                  <a:pt x="3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4"/>
          <p:cNvSpPr/>
          <p:nvPr/>
        </p:nvSpPr>
        <p:spPr>
          <a:xfrm>
            <a:off x="7165972" y="3030139"/>
            <a:ext cx="26124" cy="33145"/>
          </a:xfrm>
          <a:custGeom>
            <a:avLst/>
            <a:gdLst/>
            <a:ahLst/>
            <a:cxnLst/>
            <a:rect l="l" t="t" r="r" b="b"/>
            <a:pathLst>
              <a:path w="387" h="491" extrusionOk="0">
                <a:moveTo>
                  <a:pt x="325" y="1"/>
                </a:moveTo>
                <a:cubicBezTo>
                  <a:pt x="315" y="1"/>
                  <a:pt x="304" y="4"/>
                  <a:pt x="296" y="13"/>
                </a:cubicBezTo>
                <a:cubicBezTo>
                  <a:pt x="261" y="36"/>
                  <a:pt x="0" y="275"/>
                  <a:pt x="0" y="445"/>
                </a:cubicBezTo>
                <a:cubicBezTo>
                  <a:pt x="0" y="468"/>
                  <a:pt x="23" y="490"/>
                  <a:pt x="57" y="490"/>
                </a:cubicBezTo>
                <a:cubicBezTo>
                  <a:pt x="79" y="490"/>
                  <a:pt x="114" y="468"/>
                  <a:pt x="114" y="445"/>
                </a:cubicBezTo>
                <a:cubicBezTo>
                  <a:pt x="114" y="354"/>
                  <a:pt x="261" y="184"/>
                  <a:pt x="364" y="93"/>
                </a:cubicBezTo>
                <a:cubicBezTo>
                  <a:pt x="387" y="70"/>
                  <a:pt x="387" y="36"/>
                  <a:pt x="375" y="25"/>
                </a:cubicBezTo>
                <a:cubicBezTo>
                  <a:pt x="361" y="11"/>
                  <a:pt x="342" y="1"/>
                  <a:pt x="3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4"/>
          <p:cNvSpPr/>
          <p:nvPr/>
        </p:nvSpPr>
        <p:spPr>
          <a:xfrm>
            <a:off x="7098398" y="3001651"/>
            <a:ext cx="62240" cy="56299"/>
          </a:xfrm>
          <a:custGeom>
            <a:avLst/>
            <a:gdLst/>
            <a:ahLst/>
            <a:cxnLst/>
            <a:rect l="l" t="t" r="r" b="b"/>
            <a:pathLst>
              <a:path w="922" h="834" extrusionOk="0">
                <a:moveTo>
                  <a:pt x="63" y="0"/>
                </a:moveTo>
                <a:cubicBezTo>
                  <a:pt x="38" y="0"/>
                  <a:pt x="21" y="19"/>
                  <a:pt x="12" y="38"/>
                </a:cubicBezTo>
                <a:cubicBezTo>
                  <a:pt x="1" y="60"/>
                  <a:pt x="12" y="94"/>
                  <a:pt x="34" y="106"/>
                </a:cubicBezTo>
                <a:cubicBezTo>
                  <a:pt x="216" y="174"/>
                  <a:pt x="375" y="367"/>
                  <a:pt x="524" y="526"/>
                </a:cubicBezTo>
                <a:cubicBezTo>
                  <a:pt x="637" y="662"/>
                  <a:pt x="739" y="788"/>
                  <a:pt x="830" y="821"/>
                </a:cubicBezTo>
                <a:cubicBezTo>
                  <a:pt x="842" y="833"/>
                  <a:pt x="853" y="833"/>
                  <a:pt x="853" y="833"/>
                </a:cubicBezTo>
                <a:cubicBezTo>
                  <a:pt x="876" y="833"/>
                  <a:pt x="898" y="821"/>
                  <a:pt x="910" y="799"/>
                </a:cubicBezTo>
                <a:cubicBezTo>
                  <a:pt x="921" y="776"/>
                  <a:pt x="910" y="742"/>
                  <a:pt x="876" y="731"/>
                </a:cubicBezTo>
                <a:cubicBezTo>
                  <a:pt x="807" y="697"/>
                  <a:pt x="706" y="583"/>
                  <a:pt x="603" y="458"/>
                </a:cubicBezTo>
                <a:cubicBezTo>
                  <a:pt x="456" y="288"/>
                  <a:pt x="274" y="83"/>
                  <a:pt x="80" y="3"/>
                </a:cubicBezTo>
                <a:cubicBezTo>
                  <a:pt x="74" y="1"/>
                  <a:pt x="68" y="0"/>
                  <a:pt x="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4"/>
          <p:cNvSpPr/>
          <p:nvPr/>
        </p:nvSpPr>
        <p:spPr>
          <a:xfrm>
            <a:off x="7367006" y="2892021"/>
            <a:ext cx="81411" cy="211156"/>
          </a:xfrm>
          <a:custGeom>
            <a:avLst/>
            <a:gdLst/>
            <a:ahLst/>
            <a:cxnLst/>
            <a:rect l="l" t="t" r="r" b="b"/>
            <a:pathLst>
              <a:path w="1206" h="3128" extrusionOk="0">
                <a:moveTo>
                  <a:pt x="53" y="0"/>
                </a:moveTo>
                <a:cubicBezTo>
                  <a:pt x="42" y="0"/>
                  <a:pt x="32" y="4"/>
                  <a:pt x="23" y="13"/>
                </a:cubicBezTo>
                <a:cubicBezTo>
                  <a:pt x="1" y="24"/>
                  <a:pt x="1" y="58"/>
                  <a:pt x="12" y="81"/>
                </a:cubicBezTo>
                <a:cubicBezTo>
                  <a:pt x="92" y="195"/>
                  <a:pt x="205" y="604"/>
                  <a:pt x="353" y="1070"/>
                </a:cubicBezTo>
                <a:cubicBezTo>
                  <a:pt x="557" y="1798"/>
                  <a:pt x="830" y="2696"/>
                  <a:pt x="1103" y="3105"/>
                </a:cubicBezTo>
                <a:cubicBezTo>
                  <a:pt x="1115" y="3117"/>
                  <a:pt x="1138" y="3128"/>
                  <a:pt x="1148" y="3128"/>
                </a:cubicBezTo>
                <a:cubicBezTo>
                  <a:pt x="1160" y="3128"/>
                  <a:pt x="1171" y="3117"/>
                  <a:pt x="1183" y="3117"/>
                </a:cubicBezTo>
                <a:cubicBezTo>
                  <a:pt x="1206" y="3094"/>
                  <a:pt x="1206" y="3059"/>
                  <a:pt x="1194" y="3037"/>
                </a:cubicBezTo>
                <a:cubicBezTo>
                  <a:pt x="933" y="2650"/>
                  <a:pt x="660" y="1763"/>
                  <a:pt x="455" y="1036"/>
                </a:cubicBezTo>
                <a:cubicBezTo>
                  <a:pt x="307" y="536"/>
                  <a:pt x="183" y="149"/>
                  <a:pt x="103" y="24"/>
                </a:cubicBezTo>
                <a:cubicBezTo>
                  <a:pt x="88" y="10"/>
                  <a:pt x="70" y="0"/>
                  <a:pt x="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4"/>
          <p:cNvSpPr/>
          <p:nvPr/>
        </p:nvSpPr>
        <p:spPr>
          <a:xfrm>
            <a:off x="7479067" y="2852462"/>
            <a:ext cx="28420" cy="63455"/>
          </a:xfrm>
          <a:custGeom>
            <a:avLst/>
            <a:gdLst/>
            <a:ahLst/>
            <a:cxnLst/>
            <a:rect l="l" t="t" r="r" b="b"/>
            <a:pathLst>
              <a:path w="421" h="940" extrusionOk="0">
                <a:moveTo>
                  <a:pt x="59" y="0"/>
                </a:moveTo>
                <a:cubicBezTo>
                  <a:pt x="42" y="0"/>
                  <a:pt x="25" y="6"/>
                  <a:pt x="11" y="19"/>
                </a:cubicBezTo>
                <a:cubicBezTo>
                  <a:pt x="1" y="42"/>
                  <a:pt x="11" y="76"/>
                  <a:pt x="23" y="88"/>
                </a:cubicBezTo>
                <a:cubicBezTo>
                  <a:pt x="57" y="144"/>
                  <a:pt x="205" y="599"/>
                  <a:pt x="307" y="906"/>
                </a:cubicBezTo>
                <a:cubicBezTo>
                  <a:pt x="319" y="929"/>
                  <a:pt x="342" y="940"/>
                  <a:pt x="364" y="940"/>
                </a:cubicBezTo>
                <a:lnTo>
                  <a:pt x="375" y="940"/>
                </a:lnTo>
                <a:cubicBezTo>
                  <a:pt x="410" y="929"/>
                  <a:pt x="421" y="894"/>
                  <a:pt x="410" y="871"/>
                </a:cubicBezTo>
                <a:cubicBezTo>
                  <a:pt x="148" y="42"/>
                  <a:pt x="114" y="19"/>
                  <a:pt x="91" y="7"/>
                </a:cubicBezTo>
                <a:cubicBezTo>
                  <a:pt x="82" y="3"/>
                  <a:pt x="71" y="0"/>
                  <a:pt x="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4"/>
          <p:cNvSpPr/>
          <p:nvPr/>
        </p:nvSpPr>
        <p:spPr>
          <a:xfrm>
            <a:off x="7704673" y="3197555"/>
            <a:ext cx="31525" cy="88297"/>
          </a:xfrm>
          <a:custGeom>
            <a:avLst/>
            <a:gdLst/>
            <a:ahLst/>
            <a:cxnLst/>
            <a:rect l="l" t="t" r="r" b="b"/>
            <a:pathLst>
              <a:path w="467" h="1308" extrusionOk="0">
                <a:moveTo>
                  <a:pt x="46" y="0"/>
                </a:moveTo>
                <a:cubicBezTo>
                  <a:pt x="12" y="11"/>
                  <a:pt x="1" y="34"/>
                  <a:pt x="1" y="69"/>
                </a:cubicBezTo>
                <a:cubicBezTo>
                  <a:pt x="69" y="478"/>
                  <a:pt x="183" y="887"/>
                  <a:pt x="365" y="1274"/>
                </a:cubicBezTo>
                <a:cubicBezTo>
                  <a:pt x="365" y="1296"/>
                  <a:pt x="387" y="1307"/>
                  <a:pt x="410" y="1307"/>
                </a:cubicBezTo>
                <a:cubicBezTo>
                  <a:pt x="410" y="1307"/>
                  <a:pt x="421" y="1307"/>
                  <a:pt x="433" y="1296"/>
                </a:cubicBezTo>
                <a:cubicBezTo>
                  <a:pt x="456" y="1285"/>
                  <a:pt x="466" y="1262"/>
                  <a:pt x="456" y="1228"/>
                </a:cubicBezTo>
                <a:cubicBezTo>
                  <a:pt x="285" y="853"/>
                  <a:pt x="171" y="455"/>
                  <a:pt x="103" y="46"/>
                </a:cubicBezTo>
                <a:cubicBezTo>
                  <a:pt x="103" y="11"/>
                  <a:pt x="69"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4"/>
          <p:cNvSpPr/>
          <p:nvPr/>
        </p:nvSpPr>
        <p:spPr>
          <a:xfrm>
            <a:off x="7372339" y="3325412"/>
            <a:ext cx="32335" cy="97005"/>
          </a:xfrm>
          <a:custGeom>
            <a:avLst/>
            <a:gdLst/>
            <a:ahLst/>
            <a:cxnLst/>
            <a:rect l="l" t="t" r="r" b="b"/>
            <a:pathLst>
              <a:path w="479" h="1437" extrusionOk="0">
                <a:moveTo>
                  <a:pt x="62" y="0"/>
                </a:moveTo>
                <a:cubicBezTo>
                  <a:pt x="53" y="0"/>
                  <a:pt x="44" y="2"/>
                  <a:pt x="35" y="4"/>
                </a:cubicBezTo>
                <a:cubicBezTo>
                  <a:pt x="13" y="27"/>
                  <a:pt x="1" y="50"/>
                  <a:pt x="24" y="84"/>
                </a:cubicBezTo>
                <a:cubicBezTo>
                  <a:pt x="160" y="312"/>
                  <a:pt x="286" y="937"/>
                  <a:pt x="342" y="1232"/>
                </a:cubicBezTo>
                <a:cubicBezTo>
                  <a:pt x="354" y="1312"/>
                  <a:pt x="365" y="1369"/>
                  <a:pt x="365" y="1391"/>
                </a:cubicBezTo>
                <a:cubicBezTo>
                  <a:pt x="376" y="1414"/>
                  <a:pt x="399" y="1437"/>
                  <a:pt x="422" y="1437"/>
                </a:cubicBezTo>
                <a:lnTo>
                  <a:pt x="433" y="1437"/>
                </a:lnTo>
                <a:cubicBezTo>
                  <a:pt x="467" y="1426"/>
                  <a:pt x="478" y="1403"/>
                  <a:pt x="478" y="1369"/>
                </a:cubicBezTo>
                <a:cubicBezTo>
                  <a:pt x="467" y="1346"/>
                  <a:pt x="456" y="1290"/>
                  <a:pt x="445" y="1221"/>
                </a:cubicBezTo>
                <a:cubicBezTo>
                  <a:pt x="387" y="914"/>
                  <a:pt x="263" y="277"/>
                  <a:pt x="115" y="27"/>
                </a:cubicBezTo>
                <a:cubicBezTo>
                  <a:pt x="107" y="11"/>
                  <a:pt x="86" y="0"/>
                  <a:pt x="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4"/>
          <p:cNvSpPr/>
          <p:nvPr/>
        </p:nvSpPr>
        <p:spPr>
          <a:xfrm>
            <a:off x="5876667" y="3470754"/>
            <a:ext cx="76821" cy="21534"/>
          </a:xfrm>
          <a:custGeom>
            <a:avLst/>
            <a:gdLst/>
            <a:ahLst/>
            <a:cxnLst/>
            <a:rect l="l" t="t" r="r" b="b"/>
            <a:pathLst>
              <a:path w="1138" h="319" extrusionOk="0">
                <a:moveTo>
                  <a:pt x="0" y="1"/>
                </a:moveTo>
                <a:cubicBezTo>
                  <a:pt x="57" y="34"/>
                  <a:pt x="102" y="57"/>
                  <a:pt x="148" y="80"/>
                </a:cubicBezTo>
                <a:cubicBezTo>
                  <a:pt x="159" y="92"/>
                  <a:pt x="170" y="102"/>
                  <a:pt x="193" y="114"/>
                </a:cubicBezTo>
                <a:cubicBezTo>
                  <a:pt x="205" y="125"/>
                  <a:pt x="228" y="148"/>
                  <a:pt x="238" y="182"/>
                </a:cubicBezTo>
                <a:lnTo>
                  <a:pt x="1137" y="319"/>
                </a:lnTo>
                <a:cubicBezTo>
                  <a:pt x="1125" y="273"/>
                  <a:pt x="1125" y="216"/>
                  <a:pt x="1114" y="171"/>
                </a:cubicBezTo>
                <a:lnTo>
                  <a:pt x="0" y="1"/>
                </a:lnTo>
                <a:close/>
              </a:path>
            </a:pathLst>
          </a:custGeom>
          <a:solidFill>
            <a:srgbClr val="0C9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4"/>
          <p:cNvSpPr/>
          <p:nvPr/>
        </p:nvSpPr>
        <p:spPr>
          <a:xfrm>
            <a:off x="5824484" y="3333378"/>
            <a:ext cx="76753" cy="16944"/>
          </a:xfrm>
          <a:custGeom>
            <a:avLst/>
            <a:gdLst/>
            <a:ahLst/>
            <a:cxnLst/>
            <a:rect l="l" t="t" r="r" b="b"/>
            <a:pathLst>
              <a:path w="1137" h="251" extrusionOk="0">
                <a:moveTo>
                  <a:pt x="46" y="0"/>
                </a:moveTo>
                <a:cubicBezTo>
                  <a:pt x="34" y="23"/>
                  <a:pt x="11" y="57"/>
                  <a:pt x="0" y="80"/>
                </a:cubicBezTo>
                <a:lnTo>
                  <a:pt x="1125" y="250"/>
                </a:lnTo>
                <a:cubicBezTo>
                  <a:pt x="1125" y="228"/>
                  <a:pt x="1125" y="194"/>
                  <a:pt x="1137" y="171"/>
                </a:cubicBezTo>
                <a:lnTo>
                  <a:pt x="46" y="0"/>
                </a:lnTo>
                <a:close/>
              </a:path>
            </a:pathLst>
          </a:custGeom>
          <a:solidFill>
            <a:srgbClr val="343D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4"/>
          <p:cNvSpPr/>
          <p:nvPr/>
        </p:nvSpPr>
        <p:spPr>
          <a:xfrm>
            <a:off x="5919601" y="3108514"/>
            <a:ext cx="15459" cy="64535"/>
          </a:xfrm>
          <a:custGeom>
            <a:avLst/>
            <a:gdLst/>
            <a:ahLst/>
            <a:cxnLst/>
            <a:rect l="l" t="t" r="r" b="b"/>
            <a:pathLst>
              <a:path w="229" h="956" extrusionOk="0">
                <a:moveTo>
                  <a:pt x="46" y="1"/>
                </a:moveTo>
                <a:lnTo>
                  <a:pt x="46" y="1"/>
                </a:lnTo>
                <a:cubicBezTo>
                  <a:pt x="69" y="69"/>
                  <a:pt x="69" y="160"/>
                  <a:pt x="69" y="251"/>
                </a:cubicBezTo>
                <a:cubicBezTo>
                  <a:pt x="69" y="433"/>
                  <a:pt x="46" y="625"/>
                  <a:pt x="1" y="830"/>
                </a:cubicBezTo>
                <a:lnTo>
                  <a:pt x="216" y="956"/>
                </a:lnTo>
                <a:cubicBezTo>
                  <a:pt x="228" y="592"/>
                  <a:pt x="194" y="251"/>
                  <a:pt x="46" y="1"/>
                </a:cubicBezTo>
                <a:close/>
              </a:path>
            </a:pathLst>
          </a:custGeom>
          <a:solidFill>
            <a:srgbClr val="1855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4"/>
          <p:cNvSpPr/>
          <p:nvPr/>
        </p:nvSpPr>
        <p:spPr>
          <a:xfrm>
            <a:off x="5893543" y="3170688"/>
            <a:ext cx="39963" cy="62982"/>
          </a:xfrm>
          <a:custGeom>
            <a:avLst/>
            <a:gdLst/>
            <a:ahLst/>
            <a:cxnLst/>
            <a:rect l="l" t="t" r="r" b="b"/>
            <a:pathLst>
              <a:path w="592" h="933" extrusionOk="0">
                <a:moveTo>
                  <a:pt x="364" y="0"/>
                </a:moveTo>
                <a:cubicBezTo>
                  <a:pt x="273" y="330"/>
                  <a:pt x="137" y="671"/>
                  <a:pt x="0" y="932"/>
                </a:cubicBezTo>
                <a:cubicBezTo>
                  <a:pt x="216" y="762"/>
                  <a:pt x="410" y="568"/>
                  <a:pt x="569" y="330"/>
                </a:cubicBezTo>
                <a:cubicBezTo>
                  <a:pt x="580" y="262"/>
                  <a:pt x="591" y="194"/>
                  <a:pt x="591" y="126"/>
                </a:cubicBezTo>
                <a:lnTo>
                  <a:pt x="364" y="0"/>
                </a:lnTo>
                <a:close/>
              </a:path>
            </a:pathLst>
          </a:custGeom>
          <a:solidFill>
            <a:srgbClr val="1C40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4"/>
          <p:cNvSpPr/>
          <p:nvPr/>
        </p:nvSpPr>
        <p:spPr>
          <a:xfrm>
            <a:off x="5692442" y="3488373"/>
            <a:ext cx="89107" cy="181993"/>
          </a:xfrm>
          <a:custGeom>
            <a:avLst/>
            <a:gdLst/>
            <a:ahLst/>
            <a:cxnLst/>
            <a:rect l="l" t="t" r="r" b="b"/>
            <a:pathLst>
              <a:path w="1320" h="2696" extrusionOk="0">
                <a:moveTo>
                  <a:pt x="637" y="1"/>
                </a:moveTo>
                <a:cubicBezTo>
                  <a:pt x="365" y="433"/>
                  <a:pt x="205" y="695"/>
                  <a:pt x="160" y="728"/>
                </a:cubicBezTo>
                <a:cubicBezTo>
                  <a:pt x="114" y="763"/>
                  <a:pt x="92" y="978"/>
                  <a:pt x="80" y="1195"/>
                </a:cubicBezTo>
                <a:cubicBezTo>
                  <a:pt x="69" y="1377"/>
                  <a:pt x="46" y="1559"/>
                  <a:pt x="1" y="1740"/>
                </a:cubicBezTo>
                <a:cubicBezTo>
                  <a:pt x="80" y="1820"/>
                  <a:pt x="535" y="2320"/>
                  <a:pt x="603" y="2695"/>
                </a:cubicBezTo>
                <a:lnTo>
                  <a:pt x="1069" y="2229"/>
                </a:lnTo>
                <a:lnTo>
                  <a:pt x="1320" y="683"/>
                </a:lnTo>
                <a:cubicBezTo>
                  <a:pt x="1285" y="626"/>
                  <a:pt x="1069" y="353"/>
                  <a:pt x="933" y="46"/>
                </a:cubicBezTo>
                <a:lnTo>
                  <a:pt x="637" y="1"/>
                </a:lnTo>
                <a:close/>
              </a:path>
            </a:pathLst>
          </a:custGeom>
          <a:solidFill>
            <a:srgbClr val="0C955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4"/>
          <p:cNvSpPr/>
          <p:nvPr/>
        </p:nvSpPr>
        <p:spPr>
          <a:xfrm>
            <a:off x="5735443" y="3467716"/>
            <a:ext cx="19981" cy="23829"/>
          </a:xfrm>
          <a:custGeom>
            <a:avLst/>
            <a:gdLst/>
            <a:ahLst/>
            <a:cxnLst/>
            <a:rect l="l" t="t" r="r" b="b"/>
            <a:pathLst>
              <a:path w="296" h="353" extrusionOk="0">
                <a:moveTo>
                  <a:pt x="170" y="0"/>
                </a:moveTo>
                <a:cubicBezTo>
                  <a:pt x="114" y="114"/>
                  <a:pt x="46" y="216"/>
                  <a:pt x="0" y="307"/>
                </a:cubicBezTo>
                <a:lnTo>
                  <a:pt x="296" y="352"/>
                </a:lnTo>
                <a:cubicBezTo>
                  <a:pt x="251" y="238"/>
                  <a:pt x="216" y="125"/>
                  <a:pt x="205" y="11"/>
                </a:cubicBezTo>
                <a:lnTo>
                  <a:pt x="170" y="0"/>
                </a:lnTo>
                <a:close/>
              </a:path>
            </a:pathLst>
          </a:custGeom>
          <a:solidFill>
            <a:srgbClr val="0A80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4"/>
          <p:cNvSpPr/>
          <p:nvPr/>
        </p:nvSpPr>
        <p:spPr>
          <a:xfrm>
            <a:off x="5746919" y="3465353"/>
            <a:ext cx="2430" cy="3105"/>
          </a:xfrm>
          <a:custGeom>
            <a:avLst/>
            <a:gdLst/>
            <a:ahLst/>
            <a:cxnLst/>
            <a:rect l="l" t="t" r="r" b="b"/>
            <a:pathLst>
              <a:path w="36" h="46" extrusionOk="0">
                <a:moveTo>
                  <a:pt x="35" y="1"/>
                </a:moveTo>
                <a:lnTo>
                  <a:pt x="0" y="35"/>
                </a:lnTo>
                <a:lnTo>
                  <a:pt x="35" y="46"/>
                </a:lnTo>
                <a:lnTo>
                  <a:pt x="35" y="1"/>
                </a:lnTo>
                <a:close/>
              </a:path>
            </a:pathLst>
          </a:custGeom>
          <a:solidFill>
            <a:srgbClr val="212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4"/>
          <p:cNvSpPr/>
          <p:nvPr/>
        </p:nvSpPr>
        <p:spPr>
          <a:xfrm>
            <a:off x="5034727" y="3071588"/>
            <a:ext cx="899504" cy="1378452"/>
          </a:xfrm>
          <a:custGeom>
            <a:avLst/>
            <a:gdLst/>
            <a:ahLst/>
            <a:cxnLst/>
            <a:rect l="l" t="t" r="r" b="b"/>
            <a:pathLst>
              <a:path w="13325" h="20420" extrusionOk="0">
                <a:moveTo>
                  <a:pt x="10585" y="5834"/>
                </a:moveTo>
                <a:cubicBezTo>
                  <a:pt x="10608" y="6277"/>
                  <a:pt x="11005" y="6778"/>
                  <a:pt x="11063" y="6857"/>
                </a:cubicBezTo>
                <a:lnTo>
                  <a:pt x="10812" y="8403"/>
                </a:lnTo>
                <a:lnTo>
                  <a:pt x="10346" y="8869"/>
                </a:lnTo>
                <a:cubicBezTo>
                  <a:pt x="10278" y="8494"/>
                  <a:pt x="9823" y="7994"/>
                  <a:pt x="9744" y="7914"/>
                </a:cubicBezTo>
                <a:cubicBezTo>
                  <a:pt x="9789" y="7733"/>
                  <a:pt x="9812" y="7551"/>
                  <a:pt x="9823" y="7369"/>
                </a:cubicBezTo>
                <a:cubicBezTo>
                  <a:pt x="9835" y="7152"/>
                  <a:pt x="9857" y="6937"/>
                  <a:pt x="9903" y="6902"/>
                </a:cubicBezTo>
                <a:cubicBezTo>
                  <a:pt x="9959" y="6869"/>
                  <a:pt x="10199" y="6470"/>
                  <a:pt x="10585" y="5834"/>
                </a:cubicBezTo>
                <a:close/>
                <a:moveTo>
                  <a:pt x="12480" y="1"/>
                </a:moveTo>
                <a:cubicBezTo>
                  <a:pt x="12404" y="1"/>
                  <a:pt x="12346" y="10"/>
                  <a:pt x="12324" y="13"/>
                </a:cubicBezTo>
                <a:lnTo>
                  <a:pt x="12313" y="13"/>
                </a:lnTo>
                <a:cubicBezTo>
                  <a:pt x="12313" y="13"/>
                  <a:pt x="12301" y="13"/>
                  <a:pt x="12301" y="25"/>
                </a:cubicBezTo>
                <a:cubicBezTo>
                  <a:pt x="12290" y="47"/>
                  <a:pt x="11142" y="1980"/>
                  <a:pt x="10778" y="2446"/>
                </a:cubicBezTo>
                <a:cubicBezTo>
                  <a:pt x="10608" y="2673"/>
                  <a:pt x="10221" y="3173"/>
                  <a:pt x="9812" y="3674"/>
                </a:cubicBezTo>
                <a:lnTo>
                  <a:pt x="9698" y="3663"/>
                </a:lnTo>
                <a:cubicBezTo>
                  <a:pt x="9594" y="3644"/>
                  <a:pt x="9487" y="3634"/>
                  <a:pt x="9380" y="3634"/>
                </a:cubicBezTo>
                <a:cubicBezTo>
                  <a:pt x="9233" y="3634"/>
                  <a:pt x="9086" y="3652"/>
                  <a:pt x="8948" y="3685"/>
                </a:cubicBezTo>
                <a:lnTo>
                  <a:pt x="8925" y="3685"/>
                </a:lnTo>
                <a:cubicBezTo>
                  <a:pt x="8789" y="3742"/>
                  <a:pt x="8663" y="3810"/>
                  <a:pt x="8550" y="3890"/>
                </a:cubicBezTo>
                <a:lnTo>
                  <a:pt x="8471" y="3855"/>
                </a:lnTo>
                <a:cubicBezTo>
                  <a:pt x="8300" y="3776"/>
                  <a:pt x="7948" y="3640"/>
                  <a:pt x="7777" y="3640"/>
                </a:cubicBezTo>
                <a:cubicBezTo>
                  <a:pt x="7773" y="3640"/>
                  <a:pt x="7769" y="3640"/>
                  <a:pt x="7765" y="3640"/>
                </a:cubicBezTo>
                <a:cubicBezTo>
                  <a:pt x="7547" y="3640"/>
                  <a:pt x="6860" y="3963"/>
                  <a:pt x="6435" y="4231"/>
                </a:cubicBezTo>
                <a:cubicBezTo>
                  <a:pt x="6168" y="4149"/>
                  <a:pt x="5893" y="4104"/>
                  <a:pt x="5616" y="4104"/>
                </a:cubicBezTo>
                <a:cubicBezTo>
                  <a:pt x="5586" y="4104"/>
                  <a:pt x="5556" y="4104"/>
                  <a:pt x="5526" y="4106"/>
                </a:cubicBezTo>
                <a:cubicBezTo>
                  <a:pt x="5196" y="4117"/>
                  <a:pt x="4537" y="4390"/>
                  <a:pt x="3991" y="4606"/>
                </a:cubicBezTo>
                <a:cubicBezTo>
                  <a:pt x="3752" y="4697"/>
                  <a:pt x="3548" y="4788"/>
                  <a:pt x="3434" y="4822"/>
                </a:cubicBezTo>
                <a:lnTo>
                  <a:pt x="3320" y="4856"/>
                </a:lnTo>
                <a:cubicBezTo>
                  <a:pt x="3002" y="4947"/>
                  <a:pt x="2832" y="5004"/>
                  <a:pt x="2604" y="5447"/>
                </a:cubicBezTo>
                <a:cubicBezTo>
                  <a:pt x="2377" y="5914"/>
                  <a:pt x="2127" y="7642"/>
                  <a:pt x="2001" y="8471"/>
                </a:cubicBezTo>
                <a:lnTo>
                  <a:pt x="1990" y="8585"/>
                </a:lnTo>
                <a:cubicBezTo>
                  <a:pt x="1945" y="8903"/>
                  <a:pt x="1945" y="9471"/>
                  <a:pt x="1956" y="10074"/>
                </a:cubicBezTo>
                <a:cubicBezTo>
                  <a:pt x="1968" y="10904"/>
                  <a:pt x="1979" y="11768"/>
                  <a:pt x="1854" y="12109"/>
                </a:cubicBezTo>
                <a:cubicBezTo>
                  <a:pt x="1683" y="12530"/>
                  <a:pt x="1468" y="12939"/>
                  <a:pt x="1195" y="13303"/>
                </a:cubicBezTo>
                <a:cubicBezTo>
                  <a:pt x="1160" y="13349"/>
                  <a:pt x="1126" y="13405"/>
                  <a:pt x="1092" y="13450"/>
                </a:cubicBezTo>
                <a:cubicBezTo>
                  <a:pt x="933" y="13712"/>
                  <a:pt x="796" y="13985"/>
                  <a:pt x="694" y="14281"/>
                </a:cubicBezTo>
                <a:cubicBezTo>
                  <a:pt x="604" y="14519"/>
                  <a:pt x="501" y="14781"/>
                  <a:pt x="387" y="15019"/>
                </a:cubicBezTo>
                <a:cubicBezTo>
                  <a:pt x="182" y="15463"/>
                  <a:pt x="1" y="15838"/>
                  <a:pt x="1" y="15838"/>
                </a:cubicBezTo>
                <a:cubicBezTo>
                  <a:pt x="1" y="15838"/>
                  <a:pt x="3798" y="20033"/>
                  <a:pt x="4128" y="20397"/>
                </a:cubicBezTo>
                <a:lnTo>
                  <a:pt x="4082" y="20385"/>
                </a:lnTo>
                <a:lnTo>
                  <a:pt x="4150" y="20420"/>
                </a:lnTo>
                <a:lnTo>
                  <a:pt x="4128" y="20397"/>
                </a:lnTo>
                <a:lnTo>
                  <a:pt x="4128" y="20397"/>
                </a:lnTo>
                <a:cubicBezTo>
                  <a:pt x="4150" y="20408"/>
                  <a:pt x="4173" y="20408"/>
                  <a:pt x="4184" y="20420"/>
                </a:cubicBezTo>
                <a:cubicBezTo>
                  <a:pt x="4196" y="20397"/>
                  <a:pt x="4901" y="19192"/>
                  <a:pt x="5639" y="18010"/>
                </a:cubicBezTo>
                <a:cubicBezTo>
                  <a:pt x="6288" y="16986"/>
                  <a:pt x="6958" y="15974"/>
                  <a:pt x="7243" y="15747"/>
                </a:cubicBezTo>
                <a:cubicBezTo>
                  <a:pt x="7640" y="15406"/>
                  <a:pt x="7925" y="14963"/>
                  <a:pt x="8061" y="14463"/>
                </a:cubicBezTo>
                <a:cubicBezTo>
                  <a:pt x="8220" y="13973"/>
                  <a:pt x="9209" y="13359"/>
                  <a:pt x="10164" y="12768"/>
                </a:cubicBezTo>
                <a:cubicBezTo>
                  <a:pt x="11210" y="12109"/>
                  <a:pt x="12301" y="11439"/>
                  <a:pt x="12347" y="10870"/>
                </a:cubicBezTo>
                <a:cubicBezTo>
                  <a:pt x="12359" y="10586"/>
                  <a:pt x="12427" y="10108"/>
                  <a:pt x="12506" y="9551"/>
                </a:cubicBezTo>
                <a:cubicBezTo>
                  <a:pt x="12710" y="8039"/>
                  <a:pt x="12972" y="6164"/>
                  <a:pt x="12620" y="5993"/>
                </a:cubicBezTo>
                <a:cubicBezTo>
                  <a:pt x="12188" y="5800"/>
                  <a:pt x="11335" y="4856"/>
                  <a:pt x="11233" y="4731"/>
                </a:cubicBezTo>
                <a:cubicBezTo>
                  <a:pt x="11767" y="3833"/>
                  <a:pt x="12301" y="2958"/>
                  <a:pt x="12483" y="2753"/>
                </a:cubicBezTo>
                <a:cubicBezTo>
                  <a:pt x="12859" y="2321"/>
                  <a:pt x="13324" y="1071"/>
                  <a:pt x="13142" y="468"/>
                </a:cubicBezTo>
                <a:cubicBezTo>
                  <a:pt x="13011" y="64"/>
                  <a:pt x="12681" y="1"/>
                  <a:pt x="124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4"/>
          <p:cNvSpPr/>
          <p:nvPr/>
        </p:nvSpPr>
        <p:spPr>
          <a:xfrm>
            <a:off x="5872009" y="3071656"/>
            <a:ext cx="50764" cy="36925"/>
          </a:xfrm>
          <a:custGeom>
            <a:avLst/>
            <a:gdLst/>
            <a:ahLst/>
            <a:cxnLst/>
            <a:rect l="l" t="t" r="r" b="b"/>
            <a:pathLst>
              <a:path w="752" h="547" extrusionOk="0">
                <a:moveTo>
                  <a:pt x="80" y="1"/>
                </a:moveTo>
                <a:lnTo>
                  <a:pt x="1" y="1"/>
                </a:lnTo>
                <a:lnTo>
                  <a:pt x="80" y="1"/>
                </a:lnTo>
                <a:cubicBezTo>
                  <a:pt x="285" y="1"/>
                  <a:pt x="615" y="69"/>
                  <a:pt x="739" y="467"/>
                </a:cubicBezTo>
                <a:cubicBezTo>
                  <a:pt x="739" y="489"/>
                  <a:pt x="751" y="512"/>
                  <a:pt x="751" y="547"/>
                </a:cubicBezTo>
                <a:lnTo>
                  <a:pt x="751" y="547"/>
                </a:lnTo>
                <a:cubicBezTo>
                  <a:pt x="751" y="512"/>
                  <a:pt x="739" y="489"/>
                  <a:pt x="739" y="467"/>
                </a:cubicBezTo>
                <a:cubicBezTo>
                  <a:pt x="615" y="69"/>
                  <a:pt x="285" y="1"/>
                  <a:pt x="80" y="1"/>
                </a:cubicBezTo>
                <a:close/>
              </a:path>
            </a:pathLst>
          </a:custGeom>
          <a:solidFill>
            <a:srgbClr val="1681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4"/>
          <p:cNvSpPr/>
          <p:nvPr/>
        </p:nvSpPr>
        <p:spPr>
          <a:xfrm>
            <a:off x="5922706" y="3108514"/>
            <a:ext cx="1620" cy="16944"/>
          </a:xfrm>
          <a:custGeom>
            <a:avLst/>
            <a:gdLst/>
            <a:ahLst/>
            <a:cxnLst/>
            <a:rect l="l" t="t" r="r" b="b"/>
            <a:pathLst>
              <a:path w="24" h="251" extrusionOk="0">
                <a:moveTo>
                  <a:pt x="0" y="1"/>
                </a:moveTo>
                <a:cubicBezTo>
                  <a:pt x="23" y="69"/>
                  <a:pt x="23" y="160"/>
                  <a:pt x="23" y="251"/>
                </a:cubicBezTo>
                <a:cubicBezTo>
                  <a:pt x="23" y="160"/>
                  <a:pt x="23" y="69"/>
                  <a:pt x="0" y="1"/>
                </a:cubicBezTo>
                <a:close/>
              </a:path>
            </a:pathLst>
          </a:custGeom>
          <a:solidFill>
            <a:srgbClr val="1478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4"/>
          <p:cNvSpPr/>
          <p:nvPr/>
        </p:nvSpPr>
        <p:spPr>
          <a:xfrm>
            <a:off x="5415395" y="3983330"/>
            <a:ext cx="227762" cy="304043"/>
          </a:xfrm>
          <a:custGeom>
            <a:avLst/>
            <a:gdLst/>
            <a:ahLst/>
            <a:cxnLst/>
            <a:rect l="l" t="t" r="r" b="b"/>
            <a:pathLst>
              <a:path w="3374" h="4504" extrusionOk="0">
                <a:moveTo>
                  <a:pt x="3373" y="0"/>
                </a:moveTo>
                <a:lnTo>
                  <a:pt x="3373" y="0"/>
                </a:lnTo>
                <a:cubicBezTo>
                  <a:pt x="2892" y="338"/>
                  <a:pt x="2512" y="675"/>
                  <a:pt x="2422" y="957"/>
                </a:cubicBezTo>
                <a:cubicBezTo>
                  <a:pt x="2286" y="1457"/>
                  <a:pt x="2001" y="1900"/>
                  <a:pt x="1604" y="2241"/>
                </a:cubicBezTo>
                <a:cubicBezTo>
                  <a:pt x="2001" y="1900"/>
                  <a:pt x="2286" y="1457"/>
                  <a:pt x="2422" y="968"/>
                </a:cubicBezTo>
                <a:cubicBezTo>
                  <a:pt x="2512" y="675"/>
                  <a:pt x="2892" y="338"/>
                  <a:pt x="3373" y="0"/>
                </a:cubicBezTo>
                <a:close/>
                <a:moveTo>
                  <a:pt x="1594" y="2249"/>
                </a:moveTo>
                <a:cubicBezTo>
                  <a:pt x="1304" y="2491"/>
                  <a:pt x="642" y="3492"/>
                  <a:pt x="0" y="4504"/>
                </a:cubicBezTo>
                <a:lnTo>
                  <a:pt x="12" y="4504"/>
                </a:lnTo>
                <a:cubicBezTo>
                  <a:pt x="642" y="3492"/>
                  <a:pt x="1304" y="2491"/>
                  <a:pt x="1594" y="2249"/>
                </a:cubicBezTo>
                <a:close/>
              </a:path>
            </a:pathLst>
          </a:custGeom>
          <a:solidFill>
            <a:srgbClr val="89C8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4"/>
          <p:cNvSpPr/>
          <p:nvPr/>
        </p:nvSpPr>
        <p:spPr>
          <a:xfrm>
            <a:off x="5644107" y="3526717"/>
            <a:ext cx="254089" cy="455929"/>
          </a:xfrm>
          <a:custGeom>
            <a:avLst/>
            <a:gdLst/>
            <a:ahLst/>
            <a:cxnLst/>
            <a:rect l="l" t="t" r="r" b="b"/>
            <a:pathLst>
              <a:path w="3764" h="6754" extrusionOk="0">
                <a:moveTo>
                  <a:pt x="3764" y="1"/>
                </a:moveTo>
                <a:cubicBezTo>
                  <a:pt x="3764" y="718"/>
                  <a:pt x="3615" y="1843"/>
                  <a:pt x="3479" y="2809"/>
                </a:cubicBezTo>
                <a:cubicBezTo>
                  <a:pt x="3400" y="3366"/>
                  <a:pt x="3332" y="3844"/>
                  <a:pt x="3320" y="4128"/>
                </a:cubicBezTo>
                <a:cubicBezTo>
                  <a:pt x="3274" y="4697"/>
                  <a:pt x="2183" y="5367"/>
                  <a:pt x="1137" y="6026"/>
                </a:cubicBezTo>
                <a:cubicBezTo>
                  <a:pt x="740" y="6265"/>
                  <a:pt x="341" y="6516"/>
                  <a:pt x="0" y="6754"/>
                </a:cubicBezTo>
                <a:lnTo>
                  <a:pt x="0" y="6754"/>
                </a:lnTo>
                <a:cubicBezTo>
                  <a:pt x="341" y="6516"/>
                  <a:pt x="740" y="6265"/>
                  <a:pt x="1137" y="6026"/>
                </a:cubicBezTo>
                <a:cubicBezTo>
                  <a:pt x="2183" y="5367"/>
                  <a:pt x="3274" y="4697"/>
                  <a:pt x="3320" y="4128"/>
                </a:cubicBezTo>
                <a:cubicBezTo>
                  <a:pt x="3332" y="3844"/>
                  <a:pt x="3400" y="3366"/>
                  <a:pt x="3479" y="2809"/>
                </a:cubicBezTo>
                <a:cubicBezTo>
                  <a:pt x="3615" y="1843"/>
                  <a:pt x="3764" y="718"/>
                  <a:pt x="3764" y="1"/>
                </a:cubicBezTo>
                <a:close/>
              </a:path>
            </a:pathLst>
          </a:custGeom>
          <a:solidFill>
            <a:srgbClr val="0D9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4"/>
          <p:cNvSpPr/>
          <p:nvPr/>
        </p:nvSpPr>
        <p:spPr>
          <a:xfrm>
            <a:off x="5573495" y="3069360"/>
            <a:ext cx="363042" cy="561102"/>
          </a:xfrm>
          <a:custGeom>
            <a:avLst/>
            <a:gdLst/>
            <a:ahLst/>
            <a:cxnLst/>
            <a:rect l="l" t="t" r="r" b="b"/>
            <a:pathLst>
              <a:path w="5378" h="8312" extrusionOk="0">
                <a:moveTo>
                  <a:pt x="4514" y="0"/>
                </a:moveTo>
                <a:cubicBezTo>
                  <a:pt x="4407" y="0"/>
                  <a:pt x="4332" y="19"/>
                  <a:pt x="4332" y="23"/>
                </a:cubicBezTo>
                <a:cubicBezTo>
                  <a:pt x="4309" y="23"/>
                  <a:pt x="4297" y="35"/>
                  <a:pt x="4297" y="46"/>
                </a:cubicBezTo>
                <a:cubicBezTo>
                  <a:pt x="4287" y="58"/>
                  <a:pt x="3127" y="2001"/>
                  <a:pt x="2774" y="2468"/>
                </a:cubicBezTo>
                <a:cubicBezTo>
                  <a:pt x="2422" y="2933"/>
                  <a:pt x="1103" y="4605"/>
                  <a:pt x="785" y="4957"/>
                </a:cubicBezTo>
                <a:cubicBezTo>
                  <a:pt x="591" y="5173"/>
                  <a:pt x="330" y="5321"/>
                  <a:pt x="58" y="5378"/>
                </a:cubicBezTo>
                <a:cubicBezTo>
                  <a:pt x="23" y="5389"/>
                  <a:pt x="0" y="5412"/>
                  <a:pt x="12" y="5446"/>
                </a:cubicBezTo>
                <a:cubicBezTo>
                  <a:pt x="12" y="5469"/>
                  <a:pt x="46" y="5492"/>
                  <a:pt x="68" y="5492"/>
                </a:cubicBezTo>
                <a:cubicBezTo>
                  <a:pt x="376" y="5424"/>
                  <a:pt x="649" y="5264"/>
                  <a:pt x="864" y="5037"/>
                </a:cubicBezTo>
                <a:cubicBezTo>
                  <a:pt x="1183" y="4673"/>
                  <a:pt x="2501" y="3002"/>
                  <a:pt x="2865" y="2536"/>
                </a:cubicBezTo>
                <a:cubicBezTo>
                  <a:pt x="3206" y="2081"/>
                  <a:pt x="4241" y="341"/>
                  <a:pt x="4378" y="114"/>
                </a:cubicBezTo>
                <a:cubicBezTo>
                  <a:pt x="4402" y="111"/>
                  <a:pt x="4446" y="106"/>
                  <a:pt x="4502" y="106"/>
                </a:cubicBezTo>
                <a:cubicBezTo>
                  <a:pt x="4679" y="106"/>
                  <a:pt x="4969" y="160"/>
                  <a:pt x="5082" y="523"/>
                </a:cubicBezTo>
                <a:cubicBezTo>
                  <a:pt x="5252" y="1069"/>
                  <a:pt x="4855" y="2263"/>
                  <a:pt x="4446" y="2741"/>
                </a:cubicBezTo>
                <a:cubicBezTo>
                  <a:pt x="4218" y="2991"/>
                  <a:pt x="3502" y="4207"/>
                  <a:pt x="2865" y="5275"/>
                </a:cubicBezTo>
                <a:cubicBezTo>
                  <a:pt x="2410" y="6038"/>
                  <a:pt x="1945" y="6821"/>
                  <a:pt x="1876" y="6879"/>
                </a:cubicBezTo>
                <a:cubicBezTo>
                  <a:pt x="1796" y="6935"/>
                  <a:pt x="1786" y="7106"/>
                  <a:pt x="1763" y="7402"/>
                </a:cubicBezTo>
                <a:cubicBezTo>
                  <a:pt x="1728" y="7720"/>
                  <a:pt x="1705" y="8107"/>
                  <a:pt x="1558" y="8220"/>
                </a:cubicBezTo>
                <a:cubicBezTo>
                  <a:pt x="1535" y="8231"/>
                  <a:pt x="1524" y="8266"/>
                  <a:pt x="1546" y="8288"/>
                </a:cubicBezTo>
                <a:cubicBezTo>
                  <a:pt x="1558" y="8311"/>
                  <a:pt x="1569" y="8311"/>
                  <a:pt x="1592" y="8311"/>
                </a:cubicBezTo>
                <a:cubicBezTo>
                  <a:pt x="1604" y="8311"/>
                  <a:pt x="1615" y="8311"/>
                  <a:pt x="1615" y="8299"/>
                </a:cubicBezTo>
                <a:cubicBezTo>
                  <a:pt x="1808" y="8163"/>
                  <a:pt x="1842" y="7766"/>
                  <a:pt x="1865" y="7413"/>
                </a:cubicBezTo>
                <a:cubicBezTo>
                  <a:pt x="1876" y="7231"/>
                  <a:pt x="1899" y="6992"/>
                  <a:pt x="1945" y="6958"/>
                </a:cubicBezTo>
                <a:cubicBezTo>
                  <a:pt x="2013" y="6912"/>
                  <a:pt x="2286" y="6447"/>
                  <a:pt x="2956" y="5333"/>
                </a:cubicBezTo>
                <a:cubicBezTo>
                  <a:pt x="3559" y="4309"/>
                  <a:pt x="4309" y="3059"/>
                  <a:pt x="4525" y="2809"/>
                </a:cubicBezTo>
                <a:cubicBezTo>
                  <a:pt x="4923" y="2354"/>
                  <a:pt x="5378" y="1114"/>
                  <a:pt x="5184" y="490"/>
                </a:cubicBezTo>
                <a:cubicBezTo>
                  <a:pt x="5056" y="75"/>
                  <a:pt x="4723" y="0"/>
                  <a:pt x="45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4"/>
          <p:cNvSpPr/>
          <p:nvPr/>
        </p:nvSpPr>
        <p:spPr>
          <a:xfrm>
            <a:off x="5687041" y="3456173"/>
            <a:ext cx="99840" cy="221079"/>
          </a:xfrm>
          <a:custGeom>
            <a:avLst/>
            <a:gdLst/>
            <a:ahLst/>
            <a:cxnLst/>
            <a:rect l="l" t="t" r="r" b="b"/>
            <a:pathLst>
              <a:path w="1479" h="3275" extrusionOk="0">
                <a:moveTo>
                  <a:pt x="945" y="0"/>
                </a:moveTo>
                <a:cubicBezTo>
                  <a:pt x="910" y="0"/>
                  <a:pt x="887" y="23"/>
                  <a:pt x="887" y="57"/>
                </a:cubicBezTo>
                <a:cubicBezTo>
                  <a:pt x="877" y="523"/>
                  <a:pt x="1286" y="1058"/>
                  <a:pt x="1365" y="1172"/>
                </a:cubicBezTo>
                <a:lnTo>
                  <a:pt x="1115" y="2695"/>
                </a:lnTo>
                <a:lnTo>
                  <a:pt x="695" y="3115"/>
                </a:lnTo>
                <a:cubicBezTo>
                  <a:pt x="592" y="2706"/>
                  <a:pt x="126" y="2217"/>
                  <a:pt x="104" y="2195"/>
                </a:cubicBezTo>
                <a:cubicBezTo>
                  <a:pt x="90" y="2181"/>
                  <a:pt x="73" y="2176"/>
                  <a:pt x="56" y="2176"/>
                </a:cubicBezTo>
                <a:cubicBezTo>
                  <a:pt x="44" y="2176"/>
                  <a:pt x="33" y="2178"/>
                  <a:pt x="23" y="2183"/>
                </a:cubicBezTo>
                <a:cubicBezTo>
                  <a:pt x="1" y="2206"/>
                  <a:pt x="1" y="2240"/>
                  <a:pt x="23" y="2263"/>
                </a:cubicBezTo>
                <a:cubicBezTo>
                  <a:pt x="23" y="2274"/>
                  <a:pt x="581" y="2854"/>
                  <a:pt x="615" y="3229"/>
                </a:cubicBezTo>
                <a:cubicBezTo>
                  <a:pt x="615" y="3241"/>
                  <a:pt x="626" y="3263"/>
                  <a:pt x="649" y="3274"/>
                </a:cubicBezTo>
                <a:lnTo>
                  <a:pt x="660" y="3274"/>
                </a:lnTo>
                <a:cubicBezTo>
                  <a:pt x="683" y="3274"/>
                  <a:pt x="695" y="3263"/>
                  <a:pt x="706" y="3251"/>
                </a:cubicBezTo>
                <a:lnTo>
                  <a:pt x="1206" y="2763"/>
                </a:lnTo>
                <a:cubicBezTo>
                  <a:pt x="1218" y="2751"/>
                  <a:pt x="1218" y="2740"/>
                  <a:pt x="1229" y="2729"/>
                </a:cubicBezTo>
                <a:lnTo>
                  <a:pt x="1479" y="1160"/>
                </a:lnTo>
                <a:cubicBezTo>
                  <a:pt x="1479" y="1149"/>
                  <a:pt x="1479" y="1126"/>
                  <a:pt x="1468" y="1114"/>
                </a:cubicBezTo>
                <a:cubicBezTo>
                  <a:pt x="1456" y="1114"/>
                  <a:pt x="978" y="523"/>
                  <a:pt x="990" y="57"/>
                </a:cubicBezTo>
                <a:cubicBezTo>
                  <a:pt x="990" y="23"/>
                  <a:pt x="968" y="0"/>
                  <a:pt x="9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4"/>
          <p:cNvSpPr/>
          <p:nvPr/>
        </p:nvSpPr>
        <p:spPr>
          <a:xfrm>
            <a:off x="5311840" y="3388126"/>
            <a:ext cx="599377" cy="1064216"/>
          </a:xfrm>
          <a:custGeom>
            <a:avLst/>
            <a:gdLst/>
            <a:ahLst/>
            <a:cxnLst/>
            <a:rect l="l" t="t" r="r" b="b"/>
            <a:pathLst>
              <a:path w="8879" h="15765" extrusionOk="0">
                <a:moveTo>
                  <a:pt x="7092" y="1"/>
                </a:moveTo>
                <a:cubicBezTo>
                  <a:pt x="7080" y="1"/>
                  <a:pt x="7069" y="3"/>
                  <a:pt x="7059" y="8"/>
                </a:cubicBezTo>
                <a:cubicBezTo>
                  <a:pt x="7037" y="30"/>
                  <a:pt x="7037" y="65"/>
                  <a:pt x="7059" y="88"/>
                </a:cubicBezTo>
                <a:cubicBezTo>
                  <a:pt x="7094" y="133"/>
                  <a:pt x="8003" y="1156"/>
                  <a:pt x="8481" y="1372"/>
                </a:cubicBezTo>
                <a:cubicBezTo>
                  <a:pt x="8787" y="1520"/>
                  <a:pt x="8492" y="3612"/>
                  <a:pt x="8322" y="4873"/>
                </a:cubicBezTo>
                <a:cubicBezTo>
                  <a:pt x="8254" y="5419"/>
                  <a:pt x="8185" y="5897"/>
                  <a:pt x="8163" y="6181"/>
                </a:cubicBezTo>
                <a:cubicBezTo>
                  <a:pt x="8128" y="6704"/>
                  <a:pt x="7048" y="7364"/>
                  <a:pt x="6013" y="8011"/>
                </a:cubicBezTo>
                <a:cubicBezTo>
                  <a:pt x="5002" y="8637"/>
                  <a:pt x="4047" y="9228"/>
                  <a:pt x="3888" y="9762"/>
                </a:cubicBezTo>
                <a:cubicBezTo>
                  <a:pt x="3752" y="10239"/>
                  <a:pt x="3467" y="10671"/>
                  <a:pt x="3092" y="11001"/>
                </a:cubicBezTo>
                <a:cubicBezTo>
                  <a:pt x="2456" y="11513"/>
                  <a:pt x="114" y="15514"/>
                  <a:pt x="11" y="15685"/>
                </a:cubicBezTo>
                <a:cubicBezTo>
                  <a:pt x="0" y="15708"/>
                  <a:pt x="11" y="15742"/>
                  <a:pt x="34" y="15764"/>
                </a:cubicBezTo>
                <a:lnTo>
                  <a:pt x="56" y="15764"/>
                </a:lnTo>
                <a:cubicBezTo>
                  <a:pt x="79" y="15764"/>
                  <a:pt x="102" y="15753"/>
                  <a:pt x="102" y="15742"/>
                </a:cubicBezTo>
                <a:cubicBezTo>
                  <a:pt x="136" y="15696"/>
                  <a:pt x="2547" y="11581"/>
                  <a:pt x="3160" y="11081"/>
                </a:cubicBezTo>
                <a:cubicBezTo>
                  <a:pt x="3558" y="10740"/>
                  <a:pt x="3843" y="10297"/>
                  <a:pt x="3990" y="9785"/>
                </a:cubicBezTo>
                <a:cubicBezTo>
                  <a:pt x="4138" y="9307"/>
                  <a:pt x="5127" y="8693"/>
                  <a:pt x="6071" y="8102"/>
                </a:cubicBezTo>
                <a:cubicBezTo>
                  <a:pt x="7185" y="7409"/>
                  <a:pt x="8231" y="6761"/>
                  <a:pt x="8264" y="6192"/>
                </a:cubicBezTo>
                <a:cubicBezTo>
                  <a:pt x="8287" y="5908"/>
                  <a:pt x="8355" y="5431"/>
                  <a:pt x="8435" y="4885"/>
                </a:cubicBezTo>
                <a:cubicBezTo>
                  <a:pt x="8696" y="2941"/>
                  <a:pt x="8878" y="1440"/>
                  <a:pt x="8526" y="1281"/>
                </a:cubicBezTo>
                <a:cubicBezTo>
                  <a:pt x="8072" y="1065"/>
                  <a:pt x="7150" y="30"/>
                  <a:pt x="7139" y="19"/>
                </a:cubicBezTo>
                <a:cubicBezTo>
                  <a:pt x="7126" y="6"/>
                  <a:pt x="7108" y="1"/>
                  <a:pt x="70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4"/>
          <p:cNvSpPr/>
          <p:nvPr/>
        </p:nvSpPr>
        <p:spPr>
          <a:xfrm>
            <a:off x="5436862" y="3314949"/>
            <a:ext cx="265632" cy="125154"/>
          </a:xfrm>
          <a:custGeom>
            <a:avLst/>
            <a:gdLst/>
            <a:ahLst/>
            <a:cxnLst/>
            <a:rect l="l" t="t" r="r" b="b"/>
            <a:pathLst>
              <a:path w="3935" h="1854" extrusionOk="0">
                <a:moveTo>
                  <a:pt x="3354" y="1"/>
                </a:moveTo>
                <a:cubicBezTo>
                  <a:pt x="3223" y="1"/>
                  <a:pt x="3089" y="12"/>
                  <a:pt x="2979" y="46"/>
                </a:cubicBezTo>
                <a:cubicBezTo>
                  <a:pt x="2764" y="114"/>
                  <a:pt x="2104" y="546"/>
                  <a:pt x="1581" y="899"/>
                </a:cubicBezTo>
                <a:cubicBezTo>
                  <a:pt x="1297" y="1092"/>
                  <a:pt x="1047" y="1251"/>
                  <a:pt x="933" y="1319"/>
                </a:cubicBezTo>
                <a:cubicBezTo>
                  <a:pt x="819" y="1376"/>
                  <a:pt x="672" y="1433"/>
                  <a:pt x="535" y="1478"/>
                </a:cubicBezTo>
                <a:cubicBezTo>
                  <a:pt x="308" y="1546"/>
                  <a:pt x="92" y="1615"/>
                  <a:pt x="12" y="1774"/>
                </a:cubicBezTo>
                <a:cubicBezTo>
                  <a:pt x="1" y="1797"/>
                  <a:pt x="12" y="1831"/>
                  <a:pt x="35" y="1842"/>
                </a:cubicBezTo>
                <a:cubicBezTo>
                  <a:pt x="46" y="1842"/>
                  <a:pt x="46" y="1854"/>
                  <a:pt x="58" y="1854"/>
                </a:cubicBezTo>
                <a:cubicBezTo>
                  <a:pt x="81" y="1854"/>
                  <a:pt x="103" y="1842"/>
                  <a:pt x="103" y="1819"/>
                </a:cubicBezTo>
                <a:cubicBezTo>
                  <a:pt x="160" y="1706"/>
                  <a:pt x="354" y="1637"/>
                  <a:pt x="569" y="1581"/>
                </a:cubicBezTo>
                <a:cubicBezTo>
                  <a:pt x="705" y="1524"/>
                  <a:pt x="865" y="1478"/>
                  <a:pt x="990" y="1410"/>
                </a:cubicBezTo>
                <a:cubicBezTo>
                  <a:pt x="1104" y="1342"/>
                  <a:pt x="1354" y="1183"/>
                  <a:pt x="1638" y="990"/>
                </a:cubicBezTo>
                <a:cubicBezTo>
                  <a:pt x="2138" y="660"/>
                  <a:pt x="2809" y="217"/>
                  <a:pt x="3014" y="149"/>
                </a:cubicBezTo>
                <a:cubicBezTo>
                  <a:pt x="3116" y="118"/>
                  <a:pt x="3243" y="108"/>
                  <a:pt x="3368" y="108"/>
                </a:cubicBezTo>
                <a:cubicBezTo>
                  <a:pt x="3619" y="108"/>
                  <a:pt x="3859" y="149"/>
                  <a:pt x="3866" y="149"/>
                </a:cubicBezTo>
                <a:cubicBezTo>
                  <a:pt x="3870" y="150"/>
                  <a:pt x="3874" y="151"/>
                  <a:pt x="3879" y="151"/>
                </a:cubicBezTo>
                <a:cubicBezTo>
                  <a:pt x="3900" y="151"/>
                  <a:pt x="3923" y="133"/>
                  <a:pt x="3923" y="114"/>
                </a:cubicBezTo>
                <a:cubicBezTo>
                  <a:pt x="3934" y="80"/>
                  <a:pt x="3911" y="58"/>
                  <a:pt x="3878" y="46"/>
                </a:cubicBezTo>
                <a:cubicBezTo>
                  <a:pt x="3863" y="46"/>
                  <a:pt x="3615" y="1"/>
                  <a:pt x="33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4"/>
          <p:cNvSpPr/>
          <p:nvPr/>
        </p:nvSpPr>
        <p:spPr>
          <a:xfrm>
            <a:off x="5387043" y="3314949"/>
            <a:ext cx="229449" cy="87554"/>
          </a:xfrm>
          <a:custGeom>
            <a:avLst/>
            <a:gdLst/>
            <a:ahLst/>
            <a:cxnLst/>
            <a:rect l="l" t="t" r="r" b="b"/>
            <a:pathLst>
              <a:path w="3399" h="1297" extrusionOk="0">
                <a:moveTo>
                  <a:pt x="2560" y="0"/>
                </a:moveTo>
                <a:cubicBezTo>
                  <a:pt x="2297" y="0"/>
                  <a:pt x="1438" y="413"/>
                  <a:pt x="1046" y="705"/>
                </a:cubicBezTo>
                <a:cubicBezTo>
                  <a:pt x="739" y="922"/>
                  <a:pt x="409" y="1092"/>
                  <a:pt x="46" y="1194"/>
                </a:cubicBezTo>
                <a:cubicBezTo>
                  <a:pt x="23" y="1194"/>
                  <a:pt x="0" y="1228"/>
                  <a:pt x="11" y="1251"/>
                </a:cubicBezTo>
                <a:cubicBezTo>
                  <a:pt x="11" y="1274"/>
                  <a:pt x="34" y="1296"/>
                  <a:pt x="57" y="1296"/>
                </a:cubicBezTo>
                <a:lnTo>
                  <a:pt x="79" y="1296"/>
                </a:lnTo>
                <a:cubicBezTo>
                  <a:pt x="443" y="1183"/>
                  <a:pt x="796" y="1013"/>
                  <a:pt x="1102" y="785"/>
                </a:cubicBezTo>
                <a:cubicBezTo>
                  <a:pt x="1495" y="504"/>
                  <a:pt x="2342" y="114"/>
                  <a:pt x="2549" y="114"/>
                </a:cubicBezTo>
                <a:cubicBezTo>
                  <a:pt x="2552" y="114"/>
                  <a:pt x="2555" y="114"/>
                  <a:pt x="2558" y="114"/>
                </a:cubicBezTo>
                <a:cubicBezTo>
                  <a:pt x="2762" y="114"/>
                  <a:pt x="3308" y="353"/>
                  <a:pt x="3308" y="353"/>
                </a:cubicBezTo>
                <a:cubicBezTo>
                  <a:pt x="3317" y="356"/>
                  <a:pt x="3326" y="357"/>
                  <a:pt x="3335" y="357"/>
                </a:cubicBezTo>
                <a:cubicBezTo>
                  <a:pt x="3359" y="357"/>
                  <a:pt x="3379" y="347"/>
                  <a:pt x="3388" y="330"/>
                </a:cubicBezTo>
                <a:cubicBezTo>
                  <a:pt x="3399" y="308"/>
                  <a:pt x="3388" y="273"/>
                  <a:pt x="3353" y="262"/>
                </a:cubicBezTo>
                <a:cubicBezTo>
                  <a:pt x="3331" y="250"/>
                  <a:pt x="2785" y="12"/>
                  <a:pt x="2569" y="0"/>
                </a:cubicBezTo>
                <a:cubicBezTo>
                  <a:pt x="2566" y="0"/>
                  <a:pt x="2563" y="0"/>
                  <a:pt x="25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4"/>
          <p:cNvSpPr/>
          <p:nvPr/>
        </p:nvSpPr>
        <p:spPr>
          <a:xfrm>
            <a:off x="5030946" y="3346339"/>
            <a:ext cx="442090" cy="798314"/>
          </a:xfrm>
          <a:custGeom>
            <a:avLst/>
            <a:gdLst/>
            <a:ahLst/>
            <a:cxnLst/>
            <a:rect l="l" t="t" r="r" b="b"/>
            <a:pathLst>
              <a:path w="6549" h="11826" extrusionOk="0">
                <a:moveTo>
                  <a:pt x="5681" y="0"/>
                </a:moveTo>
                <a:cubicBezTo>
                  <a:pt x="5648" y="0"/>
                  <a:pt x="5615" y="1"/>
                  <a:pt x="5582" y="2"/>
                </a:cubicBezTo>
                <a:cubicBezTo>
                  <a:pt x="5252" y="13"/>
                  <a:pt x="4581" y="286"/>
                  <a:pt x="4036" y="502"/>
                </a:cubicBezTo>
                <a:cubicBezTo>
                  <a:pt x="3808" y="604"/>
                  <a:pt x="3604" y="684"/>
                  <a:pt x="3479" y="718"/>
                </a:cubicBezTo>
                <a:lnTo>
                  <a:pt x="3376" y="752"/>
                </a:lnTo>
                <a:cubicBezTo>
                  <a:pt x="3058" y="854"/>
                  <a:pt x="2865" y="911"/>
                  <a:pt x="2638" y="1366"/>
                </a:cubicBezTo>
                <a:cubicBezTo>
                  <a:pt x="2410" y="1844"/>
                  <a:pt x="2160" y="3582"/>
                  <a:pt x="2035" y="4413"/>
                </a:cubicBezTo>
                <a:lnTo>
                  <a:pt x="2024" y="4515"/>
                </a:lnTo>
                <a:cubicBezTo>
                  <a:pt x="1978" y="4833"/>
                  <a:pt x="1978" y="5401"/>
                  <a:pt x="1989" y="6004"/>
                </a:cubicBezTo>
                <a:cubicBezTo>
                  <a:pt x="2001" y="6800"/>
                  <a:pt x="2012" y="7698"/>
                  <a:pt x="1887" y="8028"/>
                </a:cubicBezTo>
                <a:cubicBezTo>
                  <a:pt x="1705" y="8528"/>
                  <a:pt x="1444" y="8915"/>
                  <a:pt x="1239" y="9210"/>
                </a:cubicBezTo>
                <a:cubicBezTo>
                  <a:pt x="1205" y="9267"/>
                  <a:pt x="1171" y="9312"/>
                  <a:pt x="1137" y="9369"/>
                </a:cubicBezTo>
                <a:cubicBezTo>
                  <a:pt x="943" y="9653"/>
                  <a:pt x="852" y="9892"/>
                  <a:pt x="739" y="10211"/>
                </a:cubicBezTo>
                <a:cubicBezTo>
                  <a:pt x="602" y="10575"/>
                  <a:pt x="420" y="11040"/>
                  <a:pt x="23" y="11745"/>
                </a:cubicBezTo>
                <a:cubicBezTo>
                  <a:pt x="0" y="11768"/>
                  <a:pt x="11" y="11802"/>
                  <a:pt x="34" y="11813"/>
                </a:cubicBezTo>
                <a:cubicBezTo>
                  <a:pt x="46" y="11825"/>
                  <a:pt x="57" y="11825"/>
                  <a:pt x="68" y="11825"/>
                </a:cubicBezTo>
                <a:cubicBezTo>
                  <a:pt x="79" y="11825"/>
                  <a:pt x="102" y="11813"/>
                  <a:pt x="114" y="11791"/>
                </a:cubicBezTo>
                <a:cubicBezTo>
                  <a:pt x="523" y="11086"/>
                  <a:pt x="693" y="10620"/>
                  <a:pt x="841" y="10244"/>
                </a:cubicBezTo>
                <a:cubicBezTo>
                  <a:pt x="955" y="9938"/>
                  <a:pt x="1046" y="9699"/>
                  <a:pt x="1228" y="9426"/>
                </a:cubicBezTo>
                <a:cubicBezTo>
                  <a:pt x="1262" y="9380"/>
                  <a:pt x="1296" y="9324"/>
                  <a:pt x="1330" y="9267"/>
                </a:cubicBezTo>
                <a:cubicBezTo>
                  <a:pt x="1534" y="8971"/>
                  <a:pt x="1807" y="8574"/>
                  <a:pt x="1989" y="8073"/>
                </a:cubicBezTo>
                <a:cubicBezTo>
                  <a:pt x="2115" y="7721"/>
                  <a:pt x="2103" y="6846"/>
                  <a:pt x="2092" y="6004"/>
                </a:cubicBezTo>
                <a:cubicBezTo>
                  <a:pt x="2092" y="5401"/>
                  <a:pt x="2080" y="4833"/>
                  <a:pt x="2126" y="4527"/>
                </a:cubicBezTo>
                <a:lnTo>
                  <a:pt x="2137" y="4424"/>
                </a:lnTo>
                <a:cubicBezTo>
                  <a:pt x="2251" y="3663"/>
                  <a:pt x="2512" y="1866"/>
                  <a:pt x="2740" y="1412"/>
                </a:cubicBezTo>
                <a:cubicBezTo>
                  <a:pt x="2944" y="1002"/>
                  <a:pt x="3103" y="945"/>
                  <a:pt x="3411" y="854"/>
                </a:cubicBezTo>
                <a:lnTo>
                  <a:pt x="3513" y="820"/>
                </a:lnTo>
                <a:cubicBezTo>
                  <a:pt x="3638" y="786"/>
                  <a:pt x="3843" y="707"/>
                  <a:pt x="4081" y="604"/>
                </a:cubicBezTo>
                <a:cubicBezTo>
                  <a:pt x="4581" y="399"/>
                  <a:pt x="5275" y="116"/>
                  <a:pt x="5593" y="104"/>
                </a:cubicBezTo>
                <a:cubicBezTo>
                  <a:pt x="5622" y="103"/>
                  <a:pt x="5651" y="102"/>
                  <a:pt x="5680" y="102"/>
                </a:cubicBezTo>
                <a:cubicBezTo>
                  <a:pt x="5947" y="102"/>
                  <a:pt x="6213" y="147"/>
                  <a:pt x="6480" y="229"/>
                </a:cubicBezTo>
                <a:cubicBezTo>
                  <a:pt x="6486" y="232"/>
                  <a:pt x="6492" y="233"/>
                  <a:pt x="6499" y="233"/>
                </a:cubicBezTo>
                <a:cubicBezTo>
                  <a:pt x="6518" y="233"/>
                  <a:pt x="6540" y="221"/>
                  <a:pt x="6548" y="195"/>
                </a:cubicBezTo>
                <a:cubicBezTo>
                  <a:pt x="6548" y="172"/>
                  <a:pt x="6537" y="138"/>
                  <a:pt x="6514" y="126"/>
                </a:cubicBezTo>
                <a:cubicBezTo>
                  <a:pt x="6239" y="45"/>
                  <a:pt x="5964" y="0"/>
                  <a:pt x="568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4"/>
          <p:cNvSpPr/>
          <p:nvPr/>
        </p:nvSpPr>
        <p:spPr>
          <a:xfrm>
            <a:off x="5362470" y="3443481"/>
            <a:ext cx="51439" cy="219189"/>
          </a:xfrm>
          <a:custGeom>
            <a:avLst/>
            <a:gdLst/>
            <a:ahLst/>
            <a:cxnLst/>
            <a:rect l="l" t="t" r="r" b="b"/>
            <a:pathLst>
              <a:path w="762" h="3247" extrusionOk="0">
                <a:moveTo>
                  <a:pt x="711" y="1"/>
                </a:moveTo>
                <a:cubicBezTo>
                  <a:pt x="696" y="1"/>
                  <a:pt x="682" y="7"/>
                  <a:pt x="671" y="18"/>
                </a:cubicBezTo>
                <a:cubicBezTo>
                  <a:pt x="182" y="450"/>
                  <a:pt x="261" y="1269"/>
                  <a:pt x="330" y="1519"/>
                </a:cubicBezTo>
                <a:cubicBezTo>
                  <a:pt x="375" y="1666"/>
                  <a:pt x="250" y="2155"/>
                  <a:pt x="148" y="2587"/>
                </a:cubicBezTo>
                <a:cubicBezTo>
                  <a:pt x="91" y="2803"/>
                  <a:pt x="46" y="3019"/>
                  <a:pt x="11" y="3178"/>
                </a:cubicBezTo>
                <a:cubicBezTo>
                  <a:pt x="0" y="3212"/>
                  <a:pt x="23" y="3235"/>
                  <a:pt x="57" y="3247"/>
                </a:cubicBezTo>
                <a:lnTo>
                  <a:pt x="69" y="3247"/>
                </a:lnTo>
                <a:cubicBezTo>
                  <a:pt x="91" y="3247"/>
                  <a:pt x="114" y="3224"/>
                  <a:pt x="114" y="3201"/>
                </a:cubicBezTo>
                <a:cubicBezTo>
                  <a:pt x="148" y="3042"/>
                  <a:pt x="193" y="2826"/>
                  <a:pt x="250" y="2610"/>
                </a:cubicBezTo>
                <a:cubicBezTo>
                  <a:pt x="375" y="2121"/>
                  <a:pt x="478" y="1666"/>
                  <a:pt x="432" y="1496"/>
                </a:cubicBezTo>
                <a:cubicBezTo>
                  <a:pt x="375" y="1257"/>
                  <a:pt x="296" y="496"/>
                  <a:pt x="739" y="97"/>
                </a:cubicBezTo>
                <a:cubicBezTo>
                  <a:pt x="762" y="74"/>
                  <a:pt x="762" y="41"/>
                  <a:pt x="751" y="18"/>
                </a:cubicBezTo>
                <a:cubicBezTo>
                  <a:pt x="739" y="7"/>
                  <a:pt x="725" y="1"/>
                  <a:pt x="7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4"/>
          <p:cNvSpPr/>
          <p:nvPr/>
        </p:nvSpPr>
        <p:spPr>
          <a:xfrm>
            <a:off x="5528199" y="3470754"/>
            <a:ext cx="87554" cy="73715"/>
          </a:xfrm>
          <a:custGeom>
            <a:avLst/>
            <a:gdLst/>
            <a:ahLst/>
            <a:cxnLst/>
            <a:rect l="l" t="t" r="r" b="b"/>
            <a:pathLst>
              <a:path w="1297" h="1092" extrusionOk="0">
                <a:moveTo>
                  <a:pt x="1240" y="1"/>
                </a:moveTo>
                <a:cubicBezTo>
                  <a:pt x="239" y="23"/>
                  <a:pt x="46" y="785"/>
                  <a:pt x="12" y="1024"/>
                </a:cubicBezTo>
                <a:cubicBezTo>
                  <a:pt x="1" y="1057"/>
                  <a:pt x="24" y="1080"/>
                  <a:pt x="57" y="1080"/>
                </a:cubicBezTo>
                <a:lnTo>
                  <a:pt x="57" y="1092"/>
                </a:lnTo>
                <a:cubicBezTo>
                  <a:pt x="92" y="1092"/>
                  <a:pt x="115" y="1069"/>
                  <a:pt x="115" y="1035"/>
                </a:cubicBezTo>
                <a:cubicBezTo>
                  <a:pt x="160" y="762"/>
                  <a:pt x="342" y="125"/>
                  <a:pt x="1240" y="102"/>
                </a:cubicBezTo>
                <a:cubicBezTo>
                  <a:pt x="1274" y="102"/>
                  <a:pt x="1297" y="80"/>
                  <a:pt x="1297" y="57"/>
                </a:cubicBezTo>
                <a:cubicBezTo>
                  <a:pt x="1297" y="23"/>
                  <a:pt x="1274" y="1"/>
                  <a:pt x="12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4"/>
          <p:cNvSpPr/>
          <p:nvPr/>
        </p:nvSpPr>
        <p:spPr>
          <a:xfrm>
            <a:off x="5293411" y="3413103"/>
            <a:ext cx="77496" cy="76888"/>
          </a:xfrm>
          <a:custGeom>
            <a:avLst/>
            <a:gdLst/>
            <a:ahLst/>
            <a:cxnLst/>
            <a:rect l="l" t="t" r="r" b="b"/>
            <a:pathLst>
              <a:path w="1148" h="1139" extrusionOk="0">
                <a:moveTo>
                  <a:pt x="1079" y="1"/>
                </a:moveTo>
                <a:cubicBezTo>
                  <a:pt x="763" y="1"/>
                  <a:pt x="133" y="427"/>
                  <a:pt x="11" y="1070"/>
                </a:cubicBezTo>
                <a:cubicBezTo>
                  <a:pt x="0" y="1105"/>
                  <a:pt x="23" y="1127"/>
                  <a:pt x="57" y="1138"/>
                </a:cubicBezTo>
                <a:lnTo>
                  <a:pt x="68" y="1138"/>
                </a:lnTo>
                <a:cubicBezTo>
                  <a:pt x="91" y="1138"/>
                  <a:pt x="114" y="1116"/>
                  <a:pt x="114" y="1093"/>
                </a:cubicBezTo>
                <a:cubicBezTo>
                  <a:pt x="237" y="478"/>
                  <a:pt x="845" y="104"/>
                  <a:pt x="1081" y="104"/>
                </a:cubicBezTo>
                <a:cubicBezTo>
                  <a:pt x="1085" y="104"/>
                  <a:pt x="1088" y="104"/>
                  <a:pt x="1092" y="104"/>
                </a:cubicBezTo>
                <a:cubicBezTo>
                  <a:pt x="1125" y="104"/>
                  <a:pt x="1148" y="81"/>
                  <a:pt x="1148" y="59"/>
                </a:cubicBezTo>
                <a:cubicBezTo>
                  <a:pt x="1148" y="24"/>
                  <a:pt x="1125" y="1"/>
                  <a:pt x="1102" y="1"/>
                </a:cubicBezTo>
                <a:cubicBezTo>
                  <a:pt x="1095" y="1"/>
                  <a:pt x="1087" y="1"/>
                  <a:pt x="10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4"/>
          <p:cNvSpPr/>
          <p:nvPr/>
        </p:nvSpPr>
        <p:spPr>
          <a:xfrm>
            <a:off x="5779120" y="3503562"/>
            <a:ext cx="25449" cy="34023"/>
          </a:xfrm>
          <a:custGeom>
            <a:avLst/>
            <a:gdLst/>
            <a:ahLst/>
            <a:cxnLst/>
            <a:rect l="l" t="t" r="r" b="b"/>
            <a:pathLst>
              <a:path w="377" h="504" extrusionOk="0">
                <a:moveTo>
                  <a:pt x="314" y="0"/>
                </a:moveTo>
                <a:cubicBezTo>
                  <a:pt x="308" y="0"/>
                  <a:pt x="303" y="1"/>
                  <a:pt x="297" y="3"/>
                </a:cubicBezTo>
                <a:cubicBezTo>
                  <a:pt x="149" y="48"/>
                  <a:pt x="36" y="367"/>
                  <a:pt x="13" y="435"/>
                </a:cubicBezTo>
                <a:cubicBezTo>
                  <a:pt x="1" y="458"/>
                  <a:pt x="13" y="492"/>
                  <a:pt x="46" y="503"/>
                </a:cubicBezTo>
                <a:lnTo>
                  <a:pt x="58" y="503"/>
                </a:lnTo>
                <a:cubicBezTo>
                  <a:pt x="81" y="503"/>
                  <a:pt x="104" y="492"/>
                  <a:pt x="115" y="470"/>
                </a:cubicBezTo>
                <a:cubicBezTo>
                  <a:pt x="172" y="310"/>
                  <a:pt x="263" y="117"/>
                  <a:pt x="331" y="106"/>
                </a:cubicBezTo>
                <a:cubicBezTo>
                  <a:pt x="354" y="94"/>
                  <a:pt x="377" y="71"/>
                  <a:pt x="365" y="38"/>
                </a:cubicBezTo>
                <a:cubicBezTo>
                  <a:pt x="356" y="19"/>
                  <a:pt x="339" y="0"/>
                  <a:pt x="3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4"/>
          <p:cNvSpPr/>
          <p:nvPr/>
        </p:nvSpPr>
        <p:spPr>
          <a:xfrm>
            <a:off x="5739224" y="3636280"/>
            <a:ext cx="30782" cy="87014"/>
          </a:xfrm>
          <a:custGeom>
            <a:avLst/>
            <a:gdLst/>
            <a:ahLst/>
            <a:cxnLst/>
            <a:rect l="l" t="t" r="r" b="b"/>
            <a:pathLst>
              <a:path w="456" h="1289" extrusionOk="0">
                <a:moveTo>
                  <a:pt x="396" y="1"/>
                </a:moveTo>
                <a:cubicBezTo>
                  <a:pt x="375" y="1"/>
                  <a:pt x="351" y="19"/>
                  <a:pt x="342" y="38"/>
                </a:cubicBezTo>
                <a:cubicBezTo>
                  <a:pt x="285" y="254"/>
                  <a:pt x="205" y="459"/>
                  <a:pt x="114" y="652"/>
                </a:cubicBezTo>
                <a:cubicBezTo>
                  <a:pt x="1" y="879"/>
                  <a:pt x="114" y="1232"/>
                  <a:pt x="114" y="1255"/>
                </a:cubicBezTo>
                <a:cubicBezTo>
                  <a:pt x="126" y="1277"/>
                  <a:pt x="149" y="1288"/>
                  <a:pt x="172" y="1288"/>
                </a:cubicBezTo>
                <a:lnTo>
                  <a:pt x="183" y="1288"/>
                </a:lnTo>
                <a:cubicBezTo>
                  <a:pt x="205" y="1277"/>
                  <a:pt x="228" y="1243"/>
                  <a:pt x="217" y="1220"/>
                </a:cubicBezTo>
                <a:cubicBezTo>
                  <a:pt x="217" y="1220"/>
                  <a:pt x="114" y="891"/>
                  <a:pt x="217" y="697"/>
                </a:cubicBezTo>
                <a:cubicBezTo>
                  <a:pt x="308" y="493"/>
                  <a:pt x="387" y="288"/>
                  <a:pt x="445" y="72"/>
                </a:cubicBezTo>
                <a:cubicBezTo>
                  <a:pt x="456" y="38"/>
                  <a:pt x="445" y="15"/>
                  <a:pt x="410" y="4"/>
                </a:cubicBezTo>
                <a:cubicBezTo>
                  <a:pt x="406" y="2"/>
                  <a:pt x="401" y="1"/>
                  <a:pt x="3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4"/>
          <p:cNvSpPr/>
          <p:nvPr/>
        </p:nvSpPr>
        <p:spPr>
          <a:xfrm>
            <a:off x="5693994" y="3669493"/>
            <a:ext cx="41516" cy="54612"/>
          </a:xfrm>
          <a:custGeom>
            <a:avLst/>
            <a:gdLst/>
            <a:ahLst/>
            <a:cxnLst/>
            <a:rect l="l" t="t" r="r" b="b"/>
            <a:pathLst>
              <a:path w="615" h="809" extrusionOk="0">
                <a:moveTo>
                  <a:pt x="569" y="1"/>
                </a:moveTo>
                <a:cubicBezTo>
                  <a:pt x="534" y="1"/>
                  <a:pt x="512" y="23"/>
                  <a:pt x="512" y="58"/>
                </a:cubicBezTo>
                <a:cubicBezTo>
                  <a:pt x="489" y="376"/>
                  <a:pt x="160" y="694"/>
                  <a:pt x="91" y="694"/>
                </a:cubicBezTo>
                <a:cubicBezTo>
                  <a:pt x="82" y="690"/>
                  <a:pt x="70" y="687"/>
                  <a:pt x="59" y="687"/>
                </a:cubicBezTo>
                <a:cubicBezTo>
                  <a:pt x="44" y="687"/>
                  <a:pt x="30" y="692"/>
                  <a:pt x="23" y="705"/>
                </a:cubicBezTo>
                <a:cubicBezTo>
                  <a:pt x="1" y="728"/>
                  <a:pt x="1" y="763"/>
                  <a:pt x="23" y="785"/>
                </a:cubicBezTo>
                <a:cubicBezTo>
                  <a:pt x="46" y="796"/>
                  <a:pt x="57" y="808"/>
                  <a:pt x="91" y="808"/>
                </a:cubicBezTo>
                <a:cubicBezTo>
                  <a:pt x="102" y="808"/>
                  <a:pt x="125" y="796"/>
                  <a:pt x="148" y="785"/>
                </a:cubicBezTo>
                <a:cubicBezTo>
                  <a:pt x="296" y="717"/>
                  <a:pt x="603" y="387"/>
                  <a:pt x="614" y="58"/>
                </a:cubicBezTo>
                <a:cubicBezTo>
                  <a:pt x="614" y="35"/>
                  <a:pt x="592" y="12"/>
                  <a:pt x="5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4"/>
          <p:cNvSpPr/>
          <p:nvPr/>
        </p:nvSpPr>
        <p:spPr>
          <a:xfrm>
            <a:off x="5447596" y="3628044"/>
            <a:ext cx="57649" cy="231070"/>
          </a:xfrm>
          <a:custGeom>
            <a:avLst/>
            <a:gdLst/>
            <a:ahLst/>
            <a:cxnLst/>
            <a:rect l="l" t="t" r="r" b="b"/>
            <a:pathLst>
              <a:path w="854" h="3423" extrusionOk="0">
                <a:moveTo>
                  <a:pt x="797" y="1"/>
                </a:moveTo>
                <a:cubicBezTo>
                  <a:pt x="774" y="1"/>
                  <a:pt x="751" y="23"/>
                  <a:pt x="740" y="58"/>
                </a:cubicBezTo>
                <a:cubicBezTo>
                  <a:pt x="728" y="444"/>
                  <a:pt x="13" y="3332"/>
                  <a:pt x="13" y="3355"/>
                </a:cubicBezTo>
                <a:cubicBezTo>
                  <a:pt x="1" y="3388"/>
                  <a:pt x="24" y="3423"/>
                  <a:pt x="46" y="3423"/>
                </a:cubicBezTo>
                <a:lnTo>
                  <a:pt x="58" y="3423"/>
                </a:lnTo>
                <a:cubicBezTo>
                  <a:pt x="81" y="3423"/>
                  <a:pt x="104" y="3411"/>
                  <a:pt x="114" y="3388"/>
                </a:cubicBezTo>
                <a:cubicBezTo>
                  <a:pt x="149" y="3264"/>
                  <a:pt x="842" y="455"/>
                  <a:pt x="854" y="58"/>
                </a:cubicBezTo>
                <a:cubicBezTo>
                  <a:pt x="854" y="23"/>
                  <a:pt x="831" y="1"/>
                  <a:pt x="7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B50DAF-49E9-2F4C-A307-68128D3BA3F0}"/>
              </a:ext>
            </a:extLst>
          </p:cNvPr>
          <p:cNvSpPr txBox="1"/>
          <p:nvPr/>
        </p:nvSpPr>
        <p:spPr>
          <a:xfrm>
            <a:off x="1224501" y="675861"/>
            <a:ext cx="3753016" cy="1169551"/>
          </a:xfrm>
          <a:prstGeom prst="rect">
            <a:avLst/>
          </a:prstGeom>
          <a:noFill/>
        </p:spPr>
        <p:txBody>
          <a:bodyPr wrap="square" rtlCol="0">
            <a:spAutoFit/>
          </a:bodyPr>
          <a:lstStyle/>
          <a:p>
            <a:pPr marL="285750" indent="-285750">
              <a:buFont typeface="Arial" panose="020B0604020202020204" pitchFamily="34" charset="0"/>
              <a:buChar char="•"/>
            </a:pPr>
            <a:r>
              <a:rPr lang="en-US" dirty="0"/>
              <a:t>Data regarding banks who don’t use data science/ML</a:t>
            </a:r>
          </a:p>
          <a:p>
            <a:pPr marL="285750" indent="-285750">
              <a:buFont typeface="Arial" panose="020B0604020202020204" pitchFamily="34" charset="0"/>
              <a:buChar char="•"/>
            </a:pPr>
            <a:r>
              <a:rPr lang="en-US" dirty="0"/>
              <a:t>Include visualization including messy spreadsheets and time-consuming projects</a:t>
            </a:r>
          </a:p>
        </p:txBody>
      </p:sp>
    </p:spTree>
    <p:extLst>
      <p:ext uri="{BB962C8B-B14F-4D97-AF65-F5344CB8AC3E}">
        <p14:creationId xmlns:p14="http://schemas.microsoft.com/office/powerpoint/2010/main" val="36735004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791"/>
        <p:cNvGrpSpPr/>
        <p:nvPr/>
      </p:nvGrpSpPr>
      <p:grpSpPr>
        <a:xfrm>
          <a:off x="0" y="0"/>
          <a:ext cx="0" cy="0"/>
          <a:chOff x="0" y="0"/>
          <a:chExt cx="0" cy="0"/>
        </a:xfrm>
      </p:grpSpPr>
      <p:sp>
        <p:nvSpPr>
          <p:cNvPr id="1792" name="Google Shape;1792;p45"/>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5"/>
          <p:cNvSpPr/>
          <p:nvPr/>
        </p:nvSpPr>
        <p:spPr>
          <a:xfrm>
            <a:off x="6090428" y="2939022"/>
            <a:ext cx="546620" cy="572719"/>
          </a:xfrm>
          <a:custGeom>
            <a:avLst/>
            <a:gdLst/>
            <a:ahLst/>
            <a:cxnLst/>
            <a:rect l="l" t="t" r="r" b="b"/>
            <a:pathLst>
              <a:path w="42349" h="44371" extrusionOk="0">
                <a:moveTo>
                  <a:pt x="20003" y="0"/>
                </a:moveTo>
                <a:cubicBezTo>
                  <a:pt x="18500" y="0"/>
                  <a:pt x="16995" y="113"/>
                  <a:pt x="15519" y="360"/>
                </a:cubicBezTo>
                <a:cubicBezTo>
                  <a:pt x="12233" y="905"/>
                  <a:pt x="9084" y="2088"/>
                  <a:pt x="6412" y="4157"/>
                </a:cubicBezTo>
                <a:cubicBezTo>
                  <a:pt x="2524" y="7158"/>
                  <a:pt x="376" y="11625"/>
                  <a:pt x="149" y="16503"/>
                </a:cubicBezTo>
                <a:cubicBezTo>
                  <a:pt x="0" y="19720"/>
                  <a:pt x="762" y="22857"/>
                  <a:pt x="1695" y="25904"/>
                </a:cubicBezTo>
                <a:cubicBezTo>
                  <a:pt x="2888" y="29838"/>
                  <a:pt x="3661" y="34306"/>
                  <a:pt x="6151" y="37671"/>
                </a:cubicBezTo>
                <a:cubicBezTo>
                  <a:pt x="9448" y="42119"/>
                  <a:pt x="15369" y="44371"/>
                  <a:pt x="20920" y="44371"/>
                </a:cubicBezTo>
                <a:cubicBezTo>
                  <a:pt x="21895" y="44371"/>
                  <a:pt x="22859" y="44301"/>
                  <a:pt x="23795" y="44162"/>
                </a:cubicBezTo>
                <a:cubicBezTo>
                  <a:pt x="27853" y="43560"/>
                  <a:pt x="32128" y="41263"/>
                  <a:pt x="33378" y="37102"/>
                </a:cubicBezTo>
                <a:cubicBezTo>
                  <a:pt x="33845" y="35556"/>
                  <a:pt x="34060" y="33907"/>
                  <a:pt x="34856" y="32487"/>
                </a:cubicBezTo>
                <a:cubicBezTo>
                  <a:pt x="35800" y="30782"/>
                  <a:pt x="37516" y="29781"/>
                  <a:pt x="38812" y="28394"/>
                </a:cubicBezTo>
                <a:cubicBezTo>
                  <a:pt x="40416" y="26677"/>
                  <a:pt x="41063" y="24540"/>
                  <a:pt x="41472" y="22289"/>
                </a:cubicBezTo>
                <a:cubicBezTo>
                  <a:pt x="42348" y="17344"/>
                  <a:pt x="41143" y="12103"/>
                  <a:pt x="38256" y="7999"/>
                </a:cubicBezTo>
                <a:cubicBezTo>
                  <a:pt x="35243" y="3713"/>
                  <a:pt x="30763" y="1416"/>
                  <a:pt x="25693" y="519"/>
                </a:cubicBezTo>
                <a:cubicBezTo>
                  <a:pt x="25125" y="416"/>
                  <a:pt x="24568" y="337"/>
                  <a:pt x="24011" y="257"/>
                </a:cubicBezTo>
                <a:cubicBezTo>
                  <a:pt x="22690" y="91"/>
                  <a:pt x="21347" y="0"/>
                  <a:pt x="20003"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5"/>
          <p:cNvSpPr/>
          <p:nvPr/>
        </p:nvSpPr>
        <p:spPr>
          <a:xfrm rot="1475339">
            <a:off x="7388989" y="3688568"/>
            <a:ext cx="565523" cy="4572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5"/>
          <p:cNvSpPr/>
          <p:nvPr/>
        </p:nvSpPr>
        <p:spPr>
          <a:xfrm rot="-440689">
            <a:off x="5661918" y="2166975"/>
            <a:ext cx="704905" cy="404959"/>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5"/>
          <p:cNvSpPr/>
          <p:nvPr/>
        </p:nvSpPr>
        <p:spPr>
          <a:xfrm rot="-8651471">
            <a:off x="3673293" y="1908608"/>
            <a:ext cx="613106" cy="554085"/>
          </a:xfrm>
          <a:custGeom>
            <a:avLst/>
            <a:gdLst/>
            <a:ahLst/>
            <a:cxnLst/>
            <a:rect l="l" t="t" r="r" b="b"/>
            <a:pathLst>
              <a:path w="195753" h="152426" extrusionOk="0">
                <a:moveTo>
                  <a:pt x="142692" y="0"/>
                </a:moveTo>
                <a:cubicBezTo>
                  <a:pt x="142084" y="0"/>
                  <a:pt x="141476" y="13"/>
                  <a:pt x="140869" y="38"/>
                </a:cubicBezTo>
                <a:cubicBezTo>
                  <a:pt x="129892" y="601"/>
                  <a:pt x="119478" y="5104"/>
                  <a:pt x="109199" y="8763"/>
                </a:cubicBezTo>
                <a:cubicBezTo>
                  <a:pt x="101590" y="11436"/>
                  <a:pt x="93530" y="13737"/>
                  <a:pt x="85625" y="13737"/>
                </a:cubicBezTo>
                <a:cubicBezTo>
                  <a:pt x="82711" y="13737"/>
                  <a:pt x="79819" y="13425"/>
                  <a:pt x="76978" y="12703"/>
                </a:cubicBezTo>
                <a:cubicBezTo>
                  <a:pt x="69233" y="10879"/>
                  <a:pt x="62343" y="6230"/>
                  <a:pt x="54743" y="4124"/>
                </a:cubicBezTo>
                <a:cubicBezTo>
                  <a:pt x="51566" y="3234"/>
                  <a:pt x="48432" y="2817"/>
                  <a:pt x="45386" y="2817"/>
                </a:cubicBezTo>
                <a:cubicBezTo>
                  <a:pt x="19558" y="2817"/>
                  <a:pt x="0" y="32738"/>
                  <a:pt x="13223" y="57038"/>
                </a:cubicBezTo>
                <a:cubicBezTo>
                  <a:pt x="16747" y="63647"/>
                  <a:pt x="22376" y="68995"/>
                  <a:pt x="27014" y="74905"/>
                </a:cubicBezTo>
                <a:cubicBezTo>
                  <a:pt x="31799" y="80962"/>
                  <a:pt x="35604" y="88134"/>
                  <a:pt x="35041" y="95598"/>
                </a:cubicBezTo>
                <a:cubicBezTo>
                  <a:pt x="34478" y="101925"/>
                  <a:pt x="30955" y="107419"/>
                  <a:pt x="29412" y="113611"/>
                </a:cubicBezTo>
                <a:cubicBezTo>
                  <a:pt x="26598" y="125151"/>
                  <a:pt x="32227" y="138098"/>
                  <a:pt x="41931" y="145134"/>
                </a:cubicBezTo>
                <a:cubicBezTo>
                  <a:pt x="48643" y="150088"/>
                  <a:pt x="56895" y="152426"/>
                  <a:pt x="65206" y="152426"/>
                </a:cubicBezTo>
                <a:cubicBezTo>
                  <a:pt x="68926" y="152426"/>
                  <a:pt x="72658" y="151957"/>
                  <a:pt x="76269" y="151045"/>
                </a:cubicBezTo>
                <a:cubicBezTo>
                  <a:pt x="87955" y="148084"/>
                  <a:pt x="98223" y="140912"/>
                  <a:pt x="106385" y="132041"/>
                </a:cubicBezTo>
                <a:cubicBezTo>
                  <a:pt x="110607" y="127256"/>
                  <a:pt x="114828" y="121773"/>
                  <a:pt x="121167" y="120085"/>
                </a:cubicBezTo>
                <a:cubicBezTo>
                  <a:pt x="122489" y="119737"/>
                  <a:pt x="123826" y="119594"/>
                  <a:pt x="125171" y="119594"/>
                </a:cubicBezTo>
                <a:cubicBezTo>
                  <a:pt x="129841" y="119594"/>
                  <a:pt x="134622" y="121316"/>
                  <a:pt x="139315" y="122190"/>
                </a:cubicBezTo>
                <a:cubicBezTo>
                  <a:pt x="141842" y="122665"/>
                  <a:pt x="144390" y="122898"/>
                  <a:pt x="146928" y="122898"/>
                </a:cubicBezTo>
                <a:cubicBezTo>
                  <a:pt x="155698" y="122898"/>
                  <a:pt x="164344" y="120111"/>
                  <a:pt x="171547" y="114872"/>
                </a:cubicBezTo>
                <a:cubicBezTo>
                  <a:pt x="186183" y="104042"/>
                  <a:pt x="194199" y="84058"/>
                  <a:pt x="194908" y="63928"/>
                </a:cubicBezTo>
                <a:cubicBezTo>
                  <a:pt x="195753" y="41558"/>
                  <a:pt x="187726" y="18895"/>
                  <a:pt x="169994" y="8065"/>
                </a:cubicBezTo>
                <a:cubicBezTo>
                  <a:pt x="161792" y="3038"/>
                  <a:pt x="152227" y="0"/>
                  <a:pt x="142692"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5"/>
          <p:cNvSpPr/>
          <p:nvPr/>
        </p:nvSpPr>
        <p:spPr>
          <a:xfrm rot="4847098">
            <a:off x="4706811" y="3484629"/>
            <a:ext cx="677687" cy="465038"/>
          </a:xfrm>
          <a:custGeom>
            <a:avLst/>
            <a:gdLst/>
            <a:ahLst/>
            <a:cxnLst/>
            <a:rect l="l" t="t" r="r" b="b"/>
            <a:pathLst>
              <a:path w="237213" h="188547" extrusionOk="0">
                <a:moveTo>
                  <a:pt x="134594" y="1"/>
                </a:moveTo>
                <a:cubicBezTo>
                  <a:pt x="121057" y="1"/>
                  <a:pt x="102984" y="2699"/>
                  <a:pt x="85029" y="13547"/>
                </a:cubicBezTo>
                <a:cubicBezTo>
                  <a:pt x="49423" y="35001"/>
                  <a:pt x="31208" y="75135"/>
                  <a:pt x="15553" y="107381"/>
                </a:cubicBezTo>
                <a:cubicBezTo>
                  <a:pt x="1" y="139628"/>
                  <a:pt x="8594" y="171178"/>
                  <a:pt x="35615" y="184401"/>
                </a:cubicBezTo>
                <a:cubicBezTo>
                  <a:pt x="41716" y="187374"/>
                  <a:pt x="47384" y="188547"/>
                  <a:pt x="52936" y="188547"/>
                </a:cubicBezTo>
                <a:cubicBezTo>
                  <a:pt x="72085" y="188547"/>
                  <a:pt x="89868" y="174590"/>
                  <a:pt x="119363" y="172338"/>
                </a:cubicBezTo>
                <a:cubicBezTo>
                  <a:pt x="157529" y="169443"/>
                  <a:pt x="167737" y="174194"/>
                  <a:pt x="199398" y="151812"/>
                </a:cubicBezTo>
                <a:cubicBezTo>
                  <a:pt x="231180" y="129541"/>
                  <a:pt x="237212" y="80239"/>
                  <a:pt x="212510" y="45209"/>
                </a:cubicBezTo>
                <a:cubicBezTo>
                  <a:pt x="187799" y="10178"/>
                  <a:pt x="156945" y="2644"/>
                  <a:pt x="156945" y="2644"/>
                </a:cubicBezTo>
                <a:cubicBezTo>
                  <a:pt x="156945" y="2644"/>
                  <a:pt x="147991" y="1"/>
                  <a:pt x="134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5"/>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Traffic by Country</a:t>
            </a:r>
            <a:endParaRPr/>
          </a:p>
        </p:txBody>
      </p:sp>
      <p:sp>
        <p:nvSpPr>
          <p:cNvPr id="1799" name="Google Shape;1799;p45"/>
          <p:cNvSpPr txBox="1"/>
          <p:nvPr/>
        </p:nvSpPr>
        <p:spPr>
          <a:xfrm>
            <a:off x="1481150" y="1655708"/>
            <a:ext cx="804600" cy="313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b="1">
                <a:solidFill>
                  <a:schemeClr val="accent2"/>
                </a:solidFill>
                <a:latin typeface="Kulim Park"/>
                <a:ea typeface="Kulim Park"/>
                <a:cs typeface="Kulim Park"/>
                <a:sym typeface="Kulim Park"/>
              </a:rPr>
              <a:t>Mercury</a:t>
            </a:r>
            <a:endParaRPr sz="1600" b="1">
              <a:solidFill>
                <a:schemeClr val="accent2"/>
              </a:solidFill>
              <a:latin typeface="Kulim Park"/>
              <a:ea typeface="Kulim Park"/>
              <a:cs typeface="Kulim Park"/>
              <a:sym typeface="Kulim Park"/>
            </a:endParaRPr>
          </a:p>
        </p:txBody>
      </p:sp>
      <p:sp>
        <p:nvSpPr>
          <p:cNvPr id="1800" name="Google Shape;1800;p45"/>
          <p:cNvSpPr txBox="1"/>
          <p:nvPr/>
        </p:nvSpPr>
        <p:spPr>
          <a:xfrm>
            <a:off x="1481150" y="2453258"/>
            <a:ext cx="804600" cy="313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b="1">
                <a:solidFill>
                  <a:schemeClr val="accent2"/>
                </a:solidFill>
                <a:latin typeface="Kulim Park"/>
                <a:ea typeface="Kulim Park"/>
                <a:cs typeface="Kulim Park"/>
                <a:sym typeface="Kulim Park"/>
              </a:rPr>
              <a:t>Jupiter</a:t>
            </a:r>
            <a:endParaRPr sz="1600" b="1">
              <a:solidFill>
                <a:schemeClr val="accent2"/>
              </a:solidFill>
              <a:latin typeface="Kulim Park"/>
              <a:ea typeface="Kulim Park"/>
              <a:cs typeface="Kulim Park"/>
              <a:sym typeface="Kulim Park"/>
            </a:endParaRPr>
          </a:p>
        </p:txBody>
      </p:sp>
      <p:sp>
        <p:nvSpPr>
          <p:cNvPr id="1801" name="Google Shape;1801;p45"/>
          <p:cNvSpPr txBox="1"/>
          <p:nvPr/>
        </p:nvSpPr>
        <p:spPr>
          <a:xfrm>
            <a:off x="1481150" y="3250808"/>
            <a:ext cx="804600" cy="313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b="1">
                <a:solidFill>
                  <a:schemeClr val="accent2"/>
                </a:solidFill>
                <a:latin typeface="Kulim Park"/>
                <a:ea typeface="Kulim Park"/>
                <a:cs typeface="Kulim Park"/>
                <a:sym typeface="Kulim Park"/>
              </a:rPr>
              <a:t>Venus</a:t>
            </a:r>
            <a:endParaRPr sz="1600" b="1">
              <a:solidFill>
                <a:schemeClr val="accent2"/>
              </a:solidFill>
              <a:latin typeface="Kulim Park"/>
              <a:ea typeface="Kulim Park"/>
              <a:cs typeface="Kulim Park"/>
              <a:sym typeface="Kulim Park"/>
            </a:endParaRPr>
          </a:p>
        </p:txBody>
      </p:sp>
      <p:sp>
        <p:nvSpPr>
          <p:cNvPr id="1802" name="Google Shape;1802;p45"/>
          <p:cNvSpPr txBox="1"/>
          <p:nvPr/>
        </p:nvSpPr>
        <p:spPr>
          <a:xfrm>
            <a:off x="1481150" y="4048358"/>
            <a:ext cx="804600" cy="313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b="1">
                <a:solidFill>
                  <a:schemeClr val="accent2"/>
                </a:solidFill>
                <a:latin typeface="Kulim Park"/>
                <a:ea typeface="Kulim Park"/>
                <a:cs typeface="Kulim Park"/>
                <a:sym typeface="Kulim Park"/>
              </a:rPr>
              <a:t>Saturn</a:t>
            </a:r>
            <a:endParaRPr sz="1600" b="1">
              <a:solidFill>
                <a:schemeClr val="accent2"/>
              </a:solidFill>
              <a:latin typeface="Kulim Park"/>
              <a:ea typeface="Kulim Park"/>
              <a:cs typeface="Kulim Park"/>
              <a:sym typeface="Kulim Park"/>
            </a:endParaRPr>
          </a:p>
        </p:txBody>
      </p:sp>
      <p:sp>
        <p:nvSpPr>
          <p:cNvPr id="1803" name="Google Shape;1803;p45"/>
          <p:cNvSpPr txBox="1"/>
          <p:nvPr/>
        </p:nvSpPr>
        <p:spPr>
          <a:xfrm>
            <a:off x="1481150" y="1916656"/>
            <a:ext cx="831300" cy="313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accent6"/>
                </a:solidFill>
                <a:latin typeface="Darker Grotesque Medium"/>
                <a:ea typeface="Darker Grotesque Medium"/>
                <a:cs typeface="Darker Grotesque Medium"/>
                <a:sym typeface="Darker Grotesque Medium"/>
              </a:rPr>
              <a:t>35%</a:t>
            </a:r>
            <a:endParaRPr sz="1600">
              <a:solidFill>
                <a:schemeClr val="accent6"/>
              </a:solidFill>
              <a:latin typeface="Darker Grotesque Medium"/>
              <a:ea typeface="Darker Grotesque Medium"/>
              <a:cs typeface="Darker Grotesque Medium"/>
              <a:sym typeface="Darker Grotesque Medium"/>
            </a:endParaRPr>
          </a:p>
        </p:txBody>
      </p:sp>
      <p:sp>
        <p:nvSpPr>
          <p:cNvPr id="1804" name="Google Shape;1804;p45"/>
          <p:cNvSpPr txBox="1"/>
          <p:nvPr/>
        </p:nvSpPr>
        <p:spPr>
          <a:xfrm>
            <a:off x="1481150" y="2714206"/>
            <a:ext cx="831300" cy="313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accent6"/>
                </a:solidFill>
                <a:latin typeface="Darker Grotesque Medium"/>
                <a:ea typeface="Darker Grotesque Medium"/>
                <a:cs typeface="Darker Grotesque Medium"/>
                <a:sym typeface="Darker Grotesque Medium"/>
              </a:rPr>
              <a:t>19%</a:t>
            </a:r>
            <a:endParaRPr sz="1600">
              <a:solidFill>
                <a:schemeClr val="accent6"/>
              </a:solidFill>
              <a:latin typeface="Darker Grotesque Medium"/>
              <a:ea typeface="Darker Grotesque Medium"/>
              <a:cs typeface="Darker Grotesque Medium"/>
              <a:sym typeface="Darker Grotesque Medium"/>
            </a:endParaRPr>
          </a:p>
        </p:txBody>
      </p:sp>
      <p:sp>
        <p:nvSpPr>
          <p:cNvPr id="1805" name="Google Shape;1805;p45"/>
          <p:cNvSpPr txBox="1"/>
          <p:nvPr/>
        </p:nvSpPr>
        <p:spPr>
          <a:xfrm>
            <a:off x="1481150" y="3511756"/>
            <a:ext cx="831300" cy="313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accent6"/>
                </a:solidFill>
                <a:latin typeface="Darker Grotesque Medium"/>
                <a:ea typeface="Darker Grotesque Medium"/>
                <a:cs typeface="Darker Grotesque Medium"/>
                <a:sym typeface="Darker Grotesque Medium"/>
              </a:rPr>
              <a:t>22%</a:t>
            </a:r>
            <a:endParaRPr sz="1600">
              <a:solidFill>
                <a:schemeClr val="accent6"/>
              </a:solidFill>
              <a:latin typeface="Darker Grotesque Medium"/>
              <a:ea typeface="Darker Grotesque Medium"/>
              <a:cs typeface="Darker Grotesque Medium"/>
              <a:sym typeface="Darker Grotesque Medium"/>
            </a:endParaRPr>
          </a:p>
        </p:txBody>
      </p:sp>
      <p:sp>
        <p:nvSpPr>
          <p:cNvPr id="1806" name="Google Shape;1806;p45"/>
          <p:cNvSpPr txBox="1"/>
          <p:nvPr/>
        </p:nvSpPr>
        <p:spPr>
          <a:xfrm>
            <a:off x="1481150" y="4309306"/>
            <a:ext cx="831300" cy="3135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accent6"/>
                </a:solidFill>
                <a:latin typeface="Darker Grotesque Medium"/>
                <a:ea typeface="Darker Grotesque Medium"/>
                <a:cs typeface="Darker Grotesque Medium"/>
                <a:sym typeface="Darker Grotesque Medium"/>
              </a:rPr>
              <a:t>24%</a:t>
            </a:r>
            <a:endParaRPr sz="1600">
              <a:solidFill>
                <a:schemeClr val="accent6"/>
              </a:solidFill>
              <a:latin typeface="Darker Grotesque Medium"/>
              <a:ea typeface="Darker Grotesque Medium"/>
              <a:cs typeface="Darker Grotesque Medium"/>
              <a:sym typeface="Darker Grotesque Medium"/>
            </a:endParaRPr>
          </a:p>
        </p:txBody>
      </p:sp>
      <p:sp>
        <p:nvSpPr>
          <p:cNvPr id="1807" name="Google Shape;1807;p45"/>
          <p:cNvSpPr/>
          <p:nvPr/>
        </p:nvSpPr>
        <p:spPr>
          <a:xfrm>
            <a:off x="1022276" y="1723200"/>
            <a:ext cx="336249" cy="243226"/>
          </a:xfrm>
          <a:custGeom>
            <a:avLst/>
            <a:gdLst/>
            <a:ahLst/>
            <a:cxnLst/>
            <a:rect l="l" t="t" r="r" b="b"/>
            <a:pathLst>
              <a:path w="237213" h="188547" extrusionOk="0">
                <a:moveTo>
                  <a:pt x="134594" y="1"/>
                </a:moveTo>
                <a:cubicBezTo>
                  <a:pt x="121057" y="1"/>
                  <a:pt x="102984" y="2699"/>
                  <a:pt x="85029" y="13547"/>
                </a:cubicBezTo>
                <a:cubicBezTo>
                  <a:pt x="49423" y="35001"/>
                  <a:pt x="31208" y="75135"/>
                  <a:pt x="15553" y="107381"/>
                </a:cubicBezTo>
                <a:cubicBezTo>
                  <a:pt x="1" y="139628"/>
                  <a:pt x="8594" y="171178"/>
                  <a:pt x="35615" y="184401"/>
                </a:cubicBezTo>
                <a:cubicBezTo>
                  <a:pt x="41716" y="187374"/>
                  <a:pt x="47384" y="188547"/>
                  <a:pt x="52936" y="188547"/>
                </a:cubicBezTo>
                <a:cubicBezTo>
                  <a:pt x="72085" y="188547"/>
                  <a:pt x="89868" y="174590"/>
                  <a:pt x="119363" y="172338"/>
                </a:cubicBezTo>
                <a:cubicBezTo>
                  <a:pt x="157529" y="169443"/>
                  <a:pt x="167737" y="174194"/>
                  <a:pt x="199398" y="151812"/>
                </a:cubicBezTo>
                <a:cubicBezTo>
                  <a:pt x="231180" y="129541"/>
                  <a:pt x="237212" y="80239"/>
                  <a:pt x="212510" y="45209"/>
                </a:cubicBezTo>
                <a:cubicBezTo>
                  <a:pt x="187799" y="10178"/>
                  <a:pt x="156945" y="2644"/>
                  <a:pt x="156945" y="2644"/>
                </a:cubicBezTo>
                <a:cubicBezTo>
                  <a:pt x="156945" y="2644"/>
                  <a:pt x="147991" y="1"/>
                  <a:pt x="13459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5"/>
          <p:cNvSpPr/>
          <p:nvPr/>
        </p:nvSpPr>
        <p:spPr>
          <a:xfrm>
            <a:off x="1022276" y="2538325"/>
            <a:ext cx="336249" cy="243226"/>
          </a:xfrm>
          <a:custGeom>
            <a:avLst/>
            <a:gdLst/>
            <a:ahLst/>
            <a:cxnLst/>
            <a:rect l="l" t="t" r="r" b="b"/>
            <a:pathLst>
              <a:path w="237213" h="188547" extrusionOk="0">
                <a:moveTo>
                  <a:pt x="134594" y="1"/>
                </a:moveTo>
                <a:cubicBezTo>
                  <a:pt x="121057" y="1"/>
                  <a:pt x="102984" y="2699"/>
                  <a:pt x="85029" y="13547"/>
                </a:cubicBezTo>
                <a:cubicBezTo>
                  <a:pt x="49423" y="35001"/>
                  <a:pt x="31208" y="75135"/>
                  <a:pt x="15553" y="107381"/>
                </a:cubicBezTo>
                <a:cubicBezTo>
                  <a:pt x="1" y="139628"/>
                  <a:pt x="8594" y="171178"/>
                  <a:pt x="35615" y="184401"/>
                </a:cubicBezTo>
                <a:cubicBezTo>
                  <a:pt x="41716" y="187374"/>
                  <a:pt x="47384" y="188547"/>
                  <a:pt x="52936" y="188547"/>
                </a:cubicBezTo>
                <a:cubicBezTo>
                  <a:pt x="72085" y="188547"/>
                  <a:pt x="89868" y="174590"/>
                  <a:pt x="119363" y="172338"/>
                </a:cubicBezTo>
                <a:cubicBezTo>
                  <a:pt x="157529" y="169443"/>
                  <a:pt x="167737" y="174194"/>
                  <a:pt x="199398" y="151812"/>
                </a:cubicBezTo>
                <a:cubicBezTo>
                  <a:pt x="231180" y="129541"/>
                  <a:pt x="237212" y="80239"/>
                  <a:pt x="212510" y="45209"/>
                </a:cubicBezTo>
                <a:cubicBezTo>
                  <a:pt x="187799" y="10178"/>
                  <a:pt x="156945" y="2644"/>
                  <a:pt x="156945" y="2644"/>
                </a:cubicBezTo>
                <a:cubicBezTo>
                  <a:pt x="156945" y="2644"/>
                  <a:pt x="147991" y="1"/>
                  <a:pt x="1345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5"/>
          <p:cNvSpPr/>
          <p:nvPr/>
        </p:nvSpPr>
        <p:spPr>
          <a:xfrm>
            <a:off x="1022276" y="3318300"/>
            <a:ext cx="336249" cy="243226"/>
          </a:xfrm>
          <a:custGeom>
            <a:avLst/>
            <a:gdLst/>
            <a:ahLst/>
            <a:cxnLst/>
            <a:rect l="l" t="t" r="r" b="b"/>
            <a:pathLst>
              <a:path w="237213" h="188547" extrusionOk="0">
                <a:moveTo>
                  <a:pt x="134594" y="1"/>
                </a:moveTo>
                <a:cubicBezTo>
                  <a:pt x="121057" y="1"/>
                  <a:pt x="102984" y="2699"/>
                  <a:pt x="85029" y="13547"/>
                </a:cubicBezTo>
                <a:cubicBezTo>
                  <a:pt x="49423" y="35001"/>
                  <a:pt x="31208" y="75135"/>
                  <a:pt x="15553" y="107381"/>
                </a:cubicBezTo>
                <a:cubicBezTo>
                  <a:pt x="1" y="139628"/>
                  <a:pt x="8594" y="171178"/>
                  <a:pt x="35615" y="184401"/>
                </a:cubicBezTo>
                <a:cubicBezTo>
                  <a:pt x="41716" y="187374"/>
                  <a:pt x="47384" y="188547"/>
                  <a:pt x="52936" y="188547"/>
                </a:cubicBezTo>
                <a:cubicBezTo>
                  <a:pt x="72085" y="188547"/>
                  <a:pt x="89868" y="174590"/>
                  <a:pt x="119363" y="172338"/>
                </a:cubicBezTo>
                <a:cubicBezTo>
                  <a:pt x="157529" y="169443"/>
                  <a:pt x="167737" y="174194"/>
                  <a:pt x="199398" y="151812"/>
                </a:cubicBezTo>
                <a:cubicBezTo>
                  <a:pt x="231180" y="129541"/>
                  <a:pt x="237212" y="80239"/>
                  <a:pt x="212510" y="45209"/>
                </a:cubicBezTo>
                <a:cubicBezTo>
                  <a:pt x="187799" y="10178"/>
                  <a:pt x="156945" y="2644"/>
                  <a:pt x="156945" y="2644"/>
                </a:cubicBezTo>
                <a:cubicBezTo>
                  <a:pt x="156945" y="2644"/>
                  <a:pt x="147991" y="1"/>
                  <a:pt x="13459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5"/>
          <p:cNvSpPr/>
          <p:nvPr/>
        </p:nvSpPr>
        <p:spPr>
          <a:xfrm>
            <a:off x="1022276" y="4115849"/>
            <a:ext cx="336249" cy="243226"/>
          </a:xfrm>
          <a:custGeom>
            <a:avLst/>
            <a:gdLst/>
            <a:ahLst/>
            <a:cxnLst/>
            <a:rect l="l" t="t" r="r" b="b"/>
            <a:pathLst>
              <a:path w="237213" h="188547" extrusionOk="0">
                <a:moveTo>
                  <a:pt x="134594" y="1"/>
                </a:moveTo>
                <a:cubicBezTo>
                  <a:pt x="121057" y="1"/>
                  <a:pt x="102984" y="2699"/>
                  <a:pt x="85029" y="13547"/>
                </a:cubicBezTo>
                <a:cubicBezTo>
                  <a:pt x="49423" y="35001"/>
                  <a:pt x="31208" y="75135"/>
                  <a:pt x="15553" y="107381"/>
                </a:cubicBezTo>
                <a:cubicBezTo>
                  <a:pt x="1" y="139628"/>
                  <a:pt x="8594" y="171178"/>
                  <a:pt x="35615" y="184401"/>
                </a:cubicBezTo>
                <a:cubicBezTo>
                  <a:pt x="41716" y="187374"/>
                  <a:pt x="47384" y="188547"/>
                  <a:pt x="52936" y="188547"/>
                </a:cubicBezTo>
                <a:cubicBezTo>
                  <a:pt x="72085" y="188547"/>
                  <a:pt x="89868" y="174590"/>
                  <a:pt x="119363" y="172338"/>
                </a:cubicBezTo>
                <a:cubicBezTo>
                  <a:pt x="157529" y="169443"/>
                  <a:pt x="167737" y="174194"/>
                  <a:pt x="199398" y="151812"/>
                </a:cubicBezTo>
                <a:cubicBezTo>
                  <a:pt x="231180" y="129541"/>
                  <a:pt x="237212" y="80239"/>
                  <a:pt x="212510" y="45209"/>
                </a:cubicBezTo>
                <a:cubicBezTo>
                  <a:pt x="187799" y="10178"/>
                  <a:pt x="156945" y="2644"/>
                  <a:pt x="156945" y="2644"/>
                </a:cubicBezTo>
                <a:cubicBezTo>
                  <a:pt x="156945" y="2644"/>
                  <a:pt x="147991" y="1"/>
                  <a:pt x="1345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811" name="Google Shape;1811;p45"/>
          <p:cNvGrpSpPr/>
          <p:nvPr/>
        </p:nvGrpSpPr>
        <p:grpSpPr>
          <a:xfrm>
            <a:off x="3638264" y="1723110"/>
            <a:ext cx="4308495" cy="2833152"/>
            <a:chOff x="235800" y="830650"/>
            <a:chExt cx="6978450" cy="4588844"/>
          </a:xfrm>
        </p:grpSpPr>
        <p:sp>
          <p:nvSpPr>
            <p:cNvPr id="1812" name="Google Shape;1812;p4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5"/>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45"/>
          <p:cNvGrpSpPr/>
          <p:nvPr/>
        </p:nvGrpSpPr>
        <p:grpSpPr>
          <a:xfrm>
            <a:off x="2247530" y="78929"/>
            <a:ext cx="1432465" cy="1201272"/>
            <a:chOff x="2465575" y="128975"/>
            <a:chExt cx="1172710" cy="983440"/>
          </a:xfrm>
        </p:grpSpPr>
        <p:sp>
          <p:nvSpPr>
            <p:cNvPr id="1819" name="Google Shape;1819;p45"/>
            <p:cNvSpPr/>
            <p:nvPr/>
          </p:nvSpPr>
          <p:spPr>
            <a:xfrm>
              <a:off x="2468378" y="131817"/>
              <a:ext cx="510753" cy="285717"/>
            </a:xfrm>
            <a:custGeom>
              <a:avLst/>
              <a:gdLst/>
              <a:ahLst/>
              <a:cxnLst/>
              <a:rect l="l" t="t" r="r" b="b"/>
              <a:pathLst>
                <a:path w="12937" h="7237" extrusionOk="0">
                  <a:moveTo>
                    <a:pt x="1049" y="0"/>
                  </a:moveTo>
                  <a:lnTo>
                    <a:pt x="0" y="5240"/>
                  </a:lnTo>
                  <a:lnTo>
                    <a:pt x="10008" y="7236"/>
                  </a:lnTo>
                  <a:lnTo>
                    <a:pt x="12936" y="5169"/>
                  </a:lnTo>
                  <a:lnTo>
                    <a:pt x="11055" y="1995"/>
                  </a:lnTo>
                  <a:lnTo>
                    <a:pt x="10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5"/>
            <p:cNvSpPr/>
            <p:nvPr/>
          </p:nvSpPr>
          <p:spPr>
            <a:xfrm>
              <a:off x="2465575" y="128975"/>
              <a:ext cx="516951" cy="291362"/>
            </a:xfrm>
            <a:custGeom>
              <a:avLst/>
              <a:gdLst/>
              <a:ahLst/>
              <a:cxnLst/>
              <a:rect l="l" t="t" r="r" b="b"/>
              <a:pathLst>
                <a:path w="13094" h="7380" extrusionOk="0">
                  <a:moveTo>
                    <a:pt x="1162" y="144"/>
                  </a:moveTo>
                  <a:lnTo>
                    <a:pt x="11084" y="2125"/>
                  </a:lnTo>
                  <a:lnTo>
                    <a:pt x="12921" y="5226"/>
                  </a:lnTo>
                  <a:lnTo>
                    <a:pt x="10064" y="7251"/>
                  </a:lnTo>
                  <a:lnTo>
                    <a:pt x="144" y="5270"/>
                  </a:lnTo>
                  <a:lnTo>
                    <a:pt x="1162" y="144"/>
                  </a:lnTo>
                  <a:close/>
                  <a:moveTo>
                    <a:pt x="1063" y="0"/>
                  </a:moveTo>
                  <a:lnTo>
                    <a:pt x="0" y="5369"/>
                  </a:lnTo>
                  <a:lnTo>
                    <a:pt x="10064" y="7379"/>
                  </a:lnTo>
                  <a:lnTo>
                    <a:pt x="10092" y="7379"/>
                  </a:lnTo>
                  <a:lnTo>
                    <a:pt x="13094" y="5255"/>
                  </a:lnTo>
                  <a:lnTo>
                    <a:pt x="11170" y="2010"/>
                  </a:lnTo>
                  <a:lnTo>
                    <a:pt x="10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5"/>
            <p:cNvSpPr/>
            <p:nvPr/>
          </p:nvSpPr>
          <p:spPr>
            <a:xfrm>
              <a:off x="2543784" y="172639"/>
              <a:ext cx="39717" cy="66326"/>
            </a:xfrm>
            <a:custGeom>
              <a:avLst/>
              <a:gdLst/>
              <a:ahLst/>
              <a:cxnLst/>
              <a:rect l="l" t="t" r="r" b="b"/>
              <a:pathLst>
                <a:path w="1006" h="1680" extrusionOk="0">
                  <a:moveTo>
                    <a:pt x="330" y="0"/>
                  </a:moveTo>
                  <a:lnTo>
                    <a:pt x="0" y="1622"/>
                  </a:lnTo>
                  <a:lnTo>
                    <a:pt x="259" y="1679"/>
                  </a:lnTo>
                  <a:lnTo>
                    <a:pt x="387" y="1005"/>
                  </a:lnTo>
                  <a:lnTo>
                    <a:pt x="718" y="1076"/>
                  </a:lnTo>
                  <a:lnTo>
                    <a:pt x="761" y="833"/>
                  </a:lnTo>
                  <a:lnTo>
                    <a:pt x="431" y="775"/>
                  </a:lnTo>
                  <a:lnTo>
                    <a:pt x="531" y="287"/>
                  </a:lnTo>
                  <a:lnTo>
                    <a:pt x="962" y="373"/>
                  </a:lnTo>
                  <a:lnTo>
                    <a:pt x="1005" y="129"/>
                  </a:lnTo>
                  <a:lnTo>
                    <a:pt x="3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5"/>
            <p:cNvSpPr/>
            <p:nvPr/>
          </p:nvSpPr>
          <p:spPr>
            <a:xfrm>
              <a:off x="2577184" y="179429"/>
              <a:ext cx="42007" cy="70314"/>
            </a:xfrm>
            <a:custGeom>
              <a:avLst/>
              <a:gdLst/>
              <a:ahLst/>
              <a:cxnLst/>
              <a:rect l="l" t="t" r="r" b="b"/>
              <a:pathLst>
                <a:path w="1064" h="1781" extrusionOk="0">
                  <a:moveTo>
                    <a:pt x="518" y="273"/>
                  </a:moveTo>
                  <a:lnTo>
                    <a:pt x="647" y="301"/>
                  </a:lnTo>
                  <a:cubicBezTo>
                    <a:pt x="734" y="316"/>
                    <a:pt x="762" y="387"/>
                    <a:pt x="747" y="502"/>
                  </a:cubicBezTo>
                  <a:lnTo>
                    <a:pt x="705" y="661"/>
                  </a:lnTo>
                  <a:cubicBezTo>
                    <a:pt x="692" y="770"/>
                    <a:pt x="639" y="807"/>
                    <a:pt x="560" y="807"/>
                  </a:cubicBezTo>
                  <a:cubicBezTo>
                    <a:pt x="547" y="807"/>
                    <a:pt x="533" y="806"/>
                    <a:pt x="518" y="804"/>
                  </a:cubicBezTo>
                  <a:lnTo>
                    <a:pt x="418" y="776"/>
                  </a:lnTo>
                  <a:lnTo>
                    <a:pt x="518" y="273"/>
                  </a:lnTo>
                  <a:close/>
                  <a:moveTo>
                    <a:pt x="317" y="0"/>
                  </a:moveTo>
                  <a:lnTo>
                    <a:pt x="1" y="1622"/>
                  </a:lnTo>
                  <a:lnTo>
                    <a:pt x="245" y="1680"/>
                  </a:lnTo>
                  <a:lnTo>
                    <a:pt x="374" y="1019"/>
                  </a:lnTo>
                  <a:lnTo>
                    <a:pt x="460" y="1034"/>
                  </a:lnTo>
                  <a:cubicBezTo>
                    <a:pt x="590" y="1048"/>
                    <a:pt x="619" y="1120"/>
                    <a:pt x="590" y="1278"/>
                  </a:cubicBezTo>
                  <a:lnTo>
                    <a:pt x="546" y="1522"/>
                  </a:lnTo>
                  <a:cubicBezTo>
                    <a:pt x="518" y="1593"/>
                    <a:pt x="518" y="1666"/>
                    <a:pt x="518" y="1737"/>
                  </a:cubicBezTo>
                  <a:lnTo>
                    <a:pt x="791" y="1781"/>
                  </a:lnTo>
                  <a:cubicBezTo>
                    <a:pt x="776" y="1723"/>
                    <a:pt x="776" y="1651"/>
                    <a:pt x="805" y="1580"/>
                  </a:cubicBezTo>
                  <a:lnTo>
                    <a:pt x="848" y="1335"/>
                  </a:lnTo>
                  <a:cubicBezTo>
                    <a:pt x="877" y="1163"/>
                    <a:pt x="862" y="1019"/>
                    <a:pt x="747" y="948"/>
                  </a:cubicBezTo>
                  <a:cubicBezTo>
                    <a:pt x="877" y="919"/>
                    <a:pt x="948" y="818"/>
                    <a:pt x="977" y="646"/>
                  </a:cubicBezTo>
                  <a:lnTo>
                    <a:pt x="1006" y="517"/>
                  </a:lnTo>
                  <a:cubicBezTo>
                    <a:pt x="1063" y="273"/>
                    <a:pt x="963" y="129"/>
                    <a:pt x="705" y="72"/>
                  </a:cubicBezTo>
                  <a:lnTo>
                    <a:pt x="3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5"/>
            <p:cNvSpPr/>
            <p:nvPr/>
          </p:nvSpPr>
          <p:spPr>
            <a:xfrm>
              <a:off x="2615202" y="186772"/>
              <a:ext cx="40862" cy="69761"/>
            </a:xfrm>
            <a:custGeom>
              <a:avLst/>
              <a:gdLst/>
              <a:ahLst/>
              <a:cxnLst/>
              <a:rect l="l" t="t" r="r" b="b"/>
              <a:pathLst>
                <a:path w="1035" h="1767" extrusionOk="0">
                  <a:moveTo>
                    <a:pt x="330" y="0"/>
                  </a:moveTo>
                  <a:lnTo>
                    <a:pt x="0" y="1637"/>
                  </a:lnTo>
                  <a:lnTo>
                    <a:pt x="689" y="1767"/>
                  </a:lnTo>
                  <a:lnTo>
                    <a:pt x="747" y="1537"/>
                  </a:lnTo>
                  <a:lnTo>
                    <a:pt x="301" y="1451"/>
                  </a:lnTo>
                  <a:lnTo>
                    <a:pt x="402" y="977"/>
                  </a:lnTo>
                  <a:lnTo>
                    <a:pt x="747" y="1049"/>
                  </a:lnTo>
                  <a:lnTo>
                    <a:pt x="789" y="819"/>
                  </a:lnTo>
                  <a:lnTo>
                    <a:pt x="445" y="747"/>
                  </a:lnTo>
                  <a:lnTo>
                    <a:pt x="546" y="288"/>
                  </a:lnTo>
                  <a:lnTo>
                    <a:pt x="977" y="374"/>
                  </a:lnTo>
                  <a:lnTo>
                    <a:pt x="1034" y="144"/>
                  </a:lnTo>
                  <a:lnTo>
                    <a:pt x="3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5"/>
            <p:cNvSpPr/>
            <p:nvPr/>
          </p:nvSpPr>
          <p:spPr>
            <a:xfrm>
              <a:off x="2650339" y="194155"/>
              <a:ext cx="40270" cy="69722"/>
            </a:xfrm>
            <a:custGeom>
              <a:avLst/>
              <a:gdLst/>
              <a:ahLst/>
              <a:cxnLst/>
              <a:rect l="l" t="t" r="r" b="b"/>
              <a:pathLst>
                <a:path w="1020" h="1766" extrusionOk="0">
                  <a:moveTo>
                    <a:pt x="330" y="1"/>
                  </a:moveTo>
                  <a:lnTo>
                    <a:pt x="0" y="1622"/>
                  </a:lnTo>
                  <a:lnTo>
                    <a:pt x="703" y="1766"/>
                  </a:lnTo>
                  <a:lnTo>
                    <a:pt x="747" y="1536"/>
                  </a:lnTo>
                  <a:lnTo>
                    <a:pt x="301" y="1450"/>
                  </a:lnTo>
                  <a:lnTo>
                    <a:pt x="402" y="962"/>
                  </a:lnTo>
                  <a:lnTo>
                    <a:pt x="747" y="1034"/>
                  </a:lnTo>
                  <a:lnTo>
                    <a:pt x="804" y="805"/>
                  </a:lnTo>
                  <a:lnTo>
                    <a:pt x="445" y="732"/>
                  </a:lnTo>
                  <a:lnTo>
                    <a:pt x="531" y="273"/>
                  </a:lnTo>
                  <a:lnTo>
                    <a:pt x="977" y="374"/>
                  </a:lnTo>
                  <a:lnTo>
                    <a:pt x="1019" y="129"/>
                  </a:lnTo>
                  <a:lnTo>
                    <a:pt x="33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5"/>
            <p:cNvSpPr/>
            <p:nvPr/>
          </p:nvSpPr>
          <p:spPr>
            <a:xfrm>
              <a:off x="2526176" y="257637"/>
              <a:ext cx="40862" cy="66682"/>
            </a:xfrm>
            <a:custGeom>
              <a:avLst/>
              <a:gdLst/>
              <a:ahLst/>
              <a:cxnLst/>
              <a:rect l="l" t="t" r="r" b="b"/>
              <a:pathLst>
                <a:path w="1035" h="1689" extrusionOk="0">
                  <a:moveTo>
                    <a:pt x="581" y="1"/>
                  </a:moveTo>
                  <a:cubicBezTo>
                    <a:pt x="399" y="1"/>
                    <a:pt x="279" y="127"/>
                    <a:pt x="230" y="345"/>
                  </a:cubicBezTo>
                  <a:cubicBezTo>
                    <a:pt x="144" y="818"/>
                    <a:pt x="632" y="977"/>
                    <a:pt x="561" y="1321"/>
                  </a:cubicBezTo>
                  <a:cubicBezTo>
                    <a:pt x="538" y="1401"/>
                    <a:pt x="497" y="1445"/>
                    <a:pt x="445" y="1445"/>
                  </a:cubicBezTo>
                  <a:cubicBezTo>
                    <a:pt x="431" y="1445"/>
                    <a:pt x="417" y="1442"/>
                    <a:pt x="403" y="1436"/>
                  </a:cubicBezTo>
                  <a:cubicBezTo>
                    <a:pt x="317" y="1421"/>
                    <a:pt x="274" y="1379"/>
                    <a:pt x="303" y="1264"/>
                  </a:cubicBezTo>
                  <a:lnTo>
                    <a:pt x="317" y="1134"/>
                  </a:lnTo>
                  <a:lnTo>
                    <a:pt x="73" y="1092"/>
                  </a:lnTo>
                  <a:lnTo>
                    <a:pt x="58" y="1192"/>
                  </a:lnTo>
                  <a:cubicBezTo>
                    <a:pt x="1" y="1450"/>
                    <a:pt x="102" y="1637"/>
                    <a:pt x="360" y="1680"/>
                  </a:cubicBezTo>
                  <a:cubicBezTo>
                    <a:pt x="394" y="1686"/>
                    <a:pt x="426" y="1689"/>
                    <a:pt x="457" y="1689"/>
                  </a:cubicBezTo>
                  <a:cubicBezTo>
                    <a:pt x="646" y="1689"/>
                    <a:pt x="770" y="1573"/>
                    <a:pt x="820" y="1350"/>
                  </a:cubicBezTo>
                  <a:cubicBezTo>
                    <a:pt x="920" y="876"/>
                    <a:pt x="431" y="718"/>
                    <a:pt x="489" y="388"/>
                  </a:cubicBezTo>
                  <a:cubicBezTo>
                    <a:pt x="514" y="287"/>
                    <a:pt x="562" y="242"/>
                    <a:pt x="631" y="242"/>
                  </a:cubicBezTo>
                  <a:cubicBezTo>
                    <a:pt x="641" y="242"/>
                    <a:pt x="651" y="242"/>
                    <a:pt x="661" y="244"/>
                  </a:cubicBezTo>
                  <a:cubicBezTo>
                    <a:pt x="734" y="259"/>
                    <a:pt x="776" y="316"/>
                    <a:pt x="747" y="431"/>
                  </a:cubicBezTo>
                  <a:lnTo>
                    <a:pt x="734" y="503"/>
                  </a:lnTo>
                  <a:lnTo>
                    <a:pt x="977" y="546"/>
                  </a:lnTo>
                  <a:lnTo>
                    <a:pt x="992" y="503"/>
                  </a:lnTo>
                  <a:cubicBezTo>
                    <a:pt x="1034" y="244"/>
                    <a:pt x="948" y="58"/>
                    <a:pt x="690" y="14"/>
                  </a:cubicBezTo>
                  <a:cubicBezTo>
                    <a:pt x="652" y="5"/>
                    <a:pt x="615" y="1"/>
                    <a:pt x="5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5"/>
            <p:cNvSpPr/>
            <p:nvPr/>
          </p:nvSpPr>
          <p:spPr>
            <a:xfrm>
              <a:off x="2563050" y="263322"/>
              <a:ext cx="44257" cy="70314"/>
            </a:xfrm>
            <a:custGeom>
              <a:avLst/>
              <a:gdLst/>
              <a:ahLst/>
              <a:cxnLst/>
              <a:rect l="l" t="t" r="r" b="b"/>
              <a:pathLst>
                <a:path w="1121" h="1781" extrusionOk="0">
                  <a:moveTo>
                    <a:pt x="316" y="0"/>
                  </a:moveTo>
                  <a:lnTo>
                    <a:pt x="1" y="1622"/>
                  </a:lnTo>
                  <a:lnTo>
                    <a:pt x="244" y="1679"/>
                  </a:lnTo>
                  <a:lnTo>
                    <a:pt x="374" y="976"/>
                  </a:lnTo>
                  <a:lnTo>
                    <a:pt x="675" y="1034"/>
                  </a:lnTo>
                  <a:lnTo>
                    <a:pt x="531" y="1737"/>
                  </a:lnTo>
                  <a:lnTo>
                    <a:pt x="790" y="1780"/>
                  </a:lnTo>
                  <a:lnTo>
                    <a:pt x="1120" y="158"/>
                  </a:lnTo>
                  <a:lnTo>
                    <a:pt x="862" y="100"/>
                  </a:lnTo>
                  <a:lnTo>
                    <a:pt x="718" y="804"/>
                  </a:lnTo>
                  <a:lnTo>
                    <a:pt x="431" y="747"/>
                  </a:lnTo>
                  <a:lnTo>
                    <a:pt x="575" y="43"/>
                  </a:lnTo>
                  <a:lnTo>
                    <a:pt x="3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5"/>
            <p:cNvSpPr/>
            <p:nvPr/>
          </p:nvSpPr>
          <p:spPr>
            <a:xfrm>
              <a:off x="2603280" y="271258"/>
              <a:ext cx="23293" cy="66326"/>
            </a:xfrm>
            <a:custGeom>
              <a:avLst/>
              <a:gdLst/>
              <a:ahLst/>
              <a:cxnLst/>
              <a:rect l="l" t="t" r="r" b="b"/>
              <a:pathLst>
                <a:path w="590" h="1680" extrusionOk="0">
                  <a:moveTo>
                    <a:pt x="331" y="0"/>
                  </a:moveTo>
                  <a:lnTo>
                    <a:pt x="0" y="1637"/>
                  </a:lnTo>
                  <a:lnTo>
                    <a:pt x="259" y="1679"/>
                  </a:lnTo>
                  <a:lnTo>
                    <a:pt x="589" y="58"/>
                  </a:lnTo>
                  <a:lnTo>
                    <a:pt x="3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5"/>
            <p:cNvSpPr/>
            <p:nvPr/>
          </p:nvSpPr>
          <p:spPr>
            <a:xfrm>
              <a:off x="2621993" y="275206"/>
              <a:ext cx="42007" cy="66366"/>
            </a:xfrm>
            <a:custGeom>
              <a:avLst/>
              <a:gdLst/>
              <a:ahLst/>
              <a:cxnLst/>
              <a:rect l="l" t="t" r="r" b="b"/>
              <a:pathLst>
                <a:path w="1064" h="1681" extrusionOk="0">
                  <a:moveTo>
                    <a:pt x="546" y="287"/>
                  </a:moveTo>
                  <a:lnTo>
                    <a:pt x="675" y="316"/>
                  </a:lnTo>
                  <a:cubicBezTo>
                    <a:pt x="747" y="331"/>
                    <a:pt x="790" y="373"/>
                    <a:pt x="761" y="488"/>
                  </a:cubicBezTo>
                  <a:lnTo>
                    <a:pt x="718" y="733"/>
                  </a:lnTo>
                  <a:cubicBezTo>
                    <a:pt x="694" y="829"/>
                    <a:pt x="660" y="865"/>
                    <a:pt x="598" y="865"/>
                  </a:cubicBezTo>
                  <a:cubicBezTo>
                    <a:pt x="586" y="865"/>
                    <a:pt x="574" y="864"/>
                    <a:pt x="560" y="861"/>
                  </a:cubicBezTo>
                  <a:lnTo>
                    <a:pt x="431" y="833"/>
                  </a:lnTo>
                  <a:lnTo>
                    <a:pt x="546" y="287"/>
                  </a:lnTo>
                  <a:close/>
                  <a:moveTo>
                    <a:pt x="330" y="0"/>
                  </a:moveTo>
                  <a:lnTo>
                    <a:pt x="1" y="1623"/>
                  </a:lnTo>
                  <a:lnTo>
                    <a:pt x="259" y="1680"/>
                  </a:lnTo>
                  <a:lnTo>
                    <a:pt x="374" y="1062"/>
                  </a:lnTo>
                  <a:lnTo>
                    <a:pt x="503" y="1091"/>
                  </a:lnTo>
                  <a:cubicBezTo>
                    <a:pt x="546" y="1101"/>
                    <a:pt x="586" y="1106"/>
                    <a:pt x="624" y="1106"/>
                  </a:cubicBezTo>
                  <a:cubicBezTo>
                    <a:pt x="811" y="1106"/>
                    <a:pt x="929" y="988"/>
                    <a:pt x="977" y="762"/>
                  </a:cubicBezTo>
                  <a:lnTo>
                    <a:pt x="1006" y="561"/>
                  </a:lnTo>
                  <a:cubicBezTo>
                    <a:pt x="1063" y="302"/>
                    <a:pt x="977" y="130"/>
                    <a:pt x="718" y="72"/>
                  </a:cubicBezTo>
                  <a:lnTo>
                    <a:pt x="3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5"/>
            <p:cNvSpPr/>
            <p:nvPr/>
          </p:nvSpPr>
          <p:spPr>
            <a:xfrm>
              <a:off x="2658275" y="282588"/>
              <a:ext cx="41967" cy="66326"/>
            </a:xfrm>
            <a:custGeom>
              <a:avLst/>
              <a:gdLst/>
              <a:ahLst/>
              <a:cxnLst/>
              <a:rect l="l" t="t" r="r" b="b"/>
              <a:pathLst>
                <a:path w="1063" h="1680" extrusionOk="0">
                  <a:moveTo>
                    <a:pt x="546" y="287"/>
                  </a:moveTo>
                  <a:lnTo>
                    <a:pt x="661" y="316"/>
                  </a:lnTo>
                  <a:cubicBezTo>
                    <a:pt x="747" y="330"/>
                    <a:pt x="776" y="374"/>
                    <a:pt x="761" y="488"/>
                  </a:cubicBezTo>
                  <a:lnTo>
                    <a:pt x="703" y="732"/>
                  </a:lnTo>
                  <a:cubicBezTo>
                    <a:pt x="679" y="829"/>
                    <a:pt x="645" y="865"/>
                    <a:pt x="582" y="865"/>
                  </a:cubicBezTo>
                  <a:cubicBezTo>
                    <a:pt x="571" y="865"/>
                    <a:pt x="559" y="864"/>
                    <a:pt x="546" y="862"/>
                  </a:cubicBezTo>
                  <a:lnTo>
                    <a:pt x="431" y="833"/>
                  </a:lnTo>
                  <a:lnTo>
                    <a:pt x="546" y="287"/>
                  </a:lnTo>
                  <a:close/>
                  <a:moveTo>
                    <a:pt x="330" y="0"/>
                  </a:moveTo>
                  <a:lnTo>
                    <a:pt x="0" y="1622"/>
                  </a:lnTo>
                  <a:lnTo>
                    <a:pt x="259" y="1679"/>
                  </a:lnTo>
                  <a:lnTo>
                    <a:pt x="388" y="1063"/>
                  </a:lnTo>
                  <a:lnTo>
                    <a:pt x="502" y="1091"/>
                  </a:lnTo>
                  <a:cubicBezTo>
                    <a:pt x="543" y="1100"/>
                    <a:pt x="581" y="1105"/>
                    <a:pt x="616" y="1105"/>
                  </a:cubicBezTo>
                  <a:cubicBezTo>
                    <a:pt x="804" y="1105"/>
                    <a:pt x="913" y="978"/>
                    <a:pt x="962" y="761"/>
                  </a:cubicBezTo>
                  <a:lnTo>
                    <a:pt x="1005" y="560"/>
                  </a:lnTo>
                  <a:cubicBezTo>
                    <a:pt x="1063" y="287"/>
                    <a:pt x="962" y="129"/>
                    <a:pt x="703" y="72"/>
                  </a:cubicBezTo>
                  <a:lnTo>
                    <a:pt x="3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5"/>
            <p:cNvSpPr/>
            <p:nvPr/>
          </p:nvSpPr>
          <p:spPr>
            <a:xfrm>
              <a:off x="2694556" y="289931"/>
              <a:ext cx="22701" cy="66366"/>
            </a:xfrm>
            <a:custGeom>
              <a:avLst/>
              <a:gdLst/>
              <a:ahLst/>
              <a:cxnLst/>
              <a:rect l="l" t="t" r="r" b="b"/>
              <a:pathLst>
                <a:path w="575" h="1681" extrusionOk="0">
                  <a:moveTo>
                    <a:pt x="330" y="0"/>
                  </a:moveTo>
                  <a:lnTo>
                    <a:pt x="0" y="1623"/>
                  </a:lnTo>
                  <a:lnTo>
                    <a:pt x="259" y="1681"/>
                  </a:lnTo>
                  <a:lnTo>
                    <a:pt x="575" y="44"/>
                  </a:lnTo>
                  <a:lnTo>
                    <a:pt x="3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5"/>
            <p:cNvSpPr/>
            <p:nvPr/>
          </p:nvSpPr>
          <p:spPr>
            <a:xfrm>
              <a:off x="2713230" y="293919"/>
              <a:ext cx="44849" cy="70314"/>
            </a:xfrm>
            <a:custGeom>
              <a:avLst/>
              <a:gdLst/>
              <a:ahLst/>
              <a:cxnLst/>
              <a:rect l="l" t="t" r="r" b="b"/>
              <a:pathLst>
                <a:path w="1136" h="1781" extrusionOk="0">
                  <a:moveTo>
                    <a:pt x="331" y="0"/>
                  </a:moveTo>
                  <a:lnTo>
                    <a:pt x="0" y="1622"/>
                  </a:lnTo>
                  <a:lnTo>
                    <a:pt x="230" y="1666"/>
                  </a:lnTo>
                  <a:lnTo>
                    <a:pt x="475" y="489"/>
                  </a:lnTo>
                  <a:lnTo>
                    <a:pt x="561" y="1723"/>
                  </a:lnTo>
                  <a:lnTo>
                    <a:pt x="819" y="1781"/>
                  </a:lnTo>
                  <a:lnTo>
                    <a:pt x="1135" y="158"/>
                  </a:lnTo>
                  <a:lnTo>
                    <a:pt x="919" y="115"/>
                  </a:lnTo>
                  <a:lnTo>
                    <a:pt x="718" y="1092"/>
                  </a:lnTo>
                  <a:lnTo>
                    <a:pt x="647" y="58"/>
                  </a:lnTo>
                  <a:lnTo>
                    <a:pt x="33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5"/>
            <p:cNvSpPr/>
            <p:nvPr/>
          </p:nvSpPr>
          <p:spPr>
            <a:xfrm>
              <a:off x="2754052" y="303591"/>
              <a:ext cx="41415" cy="66642"/>
            </a:xfrm>
            <a:custGeom>
              <a:avLst/>
              <a:gdLst/>
              <a:ahLst/>
              <a:cxnLst/>
              <a:rect l="l" t="t" r="r" b="b"/>
              <a:pathLst>
                <a:path w="1049" h="1688" extrusionOk="0">
                  <a:moveTo>
                    <a:pt x="579" y="0"/>
                  </a:moveTo>
                  <a:cubicBezTo>
                    <a:pt x="395" y="0"/>
                    <a:pt x="267" y="126"/>
                    <a:pt x="230" y="343"/>
                  </a:cubicBezTo>
                  <a:lnTo>
                    <a:pt x="58" y="1191"/>
                  </a:lnTo>
                  <a:cubicBezTo>
                    <a:pt x="0" y="1450"/>
                    <a:pt x="101" y="1622"/>
                    <a:pt x="360" y="1679"/>
                  </a:cubicBezTo>
                  <a:cubicBezTo>
                    <a:pt x="393" y="1685"/>
                    <a:pt x="424" y="1688"/>
                    <a:pt x="454" y="1688"/>
                  </a:cubicBezTo>
                  <a:cubicBezTo>
                    <a:pt x="644" y="1688"/>
                    <a:pt x="769" y="1570"/>
                    <a:pt x="819" y="1335"/>
                  </a:cubicBezTo>
                  <a:lnTo>
                    <a:pt x="919" y="832"/>
                  </a:lnTo>
                  <a:lnTo>
                    <a:pt x="561" y="760"/>
                  </a:lnTo>
                  <a:lnTo>
                    <a:pt x="517" y="990"/>
                  </a:lnTo>
                  <a:lnTo>
                    <a:pt x="632" y="1019"/>
                  </a:lnTo>
                  <a:lnTo>
                    <a:pt x="574" y="1320"/>
                  </a:lnTo>
                  <a:cubicBezTo>
                    <a:pt x="550" y="1417"/>
                    <a:pt x="505" y="1453"/>
                    <a:pt x="448" y="1453"/>
                  </a:cubicBezTo>
                  <a:cubicBezTo>
                    <a:pt x="438" y="1453"/>
                    <a:pt x="428" y="1452"/>
                    <a:pt x="417" y="1450"/>
                  </a:cubicBezTo>
                  <a:cubicBezTo>
                    <a:pt x="331" y="1435"/>
                    <a:pt x="287" y="1377"/>
                    <a:pt x="316" y="1262"/>
                  </a:cubicBezTo>
                  <a:lnTo>
                    <a:pt x="488" y="372"/>
                  </a:lnTo>
                  <a:cubicBezTo>
                    <a:pt x="512" y="276"/>
                    <a:pt x="557" y="240"/>
                    <a:pt x="614" y="240"/>
                  </a:cubicBezTo>
                  <a:cubicBezTo>
                    <a:pt x="624" y="240"/>
                    <a:pt x="635" y="241"/>
                    <a:pt x="647" y="244"/>
                  </a:cubicBezTo>
                  <a:cubicBezTo>
                    <a:pt x="733" y="257"/>
                    <a:pt x="775" y="315"/>
                    <a:pt x="747" y="430"/>
                  </a:cubicBezTo>
                  <a:lnTo>
                    <a:pt x="718" y="602"/>
                  </a:lnTo>
                  <a:lnTo>
                    <a:pt x="963" y="659"/>
                  </a:lnTo>
                  <a:lnTo>
                    <a:pt x="991" y="502"/>
                  </a:lnTo>
                  <a:cubicBezTo>
                    <a:pt x="1049" y="229"/>
                    <a:pt x="948" y="56"/>
                    <a:pt x="689" y="14"/>
                  </a:cubicBezTo>
                  <a:cubicBezTo>
                    <a:pt x="651" y="5"/>
                    <a:pt x="614" y="0"/>
                    <a:pt x="5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5"/>
            <p:cNvSpPr/>
            <p:nvPr/>
          </p:nvSpPr>
          <p:spPr>
            <a:xfrm>
              <a:off x="2976795" y="323962"/>
              <a:ext cx="458047" cy="123020"/>
            </a:xfrm>
            <a:custGeom>
              <a:avLst/>
              <a:gdLst/>
              <a:ahLst/>
              <a:cxnLst/>
              <a:rect l="l" t="t" r="r" b="b"/>
              <a:pathLst>
                <a:path w="11602" h="3116" extrusionOk="0">
                  <a:moveTo>
                    <a:pt x="6902" y="0"/>
                  </a:moveTo>
                  <a:cubicBezTo>
                    <a:pt x="6786" y="0"/>
                    <a:pt x="6668" y="5"/>
                    <a:pt x="6548" y="15"/>
                  </a:cubicBezTo>
                  <a:cubicBezTo>
                    <a:pt x="4767" y="158"/>
                    <a:pt x="4050" y="574"/>
                    <a:pt x="3475" y="905"/>
                  </a:cubicBezTo>
                  <a:cubicBezTo>
                    <a:pt x="3030" y="1163"/>
                    <a:pt x="2685" y="1349"/>
                    <a:pt x="2011" y="1349"/>
                  </a:cubicBezTo>
                  <a:cubicBezTo>
                    <a:pt x="474" y="1349"/>
                    <a:pt x="130" y="331"/>
                    <a:pt x="116" y="287"/>
                  </a:cubicBezTo>
                  <a:lnTo>
                    <a:pt x="1" y="316"/>
                  </a:lnTo>
                  <a:cubicBezTo>
                    <a:pt x="1" y="331"/>
                    <a:pt x="388" y="1479"/>
                    <a:pt x="2011" y="1479"/>
                  </a:cubicBezTo>
                  <a:cubicBezTo>
                    <a:pt x="2729" y="1479"/>
                    <a:pt x="3102" y="1263"/>
                    <a:pt x="3533" y="1020"/>
                  </a:cubicBezTo>
                  <a:cubicBezTo>
                    <a:pt x="4092" y="689"/>
                    <a:pt x="4796" y="287"/>
                    <a:pt x="6561" y="143"/>
                  </a:cubicBezTo>
                  <a:cubicBezTo>
                    <a:pt x="6680" y="133"/>
                    <a:pt x="6797" y="129"/>
                    <a:pt x="6912" y="129"/>
                  </a:cubicBezTo>
                  <a:cubicBezTo>
                    <a:pt x="9761" y="129"/>
                    <a:pt x="11472" y="3088"/>
                    <a:pt x="11486" y="3116"/>
                  </a:cubicBezTo>
                  <a:lnTo>
                    <a:pt x="11601" y="3058"/>
                  </a:lnTo>
                  <a:cubicBezTo>
                    <a:pt x="11587" y="3016"/>
                    <a:pt x="9833" y="0"/>
                    <a:pt x="69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5"/>
            <p:cNvSpPr/>
            <p:nvPr/>
          </p:nvSpPr>
          <p:spPr>
            <a:xfrm>
              <a:off x="2826576" y="658943"/>
              <a:ext cx="695559" cy="451217"/>
            </a:xfrm>
            <a:custGeom>
              <a:avLst/>
              <a:gdLst/>
              <a:ahLst/>
              <a:cxnLst/>
              <a:rect l="l" t="t" r="r" b="b"/>
              <a:pathLst>
                <a:path w="17618" h="11429" extrusionOk="0">
                  <a:moveTo>
                    <a:pt x="1" y="0"/>
                  </a:moveTo>
                  <a:lnTo>
                    <a:pt x="1" y="11428"/>
                  </a:lnTo>
                  <a:lnTo>
                    <a:pt x="17617" y="11428"/>
                  </a:lnTo>
                  <a:lnTo>
                    <a:pt x="176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5"/>
            <p:cNvSpPr/>
            <p:nvPr/>
          </p:nvSpPr>
          <p:spPr>
            <a:xfrm>
              <a:off x="2823773" y="656653"/>
              <a:ext cx="700612" cy="455757"/>
            </a:xfrm>
            <a:custGeom>
              <a:avLst/>
              <a:gdLst/>
              <a:ahLst/>
              <a:cxnLst/>
              <a:rect l="l" t="t" r="r" b="b"/>
              <a:pathLst>
                <a:path w="17746" h="11544" extrusionOk="0">
                  <a:moveTo>
                    <a:pt x="17616" y="129"/>
                  </a:moveTo>
                  <a:lnTo>
                    <a:pt x="17616" y="11414"/>
                  </a:lnTo>
                  <a:lnTo>
                    <a:pt x="129" y="11414"/>
                  </a:lnTo>
                  <a:lnTo>
                    <a:pt x="129" y="129"/>
                  </a:lnTo>
                  <a:close/>
                  <a:moveTo>
                    <a:pt x="72" y="1"/>
                  </a:moveTo>
                  <a:cubicBezTo>
                    <a:pt x="29" y="1"/>
                    <a:pt x="1" y="29"/>
                    <a:pt x="1" y="58"/>
                  </a:cubicBezTo>
                  <a:lnTo>
                    <a:pt x="1" y="11486"/>
                  </a:lnTo>
                  <a:cubicBezTo>
                    <a:pt x="1" y="11515"/>
                    <a:pt x="29" y="11544"/>
                    <a:pt x="72" y="11544"/>
                  </a:cubicBezTo>
                  <a:lnTo>
                    <a:pt x="17688" y="11544"/>
                  </a:lnTo>
                  <a:cubicBezTo>
                    <a:pt x="17717" y="11544"/>
                    <a:pt x="17746" y="11515"/>
                    <a:pt x="17746" y="11486"/>
                  </a:cubicBezTo>
                  <a:lnTo>
                    <a:pt x="17746" y="58"/>
                  </a:lnTo>
                  <a:cubicBezTo>
                    <a:pt x="17746" y="29"/>
                    <a:pt x="17717" y="1"/>
                    <a:pt x="176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5"/>
            <p:cNvSpPr/>
            <p:nvPr/>
          </p:nvSpPr>
          <p:spPr>
            <a:xfrm>
              <a:off x="2826576" y="446940"/>
              <a:ext cx="808906" cy="212047"/>
            </a:xfrm>
            <a:custGeom>
              <a:avLst/>
              <a:gdLst/>
              <a:ahLst/>
              <a:cxnLst/>
              <a:rect l="l" t="t" r="r" b="b"/>
              <a:pathLst>
                <a:path w="20489" h="5371" extrusionOk="0">
                  <a:moveTo>
                    <a:pt x="2887" y="1"/>
                  </a:moveTo>
                  <a:lnTo>
                    <a:pt x="1" y="5370"/>
                  </a:lnTo>
                  <a:lnTo>
                    <a:pt x="17617" y="5370"/>
                  </a:lnTo>
                  <a:lnTo>
                    <a:pt x="2048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5"/>
            <p:cNvSpPr/>
            <p:nvPr/>
          </p:nvSpPr>
          <p:spPr>
            <a:xfrm>
              <a:off x="2823773" y="444097"/>
              <a:ext cx="814512" cy="217693"/>
            </a:xfrm>
            <a:custGeom>
              <a:avLst/>
              <a:gdLst/>
              <a:ahLst/>
              <a:cxnLst/>
              <a:rect l="l" t="t" r="r" b="b"/>
              <a:pathLst>
                <a:path w="20631" h="5514" extrusionOk="0">
                  <a:moveTo>
                    <a:pt x="20459" y="130"/>
                  </a:moveTo>
                  <a:lnTo>
                    <a:pt x="17645" y="5385"/>
                  </a:lnTo>
                  <a:lnTo>
                    <a:pt x="173" y="5385"/>
                  </a:lnTo>
                  <a:lnTo>
                    <a:pt x="2987" y="130"/>
                  </a:lnTo>
                  <a:close/>
                  <a:moveTo>
                    <a:pt x="2958" y="0"/>
                  </a:moveTo>
                  <a:cubicBezTo>
                    <a:pt x="2929" y="0"/>
                    <a:pt x="2901" y="15"/>
                    <a:pt x="2901" y="44"/>
                  </a:cubicBezTo>
                  <a:lnTo>
                    <a:pt x="14" y="5413"/>
                  </a:lnTo>
                  <a:cubicBezTo>
                    <a:pt x="1" y="5427"/>
                    <a:pt x="1" y="5456"/>
                    <a:pt x="14" y="5471"/>
                  </a:cubicBezTo>
                  <a:cubicBezTo>
                    <a:pt x="29" y="5500"/>
                    <a:pt x="43" y="5513"/>
                    <a:pt x="72" y="5513"/>
                  </a:cubicBezTo>
                  <a:lnTo>
                    <a:pt x="17688" y="5513"/>
                  </a:lnTo>
                  <a:cubicBezTo>
                    <a:pt x="17702" y="5513"/>
                    <a:pt x="17731" y="5500"/>
                    <a:pt x="17746" y="5471"/>
                  </a:cubicBezTo>
                  <a:lnTo>
                    <a:pt x="20617" y="101"/>
                  </a:lnTo>
                  <a:cubicBezTo>
                    <a:pt x="20631" y="73"/>
                    <a:pt x="20631" y="58"/>
                    <a:pt x="20617" y="29"/>
                  </a:cubicBezTo>
                  <a:cubicBezTo>
                    <a:pt x="20602" y="15"/>
                    <a:pt x="20588" y="0"/>
                    <a:pt x="205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5"/>
            <p:cNvSpPr/>
            <p:nvPr/>
          </p:nvSpPr>
          <p:spPr>
            <a:xfrm>
              <a:off x="2887256" y="547849"/>
              <a:ext cx="5132" cy="5093"/>
            </a:xfrm>
            <a:custGeom>
              <a:avLst/>
              <a:gdLst/>
              <a:ahLst/>
              <a:cxnLst/>
              <a:rect l="l" t="t" r="r" b="b"/>
              <a:pathLst>
                <a:path w="130" h="129" extrusionOk="0">
                  <a:moveTo>
                    <a:pt x="1" y="0"/>
                  </a:moveTo>
                  <a:lnTo>
                    <a:pt x="1" y="129"/>
                  </a:lnTo>
                  <a:lnTo>
                    <a:pt x="129" y="129"/>
                  </a:lnTo>
                  <a:lnTo>
                    <a:pt x="1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5"/>
            <p:cNvSpPr/>
            <p:nvPr/>
          </p:nvSpPr>
          <p:spPr>
            <a:xfrm>
              <a:off x="2901982" y="547849"/>
              <a:ext cx="663777" cy="5093"/>
            </a:xfrm>
            <a:custGeom>
              <a:avLst/>
              <a:gdLst/>
              <a:ahLst/>
              <a:cxnLst/>
              <a:rect l="l" t="t" r="r" b="b"/>
              <a:pathLst>
                <a:path w="16813" h="129" extrusionOk="0">
                  <a:moveTo>
                    <a:pt x="1" y="0"/>
                  </a:moveTo>
                  <a:lnTo>
                    <a:pt x="1" y="129"/>
                  </a:lnTo>
                  <a:lnTo>
                    <a:pt x="259" y="129"/>
                  </a:lnTo>
                  <a:lnTo>
                    <a:pt x="259" y="0"/>
                  </a:lnTo>
                  <a:close/>
                  <a:moveTo>
                    <a:pt x="503" y="0"/>
                  </a:moveTo>
                  <a:lnTo>
                    <a:pt x="503" y="129"/>
                  </a:lnTo>
                  <a:lnTo>
                    <a:pt x="747" y="129"/>
                  </a:lnTo>
                  <a:lnTo>
                    <a:pt x="747" y="0"/>
                  </a:lnTo>
                  <a:close/>
                  <a:moveTo>
                    <a:pt x="1006" y="0"/>
                  </a:moveTo>
                  <a:lnTo>
                    <a:pt x="1006" y="129"/>
                  </a:lnTo>
                  <a:lnTo>
                    <a:pt x="1249" y="129"/>
                  </a:lnTo>
                  <a:lnTo>
                    <a:pt x="1249" y="0"/>
                  </a:lnTo>
                  <a:close/>
                  <a:moveTo>
                    <a:pt x="1508" y="0"/>
                  </a:moveTo>
                  <a:lnTo>
                    <a:pt x="1508" y="129"/>
                  </a:lnTo>
                  <a:lnTo>
                    <a:pt x="1752" y="129"/>
                  </a:lnTo>
                  <a:lnTo>
                    <a:pt x="1752" y="0"/>
                  </a:lnTo>
                  <a:close/>
                  <a:moveTo>
                    <a:pt x="2011" y="0"/>
                  </a:moveTo>
                  <a:lnTo>
                    <a:pt x="2011" y="129"/>
                  </a:lnTo>
                  <a:lnTo>
                    <a:pt x="2254" y="129"/>
                  </a:lnTo>
                  <a:lnTo>
                    <a:pt x="2254" y="0"/>
                  </a:lnTo>
                  <a:close/>
                  <a:moveTo>
                    <a:pt x="2513" y="0"/>
                  </a:moveTo>
                  <a:lnTo>
                    <a:pt x="2513" y="129"/>
                  </a:lnTo>
                  <a:lnTo>
                    <a:pt x="2757" y="129"/>
                  </a:lnTo>
                  <a:lnTo>
                    <a:pt x="2757" y="0"/>
                  </a:lnTo>
                  <a:close/>
                  <a:moveTo>
                    <a:pt x="3016" y="0"/>
                  </a:moveTo>
                  <a:lnTo>
                    <a:pt x="3016" y="129"/>
                  </a:lnTo>
                  <a:lnTo>
                    <a:pt x="3259" y="129"/>
                  </a:lnTo>
                  <a:lnTo>
                    <a:pt x="3259" y="0"/>
                  </a:lnTo>
                  <a:close/>
                  <a:moveTo>
                    <a:pt x="3518" y="0"/>
                  </a:moveTo>
                  <a:lnTo>
                    <a:pt x="3518" y="129"/>
                  </a:lnTo>
                  <a:lnTo>
                    <a:pt x="3762" y="129"/>
                  </a:lnTo>
                  <a:lnTo>
                    <a:pt x="3762" y="0"/>
                  </a:lnTo>
                  <a:close/>
                  <a:moveTo>
                    <a:pt x="4021" y="0"/>
                  </a:moveTo>
                  <a:lnTo>
                    <a:pt x="4021" y="129"/>
                  </a:lnTo>
                  <a:lnTo>
                    <a:pt x="4264" y="129"/>
                  </a:lnTo>
                  <a:lnTo>
                    <a:pt x="4264" y="0"/>
                  </a:lnTo>
                  <a:close/>
                  <a:moveTo>
                    <a:pt x="4523" y="0"/>
                  </a:moveTo>
                  <a:lnTo>
                    <a:pt x="4523" y="129"/>
                  </a:lnTo>
                  <a:lnTo>
                    <a:pt x="4767" y="129"/>
                  </a:lnTo>
                  <a:lnTo>
                    <a:pt x="4767" y="0"/>
                  </a:lnTo>
                  <a:close/>
                  <a:moveTo>
                    <a:pt x="5026" y="0"/>
                  </a:moveTo>
                  <a:lnTo>
                    <a:pt x="5026" y="129"/>
                  </a:lnTo>
                  <a:lnTo>
                    <a:pt x="5269" y="129"/>
                  </a:lnTo>
                  <a:lnTo>
                    <a:pt x="5269" y="0"/>
                  </a:lnTo>
                  <a:close/>
                  <a:moveTo>
                    <a:pt x="5528" y="0"/>
                  </a:moveTo>
                  <a:lnTo>
                    <a:pt x="5528" y="129"/>
                  </a:lnTo>
                  <a:lnTo>
                    <a:pt x="5772" y="129"/>
                  </a:lnTo>
                  <a:lnTo>
                    <a:pt x="5772" y="0"/>
                  </a:lnTo>
                  <a:close/>
                  <a:moveTo>
                    <a:pt x="6016" y="0"/>
                  </a:moveTo>
                  <a:lnTo>
                    <a:pt x="6016" y="129"/>
                  </a:lnTo>
                  <a:lnTo>
                    <a:pt x="6274" y="129"/>
                  </a:lnTo>
                  <a:lnTo>
                    <a:pt x="6274" y="0"/>
                  </a:lnTo>
                  <a:close/>
                  <a:moveTo>
                    <a:pt x="6519" y="0"/>
                  </a:moveTo>
                  <a:lnTo>
                    <a:pt x="6519" y="129"/>
                  </a:lnTo>
                  <a:lnTo>
                    <a:pt x="6777" y="129"/>
                  </a:lnTo>
                  <a:lnTo>
                    <a:pt x="6777" y="0"/>
                  </a:lnTo>
                  <a:close/>
                  <a:moveTo>
                    <a:pt x="7021" y="0"/>
                  </a:moveTo>
                  <a:lnTo>
                    <a:pt x="7021" y="129"/>
                  </a:lnTo>
                  <a:lnTo>
                    <a:pt x="7279" y="129"/>
                  </a:lnTo>
                  <a:lnTo>
                    <a:pt x="7279" y="0"/>
                  </a:lnTo>
                  <a:close/>
                  <a:moveTo>
                    <a:pt x="7524" y="0"/>
                  </a:moveTo>
                  <a:lnTo>
                    <a:pt x="7524" y="129"/>
                  </a:lnTo>
                  <a:lnTo>
                    <a:pt x="7782" y="129"/>
                  </a:lnTo>
                  <a:lnTo>
                    <a:pt x="7782" y="0"/>
                  </a:lnTo>
                  <a:close/>
                  <a:moveTo>
                    <a:pt x="8026" y="0"/>
                  </a:moveTo>
                  <a:lnTo>
                    <a:pt x="8026" y="129"/>
                  </a:lnTo>
                  <a:lnTo>
                    <a:pt x="8284" y="129"/>
                  </a:lnTo>
                  <a:lnTo>
                    <a:pt x="8284" y="0"/>
                  </a:lnTo>
                  <a:close/>
                  <a:moveTo>
                    <a:pt x="8529" y="0"/>
                  </a:moveTo>
                  <a:lnTo>
                    <a:pt x="8529" y="129"/>
                  </a:lnTo>
                  <a:lnTo>
                    <a:pt x="8787" y="129"/>
                  </a:lnTo>
                  <a:lnTo>
                    <a:pt x="8787" y="0"/>
                  </a:lnTo>
                  <a:close/>
                  <a:moveTo>
                    <a:pt x="9031" y="0"/>
                  </a:moveTo>
                  <a:lnTo>
                    <a:pt x="9031" y="129"/>
                  </a:lnTo>
                  <a:lnTo>
                    <a:pt x="9289" y="129"/>
                  </a:lnTo>
                  <a:lnTo>
                    <a:pt x="9289" y="0"/>
                  </a:lnTo>
                  <a:close/>
                  <a:moveTo>
                    <a:pt x="9534" y="0"/>
                  </a:moveTo>
                  <a:lnTo>
                    <a:pt x="9534" y="129"/>
                  </a:lnTo>
                  <a:lnTo>
                    <a:pt x="9792" y="129"/>
                  </a:lnTo>
                  <a:lnTo>
                    <a:pt x="9792" y="0"/>
                  </a:lnTo>
                  <a:close/>
                  <a:moveTo>
                    <a:pt x="10036" y="0"/>
                  </a:moveTo>
                  <a:lnTo>
                    <a:pt x="10036" y="129"/>
                  </a:lnTo>
                  <a:lnTo>
                    <a:pt x="10294" y="129"/>
                  </a:lnTo>
                  <a:lnTo>
                    <a:pt x="10294" y="0"/>
                  </a:lnTo>
                  <a:close/>
                  <a:moveTo>
                    <a:pt x="10539" y="0"/>
                  </a:moveTo>
                  <a:lnTo>
                    <a:pt x="10539" y="129"/>
                  </a:lnTo>
                  <a:lnTo>
                    <a:pt x="10797" y="129"/>
                  </a:lnTo>
                  <a:lnTo>
                    <a:pt x="10797" y="0"/>
                  </a:lnTo>
                  <a:close/>
                  <a:moveTo>
                    <a:pt x="11041" y="0"/>
                  </a:moveTo>
                  <a:lnTo>
                    <a:pt x="11041" y="129"/>
                  </a:lnTo>
                  <a:lnTo>
                    <a:pt x="11285" y="129"/>
                  </a:lnTo>
                  <a:lnTo>
                    <a:pt x="11285" y="0"/>
                  </a:lnTo>
                  <a:close/>
                  <a:moveTo>
                    <a:pt x="11544" y="0"/>
                  </a:moveTo>
                  <a:lnTo>
                    <a:pt x="11544" y="129"/>
                  </a:lnTo>
                  <a:lnTo>
                    <a:pt x="11787" y="129"/>
                  </a:lnTo>
                  <a:lnTo>
                    <a:pt x="11787" y="0"/>
                  </a:lnTo>
                  <a:close/>
                  <a:moveTo>
                    <a:pt x="12046" y="0"/>
                  </a:moveTo>
                  <a:lnTo>
                    <a:pt x="12046" y="129"/>
                  </a:lnTo>
                  <a:lnTo>
                    <a:pt x="12290" y="129"/>
                  </a:lnTo>
                  <a:lnTo>
                    <a:pt x="12290" y="0"/>
                  </a:lnTo>
                  <a:close/>
                  <a:moveTo>
                    <a:pt x="12549" y="0"/>
                  </a:moveTo>
                  <a:lnTo>
                    <a:pt x="12549" y="129"/>
                  </a:lnTo>
                  <a:lnTo>
                    <a:pt x="12792" y="129"/>
                  </a:lnTo>
                  <a:lnTo>
                    <a:pt x="12792" y="0"/>
                  </a:lnTo>
                  <a:close/>
                  <a:moveTo>
                    <a:pt x="13051" y="0"/>
                  </a:moveTo>
                  <a:lnTo>
                    <a:pt x="13051" y="129"/>
                  </a:lnTo>
                  <a:lnTo>
                    <a:pt x="13295" y="129"/>
                  </a:lnTo>
                  <a:lnTo>
                    <a:pt x="13295" y="0"/>
                  </a:lnTo>
                  <a:close/>
                  <a:moveTo>
                    <a:pt x="13554" y="0"/>
                  </a:moveTo>
                  <a:lnTo>
                    <a:pt x="13554" y="129"/>
                  </a:lnTo>
                  <a:lnTo>
                    <a:pt x="13797" y="129"/>
                  </a:lnTo>
                  <a:lnTo>
                    <a:pt x="13797" y="0"/>
                  </a:lnTo>
                  <a:close/>
                  <a:moveTo>
                    <a:pt x="14056" y="0"/>
                  </a:moveTo>
                  <a:lnTo>
                    <a:pt x="14056" y="129"/>
                  </a:lnTo>
                  <a:lnTo>
                    <a:pt x="14300" y="129"/>
                  </a:lnTo>
                  <a:lnTo>
                    <a:pt x="14300" y="0"/>
                  </a:lnTo>
                  <a:close/>
                  <a:moveTo>
                    <a:pt x="14559" y="0"/>
                  </a:moveTo>
                  <a:lnTo>
                    <a:pt x="14559" y="129"/>
                  </a:lnTo>
                  <a:lnTo>
                    <a:pt x="14802" y="129"/>
                  </a:lnTo>
                  <a:lnTo>
                    <a:pt x="14802" y="0"/>
                  </a:lnTo>
                  <a:close/>
                  <a:moveTo>
                    <a:pt x="15061" y="0"/>
                  </a:moveTo>
                  <a:lnTo>
                    <a:pt x="15061" y="129"/>
                  </a:lnTo>
                  <a:lnTo>
                    <a:pt x="15305" y="129"/>
                  </a:lnTo>
                  <a:lnTo>
                    <a:pt x="15305" y="0"/>
                  </a:lnTo>
                  <a:close/>
                  <a:moveTo>
                    <a:pt x="15564" y="0"/>
                  </a:moveTo>
                  <a:lnTo>
                    <a:pt x="15564" y="129"/>
                  </a:lnTo>
                  <a:lnTo>
                    <a:pt x="15807" y="129"/>
                  </a:lnTo>
                  <a:lnTo>
                    <a:pt x="15807" y="0"/>
                  </a:lnTo>
                  <a:close/>
                  <a:moveTo>
                    <a:pt x="16052" y="0"/>
                  </a:moveTo>
                  <a:lnTo>
                    <a:pt x="16052" y="129"/>
                  </a:lnTo>
                  <a:lnTo>
                    <a:pt x="16310" y="129"/>
                  </a:lnTo>
                  <a:lnTo>
                    <a:pt x="16310" y="0"/>
                  </a:lnTo>
                  <a:close/>
                  <a:moveTo>
                    <a:pt x="16554" y="0"/>
                  </a:moveTo>
                  <a:lnTo>
                    <a:pt x="16554" y="129"/>
                  </a:lnTo>
                  <a:lnTo>
                    <a:pt x="16812" y="129"/>
                  </a:lnTo>
                  <a:lnTo>
                    <a:pt x="1681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5"/>
            <p:cNvSpPr/>
            <p:nvPr/>
          </p:nvSpPr>
          <p:spPr>
            <a:xfrm>
              <a:off x="3575345" y="547849"/>
              <a:ext cx="5132" cy="5093"/>
            </a:xfrm>
            <a:custGeom>
              <a:avLst/>
              <a:gdLst/>
              <a:ahLst/>
              <a:cxnLst/>
              <a:rect l="l" t="t" r="r" b="b"/>
              <a:pathLst>
                <a:path w="130" h="129" extrusionOk="0">
                  <a:moveTo>
                    <a:pt x="1" y="0"/>
                  </a:moveTo>
                  <a:lnTo>
                    <a:pt x="1" y="129"/>
                  </a:lnTo>
                  <a:lnTo>
                    <a:pt x="129" y="129"/>
                  </a:lnTo>
                  <a:lnTo>
                    <a:pt x="1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5"/>
            <p:cNvSpPr/>
            <p:nvPr/>
          </p:nvSpPr>
          <p:spPr>
            <a:xfrm>
              <a:off x="3522087" y="446940"/>
              <a:ext cx="113387" cy="663225"/>
            </a:xfrm>
            <a:custGeom>
              <a:avLst/>
              <a:gdLst/>
              <a:ahLst/>
              <a:cxnLst/>
              <a:rect l="l" t="t" r="r" b="b"/>
              <a:pathLst>
                <a:path w="2872" h="16799" extrusionOk="0">
                  <a:moveTo>
                    <a:pt x="2872" y="1"/>
                  </a:moveTo>
                  <a:lnTo>
                    <a:pt x="0" y="5370"/>
                  </a:lnTo>
                  <a:lnTo>
                    <a:pt x="0" y="16798"/>
                  </a:lnTo>
                  <a:lnTo>
                    <a:pt x="2872" y="11242"/>
                  </a:lnTo>
                  <a:lnTo>
                    <a:pt x="2872"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5"/>
            <p:cNvSpPr/>
            <p:nvPr/>
          </p:nvSpPr>
          <p:spPr>
            <a:xfrm>
              <a:off x="3522087" y="446940"/>
              <a:ext cx="113387" cy="663225"/>
            </a:xfrm>
            <a:custGeom>
              <a:avLst/>
              <a:gdLst/>
              <a:ahLst/>
              <a:cxnLst/>
              <a:rect l="l" t="t" r="r" b="b"/>
              <a:pathLst>
                <a:path w="2872" h="16799" extrusionOk="0">
                  <a:moveTo>
                    <a:pt x="2872" y="1"/>
                  </a:moveTo>
                  <a:lnTo>
                    <a:pt x="1478" y="2599"/>
                  </a:lnTo>
                  <a:lnTo>
                    <a:pt x="1436" y="2685"/>
                  </a:lnTo>
                  <a:lnTo>
                    <a:pt x="0" y="5370"/>
                  </a:lnTo>
                  <a:lnTo>
                    <a:pt x="0" y="16798"/>
                  </a:lnTo>
                  <a:lnTo>
                    <a:pt x="2872" y="11242"/>
                  </a:lnTo>
                  <a:lnTo>
                    <a:pt x="28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5"/>
            <p:cNvSpPr/>
            <p:nvPr/>
          </p:nvSpPr>
          <p:spPr>
            <a:xfrm>
              <a:off x="3519205" y="444097"/>
              <a:ext cx="119072" cy="668317"/>
            </a:xfrm>
            <a:custGeom>
              <a:avLst/>
              <a:gdLst/>
              <a:ahLst/>
              <a:cxnLst/>
              <a:rect l="l" t="t" r="r" b="b"/>
              <a:pathLst>
                <a:path w="3016" h="16928" extrusionOk="0">
                  <a:moveTo>
                    <a:pt x="2887" y="316"/>
                  </a:moveTo>
                  <a:lnTo>
                    <a:pt x="2887" y="11300"/>
                  </a:lnTo>
                  <a:lnTo>
                    <a:pt x="131" y="16612"/>
                  </a:lnTo>
                  <a:lnTo>
                    <a:pt x="131" y="5456"/>
                  </a:lnTo>
                  <a:lnTo>
                    <a:pt x="2887" y="316"/>
                  </a:lnTo>
                  <a:close/>
                  <a:moveTo>
                    <a:pt x="2973" y="0"/>
                  </a:moveTo>
                  <a:cubicBezTo>
                    <a:pt x="2945" y="0"/>
                    <a:pt x="2901" y="15"/>
                    <a:pt x="2901" y="44"/>
                  </a:cubicBezTo>
                  <a:lnTo>
                    <a:pt x="16" y="5413"/>
                  </a:lnTo>
                  <a:cubicBezTo>
                    <a:pt x="1" y="5427"/>
                    <a:pt x="1" y="5427"/>
                    <a:pt x="1" y="5442"/>
                  </a:cubicBezTo>
                  <a:lnTo>
                    <a:pt x="1" y="16870"/>
                  </a:lnTo>
                  <a:cubicBezTo>
                    <a:pt x="1" y="16899"/>
                    <a:pt x="30" y="16928"/>
                    <a:pt x="58" y="16928"/>
                  </a:cubicBezTo>
                  <a:lnTo>
                    <a:pt x="73" y="16928"/>
                  </a:lnTo>
                  <a:cubicBezTo>
                    <a:pt x="87" y="16928"/>
                    <a:pt x="116" y="16913"/>
                    <a:pt x="131" y="16899"/>
                  </a:cubicBezTo>
                  <a:lnTo>
                    <a:pt x="3002" y="11342"/>
                  </a:lnTo>
                  <a:cubicBezTo>
                    <a:pt x="3016" y="11328"/>
                    <a:pt x="3016" y="11314"/>
                    <a:pt x="3016" y="11314"/>
                  </a:cubicBezTo>
                  <a:lnTo>
                    <a:pt x="3016" y="73"/>
                  </a:lnTo>
                  <a:cubicBezTo>
                    <a:pt x="3016" y="44"/>
                    <a:pt x="2987" y="15"/>
                    <a:pt x="29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5"/>
            <p:cNvSpPr/>
            <p:nvPr/>
          </p:nvSpPr>
          <p:spPr>
            <a:xfrm>
              <a:off x="3108854" y="446940"/>
              <a:ext cx="206362" cy="212047"/>
            </a:xfrm>
            <a:custGeom>
              <a:avLst/>
              <a:gdLst/>
              <a:ahLst/>
              <a:cxnLst/>
              <a:rect l="l" t="t" r="r" b="b"/>
              <a:pathLst>
                <a:path w="5227" h="5371" extrusionOk="0">
                  <a:moveTo>
                    <a:pt x="2715" y="1"/>
                  </a:moveTo>
                  <a:lnTo>
                    <a:pt x="1" y="5370"/>
                  </a:lnTo>
                  <a:lnTo>
                    <a:pt x="2527" y="5370"/>
                  </a:lnTo>
                  <a:lnTo>
                    <a:pt x="5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5"/>
            <p:cNvSpPr/>
            <p:nvPr/>
          </p:nvSpPr>
          <p:spPr>
            <a:xfrm>
              <a:off x="3104907" y="444097"/>
              <a:ext cx="214297" cy="217693"/>
            </a:xfrm>
            <a:custGeom>
              <a:avLst/>
              <a:gdLst/>
              <a:ahLst/>
              <a:cxnLst/>
              <a:rect l="l" t="t" r="r" b="b"/>
              <a:pathLst>
                <a:path w="5428" h="5514" extrusionOk="0">
                  <a:moveTo>
                    <a:pt x="5227" y="130"/>
                  </a:moveTo>
                  <a:lnTo>
                    <a:pt x="2585" y="5385"/>
                  </a:lnTo>
                  <a:lnTo>
                    <a:pt x="215" y="5385"/>
                  </a:lnTo>
                  <a:lnTo>
                    <a:pt x="2857" y="130"/>
                  </a:lnTo>
                  <a:close/>
                  <a:moveTo>
                    <a:pt x="2771" y="0"/>
                  </a:moveTo>
                  <a:lnTo>
                    <a:pt x="1" y="5513"/>
                  </a:lnTo>
                  <a:lnTo>
                    <a:pt x="2656" y="5513"/>
                  </a:lnTo>
                  <a:lnTo>
                    <a:pt x="542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5"/>
            <p:cNvSpPr/>
            <p:nvPr/>
          </p:nvSpPr>
          <p:spPr>
            <a:xfrm>
              <a:off x="3108854" y="658943"/>
              <a:ext cx="100398" cy="188201"/>
            </a:xfrm>
            <a:custGeom>
              <a:avLst/>
              <a:gdLst/>
              <a:ahLst/>
              <a:cxnLst/>
              <a:rect l="l" t="t" r="r" b="b"/>
              <a:pathLst>
                <a:path w="2543" h="4767" extrusionOk="0">
                  <a:moveTo>
                    <a:pt x="1" y="0"/>
                  </a:moveTo>
                  <a:lnTo>
                    <a:pt x="1" y="4767"/>
                  </a:lnTo>
                  <a:lnTo>
                    <a:pt x="1308" y="3877"/>
                  </a:lnTo>
                  <a:lnTo>
                    <a:pt x="2542" y="4767"/>
                  </a:lnTo>
                  <a:lnTo>
                    <a:pt x="2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5"/>
            <p:cNvSpPr/>
            <p:nvPr/>
          </p:nvSpPr>
          <p:spPr>
            <a:xfrm>
              <a:off x="3106604" y="656653"/>
              <a:ext cx="104898" cy="195584"/>
            </a:xfrm>
            <a:custGeom>
              <a:avLst/>
              <a:gdLst/>
              <a:ahLst/>
              <a:cxnLst/>
              <a:rect l="l" t="t" r="r" b="b"/>
              <a:pathLst>
                <a:path w="2657" h="4954" extrusionOk="0">
                  <a:moveTo>
                    <a:pt x="2542" y="129"/>
                  </a:moveTo>
                  <a:lnTo>
                    <a:pt x="2542" y="4695"/>
                  </a:lnTo>
                  <a:lnTo>
                    <a:pt x="1365" y="3862"/>
                  </a:lnTo>
                  <a:lnTo>
                    <a:pt x="130" y="4710"/>
                  </a:lnTo>
                  <a:lnTo>
                    <a:pt x="130" y="129"/>
                  </a:lnTo>
                  <a:close/>
                  <a:moveTo>
                    <a:pt x="0" y="1"/>
                  </a:moveTo>
                  <a:lnTo>
                    <a:pt x="0" y="4939"/>
                  </a:lnTo>
                  <a:lnTo>
                    <a:pt x="1365" y="4006"/>
                  </a:lnTo>
                  <a:lnTo>
                    <a:pt x="2657" y="4953"/>
                  </a:lnTo>
                  <a:lnTo>
                    <a:pt x="26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5"/>
            <p:cNvSpPr/>
            <p:nvPr/>
          </p:nvSpPr>
          <p:spPr>
            <a:xfrm>
              <a:off x="2758039" y="448085"/>
              <a:ext cx="32887" cy="5132"/>
            </a:xfrm>
            <a:custGeom>
              <a:avLst/>
              <a:gdLst/>
              <a:ahLst/>
              <a:cxnLst/>
              <a:rect l="l" t="t" r="r" b="b"/>
              <a:pathLst>
                <a:path w="833" h="130" extrusionOk="0">
                  <a:moveTo>
                    <a:pt x="0" y="0"/>
                  </a:moveTo>
                  <a:lnTo>
                    <a:pt x="0" y="129"/>
                  </a:lnTo>
                  <a:lnTo>
                    <a:pt x="833" y="129"/>
                  </a:lnTo>
                  <a:lnTo>
                    <a:pt x="8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5"/>
            <p:cNvSpPr/>
            <p:nvPr/>
          </p:nvSpPr>
          <p:spPr>
            <a:xfrm>
              <a:off x="2816390" y="448085"/>
              <a:ext cx="98108" cy="5132"/>
            </a:xfrm>
            <a:custGeom>
              <a:avLst/>
              <a:gdLst/>
              <a:ahLst/>
              <a:cxnLst/>
              <a:rect l="l" t="t" r="r" b="b"/>
              <a:pathLst>
                <a:path w="2485" h="130" extrusionOk="0">
                  <a:moveTo>
                    <a:pt x="0" y="0"/>
                  </a:moveTo>
                  <a:lnTo>
                    <a:pt x="0" y="129"/>
                  </a:lnTo>
                  <a:lnTo>
                    <a:pt x="2485" y="129"/>
                  </a:lnTo>
                  <a:lnTo>
                    <a:pt x="24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5"/>
            <p:cNvSpPr/>
            <p:nvPr/>
          </p:nvSpPr>
          <p:spPr>
            <a:xfrm>
              <a:off x="2659420" y="652666"/>
              <a:ext cx="157012" cy="5172"/>
            </a:xfrm>
            <a:custGeom>
              <a:avLst/>
              <a:gdLst/>
              <a:ahLst/>
              <a:cxnLst/>
              <a:rect l="l" t="t" r="r" b="b"/>
              <a:pathLst>
                <a:path w="3977" h="131" extrusionOk="0">
                  <a:moveTo>
                    <a:pt x="0" y="1"/>
                  </a:moveTo>
                  <a:lnTo>
                    <a:pt x="0" y="130"/>
                  </a:lnTo>
                  <a:lnTo>
                    <a:pt x="3976" y="130"/>
                  </a:lnTo>
                  <a:lnTo>
                    <a:pt x="397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5"/>
            <p:cNvSpPr/>
            <p:nvPr/>
          </p:nvSpPr>
          <p:spPr>
            <a:xfrm>
              <a:off x="2659420" y="855036"/>
              <a:ext cx="22701" cy="5132"/>
            </a:xfrm>
            <a:custGeom>
              <a:avLst/>
              <a:gdLst/>
              <a:ahLst/>
              <a:cxnLst/>
              <a:rect l="l" t="t" r="r" b="b"/>
              <a:pathLst>
                <a:path w="575" h="130" extrusionOk="0">
                  <a:moveTo>
                    <a:pt x="0" y="1"/>
                  </a:moveTo>
                  <a:lnTo>
                    <a:pt x="0" y="129"/>
                  </a:lnTo>
                  <a:lnTo>
                    <a:pt x="574" y="129"/>
                  </a:lnTo>
                  <a:lnTo>
                    <a:pt x="5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5"/>
            <p:cNvSpPr/>
            <p:nvPr/>
          </p:nvSpPr>
          <p:spPr>
            <a:xfrm>
              <a:off x="2707545" y="855036"/>
              <a:ext cx="108886" cy="5132"/>
            </a:xfrm>
            <a:custGeom>
              <a:avLst/>
              <a:gdLst/>
              <a:ahLst/>
              <a:cxnLst/>
              <a:rect l="l" t="t" r="r" b="b"/>
              <a:pathLst>
                <a:path w="2758" h="130" extrusionOk="0">
                  <a:moveTo>
                    <a:pt x="1" y="1"/>
                  </a:moveTo>
                  <a:lnTo>
                    <a:pt x="1" y="129"/>
                  </a:lnTo>
                  <a:lnTo>
                    <a:pt x="2757" y="129"/>
                  </a:lnTo>
                  <a:lnTo>
                    <a:pt x="27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5"/>
            <p:cNvSpPr/>
            <p:nvPr/>
          </p:nvSpPr>
          <p:spPr>
            <a:xfrm>
              <a:off x="2740431" y="741099"/>
              <a:ext cx="75999" cy="5172"/>
            </a:xfrm>
            <a:custGeom>
              <a:avLst/>
              <a:gdLst/>
              <a:ahLst/>
              <a:cxnLst/>
              <a:rect l="l" t="t" r="r" b="b"/>
              <a:pathLst>
                <a:path w="1925" h="131" extrusionOk="0">
                  <a:moveTo>
                    <a:pt x="1" y="0"/>
                  </a:moveTo>
                  <a:lnTo>
                    <a:pt x="1" y="130"/>
                  </a:lnTo>
                  <a:lnTo>
                    <a:pt x="1924" y="130"/>
                  </a:lnTo>
                  <a:lnTo>
                    <a:pt x="19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5"/>
            <p:cNvSpPr/>
            <p:nvPr/>
          </p:nvSpPr>
          <p:spPr>
            <a:xfrm>
              <a:off x="2813587" y="511567"/>
              <a:ext cx="75999" cy="5132"/>
            </a:xfrm>
            <a:custGeom>
              <a:avLst/>
              <a:gdLst/>
              <a:ahLst/>
              <a:cxnLst/>
              <a:rect l="l" t="t" r="r" b="b"/>
              <a:pathLst>
                <a:path w="1925" h="130" extrusionOk="0">
                  <a:moveTo>
                    <a:pt x="0" y="0"/>
                  </a:moveTo>
                  <a:lnTo>
                    <a:pt x="0" y="129"/>
                  </a:lnTo>
                  <a:lnTo>
                    <a:pt x="1924" y="129"/>
                  </a:lnTo>
                  <a:lnTo>
                    <a:pt x="19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5"/>
            <p:cNvSpPr/>
            <p:nvPr/>
          </p:nvSpPr>
          <p:spPr>
            <a:xfrm>
              <a:off x="2740431" y="1021677"/>
              <a:ext cx="75999" cy="5132"/>
            </a:xfrm>
            <a:custGeom>
              <a:avLst/>
              <a:gdLst/>
              <a:ahLst/>
              <a:cxnLst/>
              <a:rect l="l" t="t" r="r" b="b"/>
              <a:pathLst>
                <a:path w="1925" h="130" extrusionOk="0">
                  <a:moveTo>
                    <a:pt x="1" y="0"/>
                  </a:moveTo>
                  <a:lnTo>
                    <a:pt x="1" y="129"/>
                  </a:lnTo>
                  <a:lnTo>
                    <a:pt x="1924" y="129"/>
                  </a:lnTo>
                  <a:lnTo>
                    <a:pt x="19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859"/>
        <p:cNvGrpSpPr/>
        <p:nvPr/>
      </p:nvGrpSpPr>
      <p:grpSpPr>
        <a:xfrm>
          <a:off x="0" y="0"/>
          <a:ext cx="0" cy="0"/>
          <a:chOff x="0" y="0"/>
          <a:chExt cx="0" cy="0"/>
        </a:xfrm>
      </p:grpSpPr>
      <p:sp>
        <p:nvSpPr>
          <p:cNvPr id="1860" name="Google Shape;1860;p46"/>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6"/>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Search</a:t>
            </a:r>
            <a:endParaRPr/>
          </a:p>
        </p:txBody>
      </p:sp>
      <p:grpSp>
        <p:nvGrpSpPr>
          <p:cNvPr id="1862" name="Google Shape;1862;p46"/>
          <p:cNvGrpSpPr/>
          <p:nvPr/>
        </p:nvGrpSpPr>
        <p:grpSpPr>
          <a:xfrm rot="1960411">
            <a:off x="896952" y="1666792"/>
            <a:ext cx="1504677" cy="1504677"/>
            <a:chOff x="725311" y="1495467"/>
            <a:chExt cx="1847400" cy="1847400"/>
          </a:xfrm>
        </p:grpSpPr>
        <p:sp>
          <p:nvSpPr>
            <p:cNvPr id="1863" name="Google Shape;1863;p46"/>
            <p:cNvSpPr/>
            <p:nvPr/>
          </p:nvSpPr>
          <p:spPr>
            <a:xfrm>
              <a:off x="1204944" y="1975325"/>
              <a:ext cx="888000" cy="8880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6"/>
            <p:cNvSpPr/>
            <p:nvPr/>
          </p:nvSpPr>
          <p:spPr>
            <a:xfrm rot="-5400000">
              <a:off x="725311" y="1495467"/>
              <a:ext cx="1847400" cy="1847400"/>
            </a:xfrm>
            <a:prstGeom prst="blockArc">
              <a:avLst>
                <a:gd name="adj1" fmla="val 8815650"/>
                <a:gd name="adj2" fmla="val 119052"/>
                <a:gd name="adj3" fmla="val 25736"/>
              </a:avLst>
            </a:pr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5" name="Google Shape;1865;p46"/>
          <p:cNvSpPr txBox="1"/>
          <p:nvPr/>
        </p:nvSpPr>
        <p:spPr>
          <a:xfrm>
            <a:off x="725532" y="3796500"/>
            <a:ext cx="1847100" cy="57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accent2"/>
                </a:solidFill>
                <a:latin typeface="Kulim Park"/>
                <a:ea typeface="Kulim Park"/>
                <a:cs typeface="Kulim Park"/>
                <a:sym typeface="Kulim Park"/>
              </a:rPr>
              <a:t>of traffic comes from referrals</a:t>
            </a:r>
            <a:endParaRPr sz="1800" b="1">
              <a:solidFill>
                <a:schemeClr val="accent2"/>
              </a:solidFill>
              <a:latin typeface="Kulim Park"/>
              <a:ea typeface="Kulim Park"/>
              <a:cs typeface="Kulim Park"/>
              <a:sym typeface="Kulim Park"/>
            </a:endParaRPr>
          </a:p>
        </p:txBody>
      </p:sp>
      <p:sp>
        <p:nvSpPr>
          <p:cNvPr id="1866" name="Google Shape;1866;p46"/>
          <p:cNvSpPr txBox="1"/>
          <p:nvPr/>
        </p:nvSpPr>
        <p:spPr>
          <a:xfrm>
            <a:off x="1337832" y="2203138"/>
            <a:ext cx="622500" cy="432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accent2"/>
                </a:solidFill>
                <a:latin typeface="Kulim Park"/>
                <a:ea typeface="Kulim Park"/>
                <a:cs typeface="Kulim Park"/>
                <a:sym typeface="Kulim Park"/>
              </a:rPr>
              <a:t>60%</a:t>
            </a:r>
            <a:endParaRPr sz="2000" b="1">
              <a:solidFill>
                <a:schemeClr val="accent2"/>
              </a:solidFill>
              <a:latin typeface="Kulim Park"/>
              <a:ea typeface="Kulim Park"/>
              <a:cs typeface="Kulim Park"/>
              <a:sym typeface="Kulim Park"/>
            </a:endParaRPr>
          </a:p>
        </p:txBody>
      </p:sp>
      <p:grpSp>
        <p:nvGrpSpPr>
          <p:cNvPr id="1867" name="Google Shape;1867;p46"/>
          <p:cNvGrpSpPr/>
          <p:nvPr/>
        </p:nvGrpSpPr>
        <p:grpSpPr>
          <a:xfrm>
            <a:off x="6430791" y="1355185"/>
            <a:ext cx="2128322" cy="2128322"/>
            <a:chOff x="6188614" y="1113006"/>
            <a:chExt cx="2612400" cy="2612400"/>
          </a:xfrm>
        </p:grpSpPr>
        <p:sp>
          <p:nvSpPr>
            <p:cNvPr id="1868" name="Google Shape;1868;p46"/>
            <p:cNvSpPr/>
            <p:nvPr/>
          </p:nvSpPr>
          <p:spPr>
            <a:xfrm>
              <a:off x="7050880" y="1975325"/>
              <a:ext cx="888000" cy="8880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6"/>
            <p:cNvSpPr/>
            <p:nvPr/>
          </p:nvSpPr>
          <p:spPr>
            <a:xfrm rot="-2700000">
              <a:off x="6571191" y="1495583"/>
              <a:ext cx="1847246" cy="1847246"/>
            </a:xfrm>
            <a:prstGeom prst="blockArc">
              <a:avLst>
                <a:gd name="adj1" fmla="val 8044318"/>
                <a:gd name="adj2" fmla="val 15084865"/>
                <a:gd name="adj3" fmla="val 25945"/>
              </a:avLst>
            </a:prstGeom>
            <a:solidFill>
              <a:schemeClr val="accent4"/>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0" name="Google Shape;1870;p46"/>
          <p:cNvSpPr txBox="1"/>
          <p:nvPr/>
        </p:nvSpPr>
        <p:spPr>
          <a:xfrm>
            <a:off x="6571469" y="3796500"/>
            <a:ext cx="1847100" cy="57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accent2"/>
                </a:solidFill>
                <a:latin typeface="Kulim Park"/>
                <a:ea typeface="Kulim Park"/>
                <a:cs typeface="Kulim Park"/>
                <a:sym typeface="Kulim Park"/>
              </a:rPr>
              <a:t>of traffic comes from searches</a:t>
            </a:r>
            <a:endParaRPr sz="1800" b="1">
              <a:solidFill>
                <a:schemeClr val="accent2"/>
              </a:solidFill>
              <a:latin typeface="Kulim Park"/>
              <a:ea typeface="Kulim Park"/>
              <a:cs typeface="Kulim Park"/>
              <a:sym typeface="Kulim Park"/>
            </a:endParaRPr>
          </a:p>
        </p:txBody>
      </p:sp>
      <p:sp>
        <p:nvSpPr>
          <p:cNvPr id="1871" name="Google Shape;1871;p46"/>
          <p:cNvSpPr txBox="1"/>
          <p:nvPr/>
        </p:nvSpPr>
        <p:spPr>
          <a:xfrm>
            <a:off x="7183774" y="2203138"/>
            <a:ext cx="622500" cy="432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accent2"/>
                </a:solidFill>
                <a:latin typeface="Kulim Park"/>
                <a:ea typeface="Kulim Park"/>
                <a:cs typeface="Kulim Park"/>
                <a:sym typeface="Kulim Park"/>
              </a:rPr>
              <a:t>35%</a:t>
            </a:r>
            <a:endParaRPr sz="2000" b="1">
              <a:solidFill>
                <a:schemeClr val="accent2"/>
              </a:solidFill>
              <a:latin typeface="Kulim Park"/>
              <a:ea typeface="Kulim Park"/>
              <a:cs typeface="Kulim Park"/>
              <a:sym typeface="Kulim Park"/>
            </a:endParaRPr>
          </a:p>
        </p:txBody>
      </p:sp>
      <p:grpSp>
        <p:nvGrpSpPr>
          <p:cNvPr id="1872" name="Google Shape;1872;p46"/>
          <p:cNvGrpSpPr/>
          <p:nvPr/>
        </p:nvGrpSpPr>
        <p:grpSpPr>
          <a:xfrm>
            <a:off x="3553555" y="1400833"/>
            <a:ext cx="2037157" cy="2037157"/>
            <a:chOff x="3316845" y="1169036"/>
            <a:chExt cx="2500500" cy="2500500"/>
          </a:xfrm>
        </p:grpSpPr>
        <p:sp>
          <p:nvSpPr>
            <p:cNvPr id="1873" name="Google Shape;1873;p46"/>
            <p:cNvSpPr/>
            <p:nvPr/>
          </p:nvSpPr>
          <p:spPr>
            <a:xfrm>
              <a:off x="4123000" y="1975325"/>
              <a:ext cx="888000" cy="888000"/>
            </a:xfrm>
            <a:prstGeom prst="ellipse">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6"/>
            <p:cNvSpPr/>
            <p:nvPr/>
          </p:nvSpPr>
          <p:spPr>
            <a:xfrm rot="1690294">
              <a:off x="3643482" y="1495673"/>
              <a:ext cx="1847226" cy="1847226"/>
            </a:xfrm>
            <a:prstGeom prst="blockArc">
              <a:avLst>
                <a:gd name="adj1" fmla="val 3687577"/>
                <a:gd name="adj2" fmla="val 20114134"/>
                <a:gd name="adj3" fmla="val 26170"/>
              </a:avLst>
            </a:prstGeom>
            <a:solidFill>
              <a:schemeClr val="accent2"/>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5" name="Google Shape;1875;p46"/>
          <p:cNvSpPr txBox="1"/>
          <p:nvPr/>
        </p:nvSpPr>
        <p:spPr>
          <a:xfrm>
            <a:off x="3643588" y="3796500"/>
            <a:ext cx="1847100" cy="5784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1800" b="1">
                <a:solidFill>
                  <a:schemeClr val="accent2"/>
                </a:solidFill>
                <a:latin typeface="Kulim Park"/>
                <a:ea typeface="Kulim Park"/>
                <a:cs typeface="Kulim Park"/>
                <a:sym typeface="Kulim Park"/>
              </a:rPr>
              <a:t>of traffic comes from social media</a:t>
            </a:r>
            <a:endParaRPr sz="1800" b="1">
              <a:solidFill>
                <a:schemeClr val="accent2"/>
              </a:solidFill>
              <a:latin typeface="Kulim Park"/>
              <a:ea typeface="Kulim Park"/>
              <a:cs typeface="Kulim Park"/>
              <a:sym typeface="Kulim Park"/>
            </a:endParaRPr>
          </a:p>
        </p:txBody>
      </p:sp>
      <p:sp>
        <p:nvSpPr>
          <p:cNvPr id="1876" name="Google Shape;1876;p46"/>
          <p:cNvSpPr txBox="1"/>
          <p:nvPr/>
        </p:nvSpPr>
        <p:spPr>
          <a:xfrm>
            <a:off x="4255888" y="2203138"/>
            <a:ext cx="622500" cy="432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sz="2000" b="1">
                <a:solidFill>
                  <a:schemeClr val="accent2"/>
                </a:solidFill>
                <a:latin typeface="Kulim Park"/>
                <a:ea typeface="Kulim Park"/>
                <a:cs typeface="Kulim Park"/>
                <a:sym typeface="Kulim Park"/>
              </a:rPr>
              <a:t>77%</a:t>
            </a:r>
            <a:endParaRPr sz="2000" b="1">
              <a:solidFill>
                <a:schemeClr val="accent2"/>
              </a:solidFill>
              <a:latin typeface="Kulim Park"/>
              <a:ea typeface="Kulim Park"/>
              <a:cs typeface="Kulim Park"/>
              <a:sym typeface="Kulim Park"/>
            </a:endParaRPr>
          </a:p>
        </p:txBody>
      </p:sp>
      <p:cxnSp>
        <p:nvCxnSpPr>
          <p:cNvPr id="1877" name="Google Shape;1877;p46"/>
          <p:cNvCxnSpPr/>
          <p:nvPr/>
        </p:nvCxnSpPr>
        <p:spPr>
          <a:xfrm>
            <a:off x="1649075" y="3178300"/>
            <a:ext cx="0" cy="554100"/>
          </a:xfrm>
          <a:prstGeom prst="straightConnector1">
            <a:avLst/>
          </a:prstGeom>
          <a:noFill/>
          <a:ln w="19050" cap="flat" cmpd="sng">
            <a:solidFill>
              <a:schemeClr val="accent6"/>
            </a:solidFill>
            <a:prstDash val="solid"/>
            <a:round/>
            <a:headEnd type="none" w="med" len="med"/>
            <a:tailEnd type="oval" w="med" len="med"/>
          </a:ln>
        </p:spPr>
      </p:cxnSp>
      <p:cxnSp>
        <p:nvCxnSpPr>
          <p:cNvPr id="1878" name="Google Shape;1878;p46"/>
          <p:cNvCxnSpPr/>
          <p:nvPr/>
        </p:nvCxnSpPr>
        <p:spPr>
          <a:xfrm>
            <a:off x="4567150" y="3172850"/>
            <a:ext cx="0" cy="559500"/>
          </a:xfrm>
          <a:prstGeom prst="straightConnector1">
            <a:avLst/>
          </a:prstGeom>
          <a:noFill/>
          <a:ln w="19050" cap="flat" cmpd="sng">
            <a:solidFill>
              <a:schemeClr val="accent6"/>
            </a:solidFill>
            <a:prstDash val="solid"/>
            <a:round/>
            <a:headEnd type="none" w="med" len="med"/>
            <a:tailEnd type="oval" w="med" len="med"/>
          </a:ln>
        </p:spPr>
      </p:cxnSp>
      <p:cxnSp>
        <p:nvCxnSpPr>
          <p:cNvPr id="1879" name="Google Shape;1879;p46"/>
          <p:cNvCxnSpPr/>
          <p:nvPr/>
        </p:nvCxnSpPr>
        <p:spPr>
          <a:xfrm>
            <a:off x="7495025" y="3178300"/>
            <a:ext cx="0" cy="554100"/>
          </a:xfrm>
          <a:prstGeom prst="straightConnector1">
            <a:avLst/>
          </a:prstGeom>
          <a:noFill/>
          <a:ln w="19050" cap="flat" cmpd="sng">
            <a:solidFill>
              <a:schemeClr val="accent6"/>
            </a:solidFill>
            <a:prstDash val="solid"/>
            <a:round/>
            <a:headEnd type="none" w="med" len="med"/>
            <a:tailEnd type="oval" w="med" len="med"/>
          </a:ln>
        </p:spPr>
      </p:cxnSp>
      <p:grpSp>
        <p:nvGrpSpPr>
          <p:cNvPr id="1880" name="Google Shape;1880;p46"/>
          <p:cNvGrpSpPr/>
          <p:nvPr/>
        </p:nvGrpSpPr>
        <p:grpSpPr>
          <a:xfrm>
            <a:off x="1908166" y="182176"/>
            <a:ext cx="2061312" cy="756669"/>
            <a:chOff x="1908166" y="182176"/>
            <a:chExt cx="2061312" cy="756669"/>
          </a:xfrm>
        </p:grpSpPr>
        <p:grpSp>
          <p:nvGrpSpPr>
            <p:cNvPr id="1881" name="Google Shape;1881;p46"/>
            <p:cNvGrpSpPr/>
            <p:nvPr/>
          </p:nvGrpSpPr>
          <p:grpSpPr>
            <a:xfrm>
              <a:off x="3618638" y="315625"/>
              <a:ext cx="216017" cy="288818"/>
              <a:chOff x="1814125" y="410525"/>
              <a:chExt cx="165125" cy="220775"/>
            </a:xfrm>
          </p:grpSpPr>
          <p:sp>
            <p:nvSpPr>
              <p:cNvPr id="1882" name="Google Shape;1882;p46"/>
              <p:cNvSpPr/>
              <p:nvPr/>
            </p:nvSpPr>
            <p:spPr>
              <a:xfrm>
                <a:off x="1857900" y="415075"/>
                <a:ext cx="11175" cy="16675"/>
              </a:xfrm>
              <a:custGeom>
                <a:avLst/>
                <a:gdLst/>
                <a:ahLst/>
                <a:cxnLst/>
                <a:rect l="l" t="t" r="r" b="b"/>
                <a:pathLst>
                  <a:path w="447" h="667" extrusionOk="0">
                    <a:moveTo>
                      <a:pt x="84" y="0"/>
                    </a:moveTo>
                    <a:cubicBezTo>
                      <a:pt x="75" y="0"/>
                      <a:pt x="66" y="2"/>
                      <a:pt x="58" y="6"/>
                    </a:cubicBezTo>
                    <a:cubicBezTo>
                      <a:pt x="16" y="35"/>
                      <a:pt x="1" y="77"/>
                      <a:pt x="30" y="106"/>
                    </a:cubicBezTo>
                    <a:lnTo>
                      <a:pt x="303" y="623"/>
                    </a:lnTo>
                    <a:cubicBezTo>
                      <a:pt x="317" y="651"/>
                      <a:pt x="332" y="666"/>
                      <a:pt x="360" y="666"/>
                    </a:cubicBezTo>
                    <a:cubicBezTo>
                      <a:pt x="374" y="666"/>
                      <a:pt x="389" y="651"/>
                      <a:pt x="403" y="651"/>
                    </a:cubicBezTo>
                    <a:cubicBezTo>
                      <a:pt x="432" y="638"/>
                      <a:pt x="447" y="580"/>
                      <a:pt x="432" y="552"/>
                    </a:cubicBezTo>
                    <a:lnTo>
                      <a:pt x="159" y="35"/>
                    </a:lnTo>
                    <a:cubicBezTo>
                      <a:pt x="138" y="14"/>
                      <a:pt x="109" y="0"/>
                      <a:pt x="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6"/>
              <p:cNvSpPr/>
              <p:nvPr/>
            </p:nvSpPr>
            <p:spPr>
              <a:xfrm>
                <a:off x="1882700" y="415550"/>
                <a:ext cx="5375" cy="10800"/>
              </a:xfrm>
              <a:custGeom>
                <a:avLst/>
                <a:gdLst/>
                <a:ahLst/>
                <a:cxnLst/>
                <a:rect l="l" t="t" r="r" b="b"/>
                <a:pathLst>
                  <a:path w="215" h="432" extrusionOk="0">
                    <a:moveTo>
                      <a:pt x="71" y="1"/>
                    </a:moveTo>
                    <a:cubicBezTo>
                      <a:pt x="29" y="16"/>
                      <a:pt x="0" y="58"/>
                      <a:pt x="14" y="87"/>
                    </a:cubicBezTo>
                    <a:lnTo>
                      <a:pt x="58" y="374"/>
                    </a:lnTo>
                    <a:cubicBezTo>
                      <a:pt x="71" y="403"/>
                      <a:pt x="100" y="432"/>
                      <a:pt x="129" y="432"/>
                    </a:cubicBezTo>
                    <a:lnTo>
                      <a:pt x="144" y="432"/>
                    </a:lnTo>
                    <a:cubicBezTo>
                      <a:pt x="186" y="432"/>
                      <a:pt x="215" y="389"/>
                      <a:pt x="201" y="345"/>
                    </a:cubicBezTo>
                    <a:lnTo>
                      <a:pt x="157" y="73"/>
                    </a:lnTo>
                    <a:cubicBezTo>
                      <a:pt x="144" y="30"/>
                      <a:pt x="115"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6"/>
              <p:cNvSpPr/>
              <p:nvPr/>
            </p:nvSpPr>
            <p:spPr>
              <a:xfrm>
                <a:off x="1906000" y="410525"/>
                <a:ext cx="5050" cy="15100"/>
              </a:xfrm>
              <a:custGeom>
                <a:avLst/>
                <a:gdLst/>
                <a:ahLst/>
                <a:cxnLst/>
                <a:rect l="l" t="t" r="r" b="b"/>
                <a:pathLst>
                  <a:path w="202" h="604" extrusionOk="0">
                    <a:moveTo>
                      <a:pt x="130" y="1"/>
                    </a:moveTo>
                    <a:cubicBezTo>
                      <a:pt x="87" y="1"/>
                      <a:pt x="58" y="30"/>
                      <a:pt x="44" y="73"/>
                    </a:cubicBezTo>
                    <a:lnTo>
                      <a:pt x="1" y="533"/>
                    </a:lnTo>
                    <a:cubicBezTo>
                      <a:pt x="1" y="561"/>
                      <a:pt x="29" y="604"/>
                      <a:pt x="73" y="604"/>
                    </a:cubicBezTo>
                    <a:cubicBezTo>
                      <a:pt x="116" y="604"/>
                      <a:pt x="144" y="575"/>
                      <a:pt x="144" y="546"/>
                    </a:cubicBezTo>
                    <a:lnTo>
                      <a:pt x="202" y="87"/>
                    </a:lnTo>
                    <a:cubicBezTo>
                      <a:pt x="202" y="44"/>
                      <a:pt x="173" y="16"/>
                      <a:pt x="1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6"/>
              <p:cNvSpPr/>
              <p:nvPr/>
            </p:nvSpPr>
            <p:spPr>
              <a:xfrm>
                <a:off x="1960925" y="466425"/>
                <a:ext cx="18325" cy="7300"/>
              </a:xfrm>
              <a:custGeom>
                <a:avLst/>
                <a:gdLst/>
                <a:ahLst/>
                <a:cxnLst/>
                <a:rect l="l" t="t" r="r" b="b"/>
                <a:pathLst>
                  <a:path w="733" h="292" extrusionOk="0">
                    <a:moveTo>
                      <a:pt x="653" y="1"/>
                    </a:moveTo>
                    <a:cubicBezTo>
                      <a:pt x="647" y="1"/>
                      <a:pt x="640" y="2"/>
                      <a:pt x="633" y="4"/>
                    </a:cubicBezTo>
                    <a:lnTo>
                      <a:pt x="72" y="148"/>
                    </a:lnTo>
                    <a:cubicBezTo>
                      <a:pt x="30" y="163"/>
                      <a:pt x="1" y="205"/>
                      <a:pt x="15" y="234"/>
                    </a:cubicBezTo>
                    <a:cubicBezTo>
                      <a:pt x="30" y="278"/>
                      <a:pt x="58" y="292"/>
                      <a:pt x="87" y="292"/>
                    </a:cubicBezTo>
                    <a:lnTo>
                      <a:pt x="101" y="292"/>
                    </a:lnTo>
                    <a:lnTo>
                      <a:pt x="661" y="148"/>
                    </a:lnTo>
                    <a:cubicBezTo>
                      <a:pt x="704" y="134"/>
                      <a:pt x="733" y="106"/>
                      <a:pt x="719" y="62"/>
                    </a:cubicBezTo>
                    <a:cubicBezTo>
                      <a:pt x="706" y="27"/>
                      <a:pt x="685" y="1"/>
                      <a:pt x="6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6"/>
              <p:cNvSpPr/>
              <p:nvPr/>
            </p:nvSpPr>
            <p:spPr>
              <a:xfrm>
                <a:off x="1951950" y="448725"/>
                <a:ext cx="10075" cy="7775"/>
              </a:xfrm>
              <a:custGeom>
                <a:avLst/>
                <a:gdLst/>
                <a:ahLst/>
                <a:cxnLst/>
                <a:rect l="l" t="t" r="r" b="b"/>
                <a:pathLst>
                  <a:path w="403" h="311" extrusionOk="0">
                    <a:moveTo>
                      <a:pt x="324" y="1"/>
                    </a:moveTo>
                    <a:cubicBezTo>
                      <a:pt x="311" y="1"/>
                      <a:pt x="298" y="4"/>
                      <a:pt x="288" y="10"/>
                    </a:cubicBezTo>
                    <a:lnTo>
                      <a:pt x="44" y="167"/>
                    </a:lnTo>
                    <a:cubicBezTo>
                      <a:pt x="15" y="196"/>
                      <a:pt x="0" y="239"/>
                      <a:pt x="29" y="268"/>
                    </a:cubicBezTo>
                    <a:cubicBezTo>
                      <a:pt x="44" y="297"/>
                      <a:pt x="58" y="310"/>
                      <a:pt x="87" y="310"/>
                    </a:cubicBezTo>
                    <a:cubicBezTo>
                      <a:pt x="101" y="310"/>
                      <a:pt x="115" y="297"/>
                      <a:pt x="130" y="297"/>
                    </a:cubicBezTo>
                    <a:lnTo>
                      <a:pt x="360" y="138"/>
                    </a:lnTo>
                    <a:cubicBezTo>
                      <a:pt x="402" y="109"/>
                      <a:pt x="402" y="67"/>
                      <a:pt x="389" y="38"/>
                    </a:cubicBezTo>
                    <a:cubicBezTo>
                      <a:pt x="370" y="11"/>
                      <a:pt x="346"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6"/>
              <p:cNvSpPr/>
              <p:nvPr/>
            </p:nvSpPr>
            <p:spPr>
              <a:xfrm>
                <a:off x="1937600" y="427525"/>
                <a:ext cx="11875" cy="12125"/>
              </a:xfrm>
              <a:custGeom>
                <a:avLst/>
                <a:gdLst/>
                <a:ahLst/>
                <a:cxnLst/>
                <a:rect l="l" t="t" r="r" b="b"/>
                <a:pathLst>
                  <a:path w="475" h="485" extrusionOk="0">
                    <a:moveTo>
                      <a:pt x="391" y="1"/>
                    </a:moveTo>
                    <a:cubicBezTo>
                      <a:pt x="370" y="1"/>
                      <a:pt x="348" y="8"/>
                      <a:pt x="331" y="25"/>
                    </a:cubicBezTo>
                    <a:lnTo>
                      <a:pt x="29" y="369"/>
                    </a:lnTo>
                    <a:cubicBezTo>
                      <a:pt x="0" y="398"/>
                      <a:pt x="0" y="441"/>
                      <a:pt x="44" y="469"/>
                    </a:cubicBezTo>
                    <a:cubicBezTo>
                      <a:pt x="58" y="484"/>
                      <a:pt x="72" y="484"/>
                      <a:pt x="86" y="484"/>
                    </a:cubicBezTo>
                    <a:cubicBezTo>
                      <a:pt x="101" y="484"/>
                      <a:pt x="130" y="484"/>
                      <a:pt x="144" y="469"/>
                    </a:cubicBezTo>
                    <a:lnTo>
                      <a:pt x="446" y="125"/>
                    </a:lnTo>
                    <a:cubicBezTo>
                      <a:pt x="474" y="96"/>
                      <a:pt x="474" y="39"/>
                      <a:pt x="431" y="10"/>
                    </a:cubicBezTo>
                    <a:cubicBezTo>
                      <a:pt x="419" y="4"/>
                      <a:pt x="405" y="1"/>
                      <a:pt x="3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6"/>
              <p:cNvSpPr/>
              <p:nvPr/>
            </p:nvSpPr>
            <p:spPr>
              <a:xfrm>
                <a:off x="1825275" y="431375"/>
                <a:ext cx="142875" cy="163025"/>
              </a:xfrm>
              <a:custGeom>
                <a:avLst/>
                <a:gdLst/>
                <a:ahLst/>
                <a:cxnLst/>
                <a:rect l="l" t="t" r="r" b="b"/>
                <a:pathLst>
                  <a:path w="5715" h="6521" extrusionOk="0">
                    <a:moveTo>
                      <a:pt x="2855" y="0"/>
                    </a:moveTo>
                    <a:cubicBezTo>
                      <a:pt x="1875" y="0"/>
                      <a:pt x="978" y="555"/>
                      <a:pt x="574" y="1479"/>
                    </a:cubicBezTo>
                    <a:cubicBezTo>
                      <a:pt x="416" y="1852"/>
                      <a:pt x="345" y="2254"/>
                      <a:pt x="373" y="2670"/>
                    </a:cubicBezTo>
                    <a:cubicBezTo>
                      <a:pt x="373" y="2871"/>
                      <a:pt x="358" y="3374"/>
                      <a:pt x="287" y="4006"/>
                    </a:cubicBezTo>
                    <a:cubicBezTo>
                      <a:pt x="243" y="4408"/>
                      <a:pt x="172" y="4823"/>
                      <a:pt x="57" y="5212"/>
                    </a:cubicBezTo>
                    <a:lnTo>
                      <a:pt x="43" y="5225"/>
                    </a:lnTo>
                    <a:cubicBezTo>
                      <a:pt x="0" y="5326"/>
                      <a:pt x="43" y="5441"/>
                      <a:pt x="129" y="5484"/>
                    </a:cubicBezTo>
                    <a:lnTo>
                      <a:pt x="157" y="5484"/>
                    </a:lnTo>
                    <a:lnTo>
                      <a:pt x="1177" y="5943"/>
                    </a:lnTo>
                    <a:lnTo>
                      <a:pt x="1191" y="5943"/>
                    </a:lnTo>
                    <a:lnTo>
                      <a:pt x="1478" y="6058"/>
                    </a:lnTo>
                    <a:lnTo>
                      <a:pt x="2512" y="6504"/>
                    </a:lnTo>
                    <a:lnTo>
                      <a:pt x="2527" y="6504"/>
                    </a:lnTo>
                    <a:cubicBezTo>
                      <a:pt x="2554" y="6515"/>
                      <a:pt x="2580" y="6520"/>
                      <a:pt x="2606" y="6520"/>
                    </a:cubicBezTo>
                    <a:cubicBezTo>
                      <a:pt x="2677" y="6520"/>
                      <a:pt x="2739" y="6481"/>
                      <a:pt x="2770" y="6418"/>
                    </a:cubicBezTo>
                    <a:lnTo>
                      <a:pt x="2770" y="6403"/>
                    </a:lnTo>
                    <a:lnTo>
                      <a:pt x="2785" y="6389"/>
                    </a:lnTo>
                    <a:cubicBezTo>
                      <a:pt x="3000" y="6029"/>
                      <a:pt x="3245" y="5700"/>
                      <a:pt x="3517" y="5398"/>
                    </a:cubicBezTo>
                    <a:cubicBezTo>
                      <a:pt x="3934" y="4924"/>
                      <a:pt x="4292" y="4565"/>
                      <a:pt x="4451" y="4436"/>
                    </a:cubicBezTo>
                    <a:cubicBezTo>
                      <a:pt x="5527" y="3575"/>
                      <a:pt x="5714" y="1996"/>
                      <a:pt x="4853" y="905"/>
                    </a:cubicBezTo>
                    <a:cubicBezTo>
                      <a:pt x="4608" y="602"/>
                      <a:pt x="4292" y="373"/>
                      <a:pt x="3948" y="200"/>
                    </a:cubicBezTo>
                    <a:lnTo>
                      <a:pt x="3934" y="215"/>
                    </a:lnTo>
                    <a:lnTo>
                      <a:pt x="3905" y="215"/>
                    </a:lnTo>
                    <a:cubicBezTo>
                      <a:pt x="3557" y="69"/>
                      <a:pt x="3201" y="0"/>
                      <a:pt x="28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6"/>
              <p:cNvSpPr/>
              <p:nvPr/>
            </p:nvSpPr>
            <p:spPr>
              <a:xfrm>
                <a:off x="1821300" y="567400"/>
                <a:ext cx="68225" cy="41650"/>
              </a:xfrm>
              <a:custGeom>
                <a:avLst/>
                <a:gdLst/>
                <a:ahLst/>
                <a:cxnLst/>
                <a:rect l="l" t="t" r="r" b="b"/>
                <a:pathLst>
                  <a:path w="2729" h="1666" extrusionOk="0">
                    <a:moveTo>
                      <a:pt x="259" y="0"/>
                    </a:moveTo>
                    <a:lnTo>
                      <a:pt x="1" y="575"/>
                    </a:lnTo>
                    <a:lnTo>
                      <a:pt x="2485" y="1666"/>
                    </a:lnTo>
                    <a:lnTo>
                      <a:pt x="2728" y="1091"/>
                    </a:lnTo>
                    <a:lnTo>
                      <a:pt x="25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6"/>
              <p:cNvSpPr/>
              <p:nvPr/>
            </p:nvSpPr>
            <p:spPr>
              <a:xfrm>
                <a:off x="1814125" y="584975"/>
                <a:ext cx="67500" cy="40600"/>
              </a:xfrm>
              <a:custGeom>
                <a:avLst/>
                <a:gdLst/>
                <a:ahLst/>
                <a:cxnLst/>
                <a:rect l="l" t="t" r="r" b="b"/>
                <a:pathLst>
                  <a:path w="2700" h="1624" extrusionOk="0">
                    <a:moveTo>
                      <a:pt x="230" y="0"/>
                    </a:moveTo>
                    <a:lnTo>
                      <a:pt x="0" y="517"/>
                    </a:lnTo>
                    <a:lnTo>
                      <a:pt x="2470" y="1623"/>
                    </a:lnTo>
                    <a:lnTo>
                      <a:pt x="2699" y="1091"/>
                    </a:lnTo>
                    <a:lnTo>
                      <a:pt x="2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6"/>
              <p:cNvSpPr/>
              <p:nvPr/>
            </p:nvSpPr>
            <p:spPr>
              <a:xfrm>
                <a:off x="1819875" y="581750"/>
                <a:ext cx="63550" cy="30525"/>
              </a:xfrm>
              <a:custGeom>
                <a:avLst/>
                <a:gdLst/>
                <a:ahLst/>
                <a:cxnLst/>
                <a:rect l="l" t="t" r="r" b="b"/>
                <a:pathLst>
                  <a:path w="2542" h="1221" extrusionOk="0">
                    <a:moveTo>
                      <a:pt x="58" y="1"/>
                    </a:moveTo>
                    <a:lnTo>
                      <a:pt x="0" y="129"/>
                    </a:lnTo>
                    <a:lnTo>
                      <a:pt x="2469" y="1220"/>
                    </a:lnTo>
                    <a:lnTo>
                      <a:pt x="2542" y="1092"/>
                    </a:lnTo>
                    <a:lnTo>
                      <a:pt x="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6"/>
              <p:cNvSpPr/>
              <p:nvPr/>
            </p:nvSpPr>
            <p:spPr>
              <a:xfrm>
                <a:off x="1814125" y="597900"/>
                <a:ext cx="61750" cy="33400"/>
              </a:xfrm>
              <a:custGeom>
                <a:avLst/>
                <a:gdLst/>
                <a:ahLst/>
                <a:cxnLst/>
                <a:rect l="l" t="t" r="r" b="b"/>
                <a:pathLst>
                  <a:path w="2470" h="1336" extrusionOk="0">
                    <a:moveTo>
                      <a:pt x="0" y="0"/>
                    </a:moveTo>
                    <a:lnTo>
                      <a:pt x="331" y="733"/>
                    </a:lnTo>
                    <a:lnTo>
                      <a:pt x="1709" y="1336"/>
                    </a:lnTo>
                    <a:lnTo>
                      <a:pt x="2470" y="1106"/>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6"/>
              <p:cNvSpPr/>
              <p:nvPr/>
            </p:nvSpPr>
            <p:spPr>
              <a:xfrm>
                <a:off x="1894900" y="468200"/>
                <a:ext cx="68925" cy="101000"/>
              </a:xfrm>
              <a:custGeom>
                <a:avLst/>
                <a:gdLst/>
                <a:ahLst/>
                <a:cxnLst/>
                <a:rect l="l" t="t" r="r" b="b"/>
                <a:pathLst>
                  <a:path w="2757" h="4040" extrusionOk="0">
                    <a:moveTo>
                      <a:pt x="2114" y="0"/>
                    </a:moveTo>
                    <a:cubicBezTo>
                      <a:pt x="2103" y="0"/>
                      <a:pt x="2092" y="2"/>
                      <a:pt x="2081" y="6"/>
                    </a:cubicBezTo>
                    <a:cubicBezTo>
                      <a:pt x="2039" y="20"/>
                      <a:pt x="2024" y="63"/>
                      <a:pt x="2039" y="106"/>
                    </a:cubicBezTo>
                    <a:cubicBezTo>
                      <a:pt x="2584" y="1441"/>
                      <a:pt x="1895" y="2131"/>
                      <a:pt x="1005" y="2834"/>
                    </a:cubicBezTo>
                    <a:cubicBezTo>
                      <a:pt x="617" y="3149"/>
                      <a:pt x="287" y="3523"/>
                      <a:pt x="14" y="3940"/>
                    </a:cubicBezTo>
                    <a:cubicBezTo>
                      <a:pt x="0" y="3968"/>
                      <a:pt x="14" y="4011"/>
                      <a:pt x="43" y="4039"/>
                    </a:cubicBezTo>
                    <a:lnTo>
                      <a:pt x="86" y="4039"/>
                    </a:lnTo>
                    <a:cubicBezTo>
                      <a:pt x="100" y="4039"/>
                      <a:pt x="129" y="4039"/>
                      <a:pt x="144" y="4011"/>
                    </a:cubicBezTo>
                    <a:cubicBezTo>
                      <a:pt x="402" y="3609"/>
                      <a:pt x="718" y="3250"/>
                      <a:pt x="1091" y="2948"/>
                    </a:cubicBezTo>
                    <a:cubicBezTo>
                      <a:pt x="1995" y="2245"/>
                      <a:pt x="2757" y="1484"/>
                      <a:pt x="2182" y="48"/>
                    </a:cubicBezTo>
                    <a:cubicBezTo>
                      <a:pt x="2171" y="17"/>
                      <a:pt x="2145" y="0"/>
                      <a:pt x="21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6"/>
              <p:cNvSpPr/>
              <p:nvPr/>
            </p:nvSpPr>
            <p:spPr>
              <a:xfrm>
                <a:off x="1883750" y="576950"/>
                <a:ext cx="8650" cy="12350"/>
              </a:xfrm>
              <a:custGeom>
                <a:avLst/>
                <a:gdLst/>
                <a:ahLst/>
                <a:cxnLst/>
                <a:rect l="l" t="t" r="r" b="b"/>
                <a:pathLst>
                  <a:path w="346" h="494" extrusionOk="0">
                    <a:moveTo>
                      <a:pt x="264" y="0"/>
                    </a:moveTo>
                    <a:cubicBezTo>
                      <a:pt x="239" y="0"/>
                      <a:pt x="209" y="16"/>
                      <a:pt x="188" y="49"/>
                    </a:cubicBezTo>
                    <a:cubicBezTo>
                      <a:pt x="73" y="250"/>
                      <a:pt x="16" y="394"/>
                      <a:pt x="16" y="394"/>
                    </a:cubicBezTo>
                    <a:cubicBezTo>
                      <a:pt x="1" y="436"/>
                      <a:pt x="16" y="480"/>
                      <a:pt x="58" y="493"/>
                    </a:cubicBezTo>
                    <a:lnTo>
                      <a:pt x="87" y="493"/>
                    </a:lnTo>
                    <a:cubicBezTo>
                      <a:pt x="115" y="493"/>
                      <a:pt x="144" y="480"/>
                      <a:pt x="159" y="451"/>
                    </a:cubicBezTo>
                    <a:cubicBezTo>
                      <a:pt x="159" y="451"/>
                      <a:pt x="217" y="321"/>
                      <a:pt x="316" y="106"/>
                    </a:cubicBezTo>
                    <a:cubicBezTo>
                      <a:pt x="345" y="78"/>
                      <a:pt x="331" y="34"/>
                      <a:pt x="288" y="5"/>
                    </a:cubicBezTo>
                    <a:cubicBezTo>
                      <a:pt x="281" y="2"/>
                      <a:pt x="273" y="0"/>
                      <a:pt x="2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6"/>
              <p:cNvSpPr/>
              <p:nvPr/>
            </p:nvSpPr>
            <p:spPr>
              <a:xfrm>
                <a:off x="1845350" y="512900"/>
                <a:ext cx="63200" cy="74625"/>
              </a:xfrm>
              <a:custGeom>
                <a:avLst/>
                <a:gdLst/>
                <a:ahLst/>
                <a:cxnLst/>
                <a:rect l="l" t="t" r="r" b="b"/>
                <a:pathLst>
                  <a:path w="2528" h="2985" extrusionOk="0">
                    <a:moveTo>
                      <a:pt x="962" y="256"/>
                    </a:moveTo>
                    <a:cubicBezTo>
                      <a:pt x="991" y="299"/>
                      <a:pt x="1020" y="400"/>
                      <a:pt x="1006" y="515"/>
                    </a:cubicBezTo>
                    <a:cubicBezTo>
                      <a:pt x="991" y="544"/>
                      <a:pt x="977" y="586"/>
                      <a:pt x="962" y="630"/>
                    </a:cubicBezTo>
                    <a:cubicBezTo>
                      <a:pt x="934" y="529"/>
                      <a:pt x="934" y="400"/>
                      <a:pt x="962" y="285"/>
                    </a:cubicBezTo>
                    <a:lnTo>
                      <a:pt x="962" y="256"/>
                    </a:lnTo>
                    <a:close/>
                    <a:moveTo>
                      <a:pt x="1781" y="515"/>
                    </a:moveTo>
                    <a:cubicBezTo>
                      <a:pt x="1781" y="557"/>
                      <a:pt x="1753" y="630"/>
                      <a:pt x="1666" y="716"/>
                    </a:cubicBezTo>
                    <a:cubicBezTo>
                      <a:pt x="1666" y="630"/>
                      <a:pt x="1680" y="572"/>
                      <a:pt x="1724" y="544"/>
                    </a:cubicBezTo>
                    <a:cubicBezTo>
                      <a:pt x="1753" y="529"/>
                      <a:pt x="1766" y="515"/>
                      <a:pt x="1781" y="515"/>
                    </a:cubicBezTo>
                    <a:close/>
                    <a:moveTo>
                      <a:pt x="187" y="199"/>
                    </a:moveTo>
                    <a:lnTo>
                      <a:pt x="187" y="213"/>
                    </a:lnTo>
                    <a:cubicBezTo>
                      <a:pt x="244" y="328"/>
                      <a:pt x="259" y="515"/>
                      <a:pt x="259" y="745"/>
                    </a:cubicBezTo>
                    <a:cubicBezTo>
                      <a:pt x="158" y="572"/>
                      <a:pt x="158" y="314"/>
                      <a:pt x="187" y="199"/>
                    </a:cubicBezTo>
                    <a:close/>
                    <a:moveTo>
                      <a:pt x="2369" y="959"/>
                    </a:moveTo>
                    <a:cubicBezTo>
                      <a:pt x="2369" y="988"/>
                      <a:pt x="2312" y="1060"/>
                      <a:pt x="2140" y="1132"/>
                    </a:cubicBezTo>
                    <a:cubicBezTo>
                      <a:pt x="2097" y="1147"/>
                      <a:pt x="2068" y="1160"/>
                      <a:pt x="2040" y="1160"/>
                    </a:cubicBezTo>
                    <a:lnTo>
                      <a:pt x="2025" y="1160"/>
                    </a:lnTo>
                    <a:cubicBezTo>
                      <a:pt x="2097" y="1074"/>
                      <a:pt x="2168" y="1017"/>
                      <a:pt x="2212" y="1003"/>
                    </a:cubicBezTo>
                    <a:cubicBezTo>
                      <a:pt x="2283" y="959"/>
                      <a:pt x="2327" y="959"/>
                      <a:pt x="2356" y="959"/>
                    </a:cubicBezTo>
                    <a:close/>
                    <a:moveTo>
                      <a:pt x="191" y="0"/>
                    </a:moveTo>
                    <a:cubicBezTo>
                      <a:pt x="175" y="0"/>
                      <a:pt x="159" y="5"/>
                      <a:pt x="145" y="12"/>
                    </a:cubicBezTo>
                    <a:cubicBezTo>
                      <a:pt x="1" y="55"/>
                      <a:pt x="1" y="457"/>
                      <a:pt x="72" y="687"/>
                    </a:cubicBezTo>
                    <a:cubicBezTo>
                      <a:pt x="116" y="816"/>
                      <a:pt x="173" y="902"/>
                      <a:pt x="259" y="974"/>
                    </a:cubicBezTo>
                    <a:cubicBezTo>
                      <a:pt x="231" y="1649"/>
                      <a:pt x="101" y="2481"/>
                      <a:pt x="101" y="2481"/>
                    </a:cubicBezTo>
                    <a:cubicBezTo>
                      <a:pt x="101" y="2525"/>
                      <a:pt x="116" y="2567"/>
                      <a:pt x="158" y="2567"/>
                    </a:cubicBezTo>
                    <a:cubicBezTo>
                      <a:pt x="166" y="2570"/>
                      <a:pt x="174" y="2571"/>
                      <a:pt x="182" y="2571"/>
                    </a:cubicBezTo>
                    <a:cubicBezTo>
                      <a:pt x="216" y="2571"/>
                      <a:pt x="244" y="2546"/>
                      <a:pt x="244" y="2510"/>
                    </a:cubicBezTo>
                    <a:cubicBezTo>
                      <a:pt x="259" y="2467"/>
                      <a:pt x="374" y="1706"/>
                      <a:pt x="403" y="1046"/>
                    </a:cubicBezTo>
                    <a:cubicBezTo>
                      <a:pt x="433" y="1052"/>
                      <a:pt x="465" y="1055"/>
                      <a:pt x="500" y="1055"/>
                    </a:cubicBezTo>
                    <a:cubicBezTo>
                      <a:pt x="549" y="1055"/>
                      <a:pt x="603" y="1048"/>
                      <a:pt x="661" y="1032"/>
                    </a:cubicBezTo>
                    <a:cubicBezTo>
                      <a:pt x="776" y="1003"/>
                      <a:pt x="862" y="959"/>
                      <a:pt x="934" y="902"/>
                    </a:cubicBezTo>
                    <a:cubicBezTo>
                      <a:pt x="962" y="946"/>
                      <a:pt x="991" y="974"/>
                      <a:pt x="1035" y="1003"/>
                    </a:cubicBezTo>
                    <a:cubicBezTo>
                      <a:pt x="1101" y="1055"/>
                      <a:pt x="1183" y="1084"/>
                      <a:pt x="1271" y="1084"/>
                    </a:cubicBezTo>
                    <a:cubicBezTo>
                      <a:pt x="1353" y="1084"/>
                      <a:pt x="1440" y="1058"/>
                      <a:pt x="1523" y="1003"/>
                    </a:cubicBezTo>
                    <a:cubicBezTo>
                      <a:pt x="1552" y="1003"/>
                      <a:pt x="1565" y="988"/>
                      <a:pt x="1594" y="974"/>
                    </a:cubicBezTo>
                    <a:cubicBezTo>
                      <a:pt x="1594" y="974"/>
                      <a:pt x="1594" y="988"/>
                      <a:pt x="1609" y="1003"/>
                    </a:cubicBezTo>
                    <a:cubicBezTo>
                      <a:pt x="1651" y="1103"/>
                      <a:pt x="1724" y="1175"/>
                      <a:pt x="1795" y="1233"/>
                    </a:cubicBezTo>
                    <a:cubicBezTo>
                      <a:pt x="1437" y="1735"/>
                      <a:pt x="1020" y="2611"/>
                      <a:pt x="905" y="2883"/>
                    </a:cubicBezTo>
                    <a:cubicBezTo>
                      <a:pt x="891" y="2927"/>
                      <a:pt x="905" y="2969"/>
                      <a:pt x="949" y="2984"/>
                    </a:cubicBezTo>
                    <a:lnTo>
                      <a:pt x="977" y="2984"/>
                    </a:lnTo>
                    <a:cubicBezTo>
                      <a:pt x="1006" y="2984"/>
                      <a:pt x="1035" y="2969"/>
                      <a:pt x="1048" y="2941"/>
                    </a:cubicBezTo>
                    <a:cubicBezTo>
                      <a:pt x="1221" y="2496"/>
                      <a:pt x="1623" y="1721"/>
                      <a:pt x="1925" y="1290"/>
                    </a:cubicBezTo>
                    <a:cubicBezTo>
                      <a:pt x="1957" y="1301"/>
                      <a:pt x="1990" y="1306"/>
                      <a:pt x="2022" y="1306"/>
                    </a:cubicBezTo>
                    <a:cubicBezTo>
                      <a:pt x="2076" y="1306"/>
                      <a:pt x="2130" y="1293"/>
                      <a:pt x="2183" y="1275"/>
                    </a:cubicBezTo>
                    <a:cubicBezTo>
                      <a:pt x="2384" y="1189"/>
                      <a:pt x="2499" y="1089"/>
                      <a:pt x="2513" y="974"/>
                    </a:cubicBezTo>
                    <a:cubicBezTo>
                      <a:pt x="2528" y="931"/>
                      <a:pt x="2499" y="888"/>
                      <a:pt x="2470" y="845"/>
                    </a:cubicBezTo>
                    <a:cubicBezTo>
                      <a:pt x="2437" y="825"/>
                      <a:pt x="2394" y="814"/>
                      <a:pt x="2346" y="814"/>
                    </a:cubicBezTo>
                    <a:cubicBezTo>
                      <a:pt x="2289" y="814"/>
                      <a:pt x="2224" y="829"/>
                      <a:pt x="2155" y="859"/>
                    </a:cubicBezTo>
                    <a:cubicBezTo>
                      <a:pt x="2068" y="888"/>
                      <a:pt x="1982" y="988"/>
                      <a:pt x="1881" y="1103"/>
                    </a:cubicBezTo>
                    <a:cubicBezTo>
                      <a:pt x="1824" y="1060"/>
                      <a:pt x="1766" y="1003"/>
                      <a:pt x="1738" y="931"/>
                    </a:cubicBezTo>
                    <a:cubicBezTo>
                      <a:pt x="1724" y="917"/>
                      <a:pt x="1724" y="902"/>
                      <a:pt x="1709" y="873"/>
                    </a:cubicBezTo>
                    <a:cubicBezTo>
                      <a:pt x="1867" y="745"/>
                      <a:pt x="1939" y="601"/>
                      <a:pt x="1925" y="500"/>
                    </a:cubicBezTo>
                    <a:cubicBezTo>
                      <a:pt x="1925" y="457"/>
                      <a:pt x="1910" y="400"/>
                      <a:pt x="1867" y="385"/>
                    </a:cubicBezTo>
                    <a:cubicBezTo>
                      <a:pt x="1849" y="373"/>
                      <a:pt x="1826" y="366"/>
                      <a:pt x="1799" y="366"/>
                    </a:cubicBezTo>
                    <a:cubicBezTo>
                      <a:pt x="1760" y="366"/>
                      <a:pt x="1711" y="380"/>
                      <a:pt x="1651" y="414"/>
                    </a:cubicBezTo>
                    <a:cubicBezTo>
                      <a:pt x="1523" y="500"/>
                      <a:pt x="1494" y="658"/>
                      <a:pt x="1537" y="831"/>
                    </a:cubicBezTo>
                    <a:lnTo>
                      <a:pt x="1450" y="873"/>
                    </a:lnTo>
                    <a:cubicBezTo>
                      <a:pt x="1383" y="918"/>
                      <a:pt x="1319" y="940"/>
                      <a:pt x="1262" y="940"/>
                    </a:cubicBezTo>
                    <a:cubicBezTo>
                      <a:pt x="1209" y="940"/>
                      <a:pt x="1162" y="922"/>
                      <a:pt x="1121" y="888"/>
                    </a:cubicBezTo>
                    <a:lnTo>
                      <a:pt x="1035" y="802"/>
                    </a:lnTo>
                    <a:cubicBezTo>
                      <a:pt x="1135" y="658"/>
                      <a:pt x="1163" y="515"/>
                      <a:pt x="1150" y="371"/>
                    </a:cubicBezTo>
                    <a:cubicBezTo>
                      <a:pt x="1135" y="242"/>
                      <a:pt x="1077" y="98"/>
                      <a:pt x="977" y="98"/>
                    </a:cubicBezTo>
                    <a:cubicBezTo>
                      <a:pt x="934" y="98"/>
                      <a:pt x="862" y="113"/>
                      <a:pt x="819" y="256"/>
                    </a:cubicBezTo>
                    <a:cubicBezTo>
                      <a:pt x="776" y="429"/>
                      <a:pt x="790" y="615"/>
                      <a:pt x="862" y="773"/>
                    </a:cubicBezTo>
                    <a:cubicBezTo>
                      <a:pt x="805" y="816"/>
                      <a:pt x="719" y="859"/>
                      <a:pt x="618" y="888"/>
                    </a:cubicBezTo>
                    <a:cubicBezTo>
                      <a:pt x="575" y="903"/>
                      <a:pt x="535" y="910"/>
                      <a:pt x="500" y="910"/>
                    </a:cubicBezTo>
                    <a:cubicBezTo>
                      <a:pt x="464" y="910"/>
                      <a:pt x="432" y="903"/>
                      <a:pt x="403" y="888"/>
                    </a:cubicBezTo>
                    <a:cubicBezTo>
                      <a:pt x="403" y="586"/>
                      <a:pt x="388" y="314"/>
                      <a:pt x="331" y="155"/>
                    </a:cubicBezTo>
                    <a:cubicBezTo>
                      <a:pt x="288" y="38"/>
                      <a:pt x="237" y="0"/>
                      <a:pt x="1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 name="Google Shape;1896;p46"/>
            <p:cNvGrpSpPr/>
            <p:nvPr/>
          </p:nvGrpSpPr>
          <p:grpSpPr>
            <a:xfrm>
              <a:off x="2352588" y="182176"/>
              <a:ext cx="1616889" cy="756669"/>
              <a:chOff x="5448925" y="1153150"/>
              <a:chExt cx="570700" cy="267075"/>
            </a:xfrm>
          </p:grpSpPr>
          <p:sp>
            <p:nvSpPr>
              <p:cNvPr id="1897" name="Google Shape;1897;p46"/>
              <p:cNvSpPr/>
              <p:nvPr/>
            </p:nvSpPr>
            <p:spPr>
              <a:xfrm>
                <a:off x="5451075" y="1156225"/>
                <a:ext cx="412425" cy="245475"/>
              </a:xfrm>
              <a:custGeom>
                <a:avLst/>
                <a:gdLst/>
                <a:ahLst/>
                <a:cxnLst/>
                <a:rect l="l" t="t" r="r" b="b"/>
                <a:pathLst>
                  <a:path w="16497" h="9819" extrusionOk="0">
                    <a:moveTo>
                      <a:pt x="327" y="1"/>
                    </a:moveTo>
                    <a:cubicBezTo>
                      <a:pt x="304" y="1"/>
                      <a:pt x="278" y="8"/>
                      <a:pt x="259" y="8"/>
                    </a:cubicBezTo>
                    <a:cubicBezTo>
                      <a:pt x="101" y="65"/>
                      <a:pt x="0" y="237"/>
                      <a:pt x="58" y="395"/>
                    </a:cubicBezTo>
                    <a:lnTo>
                      <a:pt x="2025" y="9426"/>
                    </a:lnTo>
                    <a:cubicBezTo>
                      <a:pt x="2083" y="9640"/>
                      <a:pt x="2269" y="9813"/>
                      <a:pt x="2498" y="9813"/>
                    </a:cubicBezTo>
                    <a:lnTo>
                      <a:pt x="16152" y="9813"/>
                    </a:lnTo>
                    <a:cubicBezTo>
                      <a:pt x="16161" y="9817"/>
                      <a:pt x="16171" y="9819"/>
                      <a:pt x="16181" y="9819"/>
                    </a:cubicBezTo>
                    <a:cubicBezTo>
                      <a:pt x="16205" y="9819"/>
                      <a:pt x="16232" y="9809"/>
                      <a:pt x="16252" y="9799"/>
                    </a:cubicBezTo>
                    <a:cubicBezTo>
                      <a:pt x="16411" y="9755"/>
                      <a:pt x="16497" y="9583"/>
                      <a:pt x="16453" y="9411"/>
                    </a:cubicBezTo>
                    <a:lnTo>
                      <a:pt x="14487" y="395"/>
                    </a:lnTo>
                    <a:cubicBezTo>
                      <a:pt x="14430" y="180"/>
                      <a:pt x="14229" y="21"/>
                      <a:pt x="13999" y="8"/>
                    </a:cubicBezTo>
                    <a:lnTo>
                      <a:pt x="360" y="8"/>
                    </a:lnTo>
                    <a:cubicBezTo>
                      <a:pt x="350" y="3"/>
                      <a:pt x="339" y="1"/>
                      <a:pt x="327"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6"/>
              <p:cNvSpPr/>
              <p:nvPr/>
            </p:nvSpPr>
            <p:spPr>
              <a:xfrm>
                <a:off x="5448925" y="1153150"/>
                <a:ext cx="418175" cy="251650"/>
              </a:xfrm>
              <a:custGeom>
                <a:avLst/>
                <a:gdLst/>
                <a:ahLst/>
                <a:cxnLst/>
                <a:rect l="l" t="t" r="r" b="b"/>
                <a:pathLst>
                  <a:path w="16727" h="10066" extrusionOk="0">
                    <a:moveTo>
                      <a:pt x="14085" y="245"/>
                    </a:moveTo>
                    <a:cubicBezTo>
                      <a:pt x="14257" y="259"/>
                      <a:pt x="14414" y="374"/>
                      <a:pt x="14458" y="546"/>
                    </a:cubicBezTo>
                    <a:lnTo>
                      <a:pt x="16424" y="9577"/>
                    </a:lnTo>
                    <a:cubicBezTo>
                      <a:pt x="16453" y="9677"/>
                      <a:pt x="16396" y="9778"/>
                      <a:pt x="16296" y="9807"/>
                    </a:cubicBezTo>
                    <a:cubicBezTo>
                      <a:pt x="16281" y="9821"/>
                      <a:pt x="16267" y="9821"/>
                      <a:pt x="16238" y="9821"/>
                    </a:cubicBezTo>
                    <a:lnTo>
                      <a:pt x="2599" y="9821"/>
                    </a:lnTo>
                    <a:cubicBezTo>
                      <a:pt x="2427" y="9807"/>
                      <a:pt x="2269" y="9692"/>
                      <a:pt x="2226" y="9520"/>
                    </a:cubicBezTo>
                    <a:lnTo>
                      <a:pt x="259" y="489"/>
                    </a:lnTo>
                    <a:cubicBezTo>
                      <a:pt x="245" y="432"/>
                      <a:pt x="245" y="389"/>
                      <a:pt x="274" y="345"/>
                    </a:cubicBezTo>
                    <a:cubicBezTo>
                      <a:pt x="287" y="303"/>
                      <a:pt x="331" y="259"/>
                      <a:pt x="388" y="245"/>
                    </a:cubicBezTo>
                    <a:close/>
                    <a:moveTo>
                      <a:pt x="460" y="1"/>
                    </a:moveTo>
                    <a:cubicBezTo>
                      <a:pt x="402" y="1"/>
                      <a:pt x="360" y="16"/>
                      <a:pt x="316" y="30"/>
                    </a:cubicBezTo>
                    <a:cubicBezTo>
                      <a:pt x="201" y="58"/>
                      <a:pt x="115" y="131"/>
                      <a:pt x="58" y="231"/>
                    </a:cubicBezTo>
                    <a:cubicBezTo>
                      <a:pt x="0" y="332"/>
                      <a:pt x="0" y="446"/>
                      <a:pt x="29" y="546"/>
                    </a:cubicBezTo>
                    <a:lnTo>
                      <a:pt x="1996" y="9577"/>
                    </a:lnTo>
                    <a:cubicBezTo>
                      <a:pt x="2068" y="9850"/>
                      <a:pt x="2297" y="10051"/>
                      <a:pt x="2584" y="10065"/>
                    </a:cubicBezTo>
                    <a:lnTo>
                      <a:pt x="16238" y="10065"/>
                    </a:lnTo>
                    <a:cubicBezTo>
                      <a:pt x="16281" y="10065"/>
                      <a:pt x="16325" y="10051"/>
                      <a:pt x="16382" y="10037"/>
                    </a:cubicBezTo>
                    <a:cubicBezTo>
                      <a:pt x="16597" y="9964"/>
                      <a:pt x="16727" y="9721"/>
                      <a:pt x="16654" y="9520"/>
                    </a:cubicBezTo>
                    <a:lnTo>
                      <a:pt x="14688" y="489"/>
                    </a:lnTo>
                    <a:cubicBezTo>
                      <a:pt x="14615" y="217"/>
                      <a:pt x="14386" y="16"/>
                      <a:pt x="140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6"/>
              <p:cNvSpPr/>
              <p:nvPr/>
            </p:nvSpPr>
            <p:spPr>
              <a:xfrm>
                <a:off x="5457200" y="1156225"/>
                <a:ext cx="412400" cy="245475"/>
              </a:xfrm>
              <a:custGeom>
                <a:avLst/>
                <a:gdLst/>
                <a:ahLst/>
                <a:cxnLst/>
                <a:rect l="l" t="t" r="r" b="b"/>
                <a:pathLst>
                  <a:path w="16496" h="9819" extrusionOk="0">
                    <a:moveTo>
                      <a:pt x="320" y="1"/>
                    </a:moveTo>
                    <a:cubicBezTo>
                      <a:pt x="297" y="1"/>
                      <a:pt x="278" y="8"/>
                      <a:pt x="258" y="8"/>
                    </a:cubicBezTo>
                    <a:cubicBezTo>
                      <a:pt x="86" y="65"/>
                      <a:pt x="0" y="237"/>
                      <a:pt x="57" y="395"/>
                    </a:cubicBezTo>
                    <a:lnTo>
                      <a:pt x="2024" y="9426"/>
                    </a:lnTo>
                    <a:cubicBezTo>
                      <a:pt x="2067" y="9640"/>
                      <a:pt x="2268" y="9813"/>
                      <a:pt x="2498" y="9813"/>
                    </a:cubicBezTo>
                    <a:lnTo>
                      <a:pt x="16137" y="9813"/>
                    </a:lnTo>
                    <a:cubicBezTo>
                      <a:pt x="16150" y="9817"/>
                      <a:pt x="16161" y="9819"/>
                      <a:pt x="16172" y="9819"/>
                    </a:cubicBezTo>
                    <a:cubicBezTo>
                      <a:pt x="16198" y="9819"/>
                      <a:pt x="16221" y="9809"/>
                      <a:pt x="16252" y="9799"/>
                    </a:cubicBezTo>
                    <a:cubicBezTo>
                      <a:pt x="16409" y="9755"/>
                      <a:pt x="16495" y="9583"/>
                      <a:pt x="16438" y="9411"/>
                    </a:cubicBezTo>
                    <a:lnTo>
                      <a:pt x="14472" y="395"/>
                    </a:lnTo>
                    <a:cubicBezTo>
                      <a:pt x="14414" y="180"/>
                      <a:pt x="14227" y="21"/>
                      <a:pt x="13997" y="8"/>
                    </a:cubicBezTo>
                    <a:lnTo>
                      <a:pt x="358" y="8"/>
                    </a:lnTo>
                    <a:cubicBezTo>
                      <a:pt x="344" y="3"/>
                      <a:pt x="332" y="1"/>
                      <a:pt x="3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6"/>
              <p:cNvSpPr/>
              <p:nvPr/>
            </p:nvSpPr>
            <p:spPr>
              <a:xfrm>
                <a:off x="5471550" y="1175775"/>
                <a:ext cx="382975" cy="202475"/>
              </a:xfrm>
              <a:custGeom>
                <a:avLst/>
                <a:gdLst/>
                <a:ahLst/>
                <a:cxnLst/>
                <a:rect l="l" t="t" r="r" b="b"/>
                <a:pathLst>
                  <a:path w="15319" h="8099" extrusionOk="0">
                    <a:moveTo>
                      <a:pt x="0" y="1"/>
                    </a:moveTo>
                    <a:lnTo>
                      <a:pt x="1163" y="5327"/>
                    </a:lnTo>
                    <a:lnTo>
                      <a:pt x="1766" y="8098"/>
                    </a:lnTo>
                    <a:lnTo>
                      <a:pt x="15318" y="8098"/>
                    </a:lnTo>
                    <a:lnTo>
                      <a:pt x="1355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6"/>
              <p:cNvSpPr/>
              <p:nvPr/>
            </p:nvSpPr>
            <p:spPr>
              <a:xfrm>
                <a:off x="5514250" y="1400100"/>
                <a:ext cx="502150" cy="17250"/>
              </a:xfrm>
              <a:custGeom>
                <a:avLst/>
                <a:gdLst/>
                <a:ahLst/>
                <a:cxnLst/>
                <a:rect l="l" t="t" r="r" b="b"/>
                <a:pathLst>
                  <a:path w="20086" h="690" extrusionOk="0">
                    <a:moveTo>
                      <a:pt x="0" y="0"/>
                    </a:moveTo>
                    <a:lnTo>
                      <a:pt x="0" y="345"/>
                    </a:lnTo>
                    <a:cubicBezTo>
                      <a:pt x="0" y="532"/>
                      <a:pt x="159" y="676"/>
                      <a:pt x="345" y="689"/>
                    </a:cubicBezTo>
                    <a:lnTo>
                      <a:pt x="16798" y="689"/>
                    </a:lnTo>
                    <a:lnTo>
                      <a:pt x="20086" y="402"/>
                    </a:lnTo>
                    <a:lnTo>
                      <a:pt x="20086"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6"/>
              <p:cNvSpPr/>
              <p:nvPr/>
            </p:nvSpPr>
            <p:spPr>
              <a:xfrm>
                <a:off x="5511375" y="1397225"/>
                <a:ext cx="508250" cy="23000"/>
              </a:xfrm>
              <a:custGeom>
                <a:avLst/>
                <a:gdLst/>
                <a:ahLst/>
                <a:cxnLst/>
                <a:rect l="l" t="t" r="r" b="b"/>
                <a:pathLst>
                  <a:path w="20330" h="920" extrusionOk="0">
                    <a:moveTo>
                      <a:pt x="20086" y="230"/>
                    </a:moveTo>
                    <a:lnTo>
                      <a:pt x="20086" y="402"/>
                    </a:lnTo>
                    <a:lnTo>
                      <a:pt x="16913" y="676"/>
                    </a:lnTo>
                    <a:lnTo>
                      <a:pt x="460" y="676"/>
                    </a:lnTo>
                    <a:cubicBezTo>
                      <a:pt x="331" y="676"/>
                      <a:pt x="230" y="575"/>
                      <a:pt x="230" y="460"/>
                    </a:cubicBezTo>
                    <a:lnTo>
                      <a:pt x="230" y="230"/>
                    </a:lnTo>
                    <a:close/>
                    <a:moveTo>
                      <a:pt x="115" y="0"/>
                    </a:moveTo>
                    <a:cubicBezTo>
                      <a:pt x="44" y="0"/>
                      <a:pt x="0" y="58"/>
                      <a:pt x="0" y="115"/>
                    </a:cubicBezTo>
                    <a:lnTo>
                      <a:pt x="0" y="460"/>
                    </a:lnTo>
                    <a:cubicBezTo>
                      <a:pt x="0" y="704"/>
                      <a:pt x="201" y="919"/>
                      <a:pt x="460" y="919"/>
                    </a:cubicBezTo>
                    <a:lnTo>
                      <a:pt x="16928" y="919"/>
                    </a:lnTo>
                    <a:lnTo>
                      <a:pt x="20215" y="632"/>
                    </a:lnTo>
                    <a:cubicBezTo>
                      <a:pt x="20272" y="632"/>
                      <a:pt x="20330" y="575"/>
                      <a:pt x="20330" y="517"/>
                    </a:cubicBezTo>
                    <a:lnTo>
                      <a:pt x="20330" y="115"/>
                    </a:lnTo>
                    <a:cubicBezTo>
                      <a:pt x="20330" y="87"/>
                      <a:pt x="20316" y="58"/>
                      <a:pt x="20287" y="29"/>
                    </a:cubicBezTo>
                    <a:cubicBezTo>
                      <a:pt x="20272" y="15"/>
                      <a:pt x="20243" y="0"/>
                      <a:pt x="202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6"/>
              <p:cNvSpPr/>
              <p:nvPr/>
            </p:nvSpPr>
            <p:spPr>
              <a:xfrm>
                <a:off x="5514250" y="1400100"/>
                <a:ext cx="191675" cy="17250"/>
              </a:xfrm>
              <a:custGeom>
                <a:avLst/>
                <a:gdLst/>
                <a:ahLst/>
                <a:cxnLst/>
                <a:rect l="l" t="t" r="r" b="b"/>
                <a:pathLst>
                  <a:path w="7667" h="690" extrusionOk="0">
                    <a:moveTo>
                      <a:pt x="0" y="0"/>
                    </a:moveTo>
                    <a:lnTo>
                      <a:pt x="0" y="345"/>
                    </a:lnTo>
                    <a:cubicBezTo>
                      <a:pt x="0" y="532"/>
                      <a:pt x="159" y="676"/>
                      <a:pt x="345" y="689"/>
                    </a:cubicBezTo>
                    <a:lnTo>
                      <a:pt x="4365" y="689"/>
                    </a:lnTo>
                    <a:lnTo>
                      <a:pt x="7667" y="402"/>
                    </a:lnTo>
                    <a:lnTo>
                      <a:pt x="766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6"/>
              <p:cNvSpPr/>
              <p:nvPr/>
            </p:nvSpPr>
            <p:spPr>
              <a:xfrm>
                <a:off x="5511375" y="1397225"/>
                <a:ext cx="197425" cy="23000"/>
              </a:xfrm>
              <a:custGeom>
                <a:avLst/>
                <a:gdLst/>
                <a:ahLst/>
                <a:cxnLst/>
                <a:rect l="l" t="t" r="r" b="b"/>
                <a:pathLst>
                  <a:path w="7897" h="920" extrusionOk="0">
                    <a:moveTo>
                      <a:pt x="7653" y="230"/>
                    </a:moveTo>
                    <a:lnTo>
                      <a:pt x="7653" y="402"/>
                    </a:lnTo>
                    <a:lnTo>
                      <a:pt x="4480" y="676"/>
                    </a:lnTo>
                    <a:lnTo>
                      <a:pt x="460" y="676"/>
                    </a:lnTo>
                    <a:cubicBezTo>
                      <a:pt x="331" y="676"/>
                      <a:pt x="230" y="575"/>
                      <a:pt x="230" y="460"/>
                    </a:cubicBezTo>
                    <a:lnTo>
                      <a:pt x="230" y="230"/>
                    </a:lnTo>
                    <a:close/>
                    <a:moveTo>
                      <a:pt x="115" y="0"/>
                    </a:moveTo>
                    <a:cubicBezTo>
                      <a:pt x="44" y="0"/>
                      <a:pt x="0" y="58"/>
                      <a:pt x="0" y="115"/>
                    </a:cubicBezTo>
                    <a:lnTo>
                      <a:pt x="0" y="460"/>
                    </a:lnTo>
                    <a:cubicBezTo>
                      <a:pt x="0" y="704"/>
                      <a:pt x="201" y="919"/>
                      <a:pt x="460" y="919"/>
                    </a:cubicBezTo>
                    <a:lnTo>
                      <a:pt x="4495" y="919"/>
                    </a:lnTo>
                    <a:lnTo>
                      <a:pt x="7782" y="632"/>
                    </a:lnTo>
                    <a:cubicBezTo>
                      <a:pt x="7854" y="632"/>
                      <a:pt x="7897" y="575"/>
                      <a:pt x="7897" y="517"/>
                    </a:cubicBezTo>
                    <a:lnTo>
                      <a:pt x="7897" y="115"/>
                    </a:lnTo>
                    <a:cubicBezTo>
                      <a:pt x="7897" y="87"/>
                      <a:pt x="7883" y="58"/>
                      <a:pt x="7854" y="29"/>
                    </a:cubicBezTo>
                    <a:cubicBezTo>
                      <a:pt x="7839" y="15"/>
                      <a:pt x="7810" y="0"/>
                      <a:pt x="77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6"/>
              <p:cNvSpPr/>
              <p:nvPr/>
            </p:nvSpPr>
            <p:spPr>
              <a:xfrm>
                <a:off x="5471550" y="1175775"/>
                <a:ext cx="251275" cy="133175"/>
              </a:xfrm>
              <a:custGeom>
                <a:avLst/>
                <a:gdLst/>
                <a:ahLst/>
                <a:cxnLst/>
                <a:rect l="l" t="t" r="r" b="b"/>
                <a:pathLst>
                  <a:path w="10051" h="5327" extrusionOk="0">
                    <a:moveTo>
                      <a:pt x="0" y="1"/>
                    </a:moveTo>
                    <a:lnTo>
                      <a:pt x="1163" y="5327"/>
                    </a:lnTo>
                    <a:cubicBezTo>
                      <a:pt x="6231" y="4465"/>
                      <a:pt x="8800" y="1910"/>
                      <a:pt x="100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46"/>
            <p:cNvGrpSpPr/>
            <p:nvPr/>
          </p:nvGrpSpPr>
          <p:grpSpPr>
            <a:xfrm rot="-2498274">
              <a:off x="1976827" y="315628"/>
              <a:ext cx="216018" cy="288819"/>
              <a:chOff x="1814125" y="410525"/>
              <a:chExt cx="165125" cy="220775"/>
            </a:xfrm>
          </p:grpSpPr>
          <p:sp>
            <p:nvSpPr>
              <p:cNvPr id="1907" name="Google Shape;1907;p46"/>
              <p:cNvSpPr/>
              <p:nvPr/>
            </p:nvSpPr>
            <p:spPr>
              <a:xfrm>
                <a:off x="1857900" y="415075"/>
                <a:ext cx="11175" cy="16675"/>
              </a:xfrm>
              <a:custGeom>
                <a:avLst/>
                <a:gdLst/>
                <a:ahLst/>
                <a:cxnLst/>
                <a:rect l="l" t="t" r="r" b="b"/>
                <a:pathLst>
                  <a:path w="447" h="667" extrusionOk="0">
                    <a:moveTo>
                      <a:pt x="84" y="0"/>
                    </a:moveTo>
                    <a:cubicBezTo>
                      <a:pt x="75" y="0"/>
                      <a:pt x="66" y="2"/>
                      <a:pt x="58" y="6"/>
                    </a:cubicBezTo>
                    <a:cubicBezTo>
                      <a:pt x="16" y="35"/>
                      <a:pt x="1" y="77"/>
                      <a:pt x="30" y="106"/>
                    </a:cubicBezTo>
                    <a:lnTo>
                      <a:pt x="303" y="623"/>
                    </a:lnTo>
                    <a:cubicBezTo>
                      <a:pt x="317" y="651"/>
                      <a:pt x="332" y="666"/>
                      <a:pt x="360" y="666"/>
                    </a:cubicBezTo>
                    <a:cubicBezTo>
                      <a:pt x="374" y="666"/>
                      <a:pt x="389" y="651"/>
                      <a:pt x="403" y="651"/>
                    </a:cubicBezTo>
                    <a:cubicBezTo>
                      <a:pt x="432" y="638"/>
                      <a:pt x="447" y="580"/>
                      <a:pt x="432" y="552"/>
                    </a:cubicBezTo>
                    <a:lnTo>
                      <a:pt x="159" y="35"/>
                    </a:lnTo>
                    <a:cubicBezTo>
                      <a:pt x="138" y="14"/>
                      <a:pt x="109" y="0"/>
                      <a:pt x="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6"/>
              <p:cNvSpPr/>
              <p:nvPr/>
            </p:nvSpPr>
            <p:spPr>
              <a:xfrm>
                <a:off x="1882700" y="415550"/>
                <a:ext cx="5375" cy="10800"/>
              </a:xfrm>
              <a:custGeom>
                <a:avLst/>
                <a:gdLst/>
                <a:ahLst/>
                <a:cxnLst/>
                <a:rect l="l" t="t" r="r" b="b"/>
                <a:pathLst>
                  <a:path w="215" h="432" extrusionOk="0">
                    <a:moveTo>
                      <a:pt x="71" y="1"/>
                    </a:moveTo>
                    <a:cubicBezTo>
                      <a:pt x="29" y="16"/>
                      <a:pt x="0" y="58"/>
                      <a:pt x="14" y="87"/>
                    </a:cubicBezTo>
                    <a:lnTo>
                      <a:pt x="58" y="374"/>
                    </a:lnTo>
                    <a:cubicBezTo>
                      <a:pt x="71" y="403"/>
                      <a:pt x="100" y="432"/>
                      <a:pt x="129" y="432"/>
                    </a:cubicBezTo>
                    <a:lnTo>
                      <a:pt x="144" y="432"/>
                    </a:lnTo>
                    <a:cubicBezTo>
                      <a:pt x="186" y="432"/>
                      <a:pt x="215" y="389"/>
                      <a:pt x="201" y="345"/>
                    </a:cubicBezTo>
                    <a:lnTo>
                      <a:pt x="157" y="73"/>
                    </a:lnTo>
                    <a:cubicBezTo>
                      <a:pt x="144" y="30"/>
                      <a:pt x="115"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6"/>
              <p:cNvSpPr/>
              <p:nvPr/>
            </p:nvSpPr>
            <p:spPr>
              <a:xfrm>
                <a:off x="1906000" y="410525"/>
                <a:ext cx="5050" cy="15100"/>
              </a:xfrm>
              <a:custGeom>
                <a:avLst/>
                <a:gdLst/>
                <a:ahLst/>
                <a:cxnLst/>
                <a:rect l="l" t="t" r="r" b="b"/>
                <a:pathLst>
                  <a:path w="202" h="604" extrusionOk="0">
                    <a:moveTo>
                      <a:pt x="130" y="1"/>
                    </a:moveTo>
                    <a:cubicBezTo>
                      <a:pt x="87" y="1"/>
                      <a:pt x="58" y="30"/>
                      <a:pt x="44" y="73"/>
                    </a:cubicBezTo>
                    <a:lnTo>
                      <a:pt x="1" y="533"/>
                    </a:lnTo>
                    <a:cubicBezTo>
                      <a:pt x="1" y="561"/>
                      <a:pt x="29" y="604"/>
                      <a:pt x="73" y="604"/>
                    </a:cubicBezTo>
                    <a:cubicBezTo>
                      <a:pt x="116" y="604"/>
                      <a:pt x="144" y="575"/>
                      <a:pt x="144" y="546"/>
                    </a:cubicBezTo>
                    <a:lnTo>
                      <a:pt x="202" y="87"/>
                    </a:lnTo>
                    <a:cubicBezTo>
                      <a:pt x="202" y="44"/>
                      <a:pt x="173" y="16"/>
                      <a:pt x="1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6"/>
              <p:cNvSpPr/>
              <p:nvPr/>
            </p:nvSpPr>
            <p:spPr>
              <a:xfrm>
                <a:off x="1960925" y="466425"/>
                <a:ext cx="18325" cy="7300"/>
              </a:xfrm>
              <a:custGeom>
                <a:avLst/>
                <a:gdLst/>
                <a:ahLst/>
                <a:cxnLst/>
                <a:rect l="l" t="t" r="r" b="b"/>
                <a:pathLst>
                  <a:path w="733" h="292" extrusionOk="0">
                    <a:moveTo>
                      <a:pt x="653" y="1"/>
                    </a:moveTo>
                    <a:cubicBezTo>
                      <a:pt x="647" y="1"/>
                      <a:pt x="640" y="2"/>
                      <a:pt x="633" y="4"/>
                    </a:cubicBezTo>
                    <a:lnTo>
                      <a:pt x="72" y="148"/>
                    </a:lnTo>
                    <a:cubicBezTo>
                      <a:pt x="30" y="163"/>
                      <a:pt x="1" y="205"/>
                      <a:pt x="15" y="234"/>
                    </a:cubicBezTo>
                    <a:cubicBezTo>
                      <a:pt x="30" y="278"/>
                      <a:pt x="58" y="292"/>
                      <a:pt x="87" y="292"/>
                    </a:cubicBezTo>
                    <a:lnTo>
                      <a:pt x="101" y="292"/>
                    </a:lnTo>
                    <a:lnTo>
                      <a:pt x="661" y="148"/>
                    </a:lnTo>
                    <a:cubicBezTo>
                      <a:pt x="704" y="134"/>
                      <a:pt x="733" y="106"/>
                      <a:pt x="719" y="62"/>
                    </a:cubicBezTo>
                    <a:cubicBezTo>
                      <a:pt x="706" y="27"/>
                      <a:pt x="685" y="1"/>
                      <a:pt x="6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6"/>
              <p:cNvSpPr/>
              <p:nvPr/>
            </p:nvSpPr>
            <p:spPr>
              <a:xfrm>
                <a:off x="1951950" y="448725"/>
                <a:ext cx="10075" cy="7775"/>
              </a:xfrm>
              <a:custGeom>
                <a:avLst/>
                <a:gdLst/>
                <a:ahLst/>
                <a:cxnLst/>
                <a:rect l="l" t="t" r="r" b="b"/>
                <a:pathLst>
                  <a:path w="403" h="311" extrusionOk="0">
                    <a:moveTo>
                      <a:pt x="324" y="1"/>
                    </a:moveTo>
                    <a:cubicBezTo>
                      <a:pt x="311" y="1"/>
                      <a:pt x="298" y="4"/>
                      <a:pt x="288" y="10"/>
                    </a:cubicBezTo>
                    <a:lnTo>
                      <a:pt x="44" y="167"/>
                    </a:lnTo>
                    <a:cubicBezTo>
                      <a:pt x="15" y="196"/>
                      <a:pt x="0" y="239"/>
                      <a:pt x="29" y="268"/>
                    </a:cubicBezTo>
                    <a:cubicBezTo>
                      <a:pt x="44" y="297"/>
                      <a:pt x="58" y="310"/>
                      <a:pt x="87" y="310"/>
                    </a:cubicBezTo>
                    <a:cubicBezTo>
                      <a:pt x="101" y="310"/>
                      <a:pt x="115" y="297"/>
                      <a:pt x="130" y="297"/>
                    </a:cubicBezTo>
                    <a:lnTo>
                      <a:pt x="360" y="138"/>
                    </a:lnTo>
                    <a:cubicBezTo>
                      <a:pt x="402" y="109"/>
                      <a:pt x="402" y="67"/>
                      <a:pt x="389" y="38"/>
                    </a:cubicBezTo>
                    <a:cubicBezTo>
                      <a:pt x="370" y="11"/>
                      <a:pt x="346" y="1"/>
                      <a:pt x="3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6"/>
              <p:cNvSpPr/>
              <p:nvPr/>
            </p:nvSpPr>
            <p:spPr>
              <a:xfrm>
                <a:off x="1937600" y="427525"/>
                <a:ext cx="11875" cy="12125"/>
              </a:xfrm>
              <a:custGeom>
                <a:avLst/>
                <a:gdLst/>
                <a:ahLst/>
                <a:cxnLst/>
                <a:rect l="l" t="t" r="r" b="b"/>
                <a:pathLst>
                  <a:path w="475" h="485" extrusionOk="0">
                    <a:moveTo>
                      <a:pt x="391" y="1"/>
                    </a:moveTo>
                    <a:cubicBezTo>
                      <a:pt x="370" y="1"/>
                      <a:pt x="348" y="8"/>
                      <a:pt x="331" y="25"/>
                    </a:cubicBezTo>
                    <a:lnTo>
                      <a:pt x="29" y="369"/>
                    </a:lnTo>
                    <a:cubicBezTo>
                      <a:pt x="0" y="398"/>
                      <a:pt x="0" y="441"/>
                      <a:pt x="44" y="469"/>
                    </a:cubicBezTo>
                    <a:cubicBezTo>
                      <a:pt x="58" y="484"/>
                      <a:pt x="72" y="484"/>
                      <a:pt x="86" y="484"/>
                    </a:cubicBezTo>
                    <a:cubicBezTo>
                      <a:pt x="101" y="484"/>
                      <a:pt x="130" y="484"/>
                      <a:pt x="144" y="469"/>
                    </a:cubicBezTo>
                    <a:lnTo>
                      <a:pt x="446" y="125"/>
                    </a:lnTo>
                    <a:cubicBezTo>
                      <a:pt x="474" y="96"/>
                      <a:pt x="474" y="39"/>
                      <a:pt x="431" y="10"/>
                    </a:cubicBezTo>
                    <a:cubicBezTo>
                      <a:pt x="419" y="4"/>
                      <a:pt x="405" y="1"/>
                      <a:pt x="3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6"/>
              <p:cNvSpPr/>
              <p:nvPr/>
            </p:nvSpPr>
            <p:spPr>
              <a:xfrm>
                <a:off x="1825275" y="431375"/>
                <a:ext cx="142875" cy="163025"/>
              </a:xfrm>
              <a:custGeom>
                <a:avLst/>
                <a:gdLst/>
                <a:ahLst/>
                <a:cxnLst/>
                <a:rect l="l" t="t" r="r" b="b"/>
                <a:pathLst>
                  <a:path w="5715" h="6521" extrusionOk="0">
                    <a:moveTo>
                      <a:pt x="2855" y="0"/>
                    </a:moveTo>
                    <a:cubicBezTo>
                      <a:pt x="1875" y="0"/>
                      <a:pt x="978" y="555"/>
                      <a:pt x="574" y="1479"/>
                    </a:cubicBezTo>
                    <a:cubicBezTo>
                      <a:pt x="416" y="1852"/>
                      <a:pt x="345" y="2254"/>
                      <a:pt x="373" y="2670"/>
                    </a:cubicBezTo>
                    <a:cubicBezTo>
                      <a:pt x="373" y="2871"/>
                      <a:pt x="358" y="3374"/>
                      <a:pt x="287" y="4006"/>
                    </a:cubicBezTo>
                    <a:cubicBezTo>
                      <a:pt x="243" y="4408"/>
                      <a:pt x="172" y="4823"/>
                      <a:pt x="57" y="5212"/>
                    </a:cubicBezTo>
                    <a:lnTo>
                      <a:pt x="43" y="5225"/>
                    </a:lnTo>
                    <a:cubicBezTo>
                      <a:pt x="0" y="5326"/>
                      <a:pt x="43" y="5441"/>
                      <a:pt x="129" y="5484"/>
                    </a:cubicBezTo>
                    <a:lnTo>
                      <a:pt x="157" y="5484"/>
                    </a:lnTo>
                    <a:lnTo>
                      <a:pt x="1177" y="5943"/>
                    </a:lnTo>
                    <a:lnTo>
                      <a:pt x="1191" y="5943"/>
                    </a:lnTo>
                    <a:lnTo>
                      <a:pt x="1478" y="6058"/>
                    </a:lnTo>
                    <a:lnTo>
                      <a:pt x="2512" y="6504"/>
                    </a:lnTo>
                    <a:lnTo>
                      <a:pt x="2527" y="6504"/>
                    </a:lnTo>
                    <a:cubicBezTo>
                      <a:pt x="2554" y="6515"/>
                      <a:pt x="2580" y="6520"/>
                      <a:pt x="2606" y="6520"/>
                    </a:cubicBezTo>
                    <a:cubicBezTo>
                      <a:pt x="2677" y="6520"/>
                      <a:pt x="2739" y="6481"/>
                      <a:pt x="2770" y="6418"/>
                    </a:cubicBezTo>
                    <a:lnTo>
                      <a:pt x="2770" y="6403"/>
                    </a:lnTo>
                    <a:lnTo>
                      <a:pt x="2785" y="6389"/>
                    </a:lnTo>
                    <a:cubicBezTo>
                      <a:pt x="3000" y="6029"/>
                      <a:pt x="3245" y="5700"/>
                      <a:pt x="3517" y="5398"/>
                    </a:cubicBezTo>
                    <a:cubicBezTo>
                      <a:pt x="3934" y="4924"/>
                      <a:pt x="4292" y="4565"/>
                      <a:pt x="4451" y="4436"/>
                    </a:cubicBezTo>
                    <a:cubicBezTo>
                      <a:pt x="5527" y="3575"/>
                      <a:pt x="5714" y="1996"/>
                      <a:pt x="4853" y="905"/>
                    </a:cubicBezTo>
                    <a:cubicBezTo>
                      <a:pt x="4608" y="602"/>
                      <a:pt x="4292" y="373"/>
                      <a:pt x="3948" y="200"/>
                    </a:cubicBezTo>
                    <a:lnTo>
                      <a:pt x="3934" y="215"/>
                    </a:lnTo>
                    <a:lnTo>
                      <a:pt x="3905" y="215"/>
                    </a:lnTo>
                    <a:cubicBezTo>
                      <a:pt x="3557" y="69"/>
                      <a:pt x="3201" y="0"/>
                      <a:pt x="28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6"/>
              <p:cNvSpPr/>
              <p:nvPr/>
            </p:nvSpPr>
            <p:spPr>
              <a:xfrm>
                <a:off x="1821300" y="567400"/>
                <a:ext cx="68225" cy="41650"/>
              </a:xfrm>
              <a:custGeom>
                <a:avLst/>
                <a:gdLst/>
                <a:ahLst/>
                <a:cxnLst/>
                <a:rect l="l" t="t" r="r" b="b"/>
                <a:pathLst>
                  <a:path w="2729" h="1666" extrusionOk="0">
                    <a:moveTo>
                      <a:pt x="259" y="0"/>
                    </a:moveTo>
                    <a:lnTo>
                      <a:pt x="1" y="575"/>
                    </a:lnTo>
                    <a:lnTo>
                      <a:pt x="2485" y="1666"/>
                    </a:lnTo>
                    <a:lnTo>
                      <a:pt x="2728" y="1091"/>
                    </a:lnTo>
                    <a:lnTo>
                      <a:pt x="25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46"/>
              <p:cNvSpPr/>
              <p:nvPr/>
            </p:nvSpPr>
            <p:spPr>
              <a:xfrm>
                <a:off x="1814125" y="584975"/>
                <a:ext cx="67500" cy="40600"/>
              </a:xfrm>
              <a:custGeom>
                <a:avLst/>
                <a:gdLst/>
                <a:ahLst/>
                <a:cxnLst/>
                <a:rect l="l" t="t" r="r" b="b"/>
                <a:pathLst>
                  <a:path w="2700" h="1624" extrusionOk="0">
                    <a:moveTo>
                      <a:pt x="230" y="0"/>
                    </a:moveTo>
                    <a:lnTo>
                      <a:pt x="0" y="517"/>
                    </a:lnTo>
                    <a:lnTo>
                      <a:pt x="2470" y="1623"/>
                    </a:lnTo>
                    <a:lnTo>
                      <a:pt x="2699" y="1091"/>
                    </a:lnTo>
                    <a:lnTo>
                      <a:pt x="23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46"/>
              <p:cNvSpPr/>
              <p:nvPr/>
            </p:nvSpPr>
            <p:spPr>
              <a:xfrm>
                <a:off x="1819875" y="581750"/>
                <a:ext cx="63550" cy="30525"/>
              </a:xfrm>
              <a:custGeom>
                <a:avLst/>
                <a:gdLst/>
                <a:ahLst/>
                <a:cxnLst/>
                <a:rect l="l" t="t" r="r" b="b"/>
                <a:pathLst>
                  <a:path w="2542" h="1221" extrusionOk="0">
                    <a:moveTo>
                      <a:pt x="58" y="1"/>
                    </a:moveTo>
                    <a:lnTo>
                      <a:pt x="0" y="129"/>
                    </a:lnTo>
                    <a:lnTo>
                      <a:pt x="2469" y="1220"/>
                    </a:lnTo>
                    <a:lnTo>
                      <a:pt x="2542" y="1092"/>
                    </a:lnTo>
                    <a:lnTo>
                      <a:pt x="5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6"/>
              <p:cNvSpPr/>
              <p:nvPr/>
            </p:nvSpPr>
            <p:spPr>
              <a:xfrm>
                <a:off x="1814125" y="597900"/>
                <a:ext cx="61750" cy="33400"/>
              </a:xfrm>
              <a:custGeom>
                <a:avLst/>
                <a:gdLst/>
                <a:ahLst/>
                <a:cxnLst/>
                <a:rect l="l" t="t" r="r" b="b"/>
                <a:pathLst>
                  <a:path w="2470" h="1336" extrusionOk="0">
                    <a:moveTo>
                      <a:pt x="0" y="0"/>
                    </a:moveTo>
                    <a:lnTo>
                      <a:pt x="331" y="733"/>
                    </a:lnTo>
                    <a:lnTo>
                      <a:pt x="1709" y="1336"/>
                    </a:lnTo>
                    <a:lnTo>
                      <a:pt x="2470" y="1106"/>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6"/>
              <p:cNvSpPr/>
              <p:nvPr/>
            </p:nvSpPr>
            <p:spPr>
              <a:xfrm>
                <a:off x="1894900" y="468200"/>
                <a:ext cx="68925" cy="101000"/>
              </a:xfrm>
              <a:custGeom>
                <a:avLst/>
                <a:gdLst/>
                <a:ahLst/>
                <a:cxnLst/>
                <a:rect l="l" t="t" r="r" b="b"/>
                <a:pathLst>
                  <a:path w="2757" h="4040" extrusionOk="0">
                    <a:moveTo>
                      <a:pt x="2114" y="0"/>
                    </a:moveTo>
                    <a:cubicBezTo>
                      <a:pt x="2103" y="0"/>
                      <a:pt x="2092" y="2"/>
                      <a:pt x="2081" y="6"/>
                    </a:cubicBezTo>
                    <a:cubicBezTo>
                      <a:pt x="2039" y="20"/>
                      <a:pt x="2024" y="63"/>
                      <a:pt x="2039" y="106"/>
                    </a:cubicBezTo>
                    <a:cubicBezTo>
                      <a:pt x="2584" y="1441"/>
                      <a:pt x="1895" y="2131"/>
                      <a:pt x="1005" y="2834"/>
                    </a:cubicBezTo>
                    <a:cubicBezTo>
                      <a:pt x="617" y="3149"/>
                      <a:pt x="287" y="3523"/>
                      <a:pt x="14" y="3940"/>
                    </a:cubicBezTo>
                    <a:cubicBezTo>
                      <a:pt x="0" y="3968"/>
                      <a:pt x="14" y="4011"/>
                      <a:pt x="43" y="4039"/>
                    </a:cubicBezTo>
                    <a:lnTo>
                      <a:pt x="86" y="4039"/>
                    </a:lnTo>
                    <a:cubicBezTo>
                      <a:pt x="100" y="4039"/>
                      <a:pt x="129" y="4039"/>
                      <a:pt x="144" y="4011"/>
                    </a:cubicBezTo>
                    <a:cubicBezTo>
                      <a:pt x="402" y="3609"/>
                      <a:pt x="718" y="3250"/>
                      <a:pt x="1091" y="2948"/>
                    </a:cubicBezTo>
                    <a:cubicBezTo>
                      <a:pt x="1995" y="2245"/>
                      <a:pt x="2757" y="1484"/>
                      <a:pt x="2182" y="48"/>
                    </a:cubicBezTo>
                    <a:cubicBezTo>
                      <a:pt x="2171" y="17"/>
                      <a:pt x="2145" y="0"/>
                      <a:pt x="21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6"/>
              <p:cNvSpPr/>
              <p:nvPr/>
            </p:nvSpPr>
            <p:spPr>
              <a:xfrm>
                <a:off x="1883750" y="576950"/>
                <a:ext cx="8650" cy="12350"/>
              </a:xfrm>
              <a:custGeom>
                <a:avLst/>
                <a:gdLst/>
                <a:ahLst/>
                <a:cxnLst/>
                <a:rect l="l" t="t" r="r" b="b"/>
                <a:pathLst>
                  <a:path w="346" h="494" extrusionOk="0">
                    <a:moveTo>
                      <a:pt x="264" y="0"/>
                    </a:moveTo>
                    <a:cubicBezTo>
                      <a:pt x="239" y="0"/>
                      <a:pt x="209" y="16"/>
                      <a:pt x="188" y="49"/>
                    </a:cubicBezTo>
                    <a:cubicBezTo>
                      <a:pt x="73" y="250"/>
                      <a:pt x="16" y="394"/>
                      <a:pt x="16" y="394"/>
                    </a:cubicBezTo>
                    <a:cubicBezTo>
                      <a:pt x="1" y="436"/>
                      <a:pt x="16" y="480"/>
                      <a:pt x="58" y="493"/>
                    </a:cubicBezTo>
                    <a:lnTo>
                      <a:pt x="87" y="493"/>
                    </a:lnTo>
                    <a:cubicBezTo>
                      <a:pt x="115" y="493"/>
                      <a:pt x="144" y="480"/>
                      <a:pt x="159" y="451"/>
                    </a:cubicBezTo>
                    <a:cubicBezTo>
                      <a:pt x="159" y="451"/>
                      <a:pt x="217" y="321"/>
                      <a:pt x="316" y="106"/>
                    </a:cubicBezTo>
                    <a:cubicBezTo>
                      <a:pt x="345" y="78"/>
                      <a:pt x="331" y="34"/>
                      <a:pt x="288" y="5"/>
                    </a:cubicBezTo>
                    <a:cubicBezTo>
                      <a:pt x="281" y="2"/>
                      <a:pt x="273" y="0"/>
                      <a:pt x="2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6"/>
              <p:cNvSpPr/>
              <p:nvPr/>
            </p:nvSpPr>
            <p:spPr>
              <a:xfrm>
                <a:off x="1845350" y="512900"/>
                <a:ext cx="63200" cy="74625"/>
              </a:xfrm>
              <a:custGeom>
                <a:avLst/>
                <a:gdLst/>
                <a:ahLst/>
                <a:cxnLst/>
                <a:rect l="l" t="t" r="r" b="b"/>
                <a:pathLst>
                  <a:path w="2528" h="2985" extrusionOk="0">
                    <a:moveTo>
                      <a:pt x="962" y="256"/>
                    </a:moveTo>
                    <a:cubicBezTo>
                      <a:pt x="991" y="299"/>
                      <a:pt x="1020" y="400"/>
                      <a:pt x="1006" y="515"/>
                    </a:cubicBezTo>
                    <a:cubicBezTo>
                      <a:pt x="991" y="544"/>
                      <a:pt x="977" y="586"/>
                      <a:pt x="962" y="630"/>
                    </a:cubicBezTo>
                    <a:cubicBezTo>
                      <a:pt x="934" y="529"/>
                      <a:pt x="934" y="400"/>
                      <a:pt x="962" y="285"/>
                    </a:cubicBezTo>
                    <a:lnTo>
                      <a:pt x="962" y="256"/>
                    </a:lnTo>
                    <a:close/>
                    <a:moveTo>
                      <a:pt x="1781" y="515"/>
                    </a:moveTo>
                    <a:cubicBezTo>
                      <a:pt x="1781" y="557"/>
                      <a:pt x="1753" y="630"/>
                      <a:pt x="1666" y="716"/>
                    </a:cubicBezTo>
                    <a:cubicBezTo>
                      <a:pt x="1666" y="630"/>
                      <a:pt x="1680" y="572"/>
                      <a:pt x="1724" y="544"/>
                    </a:cubicBezTo>
                    <a:cubicBezTo>
                      <a:pt x="1753" y="529"/>
                      <a:pt x="1766" y="515"/>
                      <a:pt x="1781" y="515"/>
                    </a:cubicBezTo>
                    <a:close/>
                    <a:moveTo>
                      <a:pt x="187" y="199"/>
                    </a:moveTo>
                    <a:lnTo>
                      <a:pt x="187" y="213"/>
                    </a:lnTo>
                    <a:cubicBezTo>
                      <a:pt x="244" y="328"/>
                      <a:pt x="259" y="515"/>
                      <a:pt x="259" y="745"/>
                    </a:cubicBezTo>
                    <a:cubicBezTo>
                      <a:pt x="158" y="572"/>
                      <a:pt x="158" y="314"/>
                      <a:pt x="187" y="199"/>
                    </a:cubicBezTo>
                    <a:close/>
                    <a:moveTo>
                      <a:pt x="2369" y="959"/>
                    </a:moveTo>
                    <a:cubicBezTo>
                      <a:pt x="2369" y="988"/>
                      <a:pt x="2312" y="1060"/>
                      <a:pt x="2140" y="1132"/>
                    </a:cubicBezTo>
                    <a:cubicBezTo>
                      <a:pt x="2097" y="1147"/>
                      <a:pt x="2068" y="1160"/>
                      <a:pt x="2040" y="1160"/>
                    </a:cubicBezTo>
                    <a:lnTo>
                      <a:pt x="2025" y="1160"/>
                    </a:lnTo>
                    <a:cubicBezTo>
                      <a:pt x="2097" y="1074"/>
                      <a:pt x="2168" y="1017"/>
                      <a:pt x="2212" y="1003"/>
                    </a:cubicBezTo>
                    <a:cubicBezTo>
                      <a:pt x="2283" y="959"/>
                      <a:pt x="2327" y="959"/>
                      <a:pt x="2356" y="959"/>
                    </a:cubicBezTo>
                    <a:close/>
                    <a:moveTo>
                      <a:pt x="191" y="0"/>
                    </a:moveTo>
                    <a:cubicBezTo>
                      <a:pt x="175" y="0"/>
                      <a:pt x="159" y="5"/>
                      <a:pt x="145" y="12"/>
                    </a:cubicBezTo>
                    <a:cubicBezTo>
                      <a:pt x="1" y="55"/>
                      <a:pt x="1" y="457"/>
                      <a:pt x="72" y="687"/>
                    </a:cubicBezTo>
                    <a:cubicBezTo>
                      <a:pt x="116" y="816"/>
                      <a:pt x="173" y="902"/>
                      <a:pt x="259" y="974"/>
                    </a:cubicBezTo>
                    <a:cubicBezTo>
                      <a:pt x="231" y="1649"/>
                      <a:pt x="101" y="2481"/>
                      <a:pt x="101" y="2481"/>
                    </a:cubicBezTo>
                    <a:cubicBezTo>
                      <a:pt x="101" y="2525"/>
                      <a:pt x="116" y="2567"/>
                      <a:pt x="158" y="2567"/>
                    </a:cubicBezTo>
                    <a:cubicBezTo>
                      <a:pt x="166" y="2570"/>
                      <a:pt x="174" y="2571"/>
                      <a:pt x="182" y="2571"/>
                    </a:cubicBezTo>
                    <a:cubicBezTo>
                      <a:pt x="216" y="2571"/>
                      <a:pt x="244" y="2546"/>
                      <a:pt x="244" y="2510"/>
                    </a:cubicBezTo>
                    <a:cubicBezTo>
                      <a:pt x="259" y="2467"/>
                      <a:pt x="374" y="1706"/>
                      <a:pt x="403" y="1046"/>
                    </a:cubicBezTo>
                    <a:cubicBezTo>
                      <a:pt x="433" y="1052"/>
                      <a:pt x="465" y="1055"/>
                      <a:pt x="500" y="1055"/>
                    </a:cubicBezTo>
                    <a:cubicBezTo>
                      <a:pt x="549" y="1055"/>
                      <a:pt x="603" y="1048"/>
                      <a:pt x="661" y="1032"/>
                    </a:cubicBezTo>
                    <a:cubicBezTo>
                      <a:pt x="776" y="1003"/>
                      <a:pt x="862" y="959"/>
                      <a:pt x="934" y="902"/>
                    </a:cubicBezTo>
                    <a:cubicBezTo>
                      <a:pt x="962" y="946"/>
                      <a:pt x="991" y="974"/>
                      <a:pt x="1035" y="1003"/>
                    </a:cubicBezTo>
                    <a:cubicBezTo>
                      <a:pt x="1101" y="1055"/>
                      <a:pt x="1183" y="1084"/>
                      <a:pt x="1271" y="1084"/>
                    </a:cubicBezTo>
                    <a:cubicBezTo>
                      <a:pt x="1353" y="1084"/>
                      <a:pt x="1440" y="1058"/>
                      <a:pt x="1523" y="1003"/>
                    </a:cubicBezTo>
                    <a:cubicBezTo>
                      <a:pt x="1552" y="1003"/>
                      <a:pt x="1565" y="988"/>
                      <a:pt x="1594" y="974"/>
                    </a:cubicBezTo>
                    <a:cubicBezTo>
                      <a:pt x="1594" y="974"/>
                      <a:pt x="1594" y="988"/>
                      <a:pt x="1609" y="1003"/>
                    </a:cubicBezTo>
                    <a:cubicBezTo>
                      <a:pt x="1651" y="1103"/>
                      <a:pt x="1724" y="1175"/>
                      <a:pt x="1795" y="1233"/>
                    </a:cubicBezTo>
                    <a:cubicBezTo>
                      <a:pt x="1437" y="1735"/>
                      <a:pt x="1020" y="2611"/>
                      <a:pt x="905" y="2883"/>
                    </a:cubicBezTo>
                    <a:cubicBezTo>
                      <a:pt x="891" y="2927"/>
                      <a:pt x="905" y="2969"/>
                      <a:pt x="949" y="2984"/>
                    </a:cubicBezTo>
                    <a:lnTo>
                      <a:pt x="977" y="2984"/>
                    </a:lnTo>
                    <a:cubicBezTo>
                      <a:pt x="1006" y="2984"/>
                      <a:pt x="1035" y="2969"/>
                      <a:pt x="1048" y="2941"/>
                    </a:cubicBezTo>
                    <a:cubicBezTo>
                      <a:pt x="1221" y="2496"/>
                      <a:pt x="1623" y="1721"/>
                      <a:pt x="1925" y="1290"/>
                    </a:cubicBezTo>
                    <a:cubicBezTo>
                      <a:pt x="1957" y="1301"/>
                      <a:pt x="1990" y="1306"/>
                      <a:pt x="2022" y="1306"/>
                    </a:cubicBezTo>
                    <a:cubicBezTo>
                      <a:pt x="2076" y="1306"/>
                      <a:pt x="2130" y="1293"/>
                      <a:pt x="2183" y="1275"/>
                    </a:cubicBezTo>
                    <a:cubicBezTo>
                      <a:pt x="2384" y="1189"/>
                      <a:pt x="2499" y="1089"/>
                      <a:pt x="2513" y="974"/>
                    </a:cubicBezTo>
                    <a:cubicBezTo>
                      <a:pt x="2528" y="931"/>
                      <a:pt x="2499" y="888"/>
                      <a:pt x="2470" y="845"/>
                    </a:cubicBezTo>
                    <a:cubicBezTo>
                      <a:pt x="2437" y="825"/>
                      <a:pt x="2394" y="814"/>
                      <a:pt x="2346" y="814"/>
                    </a:cubicBezTo>
                    <a:cubicBezTo>
                      <a:pt x="2289" y="814"/>
                      <a:pt x="2224" y="829"/>
                      <a:pt x="2155" y="859"/>
                    </a:cubicBezTo>
                    <a:cubicBezTo>
                      <a:pt x="2068" y="888"/>
                      <a:pt x="1982" y="988"/>
                      <a:pt x="1881" y="1103"/>
                    </a:cubicBezTo>
                    <a:cubicBezTo>
                      <a:pt x="1824" y="1060"/>
                      <a:pt x="1766" y="1003"/>
                      <a:pt x="1738" y="931"/>
                    </a:cubicBezTo>
                    <a:cubicBezTo>
                      <a:pt x="1724" y="917"/>
                      <a:pt x="1724" y="902"/>
                      <a:pt x="1709" y="873"/>
                    </a:cubicBezTo>
                    <a:cubicBezTo>
                      <a:pt x="1867" y="745"/>
                      <a:pt x="1939" y="601"/>
                      <a:pt x="1925" y="500"/>
                    </a:cubicBezTo>
                    <a:cubicBezTo>
                      <a:pt x="1925" y="457"/>
                      <a:pt x="1910" y="400"/>
                      <a:pt x="1867" y="385"/>
                    </a:cubicBezTo>
                    <a:cubicBezTo>
                      <a:pt x="1849" y="373"/>
                      <a:pt x="1826" y="366"/>
                      <a:pt x="1799" y="366"/>
                    </a:cubicBezTo>
                    <a:cubicBezTo>
                      <a:pt x="1760" y="366"/>
                      <a:pt x="1711" y="380"/>
                      <a:pt x="1651" y="414"/>
                    </a:cubicBezTo>
                    <a:cubicBezTo>
                      <a:pt x="1523" y="500"/>
                      <a:pt x="1494" y="658"/>
                      <a:pt x="1537" y="831"/>
                    </a:cubicBezTo>
                    <a:lnTo>
                      <a:pt x="1450" y="873"/>
                    </a:lnTo>
                    <a:cubicBezTo>
                      <a:pt x="1383" y="918"/>
                      <a:pt x="1319" y="940"/>
                      <a:pt x="1262" y="940"/>
                    </a:cubicBezTo>
                    <a:cubicBezTo>
                      <a:pt x="1209" y="940"/>
                      <a:pt x="1162" y="922"/>
                      <a:pt x="1121" y="888"/>
                    </a:cubicBezTo>
                    <a:lnTo>
                      <a:pt x="1035" y="802"/>
                    </a:lnTo>
                    <a:cubicBezTo>
                      <a:pt x="1135" y="658"/>
                      <a:pt x="1163" y="515"/>
                      <a:pt x="1150" y="371"/>
                    </a:cubicBezTo>
                    <a:cubicBezTo>
                      <a:pt x="1135" y="242"/>
                      <a:pt x="1077" y="98"/>
                      <a:pt x="977" y="98"/>
                    </a:cubicBezTo>
                    <a:cubicBezTo>
                      <a:pt x="934" y="98"/>
                      <a:pt x="862" y="113"/>
                      <a:pt x="819" y="256"/>
                    </a:cubicBezTo>
                    <a:cubicBezTo>
                      <a:pt x="776" y="429"/>
                      <a:pt x="790" y="615"/>
                      <a:pt x="862" y="773"/>
                    </a:cubicBezTo>
                    <a:cubicBezTo>
                      <a:pt x="805" y="816"/>
                      <a:pt x="719" y="859"/>
                      <a:pt x="618" y="888"/>
                    </a:cubicBezTo>
                    <a:cubicBezTo>
                      <a:pt x="575" y="903"/>
                      <a:pt x="535" y="910"/>
                      <a:pt x="500" y="910"/>
                    </a:cubicBezTo>
                    <a:cubicBezTo>
                      <a:pt x="464" y="910"/>
                      <a:pt x="432" y="903"/>
                      <a:pt x="403" y="888"/>
                    </a:cubicBezTo>
                    <a:cubicBezTo>
                      <a:pt x="403" y="586"/>
                      <a:pt x="388" y="314"/>
                      <a:pt x="331" y="155"/>
                    </a:cubicBezTo>
                    <a:cubicBezTo>
                      <a:pt x="288" y="38"/>
                      <a:pt x="237" y="0"/>
                      <a:pt x="1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24"/>
        <p:cNvGrpSpPr/>
        <p:nvPr/>
      </p:nvGrpSpPr>
      <p:grpSpPr>
        <a:xfrm>
          <a:off x="0" y="0"/>
          <a:ext cx="0" cy="0"/>
          <a:chOff x="0" y="0"/>
          <a:chExt cx="0" cy="0"/>
        </a:xfrm>
      </p:grpSpPr>
      <p:sp>
        <p:nvSpPr>
          <p:cNvPr id="1925" name="Google Shape;1925;p47"/>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Team</a:t>
            </a:r>
            <a:endParaRPr/>
          </a:p>
        </p:txBody>
      </p:sp>
      <p:sp>
        <p:nvSpPr>
          <p:cNvPr id="1926" name="Google Shape;1926;p47"/>
          <p:cNvSpPr txBox="1">
            <a:spLocks noGrp="1"/>
          </p:cNvSpPr>
          <p:nvPr>
            <p:ph type="subTitle" idx="1"/>
          </p:nvPr>
        </p:nvSpPr>
        <p:spPr>
          <a:xfrm>
            <a:off x="988525" y="2241200"/>
            <a:ext cx="2363100" cy="18795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a:t>Helena Patterson</a:t>
            </a:r>
            <a:endParaRPr/>
          </a:p>
          <a:p>
            <a:pPr marL="457200" lvl="0" indent="-330200" algn="l" rtl="0">
              <a:spcBef>
                <a:spcPts val="0"/>
              </a:spcBef>
              <a:spcAft>
                <a:spcPts val="0"/>
              </a:spcAft>
              <a:buSzPts val="1600"/>
              <a:buChar char="●"/>
            </a:pPr>
            <a:r>
              <a:rPr lang="en"/>
              <a:t>John Doe</a:t>
            </a:r>
            <a:endParaRPr/>
          </a:p>
          <a:p>
            <a:pPr marL="457200" lvl="0" indent="-330200" algn="l" rtl="0">
              <a:spcBef>
                <a:spcPts val="0"/>
              </a:spcBef>
              <a:spcAft>
                <a:spcPts val="0"/>
              </a:spcAft>
              <a:buSzPts val="1600"/>
              <a:buChar char="●"/>
            </a:pPr>
            <a:r>
              <a:rPr lang="en"/>
              <a:t>Richard Roe</a:t>
            </a:r>
            <a:endParaRPr/>
          </a:p>
          <a:p>
            <a:pPr marL="457200" lvl="0" indent="-330200" algn="l" rtl="0">
              <a:spcBef>
                <a:spcPts val="0"/>
              </a:spcBef>
              <a:spcAft>
                <a:spcPts val="0"/>
              </a:spcAft>
              <a:buSzPts val="1600"/>
              <a:buChar char="●"/>
            </a:pPr>
            <a:r>
              <a:rPr lang="en"/>
              <a:t>Timmy Jimmy</a:t>
            </a:r>
            <a:endParaRPr/>
          </a:p>
          <a:p>
            <a:pPr marL="457200" lvl="0" indent="-330200" algn="l" rtl="0">
              <a:spcBef>
                <a:spcPts val="0"/>
              </a:spcBef>
              <a:spcAft>
                <a:spcPts val="0"/>
              </a:spcAft>
              <a:buSzPts val="1600"/>
              <a:buChar char="●"/>
            </a:pPr>
            <a:r>
              <a:rPr lang="en"/>
              <a:t>Jane Doe</a:t>
            </a:r>
            <a:endParaRPr/>
          </a:p>
          <a:p>
            <a:pPr marL="457200" lvl="0" indent="-330200" algn="l" rtl="0">
              <a:spcBef>
                <a:spcPts val="0"/>
              </a:spcBef>
              <a:spcAft>
                <a:spcPts val="0"/>
              </a:spcAft>
              <a:buSzPts val="1600"/>
              <a:buChar char="●"/>
            </a:pPr>
            <a:r>
              <a:rPr lang="en"/>
              <a:t>Sophia McKane</a:t>
            </a:r>
            <a:endParaRPr/>
          </a:p>
        </p:txBody>
      </p:sp>
      <p:grpSp>
        <p:nvGrpSpPr>
          <p:cNvPr id="1927" name="Google Shape;1927;p47"/>
          <p:cNvGrpSpPr/>
          <p:nvPr/>
        </p:nvGrpSpPr>
        <p:grpSpPr>
          <a:xfrm>
            <a:off x="3844755" y="1360968"/>
            <a:ext cx="4460948" cy="2982411"/>
            <a:chOff x="105525" y="378650"/>
            <a:chExt cx="7399150" cy="4946775"/>
          </a:xfrm>
        </p:grpSpPr>
        <p:sp>
          <p:nvSpPr>
            <p:cNvPr id="1928" name="Google Shape;1928;p47"/>
            <p:cNvSpPr/>
            <p:nvPr/>
          </p:nvSpPr>
          <p:spPr>
            <a:xfrm>
              <a:off x="105525" y="378650"/>
              <a:ext cx="7399150" cy="4869250"/>
            </a:xfrm>
            <a:custGeom>
              <a:avLst/>
              <a:gdLst/>
              <a:ahLst/>
              <a:cxnLst/>
              <a:rect l="l" t="t" r="r" b="b"/>
              <a:pathLst>
                <a:path w="295966" h="194770" extrusionOk="0">
                  <a:moveTo>
                    <a:pt x="147257" y="0"/>
                  </a:moveTo>
                  <a:cubicBezTo>
                    <a:pt x="117198" y="0"/>
                    <a:pt x="99039" y="27784"/>
                    <a:pt x="84273" y="43685"/>
                  </a:cubicBezTo>
                  <a:cubicBezTo>
                    <a:pt x="67473" y="61779"/>
                    <a:pt x="48728" y="49506"/>
                    <a:pt x="24173" y="68892"/>
                  </a:cubicBezTo>
                  <a:cubicBezTo>
                    <a:pt x="0" y="88019"/>
                    <a:pt x="20554" y="174732"/>
                    <a:pt x="38523" y="194769"/>
                  </a:cubicBezTo>
                  <a:lnTo>
                    <a:pt x="273602" y="194769"/>
                  </a:lnTo>
                  <a:cubicBezTo>
                    <a:pt x="275545" y="187532"/>
                    <a:pt x="282007" y="163494"/>
                    <a:pt x="286267" y="139197"/>
                  </a:cubicBezTo>
                  <a:cubicBezTo>
                    <a:pt x="291437" y="110113"/>
                    <a:pt x="295965" y="70184"/>
                    <a:pt x="275287" y="53383"/>
                  </a:cubicBezTo>
                  <a:cubicBezTo>
                    <a:pt x="268856" y="48130"/>
                    <a:pt x="261799" y="46462"/>
                    <a:pt x="254707" y="46462"/>
                  </a:cubicBezTo>
                  <a:cubicBezTo>
                    <a:pt x="248539" y="46462"/>
                    <a:pt x="242345" y="47724"/>
                    <a:pt x="236516" y="48989"/>
                  </a:cubicBezTo>
                  <a:cubicBezTo>
                    <a:pt x="230677" y="50237"/>
                    <a:pt x="225212" y="51489"/>
                    <a:pt x="220473" y="51489"/>
                  </a:cubicBezTo>
                  <a:cubicBezTo>
                    <a:pt x="217870" y="51489"/>
                    <a:pt x="215485" y="51111"/>
                    <a:pt x="213377" y="50147"/>
                  </a:cubicBezTo>
                  <a:cubicBezTo>
                    <a:pt x="199161" y="43685"/>
                    <a:pt x="198520" y="11376"/>
                    <a:pt x="160389" y="1688"/>
                  </a:cubicBezTo>
                  <a:cubicBezTo>
                    <a:pt x="155771" y="528"/>
                    <a:pt x="151401" y="0"/>
                    <a:pt x="147257"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7"/>
            <p:cNvSpPr/>
            <p:nvPr/>
          </p:nvSpPr>
          <p:spPr>
            <a:xfrm>
              <a:off x="435325" y="378725"/>
              <a:ext cx="6936750" cy="4869175"/>
            </a:xfrm>
            <a:custGeom>
              <a:avLst/>
              <a:gdLst/>
              <a:ahLst/>
              <a:cxnLst/>
              <a:rect l="l" t="t" r="r" b="b"/>
              <a:pathLst>
                <a:path w="277470" h="194767" extrusionOk="0">
                  <a:moveTo>
                    <a:pt x="134015" y="0"/>
                  </a:moveTo>
                  <a:cubicBezTo>
                    <a:pt x="104032" y="0"/>
                    <a:pt x="85815" y="27791"/>
                    <a:pt x="71081" y="43682"/>
                  </a:cubicBezTo>
                  <a:cubicBezTo>
                    <a:pt x="54281" y="61776"/>
                    <a:pt x="35536" y="49503"/>
                    <a:pt x="10981" y="68889"/>
                  </a:cubicBezTo>
                  <a:cubicBezTo>
                    <a:pt x="3102" y="75092"/>
                    <a:pt x="1" y="88657"/>
                    <a:pt x="1" y="104682"/>
                  </a:cubicBezTo>
                  <a:cubicBezTo>
                    <a:pt x="1" y="137643"/>
                    <a:pt x="13183" y="181191"/>
                    <a:pt x="25331" y="194766"/>
                  </a:cubicBezTo>
                  <a:lnTo>
                    <a:pt x="260410" y="194766"/>
                  </a:lnTo>
                  <a:cubicBezTo>
                    <a:pt x="262353" y="187529"/>
                    <a:pt x="268815" y="163491"/>
                    <a:pt x="273075" y="139194"/>
                  </a:cubicBezTo>
                  <a:cubicBezTo>
                    <a:pt x="275277" y="126653"/>
                    <a:pt x="277469" y="111920"/>
                    <a:pt x="277469" y="98096"/>
                  </a:cubicBezTo>
                  <a:cubicBezTo>
                    <a:pt x="277469" y="79869"/>
                    <a:pt x="273850" y="62944"/>
                    <a:pt x="262095" y="53380"/>
                  </a:cubicBezTo>
                  <a:cubicBezTo>
                    <a:pt x="255633" y="48076"/>
                    <a:pt x="248654" y="46525"/>
                    <a:pt x="241541" y="46525"/>
                  </a:cubicBezTo>
                  <a:cubicBezTo>
                    <a:pt x="235338" y="46525"/>
                    <a:pt x="229134" y="47694"/>
                    <a:pt x="223324" y="48986"/>
                  </a:cubicBezTo>
                  <a:cubicBezTo>
                    <a:pt x="217503" y="50279"/>
                    <a:pt x="211951" y="51437"/>
                    <a:pt x="207298" y="51437"/>
                  </a:cubicBezTo>
                  <a:cubicBezTo>
                    <a:pt x="204579" y="51437"/>
                    <a:pt x="202253" y="51054"/>
                    <a:pt x="200185" y="50144"/>
                  </a:cubicBezTo>
                  <a:cubicBezTo>
                    <a:pt x="185969" y="43682"/>
                    <a:pt x="185328" y="11373"/>
                    <a:pt x="147197" y="1685"/>
                  </a:cubicBezTo>
                  <a:cubicBezTo>
                    <a:pt x="142545" y="517"/>
                    <a:pt x="138151" y="0"/>
                    <a:pt x="1340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7"/>
            <p:cNvSpPr/>
            <p:nvPr/>
          </p:nvSpPr>
          <p:spPr>
            <a:xfrm>
              <a:off x="5772850" y="1848925"/>
              <a:ext cx="1363475" cy="3431275"/>
            </a:xfrm>
            <a:custGeom>
              <a:avLst/>
              <a:gdLst/>
              <a:ahLst/>
              <a:cxnLst/>
              <a:rect l="l" t="t" r="r" b="b"/>
              <a:pathLst>
                <a:path w="54539" h="137251" extrusionOk="0">
                  <a:moveTo>
                    <a:pt x="52595" y="1934"/>
                  </a:moveTo>
                  <a:lnTo>
                    <a:pt x="52595" y="135307"/>
                  </a:lnTo>
                  <a:lnTo>
                    <a:pt x="1934" y="135307"/>
                  </a:lnTo>
                  <a:lnTo>
                    <a:pt x="1934" y="1934"/>
                  </a:lnTo>
                  <a:close/>
                  <a:moveTo>
                    <a:pt x="1034" y="0"/>
                  </a:moveTo>
                  <a:cubicBezTo>
                    <a:pt x="518" y="0"/>
                    <a:pt x="1" y="383"/>
                    <a:pt x="1" y="900"/>
                  </a:cubicBezTo>
                  <a:lnTo>
                    <a:pt x="1" y="136341"/>
                  </a:lnTo>
                  <a:cubicBezTo>
                    <a:pt x="1" y="136858"/>
                    <a:pt x="518" y="137250"/>
                    <a:pt x="1034" y="137250"/>
                  </a:cubicBezTo>
                  <a:lnTo>
                    <a:pt x="53629" y="137250"/>
                  </a:lnTo>
                  <a:cubicBezTo>
                    <a:pt x="54146" y="137250"/>
                    <a:pt x="54539" y="136858"/>
                    <a:pt x="54539" y="136341"/>
                  </a:cubicBezTo>
                  <a:lnTo>
                    <a:pt x="54539" y="900"/>
                  </a:lnTo>
                  <a:cubicBezTo>
                    <a:pt x="54539" y="383"/>
                    <a:pt x="54146" y="0"/>
                    <a:pt x="53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7"/>
            <p:cNvSpPr/>
            <p:nvPr/>
          </p:nvSpPr>
          <p:spPr>
            <a:xfrm>
              <a:off x="5889175" y="1971700"/>
              <a:ext cx="1130850" cy="620350"/>
            </a:xfrm>
            <a:custGeom>
              <a:avLst/>
              <a:gdLst/>
              <a:ahLst/>
              <a:cxnLst/>
              <a:rect l="l" t="t" r="r" b="b"/>
              <a:pathLst>
                <a:path w="45234" h="24814" extrusionOk="0">
                  <a:moveTo>
                    <a:pt x="43290" y="1934"/>
                  </a:moveTo>
                  <a:lnTo>
                    <a:pt x="43290" y="22870"/>
                  </a:lnTo>
                  <a:lnTo>
                    <a:pt x="1934" y="22870"/>
                  </a:lnTo>
                  <a:lnTo>
                    <a:pt x="1934" y="1934"/>
                  </a:lnTo>
                  <a:close/>
                  <a:moveTo>
                    <a:pt x="1034" y="0"/>
                  </a:moveTo>
                  <a:cubicBezTo>
                    <a:pt x="517" y="0"/>
                    <a:pt x="0" y="517"/>
                    <a:pt x="0" y="1034"/>
                  </a:cubicBezTo>
                  <a:lnTo>
                    <a:pt x="0" y="23904"/>
                  </a:lnTo>
                  <a:cubicBezTo>
                    <a:pt x="0" y="24421"/>
                    <a:pt x="517" y="24814"/>
                    <a:pt x="1034" y="24814"/>
                  </a:cubicBezTo>
                  <a:lnTo>
                    <a:pt x="44324" y="24814"/>
                  </a:lnTo>
                  <a:cubicBezTo>
                    <a:pt x="44840" y="24814"/>
                    <a:pt x="45233" y="24421"/>
                    <a:pt x="45233" y="23904"/>
                  </a:cubicBezTo>
                  <a:lnTo>
                    <a:pt x="45233" y="1034"/>
                  </a:lnTo>
                  <a:cubicBezTo>
                    <a:pt x="45233" y="517"/>
                    <a:pt x="44840" y="0"/>
                    <a:pt x="443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7"/>
            <p:cNvSpPr/>
            <p:nvPr/>
          </p:nvSpPr>
          <p:spPr>
            <a:xfrm>
              <a:off x="5889175" y="2785900"/>
              <a:ext cx="1130850" cy="620350"/>
            </a:xfrm>
            <a:custGeom>
              <a:avLst/>
              <a:gdLst/>
              <a:ahLst/>
              <a:cxnLst/>
              <a:rect l="l" t="t" r="r" b="b"/>
              <a:pathLst>
                <a:path w="45234" h="24814" extrusionOk="0">
                  <a:moveTo>
                    <a:pt x="43290" y="1933"/>
                  </a:moveTo>
                  <a:lnTo>
                    <a:pt x="43290" y="22870"/>
                  </a:lnTo>
                  <a:lnTo>
                    <a:pt x="1934" y="22870"/>
                  </a:lnTo>
                  <a:lnTo>
                    <a:pt x="1934" y="1933"/>
                  </a:lnTo>
                  <a:close/>
                  <a:moveTo>
                    <a:pt x="1034" y="0"/>
                  </a:moveTo>
                  <a:cubicBezTo>
                    <a:pt x="517" y="0"/>
                    <a:pt x="0" y="383"/>
                    <a:pt x="0" y="900"/>
                  </a:cubicBezTo>
                  <a:lnTo>
                    <a:pt x="0" y="23780"/>
                  </a:lnTo>
                  <a:cubicBezTo>
                    <a:pt x="0" y="24297"/>
                    <a:pt x="517" y="24814"/>
                    <a:pt x="1034" y="24814"/>
                  </a:cubicBezTo>
                  <a:lnTo>
                    <a:pt x="44324" y="24814"/>
                  </a:lnTo>
                  <a:cubicBezTo>
                    <a:pt x="44840" y="24814"/>
                    <a:pt x="45233" y="24297"/>
                    <a:pt x="45233" y="23780"/>
                  </a:cubicBezTo>
                  <a:lnTo>
                    <a:pt x="45233" y="900"/>
                  </a:lnTo>
                  <a:cubicBezTo>
                    <a:pt x="45233" y="383"/>
                    <a:pt x="44840" y="0"/>
                    <a:pt x="443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7"/>
            <p:cNvSpPr/>
            <p:nvPr/>
          </p:nvSpPr>
          <p:spPr>
            <a:xfrm>
              <a:off x="5889175" y="3596725"/>
              <a:ext cx="1130850" cy="620375"/>
            </a:xfrm>
            <a:custGeom>
              <a:avLst/>
              <a:gdLst/>
              <a:ahLst/>
              <a:cxnLst/>
              <a:rect l="l" t="t" r="r" b="b"/>
              <a:pathLst>
                <a:path w="45234" h="24815" extrusionOk="0">
                  <a:moveTo>
                    <a:pt x="43290" y="1944"/>
                  </a:moveTo>
                  <a:lnTo>
                    <a:pt x="43290" y="22881"/>
                  </a:lnTo>
                  <a:lnTo>
                    <a:pt x="1934" y="22881"/>
                  </a:lnTo>
                  <a:lnTo>
                    <a:pt x="1934" y="1944"/>
                  </a:lnTo>
                  <a:close/>
                  <a:moveTo>
                    <a:pt x="1034" y="1"/>
                  </a:moveTo>
                  <a:cubicBezTo>
                    <a:pt x="517" y="1"/>
                    <a:pt x="0" y="393"/>
                    <a:pt x="0" y="1034"/>
                  </a:cubicBezTo>
                  <a:lnTo>
                    <a:pt x="0" y="23915"/>
                  </a:lnTo>
                  <a:cubicBezTo>
                    <a:pt x="0" y="24432"/>
                    <a:pt x="517" y="24814"/>
                    <a:pt x="1034" y="24814"/>
                  </a:cubicBezTo>
                  <a:lnTo>
                    <a:pt x="44324" y="24814"/>
                  </a:lnTo>
                  <a:cubicBezTo>
                    <a:pt x="44840" y="24814"/>
                    <a:pt x="45233" y="24432"/>
                    <a:pt x="45233" y="23915"/>
                  </a:cubicBezTo>
                  <a:lnTo>
                    <a:pt x="45233" y="1034"/>
                  </a:lnTo>
                  <a:cubicBezTo>
                    <a:pt x="45233" y="393"/>
                    <a:pt x="44840" y="1"/>
                    <a:pt x="44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7"/>
            <p:cNvSpPr/>
            <p:nvPr/>
          </p:nvSpPr>
          <p:spPr>
            <a:xfrm>
              <a:off x="5889175" y="4407825"/>
              <a:ext cx="1130850" cy="620350"/>
            </a:xfrm>
            <a:custGeom>
              <a:avLst/>
              <a:gdLst/>
              <a:ahLst/>
              <a:cxnLst/>
              <a:rect l="l" t="t" r="r" b="b"/>
              <a:pathLst>
                <a:path w="45234" h="24814" extrusionOk="0">
                  <a:moveTo>
                    <a:pt x="43290" y="1934"/>
                  </a:moveTo>
                  <a:lnTo>
                    <a:pt x="43290" y="22870"/>
                  </a:lnTo>
                  <a:lnTo>
                    <a:pt x="1934" y="22870"/>
                  </a:lnTo>
                  <a:lnTo>
                    <a:pt x="1934" y="1934"/>
                  </a:lnTo>
                  <a:close/>
                  <a:moveTo>
                    <a:pt x="1034" y="0"/>
                  </a:moveTo>
                  <a:cubicBezTo>
                    <a:pt x="517" y="0"/>
                    <a:pt x="0" y="517"/>
                    <a:pt x="0" y="1034"/>
                  </a:cubicBezTo>
                  <a:lnTo>
                    <a:pt x="0" y="23904"/>
                  </a:lnTo>
                  <a:cubicBezTo>
                    <a:pt x="0" y="24421"/>
                    <a:pt x="383" y="24814"/>
                    <a:pt x="1034" y="24814"/>
                  </a:cubicBezTo>
                  <a:lnTo>
                    <a:pt x="44324" y="24814"/>
                  </a:lnTo>
                  <a:cubicBezTo>
                    <a:pt x="44840" y="24814"/>
                    <a:pt x="45233" y="24421"/>
                    <a:pt x="45233" y="23904"/>
                  </a:cubicBezTo>
                  <a:lnTo>
                    <a:pt x="45233" y="1034"/>
                  </a:lnTo>
                  <a:cubicBezTo>
                    <a:pt x="45233" y="517"/>
                    <a:pt x="44840" y="0"/>
                    <a:pt x="443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7"/>
            <p:cNvSpPr/>
            <p:nvPr/>
          </p:nvSpPr>
          <p:spPr>
            <a:xfrm>
              <a:off x="1898825" y="647000"/>
              <a:ext cx="3589725" cy="1812450"/>
            </a:xfrm>
            <a:custGeom>
              <a:avLst/>
              <a:gdLst/>
              <a:ahLst/>
              <a:cxnLst/>
              <a:rect l="l" t="t" r="r" b="b"/>
              <a:pathLst>
                <a:path w="143589" h="72498" extrusionOk="0">
                  <a:moveTo>
                    <a:pt x="141645" y="1934"/>
                  </a:moveTo>
                  <a:lnTo>
                    <a:pt x="141645" y="67463"/>
                  </a:lnTo>
                  <a:lnTo>
                    <a:pt x="1944" y="67463"/>
                  </a:lnTo>
                  <a:lnTo>
                    <a:pt x="1944" y="1934"/>
                  </a:lnTo>
                  <a:close/>
                  <a:moveTo>
                    <a:pt x="1034" y="1"/>
                  </a:moveTo>
                  <a:cubicBezTo>
                    <a:pt x="517" y="1"/>
                    <a:pt x="0" y="383"/>
                    <a:pt x="0" y="900"/>
                  </a:cubicBezTo>
                  <a:lnTo>
                    <a:pt x="0" y="71464"/>
                  </a:lnTo>
                  <a:cubicBezTo>
                    <a:pt x="0" y="71981"/>
                    <a:pt x="517" y="72498"/>
                    <a:pt x="1034" y="72498"/>
                  </a:cubicBezTo>
                  <a:lnTo>
                    <a:pt x="142679" y="72498"/>
                  </a:lnTo>
                  <a:cubicBezTo>
                    <a:pt x="143196" y="72498"/>
                    <a:pt x="143589" y="72115"/>
                    <a:pt x="143589" y="71464"/>
                  </a:cubicBezTo>
                  <a:lnTo>
                    <a:pt x="143589" y="900"/>
                  </a:lnTo>
                  <a:cubicBezTo>
                    <a:pt x="143589" y="383"/>
                    <a:pt x="143196" y="1"/>
                    <a:pt x="1426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7"/>
            <p:cNvSpPr/>
            <p:nvPr/>
          </p:nvSpPr>
          <p:spPr>
            <a:xfrm>
              <a:off x="6141175" y="4136425"/>
              <a:ext cx="122800" cy="1172725"/>
            </a:xfrm>
            <a:custGeom>
              <a:avLst/>
              <a:gdLst/>
              <a:ahLst/>
              <a:cxnLst/>
              <a:rect l="l" t="t" r="r" b="b"/>
              <a:pathLst>
                <a:path w="4912" h="46909" extrusionOk="0">
                  <a:moveTo>
                    <a:pt x="1159" y="0"/>
                  </a:moveTo>
                  <a:lnTo>
                    <a:pt x="1" y="45875"/>
                  </a:lnTo>
                  <a:lnTo>
                    <a:pt x="1" y="46009"/>
                  </a:lnTo>
                  <a:cubicBezTo>
                    <a:pt x="1" y="46526"/>
                    <a:pt x="383" y="46908"/>
                    <a:pt x="900" y="46908"/>
                  </a:cubicBezTo>
                  <a:cubicBezTo>
                    <a:pt x="1417" y="46908"/>
                    <a:pt x="1810" y="46526"/>
                    <a:pt x="1810" y="46009"/>
                  </a:cubicBezTo>
                  <a:lnTo>
                    <a:pt x="491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7"/>
            <p:cNvSpPr/>
            <p:nvPr/>
          </p:nvSpPr>
          <p:spPr>
            <a:xfrm>
              <a:off x="6131350" y="4126600"/>
              <a:ext cx="139100" cy="1189000"/>
            </a:xfrm>
            <a:custGeom>
              <a:avLst/>
              <a:gdLst/>
              <a:ahLst/>
              <a:cxnLst/>
              <a:rect l="l" t="t" r="r" b="b"/>
              <a:pathLst>
                <a:path w="5564" h="47560" extrusionOk="0">
                  <a:moveTo>
                    <a:pt x="4912" y="652"/>
                  </a:moveTo>
                  <a:lnTo>
                    <a:pt x="1810" y="46402"/>
                  </a:lnTo>
                  <a:cubicBezTo>
                    <a:pt x="1810" y="46660"/>
                    <a:pt x="1552" y="46919"/>
                    <a:pt x="1293" y="46919"/>
                  </a:cubicBezTo>
                  <a:cubicBezTo>
                    <a:pt x="911" y="46919"/>
                    <a:pt x="652" y="46660"/>
                    <a:pt x="652" y="46402"/>
                  </a:cubicBezTo>
                  <a:lnTo>
                    <a:pt x="1945" y="652"/>
                  </a:lnTo>
                  <a:close/>
                  <a:moveTo>
                    <a:pt x="1552" y="0"/>
                  </a:moveTo>
                  <a:cubicBezTo>
                    <a:pt x="1428" y="0"/>
                    <a:pt x="1293" y="135"/>
                    <a:pt x="1293" y="393"/>
                  </a:cubicBezTo>
                  <a:lnTo>
                    <a:pt x="1" y="46402"/>
                  </a:lnTo>
                  <a:cubicBezTo>
                    <a:pt x="1" y="47043"/>
                    <a:pt x="518" y="47560"/>
                    <a:pt x="1293" y="47560"/>
                  </a:cubicBezTo>
                  <a:cubicBezTo>
                    <a:pt x="1945" y="47560"/>
                    <a:pt x="2461" y="47043"/>
                    <a:pt x="2586" y="46402"/>
                  </a:cubicBezTo>
                  <a:lnTo>
                    <a:pt x="5563" y="393"/>
                  </a:lnTo>
                  <a:cubicBezTo>
                    <a:pt x="5563" y="259"/>
                    <a:pt x="5563" y="259"/>
                    <a:pt x="5429" y="135"/>
                  </a:cubicBezTo>
                  <a:lnTo>
                    <a:pt x="530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47"/>
            <p:cNvSpPr/>
            <p:nvPr/>
          </p:nvSpPr>
          <p:spPr>
            <a:xfrm>
              <a:off x="6457800" y="4136425"/>
              <a:ext cx="122825" cy="1172725"/>
            </a:xfrm>
            <a:custGeom>
              <a:avLst/>
              <a:gdLst/>
              <a:ahLst/>
              <a:cxnLst/>
              <a:rect l="l" t="t" r="r" b="b"/>
              <a:pathLst>
                <a:path w="4913" h="46909" extrusionOk="0">
                  <a:moveTo>
                    <a:pt x="1" y="0"/>
                  </a:moveTo>
                  <a:lnTo>
                    <a:pt x="2968" y="46009"/>
                  </a:lnTo>
                  <a:cubicBezTo>
                    <a:pt x="3103" y="46526"/>
                    <a:pt x="3485" y="46908"/>
                    <a:pt x="4002" y="46908"/>
                  </a:cubicBezTo>
                  <a:cubicBezTo>
                    <a:pt x="4519" y="46908"/>
                    <a:pt x="4912" y="46526"/>
                    <a:pt x="4912" y="46009"/>
                  </a:cubicBezTo>
                  <a:lnTo>
                    <a:pt x="4912" y="45875"/>
                  </a:lnTo>
                  <a:lnTo>
                    <a:pt x="36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47"/>
            <p:cNvSpPr/>
            <p:nvPr/>
          </p:nvSpPr>
          <p:spPr>
            <a:xfrm>
              <a:off x="6448000" y="4126600"/>
              <a:ext cx="139075" cy="1189000"/>
            </a:xfrm>
            <a:custGeom>
              <a:avLst/>
              <a:gdLst/>
              <a:ahLst/>
              <a:cxnLst/>
              <a:rect l="l" t="t" r="r" b="b"/>
              <a:pathLst>
                <a:path w="5563" h="47560" extrusionOk="0">
                  <a:moveTo>
                    <a:pt x="776" y="652"/>
                  </a:moveTo>
                  <a:lnTo>
                    <a:pt x="3619" y="776"/>
                  </a:lnTo>
                  <a:lnTo>
                    <a:pt x="4911" y="46402"/>
                  </a:lnTo>
                  <a:cubicBezTo>
                    <a:pt x="4911" y="46660"/>
                    <a:pt x="4653" y="46919"/>
                    <a:pt x="4394" y="46919"/>
                  </a:cubicBezTo>
                  <a:cubicBezTo>
                    <a:pt x="4012" y="46919"/>
                    <a:pt x="3753" y="46660"/>
                    <a:pt x="3753" y="46402"/>
                  </a:cubicBezTo>
                  <a:lnTo>
                    <a:pt x="776" y="652"/>
                  </a:lnTo>
                  <a:close/>
                  <a:moveTo>
                    <a:pt x="393" y="0"/>
                  </a:moveTo>
                  <a:cubicBezTo>
                    <a:pt x="259" y="0"/>
                    <a:pt x="135" y="135"/>
                    <a:pt x="135" y="135"/>
                  </a:cubicBezTo>
                  <a:cubicBezTo>
                    <a:pt x="0" y="259"/>
                    <a:pt x="0" y="259"/>
                    <a:pt x="0" y="393"/>
                  </a:cubicBezTo>
                  <a:lnTo>
                    <a:pt x="3102" y="46402"/>
                  </a:lnTo>
                  <a:cubicBezTo>
                    <a:pt x="3102" y="47043"/>
                    <a:pt x="3619" y="47560"/>
                    <a:pt x="4394" y="47560"/>
                  </a:cubicBezTo>
                  <a:cubicBezTo>
                    <a:pt x="5046" y="47560"/>
                    <a:pt x="5563" y="47043"/>
                    <a:pt x="5563" y="46268"/>
                  </a:cubicBezTo>
                  <a:lnTo>
                    <a:pt x="4394" y="393"/>
                  </a:lnTo>
                  <a:lnTo>
                    <a:pt x="401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47"/>
            <p:cNvSpPr/>
            <p:nvPr/>
          </p:nvSpPr>
          <p:spPr>
            <a:xfrm>
              <a:off x="5691950" y="4136425"/>
              <a:ext cx="122800" cy="1172725"/>
            </a:xfrm>
            <a:custGeom>
              <a:avLst/>
              <a:gdLst/>
              <a:ahLst/>
              <a:cxnLst/>
              <a:rect l="l" t="t" r="r" b="b"/>
              <a:pathLst>
                <a:path w="4912" h="46909" extrusionOk="0">
                  <a:moveTo>
                    <a:pt x="0" y="0"/>
                  </a:moveTo>
                  <a:lnTo>
                    <a:pt x="3102" y="46009"/>
                  </a:lnTo>
                  <a:cubicBezTo>
                    <a:pt x="3102" y="46526"/>
                    <a:pt x="3495" y="46908"/>
                    <a:pt x="4012" y="46908"/>
                  </a:cubicBezTo>
                  <a:cubicBezTo>
                    <a:pt x="4529" y="46908"/>
                    <a:pt x="4911" y="46526"/>
                    <a:pt x="4911" y="46009"/>
                  </a:cubicBezTo>
                  <a:lnTo>
                    <a:pt x="4911" y="45875"/>
                  </a:lnTo>
                  <a:lnTo>
                    <a:pt x="361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47"/>
            <p:cNvSpPr/>
            <p:nvPr/>
          </p:nvSpPr>
          <p:spPr>
            <a:xfrm>
              <a:off x="5685475" y="4126600"/>
              <a:ext cx="139100" cy="1189000"/>
            </a:xfrm>
            <a:custGeom>
              <a:avLst/>
              <a:gdLst/>
              <a:ahLst/>
              <a:cxnLst/>
              <a:rect l="l" t="t" r="r" b="b"/>
              <a:pathLst>
                <a:path w="5564" h="47560" extrusionOk="0">
                  <a:moveTo>
                    <a:pt x="652" y="652"/>
                  </a:moveTo>
                  <a:lnTo>
                    <a:pt x="3620" y="776"/>
                  </a:lnTo>
                  <a:lnTo>
                    <a:pt x="4912" y="46402"/>
                  </a:lnTo>
                  <a:cubicBezTo>
                    <a:pt x="4912" y="46660"/>
                    <a:pt x="4654" y="46919"/>
                    <a:pt x="4271" y="46919"/>
                  </a:cubicBezTo>
                  <a:cubicBezTo>
                    <a:pt x="4013" y="46919"/>
                    <a:pt x="3754" y="46660"/>
                    <a:pt x="3754" y="46402"/>
                  </a:cubicBezTo>
                  <a:lnTo>
                    <a:pt x="652" y="652"/>
                  </a:lnTo>
                  <a:close/>
                  <a:moveTo>
                    <a:pt x="259" y="0"/>
                  </a:moveTo>
                  <a:cubicBezTo>
                    <a:pt x="259" y="0"/>
                    <a:pt x="135" y="135"/>
                    <a:pt x="1" y="135"/>
                  </a:cubicBezTo>
                  <a:lnTo>
                    <a:pt x="1" y="393"/>
                  </a:lnTo>
                  <a:lnTo>
                    <a:pt x="2979" y="46402"/>
                  </a:lnTo>
                  <a:cubicBezTo>
                    <a:pt x="3103" y="47043"/>
                    <a:pt x="3620" y="47560"/>
                    <a:pt x="4271" y="47560"/>
                  </a:cubicBezTo>
                  <a:cubicBezTo>
                    <a:pt x="4912" y="47560"/>
                    <a:pt x="5563" y="47043"/>
                    <a:pt x="5563" y="46268"/>
                  </a:cubicBezTo>
                  <a:lnTo>
                    <a:pt x="4271" y="393"/>
                  </a:lnTo>
                  <a:cubicBezTo>
                    <a:pt x="4271" y="259"/>
                    <a:pt x="4137" y="135"/>
                    <a:pt x="38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7"/>
            <p:cNvSpPr/>
            <p:nvPr/>
          </p:nvSpPr>
          <p:spPr>
            <a:xfrm>
              <a:off x="5259000" y="4136425"/>
              <a:ext cx="122800" cy="1172725"/>
            </a:xfrm>
            <a:custGeom>
              <a:avLst/>
              <a:gdLst/>
              <a:ahLst/>
              <a:cxnLst/>
              <a:rect l="l" t="t" r="r" b="b"/>
              <a:pathLst>
                <a:path w="4912" h="46909" extrusionOk="0">
                  <a:moveTo>
                    <a:pt x="1293" y="0"/>
                  </a:moveTo>
                  <a:lnTo>
                    <a:pt x="1" y="45875"/>
                  </a:lnTo>
                  <a:lnTo>
                    <a:pt x="1" y="46009"/>
                  </a:lnTo>
                  <a:cubicBezTo>
                    <a:pt x="1" y="46526"/>
                    <a:pt x="393" y="46908"/>
                    <a:pt x="910" y="46908"/>
                  </a:cubicBezTo>
                  <a:cubicBezTo>
                    <a:pt x="1427" y="46908"/>
                    <a:pt x="1810" y="46526"/>
                    <a:pt x="1810" y="46009"/>
                  </a:cubicBezTo>
                  <a:lnTo>
                    <a:pt x="491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7"/>
            <p:cNvSpPr/>
            <p:nvPr/>
          </p:nvSpPr>
          <p:spPr>
            <a:xfrm>
              <a:off x="5249450" y="4126600"/>
              <a:ext cx="142175" cy="1189000"/>
            </a:xfrm>
            <a:custGeom>
              <a:avLst/>
              <a:gdLst/>
              <a:ahLst/>
              <a:cxnLst/>
              <a:rect l="l" t="t" r="r" b="b"/>
              <a:pathLst>
                <a:path w="5687" h="47560" extrusionOk="0">
                  <a:moveTo>
                    <a:pt x="4911" y="652"/>
                  </a:moveTo>
                  <a:lnTo>
                    <a:pt x="1933" y="46402"/>
                  </a:lnTo>
                  <a:cubicBezTo>
                    <a:pt x="1933" y="46660"/>
                    <a:pt x="1675" y="46919"/>
                    <a:pt x="1292" y="46919"/>
                  </a:cubicBezTo>
                  <a:cubicBezTo>
                    <a:pt x="1158" y="46919"/>
                    <a:pt x="1034" y="46919"/>
                    <a:pt x="900" y="46784"/>
                  </a:cubicBezTo>
                  <a:cubicBezTo>
                    <a:pt x="775" y="46660"/>
                    <a:pt x="775" y="46526"/>
                    <a:pt x="775" y="46402"/>
                  </a:cubicBezTo>
                  <a:lnTo>
                    <a:pt x="1933" y="776"/>
                  </a:lnTo>
                  <a:lnTo>
                    <a:pt x="4911" y="652"/>
                  </a:lnTo>
                  <a:close/>
                  <a:moveTo>
                    <a:pt x="1675" y="0"/>
                  </a:moveTo>
                  <a:cubicBezTo>
                    <a:pt x="1551" y="135"/>
                    <a:pt x="1292" y="259"/>
                    <a:pt x="1292" y="393"/>
                  </a:cubicBezTo>
                  <a:lnTo>
                    <a:pt x="0" y="46402"/>
                  </a:lnTo>
                  <a:cubicBezTo>
                    <a:pt x="0" y="46660"/>
                    <a:pt x="124" y="47043"/>
                    <a:pt x="383" y="47301"/>
                  </a:cubicBezTo>
                  <a:cubicBezTo>
                    <a:pt x="641" y="47436"/>
                    <a:pt x="1034" y="47560"/>
                    <a:pt x="1292" y="47560"/>
                  </a:cubicBezTo>
                  <a:cubicBezTo>
                    <a:pt x="1933" y="47560"/>
                    <a:pt x="2585" y="47043"/>
                    <a:pt x="2585" y="46402"/>
                  </a:cubicBezTo>
                  <a:lnTo>
                    <a:pt x="5687" y="393"/>
                  </a:lnTo>
                  <a:cubicBezTo>
                    <a:pt x="5687" y="259"/>
                    <a:pt x="5552" y="259"/>
                    <a:pt x="5552" y="135"/>
                  </a:cubicBezTo>
                  <a:cubicBezTo>
                    <a:pt x="5428" y="135"/>
                    <a:pt x="5428" y="0"/>
                    <a:pt x="52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7"/>
            <p:cNvSpPr/>
            <p:nvPr/>
          </p:nvSpPr>
          <p:spPr>
            <a:xfrm>
              <a:off x="5226700" y="2947425"/>
              <a:ext cx="1580075" cy="1201950"/>
            </a:xfrm>
            <a:custGeom>
              <a:avLst/>
              <a:gdLst/>
              <a:ahLst/>
              <a:cxnLst/>
              <a:rect l="l" t="t" r="r" b="b"/>
              <a:pathLst>
                <a:path w="63203" h="48078" extrusionOk="0">
                  <a:moveTo>
                    <a:pt x="26365" y="1"/>
                  </a:moveTo>
                  <a:cubicBezTo>
                    <a:pt x="23780" y="1"/>
                    <a:pt x="23139" y="1159"/>
                    <a:pt x="23139" y="1159"/>
                  </a:cubicBezTo>
                  <a:lnTo>
                    <a:pt x="18869" y="31793"/>
                  </a:lnTo>
                  <a:cubicBezTo>
                    <a:pt x="18869" y="31793"/>
                    <a:pt x="6947" y="28386"/>
                    <a:pt x="3327" y="28386"/>
                  </a:cubicBezTo>
                  <a:cubicBezTo>
                    <a:pt x="3085" y="28386"/>
                    <a:pt x="2881" y="28401"/>
                    <a:pt x="2719" y="28433"/>
                  </a:cubicBezTo>
                  <a:cubicBezTo>
                    <a:pt x="0" y="28950"/>
                    <a:pt x="4012" y="48077"/>
                    <a:pt x="4012" y="48077"/>
                  </a:cubicBezTo>
                  <a:lnTo>
                    <a:pt x="19262" y="48077"/>
                  </a:lnTo>
                  <a:lnTo>
                    <a:pt x="19520" y="46909"/>
                  </a:lnTo>
                  <a:lnTo>
                    <a:pt x="54022" y="46909"/>
                  </a:lnTo>
                  <a:lnTo>
                    <a:pt x="63203" y="3361"/>
                  </a:lnTo>
                  <a:cubicBezTo>
                    <a:pt x="62686" y="1293"/>
                    <a:pt x="59326" y="1159"/>
                    <a:pt x="59326" y="1159"/>
                  </a:cubicBezTo>
                  <a:cubicBezTo>
                    <a:pt x="59326" y="1159"/>
                    <a:pt x="28949" y="1"/>
                    <a:pt x="26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7"/>
            <p:cNvSpPr/>
            <p:nvPr/>
          </p:nvSpPr>
          <p:spPr>
            <a:xfrm>
              <a:off x="5233150" y="2937625"/>
              <a:ext cx="1580100" cy="1221300"/>
            </a:xfrm>
            <a:custGeom>
              <a:avLst/>
              <a:gdLst/>
              <a:ahLst/>
              <a:cxnLst/>
              <a:rect l="l" t="t" r="r" b="b"/>
              <a:pathLst>
                <a:path w="63204" h="48852" extrusionOk="0">
                  <a:moveTo>
                    <a:pt x="26107" y="651"/>
                  </a:moveTo>
                  <a:cubicBezTo>
                    <a:pt x="28567" y="651"/>
                    <a:pt x="58551" y="1809"/>
                    <a:pt x="59068" y="1809"/>
                  </a:cubicBezTo>
                  <a:cubicBezTo>
                    <a:pt x="59192" y="1809"/>
                    <a:pt x="62035" y="2068"/>
                    <a:pt x="62552" y="3753"/>
                  </a:cubicBezTo>
                  <a:lnTo>
                    <a:pt x="53505" y="47043"/>
                  </a:lnTo>
                  <a:lnTo>
                    <a:pt x="19262" y="47043"/>
                  </a:lnTo>
                  <a:cubicBezTo>
                    <a:pt x="19128" y="47043"/>
                    <a:pt x="19004" y="47043"/>
                    <a:pt x="19004" y="47301"/>
                  </a:cubicBezTo>
                  <a:lnTo>
                    <a:pt x="18745" y="48211"/>
                  </a:lnTo>
                  <a:lnTo>
                    <a:pt x="4012" y="48211"/>
                  </a:lnTo>
                  <a:cubicBezTo>
                    <a:pt x="2978" y="43300"/>
                    <a:pt x="911" y="31276"/>
                    <a:pt x="2203" y="29342"/>
                  </a:cubicBezTo>
                  <a:cubicBezTo>
                    <a:pt x="2327" y="29084"/>
                    <a:pt x="2461" y="29084"/>
                    <a:pt x="2461" y="29084"/>
                  </a:cubicBezTo>
                  <a:cubicBezTo>
                    <a:pt x="2611" y="29055"/>
                    <a:pt x="2800" y="29042"/>
                    <a:pt x="3021" y="29042"/>
                  </a:cubicBezTo>
                  <a:cubicBezTo>
                    <a:pt x="5855" y="29042"/>
                    <a:pt x="14172" y="31245"/>
                    <a:pt x="18487" y="32444"/>
                  </a:cubicBezTo>
                  <a:lnTo>
                    <a:pt x="18745" y="32444"/>
                  </a:lnTo>
                  <a:cubicBezTo>
                    <a:pt x="18869" y="32309"/>
                    <a:pt x="18869" y="32309"/>
                    <a:pt x="18869" y="32185"/>
                  </a:cubicBezTo>
                  <a:lnTo>
                    <a:pt x="23263" y="1685"/>
                  </a:lnTo>
                  <a:cubicBezTo>
                    <a:pt x="23398" y="1427"/>
                    <a:pt x="24039" y="651"/>
                    <a:pt x="26107" y="651"/>
                  </a:cubicBezTo>
                  <a:close/>
                  <a:moveTo>
                    <a:pt x="26107" y="0"/>
                  </a:moveTo>
                  <a:cubicBezTo>
                    <a:pt x="23263" y="0"/>
                    <a:pt x="22622" y="1292"/>
                    <a:pt x="22622" y="1427"/>
                  </a:cubicBezTo>
                  <a:lnTo>
                    <a:pt x="18228" y="31668"/>
                  </a:lnTo>
                  <a:cubicBezTo>
                    <a:pt x="16194" y="31067"/>
                    <a:pt x="6450" y="28375"/>
                    <a:pt x="3036" y="28375"/>
                  </a:cubicBezTo>
                  <a:cubicBezTo>
                    <a:pt x="2754" y="28375"/>
                    <a:pt x="2515" y="28393"/>
                    <a:pt x="2327" y="28432"/>
                  </a:cubicBezTo>
                  <a:cubicBezTo>
                    <a:pt x="2068" y="28432"/>
                    <a:pt x="1810" y="28691"/>
                    <a:pt x="1686" y="28949"/>
                  </a:cubicBezTo>
                  <a:cubicBezTo>
                    <a:pt x="1" y="31534"/>
                    <a:pt x="2978" y="46784"/>
                    <a:pt x="3361" y="48593"/>
                  </a:cubicBezTo>
                  <a:cubicBezTo>
                    <a:pt x="3361" y="48728"/>
                    <a:pt x="3495" y="48852"/>
                    <a:pt x="3754" y="48852"/>
                  </a:cubicBezTo>
                  <a:lnTo>
                    <a:pt x="19004" y="48852"/>
                  </a:lnTo>
                  <a:cubicBezTo>
                    <a:pt x="19128" y="48852"/>
                    <a:pt x="19262" y="48728"/>
                    <a:pt x="19262" y="48593"/>
                  </a:cubicBezTo>
                  <a:lnTo>
                    <a:pt x="19521" y="47694"/>
                  </a:lnTo>
                  <a:lnTo>
                    <a:pt x="53764" y="47694"/>
                  </a:lnTo>
                  <a:cubicBezTo>
                    <a:pt x="53898" y="47694"/>
                    <a:pt x="54022" y="47559"/>
                    <a:pt x="54022" y="47435"/>
                  </a:cubicBezTo>
                  <a:lnTo>
                    <a:pt x="63203" y="3753"/>
                  </a:lnTo>
                  <a:lnTo>
                    <a:pt x="63203" y="3619"/>
                  </a:lnTo>
                  <a:cubicBezTo>
                    <a:pt x="62686" y="1427"/>
                    <a:pt x="59192" y="1168"/>
                    <a:pt x="59068" y="1168"/>
                  </a:cubicBezTo>
                  <a:cubicBezTo>
                    <a:pt x="58809" y="1168"/>
                    <a:pt x="28567" y="0"/>
                    <a:pt x="261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47"/>
            <p:cNvSpPr/>
            <p:nvPr/>
          </p:nvSpPr>
          <p:spPr>
            <a:xfrm>
              <a:off x="5721150" y="3454575"/>
              <a:ext cx="775450" cy="605650"/>
            </a:xfrm>
            <a:custGeom>
              <a:avLst/>
              <a:gdLst/>
              <a:ahLst/>
              <a:cxnLst/>
              <a:rect l="l" t="t" r="r" b="b"/>
              <a:pathLst>
                <a:path w="31018" h="24226" extrusionOk="0">
                  <a:moveTo>
                    <a:pt x="27916" y="0"/>
                  </a:moveTo>
                  <a:lnTo>
                    <a:pt x="3485" y="651"/>
                  </a:lnTo>
                  <a:cubicBezTo>
                    <a:pt x="3485" y="651"/>
                    <a:pt x="1" y="13834"/>
                    <a:pt x="518" y="16935"/>
                  </a:cubicBezTo>
                  <a:cubicBezTo>
                    <a:pt x="900" y="20037"/>
                    <a:pt x="3102" y="24173"/>
                    <a:pt x="3102" y="24173"/>
                  </a:cubicBezTo>
                  <a:cubicBezTo>
                    <a:pt x="3102" y="24173"/>
                    <a:pt x="10165" y="24113"/>
                    <a:pt x="15526" y="24113"/>
                  </a:cubicBezTo>
                  <a:cubicBezTo>
                    <a:pt x="18207" y="24113"/>
                    <a:pt x="20462" y="24128"/>
                    <a:pt x="21196" y="24173"/>
                  </a:cubicBezTo>
                  <a:cubicBezTo>
                    <a:pt x="21466" y="24209"/>
                    <a:pt x="21737" y="24226"/>
                    <a:pt x="22007" y="24226"/>
                  </a:cubicBezTo>
                  <a:cubicBezTo>
                    <a:pt x="24580" y="24226"/>
                    <a:pt x="27055" y="22721"/>
                    <a:pt x="27523" y="22487"/>
                  </a:cubicBezTo>
                  <a:cubicBezTo>
                    <a:pt x="31018" y="20037"/>
                    <a:pt x="27916" y="0"/>
                    <a:pt x="279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47"/>
            <p:cNvSpPr/>
            <p:nvPr/>
          </p:nvSpPr>
          <p:spPr>
            <a:xfrm>
              <a:off x="5714700" y="3445000"/>
              <a:ext cx="788375" cy="623475"/>
            </a:xfrm>
            <a:custGeom>
              <a:avLst/>
              <a:gdLst/>
              <a:ahLst/>
              <a:cxnLst/>
              <a:rect l="l" t="t" r="r" b="b"/>
              <a:pathLst>
                <a:path w="31535" h="24939" extrusionOk="0">
                  <a:moveTo>
                    <a:pt x="27916" y="776"/>
                  </a:moveTo>
                  <a:lnTo>
                    <a:pt x="27916" y="776"/>
                  </a:lnTo>
                  <a:cubicBezTo>
                    <a:pt x="28815" y="6462"/>
                    <a:pt x="30242" y="20679"/>
                    <a:pt x="27523" y="22488"/>
                  </a:cubicBezTo>
                  <a:cubicBezTo>
                    <a:pt x="26811" y="23077"/>
                    <a:pt x="24354" y="24328"/>
                    <a:pt x="22060" y="24328"/>
                  </a:cubicBezTo>
                  <a:cubicBezTo>
                    <a:pt x="21856" y="24328"/>
                    <a:pt x="21654" y="24318"/>
                    <a:pt x="21454" y="24297"/>
                  </a:cubicBezTo>
                  <a:cubicBezTo>
                    <a:pt x="20678" y="24163"/>
                    <a:pt x="18476" y="24163"/>
                    <a:pt x="15767" y="24163"/>
                  </a:cubicBezTo>
                  <a:cubicBezTo>
                    <a:pt x="10980" y="24163"/>
                    <a:pt x="4911" y="24297"/>
                    <a:pt x="3619" y="24297"/>
                  </a:cubicBezTo>
                  <a:cubicBezTo>
                    <a:pt x="3226" y="23387"/>
                    <a:pt x="1417" y="19903"/>
                    <a:pt x="1034" y="17318"/>
                  </a:cubicBezTo>
                  <a:cubicBezTo>
                    <a:pt x="641" y="14599"/>
                    <a:pt x="3619" y="3226"/>
                    <a:pt x="4001" y="1417"/>
                  </a:cubicBezTo>
                  <a:lnTo>
                    <a:pt x="27916" y="776"/>
                  </a:lnTo>
                  <a:close/>
                  <a:moveTo>
                    <a:pt x="28174" y="1"/>
                  </a:moveTo>
                  <a:lnTo>
                    <a:pt x="3743" y="642"/>
                  </a:lnTo>
                  <a:cubicBezTo>
                    <a:pt x="3619" y="642"/>
                    <a:pt x="3485" y="776"/>
                    <a:pt x="3485" y="900"/>
                  </a:cubicBezTo>
                  <a:cubicBezTo>
                    <a:pt x="3360" y="1551"/>
                    <a:pt x="0" y="14341"/>
                    <a:pt x="383" y="17442"/>
                  </a:cubicBezTo>
                  <a:cubicBezTo>
                    <a:pt x="900" y="20544"/>
                    <a:pt x="2968" y="24556"/>
                    <a:pt x="3102" y="24814"/>
                  </a:cubicBezTo>
                  <a:cubicBezTo>
                    <a:pt x="3102" y="24938"/>
                    <a:pt x="3226" y="24938"/>
                    <a:pt x="3360" y="24938"/>
                  </a:cubicBezTo>
                  <a:cubicBezTo>
                    <a:pt x="3533" y="24938"/>
                    <a:pt x="10538" y="24823"/>
                    <a:pt x="15842" y="24823"/>
                  </a:cubicBezTo>
                  <a:cubicBezTo>
                    <a:pt x="18493" y="24823"/>
                    <a:pt x="20720" y="24852"/>
                    <a:pt x="21454" y="24938"/>
                  </a:cubicBezTo>
                  <a:lnTo>
                    <a:pt x="22095" y="24938"/>
                  </a:lnTo>
                  <a:cubicBezTo>
                    <a:pt x="25072" y="24938"/>
                    <a:pt x="27916" y="23129"/>
                    <a:pt x="27916" y="23129"/>
                  </a:cubicBezTo>
                  <a:cubicBezTo>
                    <a:pt x="31534" y="20679"/>
                    <a:pt x="28815" y="2451"/>
                    <a:pt x="28557" y="259"/>
                  </a:cubicBezTo>
                  <a:cubicBezTo>
                    <a:pt x="28557" y="125"/>
                    <a:pt x="28433" y="1"/>
                    <a:pt x="281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7"/>
            <p:cNvSpPr/>
            <p:nvPr/>
          </p:nvSpPr>
          <p:spPr>
            <a:xfrm>
              <a:off x="5010350" y="3722850"/>
              <a:ext cx="794825" cy="368375"/>
            </a:xfrm>
            <a:custGeom>
              <a:avLst/>
              <a:gdLst/>
              <a:ahLst/>
              <a:cxnLst/>
              <a:rect l="l" t="t" r="r" b="b"/>
              <a:pathLst>
                <a:path w="31793" h="14735" extrusionOk="0">
                  <a:moveTo>
                    <a:pt x="30501" y="1"/>
                  </a:moveTo>
                  <a:cubicBezTo>
                    <a:pt x="30501" y="1"/>
                    <a:pt x="7620" y="2451"/>
                    <a:pt x="6586" y="3103"/>
                  </a:cubicBezTo>
                  <a:cubicBezTo>
                    <a:pt x="5428" y="3744"/>
                    <a:pt x="517" y="8014"/>
                    <a:pt x="1293" y="10857"/>
                  </a:cubicBezTo>
                  <a:cubicBezTo>
                    <a:pt x="2192" y="13566"/>
                    <a:pt x="0" y="13824"/>
                    <a:pt x="2068" y="14217"/>
                  </a:cubicBezTo>
                  <a:cubicBezTo>
                    <a:pt x="4002" y="14734"/>
                    <a:pt x="31793" y="14734"/>
                    <a:pt x="31793" y="14734"/>
                  </a:cubicBezTo>
                  <a:lnTo>
                    <a:pt x="30501"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7"/>
            <p:cNvSpPr/>
            <p:nvPr/>
          </p:nvSpPr>
          <p:spPr>
            <a:xfrm>
              <a:off x="5013450" y="3715075"/>
              <a:ext cx="801300" cy="382600"/>
            </a:xfrm>
            <a:custGeom>
              <a:avLst/>
              <a:gdLst/>
              <a:ahLst/>
              <a:cxnLst/>
              <a:rect l="l" t="t" r="r" b="b"/>
              <a:pathLst>
                <a:path w="32052" h="15304" extrusionOk="0">
                  <a:moveTo>
                    <a:pt x="30479" y="1"/>
                  </a:moveTo>
                  <a:cubicBezTo>
                    <a:pt x="30444" y="1"/>
                    <a:pt x="30410" y="17"/>
                    <a:pt x="30377" y="54"/>
                  </a:cubicBezTo>
                  <a:cubicBezTo>
                    <a:pt x="26499" y="436"/>
                    <a:pt x="7372" y="2380"/>
                    <a:pt x="6204" y="3021"/>
                  </a:cubicBezTo>
                  <a:cubicBezTo>
                    <a:pt x="5170" y="3796"/>
                    <a:pt x="1" y="8190"/>
                    <a:pt x="910" y="11168"/>
                  </a:cubicBezTo>
                  <a:cubicBezTo>
                    <a:pt x="1293" y="12460"/>
                    <a:pt x="1034" y="13101"/>
                    <a:pt x="910" y="13618"/>
                  </a:cubicBezTo>
                  <a:cubicBezTo>
                    <a:pt x="776" y="13877"/>
                    <a:pt x="652" y="14135"/>
                    <a:pt x="776" y="14394"/>
                  </a:cubicBezTo>
                  <a:cubicBezTo>
                    <a:pt x="910" y="14652"/>
                    <a:pt x="1293" y="14787"/>
                    <a:pt x="1810" y="14911"/>
                  </a:cubicBezTo>
                  <a:cubicBezTo>
                    <a:pt x="3754" y="15304"/>
                    <a:pt x="28950" y="15304"/>
                    <a:pt x="31535" y="15304"/>
                  </a:cubicBezTo>
                  <a:lnTo>
                    <a:pt x="31669" y="15304"/>
                  </a:lnTo>
                  <a:cubicBezTo>
                    <a:pt x="31927" y="15304"/>
                    <a:pt x="32051" y="15169"/>
                    <a:pt x="32051" y="15045"/>
                  </a:cubicBezTo>
                  <a:cubicBezTo>
                    <a:pt x="32051" y="14787"/>
                    <a:pt x="31927" y="14652"/>
                    <a:pt x="31669" y="14652"/>
                  </a:cubicBezTo>
                  <a:lnTo>
                    <a:pt x="31276" y="14652"/>
                  </a:lnTo>
                  <a:cubicBezTo>
                    <a:pt x="21588" y="14652"/>
                    <a:pt x="3495" y="14652"/>
                    <a:pt x="1944" y="14270"/>
                  </a:cubicBezTo>
                  <a:lnTo>
                    <a:pt x="1427" y="14135"/>
                  </a:lnTo>
                  <a:lnTo>
                    <a:pt x="1427" y="13877"/>
                  </a:lnTo>
                  <a:cubicBezTo>
                    <a:pt x="1686" y="13360"/>
                    <a:pt x="1944" y="12460"/>
                    <a:pt x="1551" y="11034"/>
                  </a:cubicBezTo>
                  <a:cubicBezTo>
                    <a:pt x="776" y="8583"/>
                    <a:pt x="5429" y="4313"/>
                    <a:pt x="6597" y="3672"/>
                  </a:cubicBezTo>
                  <a:cubicBezTo>
                    <a:pt x="7372" y="3155"/>
                    <a:pt x="21330" y="1604"/>
                    <a:pt x="30377" y="695"/>
                  </a:cubicBezTo>
                  <a:cubicBezTo>
                    <a:pt x="30635" y="695"/>
                    <a:pt x="30759" y="436"/>
                    <a:pt x="30759" y="312"/>
                  </a:cubicBezTo>
                  <a:cubicBezTo>
                    <a:pt x="30668" y="123"/>
                    <a:pt x="30572" y="1"/>
                    <a:pt x="304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7"/>
            <p:cNvSpPr/>
            <p:nvPr/>
          </p:nvSpPr>
          <p:spPr>
            <a:xfrm>
              <a:off x="5252550" y="4049050"/>
              <a:ext cx="1360375" cy="100325"/>
            </a:xfrm>
            <a:custGeom>
              <a:avLst/>
              <a:gdLst/>
              <a:ahLst/>
              <a:cxnLst/>
              <a:rect l="l" t="t" r="r" b="b"/>
              <a:pathLst>
                <a:path w="54415" h="4013" extrusionOk="0">
                  <a:moveTo>
                    <a:pt x="0" y="1"/>
                  </a:moveTo>
                  <a:lnTo>
                    <a:pt x="0" y="4012"/>
                  </a:lnTo>
                  <a:lnTo>
                    <a:pt x="54414" y="4012"/>
                  </a:lnTo>
                  <a:lnTo>
                    <a:pt x="54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7"/>
            <p:cNvSpPr/>
            <p:nvPr/>
          </p:nvSpPr>
          <p:spPr>
            <a:xfrm>
              <a:off x="5242975" y="4039500"/>
              <a:ext cx="1376400" cy="119425"/>
            </a:xfrm>
            <a:custGeom>
              <a:avLst/>
              <a:gdLst/>
              <a:ahLst/>
              <a:cxnLst/>
              <a:rect l="l" t="t" r="r" b="b"/>
              <a:pathLst>
                <a:path w="55056" h="4777" extrusionOk="0">
                  <a:moveTo>
                    <a:pt x="54405" y="641"/>
                  </a:moveTo>
                  <a:lnTo>
                    <a:pt x="54405" y="4001"/>
                  </a:lnTo>
                  <a:lnTo>
                    <a:pt x="642" y="4001"/>
                  </a:lnTo>
                  <a:lnTo>
                    <a:pt x="642" y="641"/>
                  </a:lnTo>
                  <a:close/>
                  <a:moveTo>
                    <a:pt x="383" y="0"/>
                  </a:moveTo>
                  <a:cubicBezTo>
                    <a:pt x="125" y="0"/>
                    <a:pt x="1" y="124"/>
                    <a:pt x="1" y="383"/>
                  </a:cubicBezTo>
                  <a:lnTo>
                    <a:pt x="1" y="4394"/>
                  </a:lnTo>
                  <a:cubicBezTo>
                    <a:pt x="1" y="4518"/>
                    <a:pt x="125" y="4777"/>
                    <a:pt x="383" y="4777"/>
                  </a:cubicBezTo>
                  <a:lnTo>
                    <a:pt x="54797" y="4777"/>
                  </a:lnTo>
                  <a:cubicBezTo>
                    <a:pt x="54921" y="4777"/>
                    <a:pt x="55056" y="4518"/>
                    <a:pt x="55056" y="4394"/>
                  </a:cubicBezTo>
                  <a:lnTo>
                    <a:pt x="55056" y="383"/>
                  </a:lnTo>
                  <a:cubicBezTo>
                    <a:pt x="55056" y="124"/>
                    <a:pt x="54921" y="0"/>
                    <a:pt x="547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7"/>
            <p:cNvSpPr/>
            <p:nvPr/>
          </p:nvSpPr>
          <p:spPr>
            <a:xfrm>
              <a:off x="5417450" y="3745350"/>
              <a:ext cx="872375" cy="316775"/>
            </a:xfrm>
            <a:custGeom>
              <a:avLst/>
              <a:gdLst/>
              <a:ahLst/>
              <a:cxnLst/>
              <a:rect l="l" t="t" r="r" b="b"/>
              <a:pathLst>
                <a:path w="34895" h="12671" extrusionOk="0">
                  <a:moveTo>
                    <a:pt x="2192" y="0"/>
                  </a:moveTo>
                  <a:cubicBezTo>
                    <a:pt x="2192" y="0"/>
                    <a:pt x="383" y="1944"/>
                    <a:pt x="259" y="6080"/>
                  </a:cubicBezTo>
                  <a:cubicBezTo>
                    <a:pt x="0" y="10081"/>
                    <a:pt x="383" y="10991"/>
                    <a:pt x="3485" y="12025"/>
                  </a:cubicBezTo>
                  <a:cubicBezTo>
                    <a:pt x="4973" y="12542"/>
                    <a:pt x="12438" y="12671"/>
                    <a:pt x="19531" y="12671"/>
                  </a:cubicBezTo>
                  <a:cubicBezTo>
                    <a:pt x="26623" y="12671"/>
                    <a:pt x="33344" y="12542"/>
                    <a:pt x="33344" y="12542"/>
                  </a:cubicBezTo>
                  <a:lnTo>
                    <a:pt x="3489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7"/>
            <p:cNvSpPr/>
            <p:nvPr/>
          </p:nvSpPr>
          <p:spPr>
            <a:xfrm>
              <a:off x="5407625" y="3735775"/>
              <a:ext cx="891775" cy="336050"/>
            </a:xfrm>
            <a:custGeom>
              <a:avLst/>
              <a:gdLst/>
              <a:ahLst/>
              <a:cxnLst/>
              <a:rect l="l" t="t" r="r" b="b"/>
              <a:pathLst>
                <a:path w="35671" h="13442" extrusionOk="0">
                  <a:moveTo>
                    <a:pt x="2585" y="1"/>
                  </a:moveTo>
                  <a:cubicBezTo>
                    <a:pt x="2461" y="1"/>
                    <a:pt x="2327" y="125"/>
                    <a:pt x="2327" y="125"/>
                  </a:cubicBezTo>
                  <a:cubicBezTo>
                    <a:pt x="2203" y="259"/>
                    <a:pt x="517" y="2193"/>
                    <a:pt x="259" y="6328"/>
                  </a:cubicBezTo>
                  <a:cubicBezTo>
                    <a:pt x="1" y="10598"/>
                    <a:pt x="652" y="11632"/>
                    <a:pt x="3754" y="12790"/>
                  </a:cubicBezTo>
                  <a:cubicBezTo>
                    <a:pt x="5304" y="13307"/>
                    <a:pt x="12666" y="13442"/>
                    <a:pt x="19779" y="13442"/>
                  </a:cubicBezTo>
                  <a:cubicBezTo>
                    <a:pt x="26624" y="13442"/>
                    <a:pt x="33220" y="13307"/>
                    <a:pt x="33737" y="13307"/>
                  </a:cubicBezTo>
                  <a:cubicBezTo>
                    <a:pt x="33861" y="13307"/>
                    <a:pt x="34119" y="13183"/>
                    <a:pt x="34119" y="12925"/>
                  </a:cubicBezTo>
                  <a:cubicBezTo>
                    <a:pt x="34119" y="12790"/>
                    <a:pt x="33861" y="12666"/>
                    <a:pt x="33737" y="12666"/>
                  </a:cubicBezTo>
                  <a:cubicBezTo>
                    <a:pt x="33608" y="12666"/>
                    <a:pt x="26887" y="12795"/>
                    <a:pt x="19844" y="12795"/>
                  </a:cubicBezTo>
                  <a:cubicBezTo>
                    <a:pt x="12800" y="12795"/>
                    <a:pt x="5434" y="12666"/>
                    <a:pt x="4012" y="12149"/>
                  </a:cubicBezTo>
                  <a:cubicBezTo>
                    <a:pt x="1169" y="11115"/>
                    <a:pt x="776" y="10340"/>
                    <a:pt x="910" y="6463"/>
                  </a:cubicBezTo>
                  <a:cubicBezTo>
                    <a:pt x="1169" y="3103"/>
                    <a:pt x="2327" y="1159"/>
                    <a:pt x="2720" y="642"/>
                  </a:cubicBezTo>
                  <a:lnTo>
                    <a:pt x="35288" y="642"/>
                  </a:lnTo>
                  <a:cubicBezTo>
                    <a:pt x="35546" y="642"/>
                    <a:pt x="35670" y="518"/>
                    <a:pt x="35670" y="383"/>
                  </a:cubicBezTo>
                  <a:cubicBezTo>
                    <a:pt x="35670" y="125"/>
                    <a:pt x="35546" y="1"/>
                    <a:pt x="352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7"/>
            <p:cNvSpPr/>
            <p:nvPr/>
          </p:nvSpPr>
          <p:spPr>
            <a:xfrm>
              <a:off x="5318975" y="4840775"/>
              <a:ext cx="389275" cy="431125"/>
            </a:xfrm>
            <a:custGeom>
              <a:avLst/>
              <a:gdLst/>
              <a:ahLst/>
              <a:cxnLst/>
              <a:rect l="l" t="t" r="r" b="b"/>
              <a:pathLst>
                <a:path w="15571" h="17245" extrusionOk="0">
                  <a:moveTo>
                    <a:pt x="9626" y="0"/>
                  </a:moveTo>
                  <a:lnTo>
                    <a:pt x="4063" y="1158"/>
                  </a:lnTo>
                  <a:lnTo>
                    <a:pt x="8333" y="8395"/>
                  </a:lnTo>
                  <a:lnTo>
                    <a:pt x="5873" y="13306"/>
                  </a:lnTo>
                  <a:lnTo>
                    <a:pt x="445" y="16801"/>
                  </a:lnTo>
                  <a:cubicBezTo>
                    <a:pt x="445" y="16801"/>
                    <a:pt x="1" y="17245"/>
                    <a:pt x="1413" y="17245"/>
                  </a:cubicBezTo>
                  <a:cubicBezTo>
                    <a:pt x="1698" y="17245"/>
                    <a:pt x="2058" y="17227"/>
                    <a:pt x="2513" y="17184"/>
                  </a:cubicBezTo>
                  <a:cubicBezTo>
                    <a:pt x="3419" y="17142"/>
                    <a:pt x="4640" y="17128"/>
                    <a:pt x="5866" y="17128"/>
                  </a:cubicBezTo>
                  <a:cubicBezTo>
                    <a:pt x="8316" y="17128"/>
                    <a:pt x="10784" y="17184"/>
                    <a:pt x="10784" y="17184"/>
                  </a:cubicBezTo>
                  <a:lnTo>
                    <a:pt x="14278" y="13048"/>
                  </a:lnTo>
                  <a:cubicBezTo>
                    <a:pt x="14278" y="13048"/>
                    <a:pt x="15571" y="10980"/>
                    <a:pt x="13110" y="8137"/>
                  </a:cubicBezTo>
                  <a:lnTo>
                    <a:pt x="9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7"/>
            <p:cNvSpPr/>
            <p:nvPr/>
          </p:nvSpPr>
          <p:spPr>
            <a:xfrm>
              <a:off x="5320525" y="4834300"/>
              <a:ext cx="397300" cy="445900"/>
            </a:xfrm>
            <a:custGeom>
              <a:avLst/>
              <a:gdLst/>
              <a:ahLst/>
              <a:cxnLst/>
              <a:rect l="l" t="t" r="r" b="b"/>
              <a:pathLst>
                <a:path w="15892" h="17836" extrusionOk="0">
                  <a:moveTo>
                    <a:pt x="9305" y="642"/>
                  </a:moveTo>
                  <a:lnTo>
                    <a:pt x="12666" y="8530"/>
                  </a:lnTo>
                  <a:cubicBezTo>
                    <a:pt x="12666" y="8530"/>
                    <a:pt x="12666" y="8654"/>
                    <a:pt x="12790" y="8654"/>
                  </a:cubicBezTo>
                  <a:cubicBezTo>
                    <a:pt x="14992" y="11239"/>
                    <a:pt x="13958" y="13183"/>
                    <a:pt x="13958" y="13183"/>
                  </a:cubicBezTo>
                  <a:lnTo>
                    <a:pt x="10598" y="17184"/>
                  </a:lnTo>
                  <a:cubicBezTo>
                    <a:pt x="9997" y="17112"/>
                    <a:pt x="8175" y="17036"/>
                    <a:pt x="6271" y="17036"/>
                  </a:cubicBezTo>
                  <a:cubicBezTo>
                    <a:pt x="4898" y="17036"/>
                    <a:pt x="3482" y="17076"/>
                    <a:pt x="2451" y="17184"/>
                  </a:cubicBezTo>
                  <a:lnTo>
                    <a:pt x="900" y="17184"/>
                  </a:lnTo>
                  <a:lnTo>
                    <a:pt x="5945" y="13824"/>
                  </a:lnTo>
                  <a:cubicBezTo>
                    <a:pt x="5945" y="13824"/>
                    <a:pt x="6069" y="13824"/>
                    <a:pt x="6069" y="13700"/>
                  </a:cubicBezTo>
                  <a:lnTo>
                    <a:pt x="8530" y="8789"/>
                  </a:lnTo>
                  <a:cubicBezTo>
                    <a:pt x="8654" y="8654"/>
                    <a:pt x="8654" y="8530"/>
                    <a:pt x="8530" y="8396"/>
                  </a:cubicBezTo>
                  <a:lnTo>
                    <a:pt x="4518" y="1552"/>
                  </a:lnTo>
                  <a:lnTo>
                    <a:pt x="9305" y="642"/>
                  </a:lnTo>
                  <a:close/>
                  <a:moveTo>
                    <a:pt x="9564" y="1"/>
                  </a:moveTo>
                  <a:lnTo>
                    <a:pt x="3877" y="1035"/>
                  </a:lnTo>
                  <a:cubicBezTo>
                    <a:pt x="3743" y="1035"/>
                    <a:pt x="3743" y="1159"/>
                    <a:pt x="3619" y="1159"/>
                  </a:cubicBezTo>
                  <a:lnTo>
                    <a:pt x="3619" y="1552"/>
                  </a:lnTo>
                  <a:lnTo>
                    <a:pt x="7879" y="8654"/>
                  </a:lnTo>
                  <a:lnTo>
                    <a:pt x="5552" y="13307"/>
                  </a:lnTo>
                  <a:lnTo>
                    <a:pt x="259" y="16802"/>
                  </a:lnTo>
                  <a:lnTo>
                    <a:pt x="124" y="16802"/>
                  </a:lnTo>
                  <a:cubicBezTo>
                    <a:pt x="0" y="16926"/>
                    <a:pt x="0" y="17184"/>
                    <a:pt x="0" y="17443"/>
                  </a:cubicBezTo>
                  <a:cubicBezTo>
                    <a:pt x="124" y="17701"/>
                    <a:pt x="383" y="17835"/>
                    <a:pt x="1551" y="17835"/>
                  </a:cubicBezTo>
                  <a:lnTo>
                    <a:pt x="2451" y="17835"/>
                  </a:lnTo>
                  <a:cubicBezTo>
                    <a:pt x="3357" y="17749"/>
                    <a:pt x="4564" y="17721"/>
                    <a:pt x="5776" y="17721"/>
                  </a:cubicBezTo>
                  <a:cubicBezTo>
                    <a:pt x="8199" y="17721"/>
                    <a:pt x="10639" y="17835"/>
                    <a:pt x="10722" y="17835"/>
                  </a:cubicBezTo>
                  <a:cubicBezTo>
                    <a:pt x="10856" y="17835"/>
                    <a:pt x="10856" y="17835"/>
                    <a:pt x="10980" y="17701"/>
                  </a:cubicBezTo>
                  <a:lnTo>
                    <a:pt x="14475" y="13565"/>
                  </a:lnTo>
                  <a:cubicBezTo>
                    <a:pt x="14599" y="13441"/>
                    <a:pt x="15891" y="11239"/>
                    <a:pt x="13307" y="8272"/>
                  </a:cubicBezTo>
                  <a:lnTo>
                    <a:pt x="9822" y="125"/>
                  </a:lnTo>
                  <a:cubicBezTo>
                    <a:pt x="9822" y="1"/>
                    <a:pt x="9688" y="1"/>
                    <a:pt x="95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7"/>
            <p:cNvSpPr/>
            <p:nvPr/>
          </p:nvSpPr>
          <p:spPr>
            <a:xfrm>
              <a:off x="5637150" y="5134650"/>
              <a:ext cx="48350" cy="132625"/>
            </a:xfrm>
            <a:custGeom>
              <a:avLst/>
              <a:gdLst/>
              <a:ahLst/>
              <a:cxnLst/>
              <a:rect l="l" t="t" r="r" b="b"/>
              <a:pathLst>
                <a:path w="1934" h="5305" extrusionOk="0">
                  <a:moveTo>
                    <a:pt x="1810" y="1"/>
                  </a:moveTo>
                  <a:lnTo>
                    <a:pt x="1" y="2585"/>
                  </a:lnTo>
                  <a:lnTo>
                    <a:pt x="1159" y="5304"/>
                  </a:lnTo>
                  <a:lnTo>
                    <a:pt x="1934" y="5304"/>
                  </a:lnTo>
                  <a:lnTo>
                    <a:pt x="18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7"/>
            <p:cNvSpPr/>
            <p:nvPr/>
          </p:nvSpPr>
          <p:spPr>
            <a:xfrm>
              <a:off x="5627325" y="5125100"/>
              <a:ext cx="68000" cy="148625"/>
            </a:xfrm>
            <a:custGeom>
              <a:avLst/>
              <a:gdLst/>
              <a:ahLst/>
              <a:cxnLst/>
              <a:rect l="l" t="t" r="r" b="b"/>
              <a:pathLst>
                <a:path w="2720" h="5945" extrusionOk="0">
                  <a:moveTo>
                    <a:pt x="1944" y="1416"/>
                  </a:moveTo>
                  <a:lnTo>
                    <a:pt x="2069" y="5294"/>
                  </a:lnTo>
                  <a:lnTo>
                    <a:pt x="1810" y="5294"/>
                  </a:lnTo>
                  <a:lnTo>
                    <a:pt x="776" y="3102"/>
                  </a:lnTo>
                  <a:lnTo>
                    <a:pt x="1944" y="1416"/>
                  </a:lnTo>
                  <a:close/>
                  <a:moveTo>
                    <a:pt x="2327" y="0"/>
                  </a:moveTo>
                  <a:cubicBezTo>
                    <a:pt x="2203" y="0"/>
                    <a:pt x="2069" y="0"/>
                    <a:pt x="1944" y="124"/>
                  </a:cubicBezTo>
                  <a:lnTo>
                    <a:pt x="135" y="2843"/>
                  </a:lnTo>
                  <a:cubicBezTo>
                    <a:pt x="135" y="2967"/>
                    <a:pt x="1" y="2967"/>
                    <a:pt x="135" y="3102"/>
                  </a:cubicBezTo>
                  <a:lnTo>
                    <a:pt x="1169" y="5811"/>
                  </a:lnTo>
                  <a:cubicBezTo>
                    <a:pt x="1293" y="5945"/>
                    <a:pt x="1427" y="5945"/>
                    <a:pt x="1552" y="5945"/>
                  </a:cubicBezTo>
                  <a:lnTo>
                    <a:pt x="2585" y="5945"/>
                  </a:lnTo>
                  <a:cubicBezTo>
                    <a:pt x="2720" y="5811"/>
                    <a:pt x="2720" y="5686"/>
                    <a:pt x="2720" y="5686"/>
                  </a:cubicBezTo>
                  <a:lnTo>
                    <a:pt x="2585" y="383"/>
                  </a:lnTo>
                  <a:cubicBezTo>
                    <a:pt x="2585" y="124"/>
                    <a:pt x="2461" y="0"/>
                    <a:pt x="23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7"/>
            <p:cNvSpPr/>
            <p:nvPr/>
          </p:nvSpPr>
          <p:spPr>
            <a:xfrm>
              <a:off x="5316750" y="5076500"/>
              <a:ext cx="381675" cy="197625"/>
            </a:xfrm>
            <a:custGeom>
              <a:avLst/>
              <a:gdLst/>
              <a:ahLst/>
              <a:cxnLst/>
              <a:rect l="l" t="t" r="r" b="b"/>
              <a:pathLst>
                <a:path w="15267" h="7905" extrusionOk="0">
                  <a:moveTo>
                    <a:pt x="13975" y="0"/>
                  </a:moveTo>
                  <a:cubicBezTo>
                    <a:pt x="11524" y="4270"/>
                    <a:pt x="8164" y="5563"/>
                    <a:pt x="8164" y="5563"/>
                  </a:cubicBezTo>
                  <a:lnTo>
                    <a:pt x="4804" y="4653"/>
                  </a:lnTo>
                  <a:lnTo>
                    <a:pt x="534" y="7372"/>
                  </a:lnTo>
                  <a:cubicBezTo>
                    <a:pt x="534" y="7372"/>
                    <a:pt x="1" y="7905"/>
                    <a:pt x="1960" y="7905"/>
                  </a:cubicBezTo>
                  <a:cubicBezTo>
                    <a:pt x="2150" y="7905"/>
                    <a:pt x="2363" y="7900"/>
                    <a:pt x="2602" y="7889"/>
                  </a:cubicBezTo>
                  <a:cubicBezTo>
                    <a:pt x="3508" y="7803"/>
                    <a:pt x="4729" y="7774"/>
                    <a:pt x="5955" y="7774"/>
                  </a:cubicBezTo>
                  <a:cubicBezTo>
                    <a:pt x="8405" y="7774"/>
                    <a:pt x="10873" y="7889"/>
                    <a:pt x="10873" y="7889"/>
                  </a:cubicBezTo>
                  <a:lnTo>
                    <a:pt x="14367" y="3753"/>
                  </a:lnTo>
                  <a:cubicBezTo>
                    <a:pt x="14367" y="3753"/>
                    <a:pt x="15267" y="2203"/>
                    <a:pt x="139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7"/>
            <p:cNvSpPr/>
            <p:nvPr/>
          </p:nvSpPr>
          <p:spPr>
            <a:xfrm>
              <a:off x="5320525" y="5066925"/>
              <a:ext cx="387725" cy="213275"/>
            </a:xfrm>
            <a:custGeom>
              <a:avLst/>
              <a:gdLst/>
              <a:ahLst/>
              <a:cxnLst/>
              <a:rect l="l" t="t" r="r" b="b"/>
              <a:pathLst>
                <a:path w="15509" h="8531" extrusionOk="0">
                  <a:moveTo>
                    <a:pt x="13824" y="1035"/>
                  </a:moveTo>
                  <a:cubicBezTo>
                    <a:pt x="14599" y="2710"/>
                    <a:pt x="13958" y="3878"/>
                    <a:pt x="13958" y="3878"/>
                  </a:cubicBezTo>
                  <a:lnTo>
                    <a:pt x="10598" y="7879"/>
                  </a:lnTo>
                  <a:cubicBezTo>
                    <a:pt x="9909" y="7879"/>
                    <a:pt x="7611" y="7764"/>
                    <a:pt x="5427" y="7764"/>
                  </a:cubicBezTo>
                  <a:cubicBezTo>
                    <a:pt x="4335" y="7764"/>
                    <a:pt x="3271" y="7793"/>
                    <a:pt x="2451" y="7879"/>
                  </a:cubicBezTo>
                  <a:lnTo>
                    <a:pt x="900" y="7879"/>
                  </a:lnTo>
                  <a:lnTo>
                    <a:pt x="4653" y="5429"/>
                  </a:lnTo>
                  <a:lnTo>
                    <a:pt x="8013" y="6204"/>
                  </a:lnTo>
                  <a:lnTo>
                    <a:pt x="8137" y="6204"/>
                  </a:lnTo>
                  <a:cubicBezTo>
                    <a:pt x="8271" y="6204"/>
                    <a:pt x="11373" y="4912"/>
                    <a:pt x="13824" y="1035"/>
                  </a:cubicBezTo>
                  <a:close/>
                  <a:moveTo>
                    <a:pt x="13824" y="1"/>
                  </a:moveTo>
                  <a:cubicBezTo>
                    <a:pt x="13699" y="1"/>
                    <a:pt x="13699" y="125"/>
                    <a:pt x="13565" y="125"/>
                  </a:cubicBezTo>
                  <a:cubicBezTo>
                    <a:pt x="11373" y="3878"/>
                    <a:pt x="8530" y="5294"/>
                    <a:pt x="8013" y="5553"/>
                  </a:cubicBezTo>
                  <a:lnTo>
                    <a:pt x="4653" y="4777"/>
                  </a:lnTo>
                  <a:cubicBezTo>
                    <a:pt x="4653" y="4736"/>
                    <a:pt x="4638" y="4722"/>
                    <a:pt x="4613" y="4722"/>
                  </a:cubicBezTo>
                  <a:cubicBezTo>
                    <a:pt x="4564" y="4722"/>
                    <a:pt x="4477" y="4777"/>
                    <a:pt x="4394" y="4777"/>
                  </a:cubicBezTo>
                  <a:lnTo>
                    <a:pt x="124" y="7621"/>
                  </a:lnTo>
                  <a:cubicBezTo>
                    <a:pt x="0" y="7755"/>
                    <a:pt x="0" y="7879"/>
                    <a:pt x="0" y="8138"/>
                  </a:cubicBezTo>
                  <a:cubicBezTo>
                    <a:pt x="124" y="8396"/>
                    <a:pt x="383" y="8530"/>
                    <a:pt x="1551" y="8530"/>
                  </a:cubicBezTo>
                  <a:lnTo>
                    <a:pt x="2451" y="8530"/>
                  </a:lnTo>
                  <a:cubicBezTo>
                    <a:pt x="3357" y="8486"/>
                    <a:pt x="4564" y="8471"/>
                    <a:pt x="5776" y="8471"/>
                  </a:cubicBezTo>
                  <a:cubicBezTo>
                    <a:pt x="8199" y="8471"/>
                    <a:pt x="10639" y="8530"/>
                    <a:pt x="10722" y="8530"/>
                  </a:cubicBezTo>
                  <a:cubicBezTo>
                    <a:pt x="10856" y="8530"/>
                    <a:pt x="10856" y="8530"/>
                    <a:pt x="10980" y="8396"/>
                  </a:cubicBezTo>
                  <a:lnTo>
                    <a:pt x="14475" y="4260"/>
                  </a:lnTo>
                  <a:cubicBezTo>
                    <a:pt x="14599" y="4136"/>
                    <a:pt x="15509" y="2586"/>
                    <a:pt x="14216" y="125"/>
                  </a:cubicBezTo>
                  <a:cubicBezTo>
                    <a:pt x="14082" y="125"/>
                    <a:pt x="13958" y="1"/>
                    <a:pt x="13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47"/>
            <p:cNvSpPr/>
            <p:nvPr/>
          </p:nvSpPr>
          <p:spPr>
            <a:xfrm>
              <a:off x="4958650" y="3768100"/>
              <a:ext cx="636400" cy="1146875"/>
            </a:xfrm>
            <a:custGeom>
              <a:avLst/>
              <a:gdLst/>
              <a:ahLst/>
              <a:cxnLst/>
              <a:rect l="l" t="t" r="r" b="b"/>
              <a:pathLst>
                <a:path w="25456" h="45875" extrusionOk="0">
                  <a:moveTo>
                    <a:pt x="17060" y="0"/>
                  </a:moveTo>
                  <a:lnTo>
                    <a:pt x="17060" y="0"/>
                  </a:lnTo>
                  <a:cubicBezTo>
                    <a:pt x="17059" y="0"/>
                    <a:pt x="6845" y="776"/>
                    <a:pt x="3361" y="2585"/>
                  </a:cubicBezTo>
                  <a:cubicBezTo>
                    <a:pt x="1" y="4260"/>
                    <a:pt x="1293" y="9688"/>
                    <a:pt x="1293" y="9688"/>
                  </a:cubicBezTo>
                  <a:lnTo>
                    <a:pt x="17319" y="45874"/>
                  </a:lnTo>
                  <a:lnTo>
                    <a:pt x="25455" y="44458"/>
                  </a:lnTo>
                  <a:lnTo>
                    <a:pt x="13958" y="9688"/>
                  </a:lnTo>
                  <a:lnTo>
                    <a:pt x="170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47"/>
            <p:cNvSpPr/>
            <p:nvPr/>
          </p:nvSpPr>
          <p:spPr>
            <a:xfrm>
              <a:off x="4948825" y="3758275"/>
              <a:ext cx="656050" cy="1163150"/>
            </a:xfrm>
            <a:custGeom>
              <a:avLst/>
              <a:gdLst/>
              <a:ahLst/>
              <a:cxnLst/>
              <a:rect l="l" t="t" r="r" b="b"/>
              <a:pathLst>
                <a:path w="26242" h="46526" extrusionOk="0">
                  <a:moveTo>
                    <a:pt x="17319" y="0"/>
                  </a:moveTo>
                  <a:cubicBezTo>
                    <a:pt x="16936" y="0"/>
                    <a:pt x="7114" y="910"/>
                    <a:pt x="3619" y="2585"/>
                  </a:cubicBezTo>
                  <a:cubicBezTo>
                    <a:pt x="1" y="4394"/>
                    <a:pt x="1293" y="9957"/>
                    <a:pt x="1293" y="10215"/>
                  </a:cubicBezTo>
                  <a:lnTo>
                    <a:pt x="17453" y="46402"/>
                  </a:lnTo>
                  <a:cubicBezTo>
                    <a:pt x="17453" y="46526"/>
                    <a:pt x="17577" y="46526"/>
                    <a:pt x="17712" y="46526"/>
                  </a:cubicBezTo>
                  <a:lnTo>
                    <a:pt x="17836" y="46526"/>
                  </a:lnTo>
                  <a:lnTo>
                    <a:pt x="25983" y="45109"/>
                  </a:lnTo>
                  <a:cubicBezTo>
                    <a:pt x="25983" y="45109"/>
                    <a:pt x="26107" y="45109"/>
                    <a:pt x="26107" y="44975"/>
                  </a:cubicBezTo>
                  <a:cubicBezTo>
                    <a:pt x="26241" y="44851"/>
                    <a:pt x="26241" y="44717"/>
                    <a:pt x="26241" y="44717"/>
                  </a:cubicBezTo>
                  <a:lnTo>
                    <a:pt x="14734" y="9957"/>
                  </a:lnTo>
                  <a:cubicBezTo>
                    <a:pt x="14610" y="9822"/>
                    <a:pt x="14475" y="9698"/>
                    <a:pt x="14351" y="9698"/>
                  </a:cubicBezTo>
                  <a:cubicBezTo>
                    <a:pt x="14093" y="9822"/>
                    <a:pt x="13958" y="9957"/>
                    <a:pt x="14093" y="10215"/>
                  </a:cubicBezTo>
                  <a:lnTo>
                    <a:pt x="25466" y="44593"/>
                  </a:lnTo>
                  <a:lnTo>
                    <a:pt x="17970" y="45885"/>
                  </a:lnTo>
                  <a:lnTo>
                    <a:pt x="1944" y="9957"/>
                  </a:lnTo>
                  <a:cubicBezTo>
                    <a:pt x="1944" y="9957"/>
                    <a:pt x="776" y="4787"/>
                    <a:pt x="4012" y="3237"/>
                  </a:cubicBezTo>
                  <a:cubicBezTo>
                    <a:pt x="7372" y="1551"/>
                    <a:pt x="17319" y="652"/>
                    <a:pt x="17453" y="652"/>
                  </a:cubicBezTo>
                  <a:cubicBezTo>
                    <a:pt x="17577" y="652"/>
                    <a:pt x="17712" y="517"/>
                    <a:pt x="17712" y="259"/>
                  </a:cubicBezTo>
                  <a:cubicBezTo>
                    <a:pt x="17712" y="135"/>
                    <a:pt x="17577" y="0"/>
                    <a:pt x="173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7"/>
            <p:cNvSpPr/>
            <p:nvPr/>
          </p:nvSpPr>
          <p:spPr>
            <a:xfrm>
              <a:off x="6131350" y="2974950"/>
              <a:ext cx="717300" cy="1174425"/>
            </a:xfrm>
            <a:custGeom>
              <a:avLst/>
              <a:gdLst/>
              <a:ahLst/>
              <a:cxnLst/>
              <a:rect l="l" t="t" r="r" b="b"/>
              <a:pathLst>
                <a:path w="28692" h="46977" extrusionOk="0">
                  <a:moveTo>
                    <a:pt x="23975" y="0"/>
                  </a:moveTo>
                  <a:cubicBezTo>
                    <a:pt x="23476" y="0"/>
                    <a:pt x="23140" y="58"/>
                    <a:pt x="23140" y="58"/>
                  </a:cubicBezTo>
                  <a:lnTo>
                    <a:pt x="18745" y="30558"/>
                  </a:lnTo>
                  <a:cubicBezTo>
                    <a:pt x="18745" y="30558"/>
                    <a:pt x="6580" y="27170"/>
                    <a:pt x="3055" y="27170"/>
                  </a:cubicBezTo>
                  <a:cubicBezTo>
                    <a:pt x="2875" y="27170"/>
                    <a:pt x="2718" y="27179"/>
                    <a:pt x="2586" y="27198"/>
                  </a:cubicBezTo>
                  <a:cubicBezTo>
                    <a:pt x="1" y="27715"/>
                    <a:pt x="4012" y="46976"/>
                    <a:pt x="4012" y="46976"/>
                  </a:cubicBezTo>
                  <a:lnTo>
                    <a:pt x="19262" y="46976"/>
                  </a:lnTo>
                  <a:cubicBezTo>
                    <a:pt x="19262" y="46976"/>
                    <a:pt x="28692" y="7430"/>
                    <a:pt x="28175" y="3418"/>
                  </a:cubicBezTo>
                  <a:cubicBezTo>
                    <a:pt x="27799" y="410"/>
                    <a:pt x="25306" y="0"/>
                    <a:pt x="239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7"/>
            <p:cNvSpPr/>
            <p:nvPr/>
          </p:nvSpPr>
          <p:spPr>
            <a:xfrm>
              <a:off x="6134725" y="2965425"/>
              <a:ext cx="720400" cy="1190400"/>
            </a:xfrm>
            <a:custGeom>
              <a:avLst/>
              <a:gdLst/>
              <a:ahLst/>
              <a:cxnLst/>
              <a:rect l="l" t="t" r="r" b="b"/>
              <a:pathLst>
                <a:path w="28816" h="47616" extrusionOk="0">
                  <a:moveTo>
                    <a:pt x="23792" y="692"/>
                  </a:moveTo>
                  <a:cubicBezTo>
                    <a:pt x="24551" y="692"/>
                    <a:pt x="25678" y="768"/>
                    <a:pt x="26489" y="1473"/>
                  </a:cubicBezTo>
                  <a:cubicBezTo>
                    <a:pt x="27140" y="1990"/>
                    <a:pt x="27657" y="2765"/>
                    <a:pt x="27781" y="3799"/>
                  </a:cubicBezTo>
                  <a:cubicBezTo>
                    <a:pt x="28174" y="7552"/>
                    <a:pt x="19644" y="43604"/>
                    <a:pt x="18869" y="46964"/>
                  </a:cubicBezTo>
                  <a:lnTo>
                    <a:pt x="4136" y="46964"/>
                  </a:lnTo>
                  <a:cubicBezTo>
                    <a:pt x="3102" y="42188"/>
                    <a:pt x="1034" y="30040"/>
                    <a:pt x="2326" y="28096"/>
                  </a:cubicBezTo>
                  <a:cubicBezTo>
                    <a:pt x="2451" y="27972"/>
                    <a:pt x="2585" y="27972"/>
                    <a:pt x="2585" y="27972"/>
                  </a:cubicBezTo>
                  <a:cubicBezTo>
                    <a:pt x="2735" y="27943"/>
                    <a:pt x="2923" y="27930"/>
                    <a:pt x="3145" y="27930"/>
                  </a:cubicBezTo>
                  <a:cubicBezTo>
                    <a:pt x="5978" y="27930"/>
                    <a:pt x="14295" y="30133"/>
                    <a:pt x="18610" y="31332"/>
                  </a:cubicBezTo>
                  <a:cubicBezTo>
                    <a:pt x="18610" y="31332"/>
                    <a:pt x="18735" y="31332"/>
                    <a:pt x="18869" y="31197"/>
                  </a:cubicBezTo>
                  <a:lnTo>
                    <a:pt x="18993" y="31073"/>
                  </a:lnTo>
                  <a:lnTo>
                    <a:pt x="23263" y="697"/>
                  </a:lnTo>
                  <a:cubicBezTo>
                    <a:pt x="23402" y="697"/>
                    <a:pt x="23583" y="692"/>
                    <a:pt x="23792" y="692"/>
                  </a:cubicBezTo>
                  <a:close/>
                  <a:moveTo>
                    <a:pt x="23835" y="0"/>
                  </a:moveTo>
                  <a:cubicBezTo>
                    <a:pt x="23337" y="0"/>
                    <a:pt x="23005" y="56"/>
                    <a:pt x="23005" y="56"/>
                  </a:cubicBezTo>
                  <a:cubicBezTo>
                    <a:pt x="22746" y="56"/>
                    <a:pt x="22746" y="180"/>
                    <a:pt x="22612" y="315"/>
                  </a:cubicBezTo>
                  <a:lnTo>
                    <a:pt x="18352" y="30556"/>
                  </a:lnTo>
                  <a:cubicBezTo>
                    <a:pt x="16318" y="29955"/>
                    <a:pt x="6574" y="27263"/>
                    <a:pt x="3159" y="27263"/>
                  </a:cubicBezTo>
                  <a:cubicBezTo>
                    <a:pt x="2877" y="27263"/>
                    <a:pt x="2638" y="27281"/>
                    <a:pt x="2451" y="27320"/>
                  </a:cubicBezTo>
                  <a:cubicBezTo>
                    <a:pt x="2192" y="27320"/>
                    <a:pt x="1934" y="27455"/>
                    <a:pt x="1810" y="27713"/>
                  </a:cubicBezTo>
                  <a:cubicBezTo>
                    <a:pt x="0" y="30298"/>
                    <a:pt x="3102" y="45672"/>
                    <a:pt x="3484" y="47357"/>
                  </a:cubicBezTo>
                  <a:cubicBezTo>
                    <a:pt x="3484" y="47616"/>
                    <a:pt x="3619" y="47616"/>
                    <a:pt x="3877" y="47616"/>
                  </a:cubicBezTo>
                  <a:lnTo>
                    <a:pt x="19127" y="47616"/>
                  </a:lnTo>
                  <a:cubicBezTo>
                    <a:pt x="19251" y="47616"/>
                    <a:pt x="19386" y="47616"/>
                    <a:pt x="19386" y="47357"/>
                  </a:cubicBezTo>
                  <a:cubicBezTo>
                    <a:pt x="19768" y="45806"/>
                    <a:pt x="28815" y="7811"/>
                    <a:pt x="28433" y="3675"/>
                  </a:cubicBezTo>
                  <a:cubicBezTo>
                    <a:pt x="28298" y="2507"/>
                    <a:pt x="27781" y="1607"/>
                    <a:pt x="26882" y="956"/>
                  </a:cubicBezTo>
                  <a:cubicBezTo>
                    <a:pt x="25917" y="152"/>
                    <a:pt x="24653" y="0"/>
                    <a:pt x="238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7"/>
            <p:cNvSpPr/>
            <p:nvPr/>
          </p:nvSpPr>
          <p:spPr>
            <a:xfrm>
              <a:off x="4700175" y="2597575"/>
              <a:ext cx="365000" cy="165600"/>
            </a:xfrm>
            <a:custGeom>
              <a:avLst/>
              <a:gdLst/>
              <a:ahLst/>
              <a:cxnLst/>
              <a:rect l="l" t="t" r="r" b="b"/>
              <a:pathLst>
                <a:path w="14600" h="6624" extrusionOk="0">
                  <a:moveTo>
                    <a:pt x="5195" y="1"/>
                  </a:moveTo>
                  <a:cubicBezTo>
                    <a:pt x="4850" y="1"/>
                    <a:pt x="4470" y="210"/>
                    <a:pt x="4260" y="420"/>
                  </a:cubicBezTo>
                  <a:lnTo>
                    <a:pt x="4136" y="554"/>
                  </a:lnTo>
                  <a:lnTo>
                    <a:pt x="7238" y="1971"/>
                  </a:lnTo>
                  <a:lnTo>
                    <a:pt x="4136" y="3005"/>
                  </a:lnTo>
                  <a:lnTo>
                    <a:pt x="900" y="1454"/>
                  </a:lnTo>
                  <a:cubicBezTo>
                    <a:pt x="794" y="1403"/>
                    <a:pt x="689" y="1373"/>
                    <a:pt x="583" y="1373"/>
                  </a:cubicBezTo>
                  <a:cubicBezTo>
                    <a:pt x="430" y="1373"/>
                    <a:pt x="277" y="1435"/>
                    <a:pt x="125" y="1588"/>
                  </a:cubicBezTo>
                  <a:cubicBezTo>
                    <a:pt x="1" y="1847"/>
                    <a:pt x="1" y="2229"/>
                    <a:pt x="259" y="2488"/>
                  </a:cubicBezTo>
                  <a:lnTo>
                    <a:pt x="4777" y="5848"/>
                  </a:lnTo>
                  <a:cubicBezTo>
                    <a:pt x="4966" y="6037"/>
                    <a:pt x="5227" y="6159"/>
                    <a:pt x="5502" y="6159"/>
                  </a:cubicBezTo>
                  <a:cubicBezTo>
                    <a:pt x="5604" y="6159"/>
                    <a:pt x="5708" y="6143"/>
                    <a:pt x="5811" y="6106"/>
                  </a:cubicBezTo>
                  <a:lnTo>
                    <a:pt x="10722" y="5207"/>
                  </a:lnTo>
                  <a:lnTo>
                    <a:pt x="12149" y="6623"/>
                  </a:lnTo>
                  <a:lnTo>
                    <a:pt x="14599" y="5465"/>
                  </a:lnTo>
                  <a:lnTo>
                    <a:pt x="12532" y="2105"/>
                  </a:lnTo>
                  <a:cubicBezTo>
                    <a:pt x="12149" y="1454"/>
                    <a:pt x="11374" y="1071"/>
                    <a:pt x="10598" y="1071"/>
                  </a:cubicBezTo>
                  <a:lnTo>
                    <a:pt x="8654" y="1071"/>
                  </a:lnTo>
                  <a:lnTo>
                    <a:pt x="5429" y="37"/>
                  </a:lnTo>
                  <a:cubicBezTo>
                    <a:pt x="5354" y="12"/>
                    <a:pt x="5276" y="1"/>
                    <a:pt x="5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7"/>
            <p:cNvSpPr/>
            <p:nvPr/>
          </p:nvSpPr>
          <p:spPr>
            <a:xfrm>
              <a:off x="4690350" y="2590825"/>
              <a:ext cx="381275" cy="182175"/>
            </a:xfrm>
            <a:custGeom>
              <a:avLst/>
              <a:gdLst/>
              <a:ahLst/>
              <a:cxnLst/>
              <a:rect l="l" t="t" r="r" b="b"/>
              <a:pathLst>
                <a:path w="15251" h="7287" extrusionOk="0">
                  <a:moveTo>
                    <a:pt x="5548" y="639"/>
                  </a:moveTo>
                  <a:cubicBezTo>
                    <a:pt x="5604" y="639"/>
                    <a:pt x="5651" y="654"/>
                    <a:pt x="5687" y="690"/>
                  </a:cubicBezTo>
                  <a:lnTo>
                    <a:pt x="9047" y="1600"/>
                  </a:lnTo>
                  <a:cubicBezTo>
                    <a:pt x="9047" y="1724"/>
                    <a:pt x="9047" y="1724"/>
                    <a:pt x="9182" y="1724"/>
                  </a:cubicBezTo>
                  <a:lnTo>
                    <a:pt x="10991" y="1600"/>
                  </a:lnTo>
                  <a:cubicBezTo>
                    <a:pt x="11632" y="1600"/>
                    <a:pt x="12283" y="1982"/>
                    <a:pt x="12666" y="2499"/>
                  </a:cubicBezTo>
                  <a:lnTo>
                    <a:pt x="14475" y="5601"/>
                  </a:lnTo>
                  <a:lnTo>
                    <a:pt x="12542" y="6511"/>
                  </a:lnTo>
                  <a:lnTo>
                    <a:pt x="11374" y="5218"/>
                  </a:lnTo>
                  <a:cubicBezTo>
                    <a:pt x="11374" y="5084"/>
                    <a:pt x="11250" y="5084"/>
                    <a:pt x="11115" y="5084"/>
                  </a:cubicBezTo>
                  <a:lnTo>
                    <a:pt x="6080" y="6118"/>
                  </a:lnTo>
                  <a:cubicBezTo>
                    <a:pt x="5822" y="6118"/>
                    <a:pt x="5563" y="6118"/>
                    <a:pt x="5429" y="5859"/>
                  </a:cubicBezTo>
                  <a:lnTo>
                    <a:pt x="911" y="2499"/>
                  </a:lnTo>
                  <a:cubicBezTo>
                    <a:pt x="776" y="2375"/>
                    <a:pt x="776" y="2241"/>
                    <a:pt x="911" y="2117"/>
                  </a:cubicBezTo>
                  <a:cubicBezTo>
                    <a:pt x="911" y="1982"/>
                    <a:pt x="1035" y="1982"/>
                    <a:pt x="1169" y="1982"/>
                  </a:cubicBezTo>
                  <a:lnTo>
                    <a:pt x="4395" y="3668"/>
                  </a:lnTo>
                  <a:lnTo>
                    <a:pt x="4653" y="3668"/>
                  </a:lnTo>
                  <a:lnTo>
                    <a:pt x="7631" y="2499"/>
                  </a:lnTo>
                  <a:cubicBezTo>
                    <a:pt x="7755" y="2499"/>
                    <a:pt x="7889" y="2375"/>
                    <a:pt x="7889" y="2241"/>
                  </a:cubicBezTo>
                  <a:cubicBezTo>
                    <a:pt x="7889" y="2117"/>
                    <a:pt x="7889" y="1982"/>
                    <a:pt x="7755" y="1858"/>
                  </a:cubicBezTo>
                  <a:lnTo>
                    <a:pt x="5046" y="824"/>
                  </a:lnTo>
                  <a:cubicBezTo>
                    <a:pt x="5230" y="729"/>
                    <a:pt x="5413" y="639"/>
                    <a:pt x="5548" y="639"/>
                  </a:cubicBezTo>
                  <a:close/>
                  <a:moveTo>
                    <a:pt x="5509" y="0"/>
                  </a:moveTo>
                  <a:cubicBezTo>
                    <a:pt x="5066" y="0"/>
                    <a:pt x="4694" y="172"/>
                    <a:pt x="4395" y="566"/>
                  </a:cubicBezTo>
                  <a:lnTo>
                    <a:pt x="4271" y="690"/>
                  </a:lnTo>
                  <a:cubicBezTo>
                    <a:pt x="4271" y="690"/>
                    <a:pt x="4136" y="824"/>
                    <a:pt x="4271" y="948"/>
                  </a:cubicBezTo>
                  <a:cubicBezTo>
                    <a:pt x="4271" y="1083"/>
                    <a:pt x="4271" y="1083"/>
                    <a:pt x="4395" y="1207"/>
                  </a:cubicBezTo>
                  <a:lnTo>
                    <a:pt x="6721" y="2241"/>
                  </a:lnTo>
                  <a:lnTo>
                    <a:pt x="4529" y="3016"/>
                  </a:lnTo>
                  <a:lnTo>
                    <a:pt x="1428" y="1341"/>
                  </a:lnTo>
                  <a:cubicBezTo>
                    <a:pt x="1328" y="1307"/>
                    <a:pt x="1221" y="1290"/>
                    <a:pt x="1112" y="1290"/>
                  </a:cubicBezTo>
                  <a:cubicBezTo>
                    <a:pt x="790" y="1290"/>
                    <a:pt x="452" y="1438"/>
                    <a:pt x="259" y="1724"/>
                  </a:cubicBezTo>
                  <a:cubicBezTo>
                    <a:pt x="1" y="2117"/>
                    <a:pt x="135" y="2634"/>
                    <a:pt x="518" y="3016"/>
                  </a:cubicBezTo>
                  <a:lnTo>
                    <a:pt x="4912" y="6511"/>
                  </a:lnTo>
                  <a:cubicBezTo>
                    <a:pt x="5200" y="6700"/>
                    <a:pt x="5555" y="6818"/>
                    <a:pt x="5875" y="6818"/>
                  </a:cubicBezTo>
                  <a:cubicBezTo>
                    <a:pt x="5991" y="6818"/>
                    <a:pt x="6102" y="6802"/>
                    <a:pt x="6204" y="6769"/>
                  </a:cubicBezTo>
                  <a:lnTo>
                    <a:pt x="10991" y="5735"/>
                  </a:lnTo>
                  <a:lnTo>
                    <a:pt x="12283" y="7152"/>
                  </a:lnTo>
                  <a:cubicBezTo>
                    <a:pt x="12408" y="7286"/>
                    <a:pt x="12408" y="7286"/>
                    <a:pt x="12542" y="7286"/>
                  </a:cubicBezTo>
                  <a:lnTo>
                    <a:pt x="12666" y="7286"/>
                  </a:lnTo>
                  <a:lnTo>
                    <a:pt x="15127" y="5994"/>
                  </a:lnTo>
                  <a:cubicBezTo>
                    <a:pt x="15251" y="5994"/>
                    <a:pt x="15251" y="5859"/>
                    <a:pt x="15251" y="5735"/>
                  </a:cubicBezTo>
                  <a:lnTo>
                    <a:pt x="15251" y="5477"/>
                  </a:lnTo>
                  <a:lnTo>
                    <a:pt x="13183" y="2117"/>
                  </a:lnTo>
                  <a:cubicBezTo>
                    <a:pt x="12800" y="1465"/>
                    <a:pt x="11891" y="948"/>
                    <a:pt x="10991" y="948"/>
                  </a:cubicBezTo>
                  <a:lnTo>
                    <a:pt x="9182" y="948"/>
                  </a:lnTo>
                  <a:lnTo>
                    <a:pt x="5946" y="49"/>
                  </a:lnTo>
                  <a:cubicBezTo>
                    <a:pt x="5793" y="17"/>
                    <a:pt x="5648" y="0"/>
                    <a:pt x="55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7"/>
            <p:cNvSpPr/>
            <p:nvPr/>
          </p:nvSpPr>
          <p:spPr>
            <a:xfrm>
              <a:off x="4968225" y="2559725"/>
              <a:ext cx="962850" cy="720400"/>
            </a:xfrm>
            <a:custGeom>
              <a:avLst/>
              <a:gdLst/>
              <a:ahLst/>
              <a:cxnLst/>
              <a:rect l="l" t="t" r="r" b="b"/>
              <a:pathLst>
                <a:path w="38514" h="28816" extrusionOk="0">
                  <a:moveTo>
                    <a:pt x="38513" y="0"/>
                  </a:moveTo>
                  <a:lnTo>
                    <a:pt x="20037" y="19252"/>
                  </a:lnTo>
                  <a:lnTo>
                    <a:pt x="2461" y="5170"/>
                  </a:lnTo>
                  <a:lnTo>
                    <a:pt x="0" y="6845"/>
                  </a:lnTo>
                  <a:lnTo>
                    <a:pt x="19386" y="28815"/>
                  </a:lnTo>
                  <a:lnTo>
                    <a:pt x="36187" y="19769"/>
                  </a:lnTo>
                  <a:lnTo>
                    <a:pt x="385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7"/>
            <p:cNvSpPr/>
            <p:nvPr/>
          </p:nvSpPr>
          <p:spPr>
            <a:xfrm>
              <a:off x="4961750" y="2553275"/>
              <a:ext cx="975775" cy="733300"/>
            </a:xfrm>
            <a:custGeom>
              <a:avLst/>
              <a:gdLst/>
              <a:ahLst/>
              <a:cxnLst/>
              <a:rect l="l" t="t" r="r" b="b"/>
              <a:pathLst>
                <a:path w="39031" h="29332" extrusionOk="0">
                  <a:moveTo>
                    <a:pt x="38255" y="1292"/>
                  </a:moveTo>
                  <a:lnTo>
                    <a:pt x="36063" y="19768"/>
                  </a:lnTo>
                  <a:lnTo>
                    <a:pt x="19779" y="28556"/>
                  </a:lnTo>
                  <a:lnTo>
                    <a:pt x="776" y="7237"/>
                  </a:lnTo>
                  <a:lnTo>
                    <a:pt x="2720" y="5811"/>
                  </a:lnTo>
                  <a:lnTo>
                    <a:pt x="20162" y="19768"/>
                  </a:lnTo>
                  <a:cubicBezTo>
                    <a:pt x="20229" y="19835"/>
                    <a:pt x="20294" y="19869"/>
                    <a:pt x="20358" y="19869"/>
                  </a:cubicBezTo>
                  <a:cubicBezTo>
                    <a:pt x="20423" y="19869"/>
                    <a:pt x="20487" y="19835"/>
                    <a:pt x="20555" y="19768"/>
                  </a:cubicBezTo>
                  <a:lnTo>
                    <a:pt x="38255" y="1292"/>
                  </a:lnTo>
                  <a:close/>
                  <a:moveTo>
                    <a:pt x="38906" y="0"/>
                  </a:moveTo>
                  <a:cubicBezTo>
                    <a:pt x="38772" y="0"/>
                    <a:pt x="38514" y="0"/>
                    <a:pt x="38514" y="124"/>
                  </a:cubicBezTo>
                  <a:lnTo>
                    <a:pt x="20296" y="19127"/>
                  </a:lnTo>
                  <a:lnTo>
                    <a:pt x="2978" y="5170"/>
                  </a:lnTo>
                  <a:cubicBezTo>
                    <a:pt x="2844" y="5035"/>
                    <a:pt x="2720" y="5035"/>
                    <a:pt x="2585" y="5035"/>
                  </a:cubicBezTo>
                  <a:lnTo>
                    <a:pt x="135" y="6844"/>
                  </a:lnTo>
                  <a:cubicBezTo>
                    <a:pt x="1" y="6979"/>
                    <a:pt x="1" y="6979"/>
                    <a:pt x="1" y="7103"/>
                  </a:cubicBezTo>
                  <a:lnTo>
                    <a:pt x="1" y="7361"/>
                  </a:lnTo>
                  <a:lnTo>
                    <a:pt x="19386" y="29208"/>
                  </a:lnTo>
                  <a:cubicBezTo>
                    <a:pt x="19521" y="29332"/>
                    <a:pt x="19521" y="29332"/>
                    <a:pt x="19645" y="29332"/>
                  </a:cubicBezTo>
                  <a:lnTo>
                    <a:pt x="19779" y="29332"/>
                  </a:lnTo>
                  <a:lnTo>
                    <a:pt x="36580" y="20285"/>
                  </a:lnTo>
                  <a:cubicBezTo>
                    <a:pt x="36704" y="20285"/>
                    <a:pt x="36704" y="20161"/>
                    <a:pt x="36704" y="20027"/>
                  </a:cubicBezTo>
                  <a:lnTo>
                    <a:pt x="39031" y="383"/>
                  </a:lnTo>
                  <a:cubicBezTo>
                    <a:pt x="39031" y="258"/>
                    <a:pt x="39031" y="124"/>
                    <a:pt x="389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47"/>
            <p:cNvSpPr/>
            <p:nvPr/>
          </p:nvSpPr>
          <p:spPr>
            <a:xfrm>
              <a:off x="6444900" y="2682500"/>
              <a:ext cx="413575" cy="749600"/>
            </a:xfrm>
            <a:custGeom>
              <a:avLst/>
              <a:gdLst/>
              <a:ahLst/>
              <a:cxnLst/>
              <a:rect l="l" t="t" r="r" b="b"/>
              <a:pathLst>
                <a:path w="16543" h="29984" extrusionOk="0">
                  <a:moveTo>
                    <a:pt x="6979" y="1"/>
                  </a:moveTo>
                  <a:cubicBezTo>
                    <a:pt x="4653" y="1934"/>
                    <a:pt x="0" y="16026"/>
                    <a:pt x="0" y="16026"/>
                  </a:cubicBezTo>
                  <a:lnTo>
                    <a:pt x="8271" y="29984"/>
                  </a:lnTo>
                  <a:lnTo>
                    <a:pt x="16542" y="29725"/>
                  </a:lnTo>
                  <a:lnTo>
                    <a:pt x="69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47"/>
            <p:cNvSpPr/>
            <p:nvPr/>
          </p:nvSpPr>
          <p:spPr>
            <a:xfrm>
              <a:off x="6435075" y="2676050"/>
              <a:ext cx="432975" cy="762525"/>
            </a:xfrm>
            <a:custGeom>
              <a:avLst/>
              <a:gdLst/>
              <a:ahLst/>
              <a:cxnLst/>
              <a:rect l="l" t="t" r="r" b="b"/>
              <a:pathLst>
                <a:path w="17319" h="30501" extrusionOk="0">
                  <a:moveTo>
                    <a:pt x="7237" y="900"/>
                  </a:moveTo>
                  <a:lnTo>
                    <a:pt x="16543" y="29590"/>
                  </a:lnTo>
                  <a:lnTo>
                    <a:pt x="8788" y="29849"/>
                  </a:lnTo>
                  <a:lnTo>
                    <a:pt x="776" y="16284"/>
                  </a:lnTo>
                  <a:cubicBezTo>
                    <a:pt x="2202" y="11755"/>
                    <a:pt x="5304" y="3226"/>
                    <a:pt x="7237" y="900"/>
                  </a:cubicBezTo>
                  <a:close/>
                  <a:moveTo>
                    <a:pt x="7372" y="0"/>
                  </a:moveTo>
                  <a:cubicBezTo>
                    <a:pt x="7372" y="0"/>
                    <a:pt x="7237" y="0"/>
                    <a:pt x="7113" y="124"/>
                  </a:cubicBezTo>
                  <a:cubicBezTo>
                    <a:pt x="4787" y="2068"/>
                    <a:pt x="259" y="15633"/>
                    <a:pt x="0" y="16150"/>
                  </a:cubicBezTo>
                  <a:cubicBezTo>
                    <a:pt x="0" y="16284"/>
                    <a:pt x="0" y="16408"/>
                    <a:pt x="135" y="16408"/>
                  </a:cubicBezTo>
                  <a:lnTo>
                    <a:pt x="8406" y="30366"/>
                  </a:lnTo>
                  <a:cubicBezTo>
                    <a:pt x="8406" y="30500"/>
                    <a:pt x="8530" y="30500"/>
                    <a:pt x="8664" y="30500"/>
                  </a:cubicBezTo>
                  <a:lnTo>
                    <a:pt x="16935" y="30242"/>
                  </a:lnTo>
                  <a:cubicBezTo>
                    <a:pt x="17060" y="30242"/>
                    <a:pt x="17194" y="30242"/>
                    <a:pt x="17194" y="30107"/>
                  </a:cubicBezTo>
                  <a:cubicBezTo>
                    <a:pt x="17318" y="30107"/>
                    <a:pt x="17318" y="29983"/>
                    <a:pt x="17318" y="29849"/>
                  </a:cubicBezTo>
                  <a:lnTo>
                    <a:pt x="7630" y="259"/>
                  </a:lnTo>
                  <a:cubicBezTo>
                    <a:pt x="7630" y="124"/>
                    <a:pt x="7496" y="0"/>
                    <a:pt x="73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7"/>
            <p:cNvSpPr/>
            <p:nvPr/>
          </p:nvSpPr>
          <p:spPr>
            <a:xfrm>
              <a:off x="5808275" y="2520950"/>
              <a:ext cx="811100" cy="949925"/>
            </a:xfrm>
            <a:custGeom>
              <a:avLst/>
              <a:gdLst/>
              <a:ahLst/>
              <a:cxnLst/>
              <a:rect l="l" t="t" r="r" b="b"/>
              <a:pathLst>
                <a:path w="32444" h="37997" extrusionOk="0">
                  <a:moveTo>
                    <a:pt x="15250" y="1"/>
                  </a:moveTo>
                  <a:lnTo>
                    <a:pt x="4911" y="1676"/>
                  </a:lnTo>
                  <a:lnTo>
                    <a:pt x="910" y="17060"/>
                  </a:lnTo>
                  <a:cubicBezTo>
                    <a:pt x="651" y="18094"/>
                    <a:pt x="651" y="18993"/>
                    <a:pt x="910" y="19903"/>
                  </a:cubicBezTo>
                  <a:lnTo>
                    <a:pt x="2978" y="27006"/>
                  </a:lnTo>
                  <a:lnTo>
                    <a:pt x="0" y="37996"/>
                  </a:lnTo>
                  <a:lnTo>
                    <a:pt x="24690" y="37996"/>
                  </a:lnTo>
                  <a:lnTo>
                    <a:pt x="23656" y="31142"/>
                  </a:lnTo>
                  <a:lnTo>
                    <a:pt x="32444" y="6587"/>
                  </a:lnTo>
                  <a:lnTo>
                    <a:pt x="21846" y="1417"/>
                  </a:lnTo>
                  <a:lnTo>
                    <a:pt x="152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7"/>
            <p:cNvSpPr/>
            <p:nvPr/>
          </p:nvSpPr>
          <p:spPr>
            <a:xfrm>
              <a:off x="5798700" y="2511125"/>
              <a:ext cx="830250" cy="969300"/>
            </a:xfrm>
            <a:custGeom>
              <a:avLst/>
              <a:gdLst/>
              <a:ahLst/>
              <a:cxnLst/>
              <a:rect l="l" t="t" r="r" b="b"/>
              <a:pathLst>
                <a:path w="33210" h="38772" extrusionOk="0">
                  <a:moveTo>
                    <a:pt x="15509" y="652"/>
                  </a:moveTo>
                  <a:lnTo>
                    <a:pt x="22229" y="2203"/>
                  </a:lnTo>
                  <a:lnTo>
                    <a:pt x="32310" y="7114"/>
                  </a:lnTo>
                  <a:lnTo>
                    <a:pt x="23646" y="31411"/>
                  </a:lnTo>
                  <a:lnTo>
                    <a:pt x="23646" y="31535"/>
                  </a:lnTo>
                  <a:lnTo>
                    <a:pt x="24680" y="37997"/>
                  </a:lnTo>
                  <a:lnTo>
                    <a:pt x="900" y="38131"/>
                  </a:lnTo>
                  <a:lnTo>
                    <a:pt x="3619" y="27533"/>
                  </a:lnTo>
                  <a:cubicBezTo>
                    <a:pt x="3743" y="27399"/>
                    <a:pt x="3743" y="27399"/>
                    <a:pt x="3619" y="27275"/>
                  </a:cubicBezTo>
                  <a:lnTo>
                    <a:pt x="1675" y="20162"/>
                  </a:lnTo>
                  <a:cubicBezTo>
                    <a:pt x="1417" y="19386"/>
                    <a:pt x="1417" y="18487"/>
                    <a:pt x="1675" y="17577"/>
                  </a:cubicBezTo>
                  <a:lnTo>
                    <a:pt x="5553" y="2327"/>
                  </a:lnTo>
                  <a:lnTo>
                    <a:pt x="15509" y="652"/>
                  </a:lnTo>
                  <a:close/>
                  <a:moveTo>
                    <a:pt x="15509" y="1"/>
                  </a:moveTo>
                  <a:lnTo>
                    <a:pt x="5170" y="1686"/>
                  </a:lnTo>
                  <a:cubicBezTo>
                    <a:pt x="5036" y="1686"/>
                    <a:pt x="4912" y="1810"/>
                    <a:pt x="4912" y="1944"/>
                  </a:cubicBezTo>
                  <a:lnTo>
                    <a:pt x="1034" y="17453"/>
                  </a:lnTo>
                  <a:cubicBezTo>
                    <a:pt x="776" y="18352"/>
                    <a:pt x="776" y="19386"/>
                    <a:pt x="1034" y="20420"/>
                  </a:cubicBezTo>
                  <a:lnTo>
                    <a:pt x="2968" y="27399"/>
                  </a:lnTo>
                  <a:lnTo>
                    <a:pt x="125" y="38389"/>
                  </a:lnTo>
                  <a:cubicBezTo>
                    <a:pt x="0" y="38389"/>
                    <a:pt x="125" y="38514"/>
                    <a:pt x="125" y="38648"/>
                  </a:cubicBezTo>
                  <a:cubicBezTo>
                    <a:pt x="259" y="38772"/>
                    <a:pt x="259" y="38772"/>
                    <a:pt x="383" y="38772"/>
                  </a:cubicBezTo>
                  <a:lnTo>
                    <a:pt x="25073" y="38772"/>
                  </a:lnTo>
                  <a:cubicBezTo>
                    <a:pt x="25073" y="38772"/>
                    <a:pt x="25197" y="38648"/>
                    <a:pt x="25331" y="38648"/>
                  </a:cubicBezTo>
                  <a:lnTo>
                    <a:pt x="25331" y="38389"/>
                  </a:lnTo>
                  <a:lnTo>
                    <a:pt x="24297" y="31535"/>
                  </a:lnTo>
                  <a:lnTo>
                    <a:pt x="33085" y="7114"/>
                  </a:lnTo>
                  <a:cubicBezTo>
                    <a:pt x="33209" y="6856"/>
                    <a:pt x="33085" y="6721"/>
                    <a:pt x="32951" y="6597"/>
                  </a:cubicBezTo>
                  <a:lnTo>
                    <a:pt x="22488" y="1552"/>
                  </a:lnTo>
                  <a:lnTo>
                    <a:pt x="22353" y="1552"/>
                  </a:lnTo>
                  <a:lnTo>
                    <a:pt x="1563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7"/>
            <p:cNvSpPr/>
            <p:nvPr/>
          </p:nvSpPr>
          <p:spPr>
            <a:xfrm>
              <a:off x="6076550" y="2495050"/>
              <a:ext cx="319775" cy="332750"/>
            </a:xfrm>
            <a:custGeom>
              <a:avLst/>
              <a:gdLst/>
              <a:ahLst/>
              <a:cxnLst/>
              <a:rect l="l" t="t" r="r" b="b"/>
              <a:pathLst>
                <a:path w="12791" h="13310" extrusionOk="0">
                  <a:moveTo>
                    <a:pt x="6381" y="0"/>
                  </a:moveTo>
                  <a:cubicBezTo>
                    <a:pt x="4395" y="0"/>
                    <a:pt x="2327" y="582"/>
                    <a:pt x="1552" y="2453"/>
                  </a:cubicBezTo>
                  <a:cubicBezTo>
                    <a:pt x="1" y="6330"/>
                    <a:pt x="642" y="11758"/>
                    <a:pt x="642" y="11758"/>
                  </a:cubicBezTo>
                  <a:lnTo>
                    <a:pt x="4137" y="9949"/>
                  </a:lnTo>
                  <a:lnTo>
                    <a:pt x="8531" y="13309"/>
                  </a:lnTo>
                  <a:lnTo>
                    <a:pt x="12149" y="8915"/>
                  </a:lnTo>
                  <a:cubicBezTo>
                    <a:pt x="12532" y="8140"/>
                    <a:pt x="12666" y="7364"/>
                    <a:pt x="12666" y="6589"/>
                  </a:cubicBezTo>
                  <a:cubicBezTo>
                    <a:pt x="12790" y="5689"/>
                    <a:pt x="12790" y="4397"/>
                    <a:pt x="12790" y="3621"/>
                  </a:cubicBezTo>
                  <a:cubicBezTo>
                    <a:pt x="12666" y="2453"/>
                    <a:pt x="10722" y="1037"/>
                    <a:pt x="10722" y="1037"/>
                  </a:cubicBezTo>
                  <a:cubicBezTo>
                    <a:pt x="10273" y="582"/>
                    <a:pt x="8368" y="0"/>
                    <a:pt x="63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7"/>
            <p:cNvSpPr/>
            <p:nvPr/>
          </p:nvSpPr>
          <p:spPr>
            <a:xfrm>
              <a:off x="6066750" y="2485975"/>
              <a:ext cx="339400" cy="351625"/>
            </a:xfrm>
            <a:custGeom>
              <a:avLst/>
              <a:gdLst/>
              <a:ahLst/>
              <a:cxnLst/>
              <a:rect l="l" t="t" r="r" b="b"/>
              <a:pathLst>
                <a:path w="13576" h="14065" extrusionOk="0">
                  <a:moveTo>
                    <a:pt x="6875" y="646"/>
                  </a:moveTo>
                  <a:cubicBezTo>
                    <a:pt x="8776" y="646"/>
                    <a:pt x="10545" y="1238"/>
                    <a:pt x="10856" y="1658"/>
                  </a:cubicBezTo>
                  <a:cubicBezTo>
                    <a:pt x="11373" y="2041"/>
                    <a:pt x="12800" y="3209"/>
                    <a:pt x="12800" y="3984"/>
                  </a:cubicBezTo>
                  <a:cubicBezTo>
                    <a:pt x="12924" y="4760"/>
                    <a:pt x="12800" y="5918"/>
                    <a:pt x="12800" y="6952"/>
                  </a:cubicBezTo>
                  <a:cubicBezTo>
                    <a:pt x="12800" y="7727"/>
                    <a:pt x="12541" y="8378"/>
                    <a:pt x="12283" y="9019"/>
                  </a:cubicBezTo>
                  <a:lnTo>
                    <a:pt x="8788" y="13289"/>
                  </a:lnTo>
                  <a:lnTo>
                    <a:pt x="4787" y="10053"/>
                  </a:lnTo>
                  <a:cubicBezTo>
                    <a:pt x="4787" y="10053"/>
                    <a:pt x="4653" y="9929"/>
                    <a:pt x="4529" y="9929"/>
                  </a:cubicBezTo>
                  <a:cubicBezTo>
                    <a:pt x="4529" y="9929"/>
                    <a:pt x="4529" y="10053"/>
                    <a:pt x="4394" y="10053"/>
                  </a:cubicBezTo>
                  <a:lnTo>
                    <a:pt x="1292" y="11604"/>
                  </a:lnTo>
                  <a:cubicBezTo>
                    <a:pt x="1168" y="10188"/>
                    <a:pt x="910" y="6052"/>
                    <a:pt x="2202" y="2950"/>
                  </a:cubicBezTo>
                  <a:cubicBezTo>
                    <a:pt x="2843" y="1524"/>
                    <a:pt x="4394" y="883"/>
                    <a:pt x="5562" y="748"/>
                  </a:cubicBezTo>
                  <a:cubicBezTo>
                    <a:pt x="5996" y="677"/>
                    <a:pt x="6439" y="646"/>
                    <a:pt x="6875" y="646"/>
                  </a:cubicBezTo>
                  <a:close/>
                  <a:moveTo>
                    <a:pt x="6824" y="1"/>
                  </a:moveTo>
                  <a:cubicBezTo>
                    <a:pt x="6360" y="1"/>
                    <a:pt x="5890" y="34"/>
                    <a:pt x="5428" y="107"/>
                  </a:cubicBezTo>
                  <a:cubicBezTo>
                    <a:pt x="3495" y="366"/>
                    <a:pt x="2202" y="1265"/>
                    <a:pt x="1551" y="2692"/>
                  </a:cubicBezTo>
                  <a:cubicBezTo>
                    <a:pt x="0" y="6569"/>
                    <a:pt x="651" y="11997"/>
                    <a:pt x="651" y="12121"/>
                  </a:cubicBezTo>
                  <a:cubicBezTo>
                    <a:pt x="651" y="12256"/>
                    <a:pt x="775" y="12380"/>
                    <a:pt x="910" y="12380"/>
                  </a:cubicBezTo>
                  <a:cubicBezTo>
                    <a:pt x="910" y="12447"/>
                    <a:pt x="941" y="12480"/>
                    <a:pt x="989" y="12480"/>
                  </a:cubicBezTo>
                  <a:cubicBezTo>
                    <a:pt x="1037" y="12480"/>
                    <a:pt x="1101" y="12447"/>
                    <a:pt x="1168" y="12380"/>
                  </a:cubicBezTo>
                  <a:lnTo>
                    <a:pt x="4529" y="10705"/>
                  </a:lnTo>
                  <a:lnTo>
                    <a:pt x="8664" y="13930"/>
                  </a:lnTo>
                  <a:cubicBezTo>
                    <a:pt x="8788" y="14065"/>
                    <a:pt x="8788" y="14065"/>
                    <a:pt x="8923" y="14065"/>
                  </a:cubicBezTo>
                  <a:cubicBezTo>
                    <a:pt x="8923" y="14065"/>
                    <a:pt x="9047" y="14065"/>
                    <a:pt x="9181" y="13930"/>
                  </a:cubicBezTo>
                  <a:lnTo>
                    <a:pt x="12800" y="9412"/>
                  </a:lnTo>
                  <a:lnTo>
                    <a:pt x="12924" y="9412"/>
                  </a:lnTo>
                  <a:cubicBezTo>
                    <a:pt x="13182" y="8637"/>
                    <a:pt x="13441" y="7862"/>
                    <a:pt x="13441" y="7086"/>
                  </a:cubicBezTo>
                  <a:cubicBezTo>
                    <a:pt x="13575" y="5918"/>
                    <a:pt x="13575" y="4760"/>
                    <a:pt x="13575" y="3984"/>
                  </a:cubicBezTo>
                  <a:cubicBezTo>
                    <a:pt x="13441" y="2692"/>
                    <a:pt x="11631" y="1400"/>
                    <a:pt x="11249" y="1141"/>
                  </a:cubicBezTo>
                  <a:cubicBezTo>
                    <a:pt x="10720" y="612"/>
                    <a:pt x="8833" y="1"/>
                    <a:pt x="6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7"/>
            <p:cNvSpPr/>
            <p:nvPr/>
          </p:nvSpPr>
          <p:spPr>
            <a:xfrm>
              <a:off x="6141175" y="2216525"/>
              <a:ext cx="274525" cy="529475"/>
            </a:xfrm>
            <a:custGeom>
              <a:avLst/>
              <a:gdLst/>
              <a:ahLst/>
              <a:cxnLst/>
              <a:rect l="l" t="t" r="r" b="b"/>
              <a:pathLst>
                <a:path w="10981" h="21179" extrusionOk="0">
                  <a:moveTo>
                    <a:pt x="8941" y="0"/>
                  </a:moveTo>
                  <a:cubicBezTo>
                    <a:pt x="5810" y="0"/>
                    <a:pt x="776" y="5581"/>
                    <a:pt x="776" y="5581"/>
                  </a:cubicBezTo>
                  <a:lnTo>
                    <a:pt x="1" y="14628"/>
                  </a:lnTo>
                  <a:cubicBezTo>
                    <a:pt x="1" y="14628"/>
                    <a:pt x="776" y="20190"/>
                    <a:pt x="1552" y="21090"/>
                  </a:cubicBezTo>
                  <a:cubicBezTo>
                    <a:pt x="1611" y="21150"/>
                    <a:pt x="1695" y="21179"/>
                    <a:pt x="1799" y="21179"/>
                  </a:cubicBezTo>
                  <a:cubicBezTo>
                    <a:pt x="3265" y="21179"/>
                    <a:pt x="8780" y="15559"/>
                    <a:pt x="8654" y="14111"/>
                  </a:cubicBezTo>
                  <a:cubicBezTo>
                    <a:pt x="8654" y="12560"/>
                    <a:pt x="9430" y="8559"/>
                    <a:pt x="9823" y="6615"/>
                  </a:cubicBezTo>
                  <a:cubicBezTo>
                    <a:pt x="10205" y="4547"/>
                    <a:pt x="10981" y="1580"/>
                    <a:pt x="10981" y="1580"/>
                  </a:cubicBezTo>
                  <a:cubicBezTo>
                    <a:pt x="10556" y="443"/>
                    <a:pt x="9824" y="0"/>
                    <a:pt x="8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7"/>
            <p:cNvSpPr/>
            <p:nvPr/>
          </p:nvSpPr>
          <p:spPr>
            <a:xfrm>
              <a:off x="6131350" y="2206625"/>
              <a:ext cx="294175" cy="546975"/>
            </a:xfrm>
            <a:custGeom>
              <a:avLst/>
              <a:gdLst/>
              <a:ahLst/>
              <a:cxnLst/>
              <a:rect l="l" t="t" r="r" b="b"/>
              <a:pathLst>
                <a:path w="11767" h="21879" extrusionOk="0">
                  <a:moveTo>
                    <a:pt x="9289" y="771"/>
                  </a:moveTo>
                  <a:cubicBezTo>
                    <a:pt x="9430" y="771"/>
                    <a:pt x="9567" y="783"/>
                    <a:pt x="9699" y="808"/>
                  </a:cubicBezTo>
                  <a:cubicBezTo>
                    <a:pt x="10340" y="808"/>
                    <a:pt x="10733" y="1201"/>
                    <a:pt x="11115" y="1976"/>
                  </a:cubicBezTo>
                  <a:cubicBezTo>
                    <a:pt x="10857" y="2493"/>
                    <a:pt x="10216" y="5202"/>
                    <a:pt x="9823" y="6887"/>
                  </a:cubicBezTo>
                  <a:lnTo>
                    <a:pt x="9823" y="7011"/>
                  </a:lnTo>
                  <a:cubicBezTo>
                    <a:pt x="9440" y="9079"/>
                    <a:pt x="8665" y="12956"/>
                    <a:pt x="8789" y="14507"/>
                  </a:cubicBezTo>
                  <a:cubicBezTo>
                    <a:pt x="8789" y="15282"/>
                    <a:pt x="6339" y="18260"/>
                    <a:pt x="4012" y="20069"/>
                  </a:cubicBezTo>
                  <a:cubicBezTo>
                    <a:pt x="2720" y="21227"/>
                    <a:pt x="2203" y="21227"/>
                    <a:pt x="2203" y="21227"/>
                  </a:cubicBezTo>
                  <a:cubicBezTo>
                    <a:pt x="1686" y="20586"/>
                    <a:pt x="1035" y="17092"/>
                    <a:pt x="652" y="14900"/>
                  </a:cubicBezTo>
                  <a:lnTo>
                    <a:pt x="1428" y="6112"/>
                  </a:lnTo>
                  <a:cubicBezTo>
                    <a:pt x="2165" y="5374"/>
                    <a:pt x="6525" y="771"/>
                    <a:pt x="9289" y="771"/>
                  </a:cubicBezTo>
                  <a:close/>
                  <a:moveTo>
                    <a:pt x="9409" y="1"/>
                  </a:moveTo>
                  <a:cubicBezTo>
                    <a:pt x="6154" y="1"/>
                    <a:pt x="1158" y="5471"/>
                    <a:pt x="911" y="5719"/>
                  </a:cubicBezTo>
                  <a:cubicBezTo>
                    <a:pt x="911" y="5853"/>
                    <a:pt x="776" y="5853"/>
                    <a:pt x="776" y="5977"/>
                  </a:cubicBezTo>
                  <a:lnTo>
                    <a:pt x="1" y="14900"/>
                  </a:lnTo>
                  <a:lnTo>
                    <a:pt x="1" y="15024"/>
                  </a:lnTo>
                  <a:cubicBezTo>
                    <a:pt x="135" y="15541"/>
                    <a:pt x="911" y="20710"/>
                    <a:pt x="1686" y="21744"/>
                  </a:cubicBezTo>
                  <a:cubicBezTo>
                    <a:pt x="1810" y="21879"/>
                    <a:pt x="1945" y="21879"/>
                    <a:pt x="2203" y="21879"/>
                  </a:cubicBezTo>
                  <a:lnTo>
                    <a:pt x="2720" y="21879"/>
                  </a:lnTo>
                  <a:cubicBezTo>
                    <a:pt x="4653" y="21103"/>
                    <a:pt x="9440" y="16058"/>
                    <a:pt x="9440" y="14507"/>
                  </a:cubicBezTo>
                  <a:cubicBezTo>
                    <a:pt x="9306" y="13091"/>
                    <a:pt x="10081" y="9079"/>
                    <a:pt x="10474" y="7146"/>
                  </a:cubicBezTo>
                  <a:lnTo>
                    <a:pt x="10474" y="7011"/>
                  </a:lnTo>
                  <a:cubicBezTo>
                    <a:pt x="10857" y="5078"/>
                    <a:pt x="11767" y="2100"/>
                    <a:pt x="11767" y="1976"/>
                  </a:cubicBezTo>
                  <a:lnTo>
                    <a:pt x="11767" y="1842"/>
                  </a:lnTo>
                  <a:cubicBezTo>
                    <a:pt x="11374" y="808"/>
                    <a:pt x="10733" y="291"/>
                    <a:pt x="9823" y="32"/>
                  </a:cubicBezTo>
                  <a:cubicBezTo>
                    <a:pt x="9689" y="11"/>
                    <a:pt x="9550" y="1"/>
                    <a:pt x="94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47"/>
            <p:cNvSpPr/>
            <p:nvPr/>
          </p:nvSpPr>
          <p:spPr>
            <a:xfrm>
              <a:off x="6027975" y="2103125"/>
              <a:ext cx="287700" cy="447000"/>
            </a:xfrm>
            <a:custGeom>
              <a:avLst/>
              <a:gdLst/>
              <a:ahLst/>
              <a:cxnLst/>
              <a:rect l="l" t="t" r="r" b="b"/>
              <a:pathLst>
                <a:path w="11508" h="17880" extrusionOk="0">
                  <a:moveTo>
                    <a:pt x="4884" y="1"/>
                  </a:moveTo>
                  <a:cubicBezTo>
                    <a:pt x="3881" y="1"/>
                    <a:pt x="2936" y="395"/>
                    <a:pt x="2326" y="1329"/>
                  </a:cubicBezTo>
                  <a:cubicBezTo>
                    <a:pt x="2326" y="1329"/>
                    <a:pt x="1168" y="3273"/>
                    <a:pt x="1168" y="4048"/>
                  </a:cubicBezTo>
                  <a:cubicBezTo>
                    <a:pt x="1168" y="4824"/>
                    <a:pt x="1551" y="6499"/>
                    <a:pt x="1551" y="6892"/>
                  </a:cubicBezTo>
                  <a:cubicBezTo>
                    <a:pt x="1427" y="7409"/>
                    <a:pt x="259" y="8959"/>
                    <a:pt x="135" y="9476"/>
                  </a:cubicBezTo>
                  <a:cubicBezTo>
                    <a:pt x="0" y="9859"/>
                    <a:pt x="259" y="10376"/>
                    <a:pt x="652" y="10634"/>
                  </a:cubicBezTo>
                  <a:lnTo>
                    <a:pt x="1427" y="11027"/>
                  </a:lnTo>
                  <a:cubicBezTo>
                    <a:pt x="1427" y="11027"/>
                    <a:pt x="1810" y="15163"/>
                    <a:pt x="2326" y="16197"/>
                  </a:cubicBezTo>
                  <a:cubicBezTo>
                    <a:pt x="2843" y="17355"/>
                    <a:pt x="3236" y="17748"/>
                    <a:pt x="4911" y="17872"/>
                  </a:cubicBezTo>
                  <a:cubicBezTo>
                    <a:pt x="4974" y="17877"/>
                    <a:pt x="5041" y="17880"/>
                    <a:pt x="5112" y="17880"/>
                  </a:cubicBezTo>
                  <a:cubicBezTo>
                    <a:pt x="6763" y="17880"/>
                    <a:pt x="10241" y="16397"/>
                    <a:pt x="10856" y="15028"/>
                  </a:cubicBezTo>
                  <a:cubicBezTo>
                    <a:pt x="11373" y="13736"/>
                    <a:pt x="11373" y="12185"/>
                    <a:pt x="11508" y="10252"/>
                  </a:cubicBezTo>
                  <a:cubicBezTo>
                    <a:pt x="11508" y="8308"/>
                    <a:pt x="10215" y="5465"/>
                    <a:pt x="9181" y="2880"/>
                  </a:cubicBezTo>
                  <a:cubicBezTo>
                    <a:pt x="8600" y="1230"/>
                    <a:pt x="6654" y="1"/>
                    <a:pt x="48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47"/>
            <p:cNvSpPr/>
            <p:nvPr/>
          </p:nvSpPr>
          <p:spPr>
            <a:xfrm>
              <a:off x="6018400" y="2095950"/>
              <a:ext cx="306850" cy="463800"/>
            </a:xfrm>
            <a:custGeom>
              <a:avLst/>
              <a:gdLst/>
              <a:ahLst/>
              <a:cxnLst/>
              <a:rect l="l" t="t" r="r" b="b"/>
              <a:pathLst>
                <a:path w="12274" h="18552" extrusionOk="0">
                  <a:moveTo>
                    <a:pt x="5113" y="659"/>
                  </a:moveTo>
                  <a:cubicBezTo>
                    <a:pt x="5331" y="659"/>
                    <a:pt x="5528" y="684"/>
                    <a:pt x="5687" y="717"/>
                  </a:cubicBezTo>
                  <a:cubicBezTo>
                    <a:pt x="7238" y="841"/>
                    <a:pt x="8789" y="2009"/>
                    <a:pt x="9306" y="3301"/>
                  </a:cubicBezTo>
                  <a:cubicBezTo>
                    <a:pt x="9430" y="3818"/>
                    <a:pt x="9688" y="4459"/>
                    <a:pt x="9947" y="4976"/>
                  </a:cubicBezTo>
                  <a:cubicBezTo>
                    <a:pt x="10722" y="7044"/>
                    <a:pt x="11632" y="8988"/>
                    <a:pt x="11498" y="10539"/>
                  </a:cubicBezTo>
                  <a:cubicBezTo>
                    <a:pt x="11498" y="12472"/>
                    <a:pt x="11374" y="14023"/>
                    <a:pt x="10857" y="15191"/>
                  </a:cubicBezTo>
                  <a:cubicBezTo>
                    <a:pt x="10479" y="16305"/>
                    <a:pt x="7000" y="17908"/>
                    <a:pt x="5466" y="17908"/>
                  </a:cubicBezTo>
                  <a:cubicBezTo>
                    <a:pt x="5406" y="17908"/>
                    <a:pt x="5348" y="17905"/>
                    <a:pt x="5294" y="17900"/>
                  </a:cubicBezTo>
                  <a:cubicBezTo>
                    <a:pt x="3743" y="17776"/>
                    <a:pt x="3485" y="17383"/>
                    <a:pt x="2968" y="16349"/>
                  </a:cubicBezTo>
                  <a:cubicBezTo>
                    <a:pt x="2585" y="15574"/>
                    <a:pt x="2193" y="12472"/>
                    <a:pt x="2193" y="11314"/>
                  </a:cubicBezTo>
                  <a:lnTo>
                    <a:pt x="1934" y="11056"/>
                  </a:lnTo>
                  <a:cubicBezTo>
                    <a:pt x="1676" y="10921"/>
                    <a:pt x="1417" y="10797"/>
                    <a:pt x="1159" y="10539"/>
                  </a:cubicBezTo>
                  <a:cubicBezTo>
                    <a:pt x="900" y="10404"/>
                    <a:pt x="776" y="10146"/>
                    <a:pt x="900" y="9887"/>
                  </a:cubicBezTo>
                  <a:cubicBezTo>
                    <a:pt x="900" y="9629"/>
                    <a:pt x="1159" y="9112"/>
                    <a:pt x="1417" y="8729"/>
                  </a:cubicBezTo>
                  <a:cubicBezTo>
                    <a:pt x="1934" y="7954"/>
                    <a:pt x="2193" y="7561"/>
                    <a:pt x="2193" y="7303"/>
                  </a:cubicBezTo>
                  <a:cubicBezTo>
                    <a:pt x="2193" y="7044"/>
                    <a:pt x="2193" y="6527"/>
                    <a:pt x="2068" y="5886"/>
                  </a:cubicBezTo>
                  <a:cubicBezTo>
                    <a:pt x="1934" y="5369"/>
                    <a:pt x="1934" y="4718"/>
                    <a:pt x="1934" y="4335"/>
                  </a:cubicBezTo>
                  <a:cubicBezTo>
                    <a:pt x="1934" y="3818"/>
                    <a:pt x="2585" y="2526"/>
                    <a:pt x="2968" y="1875"/>
                  </a:cubicBezTo>
                  <a:cubicBezTo>
                    <a:pt x="3554" y="897"/>
                    <a:pt x="4436" y="659"/>
                    <a:pt x="5113" y="659"/>
                  </a:cubicBezTo>
                  <a:close/>
                  <a:moveTo>
                    <a:pt x="5106" y="0"/>
                  </a:moveTo>
                  <a:cubicBezTo>
                    <a:pt x="3976" y="0"/>
                    <a:pt x="2992" y="521"/>
                    <a:pt x="2451" y="1492"/>
                  </a:cubicBezTo>
                  <a:cubicBezTo>
                    <a:pt x="2327" y="1751"/>
                    <a:pt x="1159" y="3426"/>
                    <a:pt x="1159" y="4335"/>
                  </a:cubicBezTo>
                  <a:cubicBezTo>
                    <a:pt x="1159" y="4852"/>
                    <a:pt x="1293" y="5369"/>
                    <a:pt x="1417" y="5886"/>
                  </a:cubicBezTo>
                  <a:cubicBezTo>
                    <a:pt x="1417" y="6403"/>
                    <a:pt x="1551" y="7044"/>
                    <a:pt x="1551" y="7179"/>
                  </a:cubicBezTo>
                  <a:cubicBezTo>
                    <a:pt x="1551" y="7303"/>
                    <a:pt x="1159" y="7954"/>
                    <a:pt x="900" y="8337"/>
                  </a:cubicBezTo>
                  <a:cubicBezTo>
                    <a:pt x="518" y="8853"/>
                    <a:pt x="259" y="9370"/>
                    <a:pt x="259" y="9629"/>
                  </a:cubicBezTo>
                  <a:cubicBezTo>
                    <a:pt x="1" y="10280"/>
                    <a:pt x="259" y="10921"/>
                    <a:pt x="900" y="11180"/>
                  </a:cubicBezTo>
                  <a:cubicBezTo>
                    <a:pt x="1035" y="11314"/>
                    <a:pt x="1293" y="11438"/>
                    <a:pt x="1417" y="11573"/>
                  </a:cubicBezTo>
                  <a:cubicBezTo>
                    <a:pt x="1551" y="12348"/>
                    <a:pt x="1810" y="15708"/>
                    <a:pt x="2327" y="16742"/>
                  </a:cubicBezTo>
                  <a:cubicBezTo>
                    <a:pt x="2968" y="17900"/>
                    <a:pt x="3485" y="18417"/>
                    <a:pt x="5294" y="18551"/>
                  </a:cubicBezTo>
                  <a:lnTo>
                    <a:pt x="5429" y="18551"/>
                  </a:lnTo>
                  <a:cubicBezTo>
                    <a:pt x="7104" y="18551"/>
                    <a:pt x="10857" y="17001"/>
                    <a:pt x="11498" y="15450"/>
                  </a:cubicBezTo>
                  <a:cubicBezTo>
                    <a:pt x="12015" y="14157"/>
                    <a:pt x="12149" y="12607"/>
                    <a:pt x="12149" y="10539"/>
                  </a:cubicBezTo>
                  <a:cubicBezTo>
                    <a:pt x="12273" y="8853"/>
                    <a:pt x="11374" y="6920"/>
                    <a:pt x="10598" y="4718"/>
                  </a:cubicBezTo>
                  <a:cubicBezTo>
                    <a:pt x="10340" y="4201"/>
                    <a:pt x="10081" y="3560"/>
                    <a:pt x="9947" y="3043"/>
                  </a:cubicBezTo>
                  <a:cubicBezTo>
                    <a:pt x="9306" y="1492"/>
                    <a:pt x="7621" y="200"/>
                    <a:pt x="5811" y="65"/>
                  </a:cubicBezTo>
                  <a:cubicBezTo>
                    <a:pt x="5572" y="22"/>
                    <a:pt x="5336" y="0"/>
                    <a:pt x="51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47"/>
            <p:cNvSpPr/>
            <p:nvPr/>
          </p:nvSpPr>
          <p:spPr>
            <a:xfrm>
              <a:off x="6386725" y="2223700"/>
              <a:ext cx="255150" cy="255150"/>
            </a:xfrm>
            <a:custGeom>
              <a:avLst/>
              <a:gdLst/>
              <a:ahLst/>
              <a:cxnLst/>
              <a:rect l="l" t="t" r="r" b="b"/>
              <a:pathLst>
                <a:path w="10206" h="10206" extrusionOk="0">
                  <a:moveTo>
                    <a:pt x="5170" y="1"/>
                  </a:moveTo>
                  <a:cubicBezTo>
                    <a:pt x="2327" y="1"/>
                    <a:pt x="1" y="2327"/>
                    <a:pt x="1" y="5036"/>
                  </a:cubicBezTo>
                  <a:cubicBezTo>
                    <a:pt x="1" y="7879"/>
                    <a:pt x="2327" y="10205"/>
                    <a:pt x="5170" y="10205"/>
                  </a:cubicBezTo>
                  <a:cubicBezTo>
                    <a:pt x="8014" y="10205"/>
                    <a:pt x="10205" y="7879"/>
                    <a:pt x="10205" y="5036"/>
                  </a:cubicBezTo>
                  <a:cubicBezTo>
                    <a:pt x="10205" y="2327"/>
                    <a:pt x="8014" y="1"/>
                    <a:pt x="51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47"/>
            <p:cNvSpPr/>
            <p:nvPr/>
          </p:nvSpPr>
          <p:spPr>
            <a:xfrm>
              <a:off x="6380275" y="2213875"/>
              <a:ext cx="271425" cy="274800"/>
            </a:xfrm>
            <a:custGeom>
              <a:avLst/>
              <a:gdLst/>
              <a:ahLst/>
              <a:cxnLst/>
              <a:rect l="l" t="t" r="r" b="b"/>
              <a:pathLst>
                <a:path w="10857" h="10992" extrusionOk="0">
                  <a:moveTo>
                    <a:pt x="5428" y="652"/>
                  </a:moveTo>
                  <a:cubicBezTo>
                    <a:pt x="8013" y="652"/>
                    <a:pt x="10205" y="2844"/>
                    <a:pt x="10205" y="5429"/>
                  </a:cubicBezTo>
                  <a:cubicBezTo>
                    <a:pt x="10205" y="8148"/>
                    <a:pt x="8013" y="10216"/>
                    <a:pt x="5428" y="10216"/>
                  </a:cubicBezTo>
                  <a:cubicBezTo>
                    <a:pt x="2709" y="10216"/>
                    <a:pt x="641" y="8148"/>
                    <a:pt x="641" y="5429"/>
                  </a:cubicBezTo>
                  <a:cubicBezTo>
                    <a:pt x="641" y="2844"/>
                    <a:pt x="2709" y="652"/>
                    <a:pt x="5428" y="652"/>
                  </a:cubicBezTo>
                  <a:close/>
                  <a:moveTo>
                    <a:pt x="5428" y="1"/>
                  </a:moveTo>
                  <a:cubicBezTo>
                    <a:pt x="2451" y="1"/>
                    <a:pt x="0" y="2462"/>
                    <a:pt x="0" y="5429"/>
                  </a:cubicBezTo>
                  <a:cubicBezTo>
                    <a:pt x="0" y="8531"/>
                    <a:pt x="2451" y="10991"/>
                    <a:pt x="5428" y="10991"/>
                  </a:cubicBezTo>
                  <a:cubicBezTo>
                    <a:pt x="8396" y="10991"/>
                    <a:pt x="10856" y="8531"/>
                    <a:pt x="10856" y="5429"/>
                  </a:cubicBezTo>
                  <a:cubicBezTo>
                    <a:pt x="10856" y="2462"/>
                    <a:pt x="8396" y="1"/>
                    <a:pt x="54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47"/>
            <p:cNvSpPr/>
            <p:nvPr/>
          </p:nvSpPr>
          <p:spPr>
            <a:xfrm>
              <a:off x="6086125" y="2006400"/>
              <a:ext cx="465275" cy="414475"/>
            </a:xfrm>
            <a:custGeom>
              <a:avLst/>
              <a:gdLst/>
              <a:ahLst/>
              <a:cxnLst/>
              <a:rect l="l" t="t" r="r" b="b"/>
              <a:pathLst>
                <a:path w="18611" h="16579" extrusionOk="0">
                  <a:moveTo>
                    <a:pt x="8107" y="0"/>
                  </a:moveTo>
                  <a:cubicBezTo>
                    <a:pt x="4319" y="0"/>
                    <a:pt x="768" y="1292"/>
                    <a:pt x="0" y="4940"/>
                  </a:cubicBezTo>
                  <a:cubicBezTo>
                    <a:pt x="0" y="4940"/>
                    <a:pt x="467" y="4537"/>
                    <a:pt x="1384" y="4537"/>
                  </a:cubicBezTo>
                  <a:cubicBezTo>
                    <a:pt x="2338" y="4537"/>
                    <a:pt x="3779" y="4973"/>
                    <a:pt x="5687" y="6749"/>
                  </a:cubicBezTo>
                  <a:cubicBezTo>
                    <a:pt x="9440" y="10244"/>
                    <a:pt x="8013" y="15413"/>
                    <a:pt x="10474" y="16447"/>
                  </a:cubicBezTo>
                  <a:cubicBezTo>
                    <a:pt x="10687" y="16537"/>
                    <a:pt x="10917" y="16579"/>
                    <a:pt x="11159" y="16579"/>
                  </a:cubicBezTo>
                  <a:cubicBezTo>
                    <a:pt x="13702" y="16579"/>
                    <a:pt x="17622" y="11952"/>
                    <a:pt x="18094" y="9592"/>
                  </a:cubicBezTo>
                  <a:cubicBezTo>
                    <a:pt x="18611" y="6883"/>
                    <a:pt x="16936" y="1455"/>
                    <a:pt x="12025" y="422"/>
                  </a:cubicBezTo>
                  <a:cubicBezTo>
                    <a:pt x="10761" y="156"/>
                    <a:pt x="9420" y="0"/>
                    <a:pt x="81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47"/>
            <p:cNvSpPr/>
            <p:nvPr/>
          </p:nvSpPr>
          <p:spPr>
            <a:xfrm>
              <a:off x="6076550" y="1996350"/>
              <a:ext cx="481325" cy="434150"/>
            </a:xfrm>
            <a:custGeom>
              <a:avLst/>
              <a:gdLst/>
              <a:ahLst/>
              <a:cxnLst/>
              <a:rect l="l" t="t" r="r" b="b"/>
              <a:pathLst>
                <a:path w="19253" h="17366" extrusionOk="0">
                  <a:moveTo>
                    <a:pt x="8576" y="665"/>
                  </a:moveTo>
                  <a:cubicBezTo>
                    <a:pt x="9823" y="665"/>
                    <a:pt x="11124" y="812"/>
                    <a:pt x="12408" y="1082"/>
                  </a:cubicBezTo>
                  <a:cubicBezTo>
                    <a:pt x="17060" y="2116"/>
                    <a:pt x="18611" y="7410"/>
                    <a:pt x="18094" y="9870"/>
                  </a:cubicBezTo>
                  <a:cubicBezTo>
                    <a:pt x="17701" y="11680"/>
                    <a:pt x="15251" y="15040"/>
                    <a:pt x="12925" y="16198"/>
                  </a:cubicBezTo>
                  <a:cubicBezTo>
                    <a:pt x="12565" y="16378"/>
                    <a:pt x="12080" y="16622"/>
                    <a:pt x="11599" y="16622"/>
                  </a:cubicBezTo>
                  <a:cubicBezTo>
                    <a:pt x="11389" y="16622"/>
                    <a:pt x="11179" y="16576"/>
                    <a:pt x="10981" y="16456"/>
                  </a:cubicBezTo>
                  <a:cubicBezTo>
                    <a:pt x="9947" y="16074"/>
                    <a:pt x="9689" y="14781"/>
                    <a:pt x="9306" y="13230"/>
                  </a:cubicBezTo>
                  <a:cubicBezTo>
                    <a:pt x="8913" y="11287"/>
                    <a:pt x="8396" y="8836"/>
                    <a:pt x="6328" y="6893"/>
                  </a:cubicBezTo>
                  <a:cubicBezTo>
                    <a:pt x="4395" y="5083"/>
                    <a:pt x="2844" y="4566"/>
                    <a:pt x="1810" y="4566"/>
                  </a:cubicBezTo>
                  <a:cubicBezTo>
                    <a:pt x="1417" y="4566"/>
                    <a:pt x="1159" y="4701"/>
                    <a:pt x="900" y="4701"/>
                  </a:cubicBezTo>
                  <a:cubicBezTo>
                    <a:pt x="1954" y="1837"/>
                    <a:pt x="5050" y="665"/>
                    <a:pt x="8576" y="665"/>
                  </a:cubicBezTo>
                  <a:close/>
                  <a:moveTo>
                    <a:pt x="8603" y="1"/>
                  </a:moveTo>
                  <a:cubicBezTo>
                    <a:pt x="4523" y="1"/>
                    <a:pt x="881" y="1517"/>
                    <a:pt x="1" y="5342"/>
                  </a:cubicBezTo>
                  <a:cubicBezTo>
                    <a:pt x="1" y="5476"/>
                    <a:pt x="1" y="5600"/>
                    <a:pt x="125" y="5600"/>
                  </a:cubicBezTo>
                  <a:cubicBezTo>
                    <a:pt x="192" y="5667"/>
                    <a:pt x="257" y="5701"/>
                    <a:pt x="321" y="5701"/>
                  </a:cubicBezTo>
                  <a:cubicBezTo>
                    <a:pt x="386" y="5701"/>
                    <a:pt x="451" y="5667"/>
                    <a:pt x="518" y="5600"/>
                  </a:cubicBezTo>
                  <a:cubicBezTo>
                    <a:pt x="576" y="5600"/>
                    <a:pt x="1002" y="5291"/>
                    <a:pt x="1784" y="5291"/>
                  </a:cubicBezTo>
                  <a:cubicBezTo>
                    <a:pt x="2673" y="5291"/>
                    <a:pt x="4022" y="5692"/>
                    <a:pt x="5811" y="7410"/>
                  </a:cubicBezTo>
                  <a:cubicBezTo>
                    <a:pt x="7755" y="9219"/>
                    <a:pt x="8272" y="11421"/>
                    <a:pt x="8655" y="13354"/>
                  </a:cubicBezTo>
                  <a:cubicBezTo>
                    <a:pt x="9048" y="15040"/>
                    <a:pt x="9430" y="16591"/>
                    <a:pt x="10722" y="17108"/>
                  </a:cubicBezTo>
                  <a:cubicBezTo>
                    <a:pt x="10981" y="17232"/>
                    <a:pt x="11239" y="17366"/>
                    <a:pt x="11498" y="17366"/>
                  </a:cubicBezTo>
                  <a:cubicBezTo>
                    <a:pt x="12015" y="17366"/>
                    <a:pt x="12666" y="17108"/>
                    <a:pt x="13307" y="16849"/>
                  </a:cubicBezTo>
                  <a:cubicBezTo>
                    <a:pt x="15768" y="15557"/>
                    <a:pt x="18353" y="11938"/>
                    <a:pt x="18735" y="9994"/>
                  </a:cubicBezTo>
                  <a:cubicBezTo>
                    <a:pt x="19252" y="7285"/>
                    <a:pt x="17701" y="1599"/>
                    <a:pt x="12532" y="431"/>
                  </a:cubicBezTo>
                  <a:cubicBezTo>
                    <a:pt x="11227" y="152"/>
                    <a:pt x="9893" y="1"/>
                    <a:pt x="86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47"/>
            <p:cNvSpPr/>
            <p:nvPr/>
          </p:nvSpPr>
          <p:spPr>
            <a:xfrm>
              <a:off x="6079650" y="2055700"/>
              <a:ext cx="284350" cy="241725"/>
            </a:xfrm>
            <a:custGeom>
              <a:avLst/>
              <a:gdLst/>
              <a:ahLst/>
              <a:cxnLst/>
              <a:rect l="l" t="t" r="r" b="b"/>
              <a:pathLst>
                <a:path w="11374" h="9669" extrusionOk="0">
                  <a:moveTo>
                    <a:pt x="11374" y="9306"/>
                  </a:moveTo>
                  <a:cubicBezTo>
                    <a:pt x="11374" y="9306"/>
                    <a:pt x="11351" y="9312"/>
                    <a:pt x="11309" y="9324"/>
                  </a:cubicBezTo>
                  <a:lnTo>
                    <a:pt x="11309" y="9324"/>
                  </a:lnTo>
                  <a:cubicBezTo>
                    <a:pt x="11353" y="9316"/>
                    <a:pt x="11374" y="9306"/>
                    <a:pt x="11374" y="9306"/>
                  </a:cubicBezTo>
                  <a:close/>
                  <a:moveTo>
                    <a:pt x="2586" y="0"/>
                  </a:moveTo>
                  <a:cubicBezTo>
                    <a:pt x="1169" y="124"/>
                    <a:pt x="1" y="1551"/>
                    <a:pt x="259" y="2968"/>
                  </a:cubicBezTo>
                  <a:cubicBezTo>
                    <a:pt x="464" y="2920"/>
                    <a:pt x="660" y="2898"/>
                    <a:pt x="847" y="2898"/>
                  </a:cubicBezTo>
                  <a:cubicBezTo>
                    <a:pt x="3734" y="2898"/>
                    <a:pt x="4647" y="8200"/>
                    <a:pt x="6463" y="9171"/>
                  </a:cubicBezTo>
                  <a:cubicBezTo>
                    <a:pt x="7172" y="9548"/>
                    <a:pt x="8018" y="9668"/>
                    <a:pt x="8806" y="9668"/>
                  </a:cubicBezTo>
                  <a:cubicBezTo>
                    <a:pt x="9989" y="9668"/>
                    <a:pt x="11043" y="9398"/>
                    <a:pt x="11309" y="9324"/>
                  </a:cubicBezTo>
                  <a:lnTo>
                    <a:pt x="11309" y="9324"/>
                  </a:lnTo>
                  <a:cubicBezTo>
                    <a:pt x="11282" y="9329"/>
                    <a:pt x="11245" y="9333"/>
                    <a:pt x="11199" y="9333"/>
                  </a:cubicBezTo>
                  <a:cubicBezTo>
                    <a:pt x="10880" y="9333"/>
                    <a:pt x="10110" y="9130"/>
                    <a:pt x="8789" y="7620"/>
                  </a:cubicBezTo>
                  <a:cubicBezTo>
                    <a:pt x="6980" y="5428"/>
                    <a:pt x="6721" y="124"/>
                    <a:pt x="33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47"/>
            <p:cNvSpPr/>
            <p:nvPr/>
          </p:nvSpPr>
          <p:spPr>
            <a:xfrm>
              <a:off x="6073200" y="2045875"/>
              <a:ext cx="300625" cy="261850"/>
            </a:xfrm>
            <a:custGeom>
              <a:avLst/>
              <a:gdLst/>
              <a:ahLst/>
              <a:cxnLst/>
              <a:rect l="l" t="t" r="r" b="b"/>
              <a:pathLst>
                <a:path w="12025" h="10474" extrusionOk="0">
                  <a:moveTo>
                    <a:pt x="2978" y="652"/>
                  </a:moveTo>
                  <a:cubicBezTo>
                    <a:pt x="3102" y="652"/>
                    <a:pt x="3361" y="652"/>
                    <a:pt x="3619" y="776"/>
                  </a:cubicBezTo>
                  <a:cubicBezTo>
                    <a:pt x="5563" y="776"/>
                    <a:pt x="6338" y="2978"/>
                    <a:pt x="7238" y="5046"/>
                  </a:cubicBezTo>
                  <a:cubicBezTo>
                    <a:pt x="7631" y="6338"/>
                    <a:pt x="8148" y="7372"/>
                    <a:pt x="8789" y="8148"/>
                  </a:cubicBezTo>
                  <a:cubicBezTo>
                    <a:pt x="9440" y="8923"/>
                    <a:pt x="9957" y="9440"/>
                    <a:pt x="10340" y="9699"/>
                  </a:cubicBezTo>
                  <a:cubicBezTo>
                    <a:pt x="10000" y="9739"/>
                    <a:pt x="9618" y="9767"/>
                    <a:pt x="9223" y="9767"/>
                  </a:cubicBezTo>
                  <a:cubicBezTo>
                    <a:pt x="8416" y="9767"/>
                    <a:pt x="7549" y="9653"/>
                    <a:pt x="6855" y="9306"/>
                  </a:cubicBezTo>
                  <a:cubicBezTo>
                    <a:pt x="6338" y="8923"/>
                    <a:pt x="5687" y="7889"/>
                    <a:pt x="5170" y="6721"/>
                  </a:cubicBezTo>
                  <a:cubicBezTo>
                    <a:pt x="4136" y="5046"/>
                    <a:pt x="3102" y="2978"/>
                    <a:pt x="1169" y="2978"/>
                  </a:cubicBezTo>
                  <a:lnTo>
                    <a:pt x="776" y="2978"/>
                  </a:lnTo>
                  <a:cubicBezTo>
                    <a:pt x="776" y="2461"/>
                    <a:pt x="1034" y="1944"/>
                    <a:pt x="1293" y="1551"/>
                  </a:cubicBezTo>
                  <a:cubicBezTo>
                    <a:pt x="1686" y="1034"/>
                    <a:pt x="2327" y="776"/>
                    <a:pt x="2978" y="652"/>
                  </a:cubicBezTo>
                  <a:close/>
                  <a:moveTo>
                    <a:pt x="2844" y="1"/>
                  </a:moveTo>
                  <a:cubicBezTo>
                    <a:pt x="2068" y="135"/>
                    <a:pt x="1293" y="517"/>
                    <a:pt x="776" y="1169"/>
                  </a:cubicBezTo>
                  <a:cubicBezTo>
                    <a:pt x="259" y="1810"/>
                    <a:pt x="1" y="2585"/>
                    <a:pt x="135" y="3495"/>
                  </a:cubicBezTo>
                  <a:cubicBezTo>
                    <a:pt x="135" y="3495"/>
                    <a:pt x="135" y="3619"/>
                    <a:pt x="259" y="3619"/>
                  </a:cubicBezTo>
                  <a:cubicBezTo>
                    <a:pt x="393" y="3754"/>
                    <a:pt x="393" y="3754"/>
                    <a:pt x="517" y="3754"/>
                  </a:cubicBezTo>
                  <a:cubicBezTo>
                    <a:pt x="735" y="3696"/>
                    <a:pt x="940" y="3669"/>
                    <a:pt x="1136" y="3669"/>
                  </a:cubicBezTo>
                  <a:cubicBezTo>
                    <a:pt x="2692" y="3669"/>
                    <a:pt x="3611" y="5387"/>
                    <a:pt x="4529" y="7114"/>
                  </a:cubicBezTo>
                  <a:cubicBezTo>
                    <a:pt x="5170" y="8272"/>
                    <a:pt x="5821" y="9440"/>
                    <a:pt x="6597" y="9823"/>
                  </a:cubicBezTo>
                  <a:cubicBezTo>
                    <a:pt x="7372" y="10340"/>
                    <a:pt x="8272" y="10474"/>
                    <a:pt x="9182" y="10474"/>
                  </a:cubicBezTo>
                  <a:cubicBezTo>
                    <a:pt x="10340" y="10474"/>
                    <a:pt x="11508" y="10081"/>
                    <a:pt x="11766" y="10081"/>
                  </a:cubicBezTo>
                  <a:cubicBezTo>
                    <a:pt x="12025" y="9957"/>
                    <a:pt x="12025" y="9823"/>
                    <a:pt x="12025" y="9564"/>
                  </a:cubicBezTo>
                  <a:cubicBezTo>
                    <a:pt x="11930" y="9477"/>
                    <a:pt x="11840" y="9384"/>
                    <a:pt x="11749" y="9384"/>
                  </a:cubicBezTo>
                  <a:cubicBezTo>
                    <a:pt x="11710" y="9384"/>
                    <a:pt x="11672" y="9400"/>
                    <a:pt x="11632" y="9440"/>
                  </a:cubicBezTo>
                  <a:cubicBezTo>
                    <a:pt x="11508" y="9440"/>
                    <a:pt x="10732" y="9440"/>
                    <a:pt x="9306" y="7755"/>
                  </a:cubicBezTo>
                  <a:cubicBezTo>
                    <a:pt x="8665" y="7114"/>
                    <a:pt x="8272" y="5945"/>
                    <a:pt x="7889" y="4788"/>
                  </a:cubicBezTo>
                  <a:cubicBezTo>
                    <a:pt x="6979" y="2720"/>
                    <a:pt x="5945" y="135"/>
                    <a:pt x="3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47"/>
            <p:cNvSpPr/>
            <p:nvPr/>
          </p:nvSpPr>
          <p:spPr>
            <a:xfrm>
              <a:off x="6128250" y="2036325"/>
              <a:ext cx="326225" cy="264950"/>
            </a:xfrm>
            <a:custGeom>
              <a:avLst/>
              <a:gdLst/>
              <a:ahLst/>
              <a:cxnLst/>
              <a:rect l="l" t="t" r="r" b="b"/>
              <a:pathLst>
                <a:path w="13049" h="10598" extrusionOk="0">
                  <a:moveTo>
                    <a:pt x="3878" y="0"/>
                  </a:moveTo>
                  <a:cubicBezTo>
                    <a:pt x="3743" y="0"/>
                    <a:pt x="3619" y="0"/>
                    <a:pt x="3619" y="124"/>
                  </a:cubicBezTo>
                  <a:cubicBezTo>
                    <a:pt x="3485" y="124"/>
                    <a:pt x="3619" y="258"/>
                    <a:pt x="3619" y="258"/>
                  </a:cubicBezTo>
                  <a:cubicBezTo>
                    <a:pt x="5429" y="1416"/>
                    <a:pt x="6721" y="2967"/>
                    <a:pt x="7621" y="4777"/>
                  </a:cubicBezTo>
                  <a:cubicBezTo>
                    <a:pt x="7879" y="5428"/>
                    <a:pt x="8138" y="6203"/>
                    <a:pt x="8396" y="6720"/>
                  </a:cubicBezTo>
                  <a:cubicBezTo>
                    <a:pt x="8913" y="8137"/>
                    <a:pt x="9430" y="9305"/>
                    <a:pt x="10340" y="10081"/>
                  </a:cubicBezTo>
                  <a:cubicBezTo>
                    <a:pt x="9823" y="9822"/>
                    <a:pt x="9306" y="9688"/>
                    <a:pt x="8654" y="9305"/>
                  </a:cubicBezTo>
                  <a:cubicBezTo>
                    <a:pt x="7104" y="8530"/>
                    <a:pt x="6204" y="6979"/>
                    <a:pt x="5429" y="5428"/>
                  </a:cubicBezTo>
                  <a:cubicBezTo>
                    <a:pt x="4912" y="4394"/>
                    <a:pt x="4395" y="3360"/>
                    <a:pt x="3743" y="2709"/>
                  </a:cubicBezTo>
                  <a:cubicBezTo>
                    <a:pt x="2710" y="1809"/>
                    <a:pt x="1552" y="1292"/>
                    <a:pt x="125" y="1158"/>
                  </a:cubicBezTo>
                  <a:cubicBezTo>
                    <a:pt x="125" y="1158"/>
                    <a:pt x="1" y="1158"/>
                    <a:pt x="1" y="1292"/>
                  </a:cubicBezTo>
                  <a:cubicBezTo>
                    <a:pt x="1" y="1416"/>
                    <a:pt x="1" y="1416"/>
                    <a:pt x="125" y="1416"/>
                  </a:cubicBezTo>
                  <a:cubicBezTo>
                    <a:pt x="1417" y="1551"/>
                    <a:pt x="2585" y="2068"/>
                    <a:pt x="3485" y="2967"/>
                  </a:cubicBezTo>
                  <a:cubicBezTo>
                    <a:pt x="4136" y="3484"/>
                    <a:pt x="4653" y="4518"/>
                    <a:pt x="5170" y="5552"/>
                  </a:cubicBezTo>
                  <a:cubicBezTo>
                    <a:pt x="5946" y="7103"/>
                    <a:pt x="6845" y="8788"/>
                    <a:pt x="8396" y="9564"/>
                  </a:cubicBezTo>
                  <a:cubicBezTo>
                    <a:pt x="10205" y="10463"/>
                    <a:pt x="11498" y="10597"/>
                    <a:pt x="12273" y="10597"/>
                  </a:cubicBezTo>
                  <a:lnTo>
                    <a:pt x="12925" y="10597"/>
                  </a:lnTo>
                  <a:cubicBezTo>
                    <a:pt x="13049" y="10597"/>
                    <a:pt x="13049" y="10463"/>
                    <a:pt x="13049" y="10339"/>
                  </a:cubicBezTo>
                  <a:lnTo>
                    <a:pt x="12925" y="10205"/>
                  </a:lnTo>
                  <a:cubicBezTo>
                    <a:pt x="12806" y="10210"/>
                    <a:pt x="12692" y="10213"/>
                    <a:pt x="12582" y="10213"/>
                  </a:cubicBezTo>
                  <a:cubicBezTo>
                    <a:pt x="10149" y="10213"/>
                    <a:pt x="9531" y="8811"/>
                    <a:pt x="8789" y="6586"/>
                  </a:cubicBezTo>
                  <a:cubicBezTo>
                    <a:pt x="8530" y="6069"/>
                    <a:pt x="8272" y="5294"/>
                    <a:pt x="7879" y="4653"/>
                  </a:cubicBezTo>
                  <a:cubicBezTo>
                    <a:pt x="6980" y="2709"/>
                    <a:pt x="5687" y="1158"/>
                    <a:pt x="38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47"/>
            <p:cNvSpPr/>
            <p:nvPr/>
          </p:nvSpPr>
          <p:spPr>
            <a:xfrm>
              <a:off x="6435075" y="2239725"/>
              <a:ext cx="106775" cy="155125"/>
            </a:xfrm>
            <a:custGeom>
              <a:avLst/>
              <a:gdLst/>
              <a:ahLst/>
              <a:cxnLst/>
              <a:rect l="l" t="t" r="r" b="b"/>
              <a:pathLst>
                <a:path w="4271" h="6205" extrusionOk="0">
                  <a:moveTo>
                    <a:pt x="4136" y="1"/>
                  </a:moveTo>
                  <a:cubicBezTo>
                    <a:pt x="4012" y="1"/>
                    <a:pt x="3877" y="135"/>
                    <a:pt x="3877" y="259"/>
                  </a:cubicBezTo>
                  <a:cubicBezTo>
                    <a:pt x="3877" y="259"/>
                    <a:pt x="3753" y="4912"/>
                    <a:pt x="135" y="5946"/>
                  </a:cubicBezTo>
                  <a:lnTo>
                    <a:pt x="0" y="6080"/>
                  </a:lnTo>
                  <a:cubicBezTo>
                    <a:pt x="135" y="6204"/>
                    <a:pt x="135" y="6204"/>
                    <a:pt x="259" y="6204"/>
                  </a:cubicBezTo>
                  <a:cubicBezTo>
                    <a:pt x="4012" y="5170"/>
                    <a:pt x="4270" y="259"/>
                    <a:pt x="4270" y="259"/>
                  </a:cubicBezTo>
                  <a:cubicBezTo>
                    <a:pt x="4270" y="135"/>
                    <a:pt x="4136" y="1"/>
                    <a:pt x="41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47"/>
            <p:cNvSpPr/>
            <p:nvPr/>
          </p:nvSpPr>
          <p:spPr>
            <a:xfrm>
              <a:off x="6270425" y="2307500"/>
              <a:ext cx="135450" cy="131700"/>
            </a:xfrm>
            <a:custGeom>
              <a:avLst/>
              <a:gdLst/>
              <a:ahLst/>
              <a:cxnLst/>
              <a:rect l="l" t="t" r="r" b="b"/>
              <a:pathLst>
                <a:path w="5418" h="5268" extrusionOk="0">
                  <a:moveTo>
                    <a:pt x="3513" y="0"/>
                  </a:moveTo>
                  <a:cubicBezTo>
                    <a:pt x="2171" y="0"/>
                    <a:pt x="259" y="2459"/>
                    <a:pt x="259" y="2459"/>
                  </a:cubicBezTo>
                  <a:lnTo>
                    <a:pt x="124" y="4010"/>
                  </a:lnTo>
                  <a:cubicBezTo>
                    <a:pt x="124" y="4010"/>
                    <a:pt x="0" y="4786"/>
                    <a:pt x="1293" y="5178"/>
                  </a:cubicBezTo>
                  <a:cubicBezTo>
                    <a:pt x="1505" y="5236"/>
                    <a:pt x="1750" y="5267"/>
                    <a:pt x="2009" y="5267"/>
                  </a:cubicBezTo>
                  <a:cubicBezTo>
                    <a:pt x="3478" y="5267"/>
                    <a:pt x="5417" y="4263"/>
                    <a:pt x="4653" y="1301"/>
                  </a:cubicBezTo>
                  <a:cubicBezTo>
                    <a:pt x="4441" y="347"/>
                    <a:pt x="4017" y="0"/>
                    <a:pt x="3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47"/>
            <p:cNvSpPr/>
            <p:nvPr/>
          </p:nvSpPr>
          <p:spPr>
            <a:xfrm>
              <a:off x="6260600" y="2300225"/>
              <a:ext cx="145550" cy="146300"/>
            </a:xfrm>
            <a:custGeom>
              <a:avLst/>
              <a:gdLst/>
              <a:ahLst/>
              <a:cxnLst/>
              <a:rect l="l" t="t" r="r" b="b"/>
              <a:pathLst>
                <a:path w="5822" h="5852" extrusionOk="0">
                  <a:moveTo>
                    <a:pt x="3828" y="1"/>
                  </a:moveTo>
                  <a:cubicBezTo>
                    <a:pt x="2437" y="1"/>
                    <a:pt x="633" y="2252"/>
                    <a:pt x="393" y="2492"/>
                  </a:cubicBezTo>
                  <a:cubicBezTo>
                    <a:pt x="393" y="2626"/>
                    <a:pt x="393" y="2885"/>
                    <a:pt x="517" y="3009"/>
                  </a:cubicBezTo>
                  <a:cubicBezTo>
                    <a:pt x="574" y="3065"/>
                    <a:pt x="652" y="3098"/>
                    <a:pt x="733" y="3098"/>
                  </a:cubicBezTo>
                  <a:cubicBezTo>
                    <a:pt x="845" y="3098"/>
                    <a:pt x="962" y="3035"/>
                    <a:pt x="1034" y="2885"/>
                  </a:cubicBezTo>
                  <a:cubicBezTo>
                    <a:pt x="1637" y="2043"/>
                    <a:pt x="3008" y="654"/>
                    <a:pt x="3824" y="654"/>
                  </a:cubicBezTo>
                  <a:cubicBezTo>
                    <a:pt x="3891" y="654"/>
                    <a:pt x="3953" y="663"/>
                    <a:pt x="4012" y="682"/>
                  </a:cubicBezTo>
                  <a:cubicBezTo>
                    <a:pt x="4394" y="682"/>
                    <a:pt x="4653" y="1075"/>
                    <a:pt x="4787" y="1592"/>
                  </a:cubicBezTo>
                  <a:cubicBezTo>
                    <a:pt x="5046" y="2885"/>
                    <a:pt x="4911" y="3919"/>
                    <a:pt x="4136" y="4560"/>
                  </a:cubicBezTo>
                  <a:cubicBezTo>
                    <a:pt x="3637" y="5066"/>
                    <a:pt x="2901" y="5254"/>
                    <a:pt x="2292" y="5254"/>
                  </a:cubicBezTo>
                  <a:cubicBezTo>
                    <a:pt x="2118" y="5254"/>
                    <a:pt x="1954" y="5239"/>
                    <a:pt x="1810" y="5211"/>
                  </a:cubicBezTo>
                  <a:cubicBezTo>
                    <a:pt x="1034" y="4953"/>
                    <a:pt x="910" y="4560"/>
                    <a:pt x="910" y="4436"/>
                  </a:cubicBezTo>
                  <a:cubicBezTo>
                    <a:pt x="910" y="4301"/>
                    <a:pt x="776" y="4043"/>
                    <a:pt x="652" y="4043"/>
                  </a:cubicBezTo>
                  <a:cubicBezTo>
                    <a:pt x="517" y="4043"/>
                    <a:pt x="259" y="4043"/>
                    <a:pt x="259" y="4301"/>
                  </a:cubicBezTo>
                  <a:cubicBezTo>
                    <a:pt x="259" y="4301"/>
                    <a:pt x="0" y="5335"/>
                    <a:pt x="1686" y="5852"/>
                  </a:cubicBezTo>
                  <a:lnTo>
                    <a:pt x="2461" y="5852"/>
                  </a:lnTo>
                  <a:cubicBezTo>
                    <a:pt x="3102" y="5852"/>
                    <a:pt x="4012" y="5594"/>
                    <a:pt x="4653" y="5077"/>
                  </a:cubicBezTo>
                  <a:cubicBezTo>
                    <a:pt x="5304" y="4436"/>
                    <a:pt x="5821" y="3402"/>
                    <a:pt x="5428" y="1458"/>
                  </a:cubicBezTo>
                  <a:cubicBezTo>
                    <a:pt x="5170" y="558"/>
                    <a:pt x="4787" y="41"/>
                    <a:pt x="4136" y="41"/>
                  </a:cubicBezTo>
                  <a:cubicBezTo>
                    <a:pt x="4036" y="14"/>
                    <a:pt x="3933" y="1"/>
                    <a:pt x="38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47"/>
            <p:cNvSpPr/>
            <p:nvPr/>
          </p:nvSpPr>
          <p:spPr>
            <a:xfrm>
              <a:off x="5785775" y="3357625"/>
              <a:ext cx="310200" cy="113250"/>
            </a:xfrm>
            <a:custGeom>
              <a:avLst/>
              <a:gdLst/>
              <a:ahLst/>
              <a:cxnLst/>
              <a:rect l="l" t="t" r="r" b="b"/>
              <a:pathLst>
                <a:path w="12408" h="4530" extrusionOk="0">
                  <a:moveTo>
                    <a:pt x="11890" y="1"/>
                  </a:moveTo>
                  <a:cubicBezTo>
                    <a:pt x="11890" y="1"/>
                    <a:pt x="5036" y="1035"/>
                    <a:pt x="4002" y="1035"/>
                  </a:cubicBezTo>
                  <a:cubicBezTo>
                    <a:pt x="2844" y="1035"/>
                    <a:pt x="1" y="4529"/>
                    <a:pt x="1" y="4529"/>
                  </a:cubicBezTo>
                  <a:lnTo>
                    <a:pt x="12407" y="4529"/>
                  </a:lnTo>
                  <a:lnTo>
                    <a:pt x="118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47"/>
            <p:cNvSpPr/>
            <p:nvPr/>
          </p:nvSpPr>
          <p:spPr>
            <a:xfrm>
              <a:off x="5775950" y="3351175"/>
              <a:ext cx="329575" cy="129250"/>
            </a:xfrm>
            <a:custGeom>
              <a:avLst/>
              <a:gdLst/>
              <a:ahLst/>
              <a:cxnLst/>
              <a:rect l="l" t="t" r="r" b="b"/>
              <a:pathLst>
                <a:path w="13183" h="5170" extrusionOk="0">
                  <a:moveTo>
                    <a:pt x="11891" y="652"/>
                  </a:moveTo>
                  <a:lnTo>
                    <a:pt x="12407" y="4529"/>
                  </a:lnTo>
                  <a:lnTo>
                    <a:pt x="1169" y="4529"/>
                  </a:lnTo>
                  <a:cubicBezTo>
                    <a:pt x="2203" y="3102"/>
                    <a:pt x="3754" y="1551"/>
                    <a:pt x="4395" y="1551"/>
                  </a:cubicBezTo>
                  <a:cubicBezTo>
                    <a:pt x="5305" y="1551"/>
                    <a:pt x="10474" y="910"/>
                    <a:pt x="11891" y="652"/>
                  </a:cubicBezTo>
                  <a:close/>
                  <a:moveTo>
                    <a:pt x="12149" y="0"/>
                  </a:moveTo>
                  <a:cubicBezTo>
                    <a:pt x="12149" y="0"/>
                    <a:pt x="5429" y="910"/>
                    <a:pt x="4395" y="910"/>
                  </a:cubicBezTo>
                  <a:cubicBezTo>
                    <a:pt x="3102" y="910"/>
                    <a:pt x="652" y="4012"/>
                    <a:pt x="135" y="4653"/>
                  </a:cubicBezTo>
                  <a:cubicBezTo>
                    <a:pt x="1" y="4653"/>
                    <a:pt x="1" y="4912"/>
                    <a:pt x="135" y="4912"/>
                  </a:cubicBezTo>
                  <a:cubicBezTo>
                    <a:pt x="135" y="5046"/>
                    <a:pt x="259" y="5170"/>
                    <a:pt x="394" y="5170"/>
                  </a:cubicBezTo>
                  <a:lnTo>
                    <a:pt x="12800" y="5170"/>
                  </a:lnTo>
                  <a:cubicBezTo>
                    <a:pt x="12924" y="5170"/>
                    <a:pt x="12924" y="5170"/>
                    <a:pt x="13059" y="5046"/>
                  </a:cubicBezTo>
                  <a:cubicBezTo>
                    <a:pt x="13059" y="4912"/>
                    <a:pt x="13183" y="4912"/>
                    <a:pt x="13059" y="4787"/>
                  </a:cubicBezTo>
                  <a:lnTo>
                    <a:pt x="12542" y="259"/>
                  </a:lnTo>
                  <a:cubicBezTo>
                    <a:pt x="12542" y="135"/>
                    <a:pt x="12542" y="135"/>
                    <a:pt x="124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47"/>
            <p:cNvSpPr/>
            <p:nvPr/>
          </p:nvSpPr>
          <p:spPr>
            <a:xfrm>
              <a:off x="6076550" y="3244675"/>
              <a:ext cx="791500" cy="213275"/>
            </a:xfrm>
            <a:custGeom>
              <a:avLst/>
              <a:gdLst/>
              <a:ahLst/>
              <a:cxnLst/>
              <a:rect l="l" t="t" r="r" b="b"/>
              <a:pathLst>
                <a:path w="31660" h="8531" extrusionOk="0">
                  <a:moveTo>
                    <a:pt x="28950" y="1"/>
                  </a:moveTo>
                  <a:lnTo>
                    <a:pt x="22871" y="1035"/>
                  </a:lnTo>
                  <a:lnTo>
                    <a:pt x="259" y="4519"/>
                  </a:lnTo>
                  <a:lnTo>
                    <a:pt x="1" y="8531"/>
                  </a:lnTo>
                  <a:lnTo>
                    <a:pt x="29333" y="8396"/>
                  </a:lnTo>
                  <a:cubicBezTo>
                    <a:pt x="29467" y="8396"/>
                    <a:pt x="29726" y="8272"/>
                    <a:pt x="29984" y="8272"/>
                  </a:cubicBezTo>
                  <a:cubicBezTo>
                    <a:pt x="31142" y="7879"/>
                    <a:pt x="31659" y="6587"/>
                    <a:pt x="31276" y="5553"/>
                  </a:cubicBezTo>
                  <a:lnTo>
                    <a:pt x="289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47"/>
            <p:cNvSpPr/>
            <p:nvPr/>
          </p:nvSpPr>
          <p:spPr>
            <a:xfrm>
              <a:off x="6070100" y="3236825"/>
              <a:ext cx="807750" cy="230700"/>
            </a:xfrm>
            <a:custGeom>
              <a:avLst/>
              <a:gdLst/>
              <a:ahLst/>
              <a:cxnLst/>
              <a:rect l="l" t="t" r="r" b="b"/>
              <a:pathLst>
                <a:path w="32310" h="9228" extrusionOk="0">
                  <a:moveTo>
                    <a:pt x="29147" y="0"/>
                  </a:moveTo>
                  <a:cubicBezTo>
                    <a:pt x="29091" y="0"/>
                    <a:pt x="29026" y="17"/>
                    <a:pt x="28950" y="56"/>
                  </a:cubicBezTo>
                  <a:cubicBezTo>
                    <a:pt x="28815" y="56"/>
                    <a:pt x="28815" y="315"/>
                    <a:pt x="28815" y="439"/>
                  </a:cubicBezTo>
                  <a:lnTo>
                    <a:pt x="31276" y="5867"/>
                  </a:lnTo>
                  <a:cubicBezTo>
                    <a:pt x="31534" y="6901"/>
                    <a:pt x="31018" y="7935"/>
                    <a:pt x="30108" y="8193"/>
                  </a:cubicBezTo>
                  <a:cubicBezTo>
                    <a:pt x="29984" y="8328"/>
                    <a:pt x="29725" y="8328"/>
                    <a:pt x="29591" y="8328"/>
                  </a:cubicBezTo>
                  <a:lnTo>
                    <a:pt x="641" y="8452"/>
                  </a:lnTo>
                  <a:lnTo>
                    <a:pt x="776" y="5226"/>
                  </a:lnTo>
                  <a:lnTo>
                    <a:pt x="23263" y="1607"/>
                  </a:lnTo>
                  <a:cubicBezTo>
                    <a:pt x="23387" y="1607"/>
                    <a:pt x="23522" y="1473"/>
                    <a:pt x="23522" y="1214"/>
                  </a:cubicBezTo>
                  <a:cubicBezTo>
                    <a:pt x="23522" y="1090"/>
                    <a:pt x="23263" y="956"/>
                    <a:pt x="23129" y="956"/>
                  </a:cubicBezTo>
                  <a:lnTo>
                    <a:pt x="383" y="4574"/>
                  </a:lnTo>
                  <a:cubicBezTo>
                    <a:pt x="259" y="4574"/>
                    <a:pt x="125" y="4709"/>
                    <a:pt x="125" y="4833"/>
                  </a:cubicBezTo>
                  <a:lnTo>
                    <a:pt x="0" y="8845"/>
                  </a:lnTo>
                  <a:lnTo>
                    <a:pt x="0" y="9103"/>
                  </a:lnTo>
                  <a:cubicBezTo>
                    <a:pt x="125" y="9103"/>
                    <a:pt x="125" y="9227"/>
                    <a:pt x="259" y="9227"/>
                  </a:cubicBezTo>
                  <a:lnTo>
                    <a:pt x="29591" y="8969"/>
                  </a:lnTo>
                  <a:cubicBezTo>
                    <a:pt x="29849" y="8969"/>
                    <a:pt x="30108" y="8969"/>
                    <a:pt x="30366" y="8845"/>
                  </a:cubicBezTo>
                  <a:cubicBezTo>
                    <a:pt x="31659" y="8452"/>
                    <a:pt x="32310" y="7035"/>
                    <a:pt x="31917" y="5743"/>
                  </a:cubicBezTo>
                  <a:lnTo>
                    <a:pt x="29467" y="180"/>
                  </a:lnTo>
                  <a:cubicBezTo>
                    <a:pt x="29372" y="93"/>
                    <a:pt x="29282" y="0"/>
                    <a:pt x="291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47"/>
            <p:cNvSpPr/>
            <p:nvPr/>
          </p:nvSpPr>
          <p:spPr>
            <a:xfrm>
              <a:off x="5772850" y="5134650"/>
              <a:ext cx="48350" cy="132625"/>
            </a:xfrm>
            <a:custGeom>
              <a:avLst/>
              <a:gdLst/>
              <a:ahLst/>
              <a:cxnLst/>
              <a:rect l="l" t="t" r="r" b="b"/>
              <a:pathLst>
                <a:path w="1934" h="5305" extrusionOk="0">
                  <a:moveTo>
                    <a:pt x="1810" y="1"/>
                  </a:moveTo>
                  <a:lnTo>
                    <a:pt x="1" y="2585"/>
                  </a:lnTo>
                  <a:lnTo>
                    <a:pt x="1159" y="5304"/>
                  </a:lnTo>
                  <a:lnTo>
                    <a:pt x="1934" y="5304"/>
                  </a:lnTo>
                  <a:lnTo>
                    <a:pt x="18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47"/>
            <p:cNvSpPr/>
            <p:nvPr/>
          </p:nvSpPr>
          <p:spPr>
            <a:xfrm>
              <a:off x="5766400" y="5125100"/>
              <a:ext cx="64625" cy="148625"/>
            </a:xfrm>
            <a:custGeom>
              <a:avLst/>
              <a:gdLst/>
              <a:ahLst/>
              <a:cxnLst/>
              <a:rect l="l" t="t" r="r" b="b"/>
              <a:pathLst>
                <a:path w="2585" h="5945" extrusionOk="0">
                  <a:moveTo>
                    <a:pt x="1809" y="1416"/>
                  </a:moveTo>
                  <a:lnTo>
                    <a:pt x="1933" y="5294"/>
                  </a:lnTo>
                  <a:lnTo>
                    <a:pt x="1675" y="5294"/>
                  </a:lnTo>
                  <a:lnTo>
                    <a:pt x="641" y="3102"/>
                  </a:lnTo>
                  <a:lnTo>
                    <a:pt x="1809" y="1416"/>
                  </a:lnTo>
                  <a:close/>
                  <a:moveTo>
                    <a:pt x="2192" y="0"/>
                  </a:moveTo>
                  <a:cubicBezTo>
                    <a:pt x="2068" y="0"/>
                    <a:pt x="1933" y="0"/>
                    <a:pt x="1809" y="124"/>
                  </a:cubicBezTo>
                  <a:lnTo>
                    <a:pt x="0" y="2843"/>
                  </a:lnTo>
                  <a:lnTo>
                    <a:pt x="0" y="3102"/>
                  </a:lnTo>
                  <a:lnTo>
                    <a:pt x="1158" y="5811"/>
                  </a:lnTo>
                  <a:cubicBezTo>
                    <a:pt x="1158" y="5945"/>
                    <a:pt x="1292" y="5945"/>
                    <a:pt x="1417" y="5945"/>
                  </a:cubicBezTo>
                  <a:lnTo>
                    <a:pt x="2450" y="5945"/>
                  </a:lnTo>
                  <a:cubicBezTo>
                    <a:pt x="2585" y="5811"/>
                    <a:pt x="2585" y="5686"/>
                    <a:pt x="2585" y="5686"/>
                  </a:cubicBezTo>
                  <a:lnTo>
                    <a:pt x="2450" y="383"/>
                  </a:lnTo>
                  <a:cubicBezTo>
                    <a:pt x="2450" y="124"/>
                    <a:pt x="2326" y="0"/>
                    <a:pt x="21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47"/>
            <p:cNvSpPr/>
            <p:nvPr/>
          </p:nvSpPr>
          <p:spPr>
            <a:xfrm>
              <a:off x="5453000" y="4850325"/>
              <a:ext cx="390950" cy="423900"/>
            </a:xfrm>
            <a:custGeom>
              <a:avLst/>
              <a:gdLst/>
              <a:ahLst/>
              <a:cxnLst/>
              <a:rect l="l" t="t" r="r" b="b"/>
              <a:pathLst>
                <a:path w="15638" h="16956" extrusionOk="0">
                  <a:moveTo>
                    <a:pt x="12019" y="1"/>
                  </a:moveTo>
                  <a:lnTo>
                    <a:pt x="6457" y="394"/>
                  </a:lnTo>
                  <a:lnTo>
                    <a:pt x="8400" y="8013"/>
                  </a:lnTo>
                  <a:lnTo>
                    <a:pt x="5940" y="12924"/>
                  </a:lnTo>
                  <a:lnTo>
                    <a:pt x="512" y="16543"/>
                  </a:lnTo>
                  <a:cubicBezTo>
                    <a:pt x="512" y="16543"/>
                    <a:pt x="1" y="16955"/>
                    <a:pt x="1819" y="16955"/>
                  </a:cubicBezTo>
                  <a:cubicBezTo>
                    <a:pt x="2038" y="16955"/>
                    <a:pt x="2289" y="16949"/>
                    <a:pt x="2580" y="16936"/>
                  </a:cubicBezTo>
                  <a:cubicBezTo>
                    <a:pt x="3486" y="16850"/>
                    <a:pt x="4707" y="16821"/>
                    <a:pt x="5933" y="16821"/>
                  </a:cubicBezTo>
                  <a:cubicBezTo>
                    <a:pt x="8383" y="16821"/>
                    <a:pt x="10851" y="16936"/>
                    <a:pt x="10851" y="16936"/>
                  </a:cubicBezTo>
                  <a:lnTo>
                    <a:pt x="14345" y="12800"/>
                  </a:lnTo>
                  <a:cubicBezTo>
                    <a:pt x="14345" y="12800"/>
                    <a:pt x="15638" y="10598"/>
                    <a:pt x="13177" y="7755"/>
                  </a:cubicBezTo>
                  <a:lnTo>
                    <a:pt x="120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47"/>
            <p:cNvSpPr/>
            <p:nvPr/>
          </p:nvSpPr>
          <p:spPr>
            <a:xfrm>
              <a:off x="5456225" y="4843875"/>
              <a:ext cx="397300" cy="439425"/>
            </a:xfrm>
            <a:custGeom>
              <a:avLst/>
              <a:gdLst/>
              <a:ahLst/>
              <a:cxnLst/>
              <a:rect l="l" t="t" r="r" b="b"/>
              <a:pathLst>
                <a:path w="15892" h="17577" extrusionOk="0">
                  <a:moveTo>
                    <a:pt x="11632" y="652"/>
                  </a:moveTo>
                  <a:lnTo>
                    <a:pt x="12666" y="8147"/>
                  </a:lnTo>
                  <a:cubicBezTo>
                    <a:pt x="12666" y="8147"/>
                    <a:pt x="12666" y="8271"/>
                    <a:pt x="12790" y="8271"/>
                  </a:cubicBezTo>
                  <a:cubicBezTo>
                    <a:pt x="14992" y="10856"/>
                    <a:pt x="13958" y="12800"/>
                    <a:pt x="13958" y="12800"/>
                  </a:cubicBezTo>
                  <a:lnTo>
                    <a:pt x="10598" y="16801"/>
                  </a:lnTo>
                  <a:cubicBezTo>
                    <a:pt x="9908" y="16801"/>
                    <a:pt x="7611" y="16746"/>
                    <a:pt x="5427" y="16746"/>
                  </a:cubicBezTo>
                  <a:cubicBezTo>
                    <a:pt x="4335" y="16746"/>
                    <a:pt x="3271" y="16760"/>
                    <a:pt x="2451" y="16801"/>
                  </a:cubicBezTo>
                  <a:cubicBezTo>
                    <a:pt x="2151" y="16846"/>
                    <a:pt x="1907" y="16861"/>
                    <a:pt x="1706" y="16861"/>
                  </a:cubicBezTo>
                  <a:cubicBezTo>
                    <a:pt x="1304" y="16861"/>
                    <a:pt x="1072" y="16801"/>
                    <a:pt x="900" y="16801"/>
                  </a:cubicBezTo>
                  <a:lnTo>
                    <a:pt x="5945" y="13575"/>
                  </a:lnTo>
                  <a:lnTo>
                    <a:pt x="6069" y="13441"/>
                  </a:lnTo>
                  <a:lnTo>
                    <a:pt x="8530" y="8406"/>
                  </a:lnTo>
                  <a:cubicBezTo>
                    <a:pt x="8654" y="8406"/>
                    <a:pt x="8654" y="8271"/>
                    <a:pt x="8530" y="8147"/>
                  </a:cubicBezTo>
                  <a:lnTo>
                    <a:pt x="6721" y="1034"/>
                  </a:lnTo>
                  <a:lnTo>
                    <a:pt x="11632" y="652"/>
                  </a:lnTo>
                  <a:close/>
                  <a:moveTo>
                    <a:pt x="11890" y="0"/>
                  </a:moveTo>
                  <a:lnTo>
                    <a:pt x="6328" y="393"/>
                  </a:lnTo>
                  <a:cubicBezTo>
                    <a:pt x="6204" y="393"/>
                    <a:pt x="6069" y="393"/>
                    <a:pt x="6069" y="517"/>
                  </a:cubicBezTo>
                  <a:cubicBezTo>
                    <a:pt x="5945" y="517"/>
                    <a:pt x="5945" y="652"/>
                    <a:pt x="5945" y="776"/>
                  </a:cubicBezTo>
                  <a:lnTo>
                    <a:pt x="7879" y="8271"/>
                  </a:lnTo>
                  <a:lnTo>
                    <a:pt x="5552" y="13058"/>
                  </a:lnTo>
                  <a:lnTo>
                    <a:pt x="259" y="16419"/>
                  </a:lnTo>
                  <a:cubicBezTo>
                    <a:pt x="259" y="16543"/>
                    <a:pt x="259" y="16543"/>
                    <a:pt x="124" y="16543"/>
                  </a:cubicBezTo>
                  <a:cubicBezTo>
                    <a:pt x="0" y="16677"/>
                    <a:pt x="0" y="16935"/>
                    <a:pt x="124" y="17060"/>
                  </a:cubicBezTo>
                  <a:cubicBezTo>
                    <a:pt x="124" y="17318"/>
                    <a:pt x="383" y="17577"/>
                    <a:pt x="1551" y="17577"/>
                  </a:cubicBezTo>
                  <a:cubicBezTo>
                    <a:pt x="1810" y="17577"/>
                    <a:pt x="2068" y="17577"/>
                    <a:pt x="2451" y="17452"/>
                  </a:cubicBezTo>
                  <a:cubicBezTo>
                    <a:pt x="3357" y="17408"/>
                    <a:pt x="4564" y="17393"/>
                    <a:pt x="5776" y="17393"/>
                  </a:cubicBezTo>
                  <a:cubicBezTo>
                    <a:pt x="8199" y="17393"/>
                    <a:pt x="10639" y="17452"/>
                    <a:pt x="10722" y="17452"/>
                  </a:cubicBezTo>
                  <a:cubicBezTo>
                    <a:pt x="10856" y="17452"/>
                    <a:pt x="10856" y="17452"/>
                    <a:pt x="10980" y="17318"/>
                  </a:cubicBezTo>
                  <a:lnTo>
                    <a:pt x="14475" y="13182"/>
                  </a:lnTo>
                  <a:cubicBezTo>
                    <a:pt x="14599" y="13058"/>
                    <a:pt x="15891" y="10856"/>
                    <a:pt x="13307" y="7889"/>
                  </a:cubicBezTo>
                  <a:lnTo>
                    <a:pt x="12273" y="259"/>
                  </a:lnTo>
                  <a:cubicBezTo>
                    <a:pt x="12273" y="135"/>
                    <a:pt x="12149" y="0"/>
                    <a:pt x="118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47"/>
            <p:cNvSpPr/>
            <p:nvPr/>
          </p:nvSpPr>
          <p:spPr>
            <a:xfrm>
              <a:off x="5452450" y="5076500"/>
              <a:ext cx="381675" cy="197625"/>
            </a:xfrm>
            <a:custGeom>
              <a:avLst/>
              <a:gdLst/>
              <a:ahLst/>
              <a:cxnLst/>
              <a:rect l="l" t="t" r="r" b="b"/>
              <a:pathLst>
                <a:path w="15267" h="7905" extrusionOk="0">
                  <a:moveTo>
                    <a:pt x="13975" y="0"/>
                  </a:moveTo>
                  <a:cubicBezTo>
                    <a:pt x="11524" y="4270"/>
                    <a:pt x="8164" y="5563"/>
                    <a:pt x="8164" y="5563"/>
                  </a:cubicBezTo>
                  <a:lnTo>
                    <a:pt x="4804" y="4653"/>
                  </a:lnTo>
                  <a:lnTo>
                    <a:pt x="534" y="7372"/>
                  </a:lnTo>
                  <a:cubicBezTo>
                    <a:pt x="534" y="7372"/>
                    <a:pt x="1" y="7905"/>
                    <a:pt x="1960" y="7905"/>
                  </a:cubicBezTo>
                  <a:cubicBezTo>
                    <a:pt x="2150" y="7905"/>
                    <a:pt x="2363" y="7900"/>
                    <a:pt x="2602" y="7889"/>
                  </a:cubicBezTo>
                  <a:cubicBezTo>
                    <a:pt x="3508" y="7803"/>
                    <a:pt x="4729" y="7774"/>
                    <a:pt x="5955" y="7774"/>
                  </a:cubicBezTo>
                  <a:cubicBezTo>
                    <a:pt x="8405" y="7774"/>
                    <a:pt x="10873" y="7889"/>
                    <a:pt x="10873" y="7889"/>
                  </a:cubicBezTo>
                  <a:lnTo>
                    <a:pt x="14367" y="3753"/>
                  </a:lnTo>
                  <a:cubicBezTo>
                    <a:pt x="14367" y="3753"/>
                    <a:pt x="15267" y="2203"/>
                    <a:pt x="139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47"/>
            <p:cNvSpPr/>
            <p:nvPr/>
          </p:nvSpPr>
          <p:spPr>
            <a:xfrm>
              <a:off x="5456225" y="5066925"/>
              <a:ext cx="387725" cy="213275"/>
            </a:xfrm>
            <a:custGeom>
              <a:avLst/>
              <a:gdLst/>
              <a:ahLst/>
              <a:cxnLst/>
              <a:rect l="l" t="t" r="r" b="b"/>
              <a:pathLst>
                <a:path w="15509" h="8531" extrusionOk="0">
                  <a:moveTo>
                    <a:pt x="13824" y="1035"/>
                  </a:moveTo>
                  <a:cubicBezTo>
                    <a:pt x="14599" y="2710"/>
                    <a:pt x="13958" y="3878"/>
                    <a:pt x="13958" y="3878"/>
                  </a:cubicBezTo>
                  <a:lnTo>
                    <a:pt x="10598" y="7879"/>
                  </a:lnTo>
                  <a:cubicBezTo>
                    <a:pt x="9908" y="7879"/>
                    <a:pt x="7611" y="7764"/>
                    <a:pt x="5427" y="7764"/>
                  </a:cubicBezTo>
                  <a:cubicBezTo>
                    <a:pt x="4335" y="7764"/>
                    <a:pt x="3271" y="7793"/>
                    <a:pt x="2451" y="7879"/>
                  </a:cubicBezTo>
                  <a:lnTo>
                    <a:pt x="900" y="7879"/>
                  </a:lnTo>
                  <a:lnTo>
                    <a:pt x="4653" y="5429"/>
                  </a:lnTo>
                  <a:lnTo>
                    <a:pt x="8013" y="6204"/>
                  </a:lnTo>
                  <a:lnTo>
                    <a:pt x="8137" y="6204"/>
                  </a:lnTo>
                  <a:cubicBezTo>
                    <a:pt x="8271" y="6204"/>
                    <a:pt x="11373" y="4912"/>
                    <a:pt x="13824" y="1035"/>
                  </a:cubicBezTo>
                  <a:close/>
                  <a:moveTo>
                    <a:pt x="13824" y="1"/>
                  </a:moveTo>
                  <a:cubicBezTo>
                    <a:pt x="13824" y="1"/>
                    <a:pt x="13699" y="125"/>
                    <a:pt x="13565" y="125"/>
                  </a:cubicBezTo>
                  <a:cubicBezTo>
                    <a:pt x="11373" y="3878"/>
                    <a:pt x="8530" y="5294"/>
                    <a:pt x="8013" y="5553"/>
                  </a:cubicBezTo>
                  <a:lnTo>
                    <a:pt x="4653" y="4777"/>
                  </a:lnTo>
                  <a:cubicBezTo>
                    <a:pt x="4653" y="4736"/>
                    <a:pt x="4638" y="4722"/>
                    <a:pt x="4613" y="4722"/>
                  </a:cubicBezTo>
                  <a:cubicBezTo>
                    <a:pt x="4564" y="4722"/>
                    <a:pt x="4477" y="4777"/>
                    <a:pt x="4394" y="4777"/>
                  </a:cubicBezTo>
                  <a:lnTo>
                    <a:pt x="259" y="7497"/>
                  </a:lnTo>
                  <a:lnTo>
                    <a:pt x="124" y="7621"/>
                  </a:lnTo>
                  <a:cubicBezTo>
                    <a:pt x="0" y="7755"/>
                    <a:pt x="0" y="7879"/>
                    <a:pt x="124" y="8138"/>
                  </a:cubicBezTo>
                  <a:cubicBezTo>
                    <a:pt x="124" y="8396"/>
                    <a:pt x="383" y="8530"/>
                    <a:pt x="1551" y="8530"/>
                  </a:cubicBezTo>
                  <a:lnTo>
                    <a:pt x="2451" y="8530"/>
                  </a:lnTo>
                  <a:cubicBezTo>
                    <a:pt x="3357" y="8486"/>
                    <a:pt x="4564" y="8471"/>
                    <a:pt x="5776" y="8471"/>
                  </a:cubicBezTo>
                  <a:cubicBezTo>
                    <a:pt x="8199" y="8471"/>
                    <a:pt x="10639" y="8530"/>
                    <a:pt x="10722" y="8530"/>
                  </a:cubicBezTo>
                  <a:cubicBezTo>
                    <a:pt x="10856" y="8530"/>
                    <a:pt x="10856" y="8530"/>
                    <a:pt x="10980" y="8396"/>
                  </a:cubicBezTo>
                  <a:lnTo>
                    <a:pt x="14475" y="4260"/>
                  </a:lnTo>
                  <a:cubicBezTo>
                    <a:pt x="14599" y="4136"/>
                    <a:pt x="15509" y="2586"/>
                    <a:pt x="14216" y="125"/>
                  </a:cubicBezTo>
                  <a:cubicBezTo>
                    <a:pt x="14082" y="125"/>
                    <a:pt x="13958" y="1"/>
                    <a:pt x="138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47"/>
            <p:cNvSpPr/>
            <p:nvPr/>
          </p:nvSpPr>
          <p:spPr>
            <a:xfrm>
              <a:off x="5401175" y="3751525"/>
              <a:ext cx="374800" cy="1140950"/>
            </a:xfrm>
            <a:custGeom>
              <a:avLst/>
              <a:gdLst/>
              <a:ahLst/>
              <a:cxnLst/>
              <a:rect l="l" t="t" r="r" b="b"/>
              <a:pathLst>
                <a:path w="14992" h="45638" extrusionOk="0">
                  <a:moveTo>
                    <a:pt x="5579" y="0"/>
                  </a:moveTo>
                  <a:cubicBezTo>
                    <a:pt x="4354" y="0"/>
                    <a:pt x="3191" y="102"/>
                    <a:pt x="2461" y="405"/>
                  </a:cubicBezTo>
                  <a:cubicBezTo>
                    <a:pt x="134" y="1180"/>
                    <a:pt x="0" y="8283"/>
                    <a:pt x="0" y="8283"/>
                  </a:cubicBezTo>
                  <a:lnTo>
                    <a:pt x="7372" y="45638"/>
                  </a:lnTo>
                  <a:lnTo>
                    <a:pt x="14992" y="45379"/>
                  </a:lnTo>
                  <a:lnTo>
                    <a:pt x="12665" y="4282"/>
                  </a:lnTo>
                  <a:lnTo>
                    <a:pt x="10732" y="405"/>
                  </a:lnTo>
                  <a:cubicBezTo>
                    <a:pt x="10732" y="405"/>
                    <a:pt x="8030" y="0"/>
                    <a:pt x="55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47"/>
            <p:cNvSpPr/>
            <p:nvPr/>
          </p:nvSpPr>
          <p:spPr>
            <a:xfrm>
              <a:off x="5391600" y="3743200"/>
              <a:ext cx="394200" cy="1155750"/>
            </a:xfrm>
            <a:custGeom>
              <a:avLst/>
              <a:gdLst/>
              <a:ahLst/>
              <a:cxnLst/>
              <a:rect l="l" t="t" r="r" b="b"/>
              <a:pathLst>
                <a:path w="15768" h="46230" extrusionOk="0">
                  <a:moveTo>
                    <a:pt x="5865" y="0"/>
                  </a:moveTo>
                  <a:cubicBezTo>
                    <a:pt x="4648" y="0"/>
                    <a:pt x="3485" y="86"/>
                    <a:pt x="2709" y="345"/>
                  </a:cubicBezTo>
                  <a:cubicBezTo>
                    <a:pt x="259" y="1255"/>
                    <a:pt x="1" y="7841"/>
                    <a:pt x="1" y="8616"/>
                  </a:cubicBezTo>
                  <a:lnTo>
                    <a:pt x="7496" y="45971"/>
                  </a:lnTo>
                  <a:cubicBezTo>
                    <a:pt x="7496" y="46095"/>
                    <a:pt x="7620" y="46229"/>
                    <a:pt x="7755" y="46229"/>
                  </a:cubicBezTo>
                  <a:lnTo>
                    <a:pt x="15375" y="46095"/>
                  </a:lnTo>
                  <a:cubicBezTo>
                    <a:pt x="15509" y="46095"/>
                    <a:pt x="15633" y="46095"/>
                    <a:pt x="15633" y="45971"/>
                  </a:cubicBezTo>
                  <a:cubicBezTo>
                    <a:pt x="15768" y="45971"/>
                    <a:pt x="15768" y="45837"/>
                    <a:pt x="15768" y="45712"/>
                  </a:cubicBezTo>
                  <a:lnTo>
                    <a:pt x="13307" y="4615"/>
                  </a:lnTo>
                  <a:cubicBezTo>
                    <a:pt x="13307" y="4481"/>
                    <a:pt x="13183" y="4356"/>
                    <a:pt x="13048" y="4356"/>
                  </a:cubicBezTo>
                  <a:cubicBezTo>
                    <a:pt x="12790" y="4356"/>
                    <a:pt x="12666" y="4481"/>
                    <a:pt x="12666" y="4739"/>
                  </a:cubicBezTo>
                  <a:lnTo>
                    <a:pt x="15116" y="45454"/>
                  </a:lnTo>
                  <a:lnTo>
                    <a:pt x="8137" y="45578"/>
                  </a:lnTo>
                  <a:lnTo>
                    <a:pt x="642" y="8616"/>
                  </a:lnTo>
                  <a:cubicBezTo>
                    <a:pt x="776" y="6683"/>
                    <a:pt x="1158" y="1637"/>
                    <a:pt x="2844" y="996"/>
                  </a:cubicBezTo>
                  <a:cubicBezTo>
                    <a:pt x="3504" y="763"/>
                    <a:pt x="4505" y="681"/>
                    <a:pt x="5581" y="681"/>
                  </a:cubicBezTo>
                  <a:cubicBezTo>
                    <a:pt x="8078" y="681"/>
                    <a:pt x="10981" y="1120"/>
                    <a:pt x="10981" y="1120"/>
                  </a:cubicBezTo>
                  <a:cubicBezTo>
                    <a:pt x="11239" y="1120"/>
                    <a:pt x="11373" y="996"/>
                    <a:pt x="11373" y="738"/>
                  </a:cubicBezTo>
                  <a:cubicBezTo>
                    <a:pt x="11498" y="603"/>
                    <a:pt x="11373" y="479"/>
                    <a:pt x="11115" y="345"/>
                  </a:cubicBezTo>
                  <a:cubicBezTo>
                    <a:pt x="10943" y="345"/>
                    <a:pt x="8298" y="0"/>
                    <a:pt x="58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47"/>
            <p:cNvSpPr/>
            <p:nvPr/>
          </p:nvSpPr>
          <p:spPr>
            <a:xfrm>
              <a:off x="4790650" y="1648600"/>
              <a:ext cx="329575" cy="807950"/>
            </a:xfrm>
            <a:custGeom>
              <a:avLst/>
              <a:gdLst/>
              <a:ahLst/>
              <a:cxnLst/>
              <a:rect l="l" t="t" r="r" b="b"/>
              <a:pathLst>
                <a:path w="13183" h="32318" extrusionOk="0">
                  <a:moveTo>
                    <a:pt x="3743" y="1"/>
                  </a:moveTo>
                  <a:lnTo>
                    <a:pt x="0" y="19510"/>
                  </a:lnTo>
                  <a:cubicBezTo>
                    <a:pt x="0" y="19510"/>
                    <a:pt x="1417" y="25331"/>
                    <a:pt x="2451" y="25972"/>
                  </a:cubicBezTo>
                  <a:cubicBezTo>
                    <a:pt x="3485" y="26747"/>
                    <a:pt x="4518" y="32051"/>
                    <a:pt x="8271" y="32310"/>
                  </a:cubicBezTo>
                  <a:cubicBezTo>
                    <a:pt x="8349" y="32315"/>
                    <a:pt x="8426" y="32318"/>
                    <a:pt x="8502" y="32318"/>
                  </a:cubicBezTo>
                  <a:cubicBezTo>
                    <a:pt x="12062" y="32318"/>
                    <a:pt x="13183" y="26489"/>
                    <a:pt x="13183" y="26489"/>
                  </a:cubicBezTo>
                  <a:lnTo>
                    <a:pt x="374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47"/>
            <p:cNvSpPr/>
            <p:nvPr/>
          </p:nvSpPr>
          <p:spPr>
            <a:xfrm>
              <a:off x="4780825" y="1642150"/>
              <a:ext cx="348975" cy="820675"/>
            </a:xfrm>
            <a:custGeom>
              <a:avLst/>
              <a:gdLst/>
              <a:ahLst/>
              <a:cxnLst/>
              <a:rect l="l" t="t" r="r" b="b"/>
              <a:pathLst>
                <a:path w="13959" h="32827" extrusionOk="0">
                  <a:moveTo>
                    <a:pt x="4270" y="1551"/>
                  </a:moveTo>
                  <a:lnTo>
                    <a:pt x="13317" y="26747"/>
                  </a:lnTo>
                  <a:cubicBezTo>
                    <a:pt x="13065" y="27503"/>
                    <a:pt x="11832" y="32185"/>
                    <a:pt x="8899" y="32185"/>
                  </a:cubicBezTo>
                  <a:cubicBezTo>
                    <a:pt x="8822" y="32185"/>
                    <a:pt x="8744" y="32182"/>
                    <a:pt x="8664" y="32175"/>
                  </a:cubicBezTo>
                  <a:cubicBezTo>
                    <a:pt x="6204" y="32051"/>
                    <a:pt x="5046" y="29590"/>
                    <a:pt x="4136" y="27781"/>
                  </a:cubicBezTo>
                  <a:cubicBezTo>
                    <a:pt x="3753" y="26881"/>
                    <a:pt x="3361" y="26230"/>
                    <a:pt x="3102" y="25972"/>
                  </a:cubicBezTo>
                  <a:cubicBezTo>
                    <a:pt x="2461" y="25455"/>
                    <a:pt x="1293" y="21970"/>
                    <a:pt x="652" y="19768"/>
                  </a:cubicBezTo>
                  <a:lnTo>
                    <a:pt x="4270" y="1551"/>
                  </a:lnTo>
                  <a:close/>
                  <a:moveTo>
                    <a:pt x="4136" y="0"/>
                  </a:moveTo>
                  <a:cubicBezTo>
                    <a:pt x="4012" y="0"/>
                    <a:pt x="3878" y="124"/>
                    <a:pt x="3878" y="259"/>
                  </a:cubicBezTo>
                  <a:lnTo>
                    <a:pt x="0" y="19768"/>
                  </a:lnTo>
                  <a:lnTo>
                    <a:pt x="0" y="19903"/>
                  </a:lnTo>
                  <a:cubicBezTo>
                    <a:pt x="259" y="20802"/>
                    <a:pt x="1686" y="25713"/>
                    <a:pt x="2720" y="26489"/>
                  </a:cubicBezTo>
                  <a:cubicBezTo>
                    <a:pt x="2844" y="26747"/>
                    <a:pt x="3237" y="27398"/>
                    <a:pt x="3495" y="28039"/>
                  </a:cubicBezTo>
                  <a:cubicBezTo>
                    <a:pt x="4394" y="29849"/>
                    <a:pt x="5687" y="32692"/>
                    <a:pt x="8530" y="32826"/>
                  </a:cubicBezTo>
                  <a:lnTo>
                    <a:pt x="8789" y="32826"/>
                  </a:lnTo>
                  <a:cubicBezTo>
                    <a:pt x="12666" y="32826"/>
                    <a:pt x="13834" y="27140"/>
                    <a:pt x="13958" y="26881"/>
                  </a:cubicBezTo>
                  <a:lnTo>
                    <a:pt x="13958" y="26623"/>
                  </a:lnTo>
                  <a:lnTo>
                    <a:pt x="4529" y="124"/>
                  </a:lnTo>
                  <a:cubicBezTo>
                    <a:pt x="4394" y="0"/>
                    <a:pt x="4270" y="0"/>
                    <a:pt x="41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47"/>
            <p:cNvSpPr/>
            <p:nvPr/>
          </p:nvSpPr>
          <p:spPr>
            <a:xfrm>
              <a:off x="3889075" y="1516000"/>
              <a:ext cx="995150" cy="1205300"/>
            </a:xfrm>
            <a:custGeom>
              <a:avLst/>
              <a:gdLst/>
              <a:ahLst/>
              <a:cxnLst/>
              <a:rect l="l" t="t" r="r" b="b"/>
              <a:pathLst>
                <a:path w="39806" h="48212" extrusionOk="0">
                  <a:moveTo>
                    <a:pt x="15385" y="1"/>
                  </a:moveTo>
                  <a:lnTo>
                    <a:pt x="1" y="5563"/>
                  </a:lnTo>
                  <a:lnTo>
                    <a:pt x="5946" y="48211"/>
                  </a:lnTo>
                  <a:lnTo>
                    <a:pt x="33603" y="48211"/>
                  </a:lnTo>
                  <a:lnTo>
                    <a:pt x="39806" y="5305"/>
                  </a:lnTo>
                  <a:lnTo>
                    <a:pt x="23264" y="135"/>
                  </a:lnTo>
                  <a:lnTo>
                    <a:pt x="1538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47"/>
            <p:cNvSpPr/>
            <p:nvPr/>
          </p:nvSpPr>
          <p:spPr>
            <a:xfrm>
              <a:off x="3879525" y="1506450"/>
              <a:ext cx="1014525" cy="1221300"/>
            </a:xfrm>
            <a:custGeom>
              <a:avLst/>
              <a:gdLst/>
              <a:ahLst/>
              <a:cxnLst/>
              <a:rect l="l" t="t" r="r" b="b"/>
              <a:pathLst>
                <a:path w="40581" h="48852" extrusionOk="0">
                  <a:moveTo>
                    <a:pt x="15767" y="775"/>
                  </a:moveTo>
                  <a:lnTo>
                    <a:pt x="23521" y="900"/>
                  </a:lnTo>
                  <a:lnTo>
                    <a:pt x="39805" y="5945"/>
                  </a:lnTo>
                  <a:lnTo>
                    <a:pt x="33726" y="48200"/>
                  </a:lnTo>
                  <a:lnTo>
                    <a:pt x="6586" y="48200"/>
                  </a:lnTo>
                  <a:lnTo>
                    <a:pt x="776" y="6203"/>
                  </a:lnTo>
                  <a:lnTo>
                    <a:pt x="15767" y="775"/>
                  </a:lnTo>
                  <a:close/>
                  <a:moveTo>
                    <a:pt x="15767" y="0"/>
                  </a:moveTo>
                  <a:cubicBezTo>
                    <a:pt x="15767" y="0"/>
                    <a:pt x="15633" y="0"/>
                    <a:pt x="15633" y="124"/>
                  </a:cubicBezTo>
                  <a:lnTo>
                    <a:pt x="259" y="5687"/>
                  </a:lnTo>
                  <a:cubicBezTo>
                    <a:pt x="124" y="5687"/>
                    <a:pt x="0" y="5811"/>
                    <a:pt x="0" y="5945"/>
                  </a:cubicBezTo>
                  <a:lnTo>
                    <a:pt x="5945" y="48593"/>
                  </a:lnTo>
                  <a:cubicBezTo>
                    <a:pt x="5945" y="48717"/>
                    <a:pt x="6069" y="48852"/>
                    <a:pt x="6328" y="48852"/>
                  </a:cubicBezTo>
                  <a:lnTo>
                    <a:pt x="33985" y="48852"/>
                  </a:lnTo>
                  <a:cubicBezTo>
                    <a:pt x="34119" y="48852"/>
                    <a:pt x="34377" y="48717"/>
                    <a:pt x="34377" y="48593"/>
                  </a:cubicBezTo>
                  <a:lnTo>
                    <a:pt x="40581" y="5811"/>
                  </a:lnTo>
                  <a:cubicBezTo>
                    <a:pt x="40581" y="5552"/>
                    <a:pt x="40446" y="5428"/>
                    <a:pt x="40322" y="5428"/>
                  </a:cubicBezTo>
                  <a:lnTo>
                    <a:pt x="23780" y="259"/>
                  </a:lnTo>
                  <a:lnTo>
                    <a:pt x="23646" y="124"/>
                  </a:lnTo>
                  <a:lnTo>
                    <a:pt x="157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47"/>
            <p:cNvSpPr/>
            <p:nvPr/>
          </p:nvSpPr>
          <p:spPr>
            <a:xfrm>
              <a:off x="4309100" y="1580625"/>
              <a:ext cx="152000" cy="1095450"/>
            </a:xfrm>
            <a:custGeom>
              <a:avLst/>
              <a:gdLst/>
              <a:ahLst/>
              <a:cxnLst/>
              <a:rect l="l" t="t" r="r" b="b"/>
              <a:pathLst>
                <a:path w="6080" h="43818" extrusionOk="0">
                  <a:moveTo>
                    <a:pt x="2844" y="0"/>
                  </a:moveTo>
                  <a:lnTo>
                    <a:pt x="1" y="4787"/>
                  </a:lnTo>
                  <a:lnTo>
                    <a:pt x="2203" y="8013"/>
                  </a:lnTo>
                  <a:lnTo>
                    <a:pt x="394" y="36445"/>
                  </a:lnTo>
                  <a:lnTo>
                    <a:pt x="3102" y="43817"/>
                  </a:lnTo>
                  <a:lnTo>
                    <a:pt x="6080" y="36580"/>
                  </a:lnTo>
                  <a:lnTo>
                    <a:pt x="3619" y="8530"/>
                  </a:lnTo>
                  <a:lnTo>
                    <a:pt x="5563" y="3619"/>
                  </a:lnTo>
                  <a:lnTo>
                    <a:pt x="284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47"/>
            <p:cNvSpPr/>
            <p:nvPr/>
          </p:nvSpPr>
          <p:spPr>
            <a:xfrm>
              <a:off x="4302650" y="1574150"/>
              <a:ext cx="168025" cy="1111475"/>
            </a:xfrm>
            <a:custGeom>
              <a:avLst/>
              <a:gdLst/>
              <a:ahLst/>
              <a:cxnLst/>
              <a:rect l="l" t="t" r="r" b="b"/>
              <a:pathLst>
                <a:path w="6721" h="44459" extrusionOk="0">
                  <a:moveTo>
                    <a:pt x="3102" y="911"/>
                  </a:moveTo>
                  <a:lnTo>
                    <a:pt x="5428" y="4012"/>
                  </a:lnTo>
                  <a:lnTo>
                    <a:pt x="3495" y="8665"/>
                  </a:lnTo>
                  <a:lnTo>
                    <a:pt x="3495" y="8789"/>
                  </a:lnTo>
                  <a:lnTo>
                    <a:pt x="5945" y="36839"/>
                  </a:lnTo>
                  <a:lnTo>
                    <a:pt x="3495" y="43166"/>
                  </a:lnTo>
                  <a:lnTo>
                    <a:pt x="910" y="36580"/>
                  </a:lnTo>
                  <a:lnTo>
                    <a:pt x="2843" y="8406"/>
                  </a:lnTo>
                  <a:lnTo>
                    <a:pt x="2843" y="8148"/>
                  </a:lnTo>
                  <a:lnTo>
                    <a:pt x="652" y="4912"/>
                  </a:lnTo>
                  <a:lnTo>
                    <a:pt x="3102" y="911"/>
                  </a:lnTo>
                  <a:close/>
                  <a:moveTo>
                    <a:pt x="3102" y="1"/>
                  </a:moveTo>
                  <a:cubicBezTo>
                    <a:pt x="2978" y="1"/>
                    <a:pt x="2843" y="1"/>
                    <a:pt x="2843" y="135"/>
                  </a:cubicBezTo>
                  <a:lnTo>
                    <a:pt x="0" y="4788"/>
                  </a:lnTo>
                  <a:lnTo>
                    <a:pt x="0" y="5170"/>
                  </a:lnTo>
                  <a:lnTo>
                    <a:pt x="2202" y="8406"/>
                  </a:lnTo>
                  <a:lnTo>
                    <a:pt x="259" y="36704"/>
                  </a:lnTo>
                  <a:lnTo>
                    <a:pt x="259" y="36839"/>
                  </a:lnTo>
                  <a:lnTo>
                    <a:pt x="3102" y="44200"/>
                  </a:lnTo>
                  <a:cubicBezTo>
                    <a:pt x="3102" y="44335"/>
                    <a:pt x="3236" y="44459"/>
                    <a:pt x="3360" y="44459"/>
                  </a:cubicBezTo>
                  <a:cubicBezTo>
                    <a:pt x="3619" y="44459"/>
                    <a:pt x="3753" y="44335"/>
                    <a:pt x="3753" y="44200"/>
                  </a:cubicBezTo>
                  <a:lnTo>
                    <a:pt x="6596" y="36963"/>
                  </a:lnTo>
                  <a:cubicBezTo>
                    <a:pt x="6596" y="36963"/>
                    <a:pt x="6721" y="36963"/>
                    <a:pt x="6721" y="36839"/>
                  </a:cubicBezTo>
                  <a:lnTo>
                    <a:pt x="4136" y="8789"/>
                  </a:lnTo>
                  <a:lnTo>
                    <a:pt x="6204" y="4012"/>
                  </a:lnTo>
                  <a:cubicBezTo>
                    <a:pt x="6204" y="3878"/>
                    <a:pt x="6204" y="3754"/>
                    <a:pt x="6080" y="3754"/>
                  </a:cubicBezTo>
                  <a:lnTo>
                    <a:pt x="3360" y="135"/>
                  </a:lnTo>
                  <a:cubicBezTo>
                    <a:pt x="3236" y="1"/>
                    <a:pt x="3102" y="1"/>
                    <a:pt x="3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47"/>
            <p:cNvSpPr/>
            <p:nvPr/>
          </p:nvSpPr>
          <p:spPr>
            <a:xfrm>
              <a:off x="4222000" y="1441825"/>
              <a:ext cx="297275" cy="297275"/>
            </a:xfrm>
            <a:custGeom>
              <a:avLst/>
              <a:gdLst/>
              <a:ahLst/>
              <a:cxnLst/>
              <a:rect l="l" t="t" r="r" b="b"/>
              <a:pathLst>
                <a:path w="11891" h="11891" extrusionOk="0">
                  <a:moveTo>
                    <a:pt x="9947" y="0"/>
                  </a:moveTo>
                  <a:lnTo>
                    <a:pt x="1810" y="259"/>
                  </a:lnTo>
                  <a:lnTo>
                    <a:pt x="0" y="4136"/>
                  </a:lnTo>
                  <a:lnTo>
                    <a:pt x="2585" y="11890"/>
                  </a:lnTo>
                  <a:lnTo>
                    <a:pt x="6586" y="8913"/>
                  </a:lnTo>
                  <a:lnTo>
                    <a:pt x="11497" y="11632"/>
                  </a:lnTo>
                  <a:lnTo>
                    <a:pt x="11890" y="1810"/>
                  </a:lnTo>
                  <a:lnTo>
                    <a:pt x="994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47"/>
            <p:cNvSpPr/>
            <p:nvPr/>
          </p:nvSpPr>
          <p:spPr>
            <a:xfrm>
              <a:off x="4215525" y="1435350"/>
              <a:ext cx="313300" cy="310200"/>
            </a:xfrm>
            <a:custGeom>
              <a:avLst/>
              <a:gdLst/>
              <a:ahLst/>
              <a:cxnLst/>
              <a:rect l="l" t="t" r="r" b="b"/>
              <a:pathLst>
                <a:path w="12532" h="12408" extrusionOk="0">
                  <a:moveTo>
                    <a:pt x="10081" y="642"/>
                  </a:moveTo>
                  <a:lnTo>
                    <a:pt x="11891" y="2193"/>
                  </a:lnTo>
                  <a:lnTo>
                    <a:pt x="11498" y="11374"/>
                  </a:lnTo>
                  <a:lnTo>
                    <a:pt x="6980" y="8913"/>
                  </a:lnTo>
                  <a:cubicBezTo>
                    <a:pt x="6913" y="8851"/>
                    <a:pt x="6848" y="8820"/>
                    <a:pt x="6800" y="8820"/>
                  </a:cubicBezTo>
                  <a:cubicBezTo>
                    <a:pt x="6752" y="8820"/>
                    <a:pt x="6721" y="8851"/>
                    <a:pt x="6721" y="8913"/>
                  </a:cubicBezTo>
                  <a:lnTo>
                    <a:pt x="3103" y="11632"/>
                  </a:lnTo>
                  <a:lnTo>
                    <a:pt x="642" y="4395"/>
                  </a:lnTo>
                  <a:lnTo>
                    <a:pt x="2327" y="776"/>
                  </a:lnTo>
                  <a:lnTo>
                    <a:pt x="10081" y="642"/>
                  </a:lnTo>
                  <a:close/>
                  <a:moveTo>
                    <a:pt x="10206" y="1"/>
                  </a:moveTo>
                  <a:lnTo>
                    <a:pt x="2069" y="125"/>
                  </a:lnTo>
                  <a:cubicBezTo>
                    <a:pt x="1934" y="125"/>
                    <a:pt x="1810" y="259"/>
                    <a:pt x="1810" y="383"/>
                  </a:cubicBezTo>
                  <a:lnTo>
                    <a:pt x="1" y="4260"/>
                  </a:lnTo>
                  <a:lnTo>
                    <a:pt x="1" y="4519"/>
                  </a:lnTo>
                  <a:lnTo>
                    <a:pt x="2586" y="12273"/>
                  </a:lnTo>
                  <a:cubicBezTo>
                    <a:pt x="2586" y="12273"/>
                    <a:pt x="2710" y="12408"/>
                    <a:pt x="2844" y="12408"/>
                  </a:cubicBezTo>
                  <a:lnTo>
                    <a:pt x="3103" y="12408"/>
                  </a:lnTo>
                  <a:lnTo>
                    <a:pt x="6845" y="9564"/>
                  </a:lnTo>
                  <a:lnTo>
                    <a:pt x="11632" y="12273"/>
                  </a:lnTo>
                  <a:lnTo>
                    <a:pt x="12015" y="12273"/>
                  </a:lnTo>
                  <a:cubicBezTo>
                    <a:pt x="12015" y="12149"/>
                    <a:pt x="12149" y="12015"/>
                    <a:pt x="12149" y="11891"/>
                  </a:cubicBezTo>
                  <a:lnTo>
                    <a:pt x="12532" y="2069"/>
                  </a:lnTo>
                  <a:cubicBezTo>
                    <a:pt x="12532" y="1934"/>
                    <a:pt x="12532" y="1810"/>
                    <a:pt x="12408" y="1810"/>
                  </a:cubicBezTo>
                  <a:lnTo>
                    <a:pt x="1046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47"/>
            <p:cNvSpPr/>
            <p:nvPr/>
          </p:nvSpPr>
          <p:spPr>
            <a:xfrm>
              <a:off x="4283250" y="1286725"/>
              <a:ext cx="206800" cy="377925"/>
            </a:xfrm>
            <a:custGeom>
              <a:avLst/>
              <a:gdLst/>
              <a:ahLst/>
              <a:cxnLst/>
              <a:rect l="l" t="t" r="r" b="b"/>
              <a:pathLst>
                <a:path w="8272" h="15117" extrusionOk="0">
                  <a:moveTo>
                    <a:pt x="1" y="1"/>
                  </a:moveTo>
                  <a:lnTo>
                    <a:pt x="1" y="9306"/>
                  </a:lnTo>
                  <a:lnTo>
                    <a:pt x="3237" y="15117"/>
                  </a:lnTo>
                  <a:lnTo>
                    <a:pt x="7755" y="9430"/>
                  </a:lnTo>
                  <a:lnTo>
                    <a:pt x="8272" y="4395"/>
                  </a:lnTo>
                  <a:cubicBezTo>
                    <a:pt x="5822" y="141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47"/>
            <p:cNvSpPr/>
            <p:nvPr/>
          </p:nvSpPr>
          <p:spPr>
            <a:xfrm>
              <a:off x="4273700" y="1276925"/>
              <a:ext cx="226175" cy="394175"/>
            </a:xfrm>
            <a:custGeom>
              <a:avLst/>
              <a:gdLst/>
              <a:ahLst/>
              <a:cxnLst/>
              <a:rect l="l" t="t" r="r" b="b"/>
              <a:pathLst>
                <a:path w="9047" h="15767" extrusionOk="0">
                  <a:moveTo>
                    <a:pt x="641" y="775"/>
                  </a:moveTo>
                  <a:cubicBezTo>
                    <a:pt x="2068" y="1168"/>
                    <a:pt x="6204" y="2585"/>
                    <a:pt x="8396" y="4911"/>
                  </a:cubicBezTo>
                  <a:lnTo>
                    <a:pt x="7754" y="9698"/>
                  </a:lnTo>
                  <a:lnTo>
                    <a:pt x="3743" y="14868"/>
                  </a:lnTo>
                  <a:lnTo>
                    <a:pt x="641" y="9564"/>
                  </a:lnTo>
                  <a:lnTo>
                    <a:pt x="641" y="775"/>
                  </a:lnTo>
                  <a:close/>
                  <a:moveTo>
                    <a:pt x="383" y="0"/>
                  </a:moveTo>
                  <a:cubicBezTo>
                    <a:pt x="383" y="0"/>
                    <a:pt x="259" y="0"/>
                    <a:pt x="124" y="134"/>
                  </a:cubicBezTo>
                  <a:cubicBezTo>
                    <a:pt x="124" y="134"/>
                    <a:pt x="0" y="258"/>
                    <a:pt x="0" y="393"/>
                  </a:cubicBezTo>
                  <a:lnTo>
                    <a:pt x="0" y="9698"/>
                  </a:lnTo>
                  <a:lnTo>
                    <a:pt x="0" y="9822"/>
                  </a:lnTo>
                  <a:lnTo>
                    <a:pt x="3360" y="15643"/>
                  </a:lnTo>
                  <a:cubicBezTo>
                    <a:pt x="3484" y="15767"/>
                    <a:pt x="3484" y="15767"/>
                    <a:pt x="3619" y="15767"/>
                  </a:cubicBezTo>
                  <a:cubicBezTo>
                    <a:pt x="3743" y="15767"/>
                    <a:pt x="3877" y="15767"/>
                    <a:pt x="3877" y="15643"/>
                  </a:cubicBezTo>
                  <a:lnTo>
                    <a:pt x="8396" y="9956"/>
                  </a:lnTo>
                  <a:lnTo>
                    <a:pt x="8396" y="9822"/>
                  </a:lnTo>
                  <a:lnTo>
                    <a:pt x="9047" y="4787"/>
                  </a:lnTo>
                  <a:cubicBezTo>
                    <a:pt x="9047" y="4787"/>
                    <a:pt x="9047" y="4653"/>
                    <a:pt x="8912" y="4529"/>
                  </a:cubicBezTo>
                  <a:cubicBezTo>
                    <a:pt x="6328" y="1551"/>
                    <a:pt x="641" y="134"/>
                    <a:pt x="3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47"/>
            <p:cNvSpPr/>
            <p:nvPr/>
          </p:nvSpPr>
          <p:spPr>
            <a:xfrm>
              <a:off x="4225100" y="934425"/>
              <a:ext cx="342500" cy="529275"/>
            </a:xfrm>
            <a:custGeom>
              <a:avLst/>
              <a:gdLst/>
              <a:ahLst/>
              <a:cxnLst/>
              <a:rect l="l" t="t" r="r" b="b"/>
              <a:pathLst>
                <a:path w="13700" h="21171" extrusionOk="0">
                  <a:moveTo>
                    <a:pt x="7372" y="1"/>
                  </a:moveTo>
                  <a:cubicBezTo>
                    <a:pt x="3361" y="1"/>
                    <a:pt x="0" y="3619"/>
                    <a:pt x="0" y="8148"/>
                  </a:cubicBezTo>
                  <a:cubicBezTo>
                    <a:pt x="0" y="9699"/>
                    <a:pt x="393" y="11115"/>
                    <a:pt x="1169" y="12542"/>
                  </a:cubicBezTo>
                  <a:cubicBezTo>
                    <a:pt x="2535" y="14977"/>
                    <a:pt x="4931" y="21170"/>
                    <a:pt x="7914" y="21170"/>
                  </a:cubicBezTo>
                  <a:cubicBezTo>
                    <a:pt x="8883" y="21170"/>
                    <a:pt x="9914" y="20517"/>
                    <a:pt x="10991" y="18870"/>
                  </a:cubicBezTo>
                  <a:cubicBezTo>
                    <a:pt x="12407" y="16936"/>
                    <a:pt x="13059" y="15902"/>
                    <a:pt x="13317" y="13700"/>
                  </a:cubicBezTo>
                  <a:cubicBezTo>
                    <a:pt x="13441" y="12284"/>
                    <a:pt x="13700" y="9823"/>
                    <a:pt x="13700" y="8406"/>
                  </a:cubicBezTo>
                  <a:cubicBezTo>
                    <a:pt x="13700" y="3878"/>
                    <a:pt x="11508" y="1"/>
                    <a:pt x="73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47"/>
            <p:cNvSpPr/>
            <p:nvPr/>
          </p:nvSpPr>
          <p:spPr>
            <a:xfrm>
              <a:off x="4215525" y="924875"/>
              <a:ext cx="361900" cy="549275"/>
            </a:xfrm>
            <a:custGeom>
              <a:avLst/>
              <a:gdLst/>
              <a:ahLst/>
              <a:cxnLst/>
              <a:rect l="l" t="t" r="r" b="b"/>
              <a:pathLst>
                <a:path w="14476" h="21971" extrusionOk="0">
                  <a:moveTo>
                    <a:pt x="7755" y="641"/>
                  </a:moveTo>
                  <a:cubicBezTo>
                    <a:pt x="11891" y="641"/>
                    <a:pt x="13824" y="4911"/>
                    <a:pt x="13824" y="8788"/>
                  </a:cubicBezTo>
                  <a:cubicBezTo>
                    <a:pt x="13824" y="9822"/>
                    <a:pt x="13566" y="11497"/>
                    <a:pt x="13442" y="12924"/>
                  </a:cubicBezTo>
                  <a:cubicBezTo>
                    <a:pt x="13442" y="13307"/>
                    <a:pt x="13442" y="13699"/>
                    <a:pt x="13307" y="13958"/>
                  </a:cubicBezTo>
                  <a:cubicBezTo>
                    <a:pt x="13183" y="16150"/>
                    <a:pt x="12532" y="17060"/>
                    <a:pt x="11374" y="18869"/>
                  </a:cubicBezTo>
                  <a:lnTo>
                    <a:pt x="11115" y="19127"/>
                  </a:lnTo>
                  <a:cubicBezTo>
                    <a:pt x="10206" y="20544"/>
                    <a:pt x="9172" y="21319"/>
                    <a:pt x="8272" y="21319"/>
                  </a:cubicBezTo>
                  <a:cubicBezTo>
                    <a:pt x="6070" y="21195"/>
                    <a:pt x="4002" y="17060"/>
                    <a:pt x="2710" y="14475"/>
                  </a:cubicBezTo>
                  <a:cubicBezTo>
                    <a:pt x="2327" y="13824"/>
                    <a:pt x="2069" y="13183"/>
                    <a:pt x="1810" y="12666"/>
                  </a:cubicBezTo>
                  <a:cubicBezTo>
                    <a:pt x="1159" y="11497"/>
                    <a:pt x="776" y="9946"/>
                    <a:pt x="776" y="8530"/>
                  </a:cubicBezTo>
                  <a:cubicBezTo>
                    <a:pt x="776" y="4260"/>
                    <a:pt x="3878" y="641"/>
                    <a:pt x="7755" y="641"/>
                  </a:cubicBezTo>
                  <a:close/>
                  <a:moveTo>
                    <a:pt x="7755" y="0"/>
                  </a:moveTo>
                  <a:cubicBezTo>
                    <a:pt x="3485" y="0"/>
                    <a:pt x="125" y="3877"/>
                    <a:pt x="125" y="8530"/>
                  </a:cubicBezTo>
                  <a:cubicBezTo>
                    <a:pt x="1" y="10081"/>
                    <a:pt x="518" y="11632"/>
                    <a:pt x="1293" y="13048"/>
                  </a:cubicBezTo>
                  <a:cubicBezTo>
                    <a:pt x="1552" y="13565"/>
                    <a:pt x="1810" y="14082"/>
                    <a:pt x="2069" y="14733"/>
                  </a:cubicBezTo>
                  <a:cubicBezTo>
                    <a:pt x="3620" y="17701"/>
                    <a:pt x="5687" y="21836"/>
                    <a:pt x="8138" y="21971"/>
                  </a:cubicBezTo>
                  <a:lnTo>
                    <a:pt x="8396" y="21971"/>
                  </a:lnTo>
                  <a:cubicBezTo>
                    <a:pt x="9565" y="21971"/>
                    <a:pt x="10598" y="21061"/>
                    <a:pt x="11756" y="19510"/>
                  </a:cubicBezTo>
                  <a:lnTo>
                    <a:pt x="11891" y="19252"/>
                  </a:lnTo>
                  <a:cubicBezTo>
                    <a:pt x="13183" y="17318"/>
                    <a:pt x="13824" y="16284"/>
                    <a:pt x="13959" y="14082"/>
                  </a:cubicBezTo>
                  <a:cubicBezTo>
                    <a:pt x="14083" y="13699"/>
                    <a:pt x="14083" y="13307"/>
                    <a:pt x="14083" y="12924"/>
                  </a:cubicBezTo>
                  <a:cubicBezTo>
                    <a:pt x="14217" y="11497"/>
                    <a:pt x="14476" y="9822"/>
                    <a:pt x="14476" y="8788"/>
                  </a:cubicBezTo>
                  <a:cubicBezTo>
                    <a:pt x="14476" y="3619"/>
                    <a:pt x="11756" y="0"/>
                    <a:pt x="77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47"/>
            <p:cNvSpPr/>
            <p:nvPr/>
          </p:nvSpPr>
          <p:spPr>
            <a:xfrm>
              <a:off x="4451275" y="1173525"/>
              <a:ext cx="55075" cy="116325"/>
            </a:xfrm>
            <a:custGeom>
              <a:avLst/>
              <a:gdLst/>
              <a:ahLst/>
              <a:cxnLst/>
              <a:rect l="l" t="t" r="r" b="b"/>
              <a:pathLst>
                <a:path w="2203" h="4653" extrusionOk="0">
                  <a:moveTo>
                    <a:pt x="1551" y="0"/>
                  </a:moveTo>
                  <a:lnTo>
                    <a:pt x="0" y="4653"/>
                  </a:lnTo>
                  <a:lnTo>
                    <a:pt x="2202" y="4653"/>
                  </a:lnTo>
                  <a:lnTo>
                    <a:pt x="15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47"/>
            <p:cNvSpPr/>
            <p:nvPr/>
          </p:nvSpPr>
          <p:spPr>
            <a:xfrm>
              <a:off x="4441700" y="1163950"/>
              <a:ext cx="71100" cy="135725"/>
            </a:xfrm>
            <a:custGeom>
              <a:avLst/>
              <a:gdLst/>
              <a:ahLst/>
              <a:cxnLst/>
              <a:rect l="l" t="t" r="r" b="b"/>
              <a:pathLst>
                <a:path w="2844" h="5429" extrusionOk="0">
                  <a:moveTo>
                    <a:pt x="1934" y="1"/>
                  </a:moveTo>
                  <a:cubicBezTo>
                    <a:pt x="1676" y="125"/>
                    <a:pt x="1551" y="259"/>
                    <a:pt x="1551" y="383"/>
                  </a:cubicBezTo>
                  <a:lnTo>
                    <a:pt x="2192" y="4653"/>
                  </a:lnTo>
                  <a:lnTo>
                    <a:pt x="383" y="4653"/>
                  </a:lnTo>
                  <a:cubicBezTo>
                    <a:pt x="125" y="4653"/>
                    <a:pt x="1" y="4777"/>
                    <a:pt x="1" y="5036"/>
                  </a:cubicBezTo>
                  <a:cubicBezTo>
                    <a:pt x="1" y="5170"/>
                    <a:pt x="125" y="5294"/>
                    <a:pt x="383" y="5294"/>
                  </a:cubicBezTo>
                  <a:lnTo>
                    <a:pt x="2585" y="5429"/>
                  </a:lnTo>
                  <a:cubicBezTo>
                    <a:pt x="2585" y="5429"/>
                    <a:pt x="2709" y="5294"/>
                    <a:pt x="2844" y="5294"/>
                  </a:cubicBezTo>
                  <a:lnTo>
                    <a:pt x="2844" y="5036"/>
                  </a:lnTo>
                  <a:lnTo>
                    <a:pt x="2192" y="383"/>
                  </a:lnTo>
                  <a:cubicBezTo>
                    <a:pt x="2192" y="125"/>
                    <a:pt x="2068" y="1"/>
                    <a:pt x="19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47"/>
            <p:cNvSpPr/>
            <p:nvPr/>
          </p:nvSpPr>
          <p:spPr>
            <a:xfrm>
              <a:off x="4341425" y="1154125"/>
              <a:ext cx="284325" cy="71950"/>
            </a:xfrm>
            <a:custGeom>
              <a:avLst/>
              <a:gdLst/>
              <a:ahLst/>
              <a:cxnLst/>
              <a:rect l="l" t="t" r="r" b="b"/>
              <a:pathLst>
                <a:path w="11373" h="2878" extrusionOk="0">
                  <a:moveTo>
                    <a:pt x="259" y="1"/>
                  </a:moveTo>
                  <a:cubicBezTo>
                    <a:pt x="0" y="911"/>
                    <a:pt x="259" y="1810"/>
                    <a:pt x="775" y="2462"/>
                  </a:cubicBezTo>
                  <a:cubicBezTo>
                    <a:pt x="1101" y="2782"/>
                    <a:pt x="1975" y="2878"/>
                    <a:pt x="2815" y="2878"/>
                  </a:cubicBezTo>
                  <a:cubicBezTo>
                    <a:pt x="3655" y="2878"/>
                    <a:pt x="4461" y="2782"/>
                    <a:pt x="4653" y="2720"/>
                  </a:cubicBezTo>
                  <a:cubicBezTo>
                    <a:pt x="5045" y="2462"/>
                    <a:pt x="5304" y="518"/>
                    <a:pt x="5304" y="518"/>
                  </a:cubicBezTo>
                  <a:lnTo>
                    <a:pt x="6079" y="518"/>
                  </a:lnTo>
                  <a:cubicBezTo>
                    <a:pt x="6079" y="518"/>
                    <a:pt x="6203" y="2586"/>
                    <a:pt x="7372" y="2720"/>
                  </a:cubicBezTo>
                  <a:cubicBezTo>
                    <a:pt x="7805" y="2828"/>
                    <a:pt x="8329" y="2868"/>
                    <a:pt x="8811" y="2868"/>
                  </a:cubicBezTo>
                  <a:cubicBezTo>
                    <a:pt x="9479" y="2868"/>
                    <a:pt x="10065" y="2792"/>
                    <a:pt x="10215" y="2720"/>
                  </a:cubicBezTo>
                  <a:cubicBezTo>
                    <a:pt x="11373" y="1810"/>
                    <a:pt x="10856" y="1"/>
                    <a:pt x="108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47"/>
            <p:cNvSpPr/>
            <p:nvPr/>
          </p:nvSpPr>
          <p:spPr>
            <a:xfrm>
              <a:off x="4331850" y="1144575"/>
              <a:ext cx="303725" cy="90500"/>
            </a:xfrm>
            <a:custGeom>
              <a:avLst/>
              <a:gdLst/>
              <a:ahLst/>
              <a:cxnLst/>
              <a:rect l="l" t="t" r="r" b="b"/>
              <a:pathLst>
                <a:path w="12149" h="3620" extrusionOk="0">
                  <a:moveTo>
                    <a:pt x="10981" y="641"/>
                  </a:moveTo>
                  <a:cubicBezTo>
                    <a:pt x="11115" y="1158"/>
                    <a:pt x="11115" y="2192"/>
                    <a:pt x="10340" y="2844"/>
                  </a:cubicBezTo>
                  <a:cubicBezTo>
                    <a:pt x="10250" y="2844"/>
                    <a:pt x="9646" y="2899"/>
                    <a:pt x="8910" y="2899"/>
                  </a:cubicBezTo>
                  <a:cubicBezTo>
                    <a:pt x="8542" y="2899"/>
                    <a:pt x="8141" y="2885"/>
                    <a:pt x="7755" y="2844"/>
                  </a:cubicBezTo>
                  <a:cubicBezTo>
                    <a:pt x="6979" y="2709"/>
                    <a:pt x="6845" y="900"/>
                    <a:pt x="6845" y="900"/>
                  </a:cubicBezTo>
                  <a:cubicBezTo>
                    <a:pt x="6845" y="900"/>
                    <a:pt x="6721" y="776"/>
                    <a:pt x="6721" y="641"/>
                  </a:cubicBezTo>
                  <a:close/>
                  <a:moveTo>
                    <a:pt x="5428" y="776"/>
                  </a:moveTo>
                  <a:lnTo>
                    <a:pt x="5428" y="900"/>
                  </a:lnTo>
                  <a:cubicBezTo>
                    <a:pt x="5294" y="1810"/>
                    <a:pt x="5036" y="2585"/>
                    <a:pt x="4912" y="2709"/>
                  </a:cubicBezTo>
                  <a:cubicBezTo>
                    <a:pt x="4714" y="2839"/>
                    <a:pt x="3961" y="2938"/>
                    <a:pt x="3196" y="2938"/>
                  </a:cubicBezTo>
                  <a:cubicBezTo>
                    <a:pt x="2441" y="2938"/>
                    <a:pt x="1674" y="2842"/>
                    <a:pt x="1417" y="2585"/>
                  </a:cubicBezTo>
                  <a:cubicBezTo>
                    <a:pt x="1034" y="2068"/>
                    <a:pt x="776" y="1417"/>
                    <a:pt x="900" y="776"/>
                  </a:cubicBezTo>
                  <a:close/>
                  <a:moveTo>
                    <a:pt x="11239" y="0"/>
                  </a:moveTo>
                  <a:lnTo>
                    <a:pt x="642" y="125"/>
                  </a:lnTo>
                  <a:cubicBezTo>
                    <a:pt x="517" y="125"/>
                    <a:pt x="383" y="125"/>
                    <a:pt x="383" y="259"/>
                  </a:cubicBezTo>
                  <a:cubicBezTo>
                    <a:pt x="1" y="1293"/>
                    <a:pt x="259" y="2327"/>
                    <a:pt x="900" y="2968"/>
                  </a:cubicBezTo>
                  <a:cubicBezTo>
                    <a:pt x="1355" y="3423"/>
                    <a:pt x="2324" y="3552"/>
                    <a:pt x="3229" y="3552"/>
                  </a:cubicBezTo>
                  <a:cubicBezTo>
                    <a:pt x="4134" y="3552"/>
                    <a:pt x="4974" y="3423"/>
                    <a:pt x="5170" y="3361"/>
                  </a:cubicBezTo>
                  <a:cubicBezTo>
                    <a:pt x="5553" y="3226"/>
                    <a:pt x="5811" y="2192"/>
                    <a:pt x="5945" y="1293"/>
                  </a:cubicBezTo>
                  <a:lnTo>
                    <a:pt x="6204" y="1293"/>
                  </a:lnTo>
                  <a:cubicBezTo>
                    <a:pt x="6204" y="1934"/>
                    <a:pt x="6586" y="3361"/>
                    <a:pt x="7620" y="3485"/>
                  </a:cubicBezTo>
                  <a:cubicBezTo>
                    <a:pt x="8137" y="3485"/>
                    <a:pt x="8654" y="3619"/>
                    <a:pt x="9171" y="3619"/>
                  </a:cubicBezTo>
                  <a:cubicBezTo>
                    <a:pt x="9823" y="3619"/>
                    <a:pt x="10464" y="3485"/>
                    <a:pt x="10722" y="3361"/>
                  </a:cubicBezTo>
                  <a:cubicBezTo>
                    <a:pt x="12149" y="2327"/>
                    <a:pt x="11497" y="383"/>
                    <a:pt x="11497" y="259"/>
                  </a:cubicBezTo>
                  <a:cubicBezTo>
                    <a:pt x="11497" y="125"/>
                    <a:pt x="11373" y="0"/>
                    <a:pt x="112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47"/>
            <p:cNvSpPr/>
            <p:nvPr/>
          </p:nvSpPr>
          <p:spPr>
            <a:xfrm>
              <a:off x="4189700" y="853800"/>
              <a:ext cx="468375" cy="634200"/>
            </a:xfrm>
            <a:custGeom>
              <a:avLst/>
              <a:gdLst/>
              <a:ahLst/>
              <a:cxnLst/>
              <a:rect l="l" t="t" r="r" b="b"/>
              <a:pathLst>
                <a:path w="18735" h="25368" extrusionOk="0">
                  <a:moveTo>
                    <a:pt x="8654" y="0"/>
                  </a:moveTo>
                  <a:cubicBezTo>
                    <a:pt x="6203" y="0"/>
                    <a:pt x="2326" y="1292"/>
                    <a:pt x="1158" y="4911"/>
                  </a:cubicBezTo>
                  <a:cubicBezTo>
                    <a:pt x="0" y="8395"/>
                    <a:pt x="2068" y="15891"/>
                    <a:pt x="2709" y="16542"/>
                  </a:cubicBezTo>
                  <a:cubicBezTo>
                    <a:pt x="2709" y="16542"/>
                    <a:pt x="5170" y="21319"/>
                    <a:pt x="5687" y="23004"/>
                  </a:cubicBezTo>
                  <a:cubicBezTo>
                    <a:pt x="6086" y="24300"/>
                    <a:pt x="7879" y="25367"/>
                    <a:pt x="9986" y="25367"/>
                  </a:cubicBezTo>
                  <a:cubicBezTo>
                    <a:pt x="10603" y="25367"/>
                    <a:pt x="11246" y="25276"/>
                    <a:pt x="11890" y="25072"/>
                  </a:cubicBezTo>
                  <a:cubicBezTo>
                    <a:pt x="14599" y="24162"/>
                    <a:pt x="13958" y="20027"/>
                    <a:pt x="13958" y="20027"/>
                  </a:cubicBezTo>
                  <a:cubicBezTo>
                    <a:pt x="13958" y="20027"/>
                    <a:pt x="11394" y="17891"/>
                    <a:pt x="10540" y="17891"/>
                  </a:cubicBezTo>
                  <a:cubicBezTo>
                    <a:pt x="10454" y="17891"/>
                    <a:pt x="10386" y="17912"/>
                    <a:pt x="10339" y="17959"/>
                  </a:cubicBezTo>
                  <a:cubicBezTo>
                    <a:pt x="9871" y="18427"/>
                    <a:pt x="7383" y="20491"/>
                    <a:pt x="6727" y="20491"/>
                  </a:cubicBezTo>
                  <a:cubicBezTo>
                    <a:pt x="6659" y="20491"/>
                    <a:pt x="6610" y="20468"/>
                    <a:pt x="6586" y="20420"/>
                  </a:cubicBezTo>
                  <a:cubicBezTo>
                    <a:pt x="6462" y="19768"/>
                    <a:pt x="5170" y="16408"/>
                    <a:pt x="5170" y="16408"/>
                  </a:cubicBezTo>
                  <a:lnTo>
                    <a:pt x="4518" y="14082"/>
                  </a:lnTo>
                  <a:lnTo>
                    <a:pt x="5687" y="13306"/>
                  </a:lnTo>
                  <a:cubicBezTo>
                    <a:pt x="6069" y="12924"/>
                    <a:pt x="6203" y="12407"/>
                    <a:pt x="5945" y="12014"/>
                  </a:cubicBezTo>
                  <a:lnTo>
                    <a:pt x="5294" y="11115"/>
                  </a:lnTo>
                  <a:cubicBezTo>
                    <a:pt x="5170" y="10980"/>
                    <a:pt x="5170" y="10722"/>
                    <a:pt x="5170" y="10463"/>
                  </a:cubicBezTo>
                  <a:cubicBezTo>
                    <a:pt x="5294" y="9688"/>
                    <a:pt x="5687" y="8137"/>
                    <a:pt x="6720" y="7754"/>
                  </a:cubicBezTo>
                  <a:cubicBezTo>
                    <a:pt x="7026" y="7632"/>
                    <a:pt x="7353" y="7582"/>
                    <a:pt x="7695" y="7582"/>
                  </a:cubicBezTo>
                  <a:cubicBezTo>
                    <a:pt x="8798" y="7582"/>
                    <a:pt x="10054" y="8103"/>
                    <a:pt x="11239" y="8395"/>
                  </a:cubicBezTo>
                  <a:cubicBezTo>
                    <a:pt x="11411" y="8443"/>
                    <a:pt x="11588" y="8464"/>
                    <a:pt x="11764" y="8464"/>
                  </a:cubicBezTo>
                  <a:cubicBezTo>
                    <a:pt x="13046" y="8464"/>
                    <a:pt x="14340" y="7361"/>
                    <a:pt x="14340" y="7361"/>
                  </a:cubicBezTo>
                  <a:lnTo>
                    <a:pt x="14992" y="9688"/>
                  </a:lnTo>
                  <a:cubicBezTo>
                    <a:pt x="16542" y="8271"/>
                    <a:pt x="17576" y="6462"/>
                    <a:pt x="18093" y="4518"/>
                  </a:cubicBezTo>
                  <a:cubicBezTo>
                    <a:pt x="18734" y="1292"/>
                    <a:pt x="11114" y="0"/>
                    <a:pt x="86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47"/>
            <p:cNvSpPr/>
            <p:nvPr/>
          </p:nvSpPr>
          <p:spPr>
            <a:xfrm>
              <a:off x="4183225" y="843975"/>
              <a:ext cx="468375" cy="652675"/>
            </a:xfrm>
            <a:custGeom>
              <a:avLst/>
              <a:gdLst/>
              <a:ahLst/>
              <a:cxnLst/>
              <a:rect l="l" t="t" r="r" b="b"/>
              <a:pathLst>
                <a:path w="18735" h="26107" extrusionOk="0">
                  <a:moveTo>
                    <a:pt x="8913" y="776"/>
                  </a:moveTo>
                  <a:cubicBezTo>
                    <a:pt x="10722" y="776"/>
                    <a:pt x="16150" y="1551"/>
                    <a:pt x="17577" y="3495"/>
                  </a:cubicBezTo>
                  <a:cubicBezTo>
                    <a:pt x="17959" y="3877"/>
                    <a:pt x="18094" y="4270"/>
                    <a:pt x="17959" y="4787"/>
                  </a:cubicBezTo>
                  <a:cubicBezTo>
                    <a:pt x="17577" y="6462"/>
                    <a:pt x="16667" y="8147"/>
                    <a:pt x="15375" y="9440"/>
                  </a:cubicBezTo>
                  <a:lnTo>
                    <a:pt x="14858" y="7754"/>
                  </a:lnTo>
                  <a:cubicBezTo>
                    <a:pt x="14858" y="7630"/>
                    <a:pt x="14734" y="7496"/>
                    <a:pt x="14734" y="7496"/>
                  </a:cubicBezTo>
                  <a:lnTo>
                    <a:pt x="14341" y="7496"/>
                  </a:lnTo>
                  <a:cubicBezTo>
                    <a:pt x="14341" y="7496"/>
                    <a:pt x="13164" y="8477"/>
                    <a:pt x="12006" y="8477"/>
                  </a:cubicBezTo>
                  <a:cubicBezTo>
                    <a:pt x="11835" y="8477"/>
                    <a:pt x="11664" y="8455"/>
                    <a:pt x="11498" y="8406"/>
                  </a:cubicBezTo>
                  <a:cubicBezTo>
                    <a:pt x="11239" y="8406"/>
                    <a:pt x="10857" y="8271"/>
                    <a:pt x="10464" y="8147"/>
                  </a:cubicBezTo>
                  <a:cubicBezTo>
                    <a:pt x="9707" y="7891"/>
                    <a:pt x="8894" y="7638"/>
                    <a:pt x="8094" y="7638"/>
                  </a:cubicBezTo>
                  <a:cubicBezTo>
                    <a:pt x="7670" y="7638"/>
                    <a:pt x="7250" y="7710"/>
                    <a:pt x="6845" y="7889"/>
                  </a:cubicBezTo>
                  <a:cubicBezTo>
                    <a:pt x="5811" y="8271"/>
                    <a:pt x="5294" y="9822"/>
                    <a:pt x="5036" y="10732"/>
                  </a:cubicBezTo>
                  <a:cubicBezTo>
                    <a:pt x="5036" y="11115"/>
                    <a:pt x="5170" y="11508"/>
                    <a:pt x="5294" y="11766"/>
                  </a:cubicBezTo>
                  <a:lnTo>
                    <a:pt x="5946" y="12541"/>
                  </a:lnTo>
                  <a:cubicBezTo>
                    <a:pt x="6070" y="12800"/>
                    <a:pt x="6070" y="13182"/>
                    <a:pt x="5811" y="13441"/>
                  </a:cubicBezTo>
                  <a:lnTo>
                    <a:pt x="4519" y="14216"/>
                  </a:lnTo>
                  <a:cubicBezTo>
                    <a:pt x="4395" y="14216"/>
                    <a:pt x="4395" y="14475"/>
                    <a:pt x="4395" y="14609"/>
                  </a:cubicBezTo>
                  <a:lnTo>
                    <a:pt x="5036" y="16935"/>
                  </a:lnTo>
                  <a:cubicBezTo>
                    <a:pt x="5036" y="17060"/>
                    <a:pt x="6328" y="20296"/>
                    <a:pt x="6587" y="20937"/>
                  </a:cubicBezTo>
                  <a:cubicBezTo>
                    <a:pt x="6587" y="21071"/>
                    <a:pt x="6721" y="21195"/>
                    <a:pt x="6845" y="21195"/>
                  </a:cubicBezTo>
                  <a:cubicBezTo>
                    <a:pt x="6885" y="21206"/>
                    <a:pt x="6928" y="21212"/>
                    <a:pt x="6976" y="21212"/>
                  </a:cubicBezTo>
                  <a:cubicBezTo>
                    <a:pt x="8019" y="21212"/>
                    <a:pt x="10857" y="18610"/>
                    <a:pt x="10857" y="18610"/>
                  </a:cubicBezTo>
                  <a:cubicBezTo>
                    <a:pt x="10873" y="18603"/>
                    <a:pt x="10893" y="18599"/>
                    <a:pt x="10918" y="18599"/>
                  </a:cubicBezTo>
                  <a:cubicBezTo>
                    <a:pt x="11290" y="18599"/>
                    <a:pt x="12612" y="19458"/>
                    <a:pt x="13824" y="20554"/>
                  </a:cubicBezTo>
                  <a:cubicBezTo>
                    <a:pt x="13958" y="21195"/>
                    <a:pt x="14217" y="24431"/>
                    <a:pt x="12015" y="25207"/>
                  </a:cubicBezTo>
                  <a:cubicBezTo>
                    <a:pt x="11449" y="25376"/>
                    <a:pt x="10878" y="25453"/>
                    <a:pt x="10325" y="25453"/>
                  </a:cubicBezTo>
                  <a:cubicBezTo>
                    <a:pt x="8350" y="25453"/>
                    <a:pt x="6608" y="24475"/>
                    <a:pt x="6204" y="23263"/>
                  </a:cubicBezTo>
                  <a:cubicBezTo>
                    <a:pt x="5687" y="21588"/>
                    <a:pt x="3361" y="16935"/>
                    <a:pt x="3226" y="16677"/>
                  </a:cubicBezTo>
                  <a:cubicBezTo>
                    <a:pt x="2709" y="16160"/>
                    <a:pt x="642" y="8788"/>
                    <a:pt x="1810" y="5304"/>
                  </a:cubicBezTo>
                  <a:cubicBezTo>
                    <a:pt x="2844" y="1944"/>
                    <a:pt x="6587" y="776"/>
                    <a:pt x="8913" y="776"/>
                  </a:cubicBezTo>
                  <a:close/>
                  <a:moveTo>
                    <a:pt x="8913" y="0"/>
                  </a:moveTo>
                  <a:cubicBezTo>
                    <a:pt x="6462" y="0"/>
                    <a:pt x="2327" y="1427"/>
                    <a:pt x="1159" y="5170"/>
                  </a:cubicBezTo>
                  <a:cubicBezTo>
                    <a:pt x="1" y="8664"/>
                    <a:pt x="1810" y="16026"/>
                    <a:pt x="2709" y="17060"/>
                  </a:cubicBezTo>
                  <a:cubicBezTo>
                    <a:pt x="2968" y="17576"/>
                    <a:pt x="5036" y="21971"/>
                    <a:pt x="5553" y="23521"/>
                  </a:cubicBezTo>
                  <a:cubicBezTo>
                    <a:pt x="6070" y="24948"/>
                    <a:pt x="8013" y="26106"/>
                    <a:pt x="10205" y="26106"/>
                  </a:cubicBezTo>
                  <a:cubicBezTo>
                    <a:pt x="10857" y="26106"/>
                    <a:pt x="11498" y="25982"/>
                    <a:pt x="12149" y="25848"/>
                  </a:cubicBezTo>
                  <a:cubicBezTo>
                    <a:pt x="15251" y="24814"/>
                    <a:pt x="14475" y="20420"/>
                    <a:pt x="14475" y="20296"/>
                  </a:cubicBezTo>
                  <a:cubicBezTo>
                    <a:pt x="14475" y="20161"/>
                    <a:pt x="14475" y="20161"/>
                    <a:pt x="14341" y="20161"/>
                  </a:cubicBezTo>
                  <a:cubicBezTo>
                    <a:pt x="13167" y="19090"/>
                    <a:pt x="11631" y="17934"/>
                    <a:pt x="10775" y="17934"/>
                  </a:cubicBezTo>
                  <a:cubicBezTo>
                    <a:pt x="10598" y="17934"/>
                    <a:pt x="10449" y="17984"/>
                    <a:pt x="10340" y="18093"/>
                  </a:cubicBezTo>
                  <a:cubicBezTo>
                    <a:pt x="9688" y="18745"/>
                    <a:pt x="7755" y="20296"/>
                    <a:pt x="7103" y="20554"/>
                  </a:cubicBezTo>
                  <a:cubicBezTo>
                    <a:pt x="6845" y="19644"/>
                    <a:pt x="5687" y="16935"/>
                    <a:pt x="5687" y="16801"/>
                  </a:cubicBezTo>
                  <a:lnTo>
                    <a:pt x="5170" y="14609"/>
                  </a:lnTo>
                  <a:lnTo>
                    <a:pt x="6204" y="13958"/>
                  </a:lnTo>
                  <a:cubicBezTo>
                    <a:pt x="6721" y="13441"/>
                    <a:pt x="6845" y="12800"/>
                    <a:pt x="6462" y="12283"/>
                  </a:cubicBezTo>
                  <a:lnTo>
                    <a:pt x="5811" y="11373"/>
                  </a:lnTo>
                  <a:cubicBezTo>
                    <a:pt x="5811" y="11249"/>
                    <a:pt x="5687" y="11115"/>
                    <a:pt x="5811" y="10856"/>
                  </a:cubicBezTo>
                  <a:cubicBezTo>
                    <a:pt x="5946" y="10339"/>
                    <a:pt x="6328" y="8788"/>
                    <a:pt x="7103" y="8406"/>
                  </a:cubicBezTo>
                  <a:cubicBezTo>
                    <a:pt x="7358" y="8334"/>
                    <a:pt x="7632" y="8302"/>
                    <a:pt x="7920" y="8302"/>
                  </a:cubicBezTo>
                  <a:cubicBezTo>
                    <a:pt x="8662" y="8302"/>
                    <a:pt x="9498" y="8513"/>
                    <a:pt x="10340" y="8788"/>
                  </a:cubicBezTo>
                  <a:cubicBezTo>
                    <a:pt x="10598" y="8923"/>
                    <a:pt x="10981" y="9047"/>
                    <a:pt x="11373" y="9047"/>
                  </a:cubicBezTo>
                  <a:cubicBezTo>
                    <a:pt x="11626" y="9132"/>
                    <a:pt x="11885" y="9168"/>
                    <a:pt x="12141" y="9168"/>
                  </a:cubicBezTo>
                  <a:cubicBezTo>
                    <a:pt x="13058" y="9168"/>
                    <a:pt x="13937" y="8705"/>
                    <a:pt x="14341" y="8406"/>
                  </a:cubicBezTo>
                  <a:lnTo>
                    <a:pt x="14992" y="10081"/>
                  </a:lnTo>
                  <a:cubicBezTo>
                    <a:pt x="14992" y="10215"/>
                    <a:pt x="14992" y="10339"/>
                    <a:pt x="15116" y="10339"/>
                  </a:cubicBezTo>
                  <a:cubicBezTo>
                    <a:pt x="15251" y="10339"/>
                    <a:pt x="15375" y="10339"/>
                    <a:pt x="15509" y="10215"/>
                  </a:cubicBezTo>
                  <a:cubicBezTo>
                    <a:pt x="17060" y="8788"/>
                    <a:pt x="18094" y="6979"/>
                    <a:pt x="18611" y="4911"/>
                  </a:cubicBezTo>
                  <a:cubicBezTo>
                    <a:pt x="18735" y="4270"/>
                    <a:pt x="18611" y="3619"/>
                    <a:pt x="18218" y="3102"/>
                  </a:cubicBezTo>
                  <a:cubicBezTo>
                    <a:pt x="16409" y="910"/>
                    <a:pt x="10981" y="0"/>
                    <a:pt x="89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47"/>
            <p:cNvSpPr/>
            <p:nvPr/>
          </p:nvSpPr>
          <p:spPr>
            <a:xfrm>
              <a:off x="4218650" y="962150"/>
              <a:ext cx="213250" cy="72600"/>
            </a:xfrm>
            <a:custGeom>
              <a:avLst/>
              <a:gdLst/>
              <a:ahLst/>
              <a:cxnLst/>
              <a:rect l="l" t="t" r="r" b="b"/>
              <a:pathLst>
                <a:path w="8530" h="2904" extrusionOk="0">
                  <a:moveTo>
                    <a:pt x="7623" y="0"/>
                  </a:moveTo>
                  <a:cubicBezTo>
                    <a:pt x="7584" y="0"/>
                    <a:pt x="7541" y="15"/>
                    <a:pt x="7496" y="60"/>
                  </a:cubicBezTo>
                  <a:lnTo>
                    <a:pt x="7496" y="319"/>
                  </a:lnTo>
                  <a:cubicBezTo>
                    <a:pt x="7496" y="319"/>
                    <a:pt x="8147" y="1353"/>
                    <a:pt x="7889" y="1994"/>
                  </a:cubicBezTo>
                  <a:cubicBezTo>
                    <a:pt x="7754" y="2252"/>
                    <a:pt x="7630" y="2386"/>
                    <a:pt x="7113" y="2510"/>
                  </a:cubicBezTo>
                  <a:cubicBezTo>
                    <a:pt x="6886" y="2586"/>
                    <a:pt x="6615" y="2618"/>
                    <a:pt x="6312" y="2618"/>
                  </a:cubicBezTo>
                  <a:cubicBezTo>
                    <a:pt x="5581" y="2618"/>
                    <a:pt x="4667" y="2435"/>
                    <a:pt x="3753" y="2252"/>
                  </a:cubicBezTo>
                  <a:cubicBezTo>
                    <a:pt x="2744" y="2069"/>
                    <a:pt x="1802" y="1886"/>
                    <a:pt x="1019" y="1886"/>
                  </a:cubicBezTo>
                  <a:cubicBezTo>
                    <a:pt x="695" y="1886"/>
                    <a:pt x="398" y="1918"/>
                    <a:pt x="134" y="1994"/>
                  </a:cubicBezTo>
                  <a:cubicBezTo>
                    <a:pt x="134" y="1994"/>
                    <a:pt x="0" y="2128"/>
                    <a:pt x="134" y="2252"/>
                  </a:cubicBezTo>
                  <a:lnTo>
                    <a:pt x="258" y="2386"/>
                  </a:lnTo>
                  <a:cubicBezTo>
                    <a:pt x="545" y="2241"/>
                    <a:pt x="922" y="2185"/>
                    <a:pt x="1347" y="2185"/>
                  </a:cubicBezTo>
                  <a:cubicBezTo>
                    <a:pt x="2071" y="2185"/>
                    <a:pt x="2939" y="2348"/>
                    <a:pt x="3753" y="2510"/>
                  </a:cubicBezTo>
                  <a:cubicBezTo>
                    <a:pt x="4653" y="2769"/>
                    <a:pt x="5686" y="2903"/>
                    <a:pt x="6462" y="2903"/>
                  </a:cubicBezTo>
                  <a:lnTo>
                    <a:pt x="7237" y="2903"/>
                  </a:lnTo>
                  <a:cubicBezTo>
                    <a:pt x="7754" y="2769"/>
                    <a:pt x="8147" y="2510"/>
                    <a:pt x="8271" y="2128"/>
                  </a:cubicBezTo>
                  <a:cubicBezTo>
                    <a:pt x="8530" y="1218"/>
                    <a:pt x="7754" y="60"/>
                    <a:pt x="7754" y="60"/>
                  </a:cubicBezTo>
                  <a:cubicBezTo>
                    <a:pt x="7754" y="60"/>
                    <a:pt x="7699" y="0"/>
                    <a:pt x="76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47"/>
            <p:cNvSpPr/>
            <p:nvPr/>
          </p:nvSpPr>
          <p:spPr>
            <a:xfrm>
              <a:off x="4225100" y="1075975"/>
              <a:ext cx="109875" cy="32950"/>
            </a:xfrm>
            <a:custGeom>
              <a:avLst/>
              <a:gdLst/>
              <a:ahLst/>
              <a:cxnLst/>
              <a:rect l="l" t="t" r="r" b="b"/>
              <a:pathLst>
                <a:path w="4395" h="1318" extrusionOk="0">
                  <a:moveTo>
                    <a:pt x="3509" y="1"/>
                  </a:moveTo>
                  <a:cubicBezTo>
                    <a:pt x="2550" y="1"/>
                    <a:pt x="938" y="125"/>
                    <a:pt x="135" y="935"/>
                  </a:cubicBezTo>
                  <a:cubicBezTo>
                    <a:pt x="0" y="1059"/>
                    <a:pt x="0" y="1194"/>
                    <a:pt x="135" y="1194"/>
                  </a:cubicBezTo>
                  <a:cubicBezTo>
                    <a:pt x="135" y="1194"/>
                    <a:pt x="135" y="1318"/>
                    <a:pt x="259" y="1318"/>
                  </a:cubicBezTo>
                  <a:cubicBezTo>
                    <a:pt x="259" y="1318"/>
                    <a:pt x="259" y="1194"/>
                    <a:pt x="393" y="1194"/>
                  </a:cubicBezTo>
                  <a:cubicBezTo>
                    <a:pt x="1012" y="495"/>
                    <a:pt x="2276" y="355"/>
                    <a:pt x="3194" y="355"/>
                  </a:cubicBezTo>
                  <a:cubicBezTo>
                    <a:pt x="3811" y="355"/>
                    <a:pt x="4271" y="418"/>
                    <a:pt x="4271" y="418"/>
                  </a:cubicBezTo>
                  <a:lnTo>
                    <a:pt x="4395" y="284"/>
                  </a:lnTo>
                  <a:cubicBezTo>
                    <a:pt x="4395" y="160"/>
                    <a:pt x="4395" y="25"/>
                    <a:pt x="4271" y="25"/>
                  </a:cubicBezTo>
                  <a:cubicBezTo>
                    <a:pt x="4229" y="25"/>
                    <a:pt x="3933" y="1"/>
                    <a:pt x="3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47"/>
            <p:cNvSpPr/>
            <p:nvPr/>
          </p:nvSpPr>
          <p:spPr>
            <a:xfrm>
              <a:off x="4418950" y="1335900"/>
              <a:ext cx="90500" cy="25050"/>
            </a:xfrm>
            <a:custGeom>
              <a:avLst/>
              <a:gdLst/>
              <a:ahLst/>
              <a:cxnLst/>
              <a:rect l="l" t="t" r="r" b="b"/>
              <a:pathLst>
                <a:path w="3620" h="1002" extrusionOk="0">
                  <a:moveTo>
                    <a:pt x="261" y="1"/>
                  </a:moveTo>
                  <a:cubicBezTo>
                    <a:pt x="228" y="1"/>
                    <a:pt x="197" y="35"/>
                    <a:pt x="135" y="102"/>
                  </a:cubicBezTo>
                  <a:cubicBezTo>
                    <a:pt x="1" y="102"/>
                    <a:pt x="1" y="226"/>
                    <a:pt x="135" y="226"/>
                  </a:cubicBezTo>
                  <a:cubicBezTo>
                    <a:pt x="518" y="877"/>
                    <a:pt x="1169" y="1001"/>
                    <a:pt x="1686" y="1001"/>
                  </a:cubicBezTo>
                  <a:cubicBezTo>
                    <a:pt x="2586" y="1001"/>
                    <a:pt x="3361" y="619"/>
                    <a:pt x="3495" y="484"/>
                  </a:cubicBezTo>
                  <a:cubicBezTo>
                    <a:pt x="3619" y="484"/>
                    <a:pt x="3619" y="360"/>
                    <a:pt x="3495" y="360"/>
                  </a:cubicBezTo>
                  <a:cubicBezTo>
                    <a:pt x="3495" y="226"/>
                    <a:pt x="3361" y="226"/>
                    <a:pt x="3361" y="226"/>
                  </a:cubicBezTo>
                  <a:cubicBezTo>
                    <a:pt x="3361" y="226"/>
                    <a:pt x="2511" y="651"/>
                    <a:pt x="1664" y="651"/>
                  </a:cubicBezTo>
                  <a:cubicBezTo>
                    <a:pt x="1190" y="651"/>
                    <a:pt x="717" y="517"/>
                    <a:pt x="394" y="102"/>
                  </a:cubicBezTo>
                  <a:cubicBezTo>
                    <a:pt x="326" y="35"/>
                    <a:pt x="293" y="1"/>
                    <a:pt x="2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47"/>
            <p:cNvSpPr/>
            <p:nvPr/>
          </p:nvSpPr>
          <p:spPr>
            <a:xfrm>
              <a:off x="4215525" y="1205925"/>
              <a:ext cx="87150" cy="120350"/>
            </a:xfrm>
            <a:custGeom>
              <a:avLst/>
              <a:gdLst/>
              <a:ahLst/>
              <a:cxnLst/>
              <a:rect l="l" t="t" r="r" b="b"/>
              <a:pathLst>
                <a:path w="3486" h="4814" extrusionOk="0">
                  <a:moveTo>
                    <a:pt x="607" y="0"/>
                  </a:moveTo>
                  <a:cubicBezTo>
                    <a:pt x="267" y="0"/>
                    <a:pt x="1" y="283"/>
                    <a:pt x="1" y="1165"/>
                  </a:cubicBezTo>
                  <a:cubicBezTo>
                    <a:pt x="1" y="3615"/>
                    <a:pt x="642" y="3615"/>
                    <a:pt x="1810" y="4525"/>
                  </a:cubicBezTo>
                  <a:cubicBezTo>
                    <a:pt x="2163" y="4737"/>
                    <a:pt x="2448" y="4814"/>
                    <a:pt x="2675" y="4814"/>
                  </a:cubicBezTo>
                  <a:cubicBezTo>
                    <a:pt x="3283" y="4814"/>
                    <a:pt x="3485" y="4267"/>
                    <a:pt x="3485" y="4267"/>
                  </a:cubicBezTo>
                  <a:lnTo>
                    <a:pt x="2069" y="907"/>
                  </a:lnTo>
                  <a:cubicBezTo>
                    <a:pt x="2069" y="907"/>
                    <a:pt x="1218" y="0"/>
                    <a:pt x="60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47"/>
            <p:cNvSpPr/>
            <p:nvPr/>
          </p:nvSpPr>
          <p:spPr>
            <a:xfrm>
              <a:off x="4205725" y="1197450"/>
              <a:ext cx="106775" cy="137650"/>
            </a:xfrm>
            <a:custGeom>
              <a:avLst/>
              <a:gdLst/>
              <a:ahLst/>
              <a:cxnLst/>
              <a:rect l="l" t="t" r="r" b="b"/>
              <a:pathLst>
                <a:path w="4271" h="5506" extrusionOk="0">
                  <a:moveTo>
                    <a:pt x="991" y="0"/>
                  </a:moveTo>
                  <a:cubicBezTo>
                    <a:pt x="875" y="0"/>
                    <a:pt x="760" y="24"/>
                    <a:pt x="651" y="77"/>
                  </a:cubicBezTo>
                  <a:cubicBezTo>
                    <a:pt x="0" y="212"/>
                    <a:pt x="0" y="1111"/>
                    <a:pt x="0" y="1504"/>
                  </a:cubicBezTo>
                  <a:cubicBezTo>
                    <a:pt x="0" y="3696"/>
                    <a:pt x="517" y="4089"/>
                    <a:pt x="1551" y="4730"/>
                  </a:cubicBezTo>
                  <a:cubicBezTo>
                    <a:pt x="1685" y="4864"/>
                    <a:pt x="1944" y="4988"/>
                    <a:pt x="2068" y="5123"/>
                  </a:cubicBezTo>
                  <a:cubicBezTo>
                    <a:pt x="2461" y="5381"/>
                    <a:pt x="2843" y="5505"/>
                    <a:pt x="3102" y="5505"/>
                  </a:cubicBezTo>
                  <a:cubicBezTo>
                    <a:pt x="3236" y="5505"/>
                    <a:pt x="3360" y="5505"/>
                    <a:pt x="3495" y="5381"/>
                  </a:cubicBezTo>
                  <a:cubicBezTo>
                    <a:pt x="4012" y="5247"/>
                    <a:pt x="4136" y="4730"/>
                    <a:pt x="4270" y="4730"/>
                  </a:cubicBezTo>
                  <a:cubicBezTo>
                    <a:pt x="4270" y="4606"/>
                    <a:pt x="4136" y="4347"/>
                    <a:pt x="4012" y="4347"/>
                  </a:cubicBezTo>
                  <a:cubicBezTo>
                    <a:pt x="3972" y="4308"/>
                    <a:pt x="3921" y="4291"/>
                    <a:pt x="3870" y="4291"/>
                  </a:cubicBezTo>
                  <a:cubicBezTo>
                    <a:pt x="3747" y="4291"/>
                    <a:pt x="3619" y="4384"/>
                    <a:pt x="3619" y="4471"/>
                  </a:cubicBezTo>
                  <a:cubicBezTo>
                    <a:pt x="3619" y="4471"/>
                    <a:pt x="3495" y="4730"/>
                    <a:pt x="3236" y="4864"/>
                  </a:cubicBezTo>
                  <a:cubicBezTo>
                    <a:pt x="2978" y="4864"/>
                    <a:pt x="2719" y="4730"/>
                    <a:pt x="2461" y="4606"/>
                  </a:cubicBezTo>
                  <a:cubicBezTo>
                    <a:pt x="2202" y="4471"/>
                    <a:pt x="2068" y="4347"/>
                    <a:pt x="1944" y="4213"/>
                  </a:cubicBezTo>
                  <a:cubicBezTo>
                    <a:pt x="1034" y="3696"/>
                    <a:pt x="651" y="3437"/>
                    <a:pt x="651" y="1504"/>
                  </a:cubicBezTo>
                  <a:cubicBezTo>
                    <a:pt x="651" y="853"/>
                    <a:pt x="775" y="729"/>
                    <a:pt x="910" y="594"/>
                  </a:cubicBezTo>
                  <a:cubicBezTo>
                    <a:pt x="1168" y="594"/>
                    <a:pt x="1809" y="987"/>
                    <a:pt x="2202" y="1504"/>
                  </a:cubicBezTo>
                  <a:cubicBezTo>
                    <a:pt x="2264" y="1566"/>
                    <a:pt x="2360" y="1597"/>
                    <a:pt x="2457" y="1597"/>
                  </a:cubicBezTo>
                  <a:cubicBezTo>
                    <a:pt x="2554" y="1597"/>
                    <a:pt x="2652" y="1566"/>
                    <a:pt x="2719" y="1504"/>
                  </a:cubicBezTo>
                  <a:cubicBezTo>
                    <a:pt x="2843" y="1370"/>
                    <a:pt x="2843" y="1111"/>
                    <a:pt x="2719" y="987"/>
                  </a:cubicBezTo>
                  <a:cubicBezTo>
                    <a:pt x="2497" y="872"/>
                    <a:pt x="1702" y="0"/>
                    <a:pt x="9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47"/>
            <p:cNvSpPr/>
            <p:nvPr/>
          </p:nvSpPr>
          <p:spPr>
            <a:xfrm>
              <a:off x="3808425" y="2721275"/>
              <a:ext cx="1153350" cy="2381100"/>
            </a:xfrm>
            <a:custGeom>
              <a:avLst/>
              <a:gdLst/>
              <a:ahLst/>
              <a:cxnLst/>
              <a:rect l="l" t="t" r="r" b="b"/>
              <a:pathLst>
                <a:path w="46134" h="95244" extrusionOk="0">
                  <a:moveTo>
                    <a:pt x="9172" y="0"/>
                  </a:moveTo>
                  <a:lnTo>
                    <a:pt x="1" y="94726"/>
                  </a:lnTo>
                  <a:lnTo>
                    <a:pt x="125" y="94726"/>
                  </a:lnTo>
                  <a:lnTo>
                    <a:pt x="5946" y="95243"/>
                  </a:lnTo>
                  <a:cubicBezTo>
                    <a:pt x="5946" y="95243"/>
                    <a:pt x="12532" y="73273"/>
                    <a:pt x="12532" y="71722"/>
                  </a:cubicBezTo>
                  <a:cubicBezTo>
                    <a:pt x="12532" y="70047"/>
                    <a:pt x="14341" y="54921"/>
                    <a:pt x="14341" y="54921"/>
                  </a:cubicBezTo>
                  <a:lnTo>
                    <a:pt x="23646" y="22488"/>
                  </a:lnTo>
                  <a:lnTo>
                    <a:pt x="31793" y="54921"/>
                  </a:lnTo>
                  <a:cubicBezTo>
                    <a:pt x="31793" y="54921"/>
                    <a:pt x="33727" y="70047"/>
                    <a:pt x="33727" y="71722"/>
                  </a:cubicBezTo>
                  <a:cubicBezTo>
                    <a:pt x="33727" y="73273"/>
                    <a:pt x="40189" y="95243"/>
                    <a:pt x="40189" y="95243"/>
                  </a:cubicBezTo>
                  <a:lnTo>
                    <a:pt x="45751" y="94726"/>
                  </a:lnTo>
                  <a:lnTo>
                    <a:pt x="46134" y="94726"/>
                  </a:lnTo>
                  <a:lnTo>
                    <a:pt x="45875" y="93827"/>
                  </a:lnTo>
                  <a:lnTo>
                    <a:pt x="3682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47"/>
            <p:cNvSpPr/>
            <p:nvPr/>
          </p:nvSpPr>
          <p:spPr>
            <a:xfrm>
              <a:off x="3798625" y="2711450"/>
              <a:ext cx="1169625" cy="2400750"/>
            </a:xfrm>
            <a:custGeom>
              <a:avLst/>
              <a:gdLst/>
              <a:ahLst/>
              <a:cxnLst/>
              <a:rect l="l" t="t" r="r" b="b"/>
              <a:pathLst>
                <a:path w="46785" h="96030" extrusionOk="0">
                  <a:moveTo>
                    <a:pt x="36962" y="652"/>
                  </a:moveTo>
                  <a:lnTo>
                    <a:pt x="46009" y="94344"/>
                  </a:lnTo>
                  <a:lnTo>
                    <a:pt x="46009" y="94861"/>
                  </a:lnTo>
                  <a:lnTo>
                    <a:pt x="40839" y="95254"/>
                  </a:lnTo>
                  <a:cubicBezTo>
                    <a:pt x="39030" y="89050"/>
                    <a:pt x="34377" y="73407"/>
                    <a:pt x="34377" y="72115"/>
                  </a:cubicBezTo>
                  <a:cubicBezTo>
                    <a:pt x="34377" y="70440"/>
                    <a:pt x="32568" y="55965"/>
                    <a:pt x="32568" y="55314"/>
                  </a:cubicBezTo>
                  <a:lnTo>
                    <a:pt x="24297" y="22746"/>
                  </a:lnTo>
                  <a:cubicBezTo>
                    <a:pt x="24297" y="22622"/>
                    <a:pt x="24173" y="22488"/>
                    <a:pt x="24038" y="22488"/>
                  </a:cubicBezTo>
                  <a:cubicBezTo>
                    <a:pt x="23914" y="22488"/>
                    <a:pt x="23780" y="22622"/>
                    <a:pt x="23656" y="22746"/>
                  </a:cubicBezTo>
                  <a:lnTo>
                    <a:pt x="14475" y="55314"/>
                  </a:lnTo>
                  <a:cubicBezTo>
                    <a:pt x="14351" y="55965"/>
                    <a:pt x="12541" y="70440"/>
                    <a:pt x="12541" y="72115"/>
                  </a:cubicBezTo>
                  <a:cubicBezTo>
                    <a:pt x="12541" y="73407"/>
                    <a:pt x="8013" y="89050"/>
                    <a:pt x="6079" y="95254"/>
                  </a:cubicBezTo>
                  <a:lnTo>
                    <a:pt x="776" y="94861"/>
                  </a:lnTo>
                  <a:lnTo>
                    <a:pt x="9822" y="652"/>
                  </a:lnTo>
                  <a:close/>
                  <a:moveTo>
                    <a:pt x="9564" y="0"/>
                  </a:moveTo>
                  <a:cubicBezTo>
                    <a:pt x="9305" y="0"/>
                    <a:pt x="9181" y="135"/>
                    <a:pt x="9181" y="393"/>
                  </a:cubicBezTo>
                  <a:lnTo>
                    <a:pt x="0" y="95119"/>
                  </a:lnTo>
                  <a:cubicBezTo>
                    <a:pt x="0" y="95254"/>
                    <a:pt x="134" y="95254"/>
                    <a:pt x="134" y="95378"/>
                  </a:cubicBezTo>
                  <a:cubicBezTo>
                    <a:pt x="259" y="95378"/>
                    <a:pt x="259" y="95512"/>
                    <a:pt x="393" y="95512"/>
                  </a:cubicBezTo>
                  <a:lnTo>
                    <a:pt x="517" y="95512"/>
                  </a:lnTo>
                  <a:lnTo>
                    <a:pt x="6338" y="96029"/>
                  </a:lnTo>
                  <a:cubicBezTo>
                    <a:pt x="6462" y="96029"/>
                    <a:pt x="6596" y="95895"/>
                    <a:pt x="6720" y="95771"/>
                  </a:cubicBezTo>
                  <a:cubicBezTo>
                    <a:pt x="6979" y="94861"/>
                    <a:pt x="13182" y="73800"/>
                    <a:pt x="13182" y="72115"/>
                  </a:cubicBezTo>
                  <a:cubicBezTo>
                    <a:pt x="13182" y="70440"/>
                    <a:pt x="15126" y="55573"/>
                    <a:pt x="15126" y="55449"/>
                  </a:cubicBezTo>
                  <a:lnTo>
                    <a:pt x="24038" y="24173"/>
                  </a:lnTo>
                  <a:lnTo>
                    <a:pt x="31927" y="55449"/>
                  </a:lnTo>
                  <a:cubicBezTo>
                    <a:pt x="31927" y="55573"/>
                    <a:pt x="33736" y="70564"/>
                    <a:pt x="33736" y="72115"/>
                  </a:cubicBezTo>
                  <a:cubicBezTo>
                    <a:pt x="33736" y="73666"/>
                    <a:pt x="40064" y="94861"/>
                    <a:pt x="40322" y="95771"/>
                  </a:cubicBezTo>
                  <a:cubicBezTo>
                    <a:pt x="40322" y="95895"/>
                    <a:pt x="40457" y="96029"/>
                    <a:pt x="40581" y="96029"/>
                  </a:cubicBezTo>
                  <a:lnTo>
                    <a:pt x="46143" y="95512"/>
                  </a:lnTo>
                  <a:lnTo>
                    <a:pt x="46526" y="95512"/>
                  </a:lnTo>
                  <a:cubicBezTo>
                    <a:pt x="46660" y="95512"/>
                    <a:pt x="46660" y="95378"/>
                    <a:pt x="46784" y="95378"/>
                  </a:cubicBezTo>
                  <a:lnTo>
                    <a:pt x="46784" y="95119"/>
                  </a:lnTo>
                  <a:lnTo>
                    <a:pt x="46660" y="94220"/>
                  </a:lnTo>
                  <a:lnTo>
                    <a:pt x="37613" y="393"/>
                  </a:lnTo>
                  <a:cubicBezTo>
                    <a:pt x="37613" y="135"/>
                    <a:pt x="37355" y="0"/>
                    <a:pt x="372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47"/>
            <p:cNvSpPr/>
            <p:nvPr/>
          </p:nvSpPr>
          <p:spPr>
            <a:xfrm>
              <a:off x="4519250" y="2853600"/>
              <a:ext cx="164675" cy="229550"/>
            </a:xfrm>
            <a:custGeom>
              <a:avLst/>
              <a:gdLst/>
              <a:ahLst/>
              <a:cxnLst/>
              <a:rect l="l" t="t" r="r" b="b"/>
              <a:pathLst>
                <a:path w="6587" h="9182" extrusionOk="0">
                  <a:moveTo>
                    <a:pt x="6462" y="1"/>
                  </a:moveTo>
                  <a:cubicBezTo>
                    <a:pt x="6328" y="1"/>
                    <a:pt x="6204" y="1"/>
                    <a:pt x="6204" y="135"/>
                  </a:cubicBezTo>
                  <a:lnTo>
                    <a:pt x="0" y="8923"/>
                  </a:lnTo>
                  <a:cubicBezTo>
                    <a:pt x="0" y="9048"/>
                    <a:pt x="0" y="9048"/>
                    <a:pt x="124" y="9182"/>
                  </a:cubicBezTo>
                  <a:cubicBezTo>
                    <a:pt x="259" y="9182"/>
                    <a:pt x="259" y="9182"/>
                    <a:pt x="259" y="9048"/>
                  </a:cubicBezTo>
                  <a:lnTo>
                    <a:pt x="6462" y="259"/>
                  </a:lnTo>
                  <a:cubicBezTo>
                    <a:pt x="6586" y="259"/>
                    <a:pt x="6462" y="135"/>
                    <a:pt x="6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47"/>
            <p:cNvSpPr/>
            <p:nvPr/>
          </p:nvSpPr>
          <p:spPr>
            <a:xfrm>
              <a:off x="4496500" y="2903925"/>
              <a:ext cx="103425" cy="162950"/>
            </a:xfrm>
            <a:custGeom>
              <a:avLst/>
              <a:gdLst/>
              <a:ahLst/>
              <a:cxnLst/>
              <a:rect l="l" t="t" r="r" b="b"/>
              <a:pathLst>
                <a:path w="4137" h="6518" extrusionOk="0">
                  <a:moveTo>
                    <a:pt x="3973" y="1"/>
                  </a:moveTo>
                  <a:cubicBezTo>
                    <a:pt x="3924" y="1"/>
                    <a:pt x="3836" y="56"/>
                    <a:pt x="3754" y="56"/>
                  </a:cubicBezTo>
                  <a:lnTo>
                    <a:pt x="0" y="6259"/>
                  </a:lnTo>
                  <a:cubicBezTo>
                    <a:pt x="0" y="6394"/>
                    <a:pt x="0" y="6394"/>
                    <a:pt x="135" y="6518"/>
                  </a:cubicBezTo>
                  <a:lnTo>
                    <a:pt x="259" y="6518"/>
                  </a:lnTo>
                  <a:lnTo>
                    <a:pt x="393" y="6394"/>
                  </a:lnTo>
                  <a:lnTo>
                    <a:pt x="4136" y="314"/>
                  </a:lnTo>
                  <a:cubicBezTo>
                    <a:pt x="4136" y="190"/>
                    <a:pt x="4136" y="56"/>
                    <a:pt x="4012" y="56"/>
                  </a:cubicBezTo>
                  <a:cubicBezTo>
                    <a:pt x="4012" y="14"/>
                    <a:pt x="3997" y="1"/>
                    <a:pt x="3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47"/>
            <p:cNvSpPr/>
            <p:nvPr/>
          </p:nvSpPr>
          <p:spPr>
            <a:xfrm>
              <a:off x="4150925" y="2893225"/>
              <a:ext cx="145275" cy="157625"/>
            </a:xfrm>
            <a:custGeom>
              <a:avLst/>
              <a:gdLst/>
              <a:ahLst/>
              <a:cxnLst/>
              <a:rect l="l" t="t" r="r" b="b"/>
              <a:pathLst>
                <a:path w="5811" h="6305" extrusionOk="0">
                  <a:moveTo>
                    <a:pt x="176" y="0"/>
                  </a:moveTo>
                  <a:cubicBezTo>
                    <a:pt x="127" y="0"/>
                    <a:pt x="62" y="34"/>
                    <a:pt x="0" y="101"/>
                  </a:cubicBezTo>
                  <a:lnTo>
                    <a:pt x="0" y="225"/>
                  </a:lnTo>
                  <a:lnTo>
                    <a:pt x="5552" y="6170"/>
                  </a:lnTo>
                  <a:cubicBezTo>
                    <a:pt x="5552" y="6305"/>
                    <a:pt x="5552" y="6305"/>
                    <a:pt x="5687" y="6305"/>
                  </a:cubicBezTo>
                  <a:lnTo>
                    <a:pt x="5811" y="6170"/>
                  </a:lnTo>
                  <a:lnTo>
                    <a:pt x="5811" y="6046"/>
                  </a:lnTo>
                  <a:lnTo>
                    <a:pt x="259" y="101"/>
                  </a:lnTo>
                  <a:cubicBezTo>
                    <a:pt x="259" y="34"/>
                    <a:pt x="225" y="0"/>
                    <a:pt x="1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47"/>
            <p:cNvSpPr/>
            <p:nvPr/>
          </p:nvSpPr>
          <p:spPr>
            <a:xfrm>
              <a:off x="4138000" y="2948200"/>
              <a:ext cx="209900" cy="206050"/>
            </a:xfrm>
            <a:custGeom>
              <a:avLst/>
              <a:gdLst/>
              <a:ahLst/>
              <a:cxnLst/>
              <a:rect l="l" t="t" r="r" b="b"/>
              <a:pathLst>
                <a:path w="8396" h="8242" extrusionOk="0">
                  <a:moveTo>
                    <a:pt x="207" y="1"/>
                  </a:moveTo>
                  <a:cubicBezTo>
                    <a:pt x="158" y="1"/>
                    <a:pt x="124" y="32"/>
                    <a:pt x="124" y="94"/>
                  </a:cubicBezTo>
                  <a:cubicBezTo>
                    <a:pt x="0" y="94"/>
                    <a:pt x="0" y="228"/>
                    <a:pt x="124" y="228"/>
                  </a:cubicBezTo>
                  <a:lnTo>
                    <a:pt x="8013" y="8241"/>
                  </a:lnTo>
                  <a:lnTo>
                    <a:pt x="8271" y="8241"/>
                  </a:lnTo>
                  <a:cubicBezTo>
                    <a:pt x="8396" y="8107"/>
                    <a:pt x="8396" y="7983"/>
                    <a:pt x="8271" y="7983"/>
                  </a:cubicBezTo>
                  <a:lnTo>
                    <a:pt x="383" y="94"/>
                  </a:lnTo>
                  <a:cubicBezTo>
                    <a:pt x="321" y="32"/>
                    <a:pt x="256" y="1"/>
                    <a:pt x="2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47"/>
            <p:cNvSpPr/>
            <p:nvPr/>
          </p:nvSpPr>
          <p:spPr>
            <a:xfrm>
              <a:off x="4073375" y="2737300"/>
              <a:ext cx="620375" cy="9850"/>
            </a:xfrm>
            <a:custGeom>
              <a:avLst/>
              <a:gdLst/>
              <a:ahLst/>
              <a:cxnLst/>
              <a:rect l="l" t="t" r="r" b="b"/>
              <a:pathLst>
                <a:path w="24815" h="394" extrusionOk="0">
                  <a:moveTo>
                    <a:pt x="125" y="0"/>
                  </a:moveTo>
                  <a:cubicBezTo>
                    <a:pt x="125" y="0"/>
                    <a:pt x="0" y="135"/>
                    <a:pt x="0" y="259"/>
                  </a:cubicBezTo>
                  <a:lnTo>
                    <a:pt x="125" y="393"/>
                  </a:lnTo>
                  <a:lnTo>
                    <a:pt x="24680" y="393"/>
                  </a:lnTo>
                  <a:lnTo>
                    <a:pt x="24814" y="259"/>
                  </a:lnTo>
                  <a:cubicBezTo>
                    <a:pt x="24814" y="135"/>
                    <a:pt x="24680" y="0"/>
                    <a:pt x="246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47"/>
            <p:cNvSpPr/>
            <p:nvPr/>
          </p:nvSpPr>
          <p:spPr>
            <a:xfrm>
              <a:off x="3524125" y="5089425"/>
              <a:ext cx="407100" cy="190775"/>
            </a:xfrm>
            <a:custGeom>
              <a:avLst/>
              <a:gdLst/>
              <a:ahLst/>
              <a:cxnLst/>
              <a:rect l="l" t="t" r="r" b="b"/>
              <a:pathLst>
                <a:path w="16284" h="7631" extrusionOk="0">
                  <a:moveTo>
                    <a:pt x="11497" y="0"/>
                  </a:moveTo>
                  <a:cubicBezTo>
                    <a:pt x="11497" y="0"/>
                    <a:pt x="7878" y="2843"/>
                    <a:pt x="5945" y="3619"/>
                  </a:cubicBezTo>
                  <a:cubicBezTo>
                    <a:pt x="3877" y="4270"/>
                    <a:pt x="0" y="6338"/>
                    <a:pt x="0" y="6338"/>
                  </a:cubicBezTo>
                  <a:cubicBezTo>
                    <a:pt x="0" y="6338"/>
                    <a:pt x="0" y="7630"/>
                    <a:pt x="3360" y="7630"/>
                  </a:cubicBezTo>
                  <a:lnTo>
                    <a:pt x="16284" y="7630"/>
                  </a:lnTo>
                  <a:lnTo>
                    <a:pt x="1615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47"/>
            <p:cNvSpPr/>
            <p:nvPr/>
          </p:nvSpPr>
          <p:spPr>
            <a:xfrm>
              <a:off x="3517650" y="5082950"/>
              <a:ext cx="423150" cy="206800"/>
            </a:xfrm>
            <a:custGeom>
              <a:avLst/>
              <a:gdLst/>
              <a:ahLst/>
              <a:cxnLst/>
              <a:rect l="l" t="t" r="r" b="b"/>
              <a:pathLst>
                <a:path w="16926" h="8272" extrusionOk="0">
                  <a:moveTo>
                    <a:pt x="16026" y="652"/>
                  </a:moveTo>
                  <a:lnTo>
                    <a:pt x="16285" y="7497"/>
                  </a:lnTo>
                  <a:lnTo>
                    <a:pt x="3619" y="7497"/>
                  </a:lnTo>
                  <a:cubicBezTo>
                    <a:pt x="1551" y="7497"/>
                    <a:pt x="900" y="7114"/>
                    <a:pt x="776" y="6721"/>
                  </a:cubicBezTo>
                  <a:cubicBezTo>
                    <a:pt x="1675" y="6339"/>
                    <a:pt x="4653" y="4788"/>
                    <a:pt x="6328" y="4136"/>
                  </a:cubicBezTo>
                  <a:cubicBezTo>
                    <a:pt x="8137" y="3361"/>
                    <a:pt x="11239" y="1035"/>
                    <a:pt x="11890" y="652"/>
                  </a:cubicBezTo>
                  <a:close/>
                  <a:moveTo>
                    <a:pt x="11498" y="1"/>
                  </a:moveTo>
                  <a:cubicBezTo>
                    <a:pt x="11498" y="1"/>
                    <a:pt x="8013" y="2720"/>
                    <a:pt x="6070" y="3495"/>
                  </a:cubicBezTo>
                  <a:cubicBezTo>
                    <a:pt x="4002" y="4271"/>
                    <a:pt x="259" y="6204"/>
                    <a:pt x="125" y="6339"/>
                  </a:cubicBezTo>
                  <a:cubicBezTo>
                    <a:pt x="1" y="6339"/>
                    <a:pt x="1" y="6463"/>
                    <a:pt x="1" y="6597"/>
                  </a:cubicBezTo>
                  <a:cubicBezTo>
                    <a:pt x="1" y="6721"/>
                    <a:pt x="125" y="8272"/>
                    <a:pt x="3619" y="8272"/>
                  </a:cubicBezTo>
                  <a:lnTo>
                    <a:pt x="16543" y="8272"/>
                  </a:lnTo>
                  <a:cubicBezTo>
                    <a:pt x="16667" y="8272"/>
                    <a:pt x="16801" y="8148"/>
                    <a:pt x="16801" y="8148"/>
                  </a:cubicBezTo>
                  <a:cubicBezTo>
                    <a:pt x="16926" y="8014"/>
                    <a:pt x="16926" y="8014"/>
                    <a:pt x="16926" y="7889"/>
                  </a:cubicBezTo>
                  <a:lnTo>
                    <a:pt x="16667" y="259"/>
                  </a:lnTo>
                  <a:cubicBezTo>
                    <a:pt x="16667" y="135"/>
                    <a:pt x="16543" y="1"/>
                    <a:pt x="164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47"/>
            <p:cNvSpPr/>
            <p:nvPr/>
          </p:nvSpPr>
          <p:spPr>
            <a:xfrm>
              <a:off x="3527225" y="5238050"/>
              <a:ext cx="407125" cy="42150"/>
            </a:xfrm>
            <a:custGeom>
              <a:avLst/>
              <a:gdLst/>
              <a:ahLst/>
              <a:cxnLst/>
              <a:rect l="l" t="t" r="r" b="b"/>
              <a:pathLst>
                <a:path w="16285" h="1686" extrusionOk="0">
                  <a:moveTo>
                    <a:pt x="651" y="0"/>
                  </a:moveTo>
                  <a:lnTo>
                    <a:pt x="0" y="393"/>
                  </a:lnTo>
                  <a:cubicBezTo>
                    <a:pt x="0" y="393"/>
                    <a:pt x="0" y="1685"/>
                    <a:pt x="3236" y="1685"/>
                  </a:cubicBezTo>
                  <a:lnTo>
                    <a:pt x="16284" y="1685"/>
                  </a:lnTo>
                  <a:lnTo>
                    <a:pt x="16160" y="259"/>
                  </a:lnTo>
                  <a:cubicBezTo>
                    <a:pt x="14316" y="351"/>
                    <a:pt x="12471" y="394"/>
                    <a:pt x="10627" y="394"/>
                  </a:cubicBezTo>
                  <a:cubicBezTo>
                    <a:pt x="7302" y="394"/>
                    <a:pt x="3977" y="253"/>
                    <a:pt x="6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47"/>
            <p:cNvSpPr/>
            <p:nvPr/>
          </p:nvSpPr>
          <p:spPr>
            <a:xfrm>
              <a:off x="3517650" y="5231575"/>
              <a:ext cx="423150" cy="58175"/>
            </a:xfrm>
            <a:custGeom>
              <a:avLst/>
              <a:gdLst/>
              <a:ahLst/>
              <a:cxnLst/>
              <a:rect l="l" t="t" r="r" b="b"/>
              <a:pathLst>
                <a:path w="16926" h="2327" extrusionOk="0">
                  <a:moveTo>
                    <a:pt x="1034" y="652"/>
                  </a:moveTo>
                  <a:cubicBezTo>
                    <a:pt x="4299" y="900"/>
                    <a:pt x="7619" y="1044"/>
                    <a:pt x="10926" y="1044"/>
                  </a:cubicBezTo>
                  <a:cubicBezTo>
                    <a:pt x="12720" y="1044"/>
                    <a:pt x="14510" y="1001"/>
                    <a:pt x="16285" y="911"/>
                  </a:cubicBezTo>
                  <a:lnTo>
                    <a:pt x="16285" y="1552"/>
                  </a:lnTo>
                  <a:lnTo>
                    <a:pt x="3619" y="1552"/>
                  </a:lnTo>
                  <a:cubicBezTo>
                    <a:pt x="1551" y="1552"/>
                    <a:pt x="900" y="1035"/>
                    <a:pt x="776" y="776"/>
                  </a:cubicBezTo>
                  <a:lnTo>
                    <a:pt x="1034" y="652"/>
                  </a:lnTo>
                  <a:close/>
                  <a:moveTo>
                    <a:pt x="900" y="1"/>
                  </a:moveTo>
                  <a:lnTo>
                    <a:pt x="125" y="394"/>
                  </a:lnTo>
                  <a:cubicBezTo>
                    <a:pt x="125" y="394"/>
                    <a:pt x="1" y="518"/>
                    <a:pt x="1" y="652"/>
                  </a:cubicBezTo>
                  <a:cubicBezTo>
                    <a:pt x="1" y="776"/>
                    <a:pt x="125" y="2327"/>
                    <a:pt x="3619" y="2327"/>
                  </a:cubicBezTo>
                  <a:lnTo>
                    <a:pt x="16667" y="2327"/>
                  </a:lnTo>
                  <a:lnTo>
                    <a:pt x="16801" y="2203"/>
                  </a:lnTo>
                  <a:cubicBezTo>
                    <a:pt x="16926" y="2069"/>
                    <a:pt x="16926" y="2069"/>
                    <a:pt x="16926" y="1944"/>
                  </a:cubicBezTo>
                  <a:lnTo>
                    <a:pt x="16926" y="518"/>
                  </a:lnTo>
                  <a:cubicBezTo>
                    <a:pt x="16926" y="394"/>
                    <a:pt x="16667" y="259"/>
                    <a:pt x="16543" y="259"/>
                  </a:cubicBezTo>
                  <a:cubicBezTo>
                    <a:pt x="14699" y="351"/>
                    <a:pt x="12854" y="395"/>
                    <a:pt x="11010" y="395"/>
                  </a:cubicBezTo>
                  <a:cubicBezTo>
                    <a:pt x="7685" y="395"/>
                    <a:pt x="4360" y="253"/>
                    <a:pt x="10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47"/>
            <p:cNvSpPr/>
            <p:nvPr/>
          </p:nvSpPr>
          <p:spPr>
            <a:xfrm>
              <a:off x="4822950" y="5089425"/>
              <a:ext cx="407125" cy="190775"/>
            </a:xfrm>
            <a:custGeom>
              <a:avLst/>
              <a:gdLst/>
              <a:ahLst/>
              <a:cxnLst/>
              <a:rect l="l" t="t" r="r" b="b"/>
              <a:pathLst>
                <a:path w="16285" h="7631" extrusionOk="0">
                  <a:moveTo>
                    <a:pt x="259" y="0"/>
                  </a:moveTo>
                  <a:lnTo>
                    <a:pt x="1" y="7630"/>
                  </a:lnTo>
                  <a:lnTo>
                    <a:pt x="12924" y="7630"/>
                  </a:lnTo>
                  <a:cubicBezTo>
                    <a:pt x="16285" y="7630"/>
                    <a:pt x="16285" y="6338"/>
                    <a:pt x="16285" y="6338"/>
                  </a:cubicBezTo>
                  <a:cubicBezTo>
                    <a:pt x="16285" y="6338"/>
                    <a:pt x="12407" y="4270"/>
                    <a:pt x="10464" y="3619"/>
                  </a:cubicBezTo>
                  <a:cubicBezTo>
                    <a:pt x="8396" y="2843"/>
                    <a:pt x="4912" y="0"/>
                    <a:pt x="49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47"/>
            <p:cNvSpPr/>
            <p:nvPr/>
          </p:nvSpPr>
          <p:spPr>
            <a:xfrm>
              <a:off x="4816500" y="5082950"/>
              <a:ext cx="423150" cy="206800"/>
            </a:xfrm>
            <a:custGeom>
              <a:avLst/>
              <a:gdLst/>
              <a:ahLst/>
              <a:cxnLst/>
              <a:rect l="l" t="t" r="r" b="b"/>
              <a:pathLst>
                <a:path w="16926" h="8272" extrusionOk="0">
                  <a:moveTo>
                    <a:pt x="5035" y="652"/>
                  </a:moveTo>
                  <a:cubicBezTo>
                    <a:pt x="5552" y="1035"/>
                    <a:pt x="8654" y="3361"/>
                    <a:pt x="10598" y="4136"/>
                  </a:cubicBezTo>
                  <a:cubicBezTo>
                    <a:pt x="12273" y="4788"/>
                    <a:pt x="15250" y="6339"/>
                    <a:pt x="16150" y="6721"/>
                  </a:cubicBezTo>
                  <a:cubicBezTo>
                    <a:pt x="15891" y="7114"/>
                    <a:pt x="15250" y="7497"/>
                    <a:pt x="13182" y="7497"/>
                  </a:cubicBezTo>
                  <a:lnTo>
                    <a:pt x="641" y="7497"/>
                  </a:lnTo>
                  <a:lnTo>
                    <a:pt x="776" y="652"/>
                  </a:lnTo>
                  <a:close/>
                  <a:moveTo>
                    <a:pt x="517" y="1"/>
                  </a:moveTo>
                  <a:cubicBezTo>
                    <a:pt x="383" y="1"/>
                    <a:pt x="124" y="135"/>
                    <a:pt x="124" y="259"/>
                  </a:cubicBezTo>
                  <a:lnTo>
                    <a:pt x="0" y="7889"/>
                  </a:lnTo>
                  <a:lnTo>
                    <a:pt x="0" y="8148"/>
                  </a:lnTo>
                  <a:cubicBezTo>
                    <a:pt x="124" y="8148"/>
                    <a:pt x="124" y="8272"/>
                    <a:pt x="259" y="8272"/>
                  </a:cubicBezTo>
                  <a:lnTo>
                    <a:pt x="13182" y="8272"/>
                  </a:lnTo>
                  <a:cubicBezTo>
                    <a:pt x="16801" y="8272"/>
                    <a:pt x="16925" y="6721"/>
                    <a:pt x="16925" y="6597"/>
                  </a:cubicBezTo>
                  <a:cubicBezTo>
                    <a:pt x="16925" y="6463"/>
                    <a:pt x="16801" y="6339"/>
                    <a:pt x="16667" y="6339"/>
                  </a:cubicBezTo>
                  <a:cubicBezTo>
                    <a:pt x="16543" y="6204"/>
                    <a:pt x="12790" y="4271"/>
                    <a:pt x="10856" y="3495"/>
                  </a:cubicBezTo>
                  <a:cubicBezTo>
                    <a:pt x="8912" y="2720"/>
                    <a:pt x="5428" y="1"/>
                    <a:pt x="52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47"/>
            <p:cNvSpPr/>
            <p:nvPr/>
          </p:nvSpPr>
          <p:spPr>
            <a:xfrm>
              <a:off x="4822950" y="5238050"/>
              <a:ext cx="407125" cy="42150"/>
            </a:xfrm>
            <a:custGeom>
              <a:avLst/>
              <a:gdLst/>
              <a:ahLst/>
              <a:cxnLst/>
              <a:rect l="l" t="t" r="r" b="b"/>
              <a:pathLst>
                <a:path w="16285" h="1686" extrusionOk="0">
                  <a:moveTo>
                    <a:pt x="15633" y="0"/>
                  </a:moveTo>
                  <a:cubicBezTo>
                    <a:pt x="12308" y="253"/>
                    <a:pt x="8983" y="394"/>
                    <a:pt x="5624" y="394"/>
                  </a:cubicBezTo>
                  <a:cubicBezTo>
                    <a:pt x="3762" y="394"/>
                    <a:pt x="1889" y="351"/>
                    <a:pt x="1" y="259"/>
                  </a:cubicBezTo>
                  <a:lnTo>
                    <a:pt x="1" y="1685"/>
                  </a:lnTo>
                  <a:lnTo>
                    <a:pt x="12924" y="1685"/>
                  </a:lnTo>
                  <a:cubicBezTo>
                    <a:pt x="16285" y="1685"/>
                    <a:pt x="16285" y="393"/>
                    <a:pt x="16285" y="393"/>
                  </a:cubicBezTo>
                  <a:lnTo>
                    <a:pt x="156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47"/>
            <p:cNvSpPr/>
            <p:nvPr/>
          </p:nvSpPr>
          <p:spPr>
            <a:xfrm>
              <a:off x="4816500" y="5231575"/>
              <a:ext cx="420050" cy="58175"/>
            </a:xfrm>
            <a:custGeom>
              <a:avLst/>
              <a:gdLst/>
              <a:ahLst/>
              <a:cxnLst/>
              <a:rect l="l" t="t" r="r" b="b"/>
              <a:pathLst>
                <a:path w="16802" h="2327" extrusionOk="0">
                  <a:moveTo>
                    <a:pt x="15767" y="652"/>
                  </a:moveTo>
                  <a:lnTo>
                    <a:pt x="16150" y="776"/>
                  </a:lnTo>
                  <a:cubicBezTo>
                    <a:pt x="15891" y="1169"/>
                    <a:pt x="15250" y="1552"/>
                    <a:pt x="13182" y="1552"/>
                  </a:cubicBezTo>
                  <a:lnTo>
                    <a:pt x="641" y="1552"/>
                  </a:lnTo>
                  <a:lnTo>
                    <a:pt x="641" y="911"/>
                  </a:lnTo>
                  <a:cubicBezTo>
                    <a:pt x="2416" y="1001"/>
                    <a:pt x="4189" y="1044"/>
                    <a:pt x="5962" y="1044"/>
                  </a:cubicBezTo>
                  <a:cubicBezTo>
                    <a:pt x="9230" y="1044"/>
                    <a:pt x="12496" y="900"/>
                    <a:pt x="15767" y="652"/>
                  </a:cubicBezTo>
                  <a:close/>
                  <a:moveTo>
                    <a:pt x="15767" y="1"/>
                  </a:moveTo>
                  <a:cubicBezTo>
                    <a:pt x="12522" y="253"/>
                    <a:pt x="9174" y="395"/>
                    <a:pt x="5855" y="395"/>
                  </a:cubicBezTo>
                  <a:cubicBezTo>
                    <a:pt x="4014" y="395"/>
                    <a:pt x="2183" y="351"/>
                    <a:pt x="383" y="259"/>
                  </a:cubicBezTo>
                  <a:lnTo>
                    <a:pt x="124" y="259"/>
                  </a:lnTo>
                  <a:cubicBezTo>
                    <a:pt x="0" y="394"/>
                    <a:pt x="0" y="518"/>
                    <a:pt x="0" y="518"/>
                  </a:cubicBezTo>
                  <a:lnTo>
                    <a:pt x="0" y="1944"/>
                  </a:lnTo>
                  <a:lnTo>
                    <a:pt x="0" y="2203"/>
                  </a:lnTo>
                  <a:cubicBezTo>
                    <a:pt x="124" y="2203"/>
                    <a:pt x="124" y="2327"/>
                    <a:pt x="259" y="2327"/>
                  </a:cubicBezTo>
                  <a:lnTo>
                    <a:pt x="13182" y="2327"/>
                  </a:lnTo>
                  <a:cubicBezTo>
                    <a:pt x="16801" y="2327"/>
                    <a:pt x="16801" y="776"/>
                    <a:pt x="16801" y="652"/>
                  </a:cubicBezTo>
                  <a:cubicBezTo>
                    <a:pt x="16801" y="518"/>
                    <a:pt x="16801" y="394"/>
                    <a:pt x="16667" y="394"/>
                  </a:cubicBezTo>
                  <a:lnTo>
                    <a:pt x="160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47"/>
            <p:cNvSpPr/>
            <p:nvPr/>
          </p:nvSpPr>
          <p:spPr>
            <a:xfrm>
              <a:off x="3633975" y="1655050"/>
              <a:ext cx="336025" cy="681625"/>
            </a:xfrm>
            <a:custGeom>
              <a:avLst/>
              <a:gdLst/>
              <a:ahLst/>
              <a:cxnLst/>
              <a:rect l="l" t="t" r="r" b="b"/>
              <a:pathLst>
                <a:path w="13441" h="27265" extrusionOk="0">
                  <a:moveTo>
                    <a:pt x="10205" y="1"/>
                  </a:moveTo>
                  <a:lnTo>
                    <a:pt x="0" y="27265"/>
                  </a:lnTo>
                  <a:lnTo>
                    <a:pt x="9822" y="27265"/>
                  </a:lnTo>
                  <a:lnTo>
                    <a:pt x="13441" y="19769"/>
                  </a:lnTo>
                  <a:lnTo>
                    <a:pt x="102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47"/>
            <p:cNvSpPr/>
            <p:nvPr/>
          </p:nvSpPr>
          <p:spPr>
            <a:xfrm>
              <a:off x="3624150" y="1645250"/>
              <a:ext cx="355425" cy="701250"/>
            </a:xfrm>
            <a:custGeom>
              <a:avLst/>
              <a:gdLst/>
              <a:ahLst/>
              <a:cxnLst/>
              <a:rect l="l" t="t" r="r" b="b"/>
              <a:pathLst>
                <a:path w="14217" h="28050" extrusionOk="0">
                  <a:moveTo>
                    <a:pt x="10474" y="1685"/>
                  </a:moveTo>
                  <a:lnTo>
                    <a:pt x="13441" y="20161"/>
                  </a:lnTo>
                  <a:lnTo>
                    <a:pt x="9957" y="27274"/>
                  </a:lnTo>
                  <a:lnTo>
                    <a:pt x="910" y="27274"/>
                  </a:lnTo>
                  <a:lnTo>
                    <a:pt x="10474" y="1685"/>
                  </a:lnTo>
                  <a:close/>
                  <a:moveTo>
                    <a:pt x="10598" y="0"/>
                  </a:moveTo>
                  <a:cubicBezTo>
                    <a:pt x="10474" y="0"/>
                    <a:pt x="10339" y="135"/>
                    <a:pt x="10339" y="259"/>
                  </a:cubicBezTo>
                  <a:lnTo>
                    <a:pt x="135" y="27533"/>
                  </a:lnTo>
                  <a:cubicBezTo>
                    <a:pt x="0" y="27657"/>
                    <a:pt x="0" y="27791"/>
                    <a:pt x="135" y="27791"/>
                  </a:cubicBezTo>
                  <a:cubicBezTo>
                    <a:pt x="135" y="27915"/>
                    <a:pt x="259" y="28050"/>
                    <a:pt x="393" y="28050"/>
                  </a:cubicBezTo>
                  <a:lnTo>
                    <a:pt x="10215" y="28050"/>
                  </a:lnTo>
                  <a:cubicBezTo>
                    <a:pt x="10339" y="28050"/>
                    <a:pt x="10474" y="27915"/>
                    <a:pt x="10474" y="27791"/>
                  </a:cubicBezTo>
                  <a:lnTo>
                    <a:pt x="14092" y="20420"/>
                  </a:lnTo>
                  <a:cubicBezTo>
                    <a:pt x="14216" y="20296"/>
                    <a:pt x="14216" y="20161"/>
                    <a:pt x="14216" y="20161"/>
                  </a:cubicBezTo>
                  <a:lnTo>
                    <a:pt x="10991" y="393"/>
                  </a:lnTo>
                  <a:cubicBezTo>
                    <a:pt x="10856" y="135"/>
                    <a:pt x="10732" y="135"/>
                    <a:pt x="105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47"/>
            <p:cNvSpPr/>
            <p:nvPr/>
          </p:nvSpPr>
          <p:spPr>
            <a:xfrm>
              <a:off x="3869700" y="2116650"/>
              <a:ext cx="1140675" cy="340025"/>
            </a:xfrm>
            <a:custGeom>
              <a:avLst/>
              <a:gdLst/>
              <a:ahLst/>
              <a:cxnLst/>
              <a:rect l="l" t="t" r="r" b="b"/>
              <a:pathLst>
                <a:path w="45627" h="13601" extrusionOk="0">
                  <a:moveTo>
                    <a:pt x="3595" y="1"/>
                  </a:moveTo>
                  <a:cubicBezTo>
                    <a:pt x="1941" y="1"/>
                    <a:pt x="0" y="3766"/>
                    <a:pt x="0" y="3766"/>
                  </a:cubicBezTo>
                  <a:lnTo>
                    <a:pt x="9305" y="3507"/>
                  </a:lnTo>
                  <a:lnTo>
                    <a:pt x="20554" y="5834"/>
                  </a:lnTo>
                  <a:cubicBezTo>
                    <a:pt x="20554" y="5834"/>
                    <a:pt x="42267" y="13601"/>
                    <a:pt x="44952" y="13601"/>
                  </a:cubicBezTo>
                  <a:cubicBezTo>
                    <a:pt x="45015" y="13601"/>
                    <a:pt x="45068" y="13597"/>
                    <a:pt x="45109" y="13588"/>
                  </a:cubicBezTo>
                  <a:cubicBezTo>
                    <a:pt x="45234" y="13453"/>
                    <a:pt x="45492" y="13329"/>
                    <a:pt x="45626" y="13195"/>
                  </a:cubicBezTo>
                  <a:lnTo>
                    <a:pt x="45492" y="4541"/>
                  </a:lnTo>
                  <a:cubicBezTo>
                    <a:pt x="41356" y="2856"/>
                    <a:pt x="28309" y="2081"/>
                    <a:pt x="27533" y="2081"/>
                  </a:cubicBezTo>
                  <a:cubicBezTo>
                    <a:pt x="26882" y="2081"/>
                    <a:pt x="5563" y="271"/>
                    <a:pt x="3753" y="13"/>
                  </a:cubicBezTo>
                  <a:cubicBezTo>
                    <a:pt x="3701" y="5"/>
                    <a:pt x="3648" y="1"/>
                    <a:pt x="35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47"/>
            <p:cNvSpPr/>
            <p:nvPr/>
          </p:nvSpPr>
          <p:spPr>
            <a:xfrm>
              <a:off x="3863225" y="2109825"/>
              <a:ext cx="1156700" cy="353000"/>
            </a:xfrm>
            <a:custGeom>
              <a:avLst/>
              <a:gdLst/>
              <a:ahLst/>
              <a:cxnLst/>
              <a:rect l="l" t="t" r="r" b="b"/>
              <a:pathLst>
                <a:path w="46268" h="14120" extrusionOk="0">
                  <a:moveTo>
                    <a:pt x="3865" y="1"/>
                  </a:moveTo>
                  <a:cubicBezTo>
                    <a:pt x="2024" y="1"/>
                    <a:pt x="247" y="3540"/>
                    <a:pt x="1" y="3904"/>
                  </a:cubicBezTo>
                  <a:lnTo>
                    <a:pt x="1" y="4297"/>
                  </a:lnTo>
                  <a:cubicBezTo>
                    <a:pt x="135" y="4297"/>
                    <a:pt x="259" y="4421"/>
                    <a:pt x="394" y="4421"/>
                  </a:cubicBezTo>
                  <a:lnTo>
                    <a:pt x="9564" y="4163"/>
                  </a:lnTo>
                  <a:lnTo>
                    <a:pt x="20679" y="6365"/>
                  </a:lnTo>
                  <a:cubicBezTo>
                    <a:pt x="23005" y="7141"/>
                    <a:pt x="42267" y="14119"/>
                    <a:pt x="45234" y="14119"/>
                  </a:cubicBezTo>
                  <a:lnTo>
                    <a:pt x="45368" y="14119"/>
                  </a:lnTo>
                  <a:cubicBezTo>
                    <a:pt x="45751" y="13985"/>
                    <a:pt x="46010" y="13861"/>
                    <a:pt x="46144" y="13602"/>
                  </a:cubicBezTo>
                  <a:cubicBezTo>
                    <a:pt x="46268" y="13468"/>
                    <a:pt x="46268" y="13344"/>
                    <a:pt x="46144" y="13210"/>
                  </a:cubicBezTo>
                  <a:cubicBezTo>
                    <a:pt x="46077" y="13147"/>
                    <a:pt x="45978" y="13116"/>
                    <a:pt x="45882" y="13116"/>
                  </a:cubicBezTo>
                  <a:cubicBezTo>
                    <a:pt x="45785" y="13116"/>
                    <a:pt x="45689" y="13147"/>
                    <a:pt x="45627" y="13210"/>
                  </a:cubicBezTo>
                  <a:cubicBezTo>
                    <a:pt x="45493" y="13344"/>
                    <a:pt x="45368" y="13468"/>
                    <a:pt x="45234" y="13468"/>
                  </a:cubicBezTo>
                  <a:cubicBezTo>
                    <a:pt x="45190" y="13483"/>
                    <a:pt x="45127" y="13490"/>
                    <a:pt x="45046" y="13490"/>
                  </a:cubicBezTo>
                  <a:cubicBezTo>
                    <a:pt x="42994" y="13490"/>
                    <a:pt x="29392" y="8827"/>
                    <a:pt x="20937" y="5714"/>
                  </a:cubicBezTo>
                  <a:lnTo>
                    <a:pt x="9699" y="3522"/>
                  </a:lnTo>
                  <a:lnTo>
                    <a:pt x="9564" y="3522"/>
                  </a:lnTo>
                  <a:lnTo>
                    <a:pt x="911" y="3646"/>
                  </a:lnTo>
                  <a:cubicBezTo>
                    <a:pt x="1657" y="2283"/>
                    <a:pt x="2997" y="671"/>
                    <a:pt x="3907" y="671"/>
                  </a:cubicBezTo>
                  <a:cubicBezTo>
                    <a:pt x="3943" y="671"/>
                    <a:pt x="3978" y="674"/>
                    <a:pt x="4012" y="679"/>
                  </a:cubicBezTo>
                  <a:cubicBezTo>
                    <a:pt x="5822" y="937"/>
                    <a:pt x="27141" y="2612"/>
                    <a:pt x="27792" y="2612"/>
                  </a:cubicBezTo>
                  <a:cubicBezTo>
                    <a:pt x="28433" y="2612"/>
                    <a:pt x="41491" y="3522"/>
                    <a:pt x="45627" y="5197"/>
                  </a:cubicBezTo>
                  <a:cubicBezTo>
                    <a:pt x="45751" y="5197"/>
                    <a:pt x="45885" y="5197"/>
                    <a:pt x="46010" y="4938"/>
                  </a:cubicBezTo>
                  <a:cubicBezTo>
                    <a:pt x="46144" y="4814"/>
                    <a:pt x="46010" y="4556"/>
                    <a:pt x="45885" y="4556"/>
                  </a:cubicBezTo>
                  <a:cubicBezTo>
                    <a:pt x="41615" y="2746"/>
                    <a:pt x="28568" y="1971"/>
                    <a:pt x="27792" y="1971"/>
                  </a:cubicBezTo>
                  <a:cubicBezTo>
                    <a:pt x="27141" y="1971"/>
                    <a:pt x="5946" y="286"/>
                    <a:pt x="4136" y="27"/>
                  </a:cubicBezTo>
                  <a:cubicBezTo>
                    <a:pt x="4046" y="9"/>
                    <a:pt x="3955" y="1"/>
                    <a:pt x="38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47"/>
            <p:cNvSpPr/>
            <p:nvPr/>
          </p:nvSpPr>
          <p:spPr>
            <a:xfrm>
              <a:off x="3588725" y="2110500"/>
              <a:ext cx="1114575" cy="326200"/>
            </a:xfrm>
            <a:custGeom>
              <a:avLst/>
              <a:gdLst/>
              <a:ahLst/>
              <a:cxnLst/>
              <a:rect l="l" t="t" r="r" b="b"/>
              <a:pathLst>
                <a:path w="44583" h="13048" extrusionOk="0">
                  <a:moveTo>
                    <a:pt x="44324" y="0"/>
                  </a:moveTo>
                  <a:lnTo>
                    <a:pt x="9047" y="3495"/>
                  </a:lnTo>
                  <a:lnTo>
                    <a:pt x="3103" y="5304"/>
                  </a:lnTo>
                  <a:cubicBezTo>
                    <a:pt x="2069" y="7755"/>
                    <a:pt x="1" y="12025"/>
                    <a:pt x="4260" y="12800"/>
                  </a:cubicBezTo>
                  <a:cubicBezTo>
                    <a:pt x="5246" y="12979"/>
                    <a:pt x="6300" y="13048"/>
                    <a:pt x="7337" y="13048"/>
                  </a:cubicBezTo>
                  <a:cubicBezTo>
                    <a:pt x="10797" y="13048"/>
                    <a:pt x="14083" y="12283"/>
                    <a:pt x="14083" y="12283"/>
                  </a:cubicBezTo>
                  <a:lnTo>
                    <a:pt x="44583" y="2978"/>
                  </a:lnTo>
                  <a:lnTo>
                    <a:pt x="443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47"/>
            <p:cNvSpPr/>
            <p:nvPr/>
          </p:nvSpPr>
          <p:spPr>
            <a:xfrm>
              <a:off x="3608125" y="2104025"/>
              <a:ext cx="1101650" cy="339400"/>
            </a:xfrm>
            <a:custGeom>
              <a:avLst/>
              <a:gdLst/>
              <a:ahLst/>
              <a:cxnLst/>
              <a:rect l="l" t="t" r="r" b="b"/>
              <a:pathLst>
                <a:path w="44066" h="13576" extrusionOk="0">
                  <a:moveTo>
                    <a:pt x="43424" y="1"/>
                  </a:moveTo>
                  <a:lnTo>
                    <a:pt x="8271" y="3495"/>
                  </a:lnTo>
                  <a:cubicBezTo>
                    <a:pt x="8013" y="3495"/>
                    <a:pt x="7879" y="3619"/>
                    <a:pt x="7879" y="3878"/>
                  </a:cubicBezTo>
                  <a:cubicBezTo>
                    <a:pt x="8013" y="4012"/>
                    <a:pt x="8137" y="4136"/>
                    <a:pt x="8271" y="4136"/>
                  </a:cubicBezTo>
                  <a:lnTo>
                    <a:pt x="43166" y="652"/>
                  </a:lnTo>
                  <a:lnTo>
                    <a:pt x="43424" y="3103"/>
                  </a:lnTo>
                  <a:lnTo>
                    <a:pt x="13182" y="12284"/>
                  </a:lnTo>
                  <a:cubicBezTo>
                    <a:pt x="13182" y="12284"/>
                    <a:pt x="10136" y="12933"/>
                    <a:pt x="6869" y="12933"/>
                  </a:cubicBezTo>
                  <a:cubicBezTo>
                    <a:pt x="5775" y="12933"/>
                    <a:pt x="4656" y="12861"/>
                    <a:pt x="3619" y="12666"/>
                  </a:cubicBezTo>
                  <a:cubicBezTo>
                    <a:pt x="2585" y="12542"/>
                    <a:pt x="1934" y="12149"/>
                    <a:pt x="1551" y="11508"/>
                  </a:cubicBezTo>
                  <a:cubicBezTo>
                    <a:pt x="776" y="10081"/>
                    <a:pt x="1675" y="7755"/>
                    <a:pt x="2451" y="6080"/>
                  </a:cubicBezTo>
                  <a:lnTo>
                    <a:pt x="2585" y="5687"/>
                  </a:lnTo>
                  <a:cubicBezTo>
                    <a:pt x="2709" y="5563"/>
                    <a:pt x="2585" y="5305"/>
                    <a:pt x="2451" y="5170"/>
                  </a:cubicBezTo>
                  <a:cubicBezTo>
                    <a:pt x="2192" y="5170"/>
                    <a:pt x="2068" y="5305"/>
                    <a:pt x="1934" y="5429"/>
                  </a:cubicBezTo>
                  <a:lnTo>
                    <a:pt x="1810" y="5822"/>
                  </a:lnTo>
                  <a:cubicBezTo>
                    <a:pt x="1034" y="7631"/>
                    <a:pt x="0" y="10216"/>
                    <a:pt x="900" y="11891"/>
                  </a:cubicBezTo>
                  <a:cubicBezTo>
                    <a:pt x="1417" y="12666"/>
                    <a:pt x="2192" y="13183"/>
                    <a:pt x="3484" y="13317"/>
                  </a:cubicBezTo>
                  <a:cubicBezTo>
                    <a:pt x="4518" y="13576"/>
                    <a:pt x="5552" y="13576"/>
                    <a:pt x="6586" y="13576"/>
                  </a:cubicBezTo>
                  <a:cubicBezTo>
                    <a:pt x="9946" y="13576"/>
                    <a:pt x="13182" y="12925"/>
                    <a:pt x="13307" y="12925"/>
                  </a:cubicBezTo>
                  <a:lnTo>
                    <a:pt x="43807" y="3619"/>
                  </a:lnTo>
                  <a:cubicBezTo>
                    <a:pt x="44065" y="3619"/>
                    <a:pt x="44065" y="3361"/>
                    <a:pt x="44065" y="3237"/>
                  </a:cubicBezTo>
                  <a:lnTo>
                    <a:pt x="43807" y="259"/>
                  </a:lnTo>
                  <a:cubicBezTo>
                    <a:pt x="43807" y="135"/>
                    <a:pt x="43807" y="135"/>
                    <a:pt x="436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47"/>
            <p:cNvSpPr/>
            <p:nvPr/>
          </p:nvSpPr>
          <p:spPr>
            <a:xfrm>
              <a:off x="4696825" y="2104025"/>
              <a:ext cx="216625" cy="100325"/>
            </a:xfrm>
            <a:custGeom>
              <a:avLst/>
              <a:gdLst/>
              <a:ahLst/>
              <a:cxnLst/>
              <a:rect l="l" t="t" r="r" b="b"/>
              <a:pathLst>
                <a:path w="8665" h="4013" extrusionOk="0">
                  <a:moveTo>
                    <a:pt x="6721" y="1"/>
                  </a:moveTo>
                  <a:lnTo>
                    <a:pt x="0" y="259"/>
                  </a:lnTo>
                  <a:lnTo>
                    <a:pt x="259" y="3361"/>
                  </a:lnTo>
                  <a:lnTo>
                    <a:pt x="8664" y="4012"/>
                  </a:lnTo>
                  <a:lnTo>
                    <a:pt x="672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47"/>
            <p:cNvSpPr/>
            <p:nvPr/>
          </p:nvSpPr>
          <p:spPr>
            <a:xfrm>
              <a:off x="4687250" y="2097575"/>
              <a:ext cx="235750" cy="116325"/>
            </a:xfrm>
            <a:custGeom>
              <a:avLst/>
              <a:gdLst/>
              <a:ahLst/>
              <a:cxnLst/>
              <a:rect l="l" t="t" r="r" b="b"/>
              <a:pathLst>
                <a:path w="9430" h="4653" extrusionOk="0">
                  <a:moveTo>
                    <a:pt x="6845" y="652"/>
                  </a:moveTo>
                  <a:lnTo>
                    <a:pt x="8530" y="3877"/>
                  </a:lnTo>
                  <a:lnTo>
                    <a:pt x="900" y="3236"/>
                  </a:lnTo>
                  <a:lnTo>
                    <a:pt x="776" y="910"/>
                  </a:lnTo>
                  <a:lnTo>
                    <a:pt x="6845" y="652"/>
                  </a:lnTo>
                  <a:close/>
                  <a:moveTo>
                    <a:pt x="7104" y="0"/>
                  </a:moveTo>
                  <a:lnTo>
                    <a:pt x="383" y="259"/>
                  </a:lnTo>
                  <a:cubicBezTo>
                    <a:pt x="259" y="259"/>
                    <a:pt x="125" y="259"/>
                    <a:pt x="125" y="393"/>
                  </a:cubicBezTo>
                  <a:cubicBezTo>
                    <a:pt x="1" y="393"/>
                    <a:pt x="1" y="517"/>
                    <a:pt x="1" y="652"/>
                  </a:cubicBezTo>
                  <a:lnTo>
                    <a:pt x="259" y="3619"/>
                  </a:lnTo>
                  <a:cubicBezTo>
                    <a:pt x="259" y="3753"/>
                    <a:pt x="383" y="3877"/>
                    <a:pt x="518" y="3877"/>
                  </a:cubicBezTo>
                  <a:lnTo>
                    <a:pt x="9047" y="4653"/>
                  </a:lnTo>
                  <a:cubicBezTo>
                    <a:pt x="9171" y="4653"/>
                    <a:pt x="9306" y="4529"/>
                    <a:pt x="9430" y="4529"/>
                  </a:cubicBezTo>
                  <a:lnTo>
                    <a:pt x="9430" y="4136"/>
                  </a:lnTo>
                  <a:lnTo>
                    <a:pt x="7362" y="135"/>
                  </a:lnTo>
                  <a:cubicBezTo>
                    <a:pt x="7362" y="0"/>
                    <a:pt x="7238" y="0"/>
                    <a:pt x="7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47"/>
            <p:cNvSpPr/>
            <p:nvPr/>
          </p:nvSpPr>
          <p:spPr>
            <a:xfrm>
              <a:off x="5821175" y="3580700"/>
              <a:ext cx="180975" cy="1729325"/>
            </a:xfrm>
            <a:custGeom>
              <a:avLst/>
              <a:gdLst/>
              <a:ahLst/>
              <a:cxnLst/>
              <a:rect l="l" t="t" r="r" b="b"/>
              <a:pathLst>
                <a:path w="7239" h="69173" extrusionOk="0">
                  <a:moveTo>
                    <a:pt x="1" y="1"/>
                  </a:moveTo>
                  <a:lnTo>
                    <a:pt x="5687" y="68496"/>
                  </a:lnTo>
                  <a:cubicBezTo>
                    <a:pt x="5798" y="68922"/>
                    <a:pt x="5993" y="69173"/>
                    <a:pt x="6347" y="69173"/>
                  </a:cubicBezTo>
                  <a:cubicBezTo>
                    <a:pt x="6423" y="69173"/>
                    <a:pt x="6506" y="69161"/>
                    <a:pt x="6597" y="69137"/>
                  </a:cubicBezTo>
                  <a:cubicBezTo>
                    <a:pt x="6980" y="69137"/>
                    <a:pt x="7238" y="68755"/>
                    <a:pt x="7114" y="68362"/>
                  </a:cubicBezTo>
                  <a:lnTo>
                    <a:pt x="32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47"/>
            <p:cNvSpPr/>
            <p:nvPr/>
          </p:nvSpPr>
          <p:spPr>
            <a:xfrm>
              <a:off x="5811625" y="3574250"/>
              <a:ext cx="196975" cy="1744725"/>
            </a:xfrm>
            <a:custGeom>
              <a:avLst/>
              <a:gdLst/>
              <a:ahLst/>
              <a:cxnLst/>
              <a:rect l="l" t="t" r="r" b="b"/>
              <a:pathLst>
                <a:path w="7879" h="69789" extrusionOk="0">
                  <a:moveTo>
                    <a:pt x="3361" y="641"/>
                  </a:moveTo>
                  <a:lnTo>
                    <a:pt x="7238" y="68620"/>
                  </a:lnTo>
                  <a:cubicBezTo>
                    <a:pt x="7238" y="68878"/>
                    <a:pt x="7103" y="69013"/>
                    <a:pt x="6845" y="69137"/>
                  </a:cubicBezTo>
                  <a:cubicBezTo>
                    <a:pt x="6721" y="69137"/>
                    <a:pt x="6462" y="69013"/>
                    <a:pt x="6462" y="68754"/>
                  </a:cubicBezTo>
                  <a:lnTo>
                    <a:pt x="641" y="641"/>
                  </a:lnTo>
                  <a:close/>
                  <a:moveTo>
                    <a:pt x="124" y="0"/>
                  </a:moveTo>
                  <a:cubicBezTo>
                    <a:pt x="0" y="124"/>
                    <a:pt x="0" y="259"/>
                    <a:pt x="0" y="259"/>
                  </a:cubicBezTo>
                  <a:lnTo>
                    <a:pt x="5687" y="68878"/>
                  </a:lnTo>
                  <a:cubicBezTo>
                    <a:pt x="5811" y="69395"/>
                    <a:pt x="6328" y="69788"/>
                    <a:pt x="6845" y="69788"/>
                  </a:cubicBezTo>
                  <a:lnTo>
                    <a:pt x="7103" y="69788"/>
                  </a:lnTo>
                  <a:cubicBezTo>
                    <a:pt x="7620" y="69654"/>
                    <a:pt x="7879" y="69137"/>
                    <a:pt x="7879" y="68620"/>
                  </a:cubicBezTo>
                  <a:lnTo>
                    <a:pt x="4002" y="259"/>
                  </a:lnTo>
                  <a:cubicBezTo>
                    <a:pt x="4002" y="124"/>
                    <a:pt x="3743" y="0"/>
                    <a:pt x="36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47"/>
            <p:cNvSpPr/>
            <p:nvPr/>
          </p:nvSpPr>
          <p:spPr>
            <a:xfrm>
              <a:off x="6787375" y="3580700"/>
              <a:ext cx="180950" cy="1735575"/>
            </a:xfrm>
            <a:custGeom>
              <a:avLst/>
              <a:gdLst/>
              <a:ahLst/>
              <a:cxnLst/>
              <a:rect l="l" t="t" r="r" b="b"/>
              <a:pathLst>
                <a:path w="7238" h="69423" extrusionOk="0">
                  <a:moveTo>
                    <a:pt x="0" y="1"/>
                  </a:moveTo>
                  <a:lnTo>
                    <a:pt x="5687" y="68755"/>
                  </a:lnTo>
                  <a:cubicBezTo>
                    <a:pt x="5794" y="69085"/>
                    <a:pt x="6101" y="69423"/>
                    <a:pt x="6429" y="69423"/>
                  </a:cubicBezTo>
                  <a:cubicBezTo>
                    <a:pt x="6481" y="69423"/>
                    <a:pt x="6534" y="69414"/>
                    <a:pt x="6586" y="69396"/>
                  </a:cubicBezTo>
                  <a:cubicBezTo>
                    <a:pt x="6979" y="69272"/>
                    <a:pt x="7238" y="69013"/>
                    <a:pt x="7238" y="68620"/>
                  </a:cubicBezTo>
                  <a:lnTo>
                    <a:pt x="32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47"/>
            <p:cNvSpPr/>
            <p:nvPr/>
          </p:nvSpPr>
          <p:spPr>
            <a:xfrm>
              <a:off x="6777550" y="3574250"/>
              <a:ext cx="200350" cy="1751175"/>
            </a:xfrm>
            <a:custGeom>
              <a:avLst/>
              <a:gdLst/>
              <a:ahLst/>
              <a:cxnLst/>
              <a:rect l="l" t="t" r="r" b="b"/>
              <a:pathLst>
                <a:path w="8014" h="70047" extrusionOk="0">
                  <a:moveTo>
                    <a:pt x="3361" y="641"/>
                  </a:moveTo>
                  <a:lnTo>
                    <a:pt x="7238" y="68878"/>
                  </a:lnTo>
                  <a:cubicBezTo>
                    <a:pt x="7238" y="69137"/>
                    <a:pt x="7114" y="69271"/>
                    <a:pt x="6979" y="69395"/>
                  </a:cubicBezTo>
                  <a:cubicBezTo>
                    <a:pt x="6855" y="69395"/>
                    <a:pt x="6721" y="69271"/>
                    <a:pt x="6597" y="69271"/>
                  </a:cubicBezTo>
                  <a:cubicBezTo>
                    <a:pt x="6597" y="69137"/>
                    <a:pt x="6462" y="69137"/>
                    <a:pt x="6462" y="69013"/>
                  </a:cubicBezTo>
                  <a:lnTo>
                    <a:pt x="776" y="641"/>
                  </a:lnTo>
                  <a:close/>
                  <a:moveTo>
                    <a:pt x="135" y="0"/>
                  </a:moveTo>
                  <a:cubicBezTo>
                    <a:pt x="0" y="124"/>
                    <a:pt x="0" y="259"/>
                    <a:pt x="0" y="259"/>
                  </a:cubicBezTo>
                  <a:lnTo>
                    <a:pt x="5821" y="69013"/>
                  </a:lnTo>
                  <a:cubicBezTo>
                    <a:pt x="5821" y="69395"/>
                    <a:pt x="5945" y="69654"/>
                    <a:pt x="6204" y="69788"/>
                  </a:cubicBezTo>
                  <a:cubicBezTo>
                    <a:pt x="6462" y="69912"/>
                    <a:pt x="6597" y="70047"/>
                    <a:pt x="6855" y="70047"/>
                  </a:cubicBezTo>
                  <a:lnTo>
                    <a:pt x="7114" y="70047"/>
                  </a:lnTo>
                  <a:cubicBezTo>
                    <a:pt x="7631" y="69912"/>
                    <a:pt x="8013" y="69395"/>
                    <a:pt x="7889" y="68878"/>
                  </a:cubicBezTo>
                  <a:lnTo>
                    <a:pt x="4012" y="259"/>
                  </a:lnTo>
                  <a:cubicBezTo>
                    <a:pt x="4012" y="124"/>
                    <a:pt x="3878" y="0"/>
                    <a:pt x="36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47"/>
            <p:cNvSpPr/>
            <p:nvPr/>
          </p:nvSpPr>
          <p:spPr>
            <a:xfrm>
              <a:off x="2719475" y="3580700"/>
              <a:ext cx="158475" cy="1719675"/>
            </a:xfrm>
            <a:custGeom>
              <a:avLst/>
              <a:gdLst/>
              <a:ahLst/>
              <a:cxnLst/>
              <a:rect l="l" t="t" r="r" b="b"/>
              <a:pathLst>
                <a:path w="6339" h="68787" extrusionOk="0">
                  <a:moveTo>
                    <a:pt x="3102" y="1"/>
                  </a:moveTo>
                  <a:lnTo>
                    <a:pt x="1" y="67979"/>
                  </a:lnTo>
                  <a:cubicBezTo>
                    <a:pt x="1" y="68362"/>
                    <a:pt x="259" y="68620"/>
                    <a:pt x="652" y="68755"/>
                  </a:cubicBezTo>
                  <a:cubicBezTo>
                    <a:pt x="718" y="68776"/>
                    <a:pt x="784" y="68786"/>
                    <a:pt x="848" y="68786"/>
                  </a:cubicBezTo>
                  <a:cubicBezTo>
                    <a:pt x="1158" y="68786"/>
                    <a:pt x="1427" y="68555"/>
                    <a:pt x="1427" y="68238"/>
                  </a:cubicBezTo>
                  <a:cubicBezTo>
                    <a:pt x="1552" y="68238"/>
                    <a:pt x="1552" y="68104"/>
                    <a:pt x="1552" y="68104"/>
                  </a:cubicBezTo>
                  <a:lnTo>
                    <a:pt x="63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47"/>
            <p:cNvSpPr/>
            <p:nvPr/>
          </p:nvSpPr>
          <p:spPr>
            <a:xfrm>
              <a:off x="2709925" y="3574250"/>
              <a:ext cx="177600" cy="1734900"/>
            </a:xfrm>
            <a:custGeom>
              <a:avLst/>
              <a:gdLst/>
              <a:ahLst/>
              <a:cxnLst/>
              <a:rect l="l" t="t" r="r" b="b"/>
              <a:pathLst>
                <a:path w="7104" h="69396" extrusionOk="0">
                  <a:moveTo>
                    <a:pt x="6462" y="641"/>
                  </a:moveTo>
                  <a:lnTo>
                    <a:pt x="1551" y="68362"/>
                  </a:lnTo>
                  <a:cubicBezTo>
                    <a:pt x="1551" y="68550"/>
                    <a:pt x="1413" y="68673"/>
                    <a:pt x="1238" y="68673"/>
                  </a:cubicBezTo>
                  <a:cubicBezTo>
                    <a:pt x="1173" y="68673"/>
                    <a:pt x="1104" y="68656"/>
                    <a:pt x="1034" y="68620"/>
                  </a:cubicBezTo>
                  <a:cubicBezTo>
                    <a:pt x="900" y="68620"/>
                    <a:pt x="776" y="68496"/>
                    <a:pt x="776" y="68237"/>
                  </a:cubicBezTo>
                  <a:lnTo>
                    <a:pt x="3743" y="641"/>
                  </a:lnTo>
                  <a:close/>
                  <a:moveTo>
                    <a:pt x="3484" y="0"/>
                  </a:moveTo>
                  <a:cubicBezTo>
                    <a:pt x="3226" y="0"/>
                    <a:pt x="3102" y="124"/>
                    <a:pt x="3102" y="259"/>
                  </a:cubicBezTo>
                  <a:lnTo>
                    <a:pt x="124" y="68237"/>
                  </a:lnTo>
                  <a:cubicBezTo>
                    <a:pt x="0" y="68754"/>
                    <a:pt x="383" y="69137"/>
                    <a:pt x="900" y="69271"/>
                  </a:cubicBezTo>
                  <a:cubicBezTo>
                    <a:pt x="1034" y="69395"/>
                    <a:pt x="1034" y="69395"/>
                    <a:pt x="1158" y="69395"/>
                  </a:cubicBezTo>
                  <a:cubicBezTo>
                    <a:pt x="1675" y="69395"/>
                    <a:pt x="2068" y="69013"/>
                    <a:pt x="2192" y="68620"/>
                  </a:cubicBezTo>
                  <a:lnTo>
                    <a:pt x="2192" y="68362"/>
                  </a:lnTo>
                  <a:lnTo>
                    <a:pt x="7103" y="259"/>
                  </a:lnTo>
                  <a:cubicBezTo>
                    <a:pt x="7103" y="259"/>
                    <a:pt x="7103" y="124"/>
                    <a:pt x="69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47"/>
            <p:cNvSpPr/>
            <p:nvPr/>
          </p:nvSpPr>
          <p:spPr>
            <a:xfrm>
              <a:off x="1827750" y="3580700"/>
              <a:ext cx="158450" cy="1713200"/>
            </a:xfrm>
            <a:custGeom>
              <a:avLst/>
              <a:gdLst/>
              <a:ahLst/>
              <a:cxnLst/>
              <a:rect l="l" t="t" r="r" b="b"/>
              <a:pathLst>
                <a:path w="6338" h="68528" extrusionOk="0">
                  <a:moveTo>
                    <a:pt x="3102" y="1"/>
                  </a:moveTo>
                  <a:lnTo>
                    <a:pt x="0" y="67721"/>
                  </a:lnTo>
                  <a:cubicBezTo>
                    <a:pt x="0" y="68104"/>
                    <a:pt x="258" y="68362"/>
                    <a:pt x="651" y="68496"/>
                  </a:cubicBezTo>
                  <a:cubicBezTo>
                    <a:pt x="717" y="68518"/>
                    <a:pt x="783" y="68528"/>
                    <a:pt x="848" y="68528"/>
                  </a:cubicBezTo>
                  <a:cubicBezTo>
                    <a:pt x="1161" y="68528"/>
                    <a:pt x="1448" y="68296"/>
                    <a:pt x="1551" y="67979"/>
                  </a:cubicBezTo>
                  <a:lnTo>
                    <a:pt x="1551" y="67845"/>
                  </a:lnTo>
                  <a:lnTo>
                    <a:pt x="633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47"/>
            <p:cNvSpPr/>
            <p:nvPr/>
          </p:nvSpPr>
          <p:spPr>
            <a:xfrm>
              <a:off x="1818175" y="3570875"/>
              <a:ext cx="177600" cy="1731800"/>
            </a:xfrm>
            <a:custGeom>
              <a:avLst/>
              <a:gdLst/>
              <a:ahLst/>
              <a:cxnLst/>
              <a:rect l="l" t="t" r="r" b="b"/>
              <a:pathLst>
                <a:path w="7104" h="69272" extrusionOk="0">
                  <a:moveTo>
                    <a:pt x="6328" y="776"/>
                  </a:moveTo>
                  <a:lnTo>
                    <a:pt x="1551" y="68238"/>
                  </a:lnTo>
                  <a:cubicBezTo>
                    <a:pt x="1551" y="68372"/>
                    <a:pt x="1417" y="68497"/>
                    <a:pt x="1417" y="68497"/>
                  </a:cubicBezTo>
                  <a:cubicBezTo>
                    <a:pt x="1355" y="68564"/>
                    <a:pt x="1290" y="68597"/>
                    <a:pt x="1226" y="68597"/>
                  </a:cubicBezTo>
                  <a:cubicBezTo>
                    <a:pt x="1161" y="68597"/>
                    <a:pt x="1096" y="68564"/>
                    <a:pt x="1034" y="68497"/>
                  </a:cubicBezTo>
                  <a:cubicBezTo>
                    <a:pt x="900" y="68497"/>
                    <a:pt x="776" y="68372"/>
                    <a:pt x="776" y="68114"/>
                  </a:cubicBezTo>
                  <a:lnTo>
                    <a:pt x="3743" y="776"/>
                  </a:lnTo>
                  <a:close/>
                  <a:moveTo>
                    <a:pt x="6721" y="1"/>
                  </a:moveTo>
                  <a:lnTo>
                    <a:pt x="3485" y="135"/>
                  </a:lnTo>
                  <a:cubicBezTo>
                    <a:pt x="3226" y="135"/>
                    <a:pt x="3102" y="259"/>
                    <a:pt x="3102" y="394"/>
                  </a:cubicBezTo>
                  <a:lnTo>
                    <a:pt x="125" y="68114"/>
                  </a:lnTo>
                  <a:cubicBezTo>
                    <a:pt x="0" y="68631"/>
                    <a:pt x="383" y="69013"/>
                    <a:pt x="900" y="69148"/>
                  </a:cubicBezTo>
                  <a:cubicBezTo>
                    <a:pt x="1034" y="69272"/>
                    <a:pt x="1034" y="69272"/>
                    <a:pt x="1158" y="69272"/>
                  </a:cubicBezTo>
                  <a:cubicBezTo>
                    <a:pt x="1417" y="69272"/>
                    <a:pt x="1551" y="69148"/>
                    <a:pt x="1675" y="69148"/>
                  </a:cubicBezTo>
                  <a:cubicBezTo>
                    <a:pt x="1934" y="68889"/>
                    <a:pt x="2192" y="68755"/>
                    <a:pt x="2192" y="68372"/>
                  </a:cubicBezTo>
                  <a:lnTo>
                    <a:pt x="2192" y="68238"/>
                  </a:lnTo>
                  <a:lnTo>
                    <a:pt x="7103" y="394"/>
                  </a:lnTo>
                  <a:cubicBezTo>
                    <a:pt x="7103" y="259"/>
                    <a:pt x="7103" y="259"/>
                    <a:pt x="6979" y="135"/>
                  </a:cubicBezTo>
                  <a:cubicBezTo>
                    <a:pt x="6979" y="135"/>
                    <a:pt x="6845" y="1"/>
                    <a:pt x="67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47"/>
            <p:cNvSpPr/>
            <p:nvPr/>
          </p:nvSpPr>
          <p:spPr>
            <a:xfrm>
              <a:off x="1850475" y="3486875"/>
              <a:ext cx="5124325" cy="145550"/>
            </a:xfrm>
            <a:custGeom>
              <a:avLst/>
              <a:gdLst/>
              <a:ahLst/>
              <a:cxnLst/>
              <a:rect l="l" t="t" r="r" b="b"/>
              <a:pathLst>
                <a:path w="204973" h="5822" extrusionOk="0">
                  <a:moveTo>
                    <a:pt x="1" y="0"/>
                  </a:moveTo>
                  <a:lnTo>
                    <a:pt x="1" y="5821"/>
                  </a:lnTo>
                  <a:lnTo>
                    <a:pt x="204972" y="5821"/>
                  </a:lnTo>
                  <a:lnTo>
                    <a:pt x="204972"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47"/>
            <p:cNvSpPr/>
            <p:nvPr/>
          </p:nvSpPr>
          <p:spPr>
            <a:xfrm>
              <a:off x="1844025" y="3477300"/>
              <a:ext cx="5140325" cy="164675"/>
            </a:xfrm>
            <a:custGeom>
              <a:avLst/>
              <a:gdLst/>
              <a:ahLst/>
              <a:cxnLst/>
              <a:rect l="l" t="t" r="r" b="b"/>
              <a:pathLst>
                <a:path w="205613" h="6587" extrusionOk="0">
                  <a:moveTo>
                    <a:pt x="204837" y="642"/>
                  </a:moveTo>
                  <a:lnTo>
                    <a:pt x="204837" y="5946"/>
                  </a:lnTo>
                  <a:lnTo>
                    <a:pt x="641" y="5946"/>
                  </a:lnTo>
                  <a:lnTo>
                    <a:pt x="641" y="642"/>
                  </a:lnTo>
                  <a:close/>
                  <a:moveTo>
                    <a:pt x="259" y="1"/>
                  </a:moveTo>
                  <a:cubicBezTo>
                    <a:pt x="124" y="1"/>
                    <a:pt x="0" y="125"/>
                    <a:pt x="0" y="383"/>
                  </a:cubicBezTo>
                  <a:lnTo>
                    <a:pt x="0" y="6204"/>
                  </a:lnTo>
                  <a:cubicBezTo>
                    <a:pt x="0" y="6463"/>
                    <a:pt x="124" y="6587"/>
                    <a:pt x="259" y="6587"/>
                  </a:cubicBezTo>
                  <a:lnTo>
                    <a:pt x="205230" y="6587"/>
                  </a:lnTo>
                  <a:cubicBezTo>
                    <a:pt x="205354" y="6587"/>
                    <a:pt x="205613" y="6463"/>
                    <a:pt x="205613" y="6204"/>
                  </a:cubicBezTo>
                  <a:lnTo>
                    <a:pt x="205613" y="383"/>
                  </a:lnTo>
                  <a:cubicBezTo>
                    <a:pt x="205613" y="125"/>
                    <a:pt x="205354" y="1"/>
                    <a:pt x="2052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47"/>
            <p:cNvSpPr/>
            <p:nvPr/>
          </p:nvSpPr>
          <p:spPr>
            <a:xfrm>
              <a:off x="1850475" y="3486875"/>
              <a:ext cx="5124325" cy="48625"/>
            </a:xfrm>
            <a:custGeom>
              <a:avLst/>
              <a:gdLst/>
              <a:ahLst/>
              <a:cxnLst/>
              <a:rect l="l" t="t" r="r" b="b"/>
              <a:pathLst>
                <a:path w="204973" h="1945" extrusionOk="0">
                  <a:moveTo>
                    <a:pt x="1" y="0"/>
                  </a:moveTo>
                  <a:lnTo>
                    <a:pt x="1" y="1944"/>
                  </a:lnTo>
                  <a:lnTo>
                    <a:pt x="204972" y="1944"/>
                  </a:lnTo>
                  <a:lnTo>
                    <a:pt x="20497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47"/>
            <p:cNvSpPr/>
            <p:nvPr/>
          </p:nvSpPr>
          <p:spPr>
            <a:xfrm>
              <a:off x="1844025" y="3477300"/>
              <a:ext cx="5140325" cy="67750"/>
            </a:xfrm>
            <a:custGeom>
              <a:avLst/>
              <a:gdLst/>
              <a:ahLst/>
              <a:cxnLst/>
              <a:rect l="l" t="t" r="r" b="b"/>
              <a:pathLst>
                <a:path w="205613" h="2710" extrusionOk="0">
                  <a:moveTo>
                    <a:pt x="204837" y="642"/>
                  </a:moveTo>
                  <a:lnTo>
                    <a:pt x="204837" y="2069"/>
                  </a:lnTo>
                  <a:lnTo>
                    <a:pt x="641" y="2069"/>
                  </a:lnTo>
                  <a:lnTo>
                    <a:pt x="641" y="642"/>
                  </a:lnTo>
                  <a:close/>
                  <a:moveTo>
                    <a:pt x="259" y="1"/>
                  </a:moveTo>
                  <a:cubicBezTo>
                    <a:pt x="124" y="1"/>
                    <a:pt x="0" y="125"/>
                    <a:pt x="0" y="383"/>
                  </a:cubicBezTo>
                  <a:lnTo>
                    <a:pt x="0" y="2327"/>
                  </a:lnTo>
                  <a:cubicBezTo>
                    <a:pt x="0" y="2586"/>
                    <a:pt x="124" y="2710"/>
                    <a:pt x="259" y="2710"/>
                  </a:cubicBezTo>
                  <a:lnTo>
                    <a:pt x="205230" y="2710"/>
                  </a:lnTo>
                  <a:cubicBezTo>
                    <a:pt x="205354" y="2710"/>
                    <a:pt x="205613" y="2586"/>
                    <a:pt x="205613" y="2327"/>
                  </a:cubicBezTo>
                  <a:lnTo>
                    <a:pt x="205613" y="383"/>
                  </a:lnTo>
                  <a:cubicBezTo>
                    <a:pt x="205613" y="125"/>
                    <a:pt x="205354" y="1"/>
                    <a:pt x="2052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47"/>
            <p:cNvSpPr/>
            <p:nvPr/>
          </p:nvSpPr>
          <p:spPr>
            <a:xfrm>
              <a:off x="5691950" y="3486875"/>
              <a:ext cx="1282850" cy="145550"/>
            </a:xfrm>
            <a:custGeom>
              <a:avLst/>
              <a:gdLst/>
              <a:ahLst/>
              <a:cxnLst/>
              <a:rect l="l" t="t" r="r" b="b"/>
              <a:pathLst>
                <a:path w="51314" h="5822" extrusionOk="0">
                  <a:moveTo>
                    <a:pt x="0" y="0"/>
                  </a:moveTo>
                  <a:lnTo>
                    <a:pt x="0" y="5821"/>
                  </a:lnTo>
                  <a:lnTo>
                    <a:pt x="51313" y="5821"/>
                  </a:lnTo>
                  <a:lnTo>
                    <a:pt x="513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47"/>
            <p:cNvSpPr/>
            <p:nvPr/>
          </p:nvSpPr>
          <p:spPr>
            <a:xfrm>
              <a:off x="5685475" y="3477300"/>
              <a:ext cx="1298875" cy="164675"/>
            </a:xfrm>
            <a:custGeom>
              <a:avLst/>
              <a:gdLst/>
              <a:ahLst/>
              <a:cxnLst/>
              <a:rect l="l" t="t" r="r" b="b"/>
              <a:pathLst>
                <a:path w="51955" h="6587" extrusionOk="0">
                  <a:moveTo>
                    <a:pt x="51179" y="642"/>
                  </a:moveTo>
                  <a:lnTo>
                    <a:pt x="51179" y="5946"/>
                  </a:lnTo>
                  <a:lnTo>
                    <a:pt x="652" y="5946"/>
                  </a:lnTo>
                  <a:lnTo>
                    <a:pt x="652" y="642"/>
                  </a:lnTo>
                  <a:close/>
                  <a:moveTo>
                    <a:pt x="259" y="1"/>
                  </a:moveTo>
                  <a:cubicBezTo>
                    <a:pt x="135" y="1"/>
                    <a:pt x="1" y="125"/>
                    <a:pt x="1" y="383"/>
                  </a:cubicBezTo>
                  <a:lnTo>
                    <a:pt x="1" y="6204"/>
                  </a:lnTo>
                  <a:cubicBezTo>
                    <a:pt x="1" y="6463"/>
                    <a:pt x="135" y="6587"/>
                    <a:pt x="259" y="6587"/>
                  </a:cubicBezTo>
                  <a:lnTo>
                    <a:pt x="51572" y="6587"/>
                  </a:lnTo>
                  <a:cubicBezTo>
                    <a:pt x="51696" y="6587"/>
                    <a:pt x="51955" y="6463"/>
                    <a:pt x="51955" y="6204"/>
                  </a:cubicBezTo>
                  <a:lnTo>
                    <a:pt x="51955" y="383"/>
                  </a:lnTo>
                  <a:cubicBezTo>
                    <a:pt x="51955" y="125"/>
                    <a:pt x="51696" y="1"/>
                    <a:pt x="515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47"/>
            <p:cNvSpPr/>
            <p:nvPr/>
          </p:nvSpPr>
          <p:spPr>
            <a:xfrm>
              <a:off x="1805250" y="3438550"/>
              <a:ext cx="5214775" cy="54800"/>
            </a:xfrm>
            <a:custGeom>
              <a:avLst/>
              <a:gdLst/>
              <a:ahLst/>
              <a:cxnLst/>
              <a:rect l="l" t="t" r="r" b="b"/>
              <a:pathLst>
                <a:path w="208591" h="2192" extrusionOk="0">
                  <a:moveTo>
                    <a:pt x="1" y="0"/>
                  </a:moveTo>
                  <a:lnTo>
                    <a:pt x="1" y="2192"/>
                  </a:lnTo>
                  <a:lnTo>
                    <a:pt x="208590" y="2192"/>
                  </a:lnTo>
                  <a:lnTo>
                    <a:pt x="20859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47"/>
            <p:cNvSpPr/>
            <p:nvPr/>
          </p:nvSpPr>
          <p:spPr>
            <a:xfrm>
              <a:off x="1795425" y="3428725"/>
              <a:ext cx="5234150" cy="74450"/>
            </a:xfrm>
            <a:custGeom>
              <a:avLst/>
              <a:gdLst/>
              <a:ahLst/>
              <a:cxnLst/>
              <a:rect l="l" t="t" r="r" b="b"/>
              <a:pathLst>
                <a:path w="209366" h="2978" extrusionOk="0">
                  <a:moveTo>
                    <a:pt x="208725" y="652"/>
                  </a:moveTo>
                  <a:lnTo>
                    <a:pt x="208725" y="2202"/>
                  </a:lnTo>
                  <a:lnTo>
                    <a:pt x="776" y="2202"/>
                  </a:lnTo>
                  <a:lnTo>
                    <a:pt x="776" y="652"/>
                  </a:lnTo>
                  <a:close/>
                  <a:moveTo>
                    <a:pt x="394" y="0"/>
                  </a:moveTo>
                  <a:cubicBezTo>
                    <a:pt x="259" y="0"/>
                    <a:pt x="1" y="135"/>
                    <a:pt x="1" y="393"/>
                  </a:cubicBezTo>
                  <a:lnTo>
                    <a:pt x="1" y="2585"/>
                  </a:lnTo>
                  <a:cubicBezTo>
                    <a:pt x="1" y="2719"/>
                    <a:pt x="259" y="2978"/>
                    <a:pt x="394" y="2978"/>
                  </a:cubicBezTo>
                  <a:lnTo>
                    <a:pt x="208983" y="2978"/>
                  </a:lnTo>
                  <a:cubicBezTo>
                    <a:pt x="209242" y="2978"/>
                    <a:pt x="209366" y="2719"/>
                    <a:pt x="209366" y="2585"/>
                  </a:cubicBezTo>
                  <a:lnTo>
                    <a:pt x="209366" y="393"/>
                  </a:lnTo>
                  <a:cubicBezTo>
                    <a:pt x="209366" y="135"/>
                    <a:pt x="209242" y="0"/>
                    <a:pt x="2089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47"/>
            <p:cNvSpPr/>
            <p:nvPr/>
          </p:nvSpPr>
          <p:spPr>
            <a:xfrm>
              <a:off x="5747000" y="3438550"/>
              <a:ext cx="1273025" cy="54800"/>
            </a:xfrm>
            <a:custGeom>
              <a:avLst/>
              <a:gdLst/>
              <a:ahLst/>
              <a:cxnLst/>
              <a:rect l="l" t="t" r="r" b="b"/>
              <a:pathLst>
                <a:path w="50921" h="2192" extrusionOk="0">
                  <a:moveTo>
                    <a:pt x="1" y="0"/>
                  </a:moveTo>
                  <a:lnTo>
                    <a:pt x="1" y="2192"/>
                  </a:lnTo>
                  <a:lnTo>
                    <a:pt x="50920" y="2192"/>
                  </a:lnTo>
                  <a:lnTo>
                    <a:pt x="5092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47"/>
            <p:cNvSpPr/>
            <p:nvPr/>
          </p:nvSpPr>
          <p:spPr>
            <a:xfrm>
              <a:off x="5737175" y="3428725"/>
              <a:ext cx="1292400" cy="74450"/>
            </a:xfrm>
            <a:custGeom>
              <a:avLst/>
              <a:gdLst/>
              <a:ahLst/>
              <a:cxnLst/>
              <a:rect l="l" t="t" r="r" b="b"/>
              <a:pathLst>
                <a:path w="51696" h="2978" extrusionOk="0">
                  <a:moveTo>
                    <a:pt x="51055" y="652"/>
                  </a:moveTo>
                  <a:lnTo>
                    <a:pt x="51055" y="2202"/>
                  </a:lnTo>
                  <a:lnTo>
                    <a:pt x="652" y="2202"/>
                  </a:lnTo>
                  <a:lnTo>
                    <a:pt x="652" y="652"/>
                  </a:lnTo>
                  <a:close/>
                  <a:moveTo>
                    <a:pt x="394" y="0"/>
                  </a:moveTo>
                  <a:cubicBezTo>
                    <a:pt x="135" y="0"/>
                    <a:pt x="1" y="135"/>
                    <a:pt x="1" y="393"/>
                  </a:cubicBezTo>
                  <a:lnTo>
                    <a:pt x="1" y="2585"/>
                  </a:lnTo>
                  <a:cubicBezTo>
                    <a:pt x="1" y="2719"/>
                    <a:pt x="135" y="2978"/>
                    <a:pt x="394" y="2978"/>
                  </a:cubicBezTo>
                  <a:lnTo>
                    <a:pt x="51313" y="2978"/>
                  </a:lnTo>
                  <a:cubicBezTo>
                    <a:pt x="51572" y="2978"/>
                    <a:pt x="51696" y="2719"/>
                    <a:pt x="51696" y="2585"/>
                  </a:cubicBezTo>
                  <a:lnTo>
                    <a:pt x="51696" y="393"/>
                  </a:lnTo>
                  <a:cubicBezTo>
                    <a:pt x="51696" y="135"/>
                    <a:pt x="51572" y="0"/>
                    <a:pt x="513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47"/>
            <p:cNvSpPr/>
            <p:nvPr/>
          </p:nvSpPr>
          <p:spPr>
            <a:xfrm>
              <a:off x="2952100" y="2963450"/>
              <a:ext cx="924075" cy="468650"/>
            </a:xfrm>
            <a:custGeom>
              <a:avLst/>
              <a:gdLst/>
              <a:ahLst/>
              <a:cxnLst/>
              <a:rect l="l" t="t" r="r" b="b"/>
              <a:pathLst>
                <a:path w="36963" h="18746" extrusionOk="0">
                  <a:moveTo>
                    <a:pt x="8406" y="1"/>
                  </a:moveTo>
                  <a:cubicBezTo>
                    <a:pt x="8148" y="1"/>
                    <a:pt x="7889" y="135"/>
                    <a:pt x="7889" y="259"/>
                  </a:cubicBezTo>
                  <a:lnTo>
                    <a:pt x="135" y="17970"/>
                  </a:lnTo>
                  <a:cubicBezTo>
                    <a:pt x="1" y="18229"/>
                    <a:pt x="135" y="18611"/>
                    <a:pt x="394" y="18746"/>
                  </a:cubicBezTo>
                  <a:lnTo>
                    <a:pt x="28568" y="18746"/>
                  </a:lnTo>
                  <a:cubicBezTo>
                    <a:pt x="28826" y="18746"/>
                    <a:pt x="28950" y="18611"/>
                    <a:pt x="29084" y="18487"/>
                  </a:cubicBezTo>
                  <a:lnTo>
                    <a:pt x="36839" y="776"/>
                  </a:lnTo>
                  <a:cubicBezTo>
                    <a:pt x="36963" y="518"/>
                    <a:pt x="36839" y="135"/>
                    <a:pt x="36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47"/>
            <p:cNvSpPr/>
            <p:nvPr/>
          </p:nvSpPr>
          <p:spPr>
            <a:xfrm>
              <a:off x="2942550" y="2953900"/>
              <a:ext cx="940100" cy="487775"/>
            </a:xfrm>
            <a:custGeom>
              <a:avLst/>
              <a:gdLst/>
              <a:ahLst/>
              <a:cxnLst/>
              <a:rect l="l" t="t" r="r" b="b"/>
              <a:pathLst>
                <a:path w="37604" h="19511" extrusionOk="0">
                  <a:moveTo>
                    <a:pt x="36828" y="776"/>
                  </a:moveTo>
                  <a:cubicBezTo>
                    <a:pt x="36828" y="776"/>
                    <a:pt x="36962" y="776"/>
                    <a:pt x="36962" y="900"/>
                  </a:cubicBezTo>
                  <a:lnTo>
                    <a:pt x="36962" y="1034"/>
                  </a:lnTo>
                  <a:lnTo>
                    <a:pt x="29208" y="18735"/>
                  </a:lnTo>
                  <a:cubicBezTo>
                    <a:pt x="29118" y="18735"/>
                    <a:pt x="29089" y="18794"/>
                    <a:pt x="29042" y="18794"/>
                  </a:cubicBezTo>
                  <a:cubicBezTo>
                    <a:pt x="29018" y="18794"/>
                    <a:pt x="28991" y="18780"/>
                    <a:pt x="28950" y="18735"/>
                  </a:cubicBezTo>
                  <a:lnTo>
                    <a:pt x="900" y="18735"/>
                  </a:lnTo>
                  <a:cubicBezTo>
                    <a:pt x="776" y="18735"/>
                    <a:pt x="776" y="18611"/>
                    <a:pt x="776" y="18476"/>
                  </a:cubicBezTo>
                  <a:lnTo>
                    <a:pt x="8530" y="776"/>
                  </a:lnTo>
                  <a:close/>
                  <a:moveTo>
                    <a:pt x="8788" y="0"/>
                  </a:moveTo>
                  <a:cubicBezTo>
                    <a:pt x="8396" y="0"/>
                    <a:pt x="8013" y="259"/>
                    <a:pt x="7879" y="517"/>
                  </a:cubicBezTo>
                  <a:lnTo>
                    <a:pt x="259" y="18218"/>
                  </a:lnTo>
                  <a:cubicBezTo>
                    <a:pt x="0" y="18735"/>
                    <a:pt x="259" y="19252"/>
                    <a:pt x="641" y="19386"/>
                  </a:cubicBezTo>
                  <a:cubicBezTo>
                    <a:pt x="776" y="19386"/>
                    <a:pt x="900" y="19510"/>
                    <a:pt x="900" y="19510"/>
                  </a:cubicBezTo>
                  <a:lnTo>
                    <a:pt x="28950" y="19510"/>
                  </a:lnTo>
                  <a:cubicBezTo>
                    <a:pt x="29332" y="19510"/>
                    <a:pt x="29591" y="19252"/>
                    <a:pt x="29725" y="18993"/>
                  </a:cubicBezTo>
                  <a:lnTo>
                    <a:pt x="37479" y="1293"/>
                  </a:lnTo>
                  <a:cubicBezTo>
                    <a:pt x="37603" y="1034"/>
                    <a:pt x="37603" y="776"/>
                    <a:pt x="37603" y="641"/>
                  </a:cubicBezTo>
                  <a:cubicBezTo>
                    <a:pt x="37479" y="383"/>
                    <a:pt x="37345" y="259"/>
                    <a:pt x="37086" y="125"/>
                  </a:cubicBezTo>
                  <a:cubicBezTo>
                    <a:pt x="36962" y="125"/>
                    <a:pt x="36828" y="0"/>
                    <a:pt x="367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47"/>
            <p:cNvSpPr/>
            <p:nvPr/>
          </p:nvSpPr>
          <p:spPr>
            <a:xfrm>
              <a:off x="3020075" y="2995775"/>
              <a:ext cx="788375" cy="400650"/>
            </a:xfrm>
            <a:custGeom>
              <a:avLst/>
              <a:gdLst/>
              <a:ahLst/>
              <a:cxnLst/>
              <a:rect l="l" t="t" r="r" b="b"/>
              <a:pathLst>
                <a:path w="31535" h="16026" extrusionOk="0">
                  <a:moveTo>
                    <a:pt x="7104" y="0"/>
                  </a:moveTo>
                  <a:cubicBezTo>
                    <a:pt x="6980" y="0"/>
                    <a:pt x="6721" y="135"/>
                    <a:pt x="6721" y="393"/>
                  </a:cubicBezTo>
                  <a:lnTo>
                    <a:pt x="125" y="15385"/>
                  </a:lnTo>
                  <a:cubicBezTo>
                    <a:pt x="1" y="15643"/>
                    <a:pt x="125" y="15902"/>
                    <a:pt x="383" y="16026"/>
                  </a:cubicBezTo>
                  <a:lnTo>
                    <a:pt x="24422" y="16026"/>
                  </a:lnTo>
                  <a:cubicBezTo>
                    <a:pt x="24556" y="16026"/>
                    <a:pt x="24680" y="16026"/>
                    <a:pt x="24815" y="15767"/>
                  </a:cubicBezTo>
                  <a:lnTo>
                    <a:pt x="31401" y="776"/>
                  </a:lnTo>
                  <a:cubicBezTo>
                    <a:pt x="31535" y="517"/>
                    <a:pt x="31401" y="259"/>
                    <a:pt x="31276" y="135"/>
                  </a:cubicBezTo>
                  <a:cubicBezTo>
                    <a:pt x="31142" y="135"/>
                    <a:pt x="31018" y="0"/>
                    <a:pt x="31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47"/>
            <p:cNvSpPr/>
            <p:nvPr/>
          </p:nvSpPr>
          <p:spPr>
            <a:xfrm>
              <a:off x="3013625" y="2989300"/>
              <a:ext cx="804400" cy="416950"/>
            </a:xfrm>
            <a:custGeom>
              <a:avLst/>
              <a:gdLst/>
              <a:ahLst/>
              <a:cxnLst/>
              <a:rect l="l" t="t" r="r" b="b"/>
              <a:pathLst>
                <a:path w="32176" h="16678" extrusionOk="0">
                  <a:moveTo>
                    <a:pt x="31276" y="652"/>
                  </a:moveTo>
                  <a:cubicBezTo>
                    <a:pt x="31400" y="652"/>
                    <a:pt x="31400" y="776"/>
                    <a:pt x="31400" y="911"/>
                  </a:cubicBezTo>
                  <a:lnTo>
                    <a:pt x="24814" y="15902"/>
                  </a:lnTo>
                  <a:lnTo>
                    <a:pt x="24680" y="16026"/>
                  </a:lnTo>
                  <a:lnTo>
                    <a:pt x="776" y="16026"/>
                  </a:lnTo>
                  <a:cubicBezTo>
                    <a:pt x="641" y="16026"/>
                    <a:pt x="641" y="15902"/>
                    <a:pt x="641" y="15902"/>
                  </a:cubicBezTo>
                  <a:lnTo>
                    <a:pt x="641" y="15768"/>
                  </a:lnTo>
                  <a:lnTo>
                    <a:pt x="7238" y="776"/>
                  </a:lnTo>
                  <a:cubicBezTo>
                    <a:pt x="7238" y="652"/>
                    <a:pt x="7362" y="652"/>
                    <a:pt x="7362" y="652"/>
                  </a:cubicBezTo>
                  <a:close/>
                  <a:moveTo>
                    <a:pt x="7362" y="1"/>
                  </a:moveTo>
                  <a:cubicBezTo>
                    <a:pt x="7103" y="1"/>
                    <a:pt x="6721" y="135"/>
                    <a:pt x="6586" y="518"/>
                  </a:cubicBezTo>
                  <a:lnTo>
                    <a:pt x="0" y="15509"/>
                  </a:lnTo>
                  <a:lnTo>
                    <a:pt x="0" y="16161"/>
                  </a:lnTo>
                  <a:cubicBezTo>
                    <a:pt x="125" y="16419"/>
                    <a:pt x="259" y="16543"/>
                    <a:pt x="383" y="16543"/>
                  </a:cubicBezTo>
                  <a:cubicBezTo>
                    <a:pt x="517" y="16678"/>
                    <a:pt x="641" y="16678"/>
                    <a:pt x="776" y="16678"/>
                  </a:cubicBezTo>
                  <a:lnTo>
                    <a:pt x="24680" y="16678"/>
                  </a:lnTo>
                  <a:cubicBezTo>
                    <a:pt x="24938" y="16678"/>
                    <a:pt x="25197" y="16543"/>
                    <a:pt x="25331" y="16161"/>
                  </a:cubicBezTo>
                  <a:lnTo>
                    <a:pt x="31917" y="1169"/>
                  </a:lnTo>
                  <a:cubicBezTo>
                    <a:pt x="32176" y="776"/>
                    <a:pt x="32051" y="259"/>
                    <a:pt x="316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47"/>
            <p:cNvSpPr/>
            <p:nvPr/>
          </p:nvSpPr>
          <p:spPr>
            <a:xfrm>
              <a:off x="2625900" y="3402875"/>
              <a:ext cx="1049975" cy="35700"/>
            </a:xfrm>
            <a:custGeom>
              <a:avLst/>
              <a:gdLst/>
              <a:ahLst/>
              <a:cxnLst/>
              <a:rect l="l" t="t" r="r" b="b"/>
              <a:pathLst>
                <a:path w="41999" h="1428" extrusionOk="0">
                  <a:moveTo>
                    <a:pt x="1" y="0"/>
                  </a:moveTo>
                  <a:lnTo>
                    <a:pt x="1" y="1427"/>
                  </a:lnTo>
                  <a:lnTo>
                    <a:pt x="41998" y="1427"/>
                  </a:lnTo>
                  <a:lnTo>
                    <a:pt x="419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47"/>
            <p:cNvSpPr/>
            <p:nvPr/>
          </p:nvSpPr>
          <p:spPr>
            <a:xfrm>
              <a:off x="2616100" y="3393300"/>
              <a:ext cx="1069575" cy="51725"/>
            </a:xfrm>
            <a:custGeom>
              <a:avLst/>
              <a:gdLst/>
              <a:ahLst/>
              <a:cxnLst/>
              <a:rect l="l" t="t" r="r" b="b"/>
              <a:pathLst>
                <a:path w="42783" h="2069" extrusionOk="0">
                  <a:moveTo>
                    <a:pt x="42132" y="776"/>
                  </a:moveTo>
                  <a:lnTo>
                    <a:pt x="42132" y="1417"/>
                  </a:lnTo>
                  <a:lnTo>
                    <a:pt x="651" y="1417"/>
                  </a:lnTo>
                  <a:lnTo>
                    <a:pt x="651" y="776"/>
                  </a:lnTo>
                  <a:close/>
                  <a:moveTo>
                    <a:pt x="393" y="1"/>
                  </a:moveTo>
                  <a:cubicBezTo>
                    <a:pt x="134" y="1"/>
                    <a:pt x="0" y="259"/>
                    <a:pt x="0" y="383"/>
                  </a:cubicBezTo>
                  <a:lnTo>
                    <a:pt x="0" y="1810"/>
                  </a:lnTo>
                  <a:cubicBezTo>
                    <a:pt x="0" y="1934"/>
                    <a:pt x="134" y="2069"/>
                    <a:pt x="393" y="2069"/>
                  </a:cubicBezTo>
                  <a:lnTo>
                    <a:pt x="42390" y="2069"/>
                  </a:lnTo>
                  <a:cubicBezTo>
                    <a:pt x="42649" y="2069"/>
                    <a:pt x="42783" y="1934"/>
                    <a:pt x="42783" y="1810"/>
                  </a:cubicBezTo>
                  <a:lnTo>
                    <a:pt x="42783" y="383"/>
                  </a:lnTo>
                  <a:cubicBezTo>
                    <a:pt x="42783" y="259"/>
                    <a:pt x="42649" y="1"/>
                    <a:pt x="4239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47"/>
            <p:cNvSpPr/>
            <p:nvPr/>
          </p:nvSpPr>
          <p:spPr>
            <a:xfrm>
              <a:off x="3168700" y="3402875"/>
              <a:ext cx="507175" cy="35700"/>
            </a:xfrm>
            <a:custGeom>
              <a:avLst/>
              <a:gdLst/>
              <a:ahLst/>
              <a:cxnLst/>
              <a:rect l="l" t="t" r="r" b="b"/>
              <a:pathLst>
                <a:path w="20287" h="1428" extrusionOk="0">
                  <a:moveTo>
                    <a:pt x="1" y="0"/>
                  </a:moveTo>
                  <a:lnTo>
                    <a:pt x="1" y="1427"/>
                  </a:lnTo>
                  <a:lnTo>
                    <a:pt x="20286" y="1427"/>
                  </a:lnTo>
                  <a:lnTo>
                    <a:pt x="202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47"/>
            <p:cNvSpPr/>
            <p:nvPr/>
          </p:nvSpPr>
          <p:spPr>
            <a:xfrm>
              <a:off x="3158875" y="3393300"/>
              <a:ext cx="526800" cy="51725"/>
            </a:xfrm>
            <a:custGeom>
              <a:avLst/>
              <a:gdLst/>
              <a:ahLst/>
              <a:cxnLst/>
              <a:rect l="l" t="t" r="r" b="b"/>
              <a:pathLst>
                <a:path w="21072" h="2069" extrusionOk="0">
                  <a:moveTo>
                    <a:pt x="20421" y="776"/>
                  </a:moveTo>
                  <a:lnTo>
                    <a:pt x="20421" y="1417"/>
                  </a:lnTo>
                  <a:lnTo>
                    <a:pt x="652" y="1417"/>
                  </a:lnTo>
                  <a:lnTo>
                    <a:pt x="652" y="776"/>
                  </a:lnTo>
                  <a:close/>
                  <a:moveTo>
                    <a:pt x="394" y="1"/>
                  </a:moveTo>
                  <a:cubicBezTo>
                    <a:pt x="135" y="1"/>
                    <a:pt x="1" y="259"/>
                    <a:pt x="1" y="383"/>
                  </a:cubicBezTo>
                  <a:lnTo>
                    <a:pt x="1" y="1810"/>
                  </a:lnTo>
                  <a:cubicBezTo>
                    <a:pt x="1" y="1934"/>
                    <a:pt x="135" y="2069"/>
                    <a:pt x="394" y="2069"/>
                  </a:cubicBezTo>
                  <a:lnTo>
                    <a:pt x="20679" y="2069"/>
                  </a:lnTo>
                  <a:cubicBezTo>
                    <a:pt x="20938" y="2069"/>
                    <a:pt x="21072" y="1934"/>
                    <a:pt x="21072" y="1810"/>
                  </a:cubicBezTo>
                  <a:lnTo>
                    <a:pt x="21072" y="383"/>
                  </a:lnTo>
                  <a:cubicBezTo>
                    <a:pt x="21072" y="259"/>
                    <a:pt x="20938" y="1"/>
                    <a:pt x="206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47"/>
            <p:cNvSpPr/>
            <p:nvPr/>
          </p:nvSpPr>
          <p:spPr>
            <a:xfrm>
              <a:off x="3827825" y="3163775"/>
              <a:ext cx="187425" cy="274800"/>
            </a:xfrm>
            <a:custGeom>
              <a:avLst/>
              <a:gdLst/>
              <a:ahLst/>
              <a:cxnLst/>
              <a:rect l="l" t="t" r="r" b="b"/>
              <a:pathLst>
                <a:path w="7497" h="10992" extrusionOk="0">
                  <a:moveTo>
                    <a:pt x="0" y="1"/>
                  </a:moveTo>
                  <a:lnTo>
                    <a:pt x="0" y="10991"/>
                  </a:lnTo>
                  <a:lnTo>
                    <a:pt x="7496" y="10991"/>
                  </a:lnTo>
                  <a:lnTo>
                    <a:pt x="74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47"/>
            <p:cNvSpPr/>
            <p:nvPr/>
          </p:nvSpPr>
          <p:spPr>
            <a:xfrm>
              <a:off x="3821350" y="3154225"/>
              <a:ext cx="200350" cy="290800"/>
            </a:xfrm>
            <a:custGeom>
              <a:avLst/>
              <a:gdLst/>
              <a:ahLst/>
              <a:cxnLst/>
              <a:rect l="l" t="t" r="r" b="b"/>
              <a:pathLst>
                <a:path w="8014" h="11632" extrusionOk="0">
                  <a:moveTo>
                    <a:pt x="7362" y="776"/>
                  </a:moveTo>
                  <a:lnTo>
                    <a:pt x="7362" y="10980"/>
                  </a:lnTo>
                  <a:lnTo>
                    <a:pt x="642" y="10980"/>
                  </a:lnTo>
                  <a:lnTo>
                    <a:pt x="642" y="776"/>
                  </a:lnTo>
                  <a:close/>
                  <a:moveTo>
                    <a:pt x="259" y="0"/>
                  </a:moveTo>
                  <a:cubicBezTo>
                    <a:pt x="125" y="0"/>
                    <a:pt x="1" y="259"/>
                    <a:pt x="1" y="383"/>
                  </a:cubicBezTo>
                  <a:lnTo>
                    <a:pt x="1" y="11373"/>
                  </a:lnTo>
                  <a:cubicBezTo>
                    <a:pt x="1" y="11497"/>
                    <a:pt x="125" y="11632"/>
                    <a:pt x="259" y="11632"/>
                  </a:cubicBezTo>
                  <a:lnTo>
                    <a:pt x="7755" y="11632"/>
                  </a:lnTo>
                  <a:cubicBezTo>
                    <a:pt x="7879" y="11632"/>
                    <a:pt x="8014" y="11497"/>
                    <a:pt x="8014" y="11373"/>
                  </a:cubicBezTo>
                  <a:lnTo>
                    <a:pt x="8014" y="383"/>
                  </a:lnTo>
                  <a:cubicBezTo>
                    <a:pt x="8014" y="259"/>
                    <a:pt x="7879" y="0"/>
                    <a:pt x="77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47"/>
            <p:cNvSpPr/>
            <p:nvPr/>
          </p:nvSpPr>
          <p:spPr>
            <a:xfrm>
              <a:off x="3966625" y="3215475"/>
              <a:ext cx="100300" cy="184325"/>
            </a:xfrm>
            <a:custGeom>
              <a:avLst/>
              <a:gdLst/>
              <a:ahLst/>
              <a:cxnLst/>
              <a:rect l="l" t="t" r="r" b="b"/>
              <a:pathLst>
                <a:path w="4012" h="7373" extrusionOk="0">
                  <a:moveTo>
                    <a:pt x="652" y="1"/>
                  </a:moveTo>
                  <a:cubicBezTo>
                    <a:pt x="259" y="1"/>
                    <a:pt x="0" y="259"/>
                    <a:pt x="0" y="517"/>
                  </a:cubicBezTo>
                  <a:cubicBezTo>
                    <a:pt x="0" y="910"/>
                    <a:pt x="259" y="1169"/>
                    <a:pt x="652" y="1169"/>
                  </a:cubicBezTo>
                  <a:lnTo>
                    <a:pt x="1551" y="1169"/>
                  </a:lnTo>
                  <a:cubicBezTo>
                    <a:pt x="2203" y="1169"/>
                    <a:pt x="2720" y="1686"/>
                    <a:pt x="2720" y="2327"/>
                  </a:cubicBezTo>
                  <a:lnTo>
                    <a:pt x="2720" y="5046"/>
                  </a:lnTo>
                  <a:cubicBezTo>
                    <a:pt x="2720" y="5687"/>
                    <a:pt x="2203" y="6204"/>
                    <a:pt x="1551" y="6204"/>
                  </a:cubicBezTo>
                  <a:lnTo>
                    <a:pt x="776" y="6204"/>
                  </a:lnTo>
                  <a:cubicBezTo>
                    <a:pt x="517" y="6204"/>
                    <a:pt x="259" y="6462"/>
                    <a:pt x="259" y="6855"/>
                  </a:cubicBezTo>
                  <a:cubicBezTo>
                    <a:pt x="259" y="7114"/>
                    <a:pt x="517" y="7372"/>
                    <a:pt x="776" y="7372"/>
                  </a:cubicBezTo>
                  <a:lnTo>
                    <a:pt x="1551" y="7372"/>
                  </a:lnTo>
                  <a:cubicBezTo>
                    <a:pt x="2844" y="7372"/>
                    <a:pt x="4012" y="6338"/>
                    <a:pt x="4012" y="5046"/>
                  </a:cubicBezTo>
                  <a:lnTo>
                    <a:pt x="4012" y="2327"/>
                  </a:lnTo>
                  <a:cubicBezTo>
                    <a:pt x="4012" y="1034"/>
                    <a:pt x="2844" y="1"/>
                    <a:pt x="15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47"/>
            <p:cNvSpPr/>
            <p:nvPr/>
          </p:nvSpPr>
          <p:spPr>
            <a:xfrm>
              <a:off x="3957050" y="3205900"/>
              <a:ext cx="116350" cy="203450"/>
            </a:xfrm>
            <a:custGeom>
              <a:avLst/>
              <a:gdLst/>
              <a:ahLst/>
              <a:cxnLst/>
              <a:rect l="l" t="t" r="r" b="b"/>
              <a:pathLst>
                <a:path w="4654" h="8138" extrusionOk="0">
                  <a:moveTo>
                    <a:pt x="1934" y="642"/>
                  </a:moveTo>
                  <a:cubicBezTo>
                    <a:pt x="3103" y="642"/>
                    <a:pt x="4002" y="1552"/>
                    <a:pt x="4002" y="2710"/>
                  </a:cubicBezTo>
                  <a:lnTo>
                    <a:pt x="4002" y="5429"/>
                  </a:lnTo>
                  <a:cubicBezTo>
                    <a:pt x="4002" y="6587"/>
                    <a:pt x="3103" y="7497"/>
                    <a:pt x="1934" y="7497"/>
                  </a:cubicBezTo>
                  <a:lnTo>
                    <a:pt x="1159" y="7497"/>
                  </a:lnTo>
                  <a:cubicBezTo>
                    <a:pt x="1035" y="7497"/>
                    <a:pt x="900" y="7362"/>
                    <a:pt x="900" y="7238"/>
                  </a:cubicBezTo>
                  <a:cubicBezTo>
                    <a:pt x="900" y="6980"/>
                    <a:pt x="1035" y="6845"/>
                    <a:pt x="1159" y="6845"/>
                  </a:cubicBezTo>
                  <a:lnTo>
                    <a:pt x="1934" y="6845"/>
                  </a:lnTo>
                  <a:cubicBezTo>
                    <a:pt x="2844" y="6845"/>
                    <a:pt x="3485" y="6204"/>
                    <a:pt x="3485" y="5429"/>
                  </a:cubicBezTo>
                  <a:lnTo>
                    <a:pt x="3485" y="2710"/>
                  </a:lnTo>
                  <a:cubicBezTo>
                    <a:pt x="3485" y="1934"/>
                    <a:pt x="2844" y="1293"/>
                    <a:pt x="1934" y="1293"/>
                  </a:cubicBezTo>
                  <a:lnTo>
                    <a:pt x="1035" y="1293"/>
                  </a:lnTo>
                  <a:cubicBezTo>
                    <a:pt x="776" y="1293"/>
                    <a:pt x="642" y="1159"/>
                    <a:pt x="642" y="900"/>
                  </a:cubicBezTo>
                  <a:cubicBezTo>
                    <a:pt x="642" y="776"/>
                    <a:pt x="776" y="642"/>
                    <a:pt x="1035" y="642"/>
                  </a:cubicBezTo>
                  <a:close/>
                  <a:moveTo>
                    <a:pt x="1035" y="1"/>
                  </a:moveTo>
                  <a:cubicBezTo>
                    <a:pt x="383" y="1"/>
                    <a:pt x="1" y="384"/>
                    <a:pt x="1" y="900"/>
                  </a:cubicBezTo>
                  <a:cubicBezTo>
                    <a:pt x="1" y="1417"/>
                    <a:pt x="383" y="1934"/>
                    <a:pt x="1035" y="1934"/>
                  </a:cubicBezTo>
                  <a:lnTo>
                    <a:pt x="1934" y="1934"/>
                  </a:lnTo>
                  <a:cubicBezTo>
                    <a:pt x="2451" y="1934"/>
                    <a:pt x="2844" y="2327"/>
                    <a:pt x="2844" y="2710"/>
                  </a:cubicBezTo>
                  <a:lnTo>
                    <a:pt x="2844" y="5429"/>
                  </a:lnTo>
                  <a:cubicBezTo>
                    <a:pt x="2844" y="5811"/>
                    <a:pt x="2451" y="6204"/>
                    <a:pt x="1934" y="6204"/>
                  </a:cubicBezTo>
                  <a:lnTo>
                    <a:pt x="1159" y="6204"/>
                  </a:lnTo>
                  <a:cubicBezTo>
                    <a:pt x="642" y="6204"/>
                    <a:pt x="259" y="6721"/>
                    <a:pt x="259" y="7238"/>
                  </a:cubicBezTo>
                  <a:cubicBezTo>
                    <a:pt x="259" y="7755"/>
                    <a:pt x="642" y="8138"/>
                    <a:pt x="1159" y="8138"/>
                  </a:cubicBezTo>
                  <a:lnTo>
                    <a:pt x="1934" y="8138"/>
                  </a:lnTo>
                  <a:cubicBezTo>
                    <a:pt x="3485" y="8138"/>
                    <a:pt x="4653" y="6845"/>
                    <a:pt x="4653" y="5429"/>
                  </a:cubicBezTo>
                  <a:lnTo>
                    <a:pt x="4653" y="2710"/>
                  </a:lnTo>
                  <a:cubicBezTo>
                    <a:pt x="4653" y="1293"/>
                    <a:pt x="3485" y="1"/>
                    <a:pt x="19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47"/>
            <p:cNvSpPr/>
            <p:nvPr/>
          </p:nvSpPr>
          <p:spPr>
            <a:xfrm>
              <a:off x="4554650" y="2963450"/>
              <a:ext cx="924075" cy="468650"/>
            </a:xfrm>
            <a:custGeom>
              <a:avLst/>
              <a:gdLst/>
              <a:ahLst/>
              <a:cxnLst/>
              <a:rect l="l" t="t" r="r" b="b"/>
              <a:pathLst>
                <a:path w="36963" h="18746" extrusionOk="0">
                  <a:moveTo>
                    <a:pt x="394" y="1"/>
                  </a:moveTo>
                  <a:cubicBezTo>
                    <a:pt x="135" y="135"/>
                    <a:pt x="1" y="518"/>
                    <a:pt x="135" y="776"/>
                  </a:cubicBezTo>
                  <a:lnTo>
                    <a:pt x="7889" y="18487"/>
                  </a:lnTo>
                  <a:cubicBezTo>
                    <a:pt x="7889" y="18611"/>
                    <a:pt x="8148" y="18746"/>
                    <a:pt x="8406" y="18746"/>
                  </a:cubicBezTo>
                  <a:lnTo>
                    <a:pt x="36580" y="18746"/>
                  </a:lnTo>
                  <a:cubicBezTo>
                    <a:pt x="36839" y="18611"/>
                    <a:pt x="36963" y="18229"/>
                    <a:pt x="36839" y="17970"/>
                  </a:cubicBezTo>
                  <a:lnTo>
                    <a:pt x="29084" y="259"/>
                  </a:lnTo>
                  <a:cubicBezTo>
                    <a:pt x="28950" y="135"/>
                    <a:pt x="28826" y="1"/>
                    <a:pt x="28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47"/>
            <p:cNvSpPr/>
            <p:nvPr/>
          </p:nvSpPr>
          <p:spPr>
            <a:xfrm>
              <a:off x="4545100" y="2953900"/>
              <a:ext cx="943450" cy="487775"/>
            </a:xfrm>
            <a:custGeom>
              <a:avLst/>
              <a:gdLst/>
              <a:ahLst/>
              <a:cxnLst/>
              <a:rect l="l" t="t" r="r" b="b"/>
              <a:pathLst>
                <a:path w="37738" h="19511" extrusionOk="0">
                  <a:moveTo>
                    <a:pt x="29208" y="776"/>
                  </a:moveTo>
                  <a:lnTo>
                    <a:pt x="36962" y="18476"/>
                  </a:lnTo>
                  <a:cubicBezTo>
                    <a:pt x="36962" y="18611"/>
                    <a:pt x="36962" y="18735"/>
                    <a:pt x="36828" y="18735"/>
                  </a:cubicBezTo>
                  <a:lnTo>
                    <a:pt x="8530" y="18735"/>
                  </a:lnTo>
                  <a:lnTo>
                    <a:pt x="776" y="1034"/>
                  </a:lnTo>
                  <a:cubicBezTo>
                    <a:pt x="776" y="900"/>
                    <a:pt x="776" y="776"/>
                    <a:pt x="900" y="776"/>
                  </a:cubicBezTo>
                  <a:close/>
                  <a:moveTo>
                    <a:pt x="1034" y="0"/>
                  </a:moveTo>
                  <a:cubicBezTo>
                    <a:pt x="900" y="0"/>
                    <a:pt x="776" y="125"/>
                    <a:pt x="641" y="125"/>
                  </a:cubicBezTo>
                  <a:cubicBezTo>
                    <a:pt x="124" y="259"/>
                    <a:pt x="0" y="776"/>
                    <a:pt x="124" y="1293"/>
                  </a:cubicBezTo>
                  <a:lnTo>
                    <a:pt x="7879" y="18993"/>
                  </a:lnTo>
                  <a:cubicBezTo>
                    <a:pt x="8013" y="19252"/>
                    <a:pt x="8395" y="19510"/>
                    <a:pt x="8788" y="19510"/>
                  </a:cubicBezTo>
                  <a:lnTo>
                    <a:pt x="36704" y="19510"/>
                  </a:lnTo>
                  <a:cubicBezTo>
                    <a:pt x="36828" y="19510"/>
                    <a:pt x="36962" y="19386"/>
                    <a:pt x="37086" y="19386"/>
                  </a:cubicBezTo>
                  <a:cubicBezTo>
                    <a:pt x="37479" y="19252"/>
                    <a:pt x="37738" y="18735"/>
                    <a:pt x="37479" y="18218"/>
                  </a:cubicBezTo>
                  <a:lnTo>
                    <a:pt x="29725" y="517"/>
                  </a:lnTo>
                  <a:cubicBezTo>
                    <a:pt x="29590" y="259"/>
                    <a:pt x="29332" y="0"/>
                    <a:pt x="289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47"/>
            <p:cNvSpPr/>
            <p:nvPr/>
          </p:nvSpPr>
          <p:spPr>
            <a:xfrm>
              <a:off x="4754975" y="3402875"/>
              <a:ext cx="1050200" cy="35700"/>
            </a:xfrm>
            <a:custGeom>
              <a:avLst/>
              <a:gdLst/>
              <a:ahLst/>
              <a:cxnLst/>
              <a:rect l="l" t="t" r="r" b="b"/>
              <a:pathLst>
                <a:path w="42008" h="1428" extrusionOk="0">
                  <a:moveTo>
                    <a:pt x="0" y="0"/>
                  </a:moveTo>
                  <a:lnTo>
                    <a:pt x="0" y="1427"/>
                  </a:lnTo>
                  <a:lnTo>
                    <a:pt x="42008" y="1427"/>
                  </a:lnTo>
                  <a:lnTo>
                    <a:pt x="420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47"/>
            <p:cNvSpPr/>
            <p:nvPr/>
          </p:nvSpPr>
          <p:spPr>
            <a:xfrm>
              <a:off x="4745400" y="3393300"/>
              <a:ext cx="1069350" cy="51725"/>
            </a:xfrm>
            <a:custGeom>
              <a:avLst/>
              <a:gdLst/>
              <a:ahLst/>
              <a:cxnLst/>
              <a:rect l="l" t="t" r="r" b="b"/>
              <a:pathLst>
                <a:path w="42774" h="2069" extrusionOk="0">
                  <a:moveTo>
                    <a:pt x="41998" y="776"/>
                  </a:moveTo>
                  <a:lnTo>
                    <a:pt x="41998" y="1417"/>
                  </a:lnTo>
                  <a:lnTo>
                    <a:pt x="642" y="1417"/>
                  </a:lnTo>
                  <a:lnTo>
                    <a:pt x="642" y="776"/>
                  </a:lnTo>
                  <a:close/>
                  <a:moveTo>
                    <a:pt x="383" y="1"/>
                  </a:moveTo>
                  <a:cubicBezTo>
                    <a:pt x="125" y="1"/>
                    <a:pt x="1" y="259"/>
                    <a:pt x="1" y="383"/>
                  </a:cubicBezTo>
                  <a:lnTo>
                    <a:pt x="1" y="1810"/>
                  </a:lnTo>
                  <a:cubicBezTo>
                    <a:pt x="1" y="1934"/>
                    <a:pt x="125" y="2069"/>
                    <a:pt x="383" y="2069"/>
                  </a:cubicBezTo>
                  <a:lnTo>
                    <a:pt x="42391" y="2069"/>
                  </a:lnTo>
                  <a:cubicBezTo>
                    <a:pt x="42515" y="2069"/>
                    <a:pt x="42773" y="1934"/>
                    <a:pt x="42773" y="1810"/>
                  </a:cubicBezTo>
                  <a:lnTo>
                    <a:pt x="42773" y="383"/>
                  </a:lnTo>
                  <a:cubicBezTo>
                    <a:pt x="42773" y="259"/>
                    <a:pt x="42515" y="1"/>
                    <a:pt x="423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47"/>
            <p:cNvSpPr/>
            <p:nvPr/>
          </p:nvSpPr>
          <p:spPr>
            <a:xfrm>
              <a:off x="4754975" y="3402875"/>
              <a:ext cx="723750" cy="35700"/>
            </a:xfrm>
            <a:custGeom>
              <a:avLst/>
              <a:gdLst/>
              <a:ahLst/>
              <a:cxnLst/>
              <a:rect l="l" t="t" r="r" b="b"/>
              <a:pathLst>
                <a:path w="28950" h="1428" extrusionOk="0">
                  <a:moveTo>
                    <a:pt x="0" y="0"/>
                  </a:moveTo>
                  <a:lnTo>
                    <a:pt x="0" y="1427"/>
                  </a:lnTo>
                  <a:lnTo>
                    <a:pt x="28950" y="1427"/>
                  </a:lnTo>
                  <a:lnTo>
                    <a:pt x="289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47"/>
            <p:cNvSpPr/>
            <p:nvPr/>
          </p:nvSpPr>
          <p:spPr>
            <a:xfrm>
              <a:off x="4745400" y="3393300"/>
              <a:ext cx="743150" cy="51725"/>
            </a:xfrm>
            <a:custGeom>
              <a:avLst/>
              <a:gdLst/>
              <a:ahLst/>
              <a:cxnLst/>
              <a:rect l="l" t="t" r="r" b="b"/>
              <a:pathLst>
                <a:path w="29726" h="2069" extrusionOk="0">
                  <a:moveTo>
                    <a:pt x="28950" y="776"/>
                  </a:moveTo>
                  <a:lnTo>
                    <a:pt x="28950" y="1417"/>
                  </a:lnTo>
                  <a:lnTo>
                    <a:pt x="642" y="1417"/>
                  </a:lnTo>
                  <a:lnTo>
                    <a:pt x="642" y="776"/>
                  </a:lnTo>
                  <a:close/>
                  <a:moveTo>
                    <a:pt x="383" y="1"/>
                  </a:moveTo>
                  <a:cubicBezTo>
                    <a:pt x="125" y="1"/>
                    <a:pt x="1" y="259"/>
                    <a:pt x="1" y="383"/>
                  </a:cubicBezTo>
                  <a:lnTo>
                    <a:pt x="1" y="1810"/>
                  </a:lnTo>
                  <a:cubicBezTo>
                    <a:pt x="1" y="1934"/>
                    <a:pt x="125" y="2069"/>
                    <a:pt x="383" y="2069"/>
                  </a:cubicBezTo>
                  <a:lnTo>
                    <a:pt x="29333" y="2069"/>
                  </a:lnTo>
                  <a:cubicBezTo>
                    <a:pt x="29467" y="2069"/>
                    <a:pt x="29726" y="1934"/>
                    <a:pt x="29726" y="1810"/>
                  </a:cubicBezTo>
                  <a:lnTo>
                    <a:pt x="29726" y="383"/>
                  </a:lnTo>
                  <a:cubicBezTo>
                    <a:pt x="29726" y="259"/>
                    <a:pt x="29467" y="1"/>
                    <a:pt x="293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47"/>
            <p:cNvSpPr/>
            <p:nvPr/>
          </p:nvSpPr>
          <p:spPr>
            <a:xfrm>
              <a:off x="4945725" y="3124900"/>
              <a:ext cx="93600" cy="82225"/>
            </a:xfrm>
            <a:custGeom>
              <a:avLst/>
              <a:gdLst/>
              <a:ahLst/>
              <a:cxnLst/>
              <a:rect l="l" t="t" r="r" b="b"/>
              <a:pathLst>
                <a:path w="3744" h="3289" extrusionOk="0">
                  <a:moveTo>
                    <a:pt x="1886" y="0"/>
                  </a:moveTo>
                  <a:cubicBezTo>
                    <a:pt x="1596" y="0"/>
                    <a:pt x="1300" y="86"/>
                    <a:pt x="1035" y="263"/>
                  </a:cubicBezTo>
                  <a:cubicBezTo>
                    <a:pt x="259" y="656"/>
                    <a:pt x="1" y="1556"/>
                    <a:pt x="383" y="2466"/>
                  </a:cubicBezTo>
                  <a:cubicBezTo>
                    <a:pt x="654" y="2999"/>
                    <a:pt x="1228" y="3288"/>
                    <a:pt x="1812" y="3288"/>
                  </a:cubicBezTo>
                  <a:cubicBezTo>
                    <a:pt x="2077" y="3288"/>
                    <a:pt x="2344" y="3229"/>
                    <a:pt x="2585" y="3107"/>
                  </a:cubicBezTo>
                  <a:cubicBezTo>
                    <a:pt x="3361" y="2724"/>
                    <a:pt x="3743" y="1690"/>
                    <a:pt x="3226" y="915"/>
                  </a:cubicBezTo>
                  <a:cubicBezTo>
                    <a:pt x="2975" y="317"/>
                    <a:pt x="2442" y="0"/>
                    <a:pt x="18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47"/>
            <p:cNvSpPr/>
            <p:nvPr/>
          </p:nvSpPr>
          <p:spPr>
            <a:xfrm>
              <a:off x="4935900" y="3116100"/>
              <a:ext cx="113250" cy="99400"/>
            </a:xfrm>
            <a:custGeom>
              <a:avLst/>
              <a:gdLst/>
              <a:ahLst/>
              <a:cxnLst/>
              <a:rect l="l" t="t" r="r" b="b"/>
              <a:pathLst>
                <a:path w="4530" h="3976" extrusionOk="0">
                  <a:moveTo>
                    <a:pt x="2203" y="750"/>
                  </a:moveTo>
                  <a:cubicBezTo>
                    <a:pt x="2720" y="750"/>
                    <a:pt x="3103" y="874"/>
                    <a:pt x="3361" y="1391"/>
                  </a:cubicBezTo>
                  <a:cubicBezTo>
                    <a:pt x="3754" y="2042"/>
                    <a:pt x="3495" y="2818"/>
                    <a:pt x="2844" y="3200"/>
                  </a:cubicBezTo>
                  <a:cubicBezTo>
                    <a:pt x="2678" y="3267"/>
                    <a:pt x="2503" y="3299"/>
                    <a:pt x="2329" y="3299"/>
                  </a:cubicBezTo>
                  <a:cubicBezTo>
                    <a:pt x="1827" y="3299"/>
                    <a:pt x="1326" y="3034"/>
                    <a:pt x="1035" y="2559"/>
                  </a:cubicBezTo>
                  <a:cubicBezTo>
                    <a:pt x="776" y="2042"/>
                    <a:pt x="911" y="1132"/>
                    <a:pt x="1552" y="874"/>
                  </a:cubicBezTo>
                  <a:cubicBezTo>
                    <a:pt x="1810" y="750"/>
                    <a:pt x="1945" y="750"/>
                    <a:pt x="2203" y="750"/>
                  </a:cubicBezTo>
                  <a:close/>
                  <a:moveTo>
                    <a:pt x="2205" y="0"/>
                  </a:moveTo>
                  <a:cubicBezTo>
                    <a:pt x="1888" y="0"/>
                    <a:pt x="1572" y="74"/>
                    <a:pt x="1293" y="233"/>
                  </a:cubicBezTo>
                  <a:cubicBezTo>
                    <a:pt x="394" y="750"/>
                    <a:pt x="1" y="2042"/>
                    <a:pt x="518" y="2942"/>
                  </a:cubicBezTo>
                  <a:cubicBezTo>
                    <a:pt x="776" y="3593"/>
                    <a:pt x="1552" y="3976"/>
                    <a:pt x="2203" y="3976"/>
                  </a:cubicBezTo>
                  <a:cubicBezTo>
                    <a:pt x="2586" y="3976"/>
                    <a:pt x="2844" y="3851"/>
                    <a:pt x="3103" y="3717"/>
                  </a:cubicBezTo>
                  <a:cubicBezTo>
                    <a:pt x="4136" y="3200"/>
                    <a:pt x="4529" y="2042"/>
                    <a:pt x="4012" y="1008"/>
                  </a:cubicBezTo>
                  <a:cubicBezTo>
                    <a:pt x="3654" y="378"/>
                    <a:pt x="2923" y="0"/>
                    <a:pt x="22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47"/>
            <p:cNvSpPr/>
            <p:nvPr/>
          </p:nvSpPr>
          <p:spPr>
            <a:xfrm>
              <a:off x="1536950" y="1732850"/>
              <a:ext cx="504050" cy="1346950"/>
            </a:xfrm>
            <a:custGeom>
              <a:avLst/>
              <a:gdLst/>
              <a:ahLst/>
              <a:cxnLst/>
              <a:rect l="l" t="t" r="r" b="b"/>
              <a:pathLst>
                <a:path w="20162" h="53878" extrusionOk="0">
                  <a:moveTo>
                    <a:pt x="4084" y="0"/>
                  </a:moveTo>
                  <a:cubicBezTo>
                    <a:pt x="3476" y="0"/>
                    <a:pt x="2876" y="129"/>
                    <a:pt x="2327" y="373"/>
                  </a:cubicBezTo>
                  <a:cubicBezTo>
                    <a:pt x="1" y="1283"/>
                    <a:pt x="518" y="7745"/>
                    <a:pt x="518" y="7745"/>
                  </a:cubicBezTo>
                  <a:lnTo>
                    <a:pt x="5946" y="29064"/>
                  </a:lnTo>
                  <a:lnTo>
                    <a:pt x="16936" y="53878"/>
                  </a:lnTo>
                  <a:lnTo>
                    <a:pt x="20162" y="52068"/>
                  </a:lnTo>
                  <a:lnTo>
                    <a:pt x="10857" y="24928"/>
                  </a:lnTo>
                  <a:lnTo>
                    <a:pt x="8789" y="4509"/>
                  </a:lnTo>
                  <a:cubicBezTo>
                    <a:pt x="8102" y="1350"/>
                    <a:pt x="6051" y="0"/>
                    <a:pt x="40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47"/>
            <p:cNvSpPr/>
            <p:nvPr/>
          </p:nvSpPr>
          <p:spPr>
            <a:xfrm>
              <a:off x="1530500" y="1724600"/>
              <a:ext cx="520325" cy="1365025"/>
            </a:xfrm>
            <a:custGeom>
              <a:avLst/>
              <a:gdLst/>
              <a:ahLst/>
              <a:cxnLst/>
              <a:rect l="l" t="t" r="r" b="b"/>
              <a:pathLst>
                <a:path w="20813" h="54601" extrusionOk="0">
                  <a:moveTo>
                    <a:pt x="4270" y="703"/>
                  </a:moveTo>
                  <a:cubicBezTo>
                    <a:pt x="4911" y="703"/>
                    <a:pt x="5563" y="838"/>
                    <a:pt x="6079" y="1096"/>
                  </a:cubicBezTo>
                  <a:cubicBezTo>
                    <a:pt x="6979" y="1613"/>
                    <a:pt x="8147" y="2647"/>
                    <a:pt x="8664" y="4973"/>
                  </a:cubicBezTo>
                  <a:lnTo>
                    <a:pt x="10732" y="25258"/>
                  </a:lnTo>
                  <a:lnTo>
                    <a:pt x="10732" y="25393"/>
                  </a:lnTo>
                  <a:lnTo>
                    <a:pt x="20037" y="52274"/>
                  </a:lnTo>
                  <a:lnTo>
                    <a:pt x="17452" y="53825"/>
                  </a:lnTo>
                  <a:lnTo>
                    <a:pt x="6596" y="29270"/>
                  </a:lnTo>
                  <a:lnTo>
                    <a:pt x="1034" y="8075"/>
                  </a:lnTo>
                  <a:cubicBezTo>
                    <a:pt x="910" y="6266"/>
                    <a:pt x="1034" y="1737"/>
                    <a:pt x="2719" y="962"/>
                  </a:cubicBezTo>
                  <a:cubicBezTo>
                    <a:pt x="3236" y="838"/>
                    <a:pt x="3753" y="703"/>
                    <a:pt x="4270" y="703"/>
                  </a:cubicBezTo>
                  <a:close/>
                  <a:moveTo>
                    <a:pt x="4122" y="0"/>
                  </a:moveTo>
                  <a:cubicBezTo>
                    <a:pt x="3565" y="0"/>
                    <a:pt x="3002" y="104"/>
                    <a:pt x="2461" y="321"/>
                  </a:cubicBezTo>
                  <a:cubicBezTo>
                    <a:pt x="0" y="1355"/>
                    <a:pt x="393" y="7424"/>
                    <a:pt x="393" y="8075"/>
                  </a:cubicBezTo>
                  <a:lnTo>
                    <a:pt x="5945" y="29528"/>
                  </a:lnTo>
                  <a:lnTo>
                    <a:pt x="16935" y="54342"/>
                  </a:lnTo>
                  <a:cubicBezTo>
                    <a:pt x="16935" y="54466"/>
                    <a:pt x="17060" y="54466"/>
                    <a:pt x="17194" y="54600"/>
                  </a:cubicBezTo>
                  <a:cubicBezTo>
                    <a:pt x="17318" y="54600"/>
                    <a:pt x="17318" y="54600"/>
                    <a:pt x="17452" y="54466"/>
                  </a:cubicBezTo>
                  <a:lnTo>
                    <a:pt x="20554" y="52657"/>
                  </a:lnTo>
                  <a:cubicBezTo>
                    <a:pt x="20813" y="52657"/>
                    <a:pt x="20813" y="52398"/>
                    <a:pt x="20813" y="52274"/>
                  </a:cubicBezTo>
                  <a:lnTo>
                    <a:pt x="11373" y="25134"/>
                  </a:lnTo>
                  <a:lnTo>
                    <a:pt x="9305" y="4839"/>
                  </a:lnTo>
                  <a:cubicBezTo>
                    <a:pt x="8788" y="2254"/>
                    <a:pt x="7372" y="1096"/>
                    <a:pt x="6338" y="579"/>
                  </a:cubicBezTo>
                  <a:cubicBezTo>
                    <a:pt x="5659" y="201"/>
                    <a:pt x="4896" y="0"/>
                    <a:pt x="41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47"/>
            <p:cNvSpPr/>
            <p:nvPr/>
          </p:nvSpPr>
          <p:spPr>
            <a:xfrm>
              <a:off x="1963450" y="3034550"/>
              <a:ext cx="148625" cy="268275"/>
            </a:xfrm>
            <a:custGeom>
              <a:avLst/>
              <a:gdLst/>
              <a:ahLst/>
              <a:cxnLst/>
              <a:rect l="l" t="t" r="r" b="b"/>
              <a:pathLst>
                <a:path w="5945" h="10731" extrusionOk="0">
                  <a:moveTo>
                    <a:pt x="3102" y="0"/>
                  </a:moveTo>
                  <a:lnTo>
                    <a:pt x="0" y="1810"/>
                  </a:lnTo>
                  <a:cubicBezTo>
                    <a:pt x="0" y="1810"/>
                    <a:pt x="134" y="5046"/>
                    <a:pt x="134" y="7372"/>
                  </a:cubicBezTo>
                  <a:cubicBezTo>
                    <a:pt x="134" y="9698"/>
                    <a:pt x="2978" y="10339"/>
                    <a:pt x="2978" y="10339"/>
                  </a:cubicBezTo>
                  <a:cubicBezTo>
                    <a:pt x="2978" y="10339"/>
                    <a:pt x="3318" y="10731"/>
                    <a:pt x="3853" y="10731"/>
                  </a:cubicBezTo>
                  <a:cubicBezTo>
                    <a:pt x="4187" y="10731"/>
                    <a:pt x="4596" y="10578"/>
                    <a:pt x="5045" y="10081"/>
                  </a:cubicBezTo>
                  <a:cubicBezTo>
                    <a:pt x="5945" y="9047"/>
                    <a:pt x="5686" y="6721"/>
                    <a:pt x="5428" y="5563"/>
                  </a:cubicBezTo>
                  <a:cubicBezTo>
                    <a:pt x="5170" y="4394"/>
                    <a:pt x="3102" y="0"/>
                    <a:pt x="31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47"/>
            <p:cNvSpPr/>
            <p:nvPr/>
          </p:nvSpPr>
          <p:spPr>
            <a:xfrm>
              <a:off x="1953875" y="3028075"/>
              <a:ext cx="171125" cy="281250"/>
            </a:xfrm>
            <a:custGeom>
              <a:avLst/>
              <a:gdLst/>
              <a:ahLst/>
              <a:cxnLst/>
              <a:rect l="l" t="t" r="r" b="b"/>
              <a:pathLst>
                <a:path w="6845" h="11250" extrusionOk="0">
                  <a:moveTo>
                    <a:pt x="3361" y="776"/>
                  </a:moveTo>
                  <a:cubicBezTo>
                    <a:pt x="3878" y="1810"/>
                    <a:pt x="5294" y="4912"/>
                    <a:pt x="5553" y="5822"/>
                  </a:cubicBezTo>
                  <a:cubicBezTo>
                    <a:pt x="5687" y="6980"/>
                    <a:pt x="5945" y="9182"/>
                    <a:pt x="5170" y="10081"/>
                  </a:cubicBezTo>
                  <a:cubicBezTo>
                    <a:pt x="4911" y="10474"/>
                    <a:pt x="4519" y="10598"/>
                    <a:pt x="4260" y="10598"/>
                  </a:cubicBezTo>
                  <a:cubicBezTo>
                    <a:pt x="3878" y="10598"/>
                    <a:pt x="3485" y="10340"/>
                    <a:pt x="3485" y="10340"/>
                  </a:cubicBezTo>
                  <a:lnTo>
                    <a:pt x="3361" y="10340"/>
                  </a:lnTo>
                  <a:cubicBezTo>
                    <a:pt x="3226" y="10216"/>
                    <a:pt x="900" y="9699"/>
                    <a:pt x="900" y="7631"/>
                  </a:cubicBezTo>
                  <a:cubicBezTo>
                    <a:pt x="900" y="5687"/>
                    <a:pt x="776" y="3102"/>
                    <a:pt x="641" y="2327"/>
                  </a:cubicBezTo>
                  <a:lnTo>
                    <a:pt x="3361" y="776"/>
                  </a:lnTo>
                  <a:close/>
                  <a:moveTo>
                    <a:pt x="3361" y="1"/>
                  </a:moveTo>
                  <a:lnTo>
                    <a:pt x="125" y="1810"/>
                  </a:lnTo>
                  <a:cubicBezTo>
                    <a:pt x="0" y="1944"/>
                    <a:pt x="0" y="2069"/>
                    <a:pt x="0" y="2203"/>
                  </a:cubicBezTo>
                  <a:cubicBezTo>
                    <a:pt x="0" y="2203"/>
                    <a:pt x="259" y="5305"/>
                    <a:pt x="259" y="7631"/>
                  </a:cubicBezTo>
                  <a:cubicBezTo>
                    <a:pt x="259" y="9564"/>
                    <a:pt x="2068" y="10598"/>
                    <a:pt x="3102" y="10857"/>
                  </a:cubicBezTo>
                  <a:cubicBezTo>
                    <a:pt x="3361" y="10991"/>
                    <a:pt x="3743" y="11250"/>
                    <a:pt x="4260" y="11250"/>
                  </a:cubicBezTo>
                  <a:cubicBezTo>
                    <a:pt x="4777" y="11250"/>
                    <a:pt x="5170" y="10991"/>
                    <a:pt x="5687" y="10598"/>
                  </a:cubicBezTo>
                  <a:cubicBezTo>
                    <a:pt x="6845" y="9182"/>
                    <a:pt x="6328" y="6339"/>
                    <a:pt x="6204" y="5687"/>
                  </a:cubicBezTo>
                  <a:cubicBezTo>
                    <a:pt x="5945" y="4529"/>
                    <a:pt x="3878" y="259"/>
                    <a:pt x="3878" y="135"/>
                  </a:cubicBezTo>
                  <a:cubicBezTo>
                    <a:pt x="3743" y="1"/>
                    <a:pt x="3743" y="1"/>
                    <a:pt x="36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47"/>
            <p:cNvSpPr/>
            <p:nvPr/>
          </p:nvSpPr>
          <p:spPr>
            <a:xfrm>
              <a:off x="1976350" y="3198050"/>
              <a:ext cx="116350" cy="43300"/>
            </a:xfrm>
            <a:custGeom>
              <a:avLst/>
              <a:gdLst/>
              <a:ahLst/>
              <a:cxnLst/>
              <a:rect l="l" t="t" r="r" b="b"/>
              <a:pathLst>
                <a:path w="4654" h="1732" extrusionOk="0">
                  <a:moveTo>
                    <a:pt x="320" y="1"/>
                  </a:moveTo>
                  <a:cubicBezTo>
                    <a:pt x="185" y="1"/>
                    <a:pt x="96" y="93"/>
                    <a:pt x="1" y="181"/>
                  </a:cubicBezTo>
                  <a:cubicBezTo>
                    <a:pt x="1" y="439"/>
                    <a:pt x="135" y="573"/>
                    <a:pt x="259" y="698"/>
                  </a:cubicBezTo>
                  <a:lnTo>
                    <a:pt x="4137" y="1607"/>
                  </a:lnTo>
                  <a:lnTo>
                    <a:pt x="4271" y="1731"/>
                  </a:lnTo>
                  <a:cubicBezTo>
                    <a:pt x="4395" y="1731"/>
                    <a:pt x="4529" y="1607"/>
                    <a:pt x="4529" y="1473"/>
                  </a:cubicBezTo>
                  <a:cubicBezTo>
                    <a:pt x="4654" y="1214"/>
                    <a:pt x="4529" y="1090"/>
                    <a:pt x="4395" y="956"/>
                  </a:cubicBezTo>
                  <a:lnTo>
                    <a:pt x="518" y="56"/>
                  </a:lnTo>
                  <a:cubicBezTo>
                    <a:pt x="442" y="17"/>
                    <a:pt x="377" y="1"/>
                    <a:pt x="3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47"/>
            <p:cNvSpPr/>
            <p:nvPr/>
          </p:nvSpPr>
          <p:spPr>
            <a:xfrm>
              <a:off x="1987425" y="3086250"/>
              <a:ext cx="118200" cy="182700"/>
            </a:xfrm>
            <a:custGeom>
              <a:avLst/>
              <a:gdLst/>
              <a:ahLst/>
              <a:cxnLst/>
              <a:rect l="l" t="t" r="r" b="b"/>
              <a:pathLst>
                <a:path w="4728" h="7308" extrusionOk="0">
                  <a:moveTo>
                    <a:pt x="2918" y="0"/>
                  </a:moveTo>
                  <a:lnTo>
                    <a:pt x="850" y="2202"/>
                  </a:lnTo>
                  <a:lnTo>
                    <a:pt x="2019" y="3877"/>
                  </a:lnTo>
                  <a:cubicBezTo>
                    <a:pt x="2019" y="3877"/>
                    <a:pt x="1" y="7308"/>
                    <a:pt x="422" y="7308"/>
                  </a:cubicBezTo>
                  <a:cubicBezTo>
                    <a:pt x="478" y="7308"/>
                    <a:pt x="576" y="7248"/>
                    <a:pt x="726" y="7113"/>
                  </a:cubicBezTo>
                  <a:cubicBezTo>
                    <a:pt x="2143" y="5945"/>
                    <a:pt x="4727" y="4653"/>
                    <a:pt x="4469" y="3495"/>
                  </a:cubicBezTo>
                  <a:cubicBezTo>
                    <a:pt x="4086" y="2326"/>
                    <a:pt x="3569" y="1168"/>
                    <a:pt x="29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47"/>
            <p:cNvSpPr/>
            <p:nvPr/>
          </p:nvSpPr>
          <p:spPr>
            <a:xfrm>
              <a:off x="1979725" y="3078500"/>
              <a:ext cx="132350" cy="198525"/>
            </a:xfrm>
            <a:custGeom>
              <a:avLst/>
              <a:gdLst/>
              <a:ahLst/>
              <a:cxnLst/>
              <a:rect l="l" t="t" r="r" b="b"/>
              <a:pathLst>
                <a:path w="5294" h="7941" extrusionOk="0">
                  <a:moveTo>
                    <a:pt x="3238" y="0"/>
                  </a:moveTo>
                  <a:cubicBezTo>
                    <a:pt x="3185" y="0"/>
                    <a:pt x="3138" y="16"/>
                    <a:pt x="3102" y="52"/>
                  </a:cubicBezTo>
                  <a:cubicBezTo>
                    <a:pt x="2968" y="186"/>
                    <a:pt x="2844" y="310"/>
                    <a:pt x="2968" y="444"/>
                  </a:cubicBezTo>
                  <a:cubicBezTo>
                    <a:pt x="3619" y="1602"/>
                    <a:pt x="4136" y="2771"/>
                    <a:pt x="4519" y="3805"/>
                  </a:cubicBezTo>
                  <a:cubicBezTo>
                    <a:pt x="4653" y="4446"/>
                    <a:pt x="3226" y="5480"/>
                    <a:pt x="2068" y="6255"/>
                  </a:cubicBezTo>
                  <a:cubicBezTo>
                    <a:pt x="1810" y="6513"/>
                    <a:pt x="1551" y="6648"/>
                    <a:pt x="1293" y="6906"/>
                  </a:cubicBezTo>
                  <a:cubicBezTo>
                    <a:pt x="1551" y="6255"/>
                    <a:pt x="2068" y="5221"/>
                    <a:pt x="2585" y="4446"/>
                  </a:cubicBezTo>
                  <a:lnTo>
                    <a:pt x="2585" y="4063"/>
                  </a:lnTo>
                  <a:lnTo>
                    <a:pt x="1417" y="2378"/>
                  </a:lnTo>
                  <a:cubicBezTo>
                    <a:pt x="1417" y="2228"/>
                    <a:pt x="1330" y="2165"/>
                    <a:pt x="1232" y="2165"/>
                  </a:cubicBezTo>
                  <a:cubicBezTo>
                    <a:pt x="1162" y="2165"/>
                    <a:pt x="1086" y="2197"/>
                    <a:pt x="1034" y="2254"/>
                  </a:cubicBezTo>
                  <a:cubicBezTo>
                    <a:pt x="900" y="2378"/>
                    <a:pt x="776" y="2512"/>
                    <a:pt x="900" y="2636"/>
                  </a:cubicBezTo>
                  <a:lnTo>
                    <a:pt x="1934" y="4187"/>
                  </a:lnTo>
                  <a:cubicBezTo>
                    <a:pt x="0" y="7423"/>
                    <a:pt x="259" y="7682"/>
                    <a:pt x="517" y="7940"/>
                  </a:cubicBezTo>
                  <a:lnTo>
                    <a:pt x="776" y="7940"/>
                  </a:lnTo>
                  <a:cubicBezTo>
                    <a:pt x="1034" y="7940"/>
                    <a:pt x="1158" y="7806"/>
                    <a:pt x="1293" y="7682"/>
                  </a:cubicBezTo>
                  <a:cubicBezTo>
                    <a:pt x="1675" y="7423"/>
                    <a:pt x="2068" y="7165"/>
                    <a:pt x="2451" y="6772"/>
                  </a:cubicBezTo>
                  <a:cubicBezTo>
                    <a:pt x="3877" y="5872"/>
                    <a:pt x="5294" y="4838"/>
                    <a:pt x="5170" y="3670"/>
                  </a:cubicBezTo>
                  <a:cubicBezTo>
                    <a:pt x="4777" y="2512"/>
                    <a:pt x="4260" y="1220"/>
                    <a:pt x="3619" y="186"/>
                  </a:cubicBezTo>
                  <a:cubicBezTo>
                    <a:pt x="3524" y="91"/>
                    <a:pt x="3366" y="0"/>
                    <a:pt x="32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47"/>
            <p:cNvSpPr/>
            <p:nvPr/>
          </p:nvSpPr>
          <p:spPr>
            <a:xfrm>
              <a:off x="1049200" y="1196800"/>
              <a:ext cx="481325" cy="1191675"/>
            </a:xfrm>
            <a:custGeom>
              <a:avLst/>
              <a:gdLst/>
              <a:ahLst/>
              <a:cxnLst/>
              <a:rect l="l" t="t" r="r" b="b"/>
              <a:pathLst>
                <a:path w="19253" h="47667" extrusionOk="0">
                  <a:moveTo>
                    <a:pt x="12720" y="1"/>
                  </a:moveTo>
                  <a:cubicBezTo>
                    <a:pt x="11777" y="1"/>
                    <a:pt x="10683" y="138"/>
                    <a:pt x="9430" y="496"/>
                  </a:cubicBezTo>
                  <a:cubicBezTo>
                    <a:pt x="4002" y="2171"/>
                    <a:pt x="2844" y="10959"/>
                    <a:pt x="2968" y="15229"/>
                  </a:cubicBezTo>
                  <a:cubicBezTo>
                    <a:pt x="3103" y="19623"/>
                    <a:pt x="7362" y="24534"/>
                    <a:pt x="6070" y="26726"/>
                  </a:cubicBezTo>
                  <a:cubicBezTo>
                    <a:pt x="4777" y="28794"/>
                    <a:pt x="1" y="33964"/>
                    <a:pt x="383" y="39392"/>
                  </a:cubicBezTo>
                  <a:cubicBezTo>
                    <a:pt x="709" y="43883"/>
                    <a:pt x="3858" y="47667"/>
                    <a:pt x="8673" y="47667"/>
                  </a:cubicBezTo>
                  <a:cubicBezTo>
                    <a:pt x="9677" y="47667"/>
                    <a:pt x="10753" y="47502"/>
                    <a:pt x="11891" y="47146"/>
                  </a:cubicBezTo>
                  <a:cubicBezTo>
                    <a:pt x="18353" y="45212"/>
                    <a:pt x="17319" y="37200"/>
                    <a:pt x="16026" y="34356"/>
                  </a:cubicBezTo>
                  <a:cubicBezTo>
                    <a:pt x="14734" y="31379"/>
                    <a:pt x="17443" y="30086"/>
                    <a:pt x="18353" y="23759"/>
                  </a:cubicBezTo>
                  <a:cubicBezTo>
                    <a:pt x="19252" y="17421"/>
                    <a:pt x="13442" y="12128"/>
                    <a:pt x="13442" y="7599"/>
                  </a:cubicBezTo>
                  <a:cubicBezTo>
                    <a:pt x="13442" y="4236"/>
                    <a:pt x="16020" y="3806"/>
                    <a:pt x="17338" y="3806"/>
                  </a:cubicBezTo>
                  <a:cubicBezTo>
                    <a:pt x="17790" y="3806"/>
                    <a:pt x="18094" y="3856"/>
                    <a:pt x="18094" y="3856"/>
                  </a:cubicBezTo>
                  <a:lnTo>
                    <a:pt x="17319" y="1530"/>
                  </a:lnTo>
                  <a:cubicBezTo>
                    <a:pt x="17319" y="1530"/>
                    <a:pt x="15863" y="1"/>
                    <a:pt x="127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47"/>
            <p:cNvSpPr/>
            <p:nvPr/>
          </p:nvSpPr>
          <p:spPr>
            <a:xfrm>
              <a:off x="1042750" y="1188525"/>
              <a:ext cx="487775" cy="1209675"/>
            </a:xfrm>
            <a:custGeom>
              <a:avLst/>
              <a:gdLst/>
              <a:ahLst/>
              <a:cxnLst/>
              <a:rect l="l" t="t" r="r" b="b"/>
              <a:pathLst>
                <a:path w="19511" h="48387" extrusionOk="0">
                  <a:moveTo>
                    <a:pt x="13183" y="693"/>
                  </a:moveTo>
                  <a:cubicBezTo>
                    <a:pt x="15767" y="693"/>
                    <a:pt x="17060" y="1727"/>
                    <a:pt x="17318" y="1985"/>
                  </a:cubicBezTo>
                  <a:lnTo>
                    <a:pt x="17959" y="3794"/>
                  </a:lnTo>
                  <a:cubicBezTo>
                    <a:pt x="17184" y="3794"/>
                    <a:pt x="15633" y="3794"/>
                    <a:pt x="14599" y="4704"/>
                  </a:cubicBezTo>
                  <a:cubicBezTo>
                    <a:pt x="13824" y="5480"/>
                    <a:pt x="13307" y="6514"/>
                    <a:pt x="13307" y="7930"/>
                  </a:cubicBezTo>
                  <a:cubicBezTo>
                    <a:pt x="13307" y="9998"/>
                    <a:pt x="14475" y="12066"/>
                    <a:pt x="15633" y="14392"/>
                  </a:cubicBezTo>
                  <a:cubicBezTo>
                    <a:pt x="17060" y="17235"/>
                    <a:pt x="18735" y="20471"/>
                    <a:pt x="18218" y="24090"/>
                  </a:cubicBezTo>
                  <a:cubicBezTo>
                    <a:pt x="17835" y="26933"/>
                    <a:pt x="17060" y="28743"/>
                    <a:pt x="16408" y="30159"/>
                  </a:cubicBezTo>
                  <a:cubicBezTo>
                    <a:pt x="15767" y="31844"/>
                    <a:pt x="15116" y="33002"/>
                    <a:pt x="15891" y="34811"/>
                  </a:cubicBezTo>
                  <a:cubicBezTo>
                    <a:pt x="16801" y="36621"/>
                    <a:pt x="17577" y="40632"/>
                    <a:pt x="16150" y="43734"/>
                  </a:cubicBezTo>
                  <a:cubicBezTo>
                    <a:pt x="15375" y="45409"/>
                    <a:pt x="13958" y="46577"/>
                    <a:pt x="12014" y="47218"/>
                  </a:cubicBezTo>
                  <a:cubicBezTo>
                    <a:pt x="10981" y="47549"/>
                    <a:pt x="9982" y="47707"/>
                    <a:pt x="9030" y="47707"/>
                  </a:cubicBezTo>
                  <a:cubicBezTo>
                    <a:pt x="7361" y="47707"/>
                    <a:pt x="5835" y="47221"/>
                    <a:pt x="4519" y="46319"/>
                  </a:cubicBezTo>
                  <a:cubicBezTo>
                    <a:pt x="2451" y="44892"/>
                    <a:pt x="1158" y="42566"/>
                    <a:pt x="1034" y="39723"/>
                  </a:cubicBezTo>
                  <a:cubicBezTo>
                    <a:pt x="776" y="35463"/>
                    <a:pt x="3619" y="31586"/>
                    <a:pt x="5428" y="28867"/>
                  </a:cubicBezTo>
                  <a:cubicBezTo>
                    <a:pt x="5945" y="28226"/>
                    <a:pt x="6328" y="27574"/>
                    <a:pt x="6586" y="27192"/>
                  </a:cubicBezTo>
                  <a:cubicBezTo>
                    <a:pt x="7362" y="25899"/>
                    <a:pt x="6462" y="23956"/>
                    <a:pt x="5428" y="21629"/>
                  </a:cubicBezTo>
                  <a:cubicBezTo>
                    <a:pt x="4653" y="19696"/>
                    <a:pt x="3619" y="17494"/>
                    <a:pt x="3485" y="15560"/>
                  </a:cubicBezTo>
                  <a:cubicBezTo>
                    <a:pt x="3361" y="12200"/>
                    <a:pt x="4260" y="2895"/>
                    <a:pt x="9822" y="1210"/>
                  </a:cubicBezTo>
                  <a:cubicBezTo>
                    <a:pt x="11115" y="827"/>
                    <a:pt x="12273" y="693"/>
                    <a:pt x="13183" y="693"/>
                  </a:cubicBezTo>
                  <a:close/>
                  <a:moveTo>
                    <a:pt x="13219" y="0"/>
                  </a:moveTo>
                  <a:cubicBezTo>
                    <a:pt x="12220" y="0"/>
                    <a:pt x="11047" y="157"/>
                    <a:pt x="9688" y="569"/>
                  </a:cubicBezTo>
                  <a:cubicBezTo>
                    <a:pt x="4260" y="2120"/>
                    <a:pt x="2709" y="10391"/>
                    <a:pt x="2844" y="15560"/>
                  </a:cubicBezTo>
                  <a:cubicBezTo>
                    <a:pt x="2968" y="17752"/>
                    <a:pt x="4002" y="19954"/>
                    <a:pt x="4777" y="21888"/>
                  </a:cubicBezTo>
                  <a:cubicBezTo>
                    <a:pt x="5687" y="23956"/>
                    <a:pt x="6586" y="25899"/>
                    <a:pt x="6069" y="26799"/>
                  </a:cubicBezTo>
                  <a:cubicBezTo>
                    <a:pt x="5811" y="27316"/>
                    <a:pt x="5294" y="27833"/>
                    <a:pt x="4911" y="28484"/>
                  </a:cubicBezTo>
                  <a:cubicBezTo>
                    <a:pt x="2968" y="31193"/>
                    <a:pt x="0" y="35328"/>
                    <a:pt x="383" y="39723"/>
                  </a:cubicBezTo>
                  <a:cubicBezTo>
                    <a:pt x="517" y="42824"/>
                    <a:pt x="1934" y="45409"/>
                    <a:pt x="4136" y="46960"/>
                  </a:cubicBezTo>
                  <a:cubicBezTo>
                    <a:pt x="5170" y="47611"/>
                    <a:pt x="6845" y="48387"/>
                    <a:pt x="8913" y="48387"/>
                  </a:cubicBezTo>
                  <a:cubicBezTo>
                    <a:pt x="9947" y="48387"/>
                    <a:pt x="10980" y="48252"/>
                    <a:pt x="12149" y="47870"/>
                  </a:cubicBezTo>
                  <a:cubicBezTo>
                    <a:pt x="14341" y="47218"/>
                    <a:pt x="15891" y="45926"/>
                    <a:pt x="16667" y="43993"/>
                  </a:cubicBezTo>
                  <a:cubicBezTo>
                    <a:pt x="18218" y="40632"/>
                    <a:pt x="17442" y="36497"/>
                    <a:pt x="16543" y="34553"/>
                  </a:cubicBezTo>
                  <a:cubicBezTo>
                    <a:pt x="15891" y="33002"/>
                    <a:pt x="16284" y="32103"/>
                    <a:pt x="17060" y="30417"/>
                  </a:cubicBezTo>
                  <a:cubicBezTo>
                    <a:pt x="17701" y="29001"/>
                    <a:pt x="18476" y="27057"/>
                    <a:pt x="18993" y="24090"/>
                  </a:cubicBezTo>
                  <a:cubicBezTo>
                    <a:pt x="19510" y="20471"/>
                    <a:pt x="17701" y="16977"/>
                    <a:pt x="16150" y="14009"/>
                  </a:cubicBezTo>
                  <a:cubicBezTo>
                    <a:pt x="15116" y="11807"/>
                    <a:pt x="14082" y="9874"/>
                    <a:pt x="14082" y="7930"/>
                  </a:cubicBezTo>
                  <a:cubicBezTo>
                    <a:pt x="14082" y="6772"/>
                    <a:pt x="14341" y="5862"/>
                    <a:pt x="15116" y="5221"/>
                  </a:cubicBezTo>
                  <a:cubicBezTo>
                    <a:pt x="15895" y="4532"/>
                    <a:pt x="17074" y="4417"/>
                    <a:pt x="17773" y="4417"/>
                  </a:cubicBezTo>
                  <a:cubicBezTo>
                    <a:pt x="18122" y="4417"/>
                    <a:pt x="18352" y="4446"/>
                    <a:pt x="18352" y="4446"/>
                  </a:cubicBezTo>
                  <a:cubicBezTo>
                    <a:pt x="18476" y="4446"/>
                    <a:pt x="18611" y="4446"/>
                    <a:pt x="18611" y="4311"/>
                  </a:cubicBezTo>
                  <a:cubicBezTo>
                    <a:pt x="18735" y="4311"/>
                    <a:pt x="18735" y="4187"/>
                    <a:pt x="18735" y="4053"/>
                  </a:cubicBezTo>
                  <a:lnTo>
                    <a:pt x="17835" y="1727"/>
                  </a:lnTo>
                  <a:lnTo>
                    <a:pt x="17835" y="1603"/>
                  </a:lnTo>
                  <a:cubicBezTo>
                    <a:pt x="17734" y="1501"/>
                    <a:pt x="16309" y="0"/>
                    <a:pt x="132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47"/>
            <p:cNvSpPr/>
            <p:nvPr/>
          </p:nvSpPr>
          <p:spPr>
            <a:xfrm>
              <a:off x="1142775" y="1660025"/>
              <a:ext cx="294175" cy="699400"/>
            </a:xfrm>
            <a:custGeom>
              <a:avLst/>
              <a:gdLst/>
              <a:ahLst/>
              <a:cxnLst/>
              <a:rect l="l" t="t" r="r" b="b"/>
              <a:pathLst>
                <a:path w="11767" h="27976" extrusionOk="0">
                  <a:moveTo>
                    <a:pt x="5397" y="1"/>
                  </a:moveTo>
                  <a:cubicBezTo>
                    <a:pt x="5373" y="1"/>
                    <a:pt x="5346" y="16"/>
                    <a:pt x="5305" y="60"/>
                  </a:cubicBezTo>
                  <a:cubicBezTo>
                    <a:pt x="5170" y="60"/>
                    <a:pt x="5170" y="185"/>
                    <a:pt x="5170" y="185"/>
                  </a:cubicBezTo>
                  <a:cubicBezTo>
                    <a:pt x="5687" y="1094"/>
                    <a:pt x="6080" y="1994"/>
                    <a:pt x="6597" y="2904"/>
                  </a:cubicBezTo>
                  <a:cubicBezTo>
                    <a:pt x="7114" y="3938"/>
                    <a:pt x="7496" y="4837"/>
                    <a:pt x="8013" y="5871"/>
                  </a:cubicBezTo>
                  <a:cubicBezTo>
                    <a:pt x="11374" y="12591"/>
                    <a:pt x="8665" y="15052"/>
                    <a:pt x="3754" y="18671"/>
                  </a:cubicBezTo>
                  <a:cubicBezTo>
                    <a:pt x="135" y="21379"/>
                    <a:pt x="1" y="24223"/>
                    <a:pt x="1" y="25391"/>
                  </a:cubicBezTo>
                  <a:cubicBezTo>
                    <a:pt x="135" y="26549"/>
                    <a:pt x="652" y="27583"/>
                    <a:pt x="1293" y="27976"/>
                  </a:cubicBezTo>
                  <a:lnTo>
                    <a:pt x="1427" y="27976"/>
                  </a:lnTo>
                  <a:cubicBezTo>
                    <a:pt x="1551" y="27841"/>
                    <a:pt x="1427" y="27717"/>
                    <a:pt x="1427" y="27717"/>
                  </a:cubicBezTo>
                  <a:cubicBezTo>
                    <a:pt x="910" y="27459"/>
                    <a:pt x="518" y="26683"/>
                    <a:pt x="393" y="25391"/>
                  </a:cubicBezTo>
                  <a:cubicBezTo>
                    <a:pt x="259" y="24357"/>
                    <a:pt x="518" y="21514"/>
                    <a:pt x="4012" y="18929"/>
                  </a:cubicBezTo>
                  <a:cubicBezTo>
                    <a:pt x="9047" y="15176"/>
                    <a:pt x="11766" y="12726"/>
                    <a:pt x="8406" y="5747"/>
                  </a:cubicBezTo>
                  <a:cubicBezTo>
                    <a:pt x="7889" y="4713"/>
                    <a:pt x="7372" y="3803"/>
                    <a:pt x="6855" y="2769"/>
                  </a:cubicBezTo>
                  <a:cubicBezTo>
                    <a:pt x="6338" y="1870"/>
                    <a:pt x="5946" y="960"/>
                    <a:pt x="5563" y="60"/>
                  </a:cubicBezTo>
                  <a:cubicBezTo>
                    <a:pt x="5473" y="60"/>
                    <a:pt x="5444" y="1"/>
                    <a:pt x="53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47"/>
            <p:cNvSpPr/>
            <p:nvPr/>
          </p:nvSpPr>
          <p:spPr>
            <a:xfrm>
              <a:off x="1194475" y="1273800"/>
              <a:ext cx="248925" cy="355450"/>
            </a:xfrm>
            <a:custGeom>
              <a:avLst/>
              <a:gdLst/>
              <a:ahLst/>
              <a:cxnLst/>
              <a:rect l="l" t="t" r="r" b="b"/>
              <a:pathLst>
                <a:path w="9957" h="14218" extrusionOk="0">
                  <a:moveTo>
                    <a:pt x="9698" y="1"/>
                  </a:moveTo>
                  <a:cubicBezTo>
                    <a:pt x="9440" y="1"/>
                    <a:pt x="2844" y="642"/>
                    <a:pt x="1169" y="5036"/>
                  </a:cubicBezTo>
                  <a:cubicBezTo>
                    <a:pt x="0" y="7879"/>
                    <a:pt x="1034" y="11115"/>
                    <a:pt x="2461" y="14083"/>
                  </a:cubicBezTo>
                  <a:cubicBezTo>
                    <a:pt x="2461" y="14217"/>
                    <a:pt x="2461" y="14217"/>
                    <a:pt x="2585" y="14217"/>
                  </a:cubicBezTo>
                  <a:cubicBezTo>
                    <a:pt x="2720" y="14083"/>
                    <a:pt x="2720" y="14083"/>
                    <a:pt x="2720" y="13959"/>
                  </a:cubicBezTo>
                  <a:cubicBezTo>
                    <a:pt x="1427" y="10981"/>
                    <a:pt x="259" y="7879"/>
                    <a:pt x="1427" y="5170"/>
                  </a:cubicBezTo>
                  <a:cubicBezTo>
                    <a:pt x="3102" y="900"/>
                    <a:pt x="9698" y="383"/>
                    <a:pt x="9698" y="383"/>
                  </a:cubicBezTo>
                  <a:cubicBezTo>
                    <a:pt x="9822" y="383"/>
                    <a:pt x="9957" y="259"/>
                    <a:pt x="9957" y="125"/>
                  </a:cubicBezTo>
                  <a:cubicBezTo>
                    <a:pt x="9957" y="125"/>
                    <a:pt x="9822" y="1"/>
                    <a:pt x="96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47"/>
            <p:cNvSpPr/>
            <p:nvPr/>
          </p:nvSpPr>
          <p:spPr>
            <a:xfrm>
              <a:off x="1310775" y="2309425"/>
              <a:ext cx="48625" cy="14325"/>
            </a:xfrm>
            <a:custGeom>
              <a:avLst/>
              <a:gdLst/>
              <a:ahLst/>
              <a:cxnLst/>
              <a:rect l="l" t="t" r="r" b="b"/>
              <a:pathLst>
                <a:path w="1945" h="573" extrusionOk="0">
                  <a:moveTo>
                    <a:pt x="137" y="1"/>
                  </a:moveTo>
                  <a:cubicBezTo>
                    <a:pt x="61" y="1"/>
                    <a:pt x="1" y="56"/>
                    <a:pt x="1" y="56"/>
                  </a:cubicBezTo>
                  <a:cubicBezTo>
                    <a:pt x="1" y="190"/>
                    <a:pt x="1" y="314"/>
                    <a:pt x="135" y="314"/>
                  </a:cubicBezTo>
                  <a:cubicBezTo>
                    <a:pt x="518" y="449"/>
                    <a:pt x="1035" y="573"/>
                    <a:pt x="1552" y="573"/>
                  </a:cubicBezTo>
                  <a:lnTo>
                    <a:pt x="1810" y="573"/>
                  </a:lnTo>
                  <a:cubicBezTo>
                    <a:pt x="1945" y="573"/>
                    <a:pt x="1945" y="449"/>
                    <a:pt x="1945" y="449"/>
                  </a:cubicBezTo>
                  <a:cubicBezTo>
                    <a:pt x="1945" y="354"/>
                    <a:pt x="1877" y="263"/>
                    <a:pt x="1838" y="263"/>
                  </a:cubicBezTo>
                  <a:cubicBezTo>
                    <a:pt x="1822" y="263"/>
                    <a:pt x="1810" y="278"/>
                    <a:pt x="1810" y="314"/>
                  </a:cubicBezTo>
                  <a:cubicBezTo>
                    <a:pt x="1293" y="314"/>
                    <a:pt x="652" y="190"/>
                    <a:pt x="259" y="56"/>
                  </a:cubicBezTo>
                  <a:cubicBezTo>
                    <a:pt x="218" y="15"/>
                    <a:pt x="176" y="1"/>
                    <a:pt x="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47"/>
            <p:cNvSpPr/>
            <p:nvPr/>
          </p:nvSpPr>
          <p:spPr>
            <a:xfrm>
              <a:off x="1239700" y="1264000"/>
              <a:ext cx="245575" cy="1037275"/>
            </a:xfrm>
            <a:custGeom>
              <a:avLst/>
              <a:gdLst/>
              <a:ahLst/>
              <a:cxnLst/>
              <a:rect l="l" t="t" r="r" b="b"/>
              <a:pathLst>
                <a:path w="9823" h="41491" extrusionOk="0">
                  <a:moveTo>
                    <a:pt x="9699" y="0"/>
                  </a:moveTo>
                  <a:cubicBezTo>
                    <a:pt x="9564" y="0"/>
                    <a:pt x="3237" y="1168"/>
                    <a:pt x="1686" y="5821"/>
                  </a:cubicBezTo>
                  <a:cubicBezTo>
                    <a:pt x="911" y="8406"/>
                    <a:pt x="3237" y="11766"/>
                    <a:pt x="5429" y="14868"/>
                  </a:cubicBezTo>
                  <a:cubicBezTo>
                    <a:pt x="7238" y="17452"/>
                    <a:pt x="9047" y="20037"/>
                    <a:pt x="9182" y="22229"/>
                  </a:cubicBezTo>
                  <a:cubicBezTo>
                    <a:pt x="9440" y="25331"/>
                    <a:pt x="7114" y="27657"/>
                    <a:pt x="4912" y="29983"/>
                  </a:cubicBezTo>
                  <a:cubicBezTo>
                    <a:pt x="3619" y="31276"/>
                    <a:pt x="2203" y="32568"/>
                    <a:pt x="1428" y="33995"/>
                  </a:cubicBezTo>
                  <a:cubicBezTo>
                    <a:pt x="1" y="36704"/>
                    <a:pt x="135" y="39805"/>
                    <a:pt x="1810" y="41356"/>
                  </a:cubicBezTo>
                  <a:lnTo>
                    <a:pt x="1810" y="41490"/>
                  </a:lnTo>
                  <a:cubicBezTo>
                    <a:pt x="1944" y="41490"/>
                    <a:pt x="1944" y="41356"/>
                    <a:pt x="1944" y="41356"/>
                  </a:cubicBezTo>
                  <a:cubicBezTo>
                    <a:pt x="2069" y="41356"/>
                    <a:pt x="2069" y="41232"/>
                    <a:pt x="1944" y="41098"/>
                  </a:cubicBezTo>
                  <a:cubicBezTo>
                    <a:pt x="394" y="39681"/>
                    <a:pt x="394" y="36704"/>
                    <a:pt x="1810" y="34119"/>
                  </a:cubicBezTo>
                  <a:cubicBezTo>
                    <a:pt x="2585" y="32702"/>
                    <a:pt x="3754" y="31534"/>
                    <a:pt x="5170" y="30242"/>
                  </a:cubicBezTo>
                  <a:cubicBezTo>
                    <a:pt x="7372" y="27915"/>
                    <a:pt x="9823" y="25465"/>
                    <a:pt x="9564" y="22229"/>
                  </a:cubicBezTo>
                  <a:cubicBezTo>
                    <a:pt x="9306" y="19903"/>
                    <a:pt x="7497" y="17318"/>
                    <a:pt x="5687" y="14733"/>
                  </a:cubicBezTo>
                  <a:cubicBezTo>
                    <a:pt x="3495" y="11631"/>
                    <a:pt x="1293" y="8406"/>
                    <a:pt x="2069" y="5945"/>
                  </a:cubicBezTo>
                  <a:cubicBezTo>
                    <a:pt x="3495" y="1427"/>
                    <a:pt x="9564" y="259"/>
                    <a:pt x="9699" y="259"/>
                  </a:cubicBezTo>
                  <a:cubicBezTo>
                    <a:pt x="9823" y="259"/>
                    <a:pt x="9823" y="134"/>
                    <a:pt x="9823" y="134"/>
                  </a:cubicBezTo>
                  <a:cubicBezTo>
                    <a:pt x="9823" y="0"/>
                    <a:pt x="9699" y="0"/>
                    <a:pt x="96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47"/>
            <p:cNvSpPr/>
            <p:nvPr/>
          </p:nvSpPr>
          <p:spPr>
            <a:xfrm>
              <a:off x="1524025" y="3580700"/>
              <a:ext cx="387750" cy="1690275"/>
            </a:xfrm>
            <a:custGeom>
              <a:avLst/>
              <a:gdLst/>
              <a:ahLst/>
              <a:cxnLst/>
              <a:rect l="l" t="t" r="r" b="b"/>
              <a:pathLst>
                <a:path w="15510" h="67611" extrusionOk="0">
                  <a:moveTo>
                    <a:pt x="14475" y="1"/>
                  </a:moveTo>
                  <a:lnTo>
                    <a:pt x="4653" y="2327"/>
                  </a:lnTo>
                  <a:cubicBezTo>
                    <a:pt x="4653" y="2327"/>
                    <a:pt x="4529" y="8137"/>
                    <a:pt x="4529" y="12014"/>
                  </a:cubicBezTo>
                  <a:cubicBezTo>
                    <a:pt x="4529" y="15892"/>
                    <a:pt x="2203" y="19510"/>
                    <a:pt x="1552" y="24163"/>
                  </a:cubicBezTo>
                  <a:cubicBezTo>
                    <a:pt x="1035" y="28815"/>
                    <a:pt x="2203" y="38637"/>
                    <a:pt x="2203" y="44717"/>
                  </a:cubicBezTo>
                  <a:cubicBezTo>
                    <a:pt x="2203" y="50786"/>
                    <a:pt x="1810" y="55314"/>
                    <a:pt x="776" y="57382"/>
                  </a:cubicBezTo>
                  <a:cubicBezTo>
                    <a:pt x="259" y="58674"/>
                    <a:pt x="1" y="59967"/>
                    <a:pt x="259" y="61259"/>
                  </a:cubicBezTo>
                  <a:lnTo>
                    <a:pt x="776" y="67204"/>
                  </a:lnTo>
                  <a:lnTo>
                    <a:pt x="1686" y="67204"/>
                  </a:lnTo>
                  <a:lnTo>
                    <a:pt x="2068" y="62551"/>
                  </a:lnTo>
                  <a:cubicBezTo>
                    <a:pt x="2068" y="62551"/>
                    <a:pt x="4788" y="63068"/>
                    <a:pt x="5946" y="65260"/>
                  </a:cubicBezTo>
                  <a:cubicBezTo>
                    <a:pt x="6981" y="67094"/>
                    <a:pt x="9228" y="67610"/>
                    <a:pt x="11345" y="67610"/>
                  </a:cubicBezTo>
                  <a:cubicBezTo>
                    <a:pt x="11616" y="67610"/>
                    <a:pt x="11885" y="67602"/>
                    <a:pt x="12149" y="67587"/>
                  </a:cubicBezTo>
                  <a:cubicBezTo>
                    <a:pt x="14475" y="67328"/>
                    <a:pt x="15509" y="66946"/>
                    <a:pt x="13317" y="65653"/>
                  </a:cubicBezTo>
                  <a:cubicBezTo>
                    <a:pt x="11250" y="64226"/>
                    <a:pt x="5946" y="59708"/>
                    <a:pt x="6080" y="57765"/>
                  </a:cubicBezTo>
                  <a:cubicBezTo>
                    <a:pt x="6338" y="55831"/>
                    <a:pt x="9823" y="22095"/>
                    <a:pt x="11374" y="17701"/>
                  </a:cubicBezTo>
                  <a:cubicBezTo>
                    <a:pt x="12924" y="13441"/>
                    <a:pt x="14475" y="1"/>
                    <a:pt x="144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47"/>
            <p:cNvSpPr/>
            <p:nvPr/>
          </p:nvSpPr>
          <p:spPr>
            <a:xfrm>
              <a:off x="1517575" y="3570875"/>
              <a:ext cx="381275" cy="1709325"/>
            </a:xfrm>
            <a:custGeom>
              <a:avLst/>
              <a:gdLst/>
              <a:ahLst/>
              <a:cxnLst/>
              <a:rect l="l" t="t" r="r" b="b"/>
              <a:pathLst>
                <a:path w="15251" h="68373" extrusionOk="0">
                  <a:moveTo>
                    <a:pt x="14351" y="776"/>
                  </a:moveTo>
                  <a:lnTo>
                    <a:pt x="14351" y="776"/>
                  </a:lnTo>
                  <a:cubicBezTo>
                    <a:pt x="14092" y="3237"/>
                    <a:pt x="12665" y="14217"/>
                    <a:pt x="11373" y="17970"/>
                  </a:cubicBezTo>
                  <a:cubicBezTo>
                    <a:pt x="9698" y="22488"/>
                    <a:pt x="6080" y="57775"/>
                    <a:pt x="6080" y="58158"/>
                  </a:cubicBezTo>
                  <a:cubicBezTo>
                    <a:pt x="5821" y="60360"/>
                    <a:pt x="11508" y="65136"/>
                    <a:pt x="13441" y="66305"/>
                  </a:cubicBezTo>
                  <a:cubicBezTo>
                    <a:pt x="14475" y="66946"/>
                    <a:pt x="14475" y="67204"/>
                    <a:pt x="14475" y="67204"/>
                  </a:cubicBezTo>
                  <a:cubicBezTo>
                    <a:pt x="14475" y="67204"/>
                    <a:pt x="14216" y="67463"/>
                    <a:pt x="12407" y="67597"/>
                  </a:cubicBezTo>
                  <a:cubicBezTo>
                    <a:pt x="12093" y="67620"/>
                    <a:pt x="11728" y="67639"/>
                    <a:pt x="11336" y="67639"/>
                  </a:cubicBezTo>
                  <a:cubicBezTo>
                    <a:pt x="9636" y="67639"/>
                    <a:pt x="7411" y="67285"/>
                    <a:pt x="6462" y="65395"/>
                  </a:cubicBezTo>
                  <a:cubicBezTo>
                    <a:pt x="5304" y="63203"/>
                    <a:pt x="2461" y="62552"/>
                    <a:pt x="2326" y="62552"/>
                  </a:cubicBezTo>
                  <a:lnTo>
                    <a:pt x="2068" y="62552"/>
                  </a:lnTo>
                  <a:cubicBezTo>
                    <a:pt x="1944" y="62686"/>
                    <a:pt x="1944" y="62810"/>
                    <a:pt x="1944" y="62810"/>
                  </a:cubicBezTo>
                  <a:lnTo>
                    <a:pt x="1551" y="67204"/>
                  </a:lnTo>
                  <a:lnTo>
                    <a:pt x="1427" y="67204"/>
                  </a:lnTo>
                  <a:lnTo>
                    <a:pt x="776" y="61652"/>
                  </a:lnTo>
                  <a:cubicBezTo>
                    <a:pt x="652" y="60360"/>
                    <a:pt x="910" y="59067"/>
                    <a:pt x="1427" y="57899"/>
                  </a:cubicBezTo>
                  <a:cubicBezTo>
                    <a:pt x="2326" y="55831"/>
                    <a:pt x="2719" y="51830"/>
                    <a:pt x="2719" y="45110"/>
                  </a:cubicBezTo>
                  <a:cubicBezTo>
                    <a:pt x="2719" y="42649"/>
                    <a:pt x="2585" y="39547"/>
                    <a:pt x="2461" y="36704"/>
                  </a:cubicBezTo>
                  <a:cubicBezTo>
                    <a:pt x="2068" y="32052"/>
                    <a:pt x="1810" y="27399"/>
                    <a:pt x="2202" y="24556"/>
                  </a:cubicBezTo>
                  <a:cubicBezTo>
                    <a:pt x="2461" y="22488"/>
                    <a:pt x="3102" y="20555"/>
                    <a:pt x="3753" y="18745"/>
                  </a:cubicBezTo>
                  <a:cubicBezTo>
                    <a:pt x="4394" y="16543"/>
                    <a:pt x="5170" y="14610"/>
                    <a:pt x="5170" y="12407"/>
                  </a:cubicBezTo>
                  <a:cubicBezTo>
                    <a:pt x="5170" y="9047"/>
                    <a:pt x="5304" y="4136"/>
                    <a:pt x="5304" y="2978"/>
                  </a:cubicBezTo>
                  <a:lnTo>
                    <a:pt x="14351" y="776"/>
                  </a:lnTo>
                  <a:close/>
                  <a:moveTo>
                    <a:pt x="14733" y="1"/>
                  </a:moveTo>
                  <a:lnTo>
                    <a:pt x="4911" y="2327"/>
                  </a:lnTo>
                  <a:cubicBezTo>
                    <a:pt x="4787" y="2327"/>
                    <a:pt x="4653" y="2461"/>
                    <a:pt x="4653" y="2720"/>
                  </a:cubicBezTo>
                  <a:cubicBezTo>
                    <a:pt x="4653" y="2720"/>
                    <a:pt x="4394" y="8530"/>
                    <a:pt x="4394" y="12407"/>
                  </a:cubicBezTo>
                  <a:cubicBezTo>
                    <a:pt x="4394" y="14475"/>
                    <a:pt x="3753" y="16419"/>
                    <a:pt x="3102" y="18487"/>
                  </a:cubicBezTo>
                  <a:cubicBezTo>
                    <a:pt x="2461" y="20420"/>
                    <a:pt x="1810" y="22229"/>
                    <a:pt x="1551" y="24556"/>
                  </a:cubicBezTo>
                  <a:cubicBezTo>
                    <a:pt x="1168" y="27399"/>
                    <a:pt x="1427" y="32052"/>
                    <a:pt x="1685" y="36704"/>
                  </a:cubicBezTo>
                  <a:cubicBezTo>
                    <a:pt x="1944" y="39682"/>
                    <a:pt x="2068" y="42649"/>
                    <a:pt x="2068" y="45110"/>
                  </a:cubicBezTo>
                  <a:cubicBezTo>
                    <a:pt x="2068" y="51572"/>
                    <a:pt x="1685" y="55707"/>
                    <a:pt x="776" y="57641"/>
                  </a:cubicBezTo>
                  <a:cubicBezTo>
                    <a:pt x="135" y="58933"/>
                    <a:pt x="0" y="60360"/>
                    <a:pt x="135" y="61776"/>
                  </a:cubicBezTo>
                  <a:lnTo>
                    <a:pt x="776" y="67597"/>
                  </a:lnTo>
                  <a:cubicBezTo>
                    <a:pt x="776" y="67721"/>
                    <a:pt x="910" y="67855"/>
                    <a:pt x="1034" y="67855"/>
                  </a:cubicBezTo>
                  <a:lnTo>
                    <a:pt x="1944" y="67855"/>
                  </a:lnTo>
                  <a:cubicBezTo>
                    <a:pt x="2068" y="67855"/>
                    <a:pt x="2202" y="67721"/>
                    <a:pt x="2202" y="67597"/>
                  </a:cubicBezTo>
                  <a:lnTo>
                    <a:pt x="2585" y="63327"/>
                  </a:lnTo>
                  <a:cubicBezTo>
                    <a:pt x="3360" y="63585"/>
                    <a:pt x="5046" y="64237"/>
                    <a:pt x="5945" y="65788"/>
                  </a:cubicBezTo>
                  <a:cubicBezTo>
                    <a:pt x="6979" y="67855"/>
                    <a:pt x="9564" y="68372"/>
                    <a:pt x="11373" y="68372"/>
                  </a:cubicBezTo>
                  <a:cubicBezTo>
                    <a:pt x="11766" y="68372"/>
                    <a:pt x="12149" y="68372"/>
                    <a:pt x="12407" y="68238"/>
                  </a:cubicBezTo>
                  <a:cubicBezTo>
                    <a:pt x="13958" y="68114"/>
                    <a:pt x="14992" y="67980"/>
                    <a:pt x="15126" y="67339"/>
                  </a:cubicBezTo>
                  <a:cubicBezTo>
                    <a:pt x="15250" y="66946"/>
                    <a:pt x="14868" y="66429"/>
                    <a:pt x="13834" y="65788"/>
                  </a:cubicBezTo>
                  <a:cubicBezTo>
                    <a:pt x="11249" y="64102"/>
                    <a:pt x="6596" y="59843"/>
                    <a:pt x="6721" y="58292"/>
                  </a:cubicBezTo>
                  <a:cubicBezTo>
                    <a:pt x="7238" y="52730"/>
                    <a:pt x="10474" y="22229"/>
                    <a:pt x="12024" y="18228"/>
                  </a:cubicBezTo>
                  <a:cubicBezTo>
                    <a:pt x="13575" y="13958"/>
                    <a:pt x="14992" y="910"/>
                    <a:pt x="15126" y="394"/>
                  </a:cubicBezTo>
                  <a:cubicBezTo>
                    <a:pt x="15126" y="259"/>
                    <a:pt x="15126" y="135"/>
                    <a:pt x="14992" y="135"/>
                  </a:cubicBezTo>
                  <a:cubicBezTo>
                    <a:pt x="14868" y="1"/>
                    <a:pt x="14868" y="1"/>
                    <a:pt x="147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47"/>
            <p:cNvSpPr/>
            <p:nvPr/>
          </p:nvSpPr>
          <p:spPr>
            <a:xfrm>
              <a:off x="1527400" y="5037725"/>
              <a:ext cx="384375" cy="233250"/>
            </a:xfrm>
            <a:custGeom>
              <a:avLst/>
              <a:gdLst/>
              <a:ahLst/>
              <a:cxnLst/>
              <a:rect l="l" t="t" r="r" b="b"/>
              <a:pathLst>
                <a:path w="15375" h="9330" extrusionOk="0">
                  <a:moveTo>
                    <a:pt x="383" y="0"/>
                  </a:moveTo>
                  <a:cubicBezTo>
                    <a:pt x="0" y="1034"/>
                    <a:pt x="0" y="2068"/>
                    <a:pt x="124" y="2978"/>
                  </a:cubicBezTo>
                  <a:lnTo>
                    <a:pt x="641" y="8923"/>
                  </a:lnTo>
                  <a:lnTo>
                    <a:pt x="1551" y="8923"/>
                  </a:lnTo>
                  <a:lnTo>
                    <a:pt x="1933" y="4270"/>
                  </a:lnTo>
                  <a:cubicBezTo>
                    <a:pt x="1933" y="4270"/>
                    <a:pt x="4653" y="4787"/>
                    <a:pt x="5811" y="6979"/>
                  </a:cubicBezTo>
                  <a:cubicBezTo>
                    <a:pt x="6846" y="8813"/>
                    <a:pt x="9093" y="9329"/>
                    <a:pt x="11210" y="9329"/>
                  </a:cubicBezTo>
                  <a:cubicBezTo>
                    <a:pt x="11481" y="9329"/>
                    <a:pt x="11750" y="9321"/>
                    <a:pt x="12014" y="9306"/>
                  </a:cubicBezTo>
                  <a:cubicBezTo>
                    <a:pt x="14340" y="9047"/>
                    <a:pt x="15374" y="8665"/>
                    <a:pt x="13182" y="7372"/>
                  </a:cubicBezTo>
                  <a:cubicBezTo>
                    <a:pt x="12924" y="7238"/>
                    <a:pt x="12665" y="6979"/>
                    <a:pt x="12407" y="6721"/>
                  </a:cubicBezTo>
                  <a:cubicBezTo>
                    <a:pt x="12119" y="6744"/>
                    <a:pt x="11834" y="6755"/>
                    <a:pt x="11554" y="6755"/>
                  </a:cubicBezTo>
                  <a:cubicBezTo>
                    <a:pt x="10195" y="6755"/>
                    <a:pt x="8928" y="6485"/>
                    <a:pt x="7754" y="5945"/>
                  </a:cubicBezTo>
                  <a:cubicBezTo>
                    <a:pt x="5035" y="4911"/>
                    <a:pt x="1551" y="2068"/>
                    <a:pt x="3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47"/>
            <p:cNvSpPr/>
            <p:nvPr/>
          </p:nvSpPr>
          <p:spPr>
            <a:xfrm>
              <a:off x="1517575" y="5031250"/>
              <a:ext cx="381275" cy="248950"/>
            </a:xfrm>
            <a:custGeom>
              <a:avLst/>
              <a:gdLst/>
              <a:ahLst/>
              <a:cxnLst/>
              <a:rect l="l" t="t" r="r" b="b"/>
              <a:pathLst>
                <a:path w="15251" h="9958" extrusionOk="0">
                  <a:moveTo>
                    <a:pt x="910" y="1035"/>
                  </a:moveTo>
                  <a:cubicBezTo>
                    <a:pt x="2326" y="3103"/>
                    <a:pt x="5563" y="5563"/>
                    <a:pt x="8013" y="6597"/>
                  </a:cubicBezTo>
                  <a:cubicBezTo>
                    <a:pt x="9256" y="7048"/>
                    <a:pt x="10688" y="7396"/>
                    <a:pt x="12062" y="7396"/>
                  </a:cubicBezTo>
                  <a:cubicBezTo>
                    <a:pt x="12265" y="7396"/>
                    <a:pt x="12466" y="7389"/>
                    <a:pt x="12665" y="7373"/>
                  </a:cubicBezTo>
                  <a:cubicBezTo>
                    <a:pt x="12924" y="7497"/>
                    <a:pt x="13182" y="7755"/>
                    <a:pt x="13441" y="7890"/>
                  </a:cubicBezTo>
                  <a:cubicBezTo>
                    <a:pt x="14475" y="8531"/>
                    <a:pt x="14475" y="8789"/>
                    <a:pt x="14475" y="8789"/>
                  </a:cubicBezTo>
                  <a:cubicBezTo>
                    <a:pt x="14475" y="8789"/>
                    <a:pt x="14216" y="9048"/>
                    <a:pt x="12407" y="9182"/>
                  </a:cubicBezTo>
                  <a:cubicBezTo>
                    <a:pt x="12093" y="9205"/>
                    <a:pt x="11728" y="9224"/>
                    <a:pt x="11336" y="9224"/>
                  </a:cubicBezTo>
                  <a:cubicBezTo>
                    <a:pt x="9636" y="9224"/>
                    <a:pt x="7411" y="8870"/>
                    <a:pt x="6462" y="6980"/>
                  </a:cubicBezTo>
                  <a:cubicBezTo>
                    <a:pt x="5304" y="4788"/>
                    <a:pt x="2461" y="4137"/>
                    <a:pt x="2326" y="4137"/>
                  </a:cubicBezTo>
                  <a:lnTo>
                    <a:pt x="2068" y="4137"/>
                  </a:lnTo>
                  <a:cubicBezTo>
                    <a:pt x="1944" y="4271"/>
                    <a:pt x="1944" y="4395"/>
                    <a:pt x="1944" y="4395"/>
                  </a:cubicBezTo>
                  <a:lnTo>
                    <a:pt x="1551" y="8789"/>
                  </a:lnTo>
                  <a:lnTo>
                    <a:pt x="1427" y="8789"/>
                  </a:lnTo>
                  <a:lnTo>
                    <a:pt x="910" y="3237"/>
                  </a:lnTo>
                  <a:lnTo>
                    <a:pt x="776" y="3237"/>
                  </a:lnTo>
                  <a:cubicBezTo>
                    <a:pt x="776" y="2586"/>
                    <a:pt x="776" y="1810"/>
                    <a:pt x="910" y="1035"/>
                  </a:cubicBezTo>
                  <a:close/>
                  <a:moveTo>
                    <a:pt x="776" y="1"/>
                  </a:moveTo>
                  <a:cubicBezTo>
                    <a:pt x="652" y="1"/>
                    <a:pt x="517" y="1"/>
                    <a:pt x="393" y="135"/>
                  </a:cubicBezTo>
                  <a:cubicBezTo>
                    <a:pt x="135" y="1169"/>
                    <a:pt x="0" y="2327"/>
                    <a:pt x="135" y="3361"/>
                  </a:cubicBezTo>
                  <a:lnTo>
                    <a:pt x="776" y="9182"/>
                  </a:lnTo>
                  <a:cubicBezTo>
                    <a:pt x="776" y="9306"/>
                    <a:pt x="910" y="9440"/>
                    <a:pt x="1034" y="9440"/>
                  </a:cubicBezTo>
                  <a:lnTo>
                    <a:pt x="1944" y="9440"/>
                  </a:lnTo>
                  <a:cubicBezTo>
                    <a:pt x="2068" y="9440"/>
                    <a:pt x="2202" y="9306"/>
                    <a:pt x="2202" y="9182"/>
                  </a:cubicBezTo>
                  <a:lnTo>
                    <a:pt x="2585" y="4912"/>
                  </a:lnTo>
                  <a:cubicBezTo>
                    <a:pt x="3360" y="5170"/>
                    <a:pt x="5046" y="5822"/>
                    <a:pt x="5945" y="7373"/>
                  </a:cubicBezTo>
                  <a:cubicBezTo>
                    <a:pt x="6979" y="9440"/>
                    <a:pt x="9564" y="9957"/>
                    <a:pt x="11373" y="9957"/>
                  </a:cubicBezTo>
                  <a:cubicBezTo>
                    <a:pt x="11766" y="9957"/>
                    <a:pt x="12149" y="9957"/>
                    <a:pt x="12407" y="9823"/>
                  </a:cubicBezTo>
                  <a:cubicBezTo>
                    <a:pt x="14216" y="9699"/>
                    <a:pt x="14992" y="9440"/>
                    <a:pt x="15126" y="8924"/>
                  </a:cubicBezTo>
                  <a:cubicBezTo>
                    <a:pt x="15250" y="8407"/>
                    <a:pt x="14868" y="8014"/>
                    <a:pt x="13834" y="7373"/>
                  </a:cubicBezTo>
                  <a:cubicBezTo>
                    <a:pt x="13575" y="7114"/>
                    <a:pt x="13317" y="6980"/>
                    <a:pt x="12924" y="6721"/>
                  </a:cubicBezTo>
                  <a:lnTo>
                    <a:pt x="12665" y="6721"/>
                  </a:lnTo>
                  <a:cubicBezTo>
                    <a:pt x="11249" y="6721"/>
                    <a:pt x="9698" y="6463"/>
                    <a:pt x="8271" y="5946"/>
                  </a:cubicBezTo>
                  <a:cubicBezTo>
                    <a:pt x="5687" y="4788"/>
                    <a:pt x="2202" y="2069"/>
                    <a:pt x="1034" y="135"/>
                  </a:cubicBezTo>
                  <a:cubicBezTo>
                    <a:pt x="1034" y="1"/>
                    <a:pt x="910" y="1"/>
                    <a:pt x="7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47"/>
            <p:cNvSpPr/>
            <p:nvPr/>
          </p:nvSpPr>
          <p:spPr>
            <a:xfrm>
              <a:off x="973400" y="3593625"/>
              <a:ext cx="631550" cy="1706350"/>
            </a:xfrm>
            <a:custGeom>
              <a:avLst/>
              <a:gdLst/>
              <a:ahLst/>
              <a:cxnLst/>
              <a:rect l="l" t="t" r="r" b="b"/>
              <a:pathLst>
                <a:path w="25262" h="68254" extrusionOk="0">
                  <a:moveTo>
                    <a:pt x="15181" y="0"/>
                  </a:moveTo>
                  <a:cubicBezTo>
                    <a:pt x="15181" y="2192"/>
                    <a:pt x="15047" y="4395"/>
                    <a:pt x="14788" y="6462"/>
                  </a:cubicBezTo>
                  <a:cubicBezTo>
                    <a:pt x="14406" y="8654"/>
                    <a:pt x="11428" y="14475"/>
                    <a:pt x="8719" y="21712"/>
                  </a:cubicBezTo>
                  <a:cubicBezTo>
                    <a:pt x="6000" y="28950"/>
                    <a:pt x="5618" y="45099"/>
                    <a:pt x="4842" y="49628"/>
                  </a:cubicBezTo>
                  <a:cubicBezTo>
                    <a:pt x="4067" y="54146"/>
                    <a:pt x="572" y="58416"/>
                    <a:pt x="190" y="64361"/>
                  </a:cubicBezTo>
                  <a:cubicBezTo>
                    <a:pt x="0" y="67164"/>
                    <a:pt x="383" y="68254"/>
                    <a:pt x="1078" y="68254"/>
                  </a:cubicBezTo>
                  <a:cubicBezTo>
                    <a:pt x="1823" y="68254"/>
                    <a:pt x="2927" y="66999"/>
                    <a:pt x="4067" y="65260"/>
                  </a:cubicBezTo>
                  <a:cubicBezTo>
                    <a:pt x="6259" y="62034"/>
                    <a:pt x="6652" y="55573"/>
                    <a:pt x="7427" y="51954"/>
                  </a:cubicBezTo>
                  <a:cubicBezTo>
                    <a:pt x="8202" y="48459"/>
                    <a:pt x="15698" y="28691"/>
                    <a:pt x="18800" y="20162"/>
                  </a:cubicBezTo>
                  <a:cubicBezTo>
                    <a:pt x="21902" y="11497"/>
                    <a:pt x="25262" y="1551"/>
                    <a:pt x="25262" y="1551"/>
                  </a:cubicBezTo>
                  <a:lnTo>
                    <a:pt x="151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47"/>
            <p:cNvSpPr/>
            <p:nvPr/>
          </p:nvSpPr>
          <p:spPr>
            <a:xfrm>
              <a:off x="965200" y="3587175"/>
              <a:ext cx="646225" cy="1721975"/>
            </a:xfrm>
            <a:custGeom>
              <a:avLst/>
              <a:gdLst/>
              <a:ahLst/>
              <a:cxnLst/>
              <a:rect l="l" t="t" r="r" b="b"/>
              <a:pathLst>
                <a:path w="25849" h="68879" extrusionOk="0">
                  <a:moveTo>
                    <a:pt x="15892" y="641"/>
                  </a:moveTo>
                  <a:lnTo>
                    <a:pt x="25073" y="2068"/>
                  </a:lnTo>
                  <a:cubicBezTo>
                    <a:pt x="24421" y="4001"/>
                    <a:pt x="21454" y="12789"/>
                    <a:pt x="18735" y="20285"/>
                  </a:cubicBezTo>
                  <a:cubicBezTo>
                    <a:pt x="17960" y="22611"/>
                    <a:pt x="16802" y="25713"/>
                    <a:pt x="15509" y="29208"/>
                  </a:cubicBezTo>
                  <a:cubicBezTo>
                    <a:pt x="12149" y="38254"/>
                    <a:pt x="8013" y="49627"/>
                    <a:pt x="7362" y="52212"/>
                  </a:cubicBezTo>
                  <a:cubicBezTo>
                    <a:pt x="7238" y="53111"/>
                    <a:pt x="6980" y="54404"/>
                    <a:pt x="6845" y="55572"/>
                  </a:cubicBezTo>
                  <a:cubicBezTo>
                    <a:pt x="6328" y="58932"/>
                    <a:pt x="5687" y="63068"/>
                    <a:pt x="4136" y="65394"/>
                  </a:cubicBezTo>
                  <a:cubicBezTo>
                    <a:pt x="2713" y="67406"/>
                    <a:pt x="1830" y="68120"/>
                    <a:pt x="1398" y="68120"/>
                  </a:cubicBezTo>
                  <a:cubicBezTo>
                    <a:pt x="1360" y="68120"/>
                    <a:pt x="1325" y="68114"/>
                    <a:pt x="1293" y="68103"/>
                  </a:cubicBezTo>
                  <a:cubicBezTo>
                    <a:pt x="1159" y="68103"/>
                    <a:pt x="642" y="67720"/>
                    <a:pt x="776" y="64619"/>
                  </a:cubicBezTo>
                  <a:cubicBezTo>
                    <a:pt x="1035" y="61259"/>
                    <a:pt x="2327" y="58539"/>
                    <a:pt x="3485" y="55831"/>
                  </a:cubicBezTo>
                  <a:cubicBezTo>
                    <a:pt x="4395" y="53763"/>
                    <a:pt x="5170" y="51953"/>
                    <a:pt x="5553" y="50010"/>
                  </a:cubicBezTo>
                  <a:cubicBezTo>
                    <a:pt x="5687" y="48593"/>
                    <a:pt x="5946" y="46133"/>
                    <a:pt x="6204" y="43165"/>
                  </a:cubicBezTo>
                  <a:cubicBezTo>
                    <a:pt x="6721" y="36445"/>
                    <a:pt x="7496" y="27140"/>
                    <a:pt x="9430" y="22094"/>
                  </a:cubicBezTo>
                  <a:cubicBezTo>
                    <a:pt x="10598" y="18869"/>
                    <a:pt x="11891" y="15891"/>
                    <a:pt x="12924" y="13565"/>
                  </a:cubicBezTo>
                  <a:cubicBezTo>
                    <a:pt x="14217" y="10339"/>
                    <a:pt x="15251" y="8013"/>
                    <a:pt x="15509" y="6720"/>
                  </a:cubicBezTo>
                  <a:cubicBezTo>
                    <a:pt x="15633" y="4777"/>
                    <a:pt x="15892" y="2709"/>
                    <a:pt x="15892" y="641"/>
                  </a:cubicBezTo>
                  <a:close/>
                  <a:moveTo>
                    <a:pt x="15251" y="0"/>
                  </a:moveTo>
                  <a:cubicBezTo>
                    <a:pt x="15251" y="124"/>
                    <a:pt x="15116" y="124"/>
                    <a:pt x="15116" y="258"/>
                  </a:cubicBezTo>
                  <a:cubicBezTo>
                    <a:pt x="15116" y="2450"/>
                    <a:pt x="14992" y="4518"/>
                    <a:pt x="14734" y="6720"/>
                  </a:cubicBezTo>
                  <a:cubicBezTo>
                    <a:pt x="14599" y="7878"/>
                    <a:pt x="13565" y="10205"/>
                    <a:pt x="12273" y="13306"/>
                  </a:cubicBezTo>
                  <a:cubicBezTo>
                    <a:pt x="11239" y="15633"/>
                    <a:pt x="9947" y="18610"/>
                    <a:pt x="8789" y="21836"/>
                  </a:cubicBezTo>
                  <a:cubicBezTo>
                    <a:pt x="6845" y="26881"/>
                    <a:pt x="6070" y="36311"/>
                    <a:pt x="5553" y="43165"/>
                  </a:cubicBezTo>
                  <a:cubicBezTo>
                    <a:pt x="5294" y="46009"/>
                    <a:pt x="5036" y="48459"/>
                    <a:pt x="4912" y="49886"/>
                  </a:cubicBezTo>
                  <a:cubicBezTo>
                    <a:pt x="4519" y="51695"/>
                    <a:pt x="3743" y="53628"/>
                    <a:pt x="2844" y="55572"/>
                  </a:cubicBezTo>
                  <a:cubicBezTo>
                    <a:pt x="1676" y="58281"/>
                    <a:pt x="383" y="61124"/>
                    <a:pt x="125" y="64619"/>
                  </a:cubicBezTo>
                  <a:cubicBezTo>
                    <a:pt x="1" y="67203"/>
                    <a:pt x="259" y="68496"/>
                    <a:pt x="1159" y="68754"/>
                  </a:cubicBezTo>
                  <a:cubicBezTo>
                    <a:pt x="1159" y="68878"/>
                    <a:pt x="1293" y="68878"/>
                    <a:pt x="1417" y="68878"/>
                  </a:cubicBezTo>
                  <a:cubicBezTo>
                    <a:pt x="2193" y="68878"/>
                    <a:pt x="3361" y="67845"/>
                    <a:pt x="4653" y="65777"/>
                  </a:cubicBezTo>
                  <a:cubicBezTo>
                    <a:pt x="6328" y="63326"/>
                    <a:pt x="6980" y="59056"/>
                    <a:pt x="7496" y="55696"/>
                  </a:cubicBezTo>
                  <a:cubicBezTo>
                    <a:pt x="7621" y="54538"/>
                    <a:pt x="7879" y="53246"/>
                    <a:pt x="8137" y="52336"/>
                  </a:cubicBezTo>
                  <a:cubicBezTo>
                    <a:pt x="8654" y="49751"/>
                    <a:pt x="12790" y="38513"/>
                    <a:pt x="16150" y="29332"/>
                  </a:cubicBezTo>
                  <a:cubicBezTo>
                    <a:pt x="17443" y="25972"/>
                    <a:pt x="18611" y="22870"/>
                    <a:pt x="19386" y="20544"/>
                  </a:cubicBezTo>
                  <a:cubicBezTo>
                    <a:pt x="22488" y="12014"/>
                    <a:pt x="25848" y="2068"/>
                    <a:pt x="25848" y="1933"/>
                  </a:cubicBezTo>
                  <a:lnTo>
                    <a:pt x="25848" y="1675"/>
                  </a:lnTo>
                  <a:cubicBezTo>
                    <a:pt x="25714" y="1551"/>
                    <a:pt x="25714" y="1551"/>
                    <a:pt x="25590" y="1551"/>
                  </a:cubicBezTo>
                  <a:lnTo>
                    <a:pt x="1550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47"/>
            <p:cNvSpPr/>
            <p:nvPr/>
          </p:nvSpPr>
          <p:spPr>
            <a:xfrm>
              <a:off x="973400" y="5138000"/>
              <a:ext cx="137100" cy="161975"/>
            </a:xfrm>
            <a:custGeom>
              <a:avLst/>
              <a:gdLst/>
              <a:ahLst/>
              <a:cxnLst/>
              <a:rect l="l" t="t" r="r" b="b"/>
              <a:pathLst>
                <a:path w="5484" h="6479" extrusionOk="0">
                  <a:moveTo>
                    <a:pt x="572" y="1"/>
                  </a:moveTo>
                  <a:cubicBezTo>
                    <a:pt x="314" y="900"/>
                    <a:pt x="314" y="1676"/>
                    <a:pt x="190" y="2586"/>
                  </a:cubicBezTo>
                  <a:cubicBezTo>
                    <a:pt x="0" y="5389"/>
                    <a:pt x="415" y="6479"/>
                    <a:pt x="1126" y="6479"/>
                  </a:cubicBezTo>
                  <a:cubicBezTo>
                    <a:pt x="1890" y="6479"/>
                    <a:pt x="2997" y="5224"/>
                    <a:pt x="4067" y="3485"/>
                  </a:cubicBezTo>
                  <a:cubicBezTo>
                    <a:pt x="4708" y="2586"/>
                    <a:pt x="5101" y="1552"/>
                    <a:pt x="5483" y="384"/>
                  </a:cubicBezTo>
                  <a:lnTo>
                    <a:pt x="5483" y="384"/>
                  </a:lnTo>
                  <a:cubicBezTo>
                    <a:pt x="4652" y="1630"/>
                    <a:pt x="3320" y="3465"/>
                    <a:pt x="2292" y="3465"/>
                  </a:cubicBezTo>
                  <a:cubicBezTo>
                    <a:pt x="2041" y="3465"/>
                    <a:pt x="1809" y="3356"/>
                    <a:pt x="1606" y="3103"/>
                  </a:cubicBezTo>
                  <a:cubicBezTo>
                    <a:pt x="965" y="2193"/>
                    <a:pt x="572" y="1159"/>
                    <a:pt x="5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47"/>
            <p:cNvSpPr/>
            <p:nvPr/>
          </p:nvSpPr>
          <p:spPr>
            <a:xfrm>
              <a:off x="965200" y="5131550"/>
              <a:ext cx="151750" cy="177600"/>
            </a:xfrm>
            <a:custGeom>
              <a:avLst/>
              <a:gdLst/>
              <a:ahLst/>
              <a:cxnLst/>
              <a:rect l="l" t="t" r="r" b="b"/>
              <a:pathLst>
                <a:path w="6070" h="7104" extrusionOk="0">
                  <a:moveTo>
                    <a:pt x="900" y="2192"/>
                  </a:moveTo>
                  <a:cubicBezTo>
                    <a:pt x="1035" y="2709"/>
                    <a:pt x="1293" y="3102"/>
                    <a:pt x="1676" y="3619"/>
                  </a:cubicBezTo>
                  <a:cubicBezTo>
                    <a:pt x="1869" y="3905"/>
                    <a:pt x="2137" y="4052"/>
                    <a:pt x="2420" y="4052"/>
                  </a:cubicBezTo>
                  <a:cubicBezTo>
                    <a:pt x="2516" y="4052"/>
                    <a:pt x="2613" y="4036"/>
                    <a:pt x="2710" y="4002"/>
                  </a:cubicBezTo>
                  <a:cubicBezTo>
                    <a:pt x="3226" y="4002"/>
                    <a:pt x="3878" y="3619"/>
                    <a:pt x="4519" y="2968"/>
                  </a:cubicBezTo>
                  <a:lnTo>
                    <a:pt x="4519" y="2968"/>
                  </a:lnTo>
                  <a:cubicBezTo>
                    <a:pt x="4395" y="3102"/>
                    <a:pt x="4260" y="3361"/>
                    <a:pt x="4136" y="3619"/>
                  </a:cubicBezTo>
                  <a:cubicBezTo>
                    <a:pt x="2827" y="5631"/>
                    <a:pt x="1848" y="6345"/>
                    <a:pt x="1496" y="6345"/>
                  </a:cubicBezTo>
                  <a:cubicBezTo>
                    <a:pt x="1465" y="6345"/>
                    <a:pt x="1438" y="6339"/>
                    <a:pt x="1417" y="6328"/>
                  </a:cubicBezTo>
                  <a:cubicBezTo>
                    <a:pt x="1159" y="6328"/>
                    <a:pt x="642" y="5945"/>
                    <a:pt x="900" y="2844"/>
                  </a:cubicBezTo>
                  <a:lnTo>
                    <a:pt x="900" y="2192"/>
                  </a:lnTo>
                  <a:close/>
                  <a:moveTo>
                    <a:pt x="900" y="1"/>
                  </a:moveTo>
                  <a:cubicBezTo>
                    <a:pt x="776" y="1"/>
                    <a:pt x="642" y="1"/>
                    <a:pt x="518" y="259"/>
                  </a:cubicBezTo>
                  <a:cubicBezTo>
                    <a:pt x="383" y="1034"/>
                    <a:pt x="259" y="1934"/>
                    <a:pt x="125" y="2709"/>
                  </a:cubicBezTo>
                  <a:cubicBezTo>
                    <a:pt x="1" y="5428"/>
                    <a:pt x="259" y="6721"/>
                    <a:pt x="1159" y="6979"/>
                  </a:cubicBezTo>
                  <a:cubicBezTo>
                    <a:pt x="1293" y="7103"/>
                    <a:pt x="1293" y="7103"/>
                    <a:pt x="1417" y="7103"/>
                  </a:cubicBezTo>
                  <a:cubicBezTo>
                    <a:pt x="2327" y="7103"/>
                    <a:pt x="3361" y="6070"/>
                    <a:pt x="4653" y="4002"/>
                  </a:cubicBezTo>
                  <a:cubicBezTo>
                    <a:pt x="5294" y="2968"/>
                    <a:pt x="5811" y="1934"/>
                    <a:pt x="6070" y="776"/>
                  </a:cubicBezTo>
                  <a:cubicBezTo>
                    <a:pt x="6070" y="642"/>
                    <a:pt x="6070" y="517"/>
                    <a:pt x="5946" y="383"/>
                  </a:cubicBezTo>
                  <a:cubicBezTo>
                    <a:pt x="5811" y="383"/>
                    <a:pt x="5553" y="383"/>
                    <a:pt x="5429" y="517"/>
                  </a:cubicBezTo>
                  <a:cubicBezTo>
                    <a:pt x="4395" y="2327"/>
                    <a:pt x="3361" y="3361"/>
                    <a:pt x="2710" y="3361"/>
                  </a:cubicBezTo>
                  <a:cubicBezTo>
                    <a:pt x="2451" y="3361"/>
                    <a:pt x="2327" y="3361"/>
                    <a:pt x="2193" y="3226"/>
                  </a:cubicBezTo>
                  <a:cubicBezTo>
                    <a:pt x="1552" y="2327"/>
                    <a:pt x="1293" y="1293"/>
                    <a:pt x="1159" y="259"/>
                  </a:cubicBezTo>
                  <a:cubicBezTo>
                    <a:pt x="1159" y="125"/>
                    <a:pt x="1035" y="1"/>
                    <a:pt x="9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47"/>
            <p:cNvSpPr/>
            <p:nvPr/>
          </p:nvSpPr>
          <p:spPr>
            <a:xfrm>
              <a:off x="1281825" y="1667975"/>
              <a:ext cx="726875" cy="2257300"/>
            </a:xfrm>
            <a:custGeom>
              <a:avLst/>
              <a:gdLst/>
              <a:ahLst/>
              <a:cxnLst/>
              <a:rect l="l" t="t" r="r" b="b"/>
              <a:pathLst>
                <a:path w="29075" h="90292" extrusionOk="0">
                  <a:moveTo>
                    <a:pt x="11374" y="1"/>
                  </a:moveTo>
                  <a:cubicBezTo>
                    <a:pt x="11374" y="1"/>
                    <a:pt x="10206" y="900"/>
                    <a:pt x="9430" y="7621"/>
                  </a:cubicBezTo>
                  <a:cubicBezTo>
                    <a:pt x="8531" y="14217"/>
                    <a:pt x="13442" y="34895"/>
                    <a:pt x="13442" y="34895"/>
                  </a:cubicBezTo>
                  <a:cubicBezTo>
                    <a:pt x="13442" y="34895"/>
                    <a:pt x="5036" y="48718"/>
                    <a:pt x="3103" y="55573"/>
                  </a:cubicBezTo>
                  <a:cubicBezTo>
                    <a:pt x="1159" y="62417"/>
                    <a:pt x="1" y="88006"/>
                    <a:pt x="1" y="88006"/>
                  </a:cubicBezTo>
                  <a:cubicBezTo>
                    <a:pt x="1" y="88006"/>
                    <a:pt x="4137" y="89557"/>
                    <a:pt x="12532" y="90209"/>
                  </a:cubicBezTo>
                  <a:cubicBezTo>
                    <a:pt x="13466" y="90266"/>
                    <a:pt x="14352" y="90292"/>
                    <a:pt x="15189" y="90292"/>
                  </a:cubicBezTo>
                  <a:cubicBezTo>
                    <a:pt x="21886" y="90292"/>
                    <a:pt x="25456" y="88658"/>
                    <a:pt x="25456" y="88658"/>
                  </a:cubicBezTo>
                  <a:cubicBezTo>
                    <a:pt x="25456" y="88658"/>
                    <a:pt x="25849" y="52078"/>
                    <a:pt x="25849" y="46392"/>
                  </a:cubicBezTo>
                  <a:cubicBezTo>
                    <a:pt x="25849" y="40706"/>
                    <a:pt x="26231" y="27916"/>
                    <a:pt x="26748" y="26365"/>
                  </a:cubicBezTo>
                  <a:cubicBezTo>
                    <a:pt x="27399" y="24815"/>
                    <a:pt x="29074" y="20679"/>
                    <a:pt x="29074" y="19128"/>
                  </a:cubicBezTo>
                  <a:cubicBezTo>
                    <a:pt x="29074" y="17577"/>
                    <a:pt x="17319" y="900"/>
                    <a:pt x="17319" y="900"/>
                  </a:cubicBezTo>
                  <a:lnTo>
                    <a:pt x="113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47"/>
            <p:cNvSpPr/>
            <p:nvPr/>
          </p:nvSpPr>
          <p:spPr>
            <a:xfrm>
              <a:off x="1272025" y="1658175"/>
              <a:ext cx="746500" cy="2274600"/>
            </a:xfrm>
            <a:custGeom>
              <a:avLst/>
              <a:gdLst/>
              <a:ahLst/>
              <a:cxnLst/>
              <a:rect l="l" t="t" r="r" b="b"/>
              <a:pathLst>
                <a:path w="29860" h="90984" extrusionOk="0">
                  <a:moveTo>
                    <a:pt x="11890" y="775"/>
                  </a:moveTo>
                  <a:lnTo>
                    <a:pt x="17576" y="1685"/>
                  </a:lnTo>
                  <a:cubicBezTo>
                    <a:pt x="22105" y="8013"/>
                    <a:pt x="29208" y="18486"/>
                    <a:pt x="29208" y="19520"/>
                  </a:cubicBezTo>
                  <a:cubicBezTo>
                    <a:pt x="29208" y="20812"/>
                    <a:pt x="28050" y="23780"/>
                    <a:pt x="27274" y="25589"/>
                  </a:cubicBezTo>
                  <a:cubicBezTo>
                    <a:pt x="27140" y="25982"/>
                    <a:pt x="27016" y="26364"/>
                    <a:pt x="26882" y="26623"/>
                  </a:cubicBezTo>
                  <a:cubicBezTo>
                    <a:pt x="26241" y="28308"/>
                    <a:pt x="25848" y="41490"/>
                    <a:pt x="25848" y="46784"/>
                  </a:cubicBezTo>
                  <a:cubicBezTo>
                    <a:pt x="25848" y="52088"/>
                    <a:pt x="25465" y="85690"/>
                    <a:pt x="25465" y="88791"/>
                  </a:cubicBezTo>
                  <a:cubicBezTo>
                    <a:pt x="24683" y="89120"/>
                    <a:pt x="21327" y="90312"/>
                    <a:pt x="15803" y="90312"/>
                  </a:cubicBezTo>
                  <a:cubicBezTo>
                    <a:pt x="14901" y="90312"/>
                    <a:pt x="13940" y="90280"/>
                    <a:pt x="12924" y="90208"/>
                  </a:cubicBezTo>
                  <a:cubicBezTo>
                    <a:pt x="5821" y="89691"/>
                    <a:pt x="1685" y="88533"/>
                    <a:pt x="776" y="88140"/>
                  </a:cubicBezTo>
                  <a:cubicBezTo>
                    <a:pt x="910" y="85555"/>
                    <a:pt x="2068" y="62427"/>
                    <a:pt x="3877" y="56089"/>
                  </a:cubicBezTo>
                  <a:cubicBezTo>
                    <a:pt x="5821" y="49369"/>
                    <a:pt x="14092" y="35670"/>
                    <a:pt x="14216" y="35546"/>
                  </a:cubicBezTo>
                  <a:lnTo>
                    <a:pt x="14216" y="35287"/>
                  </a:lnTo>
                  <a:cubicBezTo>
                    <a:pt x="14092" y="35029"/>
                    <a:pt x="9305" y="14475"/>
                    <a:pt x="10081" y="8013"/>
                  </a:cubicBezTo>
                  <a:cubicBezTo>
                    <a:pt x="10732" y="2719"/>
                    <a:pt x="11632" y="1168"/>
                    <a:pt x="11890" y="775"/>
                  </a:cubicBezTo>
                  <a:close/>
                  <a:moveTo>
                    <a:pt x="11766" y="0"/>
                  </a:moveTo>
                  <a:cubicBezTo>
                    <a:pt x="11632" y="0"/>
                    <a:pt x="11632" y="0"/>
                    <a:pt x="11507" y="134"/>
                  </a:cubicBezTo>
                  <a:cubicBezTo>
                    <a:pt x="11373" y="259"/>
                    <a:pt x="10215" y="1427"/>
                    <a:pt x="9440" y="7889"/>
                  </a:cubicBezTo>
                  <a:cubicBezTo>
                    <a:pt x="8664" y="14351"/>
                    <a:pt x="13058" y="33343"/>
                    <a:pt x="13575" y="35287"/>
                  </a:cubicBezTo>
                  <a:cubicBezTo>
                    <a:pt x="12665" y="36703"/>
                    <a:pt x="5046" y="49369"/>
                    <a:pt x="3236" y="55831"/>
                  </a:cubicBezTo>
                  <a:cubicBezTo>
                    <a:pt x="1292" y="62685"/>
                    <a:pt x="135" y="87365"/>
                    <a:pt x="0" y="88398"/>
                  </a:cubicBezTo>
                  <a:cubicBezTo>
                    <a:pt x="0" y="88533"/>
                    <a:pt x="135" y="88657"/>
                    <a:pt x="259" y="88791"/>
                  </a:cubicBezTo>
                  <a:cubicBezTo>
                    <a:pt x="393" y="88791"/>
                    <a:pt x="4529" y="90342"/>
                    <a:pt x="12924" y="90859"/>
                  </a:cubicBezTo>
                  <a:cubicBezTo>
                    <a:pt x="13834" y="90983"/>
                    <a:pt x="14868" y="90983"/>
                    <a:pt x="15767" y="90983"/>
                  </a:cubicBezTo>
                  <a:cubicBezTo>
                    <a:pt x="22229" y="90983"/>
                    <a:pt x="25724" y="89432"/>
                    <a:pt x="25982" y="89308"/>
                  </a:cubicBezTo>
                  <a:cubicBezTo>
                    <a:pt x="26106" y="89308"/>
                    <a:pt x="26106" y="89174"/>
                    <a:pt x="26106" y="89050"/>
                  </a:cubicBezTo>
                  <a:cubicBezTo>
                    <a:pt x="26106" y="88657"/>
                    <a:pt x="26499" y="52346"/>
                    <a:pt x="26499" y="46784"/>
                  </a:cubicBezTo>
                  <a:cubicBezTo>
                    <a:pt x="26499" y="40974"/>
                    <a:pt x="26882" y="28308"/>
                    <a:pt x="27533" y="26881"/>
                  </a:cubicBezTo>
                  <a:cubicBezTo>
                    <a:pt x="27533" y="26623"/>
                    <a:pt x="27791" y="26240"/>
                    <a:pt x="27915" y="25848"/>
                  </a:cubicBezTo>
                  <a:cubicBezTo>
                    <a:pt x="28691" y="23780"/>
                    <a:pt x="29859" y="20937"/>
                    <a:pt x="29859" y="19520"/>
                  </a:cubicBezTo>
                  <a:cubicBezTo>
                    <a:pt x="29859" y="17969"/>
                    <a:pt x="20037" y="4012"/>
                    <a:pt x="17969" y="1168"/>
                  </a:cubicBezTo>
                  <a:cubicBezTo>
                    <a:pt x="17969" y="1034"/>
                    <a:pt x="17835" y="1034"/>
                    <a:pt x="17835" y="1034"/>
                  </a:cubicBezTo>
                  <a:lnTo>
                    <a:pt x="1176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7"/>
            <p:cNvSpPr/>
            <p:nvPr/>
          </p:nvSpPr>
          <p:spPr>
            <a:xfrm>
              <a:off x="1281825" y="2504675"/>
              <a:ext cx="646225" cy="1420500"/>
            </a:xfrm>
            <a:custGeom>
              <a:avLst/>
              <a:gdLst/>
              <a:ahLst/>
              <a:cxnLst/>
              <a:rect l="l" t="t" r="r" b="b"/>
              <a:pathLst>
                <a:path w="25849" h="56820" extrusionOk="0">
                  <a:moveTo>
                    <a:pt x="13307" y="0"/>
                  </a:moveTo>
                  <a:cubicBezTo>
                    <a:pt x="10981" y="2461"/>
                    <a:pt x="4654" y="16677"/>
                    <a:pt x="3103" y="22105"/>
                  </a:cubicBezTo>
                  <a:cubicBezTo>
                    <a:pt x="1159" y="28949"/>
                    <a:pt x="1" y="54538"/>
                    <a:pt x="1" y="54538"/>
                  </a:cubicBezTo>
                  <a:cubicBezTo>
                    <a:pt x="1" y="54538"/>
                    <a:pt x="4137" y="56089"/>
                    <a:pt x="12532" y="56741"/>
                  </a:cubicBezTo>
                  <a:cubicBezTo>
                    <a:pt x="13415" y="56795"/>
                    <a:pt x="14254" y="56819"/>
                    <a:pt x="15047" y="56819"/>
                  </a:cubicBezTo>
                  <a:cubicBezTo>
                    <a:pt x="21812" y="56819"/>
                    <a:pt x="25332" y="55055"/>
                    <a:pt x="25332" y="55055"/>
                  </a:cubicBezTo>
                  <a:cubicBezTo>
                    <a:pt x="25332" y="55055"/>
                    <a:pt x="25714" y="18610"/>
                    <a:pt x="25714" y="12924"/>
                  </a:cubicBezTo>
                  <a:cubicBezTo>
                    <a:pt x="25714" y="10991"/>
                    <a:pt x="25849" y="3495"/>
                    <a:pt x="25849" y="1427"/>
                  </a:cubicBezTo>
                  <a:lnTo>
                    <a:pt x="25849" y="1427"/>
                  </a:lnTo>
                  <a:cubicBezTo>
                    <a:pt x="25170" y="1652"/>
                    <a:pt x="24266" y="1748"/>
                    <a:pt x="23238" y="1748"/>
                  </a:cubicBezTo>
                  <a:cubicBezTo>
                    <a:pt x="20147" y="1748"/>
                    <a:pt x="15930" y="877"/>
                    <a:pt x="133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7"/>
            <p:cNvSpPr/>
            <p:nvPr/>
          </p:nvSpPr>
          <p:spPr>
            <a:xfrm>
              <a:off x="1272025" y="2496825"/>
              <a:ext cx="665600" cy="1435950"/>
            </a:xfrm>
            <a:custGeom>
              <a:avLst/>
              <a:gdLst/>
              <a:ahLst/>
              <a:cxnLst/>
              <a:rect l="l" t="t" r="r" b="b"/>
              <a:pathLst>
                <a:path w="26624" h="57438" extrusionOk="0">
                  <a:moveTo>
                    <a:pt x="13834" y="707"/>
                  </a:moveTo>
                  <a:cubicBezTo>
                    <a:pt x="16481" y="1619"/>
                    <a:pt x="20572" y="2455"/>
                    <a:pt x="23705" y="2455"/>
                  </a:cubicBezTo>
                  <a:cubicBezTo>
                    <a:pt x="24549" y="2455"/>
                    <a:pt x="25324" y="2394"/>
                    <a:pt x="25982" y="2258"/>
                  </a:cubicBezTo>
                  <a:lnTo>
                    <a:pt x="25982" y="2258"/>
                  </a:lnTo>
                  <a:cubicBezTo>
                    <a:pt x="25848" y="4708"/>
                    <a:pt x="25848" y="11305"/>
                    <a:pt x="25848" y="13238"/>
                  </a:cubicBezTo>
                  <a:cubicBezTo>
                    <a:pt x="25848" y="18542"/>
                    <a:pt x="25465" y="52144"/>
                    <a:pt x="25465" y="55245"/>
                  </a:cubicBezTo>
                  <a:cubicBezTo>
                    <a:pt x="24683" y="55574"/>
                    <a:pt x="21327" y="56766"/>
                    <a:pt x="15803" y="56766"/>
                  </a:cubicBezTo>
                  <a:cubicBezTo>
                    <a:pt x="14901" y="56766"/>
                    <a:pt x="13940" y="56734"/>
                    <a:pt x="12924" y="56662"/>
                  </a:cubicBezTo>
                  <a:cubicBezTo>
                    <a:pt x="5687" y="56145"/>
                    <a:pt x="1685" y="54987"/>
                    <a:pt x="651" y="54594"/>
                  </a:cubicBezTo>
                  <a:cubicBezTo>
                    <a:pt x="776" y="51885"/>
                    <a:pt x="1944" y="28881"/>
                    <a:pt x="3753" y="22543"/>
                  </a:cubicBezTo>
                  <a:cubicBezTo>
                    <a:pt x="5304" y="17250"/>
                    <a:pt x="11507" y="3416"/>
                    <a:pt x="13834" y="707"/>
                  </a:cubicBezTo>
                  <a:close/>
                  <a:moveTo>
                    <a:pt x="13702" y="1"/>
                  </a:moveTo>
                  <a:cubicBezTo>
                    <a:pt x="13615" y="1"/>
                    <a:pt x="13530" y="56"/>
                    <a:pt x="13441" y="56"/>
                  </a:cubicBezTo>
                  <a:cubicBezTo>
                    <a:pt x="11115" y="2516"/>
                    <a:pt x="4787" y="16733"/>
                    <a:pt x="3236" y="22285"/>
                  </a:cubicBezTo>
                  <a:cubicBezTo>
                    <a:pt x="1168" y="29139"/>
                    <a:pt x="135" y="53819"/>
                    <a:pt x="0" y="54852"/>
                  </a:cubicBezTo>
                  <a:cubicBezTo>
                    <a:pt x="0" y="54987"/>
                    <a:pt x="135" y="55111"/>
                    <a:pt x="259" y="55111"/>
                  </a:cubicBezTo>
                  <a:cubicBezTo>
                    <a:pt x="393" y="55245"/>
                    <a:pt x="4529" y="56796"/>
                    <a:pt x="12800" y="57313"/>
                  </a:cubicBezTo>
                  <a:cubicBezTo>
                    <a:pt x="13834" y="57437"/>
                    <a:pt x="14868" y="57437"/>
                    <a:pt x="15767" y="57437"/>
                  </a:cubicBezTo>
                  <a:cubicBezTo>
                    <a:pt x="22229" y="57437"/>
                    <a:pt x="25724" y="55762"/>
                    <a:pt x="25982" y="55762"/>
                  </a:cubicBezTo>
                  <a:cubicBezTo>
                    <a:pt x="25982" y="55628"/>
                    <a:pt x="26106" y="55504"/>
                    <a:pt x="26106" y="55369"/>
                  </a:cubicBezTo>
                  <a:cubicBezTo>
                    <a:pt x="26106" y="55111"/>
                    <a:pt x="26499" y="18800"/>
                    <a:pt x="26499" y="13238"/>
                  </a:cubicBezTo>
                  <a:cubicBezTo>
                    <a:pt x="26499" y="11170"/>
                    <a:pt x="26499" y="3809"/>
                    <a:pt x="26623" y="1741"/>
                  </a:cubicBezTo>
                  <a:cubicBezTo>
                    <a:pt x="26623" y="1741"/>
                    <a:pt x="26623" y="1607"/>
                    <a:pt x="26499" y="1483"/>
                  </a:cubicBezTo>
                  <a:lnTo>
                    <a:pt x="26241" y="1483"/>
                  </a:lnTo>
                  <a:cubicBezTo>
                    <a:pt x="25623" y="1659"/>
                    <a:pt x="24820" y="1734"/>
                    <a:pt x="23908" y="1734"/>
                  </a:cubicBezTo>
                  <a:cubicBezTo>
                    <a:pt x="20801" y="1734"/>
                    <a:pt x="16431" y="855"/>
                    <a:pt x="13834" y="56"/>
                  </a:cubicBezTo>
                  <a:cubicBezTo>
                    <a:pt x="13789" y="14"/>
                    <a:pt x="13745" y="1"/>
                    <a:pt x="137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7"/>
            <p:cNvSpPr/>
            <p:nvPr/>
          </p:nvSpPr>
          <p:spPr>
            <a:xfrm>
              <a:off x="1672650" y="976575"/>
              <a:ext cx="374825" cy="368350"/>
            </a:xfrm>
            <a:custGeom>
              <a:avLst/>
              <a:gdLst/>
              <a:ahLst/>
              <a:cxnLst/>
              <a:rect l="l" t="t" r="r" b="b"/>
              <a:pathLst>
                <a:path w="14993" h="14734" extrusionOk="0">
                  <a:moveTo>
                    <a:pt x="6338" y="0"/>
                  </a:moveTo>
                  <a:cubicBezTo>
                    <a:pt x="2068" y="0"/>
                    <a:pt x="1" y="4653"/>
                    <a:pt x="1" y="4653"/>
                  </a:cubicBezTo>
                  <a:cubicBezTo>
                    <a:pt x="1" y="4653"/>
                    <a:pt x="7889" y="14733"/>
                    <a:pt x="9699" y="14733"/>
                  </a:cubicBezTo>
                  <a:cubicBezTo>
                    <a:pt x="11632" y="14733"/>
                    <a:pt x="14992" y="13441"/>
                    <a:pt x="14610" y="11373"/>
                  </a:cubicBezTo>
                  <a:cubicBezTo>
                    <a:pt x="14093" y="9171"/>
                    <a:pt x="10474" y="10205"/>
                    <a:pt x="11374" y="6979"/>
                  </a:cubicBezTo>
                  <a:cubicBezTo>
                    <a:pt x="12283" y="3743"/>
                    <a:pt x="10474" y="0"/>
                    <a:pt x="63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7"/>
            <p:cNvSpPr/>
            <p:nvPr/>
          </p:nvSpPr>
          <p:spPr>
            <a:xfrm>
              <a:off x="1663100" y="970100"/>
              <a:ext cx="384375" cy="384375"/>
            </a:xfrm>
            <a:custGeom>
              <a:avLst/>
              <a:gdLst/>
              <a:ahLst/>
              <a:cxnLst/>
              <a:rect l="l" t="t" r="r" b="b"/>
              <a:pathLst>
                <a:path w="15375" h="15375" extrusionOk="0">
                  <a:moveTo>
                    <a:pt x="6720" y="642"/>
                  </a:moveTo>
                  <a:cubicBezTo>
                    <a:pt x="8788" y="642"/>
                    <a:pt x="9946" y="1676"/>
                    <a:pt x="10598" y="2451"/>
                  </a:cubicBezTo>
                  <a:cubicBezTo>
                    <a:pt x="11631" y="3743"/>
                    <a:pt x="11890" y="5429"/>
                    <a:pt x="11373" y="7104"/>
                  </a:cubicBezTo>
                  <a:cubicBezTo>
                    <a:pt x="10856" y="9306"/>
                    <a:pt x="12148" y="9823"/>
                    <a:pt x="13182" y="10340"/>
                  </a:cubicBezTo>
                  <a:cubicBezTo>
                    <a:pt x="13823" y="10598"/>
                    <a:pt x="14475" y="10981"/>
                    <a:pt x="14599" y="11632"/>
                  </a:cubicBezTo>
                  <a:cubicBezTo>
                    <a:pt x="14733" y="12149"/>
                    <a:pt x="14599" y="12531"/>
                    <a:pt x="14216" y="12924"/>
                  </a:cubicBezTo>
                  <a:cubicBezTo>
                    <a:pt x="13441" y="13958"/>
                    <a:pt x="11373" y="14734"/>
                    <a:pt x="10081" y="14734"/>
                  </a:cubicBezTo>
                  <a:cubicBezTo>
                    <a:pt x="8912" y="14734"/>
                    <a:pt x="3877" y="8654"/>
                    <a:pt x="775" y="4777"/>
                  </a:cubicBezTo>
                  <a:cubicBezTo>
                    <a:pt x="1292" y="4002"/>
                    <a:pt x="3226" y="642"/>
                    <a:pt x="6720" y="642"/>
                  </a:cubicBezTo>
                  <a:close/>
                  <a:moveTo>
                    <a:pt x="6720" y="1"/>
                  </a:moveTo>
                  <a:cubicBezTo>
                    <a:pt x="2326" y="1"/>
                    <a:pt x="259" y="4519"/>
                    <a:pt x="124" y="4653"/>
                  </a:cubicBezTo>
                  <a:cubicBezTo>
                    <a:pt x="0" y="4777"/>
                    <a:pt x="124" y="4912"/>
                    <a:pt x="124" y="5036"/>
                  </a:cubicBezTo>
                  <a:cubicBezTo>
                    <a:pt x="1417" y="6721"/>
                    <a:pt x="8137" y="15375"/>
                    <a:pt x="10081" y="15375"/>
                  </a:cubicBezTo>
                  <a:cubicBezTo>
                    <a:pt x="11631" y="15375"/>
                    <a:pt x="13823" y="14599"/>
                    <a:pt x="14733" y="13307"/>
                  </a:cubicBezTo>
                  <a:cubicBezTo>
                    <a:pt x="15250" y="12790"/>
                    <a:pt x="15374" y="12149"/>
                    <a:pt x="15250" y="11498"/>
                  </a:cubicBezTo>
                  <a:cubicBezTo>
                    <a:pt x="14992" y="10464"/>
                    <a:pt x="14216" y="10081"/>
                    <a:pt x="13441" y="9688"/>
                  </a:cubicBezTo>
                  <a:cubicBezTo>
                    <a:pt x="12407" y="9171"/>
                    <a:pt x="11631" y="8913"/>
                    <a:pt x="12014" y="7238"/>
                  </a:cubicBezTo>
                  <a:cubicBezTo>
                    <a:pt x="12531" y="5429"/>
                    <a:pt x="12272" y="3485"/>
                    <a:pt x="11115" y="2068"/>
                  </a:cubicBezTo>
                  <a:cubicBezTo>
                    <a:pt x="10081" y="642"/>
                    <a:pt x="8530" y="1"/>
                    <a:pt x="67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7"/>
            <p:cNvSpPr/>
            <p:nvPr/>
          </p:nvSpPr>
          <p:spPr>
            <a:xfrm>
              <a:off x="1821275" y="1056800"/>
              <a:ext cx="164925" cy="255800"/>
            </a:xfrm>
            <a:custGeom>
              <a:avLst/>
              <a:gdLst/>
              <a:ahLst/>
              <a:cxnLst/>
              <a:rect l="l" t="t" r="r" b="b"/>
              <a:pathLst>
                <a:path w="6597" h="10232" extrusionOk="0">
                  <a:moveTo>
                    <a:pt x="2305" y="1"/>
                  </a:moveTo>
                  <a:cubicBezTo>
                    <a:pt x="1697" y="1"/>
                    <a:pt x="934" y="259"/>
                    <a:pt x="1" y="792"/>
                  </a:cubicBezTo>
                  <a:lnTo>
                    <a:pt x="1" y="1051"/>
                  </a:lnTo>
                  <a:lnTo>
                    <a:pt x="259" y="1051"/>
                  </a:lnTo>
                  <a:cubicBezTo>
                    <a:pt x="1063" y="584"/>
                    <a:pt x="1728" y="360"/>
                    <a:pt x="2255" y="360"/>
                  </a:cubicBezTo>
                  <a:cubicBezTo>
                    <a:pt x="2743" y="360"/>
                    <a:pt x="3112" y="553"/>
                    <a:pt x="3361" y="927"/>
                  </a:cubicBezTo>
                  <a:cubicBezTo>
                    <a:pt x="3878" y="1826"/>
                    <a:pt x="3361" y="2602"/>
                    <a:pt x="2720" y="3511"/>
                  </a:cubicBezTo>
                  <a:cubicBezTo>
                    <a:pt x="1944" y="4411"/>
                    <a:pt x="1169" y="5445"/>
                    <a:pt x="1944" y="6613"/>
                  </a:cubicBezTo>
                  <a:cubicBezTo>
                    <a:pt x="2720" y="8030"/>
                    <a:pt x="4271" y="8288"/>
                    <a:pt x="5304" y="8547"/>
                  </a:cubicBezTo>
                  <a:cubicBezTo>
                    <a:pt x="5687" y="8547"/>
                    <a:pt x="6080" y="8681"/>
                    <a:pt x="6204" y="8805"/>
                  </a:cubicBezTo>
                  <a:cubicBezTo>
                    <a:pt x="6080" y="9322"/>
                    <a:pt x="4912" y="9715"/>
                    <a:pt x="4136" y="9839"/>
                  </a:cubicBezTo>
                  <a:cubicBezTo>
                    <a:pt x="4136" y="9839"/>
                    <a:pt x="4012" y="9973"/>
                    <a:pt x="4012" y="10097"/>
                  </a:cubicBezTo>
                  <a:cubicBezTo>
                    <a:pt x="4012" y="10097"/>
                    <a:pt x="4136" y="10232"/>
                    <a:pt x="4271" y="10232"/>
                  </a:cubicBezTo>
                  <a:cubicBezTo>
                    <a:pt x="4529" y="10097"/>
                    <a:pt x="6338" y="9715"/>
                    <a:pt x="6597" y="8939"/>
                  </a:cubicBezTo>
                  <a:cubicBezTo>
                    <a:pt x="6597" y="8805"/>
                    <a:pt x="6597" y="8681"/>
                    <a:pt x="6462" y="8547"/>
                  </a:cubicBezTo>
                  <a:cubicBezTo>
                    <a:pt x="6338" y="8422"/>
                    <a:pt x="5945" y="8288"/>
                    <a:pt x="5429" y="8164"/>
                  </a:cubicBezTo>
                  <a:cubicBezTo>
                    <a:pt x="4395" y="8030"/>
                    <a:pt x="2978" y="7771"/>
                    <a:pt x="2203" y="6479"/>
                  </a:cubicBezTo>
                  <a:cubicBezTo>
                    <a:pt x="1551" y="5445"/>
                    <a:pt x="2203" y="4669"/>
                    <a:pt x="2978" y="3636"/>
                  </a:cubicBezTo>
                  <a:cubicBezTo>
                    <a:pt x="3619" y="2736"/>
                    <a:pt x="4395" y="1826"/>
                    <a:pt x="3619" y="668"/>
                  </a:cubicBezTo>
                  <a:cubicBezTo>
                    <a:pt x="3309" y="228"/>
                    <a:pt x="2875" y="1"/>
                    <a:pt x="23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7"/>
            <p:cNvSpPr/>
            <p:nvPr/>
          </p:nvSpPr>
          <p:spPr>
            <a:xfrm>
              <a:off x="1766475" y="1092875"/>
              <a:ext cx="35450" cy="28975"/>
            </a:xfrm>
            <a:custGeom>
              <a:avLst/>
              <a:gdLst/>
              <a:ahLst/>
              <a:cxnLst/>
              <a:rect l="l" t="t" r="r" b="b"/>
              <a:pathLst>
                <a:path w="1418" h="1159" extrusionOk="0">
                  <a:moveTo>
                    <a:pt x="1159" y="1"/>
                  </a:moveTo>
                  <a:cubicBezTo>
                    <a:pt x="518" y="518"/>
                    <a:pt x="125" y="776"/>
                    <a:pt x="125" y="776"/>
                  </a:cubicBezTo>
                  <a:cubicBezTo>
                    <a:pt x="1" y="900"/>
                    <a:pt x="1" y="1035"/>
                    <a:pt x="125" y="1035"/>
                  </a:cubicBezTo>
                  <a:cubicBezTo>
                    <a:pt x="125" y="1035"/>
                    <a:pt x="125" y="1159"/>
                    <a:pt x="259" y="1159"/>
                  </a:cubicBezTo>
                  <a:cubicBezTo>
                    <a:pt x="259" y="1159"/>
                    <a:pt x="259" y="1035"/>
                    <a:pt x="383" y="1035"/>
                  </a:cubicBezTo>
                  <a:cubicBezTo>
                    <a:pt x="383" y="1035"/>
                    <a:pt x="776" y="776"/>
                    <a:pt x="1293" y="259"/>
                  </a:cubicBezTo>
                  <a:cubicBezTo>
                    <a:pt x="1417" y="259"/>
                    <a:pt x="1417" y="125"/>
                    <a:pt x="1293" y="125"/>
                  </a:cubicBezTo>
                  <a:cubicBezTo>
                    <a:pt x="1293" y="1"/>
                    <a:pt x="1159" y="1"/>
                    <a:pt x="11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7"/>
            <p:cNvSpPr/>
            <p:nvPr/>
          </p:nvSpPr>
          <p:spPr>
            <a:xfrm>
              <a:off x="1446475" y="1090650"/>
              <a:ext cx="539725" cy="609675"/>
            </a:xfrm>
            <a:custGeom>
              <a:avLst/>
              <a:gdLst/>
              <a:ahLst/>
              <a:cxnLst/>
              <a:rect l="l" t="t" r="r" b="b"/>
              <a:pathLst>
                <a:path w="21589" h="24387" extrusionOk="0">
                  <a:moveTo>
                    <a:pt x="8026" y="1"/>
                  </a:moveTo>
                  <a:cubicBezTo>
                    <a:pt x="7540" y="1"/>
                    <a:pt x="7048" y="64"/>
                    <a:pt x="6597" y="214"/>
                  </a:cubicBezTo>
                  <a:cubicBezTo>
                    <a:pt x="3103" y="1506"/>
                    <a:pt x="1" y="3967"/>
                    <a:pt x="652" y="9912"/>
                  </a:cubicBezTo>
                  <a:cubicBezTo>
                    <a:pt x="1428" y="16374"/>
                    <a:pt x="6463" y="18048"/>
                    <a:pt x="6463" y="18048"/>
                  </a:cubicBezTo>
                  <a:lnTo>
                    <a:pt x="6856" y="22060"/>
                  </a:lnTo>
                  <a:lnTo>
                    <a:pt x="11891" y="24386"/>
                  </a:lnTo>
                  <a:lnTo>
                    <a:pt x="12025" y="20116"/>
                  </a:lnTo>
                  <a:cubicBezTo>
                    <a:pt x="12025" y="20116"/>
                    <a:pt x="15203" y="21418"/>
                    <a:pt x="16615" y="21418"/>
                  </a:cubicBezTo>
                  <a:cubicBezTo>
                    <a:pt x="16681" y="21418"/>
                    <a:pt x="16744" y="21415"/>
                    <a:pt x="16802" y="21409"/>
                  </a:cubicBezTo>
                  <a:cubicBezTo>
                    <a:pt x="17970" y="21150"/>
                    <a:pt x="18353" y="19475"/>
                    <a:pt x="19004" y="17149"/>
                  </a:cubicBezTo>
                  <a:cubicBezTo>
                    <a:pt x="19128" y="16115"/>
                    <a:pt x="19263" y="14947"/>
                    <a:pt x="19263" y="13913"/>
                  </a:cubicBezTo>
                  <a:lnTo>
                    <a:pt x="20813" y="12362"/>
                  </a:lnTo>
                  <a:cubicBezTo>
                    <a:pt x="21589" y="11463"/>
                    <a:pt x="20813" y="11328"/>
                    <a:pt x="19645" y="10687"/>
                  </a:cubicBezTo>
                  <a:cubicBezTo>
                    <a:pt x="19387" y="10429"/>
                    <a:pt x="19128" y="10170"/>
                    <a:pt x="19004" y="9777"/>
                  </a:cubicBezTo>
                  <a:cubicBezTo>
                    <a:pt x="18746" y="7327"/>
                    <a:pt x="17970" y="4866"/>
                    <a:pt x="16678" y="3574"/>
                  </a:cubicBezTo>
                  <a:cubicBezTo>
                    <a:pt x="14610" y="1641"/>
                    <a:pt x="11891" y="348"/>
                    <a:pt x="9048" y="90"/>
                  </a:cubicBezTo>
                  <a:cubicBezTo>
                    <a:pt x="8723" y="33"/>
                    <a:pt x="8376" y="1"/>
                    <a:pt x="80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7"/>
            <p:cNvSpPr/>
            <p:nvPr/>
          </p:nvSpPr>
          <p:spPr>
            <a:xfrm>
              <a:off x="1440025" y="1081850"/>
              <a:ext cx="542825" cy="628025"/>
            </a:xfrm>
            <a:custGeom>
              <a:avLst/>
              <a:gdLst/>
              <a:ahLst/>
              <a:cxnLst/>
              <a:rect l="l" t="t" r="r" b="b"/>
              <a:pathLst>
                <a:path w="21713" h="25121" extrusionOk="0">
                  <a:moveTo>
                    <a:pt x="8679" y="647"/>
                  </a:moveTo>
                  <a:cubicBezTo>
                    <a:pt x="8888" y="647"/>
                    <a:pt x="9097" y="664"/>
                    <a:pt x="9306" y="700"/>
                  </a:cubicBezTo>
                  <a:cubicBezTo>
                    <a:pt x="12025" y="1083"/>
                    <a:pt x="14610" y="2251"/>
                    <a:pt x="16677" y="4184"/>
                  </a:cubicBezTo>
                  <a:cubicBezTo>
                    <a:pt x="18094" y="5611"/>
                    <a:pt x="18745" y="8196"/>
                    <a:pt x="19004" y="10264"/>
                  </a:cubicBezTo>
                  <a:cubicBezTo>
                    <a:pt x="19128" y="10646"/>
                    <a:pt x="19386" y="11039"/>
                    <a:pt x="19779" y="11298"/>
                  </a:cubicBezTo>
                  <a:cubicBezTo>
                    <a:pt x="19903" y="11422"/>
                    <a:pt x="20162" y="11556"/>
                    <a:pt x="20296" y="11556"/>
                  </a:cubicBezTo>
                  <a:cubicBezTo>
                    <a:pt x="20679" y="11815"/>
                    <a:pt x="21071" y="11939"/>
                    <a:pt x="21071" y="12073"/>
                  </a:cubicBezTo>
                  <a:cubicBezTo>
                    <a:pt x="21071" y="12073"/>
                    <a:pt x="21071" y="12197"/>
                    <a:pt x="20813" y="12456"/>
                  </a:cubicBezTo>
                  <a:lnTo>
                    <a:pt x="19262" y="14006"/>
                  </a:lnTo>
                  <a:cubicBezTo>
                    <a:pt x="19262" y="14141"/>
                    <a:pt x="19128" y="14141"/>
                    <a:pt x="19128" y="14265"/>
                  </a:cubicBezTo>
                  <a:cubicBezTo>
                    <a:pt x="19128" y="15299"/>
                    <a:pt x="19128" y="16467"/>
                    <a:pt x="18869" y="17501"/>
                  </a:cubicBezTo>
                  <a:cubicBezTo>
                    <a:pt x="18352" y="19827"/>
                    <a:pt x="17970" y="21244"/>
                    <a:pt x="16936" y="21378"/>
                  </a:cubicBezTo>
                  <a:cubicBezTo>
                    <a:pt x="16885" y="21385"/>
                    <a:pt x="16829" y="21388"/>
                    <a:pt x="16768" y="21388"/>
                  </a:cubicBezTo>
                  <a:cubicBezTo>
                    <a:pt x="15741" y="21388"/>
                    <a:pt x="13383" y="20447"/>
                    <a:pt x="12407" y="20086"/>
                  </a:cubicBezTo>
                  <a:cubicBezTo>
                    <a:pt x="12407" y="20086"/>
                    <a:pt x="12283" y="20086"/>
                    <a:pt x="12149" y="20210"/>
                  </a:cubicBezTo>
                  <a:cubicBezTo>
                    <a:pt x="12025" y="20210"/>
                    <a:pt x="12025" y="20344"/>
                    <a:pt x="12025" y="20468"/>
                  </a:cubicBezTo>
                  <a:lnTo>
                    <a:pt x="11890" y="24221"/>
                  </a:lnTo>
                  <a:lnTo>
                    <a:pt x="7372" y="22154"/>
                  </a:lnTo>
                  <a:lnTo>
                    <a:pt x="7114" y="18400"/>
                  </a:lnTo>
                  <a:cubicBezTo>
                    <a:pt x="6979" y="18276"/>
                    <a:pt x="6979" y="18142"/>
                    <a:pt x="6855" y="18142"/>
                  </a:cubicBezTo>
                  <a:cubicBezTo>
                    <a:pt x="6597" y="18018"/>
                    <a:pt x="1944" y="16467"/>
                    <a:pt x="1293" y="10264"/>
                  </a:cubicBezTo>
                  <a:cubicBezTo>
                    <a:pt x="652" y="5477"/>
                    <a:pt x="2585" y="2509"/>
                    <a:pt x="6979" y="959"/>
                  </a:cubicBezTo>
                  <a:cubicBezTo>
                    <a:pt x="7546" y="770"/>
                    <a:pt x="8112" y="647"/>
                    <a:pt x="8679" y="647"/>
                  </a:cubicBezTo>
                  <a:close/>
                  <a:moveTo>
                    <a:pt x="8715" y="0"/>
                  </a:moveTo>
                  <a:cubicBezTo>
                    <a:pt x="8050" y="0"/>
                    <a:pt x="7388" y="118"/>
                    <a:pt x="6721" y="307"/>
                  </a:cubicBezTo>
                  <a:cubicBezTo>
                    <a:pt x="2068" y="1993"/>
                    <a:pt x="0" y="5218"/>
                    <a:pt x="517" y="10264"/>
                  </a:cubicBezTo>
                  <a:cubicBezTo>
                    <a:pt x="1169" y="16209"/>
                    <a:pt x="5428" y="18276"/>
                    <a:pt x="6338" y="18659"/>
                  </a:cubicBezTo>
                  <a:lnTo>
                    <a:pt x="6721" y="22412"/>
                  </a:lnTo>
                  <a:cubicBezTo>
                    <a:pt x="6721" y="22536"/>
                    <a:pt x="6855" y="22671"/>
                    <a:pt x="6979" y="22795"/>
                  </a:cubicBezTo>
                  <a:lnTo>
                    <a:pt x="12025" y="25121"/>
                  </a:lnTo>
                  <a:lnTo>
                    <a:pt x="12283" y="25121"/>
                  </a:lnTo>
                  <a:lnTo>
                    <a:pt x="12542" y="24862"/>
                  </a:lnTo>
                  <a:lnTo>
                    <a:pt x="12666" y="20985"/>
                  </a:lnTo>
                  <a:cubicBezTo>
                    <a:pt x="13619" y="21347"/>
                    <a:pt x="15670" y="22035"/>
                    <a:pt x="16795" y="22035"/>
                  </a:cubicBezTo>
                  <a:cubicBezTo>
                    <a:pt x="16890" y="22035"/>
                    <a:pt x="16979" y="22030"/>
                    <a:pt x="17060" y="22019"/>
                  </a:cubicBezTo>
                  <a:cubicBezTo>
                    <a:pt x="18611" y="21761"/>
                    <a:pt x="19004" y="20086"/>
                    <a:pt x="19521" y="17625"/>
                  </a:cubicBezTo>
                  <a:cubicBezTo>
                    <a:pt x="19779" y="16591"/>
                    <a:pt x="19779" y="15433"/>
                    <a:pt x="19779" y="14399"/>
                  </a:cubicBezTo>
                  <a:lnTo>
                    <a:pt x="21195" y="12973"/>
                  </a:lnTo>
                  <a:cubicBezTo>
                    <a:pt x="21454" y="12714"/>
                    <a:pt x="21712" y="12456"/>
                    <a:pt x="21712" y="12073"/>
                  </a:cubicBezTo>
                  <a:cubicBezTo>
                    <a:pt x="21588" y="11556"/>
                    <a:pt x="21195" y="11298"/>
                    <a:pt x="20679" y="11039"/>
                  </a:cubicBezTo>
                  <a:cubicBezTo>
                    <a:pt x="20420" y="10905"/>
                    <a:pt x="20296" y="10781"/>
                    <a:pt x="20162" y="10781"/>
                  </a:cubicBezTo>
                  <a:cubicBezTo>
                    <a:pt x="19903" y="10522"/>
                    <a:pt x="19779" y="10388"/>
                    <a:pt x="19645" y="10129"/>
                  </a:cubicBezTo>
                  <a:cubicBezTo>
                    <a:pt x="19386" y="8061"/>
                    <a:pt x="18611" y="5218"/>
                    <a:pt x="17060" y="3667"/>
                  </a:cubicBezTo>
                  <a:cubicBezTo>
                    <a:pt x="14992" y="1600"/>
                    <a:pt x="12283" y="442"/>
                    <a:pt x="9440" y="49"/>
                  </a:cubicBezTo>
                  <a:cubicBezTo>
                    <a:pt x="9198" y="16"/>
                    <a:pt x="8956" y="0"/>
                    <a:pt x="87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7"/>
            <p:cNvSpPr/>
            <p:nvPr/>
          </p:nvSpPr>
          <p:spPr>
            <a:xfrm>
              <a:off x="1446475" y="1090650"/>
              <a:ext cx="380450" cy="457675"/>
            </a:xfrm>
            <a:custGeom>
              <a:avLst/>
              <a:gdLst/>
              <a:ahLst/>
              <a:cxnLst/>
              <a:rect l="l" t="t" r="r" b="b"/>
              <a:pathLst>
                <a:path w="15218" h="18307" extrusionOk="0">
                  <a:moveTo>
                    <a:pt x="8026" y="1"/>
                  </a:moveTo>
                  <a:cubicBezTo>
                    <a:pt x="7540" y="1"/>
                    <a:pt x="7048" y="64"/>
                    <a:pt x="6597" y="214"/>
                  </a:cubicBezTo>
                  <a:cubicBezTo>
                    <a:pt x="2979" y="1506"/>
                    <a:pt x="1" y="3967"/>
                    <a:pt x="652" y="9912"/>
                  </a:cubicBezTo>
                  <a:cubicBezTo>
                    <a:pt x="1428" y="16374"/>
                    <a:pt x="6463" y="18048"/>
                    <a:pt x="6463" y="18048"/>
                  </a:cubicBezTo>
                  <a:lnTo>
                    <a:pt x="6463" y="18307"/>
                  </a:lnTo>
                  <a:cubicBezTo>
                    <a:pt x="8272" y="17408"/>
                    <a:pt x="9182" y="15081"/>
                    <a:pt x="9182" y="15081"/>
                  </a:cubicBezTo>
                  <a:lnTo>
                    <a:pt x="9182" y="15081"/>
                  </a:lnTo>
                  <a:cubicBezTo>
                    <a:pt x="9182" y="15081"/>
                    <a:pt x="8952" y="15251"/>
                    <a:pt x="8340" y="15251"/>
                  </a:cubicBezTo>
                  <a:cubicBezTo>
                    <a:pt x="8033" y="15251"/>
                    <a:pt x="7631" y="15209"/>
                    <a:pt x="7114" y="15081"/>
                  </a:cubicBezTo>
                  <a:cubicBezTo>
                    <a:pt x="5687" y="14823"/>
                    <a:pt x="5563" y="13272"/>
                    <a:pt x="6080" y="11328"/>
                  </a:cubicBezTo>
                  <a:cubicBezTo>
                    <a:pt x="6287" y="10501"/>
                    <a:pt x="6701" y="10253"/>
                    <a:pt x="7122" y="10253"/>
                  </a:cubicBezTo>
                  <a:cubicBezTo>
                    <a:pt x="7755" y="10253"/>
                    <a:pt x="8407" y="10811"/>
                    <a:pt x="8407" y="10811"/>
                  </a:cubicBezTo>
                  <a:cubicBezTo>
                    <a:pt x="10474" y="9777"/>
                    <a:pt x="12284" y="8361"/>
                    <a:pt x="13700" y="6552"/>
                  </a:cubicBezTo>
                  <a:cubicBezTo>
                    <a:pt x="15217" y="4782"/>
                    <a:pt x="13519" y="1895"/>
                    <a:pt x="14412" y="1895"/>
                  </a:cubicBezTo>
                  <a:cubicBezTo>
                    <a:pt x="14432" y="1895"/>
                    <a:pt x="14453" y="1896"/>
                    <a:pt x="14476" y="1899"/>
                  </a:cubicBezTo>
                  <a:cubicBezTo>
                    <a:pt x="12801" y="989"/>
                    <a:pt x="10991" y="348"/>
                    <a:pt x="9048" y="90"/>
                  </a:cubicBezTo>
                  <a:cubicBezTo>
                    <a:pt x="8723" y="33"/>
                    <a:pt x="8376" y="1"/>
                    <a:pt x="80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7"/>
            <p:cNvSpPr/>
            <p:nvPr/>
          </p:nvSpPr>
          <p:spPr>
            <a:xfrm>
              <a:off x="1440025" y="1081850"/>
              <a:ext cx="378175" cy="476300"/>
            </a:xfrm>
            <a:custGeom>
              <a:avLst/>
              <a:gdLst/>
              <a:ahLst/>
              <a:cxnLst/>
              <a:rect l="l" t="t" r="r" b="b"/>
              <a:pathLst>
                <a:path w="15127" h="19052" extrusionOk="0">
                  <a:moveTo>
                    <a:pt x="8679" y="647"/>
                  </a:moveTo>
                  <a:cubicBezTo>
                    <a:pt x="8888" y="647"/>
                    <a:pt x="9097" y="664"/>
                    <a:pt x="9306" y="700"/>
                  </a:cubicBezTo>
                  <a:cubicBezTo>
                    <a:pt x="10991" y="959"/>
                    <a:pt x="12666" y="1476"/>
                    <a:pt x="14093" y="2251"/>
                  </a:cubicBezTo>
                  <a:cubicBezTo>
                    <a:pt x="14093" y="2509"/>
                    <a:pt x="14093" y="2892"/>
                    <a:pt x="14217" y="3409"/>
                  </a:cubicBezTo>
                  <a:cubicBezTo>
                    <a:pt x="14351" y="4443"/>
                    <a:pt x="14475" y="5735"/>
                    <a:pt x="13576" y="6769"/>
                  </a:cubicBezTo>
                  <a:cubicBezTo>
                    <a:pt x="12283" y="8454"/>
                    <a:pt x="10598" y="9747"/>
                    <a:pt x="8665" y="10781"/>
                  </a:cubicBezTo>
                  <a:cubicBezTo>
                    <a:pt x="8466" y="10582"/>
                    <a:pt x="7961" y="10303"/>
                    <a:pt x="7442" y="10303"/>
                  </a:cubicBezTo>
                  <a:cubicBezTo>
                    <a:pt x="7286" y="10303"/>
                    <a:pt x="7129" y="10328"/>
                    <a:pt x="6979" y="10388"/>
                  </a:cubicBezTo>
                  <a:cubicBezTo>
                    <a:pt x="6462" y="10522"/>
                    <a:pt x="6204" y="10905"/>
                    <a:pt x="5945" y="11556"/>
                  </a:cubicBezTo>
                  <a:cubicBezTo>
                    <a:pt x="5563" y="13107"/>
                    <a:pt x="5563" y="14141"/>
                    <a:pt x="6080" y="14916"/>
                  </a:cubicBezTo>
                  <a:cubicBezTo>
                    <a:pt x="6338" y="15299"/>
                    <a:pt x="6721" y="15692"/>
                    <a:pt x="7372" y="15816"/>
                  </a:cubicBezTo>
                  <a:cubicBezTo>
                    <a:pt x="8013" y="15950"/>
                    <a:pt x="8406" y="15950"/>
                    <a:pt x="8789" y="15950"/>
                  </a:cubicBezTo>
                  <a:cubicBezTo>
                    <a:pt x="8406" y="16591"/>
                    <a:pt x="7889" y="17501"/>
                    <a:pt x="6979" y="18142"/>
                  </a:cubicBezTo>
                  <a:cubicBezTo>
                    <a:pt x="6979" y="18142"/>
                    <a:pt x="6855" y="18142"/>
                    <a:pt x="6855" y="18018"/>
                  </a:cubicBezTo>
                  <a:cubicBezTo>
                    <a:pt x="6855" y="18018"/>
                    <a:pt x="1944" y="16467"/>
                    <a:pt x="1169" y="10264"/>
                  </a:cubicBezTo>
                  <a:cubicBezTo>
                    <a:pt x="652" y="5477"/>
                    <a:pt x="2461" y="2509"/>
                    <a:pt x="6979" y="959"/>
                  </a:cubicBezTo>
                  <a:cubicBezTo>
                    <a:pt x="7546" y="770"/>
                    <a:pt x="8112" y="647"/>
                    <a:pt x="8679" y="647"/>
                  </a:cubicBezTo>
                  <a:close/>
                  <a:moveTo>
                    <a:pt x="8715" y="0"/>
                  </a:moveTo>
                  <a:cubicBezTo>
                    <a:pt x="8050" y="0"/>
                    <a:pt x="7388" y="118"/>
                    <a:pt x="6721" y="307"/>
                  </a:cubicBezTo>
                  <a:cubicBezTo>
                    <a:pt x="2068" y="1993"/>
                    <a:pt x="0" y="5218"/>
                    <a:pt x="517" y="10264"/>
                  </a:cubicBezTo>
                  <a:cubicBezTo>
                    <a:pt x="1293" y="16209"/>
                    <a:pt x="5428" y="18142"/>
                    <a:pt x="6462" y="18659"/>
                  </a:cubicBezTo>
                  <a:cubicBezTo>
                    <a:pt x="6462" y="18793"/>
                    <a:pt x="6462" y="18917"/>
                    <a:pt x="6597" y="19052"/>
                  </a:cubicBezTo>
                  <a:lnTo>
                    <a:pt x="6855" y="19052"/>
                  </a:lnTo>
                  <a:cubicBezTo>
                    <a:pt x="8665" y="18018"/>
                    <a:pt x="9698" y="15692"/>
                    <a:pt x="9698" y="15557"/>
                  </a:cubicBezTo>
                  <a:cubicBezTo>
                    <a:pt x="9823" y="15433"/>
                    <a:pt x="9823" y="15299"/>
                    <a:pt x="9698" y="15299"/>
                  </a:cubicBezTo>
                  <a:cubicBezTo>
                    <a:pt x="9564" y="15175"/>
                    <a:pt x="9440" y="15175"/>
                    <a:pt x="9306" y="15175"/>
                  </a:cubicBezTo>
                  <a:cubicBezTo>
                    <a:pt x="9306" y="15175"/>
                    <a:pt x="9076" y="15290"/>
                    <a:pt x="8540" y="15290"/>
                  </a:cubicBezTo>
                  <a:cubicBezTo>
                    <a:pt x="8272" y="15290"/>
                    <a:pt x="7927" y="15261"/>
                    <a:pt x="7496" y="15175"/>
                  </a:cubicBezTo>
                  <a:cubicBezTo>
                    <a:pt x="7114" y="15040"/>
                    <a:pt x="6855" y="14916"/>
                    <a:pt x="6597" y="14523"/>
                  </a:cubicBezTo>
                  <a:cubicBezTo>
                    <a:pt x="6338" y="14006"/>
                    <a:pt x="6338" y="13107"/>
                    <a:pt x="6597" y="11815"/>
                  </a:cubicBezTo>
                  <a:cubicBezTo>
                    <a:pt x="6721" y="11298"/>
                    <a:pt x="6979" y="11039"/>
                    <a:pt x="7238" y="11039"/>
                  </a:cubicBezTo>
                  <a:cubicBezTo>
                    <a:pt x="7312" y="11014"/>
                    <a:pt x="7395" y="11002"/>
                    <a:pt x="7483" y="11002"/>
                  </a:cubicBezTo>
                  <a:cubicBezTo>
                    <a:pt x="7859" y="11002"/>
                    <a:pt x="8321" y="11212"/>
                    <a:pt x="8530" y="11422"/>
                  </a:cubicBezTo>
                  <a:lnTo>
                    <a:pt x="8789" y="11422"/>
                  </a:lnTo>
                  <a:cubicBezTo>
                    <a:pt x="10856" y="10388"/>
                    <a:pt x="12800" y="8971"/>
                    <a:pt x="14217" y="7162"/>
                  </a:cubicBezTo>
                  <a:cubicBezTo>
                    <a:pt x="15126" y="5994"/>
                    <a:pt x="14992" y="4443"/>
                    <a:pt x="14868" y="3409"/>
                  </a:cubicBezTo>
                  <a:cubicBezTo>
                    <a:pt x="14734" y="3150"/>
                    <a:pt x="14734" y="2768"/>
                    <a:pt x="14734" y="2634"/>
                  </a:cubicBezTo>
                  <a:cubicBezTo>
                    <a:pt x="14868" y="2634"/>
                    <a:pt x="14992" y="2509"/>
                    <a:pt x="15126" y="2375"/>
                  </a:cubicBezTo>
                  <a:cubicBezTo>
                    <a:pt x="15126" y="2251"/>
                    <a:pt x="15126" y="2117"/>
                    <a:pt x="14992" y="1993"/>
                  </a:cubicBezTo>
                  <a:cubicBezTo>
                    <a:pt x="13183" y="959"/>
                    <a:pt x="11373" y="307"/>
                    <a:pt x="9440" y="49"/>
                  </a:cubicBezTo>
                  <a:cubicBezTo>
                    <a:pt x="9198" y="16"/>
                    <a:pt x="8956" y="0"/>
                    <a:pt x="87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7"/>
            <p:cNvSpPr/>
            <p:nvPr/>
          </p:nvSpPr>
          <p:spPr>
            <a:xfrm>
              <a:off x="1524025" y="1545200"/>
              <a:ext cx="284350" cy="258500"/>
            </a:xfrm>
            <a:custGeom>
              <a:avLst/>
              <a:gdLst/>
              <a:ahLst/>
              <a:cxnLst/>
              <a:rect l="l" t="t" r="r" b="b"/>
              <a:pathLst>
                <a:path w="11374" h="10340" extrusionOk="0">
                  <a:moveTo>
                    <a:pt x="1035" y="1"/>
                  </a:moveTo>
                  <a:lnTo>
                    <a:pt x="1" y="4912"/>
                  </a:lnTo>
                  <a:lnTo>
                    <a:pt x="10474" y="10340"/>
                  </a:lnTo>
                  <a:lnTo>
                    <a:pt x="11374" y="5036"/>
                  </a:lnTo>
                  <a:lnTo>
                    <a:pt x="103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7"/>
            <p:cNvSpPr/>
            <p:nvPr/>
          </p:nvSpPr>
          <p:spPr>
            <a:xfrm>
              <a:off x="1517575" y="1536225"/>
              <a:ext cx="300625" cy="277050"/>
            </a:xfrm>
            <a:custGeom>
              <a:avLst/>
              <a:gdLst/>
              <a:ahLst/>
              <a:cxnLst/>
              <a:rect l="l" t="t" r="r" b="b"/>
              <a:pathLst>
                <a:path w="12025" h="11082" extrusionOk="0">
                  <a:moveTo>
                    <a:pt x="1551" y="877"/>
                  </a:moveTo>
                  <a:lnTo>
                    <a:pt x="11249" y="5653"/>
                  </a:lnTo>
                  <a:lnTo>
                    <a:pt x="10474" y="10182"/>
                  </a:lnTo>
                  <a:lnTo>
                    <a:pt x="652" y="5012"/>
                  </a:lnTo>
                  <a:lnTo>
                    <a:pt x="1551" y="877"/>
                  </a:lnTo>
                  <a:close/>
                  <a:moveTo>
                    <a:pt x="1294" y="1"/>
                  </a:moveTo>
                  <a:cubicBezTo>
                    <a:pt x="1262" y="1"/>
                    <a:pt x="1231" y="34"/>
                    <a:pt x="1168" y="101"/>
                  </a:cubicBezTo>
                  <a:cubicBezTo>
                    <a:pt x="1034" y="101"/>
                    <a:pt x="1034" y="225"/>
                    <a:pt x="910" y="360"/>
                  </a:cubicBezTo>
                  <a:lnTo>
                    <a:pt x="0" y="5137"/>
                  </a:lnTo>
                  <a:cubicBezTo>
                    <a:pt x="0" y="5271"/>
                    <a:pt x="0" y="5529"/>
                    <a:pt x="135" y="5529"/>
                  </a:cubicBezTo>
                  <a:lnTo>
                    <a:pt x="10474" y="10957"/>
                  </a:lnTo>
                  <a:cubicBezTo>
                    <a:pt x="10598" y="11081"/>
                    <a:pt x="10598" y="11081"/>
                    <a:pt x="10732" y="11081"/>
                  </a:cubicBezTo>
                  <a:lnTo>
                    <a:pt x="10856" y="10957"/>
                  </a:lnTo>
                  <a:lnTo>
                    <a:pt x="10991" y="10823"/>
                  </a:lnTo>
                  <a:lnTo>
                    <a:pt x="12024" y="5529"/>
                  </a:lnTo>
                  <a:cubicBezTo>
                    <a:pt x="12024" y="5395"/>
                    <a:pt x="11890" y="5137"/>
                    <a:pt x="11766" y="5137"/>
                  </a:cubicBezTo>
                  <a:lnTo>
                    <a:pt x="1427" y="101"/>
                  </a:lnTo>
                  <a:cubicBezTo>
                    <a:pt x="1360" y="34"/>
                    <a:pt x="1326" y="1"/>
                    <a:pt x="12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47"/>
            <p:cNvSpPr/>
            <p:nvPr/>
          </p:nvSpPr>
          <p:spPr>
            <a:xfrm>
              <a:off x="1672650" y="2778900"/>
              <a:ext cx="242475" cy="171750"/>
            </a:xfrm>
            <a:custGeom>
              <a:avLst/>
              <a:gdLst/>
              <a:ahLst/>
              <a:cxnLst/>
              <a:rect l="l" t="t" r="r" b="b"/>
              <a:pathLst>
                <a:path w="9699" h="6870" extrusionOk="0">
                  <a:moveTo>
                    <a:pt x="6026" y="1"/>
                  </a:moveTo>
                  <a:cubicBezTo>
                    <a:pt x="5239" y="1"/>
                    <a:pt x="4374" y="663"/>
                    <a:pt x="3754" y="663"/>
                  </a:cubicBezTo>
                  <a:cubicBezTo>
                    <a:pt x="2585" y="663"/>
                    <a:pt x="1551" y="539"/>
                    <a:pt x="393" y="280"/>
                  </a:cubicBezTo>
                  <a:lnTo>
                    <a:pt x="1" y="3506"/>
                  </a:lnTo>
                  <a:cubicBezTo>
                    <a:pt x="1" y="3506"/>
                    <a:pt x="4609" y="6870"/>
                    <a:pt x="5515" y="6870"/>
                  </a:cubicBezTo>
                  <a:cubicBezTo>
                    <a:pt x="5532" y="6870"/>
                    <a:pt x="5548" y="6869"/>
                    <a:pt x="5563" y="6866"/>
                  </a:cubicBezTo>
                  <a:cubicBezTo>
                    <a:pt x="6338" y="6742"/>
                    <a:pt x="7755" y="5450"/>
                    <a:pt x="7755" y="5450"/>
                  </a:cubicBezTo>
                  <a:cubicBezTo>
                    <a:pt x="7755" y="5450"/>
                    <a:pt x="9047" y="4933"/>
                    <a:pt x="9440" y="4281"/>
                  </a:cubicBezTo>
                  <a:cubicBezTo>
                    <a:pt x="9699" y="3640"/>
                    <a:pt x="8665" y="3123"/>
                    <a:pt x="8665" y="3123"/>
                  </a:cubicBezTo>
                  <a:cubicBezTo>
                    <a:pt x="8665" y="3123"/>
                    <a:pt x="7372" y="539"/>
                    <a:pt x="6597" y="146"/>
                  </a:cubicBezTo>
                  <a:cubicBezTo>
                    <a:pt x="6415" y="42"/>
                    <a:pt x="6223" y="1"/>
                    <a:pt x="60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47"/>
            <p:cNvSpPr/>
            <p:nvPr/>
          </p:nvSpPr>
          <p:spPr>
            <a:xfrm>
              <a:off x="1666200" y="2770300"/>
              <a:ext cx="252025" cy="186725"/>
            </a:xfrm>
            <a:custGeom>
              <a:avLst/>
              <a:gdLst/>
              <a:ahLst/>
              <a:cxnLst/>
              <a:rect l="l" t="t" r="r" b="b"/>
              <a:pathLst>
                <a:path w="10081" h="7469" extrusionOk="0">
                  <a:moveTo>
                    <a:pt x="6325" y="641"/>
                  </a:moveTo>
                  <a:cubicBezTo>
                    <a:pt x="6473" y="641"/>
                    <a:pt x="6608" y="672"/>
                    <a:pt x="6720" y="748"/>
                  </a:cubicBezTo>
                  <a:cubicBezTo>
                    <a:pt x="7237" y="1007"/>
                    <a:pt x="8147" y="2557"/>
                    <a:pt x="8530" y="3591"/>
                  </a:cubicBezTo>
                  <a:cubicBezTo>
                    <a:pt x="8664" y="3591"/>
                    <a:pt x="8664" y="3726"/>
                    <a:pt x="8788" y="3726"/>
                  </a:cubicBezTo>
                  <a:cubicBezTo>
                    <a:pt x="8923" y="3850"/>
                    <a:pt x="9305" y="4108"/>
                    <a:pt x="9440" y="4367"/>
                  </a:cubicBezTo>
                  <a:lnTo>
                    <a:pt x="9440" y="4501"/>
                  </a:lnTo>
                  <a:cubicBezTo>
                    <a:pt x="9181" y="4760"/>
                    <a:pt x="8271" y="5277"/>
                    <a:pt x="7889" y="5401"/>
                  </a:cubicBezTo>
                  <a:lnTo>
                    <a:pt x="7754" y="5535"/>
                  </a:lnTo>
                  <a:cubicBezTo>
                    <a:pt x="7237" y="6052"/>
                    <a:pt x="6338" y="6693"/>
                    <a:pt x="5821" y="6828"/>
                  </a:cubicBezTo>
                  <a:cubicBezTo>
                    <a:pt x="5304" y="6828"/>
                    <a:pt x="2843" y="5277"/>
                    <a:pt x="651" y="3726"/>
                  </a:cubicBezTo>
                  <a:lnTo>
                    <a:pt x="1034" y="1007"/>
                  </a:lnTo>
                  <a:cubicBezTo>
                    <a:pt x="1944" y="1141"/>
                    <a:pt x="2978" y="1265"/>
                    <a:pt x="4012" y="1400"/>
                  </a:cubicBezTo>
                  <a:cubicBezTo>
                    <a:pt x="4394" y="1400"/>
                    <a:pt x="4787" y="1141"/>
                    <a:pt x="5170" y="1007"/>
                  </a:cubicBezTo>
                  <a:cubicBezTo>
                    <a:pt x="5535" y="824"/>
                    <a:pt x="5968" y="641"/>
                    <a:pt x="6325" y="641"/>
                  </a:cubicBezTo>
                  <a:close/>
                  <a:moveTo>
                    <a:pt x="6388" y="0"/>
                  </a:moveTo>
                  <a:cubicBezTo>
                    <a:pt x="5894" y="0"/>
                    <a:pt x="5372" y="183"/>
                    <a:pt x="4911" y="366"/>
                  </a:cubicBezTo>
                  <a:cubicBezTo>
                    <a:pt x="4529" y="490"/>
                    <a:pt x="4270" y="624"/>
                    <a:pt x="4012" y="748"/>
                  </a:cubicBezTo>
                  <a:cubicBezTo>
                    <a:pt x="2843" y="624"/>
                    <a:pt x="1809" y="490"/>
                    <a:pt x="776" y="231"/>
                  </a:cubicBezTo>
                  <a:cubicBezTo>
                    <a:pt x="651" y="231"/>
                    <a:pt x="517" y="231"/>
                    <a:pt x="517" y="366"/>
                  </a:cubicBezTo>
                  <a:cubicBezTo>
                    <a:pt x="393" y="366"/>
                    <a:pt x="393" y="490"/>
                    <a:pt x="393" y="490"/>
                  </a:cubicBezTo>
                  <a:lnTo>
                    <a:pt x="0" y="3726"/>
                  </a:lnTo>
                  <a:cubicBezTo>
                    <a:pt x="0" y="3850"/>
                    <a:pt x="0" y="3984"/>
                    <a:pt x="135" y="4108"/>
                  </a:cubicBezTo>
                  <a:cubicBezTo>
                    <a:pt x="1551" y="5142"/>
                    <a:pt x="4911" y="7469"/>
                    <a:pt x="5821" y="7469"/>
                  </a:cubicBezTo>
                  <a:lnTo>
                    <a:pt x="5945" y="7469"/>
                  </a:lnTo>
                  <a:cubicBezTo>
                    <a:pt x="6720" y="7344"/>
                    <a:pt x="7889" y="6311"/>
                    <a:pt x="8147" y="6052"/>
                  </a:cubicBezTo>
                  <a:cubicBezTo>
                    <a:pt x="8406" y="5918"/>
                    <a:pt x="9698" y="5401"/>
                    <a:pt x="9957" y="4760"/>
                  </a:cubicBezTo>
                  <a:cubicBezTo>
                    <a:pt x="10081" y="4501"/>
                    <a:pt x="10081" y="4367"/>
                    <a:pt x="10081" y="4108"/>
                  </a:cubicBezTo>
                  <a:cubicBezTo>
                    <a:pt x="9957" y="3726"/>
                    <a:pt x="9305" y="3333"/>
                    <a:pt x="9181" y="3209"/>
                  </a:cubicBezTo>
                  <a:cubicBezTo>
                    <a:pt x="8923" y="2692"/>
                    <a:pt x="7889" y="490"/>
                    <a:pt x="6979" y="107"/>
                  </a:cubicBezTo>
                  <a:cubicBezTo>
                    <a:pt x="6791" y="31"/>
                    <a:pt x="6592" y="0"/>
                    <a:pt x="638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7"/>
            <p:cNvSpPr/>
            <p:nvPr/>
          </p:nvSpPr>
          <p:spPr>
            <a:xfrm>
              <a:off x="1149250" y="1739525"/>
              <a:ext cx="597875" cy="1123100"/>
            </a:xfrm>
            <a:custGeom>
              <a:avLst/>
              <a:gdLst/>
              <a:ahLst/>
              <a:cxnLst/>
              <a:rect l="l" t="t" r="r" b="b"/>
              <a:pathLst>
                <a:path w="23915" h="44924" extrusionOk="0">
                  <a:moveTo>
                    <a:pt x="18018" y="1"/>
                  </a:moveTo>
                  <a:cubicBezTo>
                    <a:pt x="16324" y="1"/>
                    <a:pt x="14661" y="864"/>
                    <a:pt x="13699" y="2432"/>
                  </a:cubicBezTo>
                  <a:lnTo>
                    <a:pt x="1427" y="26864"/>
                  </a:lnTo>
                  <a:cubicBezTo>
                    <a:pt x="134" y="28156"/>
                    <a:pt x="0" y="30348"/>
                    <a:pt x="1292" y="31640"/>
                  </a:cubicBezTo>
                  <a:lnTo>
                    <a:pt x="1427" y="31640"/>
                  </a:lnTo>
                  <a:cubicBezTo>
                    <a:pt x="2585" y="33584"/>
                    <a:pt x="16160" y="43530"/>
                    <a:pt x="20161" y="44822"/>
                  </a:cubicBezTo>
                  <a:cubicBezTo>
                    <a:pt x="20336" y="44892"/>
                    <a:pt x="20509" y="44924"/>
                    <a:pt x="20678" y="44924"/>
                  </a:cubicBezTo>
                  <a:cubicBezTo>
                    <a:pt x="21138" y="44924"/>
                    <a:pt x="21559" y="44684"/>
                    <a:pt x="21846" y="44305"/>
                  </a:cubicBezTo>
                  <a:cubicBezTo>
                    <a:pt x="22487" y="43664"/>
                    <a:pt x="22363" y="42631"/>
                    <a:pt x="21712" y="41979"/>
                  </a:cubicBezTo>
                  <a:cubicBezTo>
                    <a:pt x="21588" y="41979"/>
                    <a:pt x="21454" y="41855"/>
                    <a:pt x="21329" y="41855"/>
                  </a:cubicBezTo>
                  <a:lnTo>
                    <a:pt x="8406" y="29572"/>
                  </a:lnTo>
                  <a:lnTo>
                    <a:pt x="22487" y="7602"/>
                  </a:lnTo>
                  <a:cubicBezTo>
                    <a:pt x="23914" y="5152"/>
                    <a:pt x="23004" y="2050"/>
                    <a:pt x="20420" y="623"/>
                  </a:cubicBezTo>
                  <a:cubicBezTo>
                    <a:pt x="19662" y="202"/>
                    <a:pt x="18836" y="1"/>
                    <a:pt x="180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7"/>
            <p:cNvSpPr/>
            <p:nvPr/>
          </p:nvSpPr>
          <p:spPr>
            <a:xfrm>
              <a:off x="1142775" y="1731800"/>
              <a:ext cx="597875" cy="1138125"/>
            </a:xfrm>
            <a:custGeom>
              <a:avLst/>
              <a:gdLst/>
              <a:ahLst/>
              <a:cxnLst/>
              <a:rect l="l" t="t" r="r" b="b"/>
              <a:pathLst>
                <a:path w="23915" h="45525" extrusionOk="0">
                  <a:moveTo>
                    <a:pt x="18352" y="674"/>
                  </a:moveTo>
                  <a:cubicBezTo>
                    <a:pt x="19128" y="674"/>
                    <a:pt x="19903" y="932"/>
                    <a:pt x="20555" y="1325"/>
                  </a:cubicBezTo>
                  <a:cubicBezTo>
                    <a:pt x="21713" y="1842"/>
                    <a:pt x="22488" y="2876"/>
                    <a:pt x="22881" y="4168"/>
                  </a:cubicBezTo>
                  <a:cubicBezTo>
                    <a:pt x="23263" y="5326"/>
                    <a:pt x="23139" y="6619"/>
                    <a:pt x="22488" y="7653"/>
                  </a:cubicBezTo>
                  <a:lnTo>
                    <a:pt x="8272" y="29757"/>
                  </a:lnTo>
                  <a:cubicBezTo>
                    <a:pt x="8272" y="29881"/>
                    <a:pt x="8272" y="30016"/>
                    <a:pt x="8406" y="30140"/>
                  </a:cubicBezTo>
                  <a:lnTo>
                    <a:pt x="21454" y="42423"/>
                  </a:lnTo>
                  <a:cubicBezTo>
                    <a:pt x="21588" y="42423"/>
                    <a:pt x="21588" y="42547"/>
                    <a:pt x="21713" y="42547"/>
                  </a:cubicBezTo>
                  <a:cubicBezTo>
                    <a:pt x="21971" y="42805"/>
                    <a:pt x="22105" y="43064"/>
                    <a:pt x="22230" y="43456"/>
                  </a:cubicBezTo>
                  <a:cubicBezTo>
                    <a:pt x="22230" y="43839"/>
                    <a:pt x="22105" y="44097"/>
                    <a:pt x="21847" y="44356"/>
                  </a:cubicBezTo>
                  <a:cubicBezTo>
                    <a:pt x="21650" y="44750"/>
                    <a:pt x="21225" y="44922"/>
                    <a:pt x="20864" y="44922"/>
                  </a:cubicBezTo>
                  <a:cubicBezTo>
                    <a:pt x="20752" y="44922"/>
                    <a:pt x="20646" y="44905"/>
                    <a:pt x="20555" y="44873"/>
                  </a:cubicBezTo>
                  <a:cubicBezTo>
                    <a:pt x="16543" y="43581"/>
                    <a:pt x="3102" y="33634"/>
                    <a:pt x="1944" y="31825"/>
                  </a:cubicBezTo>
                  <a:lnTo>
                    <a:pt x="1810" y="31691"/>
                  </a:lnTo>
                  <a:cubicBezTo>
                    <a:pt x="652" y="30533"/>
                    <a:pt x="776" y="28589"/>
                    <a:pt x="1944" y="27431"/>
                  </a:cubicBezTo>
                  <a:lnTo>
                    <a:pt x="1944" y="27297"/>
                  </a:lnTo>
                  <a:lnTo>
                    <a:pt x="14217" y="3000"/>
                  </a:lnTo>
                  <a:cubicBezTo>
                    <a:pt x="15127" y="1449"/>
                    <a:pt x="16677" y="674"/>
                    <a:pt x="18352" y="674"/>
                  </a:cubicBezTo>
                  <a:close/>
                  <a:moveTo>
                    <a:pt x="18342" y="1"/>
                  </a:moveTo>
                  <a:cubicBezTo>
                    <a:pt x="16512" y="1"/>
                    <a:pt x="14750" y="951"/>
                    <a:pt x="13700" y="2617"/>
                  </a:cubicBezTo>
                  <a:lnTo>
                    <a:pt x="1427" y="27038"/>
                  </a:lnTo>
                  <a:cubicBezTo>
                    <a:pt x="1" y="28465"/>
                    <a:pt x="1" y="30657"/>
                    <a:pt x="1293" y="32208"/>
                  </a:cubicBezTo>
                  <a:lnTo>
                    <a:pt x="1427" y="32208"/>
                  </a:lnTo>
                  <a:cubicBezTo>
                    <a:pt x="2720" y="34151"/>
                    <a:pt x="16285" y="44097"/>
                    <a:pt x="20296" y="45524"/>
                  </a:cubicBezTo>
                  <a:lnTo>
                    <a:pt x="20937" y="45524"/>
                  </a:lnTo>
                  <a:cubicBezTo>
                    <a:pt x="21454" y="45524"/>
                    <a:pt x="21971" y="45266"/>
                    <a:pt x="22364" y="44873"/>
                  </a:cubicBezTo>
                  <a:cubicBezTo>
                    <a:pt x="22746" y="44490"/>
                    <a:pt x="22881" y="43973"/>
                    <a:pt x="22881" y="43456"/>
                  </a:cubicBezTo>
                  <a:cubicBezTo>
                    <a:pt x="22746" y="42940"/>
                    <a:pt x="22488" y="42423"/>
                    <a:pt x="22105" y="42030"/>
                  </a:cubicBezTo>
                  <a:cubicBezTo>
                    <a:pt x="22105" y="42030"/>
                    <a:pt x="21971" y="41906"/>
                    <a:pt x="21847" y="41906"/>
                  </a:cubicBezTo>
                  <a:lnTo>
                    <a:pt x="9047" y="29881"/>
                  </a:lnTo>
                  <a:lnTo>
                    <a:pt x="23139" y="8045"/>
                  </a:lnTo>
                  <a:cubicBezTo>
                    <a:pt x="23780" y="6753"/>
                    <a:pt x="23915" y="5326"/>
                    <a:pt x="23522" y="3910"/>
                  </a:cubicBezTo>
                  <a:cubicBezTo>
                    <a:pt x="23139" y="2483"/>
                    <a:pt x="22230" y="1325"/>
                    <a:pt x="20937" y="674"/>
                  </a:cubicBezTo>
                  <a:cubicBezTo>
                    <a:pt x="20103" y="216"/>
                    <a:pt x="19215" y="1"/>
                    <a:pt x="183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7"/>
            <p:cNvSpPr/>
            <p:nvPr/>
          </p:nvSpPr>
          <p:spPr>
            <a:xfrm>
              <a:off x="2541900" y="1977850"/>
              <a:ext cx="520075" cy="601275"/>
            </a:xfrm>
            <a:custGeom>
              <a:avLst/>
              <a:gdLst/>
              <a:ahLst/>
              <a:cxnLst/>
              <a:rect l="l" t="t" r="r" b="b"/>
              <a:pathLst>
                <a:path w="20803" h="24051" extrusionOk="0">
                  <a:moveTo>
                    <a:pt x="11494" y="0"/>
                  </a:moveTo>
                  <a:cubicBezTo>
                    <a:pt x="5480" y="0"/>
                    <a:pt x="2069" y="3114"/>
                    <a:pt x="2069" y="3114"/>
                  </a:cubicBezTo>
                  <a:lnTo>
                    <a:pt x="2585" y="13453"/>
                  </a:lnTo>
                  <a:lnTo>
                    <a:pt x="1" y="20298"/>
                  </a:lnTo>
                  <a:lnTo>
                    <a:pt x="9688" y="24051"/>
                  </a:lnTo>
                  <a:lnTo>
                    <a:pt x="11498" y="20556"/>
                  </a:lnTo>
                  <a:cubicBezTo>
                    <a:pt x="11498" y="20556"/>
                    <a:pt x="11983" y="20568"/>
                    <a:pt x="12680" y="20568"/>
                  </a:cubicBezTo>
                  <a:cubicBezTo>
                    <a:pt x="14368" y="20568"/>
                    <a:pt x="17299" y="20500"/>
                    <a:pt x="17577" y="20039"/>
                  </a:cubicBezTo>
                  <a:cubicBezTo>
                    <a:pt x="17836" y="19398"/>
                    <a:pt x="18218" y="13970"/>
                    <a:pt x="18218" y="13970"/>
                  </a:cubicBezTo>
                  <a:lnTo>
                    <a:pt x="20420" y="12678"/>
                  </a:lnTo>
                  <a:cubicBezTo>
                    <a:pt x="20803" y="12420"/>
                    <a:pt x="20803" y="12027"/>
                    <a:pt x="20679" y="11768"/>
                  </a:cubicBezTo>
                  <a:lnTo>
                    <a:pt x="19252" y="9442"/>
                  </a:lnTo>
                  <a:cubicBezTo>
                    <a:pt x="19252" y="8666"/>
                    <a:pt x="19386" y="8025"/>
                    <a:pt x="19386" y="7250"/>
                  </a:cubicBezTo>
                  <a:cubicBezTo>
                    <a:pt x="19386" y="6216"/>
                    <a:pt x="17701" y="1047"/>
                    <a:pt x="17701" y="1047"/>
                  </a:cubicBezTo>
                  <a:cubicBezTo>
                    <a:pt x="15405" y="290"/>
                    <a:pt x="13328" y="0"/>
                    <a:pt x="114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7"/>
            <p:cNvSpPr/>
            <p:nvPr/>
          </p:nvSpPr>
          <p:spPr>
            <a:xfrm>
              <a:off x="2535450" y="1970950"/>
              <a:ext cx="536350" cy="617750"/>
            </a:xfrm>
            <a:custGeom>
              <a:avLst/>
              <a:gdLst/>
              <a:ahLst/>
              <a:cxnLst/>
              <a:rect l="l" t="t" r="r" b="b"/>
              <a:pathLst>
                <a:path w="21454" h="24710" extrusionOk="0">
                  <a:moveTo>
                    <a:pt x="11748" y="627"/>
                  </a:moveTo>
                  <a:cubicBezTo>
                    <a:pt x="13516" y="627"/>
                    <a:pt x="15509" y="892"/>
                    <a:pt x="17701" y="1581"/>
                  </a:cubicBezTo>
                  <a:cubicBezTo>
                    <a:pt x="18218" y="3132"/>
                    <a:pt x="19252" y="6751"/>
                    <a:pt x="19252" y="7526"/>
                  </a:cubicBezTo>
                  <a:cubicBezTo>
                    <a:pt x="19252" y="8301"/>
                    <a:pt x="19252" y="8942"/>
                    <a:pt x="19127" y="9718"/>
                  </a:cubicBezTo>
                  <a:lnTo>
                    <a:pt x="19127" y="9852"/>
                  </a:lnTo>
                  <a:lnTo>
                    <a:pt x="20678" y="12179"/>
                  </a:lnTo>
                  <a:cubicBezTo>
                    <a:pt x="20678" y="12303"/>
                    <a:pt x="20678" y="12561"/>
                    <a:pt x="20544" y="12696"/>
                  </a:cubicBezTo>
                  <a:lnTo>
                    <a:pt x="18218" y="13988"/>
                  </a:lnTo>
                  <a:cubicBezTo>
                    <a:pt x="18218" y="13988"/>
                    <a:pt x="18094" y="14112"/>
                    <a:pt x="18094" y="14246"/>
                  </a:cubicBezTo>
                  <a:cubicBezTo>
                    <a:pt x="17959" y="16438"/>
                    <a:pt x="17701" y="19674"/>
                    <a:pt x="17442" y="20057"/>
                  </a:cubicBezTo>
                  <a:cubicBezTo>
                    <a:pt x="17248" y="20353"/>
                    <a:pt x="15519" y="20496"/>
                    <a:pt x="13627" y="20496"/>
                  </a:cubicBezTo>
                  <a:cubicBezTo>
                    <a:pt x="13005" y="20496"/>
                    <a:pt x="12365" y="20480"/>
                    <a:pt x="11756" y="20450"/>
                  </a:cubicBezTo>
                  <a:cubicBezTo>
                    <a:pt x="11632" y="20450"/>
                    <a:pt x="11497" y="20574"/>
                    <a:pt x="11497" y="20708"/>
                  </a:cubicBezTo>
                  <a:lnTo>
                    <a:pt x="9688" y="23934"/>
                  </a:lnTo>
                  <a:lnTo>
                    <a:pt x="776" y="20450"/>
                  </a:lnTo>
                  <a:lnTo>
                    <a:pt x="3102" y="13853"/>
                  </a:lnTo>
                  <a:lnTo>
                    <a:pt x="3226" y="13729"/>
                  </a:lnTo>
                  <a:lnTo>
                    <a:pt x="2709" y="3514"/>
                  </a:lnTo>
                  <a:cubicBezTo>
                    <a:pt x="3288" y="2935"/>
                    <a:pt x="6536" y="627"/>
                    <a:pt x="11748" y="627"/>
                  </a:cubicBezTo>
                  <a:close/>
                  <a:moveTo>
                    <a:pt x="11755" y="1"/>
                  </a:moveTo>
                  <a:cubicBezTo>
                    <a:pt x="5718" y="1"/>
                    <a:pt x="2163" y="3029"/>
                    <a:pt x="2068" y="3132"/>
                  </a:cubicBezTo>
                  <a:cubicBezTo>
                    <a:pt x="2068" y="3132"/>
                    <a:pt x="1934" y="3256"/>
                    <a:pt x="1934" y="3390"/>
                  </a:cubicBezTo>
                  <a:lnTo>
                    <a:pt x="2451" y="13729"/>
                  </a:lnTo>
                  <a:lnTo>
                    <a:pt x="0" y="20574"/>
                  </a:lnTo>
                  <a:cubicBezTo>
                    <a:pt x="0" y="20708"/>
                    <a:pt x="0" y="20832"/>
                    <a:pt x="259" y="20967"/>
                  </a:cubicBezTo>
                  <a:lnTo>
                    <a:pt x="9822" y="24585"/>
                  </a:lnTo>
                  <a:cubicBezTo>
                    <a:pt x="9822" y="24709"/>
                    <a:pt x="9822" y="24709"/>
                    <a:pt x="9946" y="24709"/>
                  </a:cubicBezTo>
                  <a:cubicBezTo>
                    <a:pt x="10081" y="24709"/>
                    <a:pt x="10081" y="24585"/>
                    <a:pt x="10205" y="24451"/>
                  </a:cubicBezTo>
                  <a:lnTo>
                    <a:pt x="11890" y="21091"/>
                  </a:lnTo>
                  <a:cubicBezTo>
                    <a:pt x="12506" y="21121"/>
                    <a:pt x="13141" y="21138"/>
                    <a:pt x="13761" y="21138"/>
                  </a:cubicBezTo>
                  <a:cubicBezTo>
                    <a:pt x="15868" y="21138"/>
                    <a:pt x="17790" y="20945"/>
                    <a:pt x="18094" y="20450"/>
                  </a:cubicBezTo>
                  <a:cubicBezTo>
                    <a:pt x="18352" y="19798"/>
                    <a:pt x="18735" y="15663"/>
                    <a:pt x="18735" y="14505"/>
                  </a:cubicBezTo>
                  <a:lnTo>
                    <a:pt x="20937" y="13212"/>
                  </a:lnTo>
                  <a:cubicBezTo>
                    <a:pt x="21319" y="12954"/>
                    <a:pt x="21454" y="12303"/>
                    <a:pt x="21195" y="11786"/>
                  </a:cubicBezTo>
                  <a:lnTo>
                    <a:pt x="19768" y="9594"/>
                  </a:lnTo>
                  <a:cubicBezTo>
                    <a:pt x="19903" y="8942"/>
                    <a:pt x="19903" y="8301"/>
                    <a:pt x="19903" y="7526"/>
                  </a:cubicBezTo>
                  <a:cubicBezTo>
                    <a:pt x="19903" y="6492"/>
                    <a:pt x="18476" y="1705"/>
                    <a:pt x="18218" y="1188"/>
                  </a:cubicBezTo>
                  <a:cubicBezTo>
                    <a:pt x="18218" y="1064"/>
                    <a:pt x="18094" y="1064"/>
                    <a:pt x="18094" y="1064"/>
                  </a:cubicBezTo>
                  <a:cubicBezTo>
                    <a:pt x="15759" y="295"/>
                    <a:pt x="13636" y="1"/>
                    <a:pt x="117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7"/>
            <p:cNvSpPr/>
            <p:nvPr/>
          </p:nvSpPr>
          <p:spPr>
            <a:xfrm>
              <a:off x="2528975" y="1790000"/>
              <a:ext cx="607450" cy="572825"/>
            </a:xfrm>
            <a:custGeom>
              <a:avLst/>
              <a:gdLst/>
              <a:ahLst/>
              <a:cxnLst/>
              <a:rect l="l" t="t" r="r" b="b"/>
              <a:pathLst>
                <a:path w="24298" h="22913" extrusionOk="0">
                  <a:moveTo>
                    <a:pt x="18823" y="0"/>
                  </a:moveTo>
                  <a:cubicBezTo>
                    <a:pt x="17028" y="0"/>
                    <a:pt x="15059" y="810"/>
                    <a:pt x="13566" y="1706"/>
                  </a:cubicBezTo>
                  <a:cubicBezTo>
                    <a:pt x="11115" y="3257"/>
                    <a:pt x="6328" y="2874"/>
                    <a:pt x="3227" y="4167"/>
                  </a:cubicBezTo>
                  <a:cubicBezTo>
                    <a:pt x="259" y="5583"/>
                    <a:pt x="125" y="9719"/>
                    <a:pt x="1" y="12562"/>
                  </a:cubicBezTo>
                  <a:cubicBezTo>
                    <a:pt x="1" y="15405"/>
                    <a:pt x="2710" y="21226"/>
                    <a:pt x="3102" y="21608"/>
                  </a:cubicBezTo>
                  <a:cubicBezTo>
                    <a:pt x="3345" y="21978"/>
                    <a:pt x="7012" y="22913"/>
                    <a:pt x="8414" y="22913"/>
                  </a:cubicBezTo>
                  <a:cubicBezTo>
                    <a:pt x="8504" y="22913"/>
                    <a:pt x="8585" y="22909"/>
                    <a:pt x="8655" y="22901"/>
                  </a:cubicBezTo>
                  <a:cubicBezTo>
                    <a:pt x="9947" y="22777"/>
                    <a:pt x="11632" y="21226"/>
                    <a:pt x="11632" y="21226"/>
                  </a:cubicBezTo>
                  <a:cubicBezTo>
                    <a:pt x="10340" y="19934"/>
                    <a:pt x="11891" y="17866"/>
                    <a:pt x="12532" y="17866"/>
                  </a:cubicBezTo>
                  <a:cubicBezTo>
                    <a:pt x="13252" y="17866"/>
                    <a:pt x="13971" y="19309"/>
                    <a:pt x="14592" y="19309"/>
                  </a:cubicBezTo>
                  <a:cubicBezTo>
                    <a:pt x="14640" y="19309"/>
                    <a:pt x="14687" y="19301"/>
                    <a:pt x="14734" y="19282"/>
                  </a:cubicBezTo>
                  <a:cubicBezTo>
                    <a:pt x="15509" y="19158"/>
                    <a:pt x="14858" y="17607"/>
                    <a:pt x="14858" y="17214"/>
                  </a:cubicBezTo>
                  <a:cubicBezTo>
                    <a:pt x="14858" y="16832"/>
                    <a:pt x="17443" y="15922"/>
                    <a:pt x="18218" y="14764"/>
                  </a:cubicBezTo>
                  <a:cubicBezTo>
                    <a:pt x="18994" y="13730"/>
                    <a:pt x="17701" y="12955"/>
                    <a:pt x="17443" y="12303"/>
                  </a:cubicBezTo>
                  <a:cubicBezTo>
                    <a:pt x="17319" y="11662"/>
                    <a:pt x="19386" y="11145"/>
                    <a:pt x="21061" y="9595"/>
                  </a:cubicBezTo>
                  <a:cubicBezTo>
                    <a:pt x="22747" y="8044"/>
                    <a:pt x="24298" y="4291"/>
                    <a:pt x="22230" y="1582"/>
                  </a:cubicBezTo>
                  <a:cubicBezTo>
                    <a:pt x="21356" y="433"/>
                    <a:pt x="20136" y="0"/>
                    <a:pt x="188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7"/>
            <p:cNvSpPr/>
            <p:nvPr/>
          </p:nvSpPr>
          <p:spPr>
            <a:xfrm>
              <a:off x="2519150" y="1782025"/>
              <a:ext cx="623725" cy="590325"/>
            </a:xfrm>
            <a:custGeom>
              <a:avLst/>
              <a:gdLst/>
              <a:ahLst/>
              <a:cxnLst/>
              <a:rect l="l" t="t" r="r" b="b"/>
              <a:pathLst>
                <a:path w="24949" h="23613" extrusionOk="0">
                  <a:moveTo>
                    <a:pt x="19128" y="608"/>
                  </a:moveTo>
                  <a:cubicBezTo>
                    <a:pt x="20420" y="608"/>
                    <a:pt x="21454" y="1125"/>
                    <a:pt x="22364" y="2159"/>
                  </a:cubicBezTo>
                  <a:cubicBezTo>
                    <a:pt x="24432" y="4744"/>
                    <a:pt x="22623" y="8363"/>
                    <a:pt x="21196" y="9655"/>
                  </a:cubicBezTo>
                  <a:cubicBezTo>
                    <a:pt x="20420" y="10430"/>
                    <a:pt x="19645" y="10947"/>
                    <a:pt x="18870" y="11330"/>
                  </a:cubicBezTo>
                  <a:cubicBezTo>
                    <a:pt x="17970" y="11723"/>
                    <a:pt x="17319" y="12105"/>
                    <a:pt x="17577" y="12757"/>
                  </a:cubicBezTo>
                  <a:cubicBezTo>
                    <a:pt x="17577" y="13015"/>
                    <a:pt x="17836" y="13274"/>
                    <a:pt x="17970" y="13532"/>
                  </a:cubicBezTo>
                  <a:cubicBezTo>
                    <a:pt x="18487" y="14049"/>
                    <a:pt x="18746" y="14432"/>
                    <a:pt x="18353" y="14949"/>
                  </a:cubicBezTo>
                  <a:cubicBezTo>
                    <a:pt x="17970" y="15466"/>
                    <a:pt x="16936" y="15983"/>
                    <a:pt x="16285" y="16499"/>
                  </a:cubicBezTo>
                  <a:cubicBezTo>
                    <a:pt x="15385" y="16892"/>
                    <a:pt x="14868" y="17151"/>
                    <a:pt x="14868" y="17533"/>
                  </a:cubicBezTo>
                  <a:cubicBezTo>
                    <a:pt x="14868" y="17668"/>
                    <a:pt x="14992" y="17926"/>
                    <a:pt x="14992" y="18050"/>
                  </a:cubicBezTo>
                  <a:cubicBezTo>
                    <a:pt x="15127" y="18443"/>
                    <a:pt x="15251" y="19219"/>
                    <a:pt x="15127" y="19343"/>
                  </a:cubicBezTo>
                  <a:cubicBezTo>
                    <a:pt x="14868" y="19343"/>
                    <a:pt x="14476" y="18960"/>
                    <a:pt x="14217" y="18702"/>
                  </a:cubicBezTo>
                  <a:cubicBezTo>
                    <a:pt x="13835" y="18309"/>
                    <a:pt x="13442" y="17792"/>
                    <a:pt x="12925" y="17792"/>
                  </a:cubicBezTo>
                  <a:cubicBezTo>
                    <a:pt x="12408" y="17792"/>
                    <a:pt x="11767" y="18443"/>
                    <a:pt x="11374" y="19343"/>
                  </a:cubicBezTo>
                  <a:cubicBezTo>
                    <a:pt x="10991" y="20118"/>
                    <a:pt x="11115" y="20894"/>
                    <a:pt x="11508" y="21545"/>
                  </a:cubicBezTo>
                  <a:cubicBezTo>
                    <a:pt x="10991" y="22062"/>
                    <a:pt x="9823" y="22837"/>
                    <a:pt x="9048" y="22837"/>
                  </a:cubicBezTo>
                  <a:cubicBezTo>
                    <a:pt x="8974" y="22845"/>
                    <a:pt x="8889" y="22849"/>
                    <a:pt x="8795" y="22849"/>
                  </a:cubicBezTo>
                  <a:cubicBezTo>
                    <a:pt x="7423" y="22849"/>
                    <a:pt x="4112" y="22045"/>
                    <a:pt x="3754" y="21803"/>
                  </a:cubicBezTo>
                  <a:cubicBezTo>
                    <a:pt x="3495" y="21410"/>
                    <a:pt x="652" y="15600"/>
                    <a:pt x="776" y="12881"/>
                  </a:cubicBezTo>
                  <a:lnTo>
                    <a:pt x="776" y="12757"/>
                  </a:lnTo>
                  <a:cubicBezTo>
                    <a:pt x="911" y="9914"/>
                    <a:pt x="1035" y="6036"/>
                    <a:pt x="3754" y="4868"/>
                  </a:cubicBezTo>
                  <a:cubicBezTo>
                    <a:pt x="5170" y="4227"/>
                    <a:pt x="6980" y="3969"/>
                    <a:pt x="8665" y="3710"/>
                  </a:cubicBezTo>
                  <a:cubicBezTo>
                    <a:pt x="10857" y="3452"/>
                    <a:pt x="12801" y="3193"/>
                    <a:pt x="14217" y="2283"/>
                  </a:cubicBezTo>
                  <a:cubicBezTo>
                    <a:pt x="15644" y="1384"/>
                    <a:pt x="17453" y="608"/>
                    <a:pt x="19128" y="608"/>
                  </a:cubicBezTo>
                  <a:close/>
                  <a:moveTo>
                    <a:pt x="19120" y="1"/>
                  </a:moveTo>
                  <a:cubicBezTo>
                    <a:pt x="17338" y="1"/>
                    <a:pt x="15409" y="765"/>
                    <a:pt x="13835" y="1766"/>
                  </a:cubicBezTo>
                  <a:cubicBezTo>
                    <a:pt x="12542" y="2542"/>
                    <a:pt x="10598" y="2800"/>
                    <a:pt x="8665" y="3059"/>
                  </a:cubicBezTo>
                  <a:cubicBezTo>
                    <a:pt x="6856" y="3317"/>
                    <a:pt x="5046" y="3576"/>
                    <a:pt x="3495" y="4227"/>
                  </a:cubicBezTo>
                  <a:cubicBezTo>
                    <a:pt x="394" y="5644"/>
                    <a:pt x="259" y="9914"/>
                    <a:pt x="135" y="12757"/>
                  </a:cubicBezTo>
                  <a:lnTo>
                    <a:pt x="135" y="12881"/>
                  </a:lnTo>
                  <a:cubicBezTo>
                    <a:pt x="1" y="15724"/>
                    <a:pt x="2844" y="21669"/>
                    <a:pt x="3237" y="22186"/>
                  </a:cubicBezTo>
                  <a:cubicBezTo>
                    <a:pt x="3620" y="22703"/>
                    <a:pt x="7631" y="23613"/>
                    <a:pt x="8923" y="23613"/>
                  </a:cubicBezTo>
                  <a:lnTo>
                    <a:pt x="9182" y="23613"/>
                  </a:lnTo>
                  <a:cubicBezTo>
                    <a:pt x="10474" y="23478"/>
                    <a:pt x="12149" y="21803"/>
                    <a:pt x="12284" y="21803"/>
                  </a:cubicBezTo>
                  <a:cubicBezTo>
                    <a:pt x="12284" y="21669"/>
                    <a:pt x="12408" y="21669"/>
                    <a:pt x="12408" y="21545"/>
                  </a:cubicBezTo>
                  <a:cubicBezTo>
                    <a:pt x="12408" y="21410"/>
                    <a:pt x="12284" y="21410"/>
                    <a:pt x="12284" y="21286"/>
                  </a:cubicBezTo>
                  <a:cubicBezTo>
                    <a:pt x="11632" y="20769"/>
                    <a:pt x="11767" y="19994"/>
                    <a:pt x="12025" y="19601"/>
                  </a:cubicBezTo>
                  <a:cubicBezTo>
                    <a:pt x="12284" y="18960"/>
                    <a:pt x="12801" y="18567"/>
                    <a:pt x="12925" y="18567"/>
                  </a:cubicBezTo>
                  <a:cubicBezTo>
                    <a:pt x="13183" y="18567"/>
                    <a:pt x="13442" y="18826"/>
                    <a:pt x="13700" y="19084"/>
                  </a:cubicBezTo>
                  <a:cubicBezTo>
                    <a:pt x="14164" y="19548"/>
                    <a:pt x="14529" y="20013"/>
                    <a:pt x="15062" y="20013"/>
                  </a:cubicBezTo>
                  <a:cubicBezTo>
                    <a:pt x="15123" y="20013"/>
                    <a:pt x="15186" y="20007"/>
                    <a:pt x="15251" y="19994"/>
                  </a:cubicBezTo>
                  <a:cubicBezTo>
                    <a:pt x="16161" y="19736"/>
                    <a:pt x="15902" y="18567"/>
                    <a:pt x="15644" y="17926"/>
                  </a:cubicBezTo>
                  <a:lnTo>
                    <a:pt x="15644" y="17668"/>
                  </a:lnTo>
                  <a:cubicBezTo>
                    <a:pt x="15768" y="17533"/>
                    <a:pt x="16161" y="17275"/>
                    <a:pt x="16543" y="17016"/>
                  </a:cubicBezTo>
                  <a:cubicBezTo>
                    <a:pt x="17453" y="16499"/>
                    <a:pt x="18487" y="15983"/>
                    <a:pt x="18870" y="15342"/>
                  </a:cubicBezTo>
                  <a:cubicBezTo>
                    <a:pt x="19521" y="14432"/>
                    <a:pt x="19004" y="13656"/>
                    <a:pt x="18487" y="13139"/>
                  </a:cubicBezTo>
                  <a:cubicBezTo>
                    <a:pt x="18353" y="12881"/>
                    <a:pt x="18229" y="12622"/>
                    <a:pt x="18229" y="12498"/>
                  </a:cubicBezTo>
                  <a:cubicBezTo>
                    <a:pt x="18229" y="12364"/>
                    <a:pt x="18870" y="12105"/>
                    <a:pt x="19263" y="11847"/>
                  </a:cubicBezTo>
                  <a:cubicBezTo>
                    <a:pt x="19904" y="11464"/>
                    <a:pt x="20813" y="10947"/>
                    <a:pt x="21713" y="10172"/>
                  </a:cubicBezTo>
                  <a:cubicBezTo>
                    <a:pt x="23522" y="8487"/>
                    <a:pt x="24949" y="4486"/>
                    <a:pt x="22881" y="1766"/>
                  </a:cubicBezTo>
                  <a:cubicBezTo>
                    <a:pt x="21898" y="497"/>
                    <a:pt x="20557" y="1"/>
                    <a:pt x="191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47"/>
            <p:cNvSpPr/>
            <p:nvPr/>
          </p:nvSpPr>
          <p:spPr>
            <a:xfrm>
              <a:off x="2687175" y="2196375"/>
              <a:ext cx="29225" cy="36925"/>
            </a:xfrm>
            <a:custGeom>
              <a:avLst/>
              <a:gdLst/>
              <a:ahLst/>
              <a:cxnLst/>
              <a:rect l="l" t="t" r="r" b="b"/>
              <a:pathLst>
                <a:path w="1169" h="1477" extrusionOk="0">
                  <a:moveTo>
                    <a:pt x="997" y="0"/>
                  </a:moveTo>
                  <a:cubicBezTo>
                    <a:pt x="950" y="0"/>
                    <a:pt x="865" y="60"/>
                    <a:pt x="776" y="60"/>
                  </a:cubicBezTo>
                  <a:lnTo>
                    <a:pt x="0" y="1218"/>
                  </a:lnTo>
                  <a:cubicBezTo>
                    <a:pt x="0" y="1352"/>
                    <a:pt x="0" y="1352"/>
                    <a:pt x="135" y="1476"/>
                  </a:cubicBezTo>
                  <a:cubicBezTo>
                    <a:pt x="259" y="1476"/>
                    <a:pt x="259" y="1476"/>
                    <a:pt x="393" y="1352"/>
                  </a:cubicBezTo>
                  <a:cubicBezTo>
                    <a:pt x="517" y="959"/>
                    <a:pt x="776" y="577"/>
                    <a:pt x="1034" y="318"/>
                  </a:cubicBezTo>
                  <a:cubicBezTo>
                    <a:pt x="1169" y="184"/>
                    <a:pt x="1169" y="60"/>
                    <a:pt x="1034" y="60"/>
                  </a:cubicBezTo>
                  <a:cubicBezTo>
                    <a:pt x="1034" y="15"/>
                    <a:pt x="1020" y="0"/>
                    <a:pt x="9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47"/>
            <p:cNvSpPr/>
            <p:nvPr/>
          </p:nvSpPr>
          <p:spPr>
            <a:xfrm>
              <a:off x="2738875" y="1926450"/>
              <a:ext cx="320000" cy="248700"/>
            </a:xfrm>
            <a:custGeom>
              <a:avLst/>
              <a:gdLst/>
              <a:ahLst/>
              <a:cxnLst/>
              <a:rect l="l" t="t" r="r" b="b"/>
              <a:pathLst>
                <a:path w="12800" h="9948" extrusionOk="0">
                  <a:moveTo>
                    <a:pt x="12665" y="1"/>
                  </a:moveTo>
                  <a:cubicBezTo>
                    <a:pt x="12541" y="1"/>
                    <a:pt x="12407" y="1"/>
                    <a:pt x="12407" y="125"/>
                  </a:cubicBezTo>
                  <a:cubicBezTo>
                    <a:pt x="12148" y="2451"/>
                    <a:pt x="10732" y="4395"/>
                    <a:pt x="8664" y="5429"/>
                  </a:cubicBezTo>
                  <a:cubicBezTo>
                    <a:pt x="7754" y="5946"/>
                    <a:pt x="6720" y="6328"/>
                    <a:pt x="5562" y="6845"/>
                  </a:cubicBezTo>
                  <a:cubicBezTo>
                    <a:pt x="3619" y="7755"/>
                    <a:pt x="1551" y="8531"/>
                    <a:pt x="0" y="9689"/>
                  </a:cubicBezTo>
                  <a:lnTo>
                    <a:pt x="0" y="9947"/>
                  </a:lnTo>
                  <a:lnTo>
                    <a:pt x="259" y="9947"/>
                  </a:lnTo>
                  <a:cubicBezTo>
                    <a:pt x="1809" y="8913"/>
                    <a:pt x="3753" y="8014"/>
                    <a:pt x="5687" y="7104"/>
                  </a:cubicBezTo>
                  <a:cubicBezTo>
                    <a:pt x="6855" y="6721"/>
                    <a:pt x="7889" y="6204"/>
                    <a:pt x="8923" y="5687"/>
                  </a:cubicBezTo>
                  <a:cubicBezTo>
                    <a:pt x="10990" y="4653"/>
                    <a:pt x="12541" y="2586"/>
                    <a:pt x="12800" y="125"/>
                  </a:cubicBezTo>
                  <a:lnTo>
                    <a:pt x="126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7"/>
            <p:cNvSpPr/>
            <p:nvPr/>
          </p:nvSpPr>
          <p:spPr>
            <a:xfrm>
              <a:off x="2693625" y="2094475"/>
              <a:ext cx="277900" cy="190525"/>
            </a:xfrm>
            <a:custGeom>
              <a:avLst/>
              <a:gdLst/>
              <a:ahLst/>
              <a:cxnLst/>
              <a:rect l="l" t="t" r="r" b="b"/>
              <a:pathLst>
                <a:path w="11116" h="7621" extrusionOk="0">
                  <a:moveTo>
                    <a:pt x="10857" y="0"/>
                  </a:moveTo>
                  <a:cubicBezTo>
                    <a:pt x="10733" y="124"/>
                    <a:pt x="8406" y="2068"/>
                    <a:pt x="5822" y="4136"/>
                  </a:cubicBezTo>
                  <a:cubicBezTo>
                    <a:pt x="4136" y="5428"/>
                    <a:pt x="2203" y="6462"/>
                    <a:pt x="135" y="7238"/>
                  </a:cubicBezTo>
                  <a:cubicBezTo>
                    <a:pt x="135" y="7362"/>
                    <a:pt x="1" y="7362"/>
                    <a:pt x="135" y="7496"/>
                  </a:cubicBezTo>
                  <a:cubicBezTo>
                    <a:pt x="135" y="7620"/>
                    <a:pt x="135" y="7620"/>
                    <a:pt x="259" y="7620"/>
                  </a:cubicBezTo>
                  <a:cubicBezTo>
                    <a:pt x="2327" y="6845"/>
                    <a:pt x="4271" y="5687"/>
                    <a:pt x="6080" y="4394"/>
                  </a:cubicBezTo>
                  <a:cubicBezTo>
                    <a:pt x="8665" y="2327"/>
                    <a:pt x="10991" y="383"/>
                    <a:pt x="10991" y="259"/>
                  </a:cubicBezTo>
                  <a:cubicBezTo>
                    <a:pt x="11115" y="259"/>
                    <a:pt x="11115" y="124"/>
                    <a:pt x="10991" y="124"/>
                  </a:cubicBezTo>
                  <a:cubicBezTo>
                    <a:pt x="10991" y="0"/>
                    <a:pt x="10857" y="0"/>
                    <a:pt x="108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7"/>
            <p:cNvSpPr/>
            <p:nvPr/>
          </p:nvSpPr>
          <p:spPr>
            <a:xfrm>
              <a:off x="2816400" y="2327100"/>
              <a:ext cx="58200" cy="96950"/>
            </a:xfrm>
            <a:custGeom>
              <a:avLst/>
              <a:gdLst/>
              <a:ahLst/>
              <a:cxnLst/>
              <a:rect l="l" t="t" r="r" b="b"/>
              <a:pathLst>
                <a:path w="2328" h="3878" extrusionOk="0">
                  <a:moveTo>
                    <a:pt x="1" y="0"/>
                  </a:moveTo>
                  <a:lnTo>
                    <a:pt x="1707" y="2845"/>
                  </a:lnTo>
                  <a:lnTo>
                    <a:pt x="1707" y="2845"/>
                  </a:lnTo>
                  <a:cubicBezTo>
                    <a:pt x="1359" y="2084"/>
                    <a:pt x="1209" y="1262"/>
                    <a:pt x="1293" y="383"/>
                  </a:cubicBezTo>
                  <a:lnTo>
                    <a:pt x="1" y="0"/>
                  </a:lnTo>
                  <a:close/>
                  <a:moveTo>
                    <a:pt x="1707" y="2845"/>
                  </a:moveTo>
                  <a:cubicBezTo>
                    <a:pt x="1871" y="3203"/>
                    <a:pt x="2079" y="3547"/>
                    <a:pt x="2327" y="3878"/>
                  </a:cubicBezTo>
                  <a:lnTo>
                    <a:pt x="1707" y="284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7"/>
            <p:cNvSpPr/>
            <p:nvPr/>
          </p:nvSpPr>
          <p:spPr>
            <a:xfrm>
              <a:off x="2806850" y="2319300"/>
              <a:ext cx="77550" cy="114325"/>
            </a:xfrm>
            <a:custGeom>
              <a:avLst/>
              <a:gdLst/>
              <a:ahLst/>
              <a:cxnLst/>
              <a:rect l="l" t="t" r="r" b="b"/>
              <a:pathLst>
                <a:path w="3102" h="4573" extrusionOk="0">
                  <a:moveTo>
                    <a:pt x="281" y="1"/>
                  </a:moveTo>
                  <a:cubicBezTo>
                    <a:pt x="187" y="1"/>
                    <a:pt x="91" y="124"/>
                    <a:pt x="0" y="312"/>
                  </a:cubicBezTo>
                  <a:cubicBezTo>
                    <a:pt x="0" y="436"/>
                    <a:pt x="124" y="571"/>
                    <a:pt x="259" y="695"/>
                  </a:cubicBezTo>
                  <a:lnTo>
                    <a:pt x="1293" y="953"/>
                  </a:lnTo>
                  <a:cubicBezTo>
                    <a:pt x="1293" y="2122"/>
                    <a:pt x="1675" y="3414"/>
                    <a:pt x="2451" y="4448"/>
                  </a:cubicBezTo>
                  <a:cubicBezTo>
                    <a:pt x="2451" y="4448"/>
                    <a:pt x="2585" y="4572"/>
                    <a:pt x="2709" y="4572"/>
                  </a:cubicBezTo>
                  <a:cubicBezTo>
                    <a:pt x="2843" y="4572"/>
                    <a:pt x="2843" y="4448"/>
                    <a:pt x="2968" y="4448"/>
                  </a:cubicBezTo>
                  <a:cubicBezTo>
                    <a:pt x="3102" y="4314"/>
                    <a:pt x="3102" y="4190"/>
                    <a:pt x="2968" y="3931"/>
                  </a:cubicBezTo>
                  <a:cubicBezTo>
                    <a:pt x="2192" y="3021"/>
                    <a:pt x="1934" y="1863"/>
                    <a:pt x="2068" y="695"/>
                  </a:cubicBezTo>
                  <a:cubicBezTo>
                    <a:pt x="2068" y="571"/>
                    <a:pt x="1934" y="436"/>
                    <a:pt x="1810" y="312"/>
                  </a:cubicBezTo>
                  <a:lnTo>
                    <a:pt x="383" y="54"/>
                  </a:lnTo>
                  <a:cubicBezTo>
                    <a:pt x="349" y="18"/>
                    <a:pt x="315" y="1"/>
                    <a:pt x="2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7"/>
            <p:cNvSpPr/>
            <p:nvPr/>
          </p:nvSpPr>
          <p:spPr>
            <a:xfrm>
              <a:off x="2845625" y="2170700"/>
              <a:ext cx="255125" cy="75525"/>
            </a:xfrm>
            <a:custGeom>
              <a:avLst/>
              <a:gdLst/>
              <a:ahLst/>
              <a:cxnLst/>
              <a:rect l="l" t="t" r="r" b="b"/>
              <a:pathLst>
                <a:path w="10205" h="3021" extrusionOk="0">
                  <a:moveTo>
                    <a:pt x="9872" y="0"/>
                  </a:moveTo>
                  <a:cubicBezTo>
                    <a:pt x="9818" y="0"/>
                    <a:pt x="9757" y="17"/>
                    <a:pt x="9688" y="53"/>
                  </a:cubicBezTo>
                  <a:lnTo>
                    <a:pt x="259" y="2379"/>
                  </a:lnTo>
                  <a:cubicBezTo>
                    <a:pt x="124" y="2379"/>
                    <a:pt x="0" y="2638"/>
                    <a:pt x="0" y="2762"/>
                  </a:cubicBezTo>
                  <a:cubicBezTo>
                    <a:pt x="124" y="2896"/>
                    <a:pt x="259" y="3020"/>
                    <a:pt x="383" y="3020"/>
                  </a:cubicBezTo>
                  <a:lnTo>
                    <a:pt x="9946" y="694"/>
                  </a:lnTo>
                  <a:cubicBezTo>
                    <a:pt x="10081" y="570"/>
                    <a:pt x="10205" y="436"/>
                    <a:pt x="10205" y="311"/>
                  </a:cubicBezTo>
                  <a:cubicBezTo>
                    <a:pt x="10114" y="123"/>
                    <a:pt x="10018" y="0"/>
                    <a:pt x="98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47"/>
            <p:cNvSpPr/>
            <p:nvPr/>
          </p:nvSpPr>
          <p:spPr>
            <a:xfrm>
              <a:off x="3023200" y="2165550"/>
              <a:ext cx="77550" cy="87125"/>
            </a:xfrm>
            <a:custGeom>
              <a:avLst/>
              <a:gdLst/>
              <a:ahLst/>
              <a:cxnLst/>
              <a:rect l="l" t="t" r="r" b="b"/>
              <a:pathLst>
                <a:path w="3102" h="3485" extrusionOk="0">
                  <a:moveTo>
                    <a:pt x="258" y="1"/>
                  </a:moveTo>
                  <a:cubicBezTo>
                    <a:pt x="134" y="1"/>
                    <a:pt x="0" y="125"/>
                    <a:pt x="0" y="383"/>
                  </a:cubicBezTo>
                  <a:cubicBezTo>
                    <a:pt x="0" y="517"/>
                    <a:pt x="134" y="642"/>
                    <a:pt x="258" y="642"/>
                  </a:cubicBezTo>
                  <a:lnTo>
                    <a:pt x="2202" y="776"/>
                  </a:lnTo>
                  <a:cubicBezTo>
                    <a:pt x="2202" y="1158"/>
                    <a:pt x="2326" y="1810"/>
                    <a:pt x="1944" y="2192"/>
                  </a:cubicBezTo>
                  <a:cubicBezTo>
                    <a:pt x="1809" y="2585"/>
                    <a:pt x="1427" y="2709"/>
                    <a:pt x="910" y="2844"/>
                  </a:cubicBezTo>
                  <a:cubicBezTo>
                    <a:pt x="775" y="2844"/>
                    <a:pt x="651" y="2968"/>
                    <a:pt x="651" y="3226"/>
                  </a:cubicBezTo>
                  <a:cubicBezTo>
                    <a:pt x="651" y="3361"/>
                    <a:pt x="775" y="3485"/>
                    <a:pt x="910" y="3485"/>
                  </a:cubicBezTo>
                  <a:lnTo>
                    <a:pt x="1034" y="3485"/>
                  </a:lnTo>
                  <a:cubicBezTo>
                    <a:pt x="1685" y="3361"/>
                    <a:pt x="2202" y="3102"/>
                    <a:pt x="2585" y="2585"/>
                  </a:cubicBezTo>
                  <a:cubicBezTo>
                    <a:pt x="3102" y="1675"/>
                    <a:pt x="2719" y="383"/>
                    <a:pt x="2719" y="383"/>
                  </a:cubicBezTo>
                  <a:cubicBezTo>
                    <a:pt x="2719" y="259"/>
                    <a:pt x="2585" y="125"/>
                    <a:pt x="2461" y="125"/>
                  </a:cubicBezTo>
                  <a:lnTo>
                    <a:pt x="25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47"/>
            <p:cNvSpPr/>
            <p:nvPr/>
          </p:nvSpPr>
          <p:spPr>
            <a:xfrm>
              <a:off x="2541900" y="5060225"/>
              <a:ext cx="562225" cy="198200"/>
            </a:xfrm>
            <a:custGeom>
              <a:avLst/>
              <a:gdLst/>
              <a:ahLst/>
              <a:cxnLst/>
              <a:rect l="l" t="t" r="r" b="b"/>
              <a:pathLst>
                <a:path w="22489" h="7928" extrusionOk="0">
                  <a:moveTo>
                    <a:pt x="6504" y="0"/>
                  </a:moveTo>
                  <a:cubicBezTo>
                    <a:pt x="4171" y="0"/>
                    <a:pt x="1552" y="293"/>
                    <a:pt x="1552" y="910"/>
                  </a:cubicBezTo>
                  <a:cubicBezTo>
                    <a:pt x="1552" y="1820"/>
                    <a:pt x="1" y="6989"/>
                    <a:pt x="1035" y="7506"/>
                  </a:cubicBezTo>
                  <a:cubicBezTo>
                    <a:pt x="1580" y="7738"/>
                    <a:pt x="2556" y="7784"/>
                    <a:pt x="3643" y="7784"/>
                  </a:cubicBezTo>
                  <a:cubicBezTo>
                    <a:pt x="4348" y="7784"/>
                    <a:pt x="5099" y="7765"/>
                    <a:pt x="5811" y="7765"/>
                  </a:cubicBezTo>
                  <a:cubicBezTo>
                    <a:pt x="7354" y="7765"/>
                    <a:pt x="8975" y="7927"/>
                    <a:pt x="11191" y="7927"/>
                  </a:cubicBezTo>
                  <a:cubicBezTo>
                    <a:pt x="11767" y="7927"/>
                    <a:pt x="12383" y="7916"/>
                    <a:pt x="13049" y="7889"/>
                  </a:cubicBezTo>
                  <a:cubicBezTo>
                    <a:pt x="16285" y="7765"/>
                    <a:pt x="21061" y="7630"/>
                    <a:pt x="21837" y="7506"/>
                  </a:cubicBezTo>
                  <a:cubicBezTo>
                    <a:pt x="22488" y="7248"/>
                    <a:pt x="21837" y="5955"/>
                    <a:pt x="20286" y="5955"/>
                  </a:cubicBezTo>
                  <a:cubicBezTo>
                    <a:pt x="18735" y="5955"/>
                    <a:pt x="9947" y="393"/>
                    <a:pt x="9947" y="393"/>
                  </a:cubicBezTo>
                  <a:cubicBezTo>
                    <a:pt x="9530" y="134"/>
                    <a:pt x="8082" y="0"/>
                    <a:pt x="65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47"/>
            <p:cNvSpPr/>
            <p:nvPr/>
          </p:nvSpPr>
          <p:spPr>
            <a:xfrm>
              <a:off x="2541900" y="5051950"/>
              <a:ext cx="562225" cy="215325"/>
            </a:xfrm>
            <a:custGeom>
              <a:avLst/>
              <a:gdLst/>
              <a:ahLst/>
              <a:cxnLst/>
              <a:rect l="l" t="t" r="r" b="b"/>
              <a:pathLst>
                <a:path w="22489" h="8613" extrusionOk="0">
                  <a:moveTo>
                    <a:pt x="7027" y="701"/>
                  </a:moveTo>
                  <a:cubicBezTo>
                    <a:pt x="8337" y="701"/>
                    <a:pt x="9475" y="785"/>
                    <a:pt x="9823" y="982"/>
                  </a:cubicBezTo>
                  <a:cubicBezTo>
                    <a:pt x="10722" y="1634"/>
                    <a:pt x="18611" y="6545"/>
                    <a:pt x="20286" y="6545"/>
                  </a:cubicBezTo>
                  <a:cubicBezTo>
                    <a:pt x="20937" y="6545"/>
                    <a:pt x="21454" y="6927"/>
                    <a:pt x="21578" y="7186"/>
                  </a:cubicBezTo>
                  <a:cubicBezTo>
                    <a:pt x="21713" y="7320"/>
                    <a:pt x="21713" y="7444"/>
                    <a:pt x="21713" y="7444"/>
                  </a:cubicBezTo>
                  <a:cubicBezTo>
                    <a:pt x="21196" y="7579"/>
                    <a:pt x="18611" y="7703"/>
                    <a:pt x="16150" y="7703"/>
                  </a:cubicBezTo>
                  <a:cubicBezTo>
                    <a:pt x="14992" y="7837"/>
                    <a:pt x="13958" y="7837"/>
                    <a:pt x="13049" y="7837"/>
                  </a:cubicBezTo>
                  <a:cubicBezTo>
                    <a:pt x="12015" y="7899"/>
                    <a:pt x="11110" y="7930"/>
                    <a:pt x="10287" y="7930"/>
                  </a:cubicBezTo>
                  <a:cubicBezTo>
                    <a:pt x="9464" y="7930"/>
                    <a:pt x="8722" y="7899"/>
                    <a:pt x="8013" y="7837"/>
                  </a:cubicBezTo>
                  <a:cubicBezTo>
                    <a:pt x="7238" y="7837"/>
                    <a:pt x="6587" y="7703"/>
                    <a:pt x="5811" y="7703"/>
                  </a:cubicBezTo>
                  <a:lnTo>
                    <a:pt x="4777" y="7703"/>
                  </a:lnTo>
                  <a:cubicBezTo>
                    <a:pt x="4205" y="7752"/>
                    <a:pt x="3651" y="7784"/>
                    <a:pt x="3147" y="7784"/>
                  </a:cubicBezTo>
                  <a:cubicBezTo>
                    <a:pt x="2285" y="7784"/>
                    <a:pt x="1570" y="7692"/>
                    <a:pt x="1159" y="7444"/>
                  </a:cubicBezTo>
                  <a:cubicBezTo>
                    <a:pt x="776" y="7186"/>
                    <a:pt x="1417" y="4218"/>
                    <a:pt x="1552" y="3050"/>
                  </a:cubicBezTo>
                  <a:cubicBezTo>
                    <a:pt x="1810" y="2151"/>
                    <a:pt x="1934" y="1634"/>
                    <a:pt x="1934" y="1241"/>
                  </a:cubicBezTo>
                  <a:cubicBezTo>
                    <a:pt x="2337" y="921"/>
                    <a:pt x="4907" y="701"/>
                    <a:pt x="7027" y="701"/>
                  </a:cubicBezTo>
                  <a:close/>
                  <a:moveTo>
                    <a:pt x="6300" y="0"/>
                  </a:moveTo>
                  <a:cubicBezTo>
                    <a:pt x="4377" y="0"/>
                    <a:pt x="2353" y="194"/>
                    <a:pt x="1676" y="600"/>
                  </a:cubicBezTo>
                  <a:cubicBezTo>
                    <a:pt x="1293" y="858"/>
                    <a:pt x="1293" y="982"/>
                    <a:pt x="1293" y="1241"/>
                  </a:cubicBezTo>
                  <a:cubicBezTo>
                    <a:pt x="1293" y="1375"/>
                    <a:pt x="1159" y="2151"/>
                    <a:pt x="900" y="2926"/>
                  </a:cubicBezTo>
                  <a:cubicBezTo>
                    <a:pt x="383" y="5769"/>
                    <a:pt x="1" y="7703"/>
                    <a:pt x="776" y="8096"/>
                  </a:cubicBezTo>
                  <a:cubicBezTo>
                    <a:pt x="1676" y="8478"/>
                    <a:pt x="3102" y="8478"/>
                    <a:pt x="4777" y="8478"/>
                  </a:cubicBezTo>
                  <a:cubicBezTo>
                    <a:pt x="5122" y="8437"/>
                    <a:pt x="5453" y="8423"/>
                    <a:pt x="5789" y="8423"/>
                  </a:cubicBezTo>
                  <a:cubicBezTo>
                    <a:pt x="6460" y="8423"/>
                    <a:pt x="7152" y="8478"/>
                    <a:pt x="8013" y="8478"/>
                  </a:cubicBezTo>
                  <a:cubicBezTo>
                    <a:pt x="8913" y="8478"/>
                    <a:pt x="10081" y="8612"/>
                    <a:pt x="11239" y="8612"/>
                  </a:cubicBezTo>
                  <a:lnTo>
                    <a:pt x="13049" y="8612"/>
                  </a:lnTo>
                  <a:cubicBezTo>
                    <a:pt x="13958" y="8478"/>
                    <a:pt x="15116" y="8478"/>
                    <a:pt x="16150" y="8478"/>
                  </a:cubicBezTo>
                  <a:cubicBezTo>
                    <a:pt x="18735" y="8354"/>
                    <a:pt x="21320" y="8220"/>
                    <a:pt x="21837" y="8096"/>
                  </a:cubicBezTo>
                  <a:cubicBezTo>
                    <a:pt x="22230" y="7961"/>
                    <a:pt x="22488" y="7703"/>
                    <a:pt x="22354" y="7320"/>
                  </a:cubicBezTo>
                  <a:cubicBezTo>
                    <a:pt x="22354" y="6669"/>
                    <a:pt x="21454" y="5893"/>
                    <a:pt x="20286" y="5893"/>
                  </a:cubicBezTo>
                  <a:cubicBezTo>
                    <a:pt x="19252" y="5893"/>
                    <a:pt x="13566" y="2533"/>
                    <a:pt x="10205" y="465"/>
                  </a:cubicBezTo>
                  <a:cubicBezTo>
                    <a:pt x="9713" y="160"/>
                    <a:pt x="8048" y="0"/>
                    <a:pt x="63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47"/>
            <p:cNvSpPr/>
            <p:nvPr/>
          </p:nvSpPr>
          <p:spPr>
            <a:xfrm>
              <a:off x="2557925" y="5209100"/>
              <a:ext cx="542825" cy="49325"/>
            </a:xfrm>
            <a:custGeom>
              <a:avLst/>
              <a:gdLst/>
              <a:ahLst/>
              <a:cxnLst/>
              <a:rect l="l" t="t" r="r" b="b"/>
              <a:pathLst>
                <a:path w="21713" h="1973" extrusionOk="0">
                  <a:moveTo>
                    <a:pt x="1" y="0"/>
                  </a:moveTo>
                  <a:cubicBezTo>
                    <a:pt x="1" y="776"/>
                    <a:pt x="1" y="1293"/>
                    <a:pt x="259" y="1551"/>
                  </a:cubicBezTo>
                  <a:cubicBezTo>
                    <a:pt x="811" y="1783"/>
                    <a:pt x="1835" y="1829"/>
                    <a:pt x="2958" y="1829"/>
                  </a:cubicBezTo>
                  <a:cubicBezTo>
                    <a:pt x="3687" y="1829"/>
                    <a:pt x="4458" y="1810"/>
                    <a:pt x="5170" y="1810"/>
                  </a:cubicBezTo>
                  <a:cubicBezTo>
                    <a:pt x="6606" y="1810"/>
                    <a:pt x="8290" y="1972"/>
                    <a:pt x="10536" y="1972"/>
                  </a:cubicBezTo>
                  <a:cubicBezTo>
                    <a:pt x="11120" y="1972"/>
                    <a:pt x="11742" y="1961"/>
                    <a:pt x="12408" y="1934"/>
                  </a:cubicBezTo>
                  <a:cubicBezTo>
                    <a:pt x="15644" y="1810"/>
                    <a:pt x="20296" y="1675"/>
                    <a:pt x="21072" y="1551"/>
                  </a:cubicBezTo>
                  <a:cubicBezTo>
                    <a:pt x="21713" y="1417"/>
                    <a:pt x="21454" y="517"/>
                    <a:pt x="20555" y="124"/>
                  </a:cubicBezTo>
                  <a:cubicBezTo>
                    <a:pt x="19198" y="596"/>
                    <a:pt x="17505" y="751"/>
                    <a:pt x="15747" y="751"/>
                  </a:cubicBezTo>
                  <a:cubicBezTo>
                    <a:pt x="13149" y="751"/>
                    <a:pt x="10410" y="413"/>
                    <a:pt x="8406" y="259"/>
                  </a:cubicBezTo>
                  <a:cubicBezTo>
                    <a:pt x="5822" y="0"/>
                    <a:pt x="1686" y="0"/>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47"/>
            <p:cNvSpPr/>
            <p:nvPr/>
          </p:nvSpPr>
          <p:spPr>
            <a:xfrm>
              <a:off x="2548375" y="5199275"/>
              <a:ext cx="555750" cy="68000"/>
            </a:xfrm>
            <a:custGeom>
              <a:avLst/>
              <a:gdLst/>
              <a:ahLst/>
              <a:cxnLst/>
              <a:rect l="l" t="t" r="r" b="b"/>
              <a:pathLst>
                <a:path w="22230" h="2720" extrusionOk="0">
                  <a:moveTo>
                    <a:pt x="776" y="652"/>
                  </a:moveTo>
                  <a:cubicBezTo>
                    <a:pt x="2585" y="652"/>
                    <a:pt x="6328" y="776"/>
                    <a:pt x="8788" y="1034"/>
                  </a:cubicBezTo>
                  <a:cubicBezTo>
                    <a:pt x="9171" y="1034"/>
                    <a:pt x="9564" y="1034"/>
                    <a:pt x="9946" y="1169"/>
                  </a:cubicBezTo>
                  <a:cubicBezTo>
                    <a:pt x="11784" y="1310"/>
                    <a:pt x="13971" y="1529"/>
                    <a:pt x="16083" y="1529"/>
                  </a:cubicBezTo>
                  <a:cubicBezTo>
                    <a:pt x="17833" y="1529"/>
                    <a:pt x="19531" y="1379"/>
                    <a:pt x="20937" y="910"/>
                  </a:cubicBezTo>
                  <a:cubicBezTo>
                    <a:pt x="21319" y="1169"/>
                    <a:pt x="21454" y="1427"/>
                    <a:pt x="21454" y="1551"/>
                  </a:cubicBezTo>
                  <a:cubicBezTo>
                    <a:pt x="20937" y="1686"/>
                    <a:pt x="18352" y="1810"/>
                    <a:pt x="15767" y="1810"/>
                  </a:cubicBezTo>
                  <a:cubicBezTo>
                    <a:pt x="14733" y="1944"/>
                    <a:pt x="13699" y="1944"/>
                    <a:pt x="12790" y="1944"/>
                  </a:cubicBezTo>
                  <a:cubicBezTo>
                    <a:pt x="11756" y="2006"/>
                    <a:pt x="10851" y="2037"/>
                    <a:pt x="10028" y="2037"/>
                  </a:cubicBezTo>
                  <a:cubicBezTo>
                    <a:pt x="9205" y="2037"/>
                    <a:pt x="8463" y="2006"/>
                    <a:pt x="7754" y="1944"/>
                  </a:cubicBezTo>
                  <a:cubicBezTo>
                    <a:pt x="6979" y="1944"/>
                    <a:pt x="6204" y="1810"/>
                    <a:pt x="5552" y="1810"/>
                  </a:cubicBezTo>
                  <a:lnTo>
                    <a:pt x="4394" y="1810"/>
                  </a:lnTo>
                  <a:cubicBezTo>
                    <a:pt x="3868" y="1859"/>
                    <a:pt x="3343" y="1891"/>
                    <a:pt x="2857" y="1891"/>
                  </a:cubicBezTo>
                  <a:cubicBezTo>
                    <a:pt x="2026" y="1891"/>
                    <a:pt x="1311" y="1799"/>
                    <a:pt x="900" y="1551"/>
                  </a:cubicBezTo>
                  <a:cubicBezTo>
                    <a:pt x="776" y="1551"/>
                    <a:pt x="776" y="1293"/>
                    <a:pt x="776" y="652"/>
                  </a:cubicBezTo>
                  <a:close/>
                  <a:moveTo>
                    <a:pt x="383" y="0"/>
                  </a:moveTo>
                  <a:cubicBezTo>
                    <a:pt x="259" y="0"/>
                    <a:pt x="124" y="135"/>
                    <a:pt x="124" y="259"/>
                  </a:cubicBezTo>
                  <a:cubicBezTo>
                    <a:pt x="0" y="1427"/>
                    <a:pt x="124" y="1944"/>
                    <a:pt x="517" y="2203"/>
                  </a:cubicBezTo>
                  <a:cubicBezTo>
                    <a:pt x="1293" y="2585"/>
                    <a:pt x="2843" y="2585"/>
                    <a:pt x="4518" y="2585"/>
                  </a:cubicBezTo>
                  <a:cubicBezTo>
                    <a:pt x="4863" y="2544"/>
                    <a:pt x="5194" y="2530"/>
                    <a:pt x="5530" y="2530"/>
                  </a:cubicBezTo>
                  <a:cubicBezTo>
                    <a:pt x="6201" y="2530"/>
                    <a:pt x="6893" y="2585"/>
                    <a:pt x="7754" y="2585"/>
                  </a:cubicBezTo>
                  <a:cubicBezTo>
                    <a:pt x="8654" y="2585"/>
                    <a:pt x="9688" y="2719"/>
                    <a:pt x="10980" y="2719"/>
                  </a:cubicBezTo>
                  <a:lnTo>
                    <a:pt x="12790" y="2719"/>
                  </a:lnTo>
                  <a:cubicBezTo>
                    <a:pt x="13699" y="2585"/>
                    <a:pt x="14733" y="2585"/>
                    <a:pt x="15767" y="2585"/>
                  </a:cubicBezTo>
                  <a:cubicBezTo>
                    <a:pt x="18476" y="2461"/>
                    <a:pt x="20937" y="2327"/>
                    <a:pt x="21578" y="2203"/>
                  </a:cubicBezTo>
                  <a:cubicBezTo>
                    <a:pt x="21836" y="2203"/>
                    <a:pt x="22095" y="1944"/>
                    <a:pt x="22095" y="1686"/>
                  </a:cubicBezTo>
                  <a:cubicBezTo>
                    <a:pt x="22229" y="1169"/>
                    <a:pt x="21836" y="517"/>
                    <a:pt x="21061" y="259"/>
                  </a:cubicBezTo>
                  <a:lnTo>
                    <a:pt x="20802" y="259"/>
                  </a:lnTo>
                  <a:cubicBezTo>
                    <a:pt x="19516" y="670"/>
                    <a:pt x="17888" y="815"/>
                    <a:pt x="16178" y="815"/>
                  </a:cubicBezTo>
                  <a:cubicBezTo>
                    <a:pt x="14109" y="815"/>
                    <a:pt x="11921" y="603"/>
                    <a:pt x="10081" y="393"/>
                  </a:cubicBezTo>
                  <a:cubicBezTo>
                    <a:pt x="9564" y="393"/>
                    <a:pt x="9171" y="393"/>
                    <a:pt x="8788" y="259"/>
                  </a:cubicBezTo>
                  <a:cubicBezTo>
                    <a:pt x="6328" y="135"/>
                    <a:pt x="2451" y="0"/>
                    <a:pt x="3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47"/>
            <p:cNvSpPr/>
            <p:nvPr/>
          </p:nvSpPr>
          <p:spPr>
            <a:xfrm>
              <a:off x="2551475" y="4126600"/>
              <a:ext cx="413575" cy="1040375"/>
            </a:xfrm>
            <a:custGeom>
              <a:avLst/>
              <a:gdLst/>
              <a:ahLst/>
              <a:cxnLst/>
              <a:rect l="l" t="t" r="r" b="b"/>
              <a:pathLst>
                <a:path w="16543" h="41615" extrusionOk="0">
                  <a:moveTo>
                    <a:pt x="16543" y="0"/>
                  </a:moveTo>
                  <a:lnTo>
                    <a:pt x="5046" y="259"/>
                  </a:lnTo>
                  <a:lnTo>
                    <a:pt x="1034" y="35029"/>
                  </a:lnTo>
                  <a:cubicBezTo>
                    <a:pt x="1034" y="35029"/>
                    <a:pt x="910" y="36838"/>
                    <a:pt x="393" y="37221"/>
                  </a:cubicBezTo>
                  <a:cubicBezTo>
                    <a:pt x="0" y="37738"/>
                    <a:pt x="776" y="41615"/>
                    <a:pt x="776" y="41615"/>
                  </a:cubicBezTo>
                  <a:cubicBezTo>
                    <a:pt x="2719" y="41491"/>
                    <a:pt x="4787" y="41356"/>
                    <a:pt x="6721" y="40974"/>
                  </a:cubicBezTo>
                  <a:cubicBezTo>
                    <a:pt x="8530" y="40581"/>
                    <a:pt x="10081" y="39547"/>
                    <a:pt x="11115" y="37996"/>
                  </a:cubicBezTo>
                  <a:lnTo>
                    <a:pt x="9564" y="34378"/>
                  </a:lnTo>
                  <a:lnTo>
                    <a:pt x="165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47"/>
            <p:cNvSpPr/>
            <p:nvPr/>
          </p:nvSpPr>
          <p:spPr>
            <a:xfrm>
              <a:off x="2545000" y="4117025"/>
              <a:ext cx="426525" cy="1056425"/>
            </a:xfrm>
            <a:custGeom>
              <a:avLst/>
              <a:gdLst/>
              <a:ahLst/>
              <a:cxnLst/>
              <a:rect l="l" t="t" r="r" b="b"/>
              <a:pathLst>
                <a:path w="17061" h="42257" extrusionOk="0">
                  <a:moveTo>
                    <a:pt x="16285" y="642"/>
                  </a:moveTo>
                  <a:lnTo>
                    <a:pt x="9564" y="34761"/>
                  </a:lnTo>
                  <a:lnTo>
                    <a:pt x="9564" y="34895"/>
                  </a:lnTo>
                  <a:lnTo>
                    <a:pt x="10991" y="38379"/>
                  </a:lnTo>
                  <a:cubicBezTo>
                    <a:pt x="9957" y="39672"/>
                    <a:pt x="8531" y="40582"/>
                    <a:pt x="6856" y="40964"/>
                  </a:cubicBezTo>
                  <a:cubicBezTo>
                    <a:pt x="5046" y="41357"/>
                    <a:pt x="3103" y="41615"/>
                    <a:pt x="1293" y="41615"/>
                  </a:cubicBezTo>
                  <a:cubicBezTo>
                    <a:pt x="911" y="39930"/>
                    <a:pt x="776" y="38121"/>
                    <a:pt x="911" y="37862"/>
                  </a:cubicBezTo>
                  <a:cubicBezTo>
                    <a:pt x="1428" y="37345"/>
                    <a:pt x="1552" y="35670"/>
                    <a:pt x="1686" y="35412"/>
                  </a:cubicBezTo>
                  <a:lnTo>
                    <a:pt x="5563" y="1035"/>
                  </a:lnTo>
                  <a:lnTo>
                    <a:pt x="16285" y="642"/>
                  </a:lnTo>
                  <a:close/>
                  <a:moveTo>
                    <a:pt x="16802" y="1"/>
                  </a:moveTo>
                  <a:lnTo>
                    <a:pt x="5305" y="259"/>
                  </a:lnTo>
                  <a:cubicBezTo>
                    <a:pt x="5046" y="259"/>
                    <a:pt x="4912" y="383"/>
                    <a:pt x="4912" y="642"/>
                  </a:cubicBezTo>
                  <a:lnTo>
                    <a:pt x="1035" y="35278"/>
                  </a:lnTo>
                  <a:cubicBezTo>
                    <a:pt x="911" y="36053"/>
                    <a:pt x="776" y="37221"/>
                    <a:pt x="518" y="37480"/>
                  </a:cubicBezTo>
                  <a:cubicBezTo>
                    <a:pt x="1" y="37997"/>
                    <a:pt x="394" y="40582"/>
                    <a:pt x="652" y="41998"/>
                  </a:cubicBezTo>
                  <a:cubicBezTo>
                    <a:pt x="652" y="42132"/>
                    <a:pt x="776" y="42256"/>
                    <a:pt x="1035" y="42256"/>
                  </a:cubicBezTo>
                  <a:cubicBezTo>
                    <a:pt x="2978" y="42256"/>
                    <a:pt x="5046" y="41998"/>
                    <a:pt x="6980" y="41615"/>
                  </a:cubicBezTo>
                  <a:cubicBezTo>
                    <a:pt x="8923" y="41223"/>
                    <a:pt x="10474" y="40189"/>
                    <a:pt x="11632" y="38638"/>
                  </a:cubicBezTo>
                  <a:lnTo>
                    <a:pt x="11632" y="38255"/>
                  </a:lnTo>
                  <a:lnTo>
                    <a:pt x="10216" y="34761"/>
                  </a:lnTo>
                  <a:lnTo>
                    <a:pt x="17060" y="383"/>
                  </a:lnTo>
                  <a:lnTo>
                    <a:pt x="17060" y="125"/>
                  </a:lnTo>
                  <a:cubicBezTo>
                    <a:pt x="16936" y="1"/>
                    <a:pt x="16802" y="1"/>
                    <a:pt x="168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47"/>
            <p:cNvSpPr/>
            <p:nvPr/>
          </p:nvSpPr>
          <p:spPr>
            <a:xfrm>
              <a:off x="3197650" y="5002075"/>
              <a:ext cx="610800" cy="256450"/>
            </a:xfrm>
            <a:custGeom>
              <a:avLst/>
              <a:gdLst/>
              <a:ahLst/>
              <a:cxnLst/>
              <a:rect l="l" t="t" r="r" b="b"/>
              <a:pathLst>
                <a:path w="24432" h="10258" extrusionOk="0">
                  <a:moveTo>
                    <a:pt x="7698" y="0"/>
                  </a:moveTo>
                  <a:cubicBezTo>
                    <a:pt x="4095" y="0"/>
                    <a:pt x="259" y="2646"/>
                    <a:pt x="259" y="3112"/>
                  </a:cubicBezTo>
                  <a:cubicBezTo>
                    <a:pt x="259" y="3753"/>
                    <a:pt x="1" y="7630"/>
                    <a:pt x="1552" y="7630"/>
                  </a:cubicBezTo>
                  <a:cubicBezTo>
                    <a:pt x="2978" y="7630"/>
                    <a:pt x="9823" y="9698"/>
                    <a:pt x="14217" y="10091"/>
                  </a:cubicBezTo>
                  <a:cubicBezTo>
                    <a:pt x="15207" y="10207"/>
                    <a:pt x="16270" y="10258"/>
                    <a:pt x="17323" y="10258"/>
                  </a:cubicBezTo>
                  <a:cubicBezTo>
                    <a:pt x="20939" y="10258"/>
                    <a:pt x="24432" y="9657"/>
                    <a:pt x="24432" y="9057"/>
                  </a:cubicBezTo>
                  <a:cubicBezTo>
                    <a:pt x="24432" y="8281"/>
                    <a:pt x="21847" y="7506"/>
                    <a:pt x="19387" y="6730"/>
                  </a:cubicBezTo>
                  <a:cubicBezTo>
                    <a:pt x="16936" y="5955"/>
                    <a:pt x="11632" y="1561"/>
                    <a:pt x="11632" y="1561"/>
                  </a:cubicBezTo>
                  <a:cubicBezTo>
                    <a:pt x="10529" y="419"/>
                    <a:pt x="9132" y="0"/>
                    <a:pt x="76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7"/>
            <p:cNvSpPr/>
            <p:nvPr/>
          </p:nvSpPr>
          <p:spPr>
            <a:xfrm>
              <a:off x="3194550" y="4994575"/>
              <a:ext cx="623475" cy="272700"/>
            </a:xfrm>
            <a:custGeom>
              <a:avLst/>
              <a:gdLst/>
              <a:ahLst/>
              <a:cxnLst/>
              <a:rect l="l" t="t" r="r" b="b"/>
              <a:pathLst>
                <a:path w="24939" h="10908" extrusionOk="0">
                  <a:moveTo>
                    <a:pt x="7797" y="627"/>
                  </a:moveTo>
                  <a:cubicBezTo>
                    <a:pt x="9302" y="627"/>
                    <a:pt x="10535" y="1148"/>
                    <a:pt x="11498" y="2119"/>
                  </a:cubicBezTo>
                  <a:cubicBezTo>
                    <a:pt x="11756" y="2243"/>
                    <a:pt x="16926" y="6637"/>
                    <a:pt x="19386" y="7413"/>
                  </a:cubicBezTo>
                  <a:lnTo>
                    <a:pt x="19903" y="7547"/>
                  </a:lnTo>
                  <a:cubicBezTo>
                    <a:pt x="21320" y="7930"/>
                    <a:pt x="24039" y="8840"/>
                    <a:pt x="24163" y="9357"/>
                  </a:cubicBezTo>
                  <a:cubicBezTo>
                    <a:pt x="23756" y="9764"/>
                    <a:pt x="20460" y="10248"/>
                    <a:pt x="17058" y="10248"/>
                  </a:cubicBezTo>
                  <a:cubicBezTo>
                    <a:pt x="16142" y="10248"/>
                    <a:pt x="15218" y="10213"/>
                    <a:pt x="14341" y="10132"/>
                  </a:cubicBezTo>
                  <a:cubicBezTo>
                    <a:pt x="11891" y="9874"/>
                    <a:pt x="8655" y="9098"/>
                    <a:pt x="6070" y="8581"/>
                  </a:cubicBezTo>
                  <a:cubicBezTo>
                    <a:pt x="4002" y="8064"/>
                    <a:pt x="2327" y="7671"/>
                    <a:pt x="1676" y="7671"/>
                  </a:cubicBezTo>
                  <a:cubicBezTo>
                    <a:pt x="1552" y="7671"/>
                    <a:pt x="1417" y="7547"/>
                    <a:pt x="1293" y="7547"/>
                  </a:cubicBezTo>
                  <a:cubicBezTo>
                    <a:pt x="642" y="6772"/>
                    <a:pt x="776" y="4446"/>
                    <a:pt x="776" y="3670"/>
                  </a:cubicBezTo>
                  <a:lnTo>
                    <a:pt x="776" y="3412"/>
                  </a:lnTo>
                  <a:cubicBezTo>
                    <a:pt x="1035" y="3019"/>
                    <a:pt x="3878" y="1085"/>
                    <a:pt x="6845" y="693"/>
                  </a:cubicBezTo>
                  <a:cubicBezTo>
                    <a:pt x="7174" y="649"/>
                    <a:pt x="7491" y="627"/>
                    <a:pt x="7797" y="627"/>
                  </a:cubicBezTo>
                  <a:close/>
                  <a:moveTo>
                    <a:pt x="7828" y="1"/>
                  </a:moveTo>
                  <a:cubicBezTo>
                    <a:pt x="6325" y="1"/>
                    <a:pt x="4864" y="431"/>
                    <a:pt x="3878" y="827"/>
                  </a:cubicBezTo>
                  <a:cubicBezTo>
                    <a:pt x="2193" y="1468"/>
                    <a:pt x="125" y="2760"/>
                    <a:pt x="125" y="3412"/>
                  </a:cubicBezTo>
                  <a:lnTo>
                    <a:pt x="125" y="3670"/>
                  </a:lnTo>
                  <a:cubicBezTo>
                    <a:pt x="1" y="5221"/>
                    <a:pt x="1" y="7154"/>
                    <a:pt x="776" y="7930"/>
                  </a:cubicBezTo>
                  <a:cubicBezTo>
                    <a:pt x="1035" y="8188"/>
                    <a:pt x="1293" y="8323"/>
                    <a:pt x="1676" y="8323"/>
                  </a:cubicBezTo>
                  <a:cubicBezTo>
                    <a:pt x="2327" y="8323"/>
                    <a:pt x="4002" y="8705"/>
                    <a:pt x="5946" y="9222"/>
                  </a:cubicBezTo>
                  <a:cubicBezTo>
                    <a:pt x="8530" y="9739"/>
                    <a:pt x="11756" y="10515"/>
                    <a:pt x="14341" y="10773"/>
                  </a:cubicBezTo>
                  <a:cubicBezTo>
                    <a:pt x="15251" y="10907"/>
                    <a:pt x="16285" y="10907"/>
                    <a:pt x="17184" y="10907"/>
                  </a:cubicBezTo>
                  <a:cubicBezTo>
                    <a:pt x="20544" y="10907"/>
                    <a:pt x="24039" y="10391"/>
                    <a:pt x="24680" y="9739"/>
                  </a:cubicBezTo>
                  <a:cubicBezTo>
                    <a:pt x="24814" y="9615"/>
                    <a:pt x="24939" y="9481"/>
                    <a:pt x="24939" y="9357"/>
                  </a:cubicBezTo>
                  <a:cubicBezTo>
                    <a:pt x="24939" y="8447"/>
                    <a:pt x="23129" y="7806"/>
                    <a:pt x="20027" y="6896"/>
                  </a:cubicBezTo>
                  <a:lnTo>
                    <a:pt x="19645" y="6772"/>
                  </a:lnTo>
                  <a:cubicBezTo>
                    <a:pt x="17319" y="5996"/>
                    <a:pt x="12273" y="1861"/>
                    <a:pt x="11891" y="1602"/>
                  </a:cubicBezTo>
                  <a:cubicBezTo>
                    <a:pt x="10751" y="397"/>
                    <a:pt x="9270" y="1"/>
                    <a:pt x="78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7"/>
            <p:cNvSpPr/>
            <p:nvPr/>
          </p:nvSpPr>
          <p:spPr>
            <a:xfrm>
              <a:off x="3207475" y="5157400"/>
              <a:ext cx="600975" cy="101125"/>
            </a:xfrm>
            <a:custGeom>
              <a:avLst/>
              <a:gdLst/>
              <a:ahLst/>
              <a:cxnLst/>
              <a:rect l="l" t="t" r="r" b="b"/>
              <a:pathLst>
                <a:path w="24039" h="4045" extrusionOk="0">
                  <a:moveTo>
                    <a:pt x="1" y="0"/>
                  </a:moveTo>
                  <a:lnTo>
                    <a:pt x="1" y="0"/>
                  </a:lnTo>
                  <a:cubicBezTo>
                    <a:pt x="259" y="776"/>
                    <a:pt x="518" y="1417"/>
                    <a:pt x="1159" y="1417"/>
                  </a:cubicBezTo>
                  <a:cubicBezTo>
                    <a:pt x="2710" y="1417"/>
                    <a:pt x="9430" y="3485"/>
                    <a:pt x="13824" y="3878"/>
                  </a:cubicBezTo>
                  <a:cubicBezTo>
                    <a:pt x="14814" y="3994"/>
                    <a:pt x="15877" y="4045"/>
                    <a:pt x="16930" y="4045"/>
                  </a:cubicBezTo>
                  <a:cubicBezTo>
                    <a:pt x="20546" y="4045"/>
                    <a:pt x="24039" y="3444"/>
                    <a:pt x="24039" y="2844"/>
                  </a:cubicBezTo>
                  <a:cubicBezTo>
                    <a:pt x="24039" y="2585"/>
                    <a:pt x="23780" y="2327"/>
                    <a:pt x="23264" y="2068"/>
                  </a:cubicBezTo>
                  <a:cubicBezTo>
                    <a:pt x="21193" y="2312"/>
                    <a:pt x="19093" y="2441"/>
                    <a:pt x="17005" y="2441"/>
                  </a:cubicBezTo>
                  <a:cubicBezTo>
                    <a:pt x="14662" y="2441"/>
                    <a:pt x="12334" y="2278"/>
                    <a:pt x="10081" y="1934"/>
                  </a:cubicBezTo>
                  <a:cubicBezTo>
                    <a:pt x="5553" y="1293"/>
                    <a:pt x="1934" y="383"/>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7"/>
            <p:cNvSpPr/>
            <p:nvPr/>
          </p:nvSpPr>
          <p:spPr>
            <a:xfrm>
              <a:off x="3201025" y="5147575"/>
              <a:ext cx="617000" cy="119700"/>
            </a:xfrm>
            <a:custGeom>
              <a:avLst/>
              <a:gdLst/>
              <a:ahLst/>
              <a:cxnLst/>
              <a:rect l="l" t="t" r="r" b="b"/>
              <a:pathLst>
                <a:path w="24680" h="4788" extrusionOk="0">
                  <a:moveTo>
                    <a:pt x="776" y="776"/>
                  </a:moveTo>
                  <a:lnTo>
                    <a:pt x="776" y="776"/>
                  </a:lnTo>
                  <a:cubicBezTo>
                    <a:pt x="2709" y="1293"/>
                    <a:pt x="6204" y="2068"/>
                    <a:pt x="10205" y="2585"/>
                  </a:cubicBezTo>
                  <a:cubicBezTo>
                    <a:pt x="12620" y="2943"/>
                    <a:pt x="15034" y="3142"/>
                    <a:pt x="17449" y="3142"/>
                  </a:cubicBezTo>
                  <a:cubicBezTo>
                    <a:pt x="19428" y="3142"/>
                    <a:pt x="21408" y="3008"/>
                    <a:pt x="23387" y="2720"/>
                  </a:cubicBezTo>
                  <a:cubicBezTo>
                    <a:pt x="23780" y="2978"/>
                    <a:pt x="23904" y="3102"/>
                    <a:pt x="24038" y="3237"/>
                  </a:cubicBezTo>
                  <a:cubicBezTo>
                    <a:pt x="23525" y="3644"/>
                    <a:pt x="20368" y="4128"/>
                    <a:pt x="16902" y="4128"/>
                  </a:cubicBezTo>
                  <a:cubicBezTo>
                    <a:pt x="15969" y="4128"/>
                    <a:pt x="15014" y="4093"/>
                    <a:pt x="14082" y="4012"/>
                  </a:cubicBezTo>
                  <a:cubicBezTo>
                    <a:pt x="11632" y="3754"/>
                    <a:pt x="8396" y="2978"/>
                    <a:pt x="5811" y="2327"/>
                  </a:cubicBezTo>
                  <a:cubicBezTo>
                    <a:pt x="3743" y="1944"/>
                    <a:pt x="2068" y="1551"/>
                    <a:pt x="1417" y="1551"/>
                  </a:cubicBezTo>
                  <a:cubicBezTo>
                    <a:pt x="1158" y="1551"/>
                    <a:pt x="900" y="1293"/>
                    <a:pt x="776" y="776"/>
                  </a:cubicBezTo>
                  <a:close/>
                  <a:moveTo>
                    <a:pt x="383" y="1"/>
                  </a:moveTo>
                  <a:cubicBezTo>
                    <a:pt x="259" y="1"/>
                    <a:pt x="124" y="1"/>
                    <a:pt x="124" y="135"/>
                  </a:cubicBezTo>
                  <a:cubicBezTo>
                    <a:pt x="0" y="259"/>
                    <a:pt x="0" y="259"/>
                    <a:pt x="0" y="393"/>
                  </a:cubicBezTo>
                  <a:cubicBezTo>
                    <a:pt x="259" y="1551"/>
                    <a:pt x="641" y="2203"/>
                    <a:pt x="1417" y="2203"/>
                  </a:cubicBezTo>
                  <a:cubicBezTo>
                    <a:pt x="2068" y="2203"/>
                    <a:pt x="3743" y="2585"/>
                    <a:pt x="5687" y="2978"/>
                  </a:cubicBezTo>
                  <a:cubicBezTo>
                    <a:pt x="8271" y="3619"/>
                    <a:pt x="11497" y="4395"/>
                    <a:pt x="14082" y="4653"/>
                  </a:cubicBezTo>
                  <a:cubicBezTo>
                    <a:pt x="14992" y="4787"/>
                    <a:pt x="15891" y="4787"/>
                    <a:pt x="16925" y="4787"/>
                  </a:cubicBezTo>
                  <a:cubicBezTo>
                    <a:pt x="20285" y="4787"/>
                    <a:pt x="23780" y="4271"/>
                    <a:pt x="24421" y="3619"/>
                  </a:cubicBezTo>
                  <a:cubicBezTo>
                    <a:pt x="24680" y="3495"/>
                    <a:pt x="24680" y="3361"/>
                    <a:pt x="24680" y="3237"/>
                  </a:cubicBezTo>
                  <a:cubicBezTo>
                    <a:pt x="24680" y="2720"/>
                    <a:pt x="24163" y="2327"/>
                    <a:pt x="23646" y="2068"/>
                  </a:cubicBezTo>
                  <a:lnTo>
                    <a:pt x="23387" y="2068"/>
                  </a:lnTo>
                  <a:cubicBezTo>
                    <a:pt x="21468" y="2362"/>
                    <a:pt x="19494" y="2496"/>
                    <a:pt x="17515" y="2496"/>
                  </a:cubicBezTo>
                  <a:cubicBezTo>
                    <a:pt x="15102" y="2496"/>
                    <a:pt x="12680" y="2296"/>
                    <a:pt x="10339" y="1944"/>
                  </a:cubicBezTo>
                  <a:cubicBezTo>
                    <a:pt x="5945" y="1293"/>
                    <a:pt x="2192" y="517"/>
                    <a:pt x="3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7"/>
            <p:cNvSpPr/>
            <p:nvPr/>
          </p:nvSpPr>
          <p:spPr>
            <a:xfrm>
              <a:off x="2118525" y="3733300"/>
              <a:ext cx="1693050" cy="1467925"/>
            </a:xfrm>
            <a:custGeom>
              <a:avLst/>
              <a:gdLst/>
              <a:ahLst/>
              <a:cxnLst/>
              <a:rect l="l" t="t" r="r" b="b"/>
              <a:pathLst>
                <a:path w="67722" h="58717" extrusionOk="0">
                  <a:moveTo>
                    <a:pt x="33584" y="1"/>
                  </a:moveTo>
                  <a:cubicBezTo>
                    <a:pt x="31772" y="1"/>
                    <a:pt x="29963" y="73"/>
                    <a:pt x="28174" y="224"/>
                  </a:cubicBezTo>
                  <a:lnTo>
                    <a:pt x="1551" y="358"/>
                  </a:lnTo>
                  <a:cubicBezTo>
                    <a:pt x="1551" y="358"/>
                    <a:pt x="0" y="6820"/>
                    <a:pt x="776" y="10046"/>
                  </a:cubicBezTo>
                  <a:cubicBezTo>
                    <a:pt x="1551" y="13282"/>
                    <a:pt x="2844" y="15350"/>
                    <a:pt x="16543" y="16901"/>
                  </a:cubicBezTo>
                  <a:cubicBezTo>
                    <a:pt x="18938" y="17174"/>
                    <a:pt x="21620" y="17287"/>
                    <a:pt x="24411" y="17287"/>
                  </a:cubicBezTo>
                  <a:cubicBezTo>
                    <a:pt x="37437" y="17287"/>
                    <a:pt x="52863" y="14833"/>
                    <a:pt x="52864" y="14833"/>
                  </a:cubicBezTo>
                  <a:lnTo>
                    <a:pt x="52864" y="14833"/>
                  </a:lnTo>
                  <a:cubicBezTo>
                    <a:pt x="52864" y="14833"/>
                    <a:pt x="44593" y="44165"/>
                    <a:pt x="44334" y="44682"/>
                  </a:cubicBezTo>
                  <a:cubicBezTo>
                    <a:pt x="44200" y="45075"/>
                    <a:pt x="43424" y="50110"/>
                    <a:pt x="43042" y="52177"/>
                  </a:cubicBezTo>
                  <a:cubicBezTo>
                    <a:pt x="42525" y="54121"/>
                    <a:pt x="42525" y="58257"/>
                    <a:pt x="43166" y="58257"/>
                  </a:cubicBezTo>
                  <a:cubicBezTo>
                    <a:pt x="43510" y="58257"/>
                    <a:pt x="44719" y="58716"/>
                    <a:pt x="46366" y="58716"/>
                  </a:cubicBezTo>
                  <a:cubicBezTo>
                    <a:pt x="47189" y="58716"/>
                    <a:pt x="48122" y="58601"/>
                    <a:pt x="49111" y="58257"/>
                  </a:cubicBezTo>
                  <a:cubicBezTo>
                    <a:pt x="51954" y="57088"/>
                    <a:pt x="55707" y="53087"/>
                    <a:pt x="55707" y="53087"/>
                  </a:cubicBezTo>
                  <a:cubicBezTo>
                    <a:pt x="55707" y="52570"/>
                    <a:pt x="55707" y="52177"/>
                    <a:pt x="55449" y="51661"/>
                  </a:cubicBezTo>
                  <a:cubicBezTo>
                    <a:pt x="55190" y="51144"/>
                    <a:pt x="53898" y="49986"/>
                    <a:pt x="53898" y="48952"/>
                  </a:cubicBezTo>
                  <a:cubicBezTo>
                    <a:pt x="53898" y="47918"/>
                    <a:pt x="67721" y="6562"/>
                    <a:pt x="67463" y="4494"/>
                  </a:cubicBezTo>
                  <a:cubicBezTo>
                    <a:pt x="67204" y="2550"/>
                    <a:pt x="49762" y="1516"/>
                    <a:pt x="41873" y="482"/>
                  </a:cubicBezTo>
                  <a:cubicBezTo>
                    <a:pt x="39140" y="170"/>
                    <a:pt x="36358" y="1"/>
                    <a:pt x="335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7"/>
            <p:cNvSpPr/>
            <p:nvPr/>
          </p:nvSpPr>
          <p:spPr>
            <a:xfrm>
              <a:off x="2108950" y="3726850"/>
              <a:ext cx="1709075" cy="1482275"/>
            </a:xfrm>
            <a:custGeom>
              <a:avLst/>
              <a:gdLst/>
              <a:ahLst/>
              <a:cxnLst/>
              <a:rect l="l" t="t" r="r" b="b"/>
              <a:pathLst>
                <a:path w="68363" h="59291" extrusionOk="0">
                  <a:moveTo>
                    <a:pt x="33950" y="647"/>
                  </a:moveTo>
                  <a:cubicBezTo>
                    <a:pt x="36730" y="647"/>
                    <a:pt x="39518" y="820"/>
                    <a:pt x="42256" y="1133"/>
                  </a:cubicBezTo>
                  <a:cubicBezTo>
                    <a:pt x="44066" y="1392"/>
                    <a:pt x="46392" y="1516"/>
                    <a:pt x="48853" y="1774"/>
                  </a:cubicBezTo>
                  <a:cubicBezTo>
                    <a:pt x="55315" y="2426"/>
                    <a:pt x="67329" y="3584"/>
                    <a:pt x="67463" y="4876"/>
                  </a:cubicBezTo>
                  <a:cubicBezTo>
                    <a:pt x="67721" y="6044"/>
                    <a:pt x="62035" y="23486"/>
                    <a:pt x="58416" y="34994"/>
                  </a:cubicBezTo>
                  <a:cubicBezTo>
                    <a:pt x="55180" y="44940"/>
                    <a:pt x="54022" y="48817"/>
                    <a:pt x="54022" y="49210"/>
                  </a:cubicBezTo>
                  <a:cubicBezTo>
                    <a:pt x="54022" y="50109"/>
                    <a:pt x="54539" y="50885"/>
                    <a:pt x="55056" y="51536"/>
                  </a:cubicBezTo>
                  <a:lnTo>
                    <a:pt x="55573" y="52053"/>
                  </a:lnTo>
                  <a:cubicBezTo>
                    <a:pt x="55697" y="52435"/>
                    <a:pt x="55832" y="52828"/>
                    <a:pt x="55832" y="53211"/>
                  </a:cubicBezTo>
                  <a:cubicBezTo>
                    <a:pt x="55180" y="53862"/>
                    <a:pt x="51954" y="57222"/>
                    <a:pt x="49370" y="58122"/>
                  </a:cubicBezTo>
                  <a:cubicBezTo>
                    <a:pt x="48393" y="58526"/>
                    <a:pt x="47469" y="58648"/>
                    <a:pt x="46653" y="58648"/>
                  </a:cubicBezTo>
                  <a:cubicBezTo>
                    <a:pt x="45629" y="58648"/>
                    <a:pt x="44775" y="58455"/>
                    <a:pt x="44200" y="58380"/>
                  </a:cubicBezTo>
                  <a:cubicBezTo>
                    <a:pt x="43942" y="58256"/>
                    <a:pt x="43807" y="58256"/>
                    <a:pt x="43683" y="58256"/>
                  </a:cubicBezTo>
                  <a:cubicBezTo>
                    <a:pt x="43290" y="57605"/>
                    <a:pt x="43290" y="54379"/>
                    <a:pt x="43683" y="52435"/>
                  </a:cubicBezTo>
                  <a:cubicBezTo>
                    <a:pt x="43942" y="51402"/>
                    <a:pt x="44324" y="49334"/>
                    <a:pt x="44583" y="47659"/>
                  </a:cubicBezTo>
                  <a:cubicBezTo>
                    <a:pt x="44841" y="46366"/>
                    <a:pt x="44976" y="45198"/>
                    <a:pt x="45100" y="45074"/>
                  </a:cubicBezTo>
                  <a:cubicBezTo>
                    <a:pt x="45234" y="44557"/>
                    <a:pt x="53247" y="16383"/>
                    <a:pt x="53629" y="15091"/>
                  </a:cubicBezTo>
                  <a:cubicBezTo>
                    <a:pt x="53629" y="14957"/>
                    <a:pt x="53629" y="14957"/>
                    <a:pt x="53505" y="14833"/>
                  </a:cubicBezTo>
                  <a:cubicBezTo>
                    <a:pt x="53505" y="14698"/>
                    <a:pt x="53371" y="14698"/>
                    <a:pt x="53247" y="14698"/>
                  </a:cubicBezTo>
                  <a:cubicBezTo>
                    <a:pt x="53031" y="14698"/>
                    <a:pt x="37173" y="17229"/>
                    <a:pt x="24125" y="17229"/>
                  </a:cubicBezTo>
                  <a:cubicBezTo>
                    <a:pt x="21572" y="17229"/>
                    <a:pt x="19126" y="17132"/>
                    <a:pt x="16926" y="16900"/>
                  </a:cubicBezTo>
                  <a:cubicBezTo>
                    <a:pt x="3620" y="15349"/>
                    <a:pt x="2193" y="13282"/>
                    <a:pt x="1417" y="10180"/>
                  </a:cubicBezTo>
                  <a:cubicBezTo>
                    <a:pt x="776" y="7461"/>
                    <a:pt x="1934" y="2167"/>
                    <a:pt x="2193" y="999"/>
                  </a:cubicBezTo>
                  <a:lnTo>
                    <a:pt x="28557" y="875"/>
                  </a:lnTo>
                  <a:cubicBezTo>
                    <a:pt x="30341" y="720"/>
                    <a:pt x="32143" y="647"/>
                    <a:pt x="33950" y="647"/>
                  </a:cubicBezTo>
                  <a:close/>
                  <a:moveTo>
                    <a:pt x="33975" y="0"/>
                  </a:moveTo>
                  <a:cubicBezTo>
                    <a:pt x="32155" y="0"/>
                    <a:pt x="30346" y="72"/>
                    <a:pt x="28557" y="224"/>
                  </a:cubicBezTo>
                  <a:lnTo>
                    <a:pt x="1934" y="358"/>
                  </a:lnTo>
                  <a:cubicBezTo>
                    <a:pt x="1810" y="358"/>
                    <a:pt x="1676" y="482"/>
                    <a:pt x="1552" y="616"/>
                  </a:cubicBezTo>
                  <a:cubicBezTo>
                    <a:pt x="1552" y="875"/>
                    <a:pt x="1" y="7078"/>
                    <a:pt x="776" y="10304"/>
                  </a:cubicBezTo>
                  <a:cubicBezTo>
                    <a:pt x="1676" y="13799"/>
                    <a:pt x="3103" y="15990"/>
                    <a:pt x="16802" y="17541"/>
                  </a:cubicBezTo>
                  <a:cubicBezTo>
                    <a:pt x="19062" y="17777"/>
                    <a:pt x="21580" y="17875"/>
                    <a:pt x="24207" y="17875"/>
                  </a:cubicBezTo>
                  <a:cubicBezTo>
                    <a:pt x="36001" y="17875"/>
                    <a:pt x="50004" y="15896"/>
                    <a:pt x="52854" y="15474"/>
                  </a:cubicBezTo>
                  <a:lnTo>
                    <a:pt x="52854" y="15474"/>
                  </a:lnTo>
                  <a:cubicBezTo>
                    <a:pt x="49887" y="25688"/>
                    <a:pt x="44583" y="44423"/>
                    <a:pt x="44459" y="44816"/>
                  </a:cubicBezTo>
                  <a:cubicBezTo>
                    <a:pt x="44324" y="45074"/>
                    <a:pt x="44200" y="45850"/>
                    <a:pt x="43942" y="47524"/>
                  </a:cubicBezTo>
                  <a:cubicBezTo>
                    <a:pt x="43683" y="49210"/>
                    <a:pt x="43290" y="51277"/>
                    <a:pt x="43032" y="52311"/>
                  </a:cubicBezTo>
                  <a:cubicBezTo>
                    <a:pt x="42649" y="54121"/>
                    <a:pt x="42515" y="57863"/>
                    <a:pt x="43166" y="58639"/>
                  </a:cubicBezTo>
                  <a:cubicBezTo>
                    <a:pt x="43290" y="58897"/>
                    <a:pt x="43425" y="58897"/>
                    <a:pt x="43549" y="58897"/>
                  </a:cubicBezTo>
                  <a:cubicBezTo>
                    <a:pt x="43683" y="58897"/>
                    <a:pt x="43807" y="58897"/>
                    <a:pt x="44066" y="59032"/>
                  </a:cubicBezTo>
                  <a:cubicBezTo>
                    <a:pt x="44717" y="59156"/>
                    <a:pt x="45617" y="59290"/>
                    <a:pt x="46651" y="59290"/>
                  </a:cubicBezTo>
                  <a:cubicBezTo>
                    <a:pt x="47560" y="59290"/>
                    <a:pt x="48594" y="59156"/>
                    <a:pt x="49628" y="58773"/>
                  </a:cubicBezTo>
                  <a:cubicBezTo>
                    <a:pt x="52596" y="57739"/>
                    <a:pt x="56214" y="53728"/>
                    <a:pt x="56349" y="53604"/>
                  </a:cubicBezTo>
                  <a:cubicBezTo>
                    <a:pt x="56473" y="53469"/>
                    <a:pt x="56473" y="53469"/>
                    <a:pt x="56473" y="53345"/>
                  </a:cubicBezTo>
                  <a:cubicBezTo>
                    <a:pt x="56473" y="52828"/>
                    <a:pt x="56349" y="52311"/>
                    <a:pt x="56090" y="51794"/>
                  </a:cubicBezTo>
                  <a:cubicBezTo>
                    <a:pt x="56090" y="51660"/>
                    <a:pt x="55832" y="51402"/>
                    <a:pt x="55573" y="51019"/>
                  </a:cubicBezTo>
                  <a:cubicBezTo>
                    <a:pt x="55180" y="50502"/>
                    <a:pt x="54663" y="49851"/>
                    <a:pt x="54663" y="49210"/>
                  </a:cubicBezTo>
                  <a:cubicBezTo>
                    <a:pt x="54663" y="48693"/>
                    <a:pt x="56731" y="42096"/>
                    <a:pt x="59057" y="35252"/>
                  </a:cubicBezTo>
                  <a:cubicBezTo>
                    <a:pt x="64361" y="18710"/>
                    <a:pt x="68363" y="5910"/>
                    <a:pt x="68104" y="4752"/>
                  </a:cubicBezTo>
                  <a:cubicBezTo>
                    <a:pt x="67980" y="3201"/>
                    <a:pt x="62035" y="2426"/>
                    <a:pt x="48853" y="1133"/>
                  </a:cubicBezTo>
                  <a:cubicBezTo>
                    <a:pt x="46392" y="875"/>
                    <a:pt x="44066" y="740"/>
                    <a:pt x="42391" y="482"/>
                  </a:cubicBezTo>
                  <a:cubicBezTo>
                    <a:pt x="39576" y="169"/>
                    <a:pt x="36762" y="0"/>
                    <a:pt x="339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7"/>
            <p:cNvSpPr/>
            <p:nvPr/>
          </p:nvSpPr>
          <p:spPr>
            <a:xfrm>
              <a:off x="2745325" y="3978825"/>
              <a:ext cx="42150" cy="47775"/>
            </a:xfrm>
            <a:custGeom>
              <a:avLst/>
              <a:gdLst/>
              <a:ahLst/>
              <a:cxnLst/>
              <a:rect l="l" t="t" r="r" b="b"/>
              <a:pathLst>
                <a:path w="1686" h="1911" extrusionOk="0">
                  <a:moveTo>
                    <a:pt x="1297" y="0"/>
                  </a:moveTo>
                  <a:cubicBezTo>
                    <a:pt x="1200" y="0"/>
                    <a:pt x="1102" y="34"/>
                    <a:pt x="1034" y="101"/>
                  </a:cubicBezTo>
                  <a:cubicBezTo>
                    <a:pt x="776" y="618"/>
                    <a:pt x="393" y="1000"/>
                    <a:pt x="135" y="1393"/>
                  </a:cubicBezTo>
                  <a:cubicBezTo>
                    <a:pt x="1" y="1517"/>
                    <a:pt x="1" y="1652"/>
                    <a:pt x="135" y="1776"/>
                  </a:cubicBezTo>
                  <a:cubicBezTo>
                    <a:pt x="135" y="1910"/>
                    <a:pt x="259" y="1910"/>
                    <a:pt x="393" y="1910"/>
                  </a:cubicBezTo>
                  <a:cubicBezTo>
                    <a:pt x="393" y="1910"/>
                    <a:pt x="518" y="1910"/>
                    <a:pt x="518" y="1776"/>
                  </a:cubicBezTo>
                  <a:cubicBezTo>
                    <a:pt x="910" y="1393"/>
                    <a:pt x="1293" y="1000"/>
                    <a:pt x="1686" y="484"/>
                  </a:cubicBezTo>
                  <a:cubicBezTo>
                    <a:pt x="1686" y="359"/>
                    <a:pt x="1686" y="101"/>
                    <a:pt x="1551" y="101"/>
                  </a:cubicBezTo>
                  <a:cubicBezTo>
                    <a:pt x="1489" y="34"/>
                    <a:pt x="1394" y="0"/>
                    <a:pt x="12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47"/>
            <p:cNvSpPr/>
            <p:nvPr/>
          </p:nvSpPr>
          <p:spPr>
            <a:xfrm>
              <a:off x="2797025" y="3773150"/>
              <a:ext cx="96950" cy="175900"/>
            </a:xfrm>
            <a:custGeom>
              <a:avLst/>
              <a:gdLst/>
              <a:ahLst/>
              <a:cxnLst/>
              <a:rect l="l" t="t" r="r" b="b"/>
              <a:pathLst>
                <a:path w="3878" h="7036" extrusionOk="0">
                  <a:moveTo>
                    <a:pt x="3421" y="1"/>
                  </a:moveTo>
                  <a:cubicBezTo>
                    <a:pt x="3286" y="1"/>
                    <a:pt x="3197" y="93"/>
                    <a:pt x="3102" y="181"/>
                  </a:cubicBezTo>
                  <a:cubicBezTo>
                    <a:pt x="2327" y="2383"/>
                    <a:pt x="1293" y="4575"/>
                    <a:pt x="135" y="6643"/>
                  </a:cubicBezTo>
                  <a:cubicBezTo>
                    <a:pt x="0" y="6777"/>
                    <a:pt x="135" y="6901"/>
                    <a:pt x="259" y="7036"/>
                  </a:cubicBezTo>
                  <a:lnTo>
                    <a:pt x="393" y="7036"/>
                  </a:lnTo>
                  <a:cubicBezTo>
                    <a:pt x="517" y="7036"/>
                    <a:pt x="652" y="7036"/>
                    <a:pt x="776" y="6901"/>
                  </a:cubicBezTo>
                  <a:cubicBezTo>
                    <a:pt x="1810" y="4833"/>
                    <a:pt x="2844" y="2642"/>
                    <a:pt x="3753" y="439"/>
                  </a:cubicBezTo>
                  <a:cubicBezTo>
                    <a:pt x="3877" y="315"/>
                    <a:pt x="3753" y="57"/>
                    <a:pt x="3619" y="57"/>
                  </a:cubicBezTo>
                  <a:cubicBezTo>
                    <a:pt x="3543" y="17"/>
                    <a:pt x="3478" y="1"/>
                    <a:pt x="34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47"/>
            <p:cNvSpPr/>
            <p:nvPr/>
          </p:nvSpPr>
          <p:spPr>
            <a:xfrm>
              <a:off x="2629000" y="3811100"/>
              <a:ext cx="219750" cy="183175"/>
            </a:xfrm>
            <a:custGeom>
              <a:avLst/>
              <a:gdLst/>
              <a:ahLst/>
              <a:cxnLst/>
              <a:rect l="l" t="t" r="r" b="b"/>
              <a:pathLst>
                <a:path w="8790" h="7327" extrusionOk="0">
                  <a:moveTo>
                    <a:pt x="8323" y="1"/>
                  </a:moveTo>
                  <a:cubicBezTo>
                    <a:pt x="8212" y="1"/>
                    <a:pt x="8092" y="64"/>
                    <a:pt x="8014" y="214"/>
                  </a:cubicBezTo>
                  <a:cubicBezTo>
                    <a:pt x="6339" y="3191"/>
                    <a:pt x="3496" y="5518"/>
                    <a:pt x="259" y="6676"/>
                  </a:cubicBezTo>
                  <a:cubicBezTo>
                    <a:pt x="135" y="6810"/>
                    <a:pt x="1" y="6934"/>
                    <a:pt x="135" y="7193"/>
                  </a:cubicBezTo>
                  <a:cubicBezTo>
                    <a:pt x="135" y="7327"/>
                    <a:pt x="259" y="7327"/>
                    <a:pt x="394" y="7327"/>
                  </a:cubicBezTo>
                  <a:lnTo>
                    <a:pt x="518" y="7327"/>
                  </a:lnTo>
                  <a:cubicBezTo>
                    <a:pt x="3878" y="6035"/>
                    <a:pt x="6721" y="3574"/>
                    <a:pt x="8665" y="472"/>
                  </a:cubicBezTo>
                  <a:cubicBezTo>
                    <a:pt x="8789" y="348"/>
                    <a:pt x="8665" y="214"/>
                    <a:pt x="8531" y="90"/>
                  </a:cubicBezTo>
                  <a:cubicBezTo>
                    <a:pt x="8479" y="33"/>
                    <a:pt x="8403" y="1"/>
                    <a:pt x="83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7"/>
            <p:cNvSpPr/>
            <p:nvPr/>
          </p:nvSpPr>
          <p:spPr>
            <a:xfrm>
              <a:off x="3705050" y="4016750"/>
              <a:ext cx="38800" cy="12950"/>
            </a:xfrm>
            <a:custGeom>
              <a:avLst/>
              <a:gdLst/>
              <a:ahLst/>
              <a:cxnLst/>
              <a:rect l="l" t="t" r="r" b="b"/>
              <a:pathLst>
                <a:path w="1552" h="518" extrusionOk="0">
                  <a:moveTo>
                    <a:pt x="1551" y="0"/>
                  </a:moveTo>
                  <a:lnTo>
                    <a:pt x="1551" y="0"/>
                  </a:lnTo>
                  <a:cubicBezTo>
                    <a:pt x="1324" y="60"/>
                    <a:pt x="1096" y="143"/>
                    <a:pt x="869" y="228"/>
                  </a:cubicBezTo>
                  <a:lnTo>
                    <a:pt x="869" y="228"/>
                  </a:lnTo>
                  <a:lnTo>
                    <a:pt x="1551" y="0"/>
                  </a:lnTo>
                  <a:close/>
                  <a:moveTo>
                    <a:pt x="869" y="228"/>
                  </a:moveTo>
                  <a:lnTo>
                    <a:pt x="0" y="517"/>
                  </a:lnTo>
                  <a:cubicBezTo>
                    <a:pt x="290" y="448"/>
                    <a:pt x="579" y="336"/>
                    <a:pt x="869" y="22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7"/>
            <p:cNvSpPr/>
            <p:nvPr/>
          </p:nvSpPr>
          <p:spPr>
            <a:xfrm>
              <a:off x="3695225" y="4007175"/>
              <a:ext cx="58175" cy="32350"/>
            </a:xfrm>
            <a:custGeom>
              <a:avLst/>
              <a:gdLst/>
              <a:ahLst/>
              <a:cxnLst/>
              <a:rect l="l" t="t" r="r" b="b"/>
              <a:pathLst>
                <a:path w="2327" h="1294" extrusionOk="0">
                  <a:moveTo>
                    <a:pt x="1810" y="1"/>
                  </a:moveTo>
                  <a:cubicBezTo>
                    <a:pt x="1293" y="259"/>
                    <a:pt x="776" y="383"/>
                    <a:pt x="259" y="642"/>
                  </a:cubicBezTo>
                  <a:cubicBezTo>
                    <a:pt x="135" y="642"/>
                    <a:pt x="0" y="900"/>
                    <a:pt x="135" y="1035"/>
                  </a:cubicBezTo>
                  <a:cubicBezTo>
                    <a:pt x="135" y="1159"/>
                    <a:pt x="259" y="1293"/>
                    <a:pt x="393" y="1293"/>
                  </a:cubicBezTo>
                  <a:lnTo>
                    <a:pt x="517" y="1293"/>
                  </a:lnTo>
                  <a:cubicBezTo>
                    <a:pt x="1034" y="1035"/>
                    <a:pt x="1551" y="900"/>
                    <a:pt x="2068" y="642"/>
                  </a:cubicBezTo>
                  <a:cubicBezTo>
                    <a:pt x="2203" y="518"/>
                    <a:pt x="2327" y="383"/>
                    <a:pt x="2203" y="125"/>
                  </a:cubicBezTo>
                  <a:cubicBezTo>
                    <a:pt x="2203" y="1"/>
                    <a:pt x="1944" y="1"/>
                    <a:pt x="18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7"/>
            <p:cNvSpPr/>
            <p:nvPr/>
          </p:nvSpPr>
          <p:spPr>
            <a:xfrm>
              <a:off x="3440100" y="4049050"/>
              <a:ext cx="219750" cy="55075"/>
            </a:xfrm>
            <a:custGeom>
              <a:avLst/>
              <a:gdLst/>
              <a:ahLst/>
              <a:cxnLst/>
              <a:rect l="l" t="t" r="r" b="b"/>
              <a:pathLst>
                <a:path w="8790" h="2203" extrusionOk="0">
                  <a:moveTo>
                    <a:pt x="8789" y="1"/>
                  </a:moveTo>
                  <a:lnTo>
                    <a:pt x="1" y="2203"/>
                  </a:lnTo>
                  <a:cubicBezTo>
                    <a:pt x="2968" y="1552"/>
                    <a:pt x="5946" y="776"/>
                    <a:pt x="87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7"/>
            <p:cNvSpPr/>
            <p:nvPr/>
          </p:nvSpPr>
          <p:spPr>
            <a:xfrm>
              <a:off x="3430275" y="4039500"/>
              <a:ext cx="239125" cy="71100"/>
            </a:xfrm>
            <a:custGeom>
              <a:avLst/>
              <a:gdLst/>
              <a:ahLst/>
              <a:cxnLst/>
              <a:rect l="l" t="t" r="r" b="b"/>
              <a:pathLst>
                <a:path w="9565" h="2844" extrusionOk="0">
                  <a:moveTo>
                    <a:pt x="9048" y="0"/>
                  </a:moveTo>
                  <a:cubicBezTo>
                    <a:pt x="6204" y="900"/>
                    <a:pt x="3237" y="1675"/>
                    <a:pt x="394" y="2192"/>
                  </a:cubicBezTo>
                  <a:cubicBezTo>
                    <a:pt x="135" y="2192"/>
                    <a:pt x="1" y="2451"/>
                    <a:pt x="135" y="2585"/>
                  </a:cubicBezTo>
                  <a:cubicBezTo>
                    <a:pt x="135" y="2709"/>
                    <a:pt x="259" y="2843"/>
                    <a:pt x="394" y="2843"/>
                  </a:cubicBezTo>
                  <a:lnTo>
                    <a:pt x="518" y="2843"/>
                  </a:lnTo>
                  <a:cubicBezTo>
                    <a:pt x="3496" y="2327"/>
                    <a:pt x="6339" y="1551"/>
                    <a:pt x="9182" y="641"/>
                  </a:cubicBezTo>
                  <a:cubicBezTo>
                    <a:pt x="9441" y="641"/>
                    <a:pt x="9565" y="383"/>
                    <a:pt x="9441" y="259"/>
                  </a:cubicBezTo>
                  <a:cubicBezTo>
                    <a:pt x="9441" y="0"/>
                    <a:pt x="9182" y="0"/>
                    <a:pt x="90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7"/>
            <p:cNvSpPr/>
            <p:nvPr/>
          </p:nvSpPr>
          <p:spPr>
            <a:xfrm>
              <a:off x="3197650" y="2778425"/>
              <a:ext cx="707750" cy="783975"/>
            </a:xfrm>
            <a:custGeom>
              <a:avLst/>
              <a:gdLst/>
              <a:ahLst/>
              <a:cxnLst/>
              <a:rect l="l" t="t" r="r" b="b"/>
              <a:pathLst>
                <a:path w="28310" h="31359" extrusionOk="0">
                  <a:moveTo>
                    <a:pt x="22503" y="1"/>
                  </a:moveTo>
                  <a:cubicBezTo>
                    <a:pt x="22333" y="1"/>
                    <a:pt x="22113" y="200"/>
                    <a:pt x="21971" y="558"/>
                  </a:cubicBezTo>
                  <a:cubicBezTo>
                    <a:pt x="21847" y="1199"/>
                    <a:pt x="19903" y="2367"/>
                    <a:pt x="19779" y="2884"/>
                  </a:cubicBezTo>
                  <a:cubicBezTo>
                    <a:pt x="19645" y="3401"/>
                    <a:pt x="19262" y="5593"/>
                    <a:pt x="19262" y="5593"/>
                  </a:cubicBezTo>
                  <a:cubicBezTo>
                    <a:pt x="18611" y="6503"/>
                    <a:pt x="18611" y="10762"/>
                    <a:pt x="18611" y="10762"/>
                  </a:cubicBezTo>
                  <a:lnTo>
                    <a:pt x="6204" y="20067"/>
                  </a:lnTo>
                  <a:lnTo>
                    <a:pt x="1" y="27439"/>
                  </a:lnTo>
                  <a:cubicBezTo>
                    <a:pt x="1" y="27439"/>
                    <a:pt x="2426" y="31358"/>
                    <a:pt x="4002" y="31358"/>
                  </a:cubicBezTo>
                  <a:cubicBezTo>
                    <a:pt x="4095" y="31358"/>
                    <a:pt x="4185" y="31345"/>
                    <a:pt x="4271" y="31316"/>
                  </a:cubicBezTo>
                  <a:cubicBezTo>
                    <a:pt x="5822" y="30665"/>
                    <a:pt x="6597" y="30024"/>
                    <a:pt x="10216" y="27046"/>
                  </a:cubicBezTo>
                  <a:cubicBezTo>
                    <a:pt x="13318" y="24461"/>
                    <a:pt x="21072" y="12447"/>
                    <a:pt x="21072" y="12447"/>
                  </a:cubicBezTo>
                  <a:cubicBezTo>
                    <a:pt x="22488" y="11538"/>
                    <a:pt x="23781" y="10638"/>
                    <a:pt x="24949" y="9604"/>
                  </a:cubicBezTo>
                  <a:cubicBezTo>
                    <a:pt x="26365" y="8053"/>
                    <a:pt x="27141" y="5986"/>
                    <a:pt x="27275" y="3918"/>
                  </a:cubicBezTo>
                  <a:cubicBezTo>
                    <a:pt x="27275" y="3401"/>
                    <a:pt x="27275" y="2749"/>
                    <a:pt x="27399" y="2232"/>
                  </a:cubicBezTo>
                  <a:cubicBezTo>
                    <a:pt x="27792" y="940"/>
                    <a:pt x="28309" y="940"/>
                    <a:pt x="27792" y="558"/>
                  </a:cubicBezTo>
                  <a:cubicBezTo>
                    <a:pt x="27665" y="430"/>
                    <a:pt x="27537" y="373"/>
                    <a:pt x="27392" y="373"/>
                  </a:cubicBezTo>
                  <a:cubicBezTo>
                    <a:pt x="26949" y="373"/>
                    <a:pt x="26343" y="906"/>
                    <a:pt x="25073" y="1591"/>
                  </a:cubicBezTo>
                  <a:cubicBezTo>
                    <a:pt x="23398" y="2625"/>
                    <a:pt x="21713" y="3783"/>
                    <a:pt x="21713" y="3783"/>
                  </a:cubicBezTo>
                  <a:cubicBezTo>
                    <a:pt x="21713" y="3401"/>
                    <a:pt x="21847" y="3142"/>
                    <a:pt x="22106" y="2749"/>
                  </a:cubicBezTo>
                  <a:cubicBezTo>
                    <a:pt x="22488" y="2108"/>
                    <a:pt x="22747" y="1333"/>
                    <a:pt x="22747" y="423"/>
                  </a:cubicBezTo>
                  <a:cubicBezTo>
                    <a:pt x="22747" y="134"/>
                    <a:pt x="22642" y="1"/>
                    <a:pt x="225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7"/>
            <p:cNvSpPr/>
            <p:nvPr/>
          </p:nvSpPr>
          <p:spPr>
            <a:xfrm>
              <a:off x="3188100" y="2769600"/>
              <a:ext cx="720400" cy="801300"/>
            </a:xfrm>
            <a:custGeom>
              <a:avLst/>
              <a:gdLst/>
              <a:ahLst/>
              <a:cxnLst/>
              <a:rect l="l" t="t" r="r" b="b"/>
              <a:pathLst>
                <a:path w="28816" h="32052" extrusionOk="0">
                  <a:moveTo>
                    <a:pt x="27795" y="1038"/>
                  </a:moveTo>
                  <a:cubicBezTo>
                    <a:pt x="27881" y="1038"/>
                    <a:pt x="27953" y="1082"/>
                    <a:pt x="28040" y="1169"/>
                  </a:cubicBezTo>
                  <a:lnTo>
                    <a:pt x="28040" y="1293"/>
                  </a:lnTo>
                  <a:cubicBezTo>
                    <a:pt x="27916" y="1428"/>
                    <a:pt x="27657" y="1810"/>
                    <a:pt x="27523" y="2461"/>
                  </a:cubicBezTo>
                  <a:cubicBezTo>
                    <a:pt x="27399" y="3102"/>
                    <a:pt x="27264" y="3619"/>
                    <a:pt x="27399" y="4271"/>
                  </a:cubicBezTo>
                  <a:cubicBezTo>
                    <a:pt x="27264" y="6204"/>
                    <a:pt x="26365" y="8148"/>
                    <a:pt x="25072" y="9699"/>
                  </a:cubicBezTo>
                  <a:cubicBezTo>
                    <a:pt x="23904" y="10733"/>
                    <a:pt x="22612" y="11632"/>
                    <a:pt x="21319" y="12542"/>
                  </a:cubicBezTo>
                  <a:cubicBezTo>
                    <a:pt x="21319" y="12542"/>
                    <a:pt x="21195" y="12542"/>
                    <a:pt x="21195" y="12666"/>
                  </a:cubicBezTo>
                  <a:cubicBezTo>
                    <a:pt x="21195" y="12666"/>
                    <a:pt x="13441" y="24556"/>
                    <a:pt x="10339" y="27141"/>
                  </a:cubicBezTo>
                  <a:cubicBezTo>
                    <a:pt x="6721" y="30118"/>
                    <a:pt x="5945" y="30759"/>
                    <a:pt x="4518" y="31276"/>
                  </a:cubicBezTo>
                  <a:cubicBezTo>
                    <a:pt x="4454" y="31309"/>
                    <a:pt x="4381" y="31325"/>
                    <a:pt x="4303" y="31325"/>
                  </a:cubicBezTo>
                  <a:cubicBezTo>
                    <a:pt x="3445" y="31325"/>
                    <a:pt x="1837" y="29450"/>
                    <a:pt x="776" y="27792"/>
                  </a:cubicBezTo>
                  <a:lnTo>
                    <a:pt x="6845" y="20679"/>
                  </a:lnTo>
                  <a:lnTo>
                    <a:pt x="19252" y="11374"/>
                  </a:lnTo>
                  <a:cubicBezTo>
                    <a:pt x="19386" y="11374"/>
                    <a:pt x="19386" y="11250"/>
                    <a:pt x="19386" y="11115"/>
                  </a:cubicBezTo>
                  <a:cubicBezTo>
                    <a:pt x="19386" y="9440"/>
                    <a:pt x="19510" y="6721"/>
                    <a:pt x="19903" y="6080"/>
                  </a:cubicBezTo>
                  <a:cubicBezTo>
                    <a:pt x="19903" y="6080"/>
                    <a:pt x="20027" y="6080"/>
                    <a:pt x="20027" y="5946"/>
                  </a:cubicBezTo>
                  <a:cubicBezTo>
                    <a:pt x="20027" y="5946"/>
                    <a:pt x="20420" y="3878"/>
                    <a:pt x="20420" y="3361"/>
                  </a:cubicBezTo>
                  <a:cubicBezTo>
                    <a:pt x="20544" y="3237"/>
                    <a:pt x="21061" y="2720"/>
                    <a:pt x="21454" y="2461"/>
                  </a:cubicBezTo>
                  <a:cubicBezTo>
                    <a:pt x="21964" y="1952"/>
                    <a:pt x="22594" y="1442"/>
                    <a:pt x="22740" y="1051"/>
                  </a:cubicBezTo>
                  <a:lnTo>
                    <a:pt x="22740" y="1051"/>
                  </a:lnTo>
                  <a:cubicBezTo>
                    <a:pt x="22711" y="1733"/>
                    <a:pt x="22567" y="2404"/>
                    <a:pt x="22229" y="2978"/>
                  </a:cubicBezTo>
                  <a:cubicBezTo>
                    <a:pt x="21971" y="3237"/>
                    <a:pt x="21712" y="3619"/>
                    <a:pt x="21712" y="4136"/>
                  </a:cubicBezTo>
                  <a:cubicBezTo>
                    <a:pt x="21712" y="4271"/>
                    <a:pt x="21712" y="4395"/>
                    <a:pt x="21836" y="4395"/>
                  </a:cubicBezTo>
                  <a:cubicBezTo>
                    <a:pt x="21904" y="4462"/>
                    <a:pt x="21968" y="4496"/>
                    <a:pt x="22033" y="4496"/>
                  </a:cubicBezTo>
                  <a:cubicBezTo>
                    <a:pt x="22097" y="4496"/>
                    <a:pt x="22162" y="4462"/>
                    <a:pt x="22229" y="4395"/>
                  </a:cubicBezTo>
                  <a:cubicBezTo>
                    <a:pt x="22229" y="4395"/>
                    <a:pt x="23904" y="3237"/>
                    <a:pt x="25589" y="2327"/>
                  </a:cubicBezTo>
                  <a:cubicBezTo>
                    <a:pt x="26106" y="1944"/>
                    <a:pt x="26489" y="1810"/>
                    <a:pt x="26882" y="1552"/>
                  </a:cubicBezTo>
                  <a:cubicBezTo>
                    <a:pt x="27396" y="1208"/>
                    <a:pt x="27624" y="1038"/>
                    <a:pt x="27795" y="1038"/>
                  </a:cubicBezTo>
                  <a:close/>
                  <a:moveTo>
                    <a:pt x="23005" y="1"/>
                  </a:moveTo>
                  <a:cubicBezTo>
                    <a:pt x="22612" y="1"/>
                    <a:pt x="22229" y="259"/>
                    <a:pt x="22095" y="776"/>
                  </a:cubicBezTo>
                  <a:cubicBezTo>
                    <a:pt x="21971" y="1035"/>
                    <a:pt x="21454" y="1552"/>
                    <a:pt x="20937" y="1944"/>
                  </a:cubicBezTo>
                  <a:cubicBezTo>
                    <a:pt x="20285" y="2461"/>
                    <a:pt x="19903" y="2844"/>
                    <a:pt x="19769" y="3237"/>
                  </a:cubicBezTo>
                  <a:cubicBezTo>
                    <a:pt x="19769" y="3754"/>
                    <a:pt x="19386" y="5429"/>
                    <a:pt x="19386" y="5822"/>
                  </a:cubicBezTo>
                  <a:cubicBezTo>
                    <a:pt x="18735" y="6721"/>
                    <a:pt x="18735" y="10081"/>
                    <a:pt x="18735" y="10991"/>
                  </a:cubicBezTo>
                  <a:lnTo>
                    <a:pt x="6462" y="20162"/>
                  </a:lnTo>
                  <a:lnTo>
                    <a:pt x="6328" y="20162"/>
                  </a:lnTo>
                  <a:lnTo>
                    <a:pt x="124" y="27534"/>
                  </a:lnTo>
                  <a:cubicBezTo>
                    <a:pt x="0" y="27658"/>
                    <a:pt x="0" y="27916"/>
                    <a:pt x="124" y="28050"/>
                  </a:cubicBezTo>
                  <a:cubicBezTo>
                    <a:pt x="517" y="28691"/>
                    <a:pt x="2709" y="32052"/>
                    <a:pt x="4394" y="32052"/>
                  </a:cubicBezTo>
                  <a:cubicBezTo>
                    <a:pt x="4518" y="32052"/>
                    <a:pt x="4653" y="32052"/>
                    <a:pt x="4777" y="31928"/>
                  </a:cubicBezTo>
                  <a:cubicBezTo>
                    <a:pt x="6328" y="31276"/>
                    <a:pt x="7103" y="30759"/>
                    <a:pt x="10856" y="27658"/>
                  </a:cubicBezTo>
                  <a:cubicBezTo>
                    <a:pt x="13824" y="25073"/>
                    <a:pt x="21061" y="14093"/>
                    <a:pt x="21712" y="13059"/>
                  </a:cubicBezTo>
                  <a:cubicBezTo>
                    <a:pt x="23129" y="12149"/>
                    <a:pt x="24421" y="11250"/>
                    <a:pt x="25589" y="10081"/>
                  </a:cubicBezTo>
                  <a:cubicBezTo>
                    <a:pt x="27006" y="8530"/>
                    <a:pt x="27916" y="6463"/>
                    <a:pt x="28040" y="4271"/>
                  </a:cubicBezTo>
                  <a:cubicBezTo>
                    <a:pt x="27916" y="3754"/>
                    <a:pt x="28040" y="3102"/>
                    <a:pt x="28174" y="2585"/>
                  </a:cubicBezTo>
                  <a:cubicBezTo>
                    <a:pt x="28298" y="2069"/>
                    <a:pt x="28433" y="1810"/>
                    <a:pt x="28557" y="1686"/>
                  </a:cubicBezTo>
                  <a:cubicBezTo>
                    <a:pt x="28691" y="1293"/>
                    <a:pt x="28815" y="1035"/>
                    <a:pt x="28433" y="652"/>
                  </a:cubicBezTo>
                  <a:cubicBezTo>
                    <a:pt x="28243" y="462"/>
                    <a:pt x="28034" y="377"/>
                    <a:pt x="27809" y="377"/>
                  </a:cubicBezTo>
                  <a:cubicBezTo>
                    <a:pt x="27420" y="377"/>
                    <a:pt x="26979" y="629"/>
                    <a:pt x="26489" y="1035"/>
                  </a:cubicBezTo>
                  <a:cubicBezTo>
                    <a:pt x="26106" y="1169"/>
                    <a:pt x="25713" y="1428"/>
                    <a:pt x="25331" y="1686"/>
                  </a:cubicBezTo>
                  <a:cubicBezTo>
                    <a:pt x="24421" y="2203"/>
                    <a:pt x="23522" y="2720"/>
                    <a:pt x="22870" y="3237"/>
                  </a:cubicBezTo>
                  <a:cubicBezTo>
                    <a:pt x="23263" y="2461"/>
                    <a:pt x="23522" y="1686"/>
                    <a:pt x="23522" y="776"/>
                  </a:cubicBezTo>
                  <a:cubicBezTo>
                    <a:pt x="23522" y="135"/>
                    <a:pt x="23129" y="1"/>
                    <a:pt x="230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7"/>
            <p:cNvSpPr/>
            <p:nvPr/>
          </p:nvSpPr>
          <p:spPr>
            <a:xfrm>
              <a:off x="2438525" y="2388625"/>
              <a:ext cx="412850" cy="177050"/>
            </a:xfrm>
            <a:custGeom>
              <a:avLst/>
              <a:gdLst/>
              <a:ahLst/>
              <a:cxnLst/>
              <a:rect l="l" t="t" r="r" b="b"/>
              <a:pathLst>
                <a:path w="16514" h="7082" extrusionOk="0">
                  <a:moveTo>
                    <a:pt x="5269" y="0"/>
                  </a:moveTo>
                  <a:cubicBezTo>
                    <a:pt x="1342" y="0"/>
                    <a:pt x="383" y="3608"/>
                    <a:pt x="383" y="3608"/>
                  </a:cubicBezTo>
                  <a:lnTo>
                    <a:pt x="0" y="5935"/>
                  </a:lnTo>
                  <a:cubicBezTo>
                    <a:pt x="0" y="5935"/>
                    <a:pt x="9534" y="7082"/>
                    <a:pt x="14027" y="7082"/>
                  </a:cubicBezTo>
                  <a:cubicBezTo>
                    <a:pt x="15566" y="7082"/>
                    <a:pt x="16514" y="6947"/>
                    <a:pt x="16284" y="6586"/>
                  </a:cubicBezTo>
                  <a:cubicBezTo>
                    <a:pt x="15374" y="5035"/>
                    <a:pt x="11497" y="1024"/>
                    <a:pt x="6586" y="124"/>
                  </a:cubicBezTo>
                  <a:cubicBezTo>
                    <a:pt x="6114" y="39"/>
                    <a:pt x="5675" y="0"/>
                    <a:pt x="5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47"/>
            <p:cNvSpPr/>
            <p:nvPr/>
          </p:nvSpPr>
          <p:spPr>
            <a:xfrm>
              <a:off x="2432050" y="2379000"/>
              <a:ext cx="423150" cy="193675"/>
            </a:xfrm>
            <a:custGeom>
              <a:avLst/>
              <a:gdLst/>
              <a:ahLst/>
              <a:cxnLst/>
              <a:rect l="l" t="t" r="r" b="b"/>
              <a:pathLst>
                <a:path w="16926" h="7747" extrusionOk="0">
                  <a:moveTo>
                    <a:pt x="5538" y="662"/>
                  </a:moveTo>
                  <a:cubicBezTo>
                    <a:pt x="5904" y="662"/>
                    <a:pt x="6298" y="695"/>
                    <a:pt x="6721" y="768"/>
                  </a:cubicBezTo>
                  <a:cubicBezTo>
                    <a:pt x="11498" y="1667"/>
                    <a:pt x="15116" y="5544"/>
                    <a:pt x="16150" y="6971"/>
                  </a:cubicBezTo>
                  <a:cubicBezTo>
                    <a:pt x="15862" y="7100"/>
                    <a:pt x="15189" y="7156"/>
                    <a:pt x="14232" y="7156"/>
                  </a:cubicBezTo>
                  <a:cubicBezTo>
                    <a:pt x="11346" y="7156"/>
                    <a:pt x="5883" y="6644"/>
                    <a:pt x="642" y="6061"/>
                  </a:cubicBezTo>
                  <a:lnTo>
                    <a:pt x="900" y="4128"/>
                  </a:lnTo>
                  <a:cubicBezTo>
                    <a:pt x="1022" y="3772"/>
                    <a:pt x="1985" y="662"/>
                    <a:pt x="5538" y="662"/>
                  </a:cubicBezTo>
                  <a:close/>
                  <a:moveTo>
                    <a:pt x="5537" y="1"/>
                  </a:moveTo>
                  <a:cubicBezTo>
                    <a:pt x="1334" y="1"/>
                    <a:pt x="259" y="3869"/>
                    <a:pt x="259" y="3869"/>
                  </a:cubicBezTo>
                  <a:lnTo>
                    <a:pt x="259" y="3993"/>
                  </a:lnTo>
                  <a:lnTo>
                    <a:pt x="1" y="6320"/>
                  </a:lnTo>
                  <a:lnTo>
                    <a:pt x="1" y="6578"/>
                  </a:lnTo>
                  <a:cubicBezTo>
                    <a:pt x="125" y="6578"/>
                    <a:pt x="125" y="6713"/>
                    <a:pt x="259" y="6713"/>
                  </a:cubicBezTo>
                  <a:cubicBezTo>
                    <a:pt x="3619" y="7095"/>
                    <a:pt x="9947" y="7746"/>
                    <a:pt x="13824" y="7746"/>
                  </a:cubicBezTo>
                  <a:cubicBezTo>
                    <a:pt x="15375" y="7746"/>
                    <a:pt x="16543" y="7612"/>
                    <a:pt x="16802" y="7354"/>
                  </a:cubicBezTo>
                  <a:cubicBezTo>
                    <a:pt x="16926" y="7095"/>
                    <a:pt x="16926" y="6971"/>
                    <a:pt x="16802" y="6837"/>
                  </a:cubicBezTo>
                  <a:cubicBezTo>
                    <a:pt x="15768" y="5027"/>
                    <a:pt x="11891" y="1026"/>
                    <a:pt x="6845" y="116"/>
                  </a:cubicBezTo>
                  <a:cubicBezTo>
                    <a:pt x="6378" y="37"/>
                    <a:pt x="5943" y="1"/>
                    <a:pt x="55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47"/>
            <p:cNvSpPr/>
            <p:nvPr/>
          </p:nvSpPr>
          <p:spPr>
            <a:xfrm>
              <a:off x="3139500" y="3192100"/>
              <a:ext cx="310200" cy="385550"/>
            </a:xfrm>
            <a:custGeom>
              <a:avLst/>
              <a:gdLst/>
              <a:ahLst/>
              <a:cxnLst/>
              <a:rect l="l" t="t" r="r" b="b"/>
              <a:pathLst>
                <a:path w="12408" h="15422" extrusionOk="0">
                  <a:moveTo>
                    <a:pt x="9388" y="1"/>
                  </a:moveTo>
                  <a:cubicBezTo>
                    <a:pt x="8844" y="1"/>
                    <a:pt x="8346" y="163"/>
                    <a:pt x="8013" y="419"/>
                  </a:cubicBezTo>
                  <a:cubicBezTo>
                    <a:pt x="6855" y="1194"/>
                    <a:pt x="1169" y="10117"/>
                    <a:pt x="1169" y="10117"/>
                  </a:cubicBezTo>
                  <a:cubicBezTo>
                    <a:pt x="1169" y="10117"/>
                    <a:pt x="1" y="11409"/>
                    <a:pt x="1169" y="13342"/>
                  </a:cubicBezTo>
                  <a:cubicBezTo>
                    <a:pt x="1806" y="14514"/>
                    <a:pt x="2875" y="15421"/>
                    <a:pt x="4744" y="15421"/>
                  </a:cubicBezTo>
                  <a:cubicBezTo>
                    <a:pt x="5150" y="15421"/>
                    <a:pt x="5594" y="15378"/>
                    <a:pt x="6080" y="15286"/>
                  </a:cubicBezTo>
                  <a:cubicBezTo>
                    <a:pt x="8665" y="14893"/>
                    <a:pt x="12407" y="8566"/>
                    <a:pt x="12407" y="4172"/>
                  </a:cubicBezTo>
                  <a:cubicBezTo>
                    <a:pt x="12407" y="1027"/>
                    <a:pt x="10756" y="1"/>
                    <a:pt x="9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47"/>
            <p:cNvSpPr/>
            <p:nvPr/>
          </p:nvSpPr>
          <p:spPr>
            <a:xfrm>
              <a:off x="3133050" y="3183050"/>
              <a:ext cx="323100" cy="404125"/>
            </a:xfrm>
            <a:custGeom>
              <a:avLst/>
              <a:gdLst/>
              <a:ahLst/>
              <a:cxnLst/>
              <a:rect l="l" t="t" r="r" b="b"/>
              <a:pathLst>
                <a:path w="12924" h="16165" extrusionOk="0">
                  <a:moveTo>
                    <a:pt x="9621" y="678"/>
                  </a:moveTo>
                  <a:cubicBezTo>
                    <a:pt x="9971" y="678"/>
                    <a:pt x="10351" y="750"/>
                    <a:pt x="10732" y="915"/>
                  </a:cubicBezTo>
                  <a:cubicBezTo>
                    <a:pt x="11766" y="1432"/>
                    <a:pt x="12283" y="2724"/>
                    <a:pt x="12283" y="4534"/>
                  </a:cubicBezTo>
                  <a:cubicBezTo>
                    <a:pt x="12283" y="8793"/>
                    <a:pt x="8530" y="14873"/>
                    <a:pt x="6338" y="15390"/>
                  </a:cubicBezTo>
                  <a:cubicBezTo>
                    <a:pt x="5981" y="15432"/>
                    <a:pt x="5644" y="15453"/>
                    <a:pt x="5326" y="15453"/>
                  </a:cubicBezTo>
                  <a:cubicBezTo>
                    <a:pt x="3686" y="15453"/>
                    <a:pt x="2551" y="14879"/>
                    <a:pt x="1685" y="13580"/>
                  </a:cubicBezTo>
                  <a:cubicBezTo>
                    <a:pt x="776" y="11771"/>
                    <a:pt x="1685" y="10737"/>
                    <a:pt x="1685" y="10737"/>
                  </a:cubicBezTo>
                  <a:lnTo>
                    <a:pt x="1685" y="10603"/>
                  </a:lnTo>
                  <a:cubicBezTo>
                    <a:pt x="4012" y="7118"/>
                    <a:pt x="7630" y="1556"/>
                    <a:pt x="8406" y="1039"/>
                  </a:cubicBezTo>
                  <a:cubicBezTo>
                    <a:pt x="8706" y="817"/>
                    <a:pt x="9136" y="678"/>
                    <a:pt x="9621" y="678"/>
                  </a:cubicBezTo>
                  <a:close/>
                  <a:moveTo>
                    <a:pt x="9494" y="1"/>
                  </a:moveTo>
                  <a:cubicBezTo>
                    <a:pt x="8900" y="1"/>
                    <a:pt x="8377" y="178"/>
                    <a:pt x="8013" y="398"/>
                  </a:cubicBezTo>
                  <a:cubicBezTo>
                    <a:pt x="6855" y="1298"/>
                    <a:pt x="1809" y="9186"/>
                    <a:pt x="1168" y="10220"/>
                  </a:cubicBezTo>
                  <a:cubicBezTo>
                    <a:pt x="1034" y="10479"/>
                    <a:pt x="0" y="11895"/>
                    <a:pt x="1168" y="13839"/>
                  </a:cubicBezTo>
                  <a:cubicBezTo>
                    <a:pt x="2068" y="15390"/>
                    <a:pt x="3360" y="16165"/>
                    <a:pt x="5170" y="16165"/>
                  </a:cubicBezTo>
                  <a:cubicBezTo>
                    <a:pt x="5562" y="16165"/>
                    <a:pt x="5945" y="16031"/>
                    <a:pt x="6462" y="16031"/>
                  </a:cubicBezTo>
                  <a:cubicBezTo>
                    <a:pt x="9181" y="15514"/>
                    <a:pt x="12924" y="8928"/>
                    <a:pt x="12924" y="4534"/>
                  </a:cubicBezTo>
                  <a:cubicBezTo>
                    <a:pt x="12924" y="1814"/>
                    <a:pt x="11766" y="781"/>
                    <a:pt x="10990" y="398"/>
                  </a:cubicBezTo>
                  <a:cubicBezTo>
                    <a:pt x="10476" y="111"/>
                    <a:pt x="9963" y="1"/>
                    <a:pt x="94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47"/>
            <p:cNvSpPr/>
            <p:nvPr/>
          </p:nvSpPr>
          <p:spPr>
            <a:xfrm>
              <a:off x="2092675" y="2453800"/>
              <a:ext cx="1295775" cy="1446900"/>
            </a:xfrm>
            <a:custGeom>
              <a:avLst/>
              <a:gdLst/>
              <a:ahLst/>
              <a:cxnLst/>
              <a:rect l="l" t="t" r="r" b="b"/>
              <a:pathLst>
                <a:path w="51831" h="57876" extrusionOk="0">
                  <a:moveTo>
                    <a:pt x="19528" y="1"/>
                  </a:moveTo>
                  <a:cubicBezTo>
                    <a:pt x="18438" y="1"/>
                    <a:pt x="17342" y="159"/>
                    <a:pt x="16284" y="484"/>
                  </a:cubicBezTo>
                  <a:cubicBezTo>
                    <a:pt x="16284" y="484"/>
                    <a:pt x="4395" y="6171"/>
                    <a:pt x="2720" y="7205"/>
                  </a:cubicBezTo>
                  <a:cubicBezTo>
                    <a:pt x="1034" y="8239"/>
                    <a:pt x="1" y="21555"/>
                    <a:pt x="1" y="23882"/>
                  </a:cubicBezTo>
                  <a:cubicBezTo>
                    <a:pt x="1" y="26208"/>
                    <a:pt x="1686" y="48695"/>
                    <a:pt x="2068" y="52438"/>
                  </a:cubicBezTo>
                  <a:cubicBezTo>
                    <a:pt x="2488" y="55582"/>
                    <a:pt x="12254" y="57876"/>
                    <a:pt x="18486" y="57876"/>
                  </a:cubicBezTo>
                  <a:cubicBezTo>
                    <a:pt x="19939" y="57876"/>
                    <a:pt x="21200" y="57751"/>
                    <a:pt x="22105" y="57483"/>
                  </a:cubicBezTo>
                  <a:cubicBezTo>
                    <a:pt x="27016" y="56191"/>
                    <a:pt x="31793" y="52696"/>
                    <a:pt x="31793" y="51404"/>
                  </a:cubicBezTo>
                  <a:cubicBezTo>
                    <a:pt x="31793" y="50246"/>
                    <a:pt x="31410" y="39773"/>
                    <a:pt x="31669" y="37839"/>
                  </a:cubicBezTo>
                  <a:cubicBezTo>
                    <a:pt x="31927" y="35771"/>
                    <a:pt x="34771" y="27366"/>
                    <a:pt x="34771" y="27366"/>
                  </a:cubicBezTo>
                  <a:lnTo>
                    <a:pt x="43042" y="40682"/>
                  </a:lnTo>
                  <a:cubicBezTo>
                    <a:pt x="43042" y="40682"/>
                    <a:pt x="43510" y="41555"/>
                    <a:pt x="44937" y="41555"/>
                  </a:cubicBezTo>
                  <a:cubicBezTo>
                    <a:pt x="45487" y="41555"/>
                    <a:pt x="46180" y="41425"/>
                    <a:pt x="47043" y="41065"/>
                  </a:cubicBezTo>
                  <a:cubicBezTo>
                    <a:pt x="51437" y="39256"/>
                    <a:pt x="51830" y="32153"/>
                    <a:pt x="51830" y="32153"/>
                  </a:cubicBezTo>
                  <a:cubicBezTo>
                    <a:pt x="51830" y="32153"/>
                    <a:pt x="46919" y="23623"/>
                    <a:pt x="45627" y="19353"/>
                  </a:cubicBezTo>
                  <a:cubicBezTo>
                    <a:pt x="44200" y="14959"/>
                    <a:pt x="43559" y="11857"/>
                    <a:pt x="43042" y="11082"/>
                  </a:cubicBezTo>
                  <a:cubicBezTo>
                    <a:pt x="42391" y="10306"/>
                    <a:pt x="28567" y="3845"/>
                    <a:pt x="26107" y="2170"/>
                  </a:cubicBezTo>
                  <a:cubicBezTo>
                    <a:pt x="24250" y="752"/>
                    <a:pt x="21903" y="1"/>
                    <a:pt x="195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47"/>
            <p:cNvSpPr/>
            <p:nvPr/>
          </p:nvSpPr>
          <p:spPr>
            <a:xfrm>
              <a:off x="2083100" y="2445250"/>
              <a:ext cx="1314900" cy="1465025"/>
            </a:xfrm>
            <a:custGeom>
              <a:avLst/>
              <a:gdLst/>
              <a:ahLst/>
              <a:cxnLst/>
              <a:rect l="l" t="t" r="r" b="b"/>
              <a:pathLst>
                <a:path w="52596" h="58601" extrusionOk="0">
                  <a:moveTo>
                    <a:pt x="19905" y="661"/>
                  </a:moveTo>
                  <a:cubicBezTo>
                    <a:pt x="22204" y="661"/>
                    <a:pt x="24497" y="1349"/>
                    <a:pt x="26365" y="2770"/>
                  </a:cubicBezTo>
                  <a:cubicBezTo>
                    <a:pt x="27658" y="3670"/>
                    <a:pt x="31535" y="5613"/>
                    <a:pt x="35412" y="7547"/>
                  </a:cubicBezTo>
                  <a:cubicBezTo>
                    <a:pt x="38896" y="9232"/>
                    <a:pt x="42774" y="11165"/>
                    <a:pt x="43166" y="11558"/>
                  </a:cubicBezTo>
                  <a:cubicBezTo>
                    <a:pt x="43425" y="11941"/>
                    <a:pt x="43807" y="13368"/>
                    <a:pt x="44324" y="15043"/>
                  </a:cubicBezTo>
                  <a:cubicBezTo>
                    <a:pt x="44583" y="16335"/>
                    <a:pt x="45100" y="18020"/>
                    <a:pt x="45617" y="19695"/>
                  </a:cubicBezTo>
                  <a:cubicBezTo>
                    <a:pt x="46909" y="23831"/>
                    <a:pt x="51303" y="31585"/>
                    <a:pt x="51955" y="32619"/>
                  </a:cubicBezTo>
                  <a:cubicBezTo>
                    <a:pt x="51820" y="33394"/>
                    <a:pt x="51179" y="39474"/>
                    <a:pt x="47302" y="41149"/>
                  </a:cubicBezTo>
                  <a:cubicBezTo>
                    <a:pt x="46469" y="41507"/>
                    <a:pt x="45818" y="41633"/>
                    <a:pt x="45313" y="41633"/>
                  </a:cubicBezTo>
                  <a:cubicBezTo>
                    <a:pt x="44169" y="41633"/>
                    <a:pt x="43769" y="40983"/>
                    <a:pt x="43683" y="40890"/>
                  </a:cubicBezTo>
                  <a:lnTo>
                    <a:pt x="35412" y="27584"/>
                  </a:lnTo>
                  <a:cubicBezTo>
                    <a:pt x="35278" y="27449"/>
                    <a:pt x="35154" y="27449"/>
                    <a:pt x="35019" y="27449"/>
                  </a:cubicBezTo>
                  <a:cubicBezTo>
                    <a:pt x="34895" y="27449"/>
                    <a:pt x="34895" y="27584"/>
                    <a:pt x="34761" y="27708"/>
                  </a:cubicBezTo>
                  <a:cubicBezTo>
                    <a:pt x="34637" y="27966"/>
                    <a:pt x="32052" y="36113"/>
                    <a:pt x="31659" y="38047"/>
                  </a:cubicBezTo>
                  <a:cubicBezTo>
                    <a:pt x="31535" y="39598"/>
                    <a:pt x="31659" y="45801"/>
                    <a:pt x="31793" y="49420"/>
                  </a:cubicBezTo>
                  <a:cubicBezTo>
                    <a:pt x="31793" y="50588"/>
                    <a:pt x="31918" y="51488"/>
                    <a:pt x="31918" y="51746"/>
                  </a:cubicBezTo>
                  <a:cubicBezTo>
                    <a:pt x="31918" y="52780"/>
                    <a:pt x="27265" y="56140"/>
                    <a:pt x="22488" y="57567"/>
                  </a:cubicBezTo>
                  <a:cubicBezTo>
                    <a:pt x="21628" y="57796"/>
                    <a:pt x="20450" y="57905"/>
                    <a:pt x="19093" y="57905"/>
                  </a:cubicBezTo>
                  <a:cubicBezTo>
                    <a:pt x="14335" y="57905"/>
                    <a:pt x="7382" y="56573"/>
                    <a:pt x="4261" y="54465"/>
                  </a:cubicBezTo>
                  <a:cubicBezTo>
                    <a:pt x="3361" y="53948"/>
                    <a:pt x="2844" y="53297"/>
                    <a:pt x="2844" y="52780"/>
                  </a:cubicBezTo>
                  <a:cubicBezTo>
                    <a:pt x="2327" y="48903"/>
                    <a:pt x="642" y="26550"/>
                    <a:pt x="642" y="24224"/>
                  </a:cubicBezTo>
                  <a:cubicBezTo>
                    <a:pt x="642" y="21246"/>
                    <a:pt x="1810" y="8715"/>
                    <a:pt x="3227" y="7805"/>
                  </a:cubicBezTo>
                  <a:cubicBezTo>
                    <a:pt x="4912" y="6771"/>
                    <a:pt x="16285" y="1478"/>
                    <a:pt x="16802" y="1085"/>
                  </a:cubicBezTo>
                  <a:cubicBezTo>
                    <a:pt x="17811" y="803"/>
                    <a:pt x="18859" y="661"/>
                    <a:pt x="19905" y="661"/>
                  </a:cubicBezTo>
                  <a:close/>
                  <a:moveTo>
                    <a:pt x="20097" y="1"/>
                  </a:moveTo>
                  <a:cubicBezTo>
                    <a:pt x="18934" y="1"/>
                    <a:pt x="17773" y="187"/>
                    <a:pt x="16667" y="568"/>
                  </a:cubicBezTo>
                  <a:lnTo>
                    <a:pt x="16543" y="568"/>
                  </a:lnTo>
                  <a:cubicBezTo>
                    <a:pt x="16151" y="702"/>
                    <a:pt x="4654" y="6254"/>
                    <a:pt x="2968" y="7288"/>
                  </a:cubicBezTo>
                  <a:cubicBezTo>
                    <a:pt x="1035" y="8457"/>
                    <a:pt x="1" y="22538"/>
                    <a:pt x="1" y="24224"/>
                  </a:cubicBezTo>
                  <a:cubicBezTo>
                    <a:pt x="1" y="26550"/>
                    <a:pt x="1676" y="49037"/>
                    <a:pt x="2193" y="52780"/>
                  </a:cubicBezTo>
                  <a:cubicBezTo>
                    <a:pt x="2193" y="53555"/>
                    <a:pt x="2844" y="54331"/>
                    <a:pt x="3878" y="55106"/>
                  </a:cubicBezTo>
                  <a:cubicBezTo>
                    <a:pt x="7104" y="57174"/>
                    <a:pt x="14083" y="58601"/>
                    <a:pt x="18994" y="58601"/>
                  </a:cubicBezTo>
                  <a:cubicBezTo>
                    <a:pt x="20421" y="58601"/>
                    <a:pt x="21713" y="58466"/>
                    <a:pt x="22612" y="58208"/>
                  </a:cubicBezTo>
                  <a:cubicBezTo>
                    <a:pt x="27523" y="56791"/>
                    <a:pt x="32569" y="53297"/>
                    <a:pt x="32569" y="51746"/>
                  </a:cubicBezTo>
                  <a:cubicBezTo>
                    <a:pt x="32569" y="51488"/>
                    <a:pt x="32569" y="50588"/>
                    <a:pt x="32434" y="49420"/>
                  </a:cubicBezTo>
                  <a:cubicBezTo>
                    <a:pt x="32310" y="46060"/>
                    <a:pt x="32176" y="39732"/>
                    <a:pt x="32434" y="38181"/>
                  </a:cubicBezTo>
                  <a:cubicBezTo>
                    <a:pt x="32693" y="36630"/>
                    <a:pt x="34502" y="30551"/>
                    <a:pt x="35154" y="28483"/>
                  </a:cubicBezTo>
                  <a:lnTo>
                    <a:pt x="43166" y="41283"/>
                  </a:lnTo>
                  <a:cubicBezTo>
                    <a:pt x="43166" y="41283"/>
                    <a:pt x="43728" y="42265"/>
                    <a:pt x="45367" y="42265"/>
                  </a:cubicBezTo>
                  <a:cubicBezTo>
                    <a:pt x="45953" y="42265"/>
                    <a:pt x="46676" y="42140"/>
                    <a:pt x="47560" y="41800"/>
                  </a:cubicBezTo>
                  <a:cubicBezTo>
                    <a:pt x="52079" y="39856"/>
                    <a:pt x="52596" y="32753"/>
                    <a:pt x="52596" y="32495"/>
                  </a:cubicBezTo>
                  <a:cubicBezTo>
                    <a:pt x="52596" y="32495"/>
                    <a:pt x="52596" y="32360"/>
                    <a:pt x="52472" y="32360"/>
                  </a:cubicBezTo>
                  <a:cubicBezTo>
                    <a:pt x="52472" y="32236"/>
                    <a:pt x="47685" y="23707"/>
                    <a:pt x="46268" y="19571"/>
                  </a:cubicBezTo>
                  <a:cubicBezTo>
                    <a:pt x="45751" y="17762"/>
                    <a:pt x="45234" y="16211"/>
                    <a:pt x="44976" y="14918"/>
                  </a:cubicBezTo>
                  <a:cubicBezTo>
                    <a:pt x="44324" y="12975"/>
                    <a:pt x="44066" y="11682"/>
                    <a:pt x="43683" y="11165"/>
                  </a:cubicBezTo>
                  <a:cubicBezTo>
                    <a:pt x="43290" y="10783"/>
                    <a:pt x="40964" y="9615"/>
                    <a:pt x="35795" y="7030"/>
                  </a:cubicBezTo>
                  <a:cubicBezTo>
                    <a:pt x="31918" y="5096"/>
                    <a:pt x="27916" y="3029"/>
                    <a:pt x="26748" y="2253"/>
                  </a:cubicBezTo>
                  <a:cubicBezTo>
                    <a:pt x="24840" y="776"/>
                    <a:pt x="22467" y="1"/>
                    <a:pt x="200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47"/>
            <p:cNvSpPr/>
            <p:nvPr/>
          </p:nvSpPr>
          <p:spPr>
            <a:xfrm>
              <a:off x="2852075" y="2984800"/>
              <a:ext cx="116350" cy="162975"/>
            </a:xfrm>
            <a:custGeom>
              <a:avLst/>
              <a:gdLst/>
              <a:ahLst/>
              <a:cxnLst/>
              <a:rect l="l" t="t" r="r" b="b"/>
              <a:pathLst>
                <a:path w="4654" h="6519" extrusionOk="0">
                  <a:moveTo>
                    <a:pt x="269" y="1"/>
                  </a:moveTo>
                  <a:cubicBezTo>
                    <a:pt x="215" y="1"/>
                    <a:pt x="164" y="17"/>
                    <a:pt x="125" y="57"/>
                  </a:cubicBezTo>
                  <a:cubicBezTo>
                    <a:pt x="1" y="181"/>
                    <a:pt x="1" y="439"/>
                    <a:pt x="125" y="574"/>
                  </a:cubicBezTo>
                  <a:lnTo>
                    <a:pt x="4002" y="6384"/>
                  </a:lnTo>
                  <a:cubicBezTo>
                    <a:pt x="4136" y="6519"/>
                    <a:pt x="4260" y="6519"/>
                    <a:pt x="4260" y="6519"/>
                  </a:cubicBezTo>
                  <a:cubicBezTo>
                    <a:pt x="4395" y="6519"/>
                    <a:pt x="4395" y="6519"/>
                    <a:pt x="4519" y="6384"/>
                  </a:cubicBezTo>
                  <a:cubicBezTo>
                    <a:pt x="4653" y="6384"/>
                    <a:pt x="4653" y="6126"/>
                    <a:pt x="4653" y="6002"/>
                  </a:cubicBezTo>
                  <a:lnTo>
                    <a:pt x="642" y="181"/>
                  </a:lnTo>
                  <a:cubicBezTo>
                    <a:pt x="554" y="93"/>
                    <a:pt x="400" y="1"/>
                    <a:pt x="2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47"/>
            <p:cNvSpPr/>
            <p:nvPr/>
          </p:nvSpPr>
          <p:spPr>
            <a:xfrm>
              <a:off x="2758250" y="3023575"/>
              <a:ext cx="193875" cy="104825"/>
            </a:xfrm>
            <a:custGeom>
              <a:avLst/>
              <a:gdLst/>
              <a:ahLst/>
              <a:cxnLst/>
              <a:rect l="l" t="t" r="r" b="b"/>
              <a:pathLst>
                <a:path w="7755" h="4193" extrusionOk="0">
                  <a:moveTo>
                    <a:pt x="405" y="1"/>
                  </a:moveTo>
                  <a:cubicBezTo>
                    <a:pt x="315" y="1"/>
                    <a:pt x="222" y="93"/>
                    <a:pt x="135" y="181"/>
                  </a:cubicBezTo>
                  <a:cubicBezTo>
                    <a:pt x="1" y="315"/>
                    <a:pt x="135" y="574"/>
                    <a:pt x="259" y="698"/>
                  </a:cubicBezTo>
                  <a:lnTo>
                    <a:pt x="7238" y="4058"/>
                  </a:lnTo>
                  <a:cubicBezTo>
                    <a:pt x="7372" y="4058"/>
                    <a:pt x="7372" y="4192"/>
                    <a:pt x="7372" y="4192"/>
                  </a:cubicBezTo>
                  <a:cubicBezTo>
                    <a:pt x="7496" y="4192"/>
                    <a:pt x="7631" y="4058"/>
                    <a:pt x="7755" y="3934"/>
                  </a:cubicBezTo>
                  <a:cubicBezTo>
                    <a:pt x="7755" y="3799"/>
                    <a:pt x="7755" y="3541"/>
                    <a:pt x="7631" y="3541"/>
                  </a:cubicBezTo>
                  <a:lnTo>
                    <a:pt x="517" y="57"/>
                  </a:lnTo>
                  <a:cubicBezTo>
                    <a:pt x="481" y="17"/>
                    <a:pt x="443" y="1"/>
                    <a:pt x="4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47"/>
            <p:cNvSpPr/>
            <p:nvPr/>
          </p:nvSpPr>
          <p:spPr>
            <a:xfrm>
              <a:off x="2425600" y="4197675"/>
              <a:ext cx="190525" cy="1118600"/>
            </a:xfrm>
            <a:custGeom>
              <a:avLst/>
              <a:gdLst/>
              <a:ahLst/>
              <a:cxnLst/>
              <a:rect l="l" t="t" r="r" b="b"/>
              <a:pathLst>
                <a:path w="7621" h="44744" extrusionOk="0">
                  <a:moveTo>
                    <a:pt x="3226" y="1"/>
                  </a:moveTo>
                  <a:lnTo>
                    <a:pt x="0" y="652"/>
                  </a:lnTo>
                  <a:lnTo>
                    <a:pt x="6069" y="44076"/>
                  </a:lnTo>
                  <a:cubicBezTo>
                    <a:pt x="6185" y="44406"/>
                    <a:pt x="6394" y="44744"/>
                    <a:pt x="6781" y="44744"/>
                  </a:cubicBezTo>
                  <a:cubicBezTo>
                    <a:pt x="6842" y="44744"/>
                    <a:pt x="6908" y="44735"/>
                    <a:pt x="6979" y="44717"/>
                  </a:cubicBezTo>
                  <a:cubicBezTo>
                    <a:pt x="7362" y="44593"/>
                    <a:pt x="7620" y="44334"/>
                    <a:pt x="7496" y="43941"/>
                  </a:cubicBezTo>
                  <a:lnTo>
                    <a:pt x="32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47"/>
            <p:cNvSpPr/>
            <p:nvPr/>
          </p:nvSpPr>
          <p:spPr>
            <a:xfrm>
              <a:off x="2415775" y="4188125"/>
              <a:ext cx="206800" cy="1137300"/>
            </a:xfrm>
            <a:custGeom>
              <a:avLst/>
              <a:gdLst/>
              <a:ahLst/>
              <a:cxnLst/>
              <a:rect l="l" t="t" r="r" b="b"/>
              <a:pathLst>
                <a:path w="8272" h="45492" extrusionOk="0">
                  <a:moveTo>
                    <a:pt x="3360" y="776"/>
                  </a:moveTo>
                  <a:lnTo>
                    <a:pt x="7630" y="44323"/>
                  </a:lnTo>
                  <a:cubicBezTo>
                    <a:pt x="7630" y="44582"/>
                    <a:pt x="7496" y="44716"/>
                    <a:pt x="7238" y="44840"/>
                  </a:cubicBezTo>
                  <a:cubicBezTo>
                    <a:pt x="7114" y="44840"/>
                    <a:pt x="6855" y="44716"/>
                    <a:pt x="6855" y="44458"/>
                  </a:cubicBezTo>
                  <a:lnTo>
                    <a:pt x="776" y="1293"/>
                  </a:lnTo>
                  <a:lnTo>
                    <a:pt x="3360" y="776"/>
                  </a:lnTo>
                  <a:close/>
                  <a:moveTo>
                    <a:pt x="3619" y="0"/>
                  </a:moveTo>
                  <a:lnTo>
                    <a:pt x="259" y="776"/>
                  </a:lnTo>
                  <a:cubicBezTo>
                    <a:pt x="135" y="776"/>
                    <a:pt x="0" y="900"/>
                    <a:pt x="0" y="1158"/>
                  </a:cubicBezTo>
                  <a:lnTo>
                    <a:pt x="6204" y="44582"/>
                  </a:lnTo>
                  <a:cubicBezTo>
                    <a:pt x="6204" y="45099"/>
                    <a:pt x="6721" y="45492"/>
                    <a:pt x="7238" y="45492"/>
                  </a:cubicBezTo>
                  <a:lnTo>
                    <a:pt x="7496" y="45492"/>
                  </a:lnTo>
                  <a:cubicBezTo>
                    <a:pt x="8013" y="45357"/>
                    <a:pt x="8272" y="44840"/>
                    <a:pt x="8272" y="44323"/>
                  </a:cubicBezTo>
                  <a:lnTo>
                    <a:pt x="4012" y="383"/>
                  </a:lnTo>
                  <a:cubicBezTo>
                    <a:pt x="4012" y="259"/>
                    <a:pt x="3877" y="124"/>
                    <a:pt x="3877" y="124"/>
                  </a:cubicBezTo>
                  <a:cubicBezTo>
                    <a:pt x="3753" y="0"/>
                    <a:pt x="3619" y="0"/>
                    <a:pt x="36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47"/>
            <p:cNvSpPr/>
            <p:nvPr/>
          </p:nvSpPr>
          <p:spPr>
            <a:xfrm>
              <a:off x="1727700" y="4223525"/>
              <a:ext cx="336050" cy="1088975"/>
            </a:xfrm>
            <a:custGeom>
              <a:avLst/>
              <a:gdLst/>
              <a:ahLst/>
              <a:cxnLst/>
              <a:rect l="l" t="t" r="r" b="b"/>
              <a:pathLst>
                <a:path w="13442" h="43559" extrusionOk="0">
                  <a:moveTo>
                    <a:pt x="10340" y="1"/>
                  </a:moveTo>
                  <a:lnTo>
                    <a:pt x="125" y="42649"/>
                  </a:lnTo>
                  <a:cubicBezTo>
                    <a:pt x="1" y="43042"/>
                    <a:pt x="259" y="43424"/>
                    <a:pt x="642" y="43559"/>
                  </a:cubicBezTo>
                  <a:lnTo>
                    <a:pt x="776" y="43559"/>
                  </a:lnTo>
                  <a:cubicBezTo>
                    <a:pt x="1159" y="43559"/>
                    <a:pt x="1417" y="43424"/>
                    <a:pt x="1552" y="43042"/>
                  </a:cubicBezTo>
                  <a:lnTo>
                    <a:pt x="13442" y="1686"/>
                  </a:lnTo>
                  <a:lnTo>
                    <a:pt x="1034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47"/>
            <p:cNvSpPr/>
            <p:nvPr/>
          </p:nvSpPr>
          <p:spPr>
            <a:xfrm>
              <a:off x="1721250" y="4214750"/>
              <a:ext cx="352075" cy="1107325"/>
            </a:xfrm>
            <a:custGeom>
              <a:avLst/>
              <a:gdLst/>
              <a:ahLst/>
              <a:cxnLst/>
              <a:rect l="l" t="t" r="r" b="b"/>
              <a:pathLst>
                <a:path w="14083" h="44293" extrusionOk="0">
                  <a:moveTo>
                    <a:pt x="10856" y="869"/>
                  </a:moveTo>
                  <a:lnTo>
                    <a:pt x="13307" y="2161"/>
                  </a:lnTo>
                  <a:lnTo>
                    <a:pt x="1417" y="43258"/>
                  </a:lnTo>
                  <a:cubicBezTo>
                    <a:pt x="1417" y="43447"/>
                    <a:pt x="1351" y="43570"/>
                    <a:pt x="1214" y="43570"/>
                  </a:cubicBezTo>
                  <a:cubicBezTo>
                    <a:pt x="1164" y="43570"/>
                    <a:pt x="1104" y="43553"/>
                    <a:pt x="1034" y="43517"/>
                  </a:cubicBezTo>
                  <a:cubicBezTo>
                    <a:pt x="900" y="43517"/>
                    <a:pt x="776" y="43517"/>
                    <a:pt x="776" y="43393"/>
                  </a:cubicBezTo>
                  <a:cubicBezTo>
                    <a:pt x="776" y="43258"/>
                    <a:pt x="641" y="43134"/>
                    <a:pt x="776" y="43134"/>
                  </a:cubicBezTo>
                  <a:lnTo>
                    <a:pt x="10856" y="869"/>
                  </a:lnTo>
                  <a:close/>
                  <a:moveTo>
                    <a:pt x="10643" y="0"/>
                  </a:moveTo>
                  <a:cubicBezTo>
                    <a:pt x="10595" y="0"/>
                    <a:pt x="10531" y="31"/>
                    <a:pt x="10463" y="93"/>
                  </a:cubicBezTo>
                  <a:cubicBezTo>
                    <a:pt x="10339" y="93"/>
                    <a:pt x="10339" y="228"/>
                    <a:pt x="10339" y="228"/>
                  </a:cubicBezTo>
                  <a:lnTo>
                    <a:pt x="124" y="42876"/>
                  </a:lnTo>
                  <a:cubicBezTo>
                    <a:pt x="0" y="43258"/>
                    <a:pt x="0" y="43517"/>
                    <a:pt x="259" y="43775"/>
                  </a:cubicBezTo>
                  <a:cubicBezTo>
                    <a:pt x="383" y="44034"/>
                    <a:pt x="641" y="44168"/>
                    <a:pt x="900" y="44168"/>
                  </a:cubicBezTo>
                  <a:cubicBezTo>
                    <a:pt x="1034" y="44292"/>
                    <a:pt x="1034" y="44292"/>
                    <a:pt x="1158" y="44292"/>
                  </a:cubicBezTo>
                  <a:cubicBezTo>
                    <a:pt x="1551" y="44292"/>
                    <a:pt x="1934" y="43910"/>
                    <a:pt x="2068" y="43517"/>
                  </a:cubicBezTo>
                  <a:lnTo>
                    <a:pt x="13958" y="2037"/>
                  </a:lnTo>
                  <a:cubicBezTo>
                    <a:pt x="14082" y="1902"/>
                    <a:pt x="13958" y="1778"/>
                    <a:pt x="13824" y="1644"/>
                  </a:cubicBezTo>
                  <a:lnTo>
                    <a:pt x="10722" y="93"/>
                  </a:lnTo>
                  <a:cubicBezTo>
                    <a:pt x="10722" y="31"/>
                    <a:pt x="10691" y="0"/>
                    <a:pt x="106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47"/>
            <p:cNvSpPr/>
            <p:nvPr/>
          </p:nvSpPr>
          <p:spPr>
            <a:xfrm>
              <a:off x="2286525" y="4210600"/>
              <a:ext cx="242475" cy="1105000"/>
            </a:xfrm>
            <a:custGeom>
              <a:avLst/>
              <a:gdLst/>
              <a:ahLst/>
              <a:cxnLst/>
              <a:rect l="l" t="t" r="r" b="b"/>
              <a:pathLst>
                <a:path w="9699" h="44200" extrusionOk="0">
                  <a:moveTo>
                    <a:pt x="6597" y="1"/>
                  </a:moveTo>
                  <a:lnTo>
                    <a:pt x="1" y="43300"/>
                  </a:lnTo>
                  <a:cubicBezTo>
                    <a:pt x="1" y="43817"/>
                    <a:pt x="259" y="44200"/>
                    <a:pt x="652" y="44200"/>
                  </a:cubicBezTo>
                  <a:cubicBezTo>
                    <a:pt x="1035" y="44200"/>
                    <a:pt x="1428" y="43941"/>
                    <a:pt x="1428" y="43559"/>
                  </a:cubicBezTo>
                  <a:lnTo>
                    <a:pt x="9699" y="1293"/>
                  </a:lnTo>
                  <a:lnTo>
                    <a:pt x="659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47"/>
            <p:cNvSpPr/>
            <p:nvPr/>
          </p:nvSpPr>
          <p:spPr>
            <a:xfrm>
              <a:off x="2276975" y="4201825"/>
              <a:ext cx="261600" cy="1123600"/>
            </a:xfrm>
            <a:custGeom>
              <a:avLst/>
              <a:gdLst/>
              <a:ahLst/>
              <a:cxnLst/>
              <a:rect l="l" t="t" r="r" b="b"/>
              <a:pathLst>
                <a:path w="10464" h="44944" extrusionOk="0">
                  <a:moveTo>
                    <a:pt x="7238" y="869"/>
                  </a:moveTo>
                  <a:lnTo>
                    <a:pt x="9688" y="1903"/>
                  </a:lnTo>
                  <a:lnTo>
                    <a:pt x="1551" y="43910"/>
                  </a:lnTo>
                  <a:cubicBezTo>
                    <a:pt x="1442" y="44011"/>
                    <a:pt x="1339" y="44201"/>
                    <a:pt x="1165" y="44201"/>
                  </a:cubicBezTo>
                  <a:cubicBezTo>
                    <a:pt x="1125" y="44201"/>
                    <a:pt x="1082" y="44191"/>
                    <a:pt x="1034" y="44168"/>
                  </a:cubicBezTo>
                  <a:cubicBezTo>
                    <a:pt x="1034" y="44168"/>
                    <a:pt x="900" y="44168"/>
                    <a:pt x="776" y="44034"/>
                  </a:cubicBezTo>
                  <a:lnTo>
                    <a:pt x="776" y="43775"/>
                  </a:lnTo>
                  <a:lnTo>
                    <a:pt x="7238" y="869"/>
                  </a:lnTo>
                  <a:close/>
                  <a:moveTo>
                    <a:pt x="6912" y="0"/>
                  </a:moveTo>
                  <a:cubicBezTo>
                    <a:pt x="6847" y="0"/>
                    <a:pt x="6783" y="31"/>
                    <a:pt x="6721" y="93"/>
                  </a:cubicBezTo>
                  <a:cubicBezTo>
                    <a:pt x="6721" y="93"/>
                    <a:pt x="6586" y="228"/>
                    <a:pt x="6586" y="352"/>
                  </a:cubicBezTo>
                  <a:lnTo>
                    <a:pt x="124" y="43651"/>
                  </a:lnTo>
                  <a:cubicBezTo>
                    <a:pt x="0" y="43910"/>
                    <a:pt x="124" y="44168"/>
                    <a:pt x="259" y="44427"/>
                  </a:cubicBezTo>
                  <a:cubicBezTo>
                    <a:pt x="517" y="44685"/>
                    <a:pt x="641" y="44809"/>
                    <a:pt x="1034" y="44944"/>
                  </a:cubicBezTo>
                  <a:lnTo>
                    <a:pt x="1158" y="44944"/>
                  </a:lnTo>
                  <a:cubicBezTo>
                    <a:pt x="1675" y="44944"/>
                    <a:pt x="2068" y="44551"/>
                    <a:pt x="2192" y="44034"/>
                  </a:cubicBezTo>
                  <a:lnTo>
                    <a:pt x="10463" y="1778"/>
                  </a:lnTo>
                  <a:cubicBezTo>
                    <a:pt x="10463" y="1644"/>
                    <a:pt x="10339" y="1520"/>
                    <a:pt x="10205" y="1386"/>
                  </a:cubicBezTo>
                  <a:lnTo>
                    <a:pt x="7103" y="93"/>
                  </a:lnTo>
                  <a:cubicBezTo>
                    <a:pt x="7041" y="31"/>
                    <a:pt x="6976" y="0"/>
                    <a:pt x="69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47"/>
            <p:cNvSpPr/>
            <p:nvPr/>
          </p:nvSpPr>
          <p:spPr>
            <a:xfrm>
              <a:off x="3026550" y="4197675"/>
              <a:ext cx="187425" cy="1118600"/>
            </a:xfrm>
            <a:custGeom>
              <a:avLst/>
              <a:gdLst/>
              <a:ahLst/>
              <a:cxnLst/>
              <a:rect l="l" t="t" r="r" b="b"/>
              <a:pathLst>
                <a:path w="7497" h="44744" extrusionOk="0">
                  <a:moveTo>
                    <a:pt x="3226" y="1"/>
                  </a:moveTo>
                  <a:lnTo>
                    <a:pt x="0" y="652"/>
                  </a:lnTo>
                  <a:lnTo>
                    <a:pt x="6069" y="44076"/>
                  </a:lnTo>
                  <a:cubicBezTo>
                    <a:pt x="6069" y="44406"/>
                    <a:pt x="6362" y="44744"/>
                    <a:pt x="6688" y="44744"/>
                  </a:cubicBezTo>
                  <a:cubicBezTo>
                    <a:pt x="6740" y="44744"/>
                    <a:pt x="6792" y="44735"/>
                    <a:pt x="6845" y="44717"/>
                  </a:cubicBezTo>
                  <a:lnTo>
                    <a:pt x="6979" y="44717"/>
                  </a:lnTo>
                  <a:cubicBezTo>
                    <a:pt x="7362" y="44593"/>
                    <a:pt x="7496" y="44334"/>
                    <a:pt x="7496" y="43941"/>
                  </a:cubicBezTo>
                  <a:lnTo>
                    <a:pt x="32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47"/>
            <p:cNvSpPr/>
            <p:nvPr/>
          </p:nvSpPr>
          <p:spPr>
            <a:xfrm>
              <a:off x="3016725" y="4188125"/>
              <a:ext cx="206800" cy="1137300"/>
            </a:xfrm>
            <a:custGeom>
              <a:avLst/>
              <a:gdLst/>
              <a:ahLst/>
              <a:cxnLst/>
              <a:rect l="l" t="t" r="r" b="b"/>
              <a:pathLst>
                <a:path w="8272" h="45492" extrusionOk="0">
                  <a:moveTo>
                    <a:pt x="3237" y="776"/>
                  </a:moveTo>
                  <a:lnTo>
                    <a:pt x="7631" y="44323"/>
                  </a:lnTo>
                  <a:cubicBezTo>
                    <a:pt x="7631" y="44582"/>
                    <a:pt x="7496" y="44716"/>
                    <a:pt x="7238" y="44840"/>
                  </a:cubicBezTo>
                  <a:cubicBezTo>
                    <a:pt x="6979" y="44840"/>
                    <a:pt x="6855" y="44716"/>
                    <a:pt x="6721" y="44458"/>
                  </a:cubicBezTo>
                  <a:lnTo>
                    <a:pt x="652" y="1293"/>
                  </a:lnTo>
                  <a:lnTo>
                    <a:pt x="3237" y="776"/>
                  </a:lnTo>
                  <a:close/>
                  <a:moveTo>
                    <a:pt x="3495" y="0"/>
                  </a:moveTo>
                  <a:lnTo>
                    <a:pt x="259" y="776"/>
                  </a:lnTo>
                  <a:cubicBezTo>
                    <a:pt x="135" y="776"/>
                    <a:pt x="1" y="900"/>
                    <a:pt x="1" y="1158"/>
                  </a:cubicBezTo>
                  <a:lnTo>
                    <a:pt x="6080" y="44582"/>
                  </a:lnTo>
                  <a:cubicBezTo>
                    <a:pt x="6204" y="45099"/>
                    <a:pt x="6597" y="45492"/>
                    <a:pt x="7114" y="45492"/>
                  </a:cubicBezTo>
                  <a:lnTo>
                    <a:pt x="7372" y="45492"/>
                  </a:lnTo>
                  <a:cubicBezTo>
                    <a:pt x="7889" y="45357"/>
                    <a:pt x="8272" y="44840"/>
                    <a:pt x="8272" y="44323"/>
                  </a:cubicBezTo>
                  <a:lnTo>
                    <a:pt x="3878" y="259"/>
                  </a:lnTo>
                  <a:cubicBezTo>
                    <a:pt x="3878" y="259"/>
                    <a:pt x="3878" y="124"/>
                    <a:pt x="3754" y="124"/>
                  </a:cubicBezTo>
                  <a:cubicBezTo>
                    <a:pt x="3754" y="0"/>
                    <a:pt x="3619" y="0"/>
                    <a:pt x="34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47"/>
            <p:cNvSpPr/>
            <p:nvPr/>
          </p:nvSpPr>
          <p:spPr>
            <a:xfrm>
              <a:off x="1743725" y="2947425"/>
              <a:ext cx="1528400" cy="1350575"/>
            </a:xfrm>
            <a:custGeom>
              <a:avLst/>
              <a:gdLst/>
              <a:ahLst/>
              <a:cxnLst/>
              <a:rect l="l" t="t" r="r" b="b"/>
              <a:pathLst>
                <a:path w="61136" h="54023" extrusionOk="0">
                  <a:moveTo>
                    <a:pt x="4788" y="1"/>
                  </a:moveTo>
                  <a:cubicBezTo>
                    <a:pt x="2203" y="1"/>
                    <a:pt x="1" y="2193"/>
                    <a:pt x="1" y="4912"/>
                  </a:cubicBezTo>
                  <a:lnTo>
                    <a:pt x="1" y="5687"/>
                  </a:lnTo>
                  <a:lnTo>
                    <a:pt x="7497" y="54022"/>
                  </a:lnTo>
                  <a:lnTo>
                    <a:pt x="60360" y="54022"/>
                  </a:lnTo>
                  <a:cubicBezTo>
                    <a:pt x="60360" y="54022"/>
                    <a:pt x="61135" y="40065"/>
                    <a:pt x="58809" y="35154"/>
                  </a:cubicBezTo>
                  <a:cubicBezTo>
                    <a:pt x="58366" y="34218"/>
                    <a:pt x="56961" y="33840"/>
                    <a:pt x="54969" y="33840"/>
                  </a:cubicBezTo>
                  <a:cubicBezTo>
                    <a:pt x="46636" y="33840"/>
                    <a:pt x="28034" y="40452"/>
                    <a:pt x="26674" y="40452"/>
                  </a:cubicBezTo>
                  <a:cubicBezTo>
                    <a:pt x="26653" y="40452"/>
                    <a:pt x="26636" y="40450"/>
                    <a:pt x="26624" y="40447"/>
                  </a:cubicBezTo>
                  <a:cubicBezTo>
                    <a:pt x="25848" y="40323"/>
                    <a:pt x="27017" y="15375"/>
                    <a:pt x="28433" y="5553"/>
                  </a:cubicBezTo>
                  <a:cubicBezTo>
                    <a:pt x="28826" y="2968"/>
                    <a:pt x="27017" y="518"/>
                    <a:pt x="24298" y="125"/>
                  </a:cubicBezTo>
                  <a:cubicBezTo>
                    <a:pt x="24173" y="1"/>
                    <a:pt x="23915" y="1"/>
                    <a:pt x="236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47"/>
            <p:cNvSpPr/>
            <p:nvPr/>
          </p:nvSpPr>
          <p:spPr>
            <a:xfrm>
              <a:off x="1734175" y="2940975"/>
              <a:ext cx="1547525" cy="1363475"/>
            </a:xfrm>
            <a:custGeom>
              <a:avLst/>
              <a:gdLst/>
              <a:ahLst/>
              <a:cxnLst/>
              <a:rect l="l" t="t" r="r" b="b"/>
              <a:pathLst>
                <a:path w="61901" h="54539" extrusionOk="0">
                  <a:moveTo>
                    <a:pt x="24680" y="642"/>
                  </a:moveTo>
                  <a:cubicBezTo>
                    <a:pt x="25848" y="900"/>
                    <a:pt x="26882" y="1417"/>
                    <a:pt x="27657" y="2451"/>
                  </a:cubicBezTo>
                  <a:cubicBezTo>
                    <a:pt x="28298" y="3361"/>
                    <a:pt x="28691" y="4653"/>
                    <a:pt x="28433" y="5811"/>
                  </a:cubicBezTo>
                  <a:cubicBezTo>
                    <a:pt x="27781" y="10981"/>
                    <a:pt x="27140" y="20162"/>
                    <a:pt x="26747" y="26882"/>
                  </a:cubicBezTo>
                  <a:cubicBezTo>
                    <a:pt x="26106" y="40840"/>
                    <a:pt x="26623" y="40964"/>
                    <a:pt x="27006" y="41098"/>
                  </a:cubicBezTo>
                  <a:cubicBezTo>
                    <a:pt x="27264" y="41098"/>
                    <a:pt x="28174" y="40840"/>
                    <a:pt x="32051" y="39671"/>
                  </a:cubicBezTo>
                  <a:cubicBezTo>
                    <a:pt x="37902" y="37988"/>
                    <a:pt x="49621" y="34398"/>
                    <a:pt x="55511" y="34398"/>
                  </a:cubicBezTo>
                  <a:cubicBezTo>
                    <a:pt x="57293" y="34398"/>
                    <a:pt x="58541" y="34726"/>
                    <a:pt x="58933" y="35536"/>
                  </a:cubicBezTo>
                  <a:cubicBezTo>
                    <a:pt x="61001" y="39930"/>
                    <a:pt x="60484" y="51820"/>
                    <a:pt x="60484" y="53887"/>
                  </a:cubicBezTo>
                  <a:lnTo>
                    <a:pt x="8137" y="53887"/>
                  </a:lnTo>
                  <a:lnTo>
                    <a:pt x="776" y="5811"/>
                  </a:lnTo>
                  <a:cubicBezTo>
                    <a:pt x="776" y="5553"/>
                    <a:pt x="641" y="5428"/>
                    <a:pt x="641" y="5170"/>
                  </a:cubicBezTo>
                  <a:cubicBezTo>
                    <a:pt x="641" y="3878"/>
                    <a:pt x="1158" y="2844"/>
                    <a:pt x="2068" y="1934"/>
                  </a:cubicBezTo>
                  <a:cubicBezTo>
                    <a:pt x="2844" y="1158"/>
                    <a:pt x="4001" y="642"/>
                    <a:pt x="5170" y="642"/>
                  </a:cubicBezTo>
                  <a:close/>
                  <a:moveTo>
                    <a:pt x="5170" y="1"/>
                  </a:moveTo>
                  <a:cubicBezTo>
                    <a:pt x="3877" y="1"/>
                    <a:pt x="2585" y="517"/>
                    <a:pt x="1551" y="1417"/>
                  </a:cubicBezTo>
                  <a:cubicBezTo>
                    <a:pt x="517" y="2451"/>
                    <a:pt x="0" y="3743"/>
                    <a:pt x="0" y="5170"/>
                  </a:cubicBezTo>
                  <a:cubicBezTo>
                    <a:pt x="0" y="5428"/>
                    <a:pt x="0" y="5687"/>
                    <a:pt x="124" y="5945"/>
                  </a:cubicBezTo>
                  <a:lnTo>
                    <a:pt x="7496" y="54280"/>
                  </a:lnTo>
                  <a:cubicBezTo>
                    <a:pt x="7496" y="54404"/>
                    <a:pt x="7755" y="54539"/>
                    <a:pt x="7879" y="54539"/>
                  </a:cubicBezTo>
                  <a:lnTo>
                    <a:pt x="60742" y="54539"/>
                  </a:lnTo>
                  <a:cubicBezTo>
                    <a:pt x="60866" y="54539"/>
                    <a:pt x="61125" y="54404"/>
                    <a:pt x="61125" y="54280"/>
                  </a:cubicBezTo>
                  <a:cubicBezTo>
                    <a:pt x="61125" y="53629"/>
                    <a:pt x="61900" y="40188"/>
                    <a:pt x="59450" y="35277"/>
                  </a:cubicBezTo>
                  <a:cubicBezTo>
                    <a:pt x="58956" y="34181"/>
                    <a:pt x="57455" y="33727"/>
                    <a:pt x="55267" y="33727"/>
                  </a:cubicBezTo>
                  <a:cubicBezTo>
                    <a:pt x="49982" y="33727"/>
                    <a:pt x="40691" y="36376"/>
                    <a:pt x="31917" y="39030"/>
                  </a:cubicBezTo>
                  <a:cubicBezTo>
                    <a:pt x="29849" y="39671"/>
                    <a:pt x="27781" y="40323"/>
                    <a:pt x="27264" y="40447"/>
                  </a:cubicBezTo>
                  <a:cubicBezTo>
                    <a:pt x="26747" y="38120"/>
                    <a:pt x="27781" y="15633"/>
                    <a:pt x="29208" y="5811"/>
                  </a:cubicBezTo>
                  <a:cubicBezTo>
                    <a:pt x="29332" y="4519"/>
                    <a:pt x="28950" y="3102"/>
                    <a:pt x="28174" y="2068"/>
                  </a:cubicBezTo>
                  <a:cubicBezTo>
                    <a:pt x="27399" y="900"/>
                    <a:pt x="26106" y="259"/>
                    <a:pt x="248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47"/>
            <p:cNvSpPr/>
            <p:nvPr/>
          </p:nvSpPr>
          <p:spPr>
            <a:xfrm>
              <a:off x="2221925" y="2948200"/>
              <a:ext cx="1050200" cy="1349800"/>
            </a:xfrm>
            <a:custGeom>
              <a:avLst/>
              <a:gdLst/>
              <a:ahLst/>
              <a:cxnLst/>
              <a:rect l="l" t="t" r="r" b="b"/>
              <a:pathLst>
                <a:path w="42008" h="53992" extrusionOk="0">
                  <a:moveTo>
                    <a:pt x="4627" y="1"/>
                  </a:moveTo>
                  <a:cubicBezTo>
                    <a:pt x="2409" y="1"/>
                    <a:pt x="470" y="1577"/>
                    <a:pt x="134" y="3847"/>
                  </a:cubicBezTo>
                  <a:cubicBezTo>
                    <a:pt x="0" y="4488"/>
                    <a:pt x="0" y="5005"/>
                    <a:pt x="134" y="5522"/>
                  </a:cubicBezTo>
                  <a:lnTo>
                    <a:pt x="7496" y="53991"/>
                  </a:lnTo>
                  <a:lnTo>
                    <a:pt x="41232" y="53991"/>
                  </a:lnTo>
                  <a:cubicBezTo>
                    <a:pt x="41232" y="53991"/>
                    <a:pt x="42007" y="40034"/>
                    <a:pt x="39681" y="35123"/>
                  </a:cubicBezTo>
                  <a:cubicBezTo>
                    <a:pt x="39238" y="34187"/>
                    <a:pt x="37833" y="33809"/>
                    <a:pt x="35841" y="33809"/>
                  </a:cubicBezTo>
                  <a:cubicBezTo>
                    <a:pt x="27508" y="33809"/>
                    <a:pt x="8906" y="40421"/>
                    <a:pt x="7546" y="40421"/>
                  </a:cubicBezTo>
                  <a:cubicBezTo>
                    <a:pt x="7525" y="40421"/>
                    <a:pt x="7508" y="40419"/>
                    <a:pt x="7496" y="40416"/>
                  </a:cubicBezTo>
                  <a:cubicBezTo>
                    <a:pt x="6720" y="40292"/>
                    <a:pt x="7889" y="15344"/>
                    <a:pt x="9305" y="5522"/>
                  </a:cubicBezTo>
                  <a:cubicBezTo>
                    <a:pt x="9822" y="2937"/>
                    <a:pt x="8147" y="611"/>
                    <a:pt x="5562" y="94"/>
                  </a:cubicBezTo>
                  <a:cubicBezTo>
                    <a:pt x="5248" y="31"/>
                    <a:pt x="4935" y="1"/>
                    <a:pt x="46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47"/>
            <p:cNvSpPr/>
            <p:nvPr/>
          </p:nvSpPr>
          <p:spPr>
            <a:xfrm>
              <a:off x="2212350" y="2940125"/>
              <a:ext cx="1069350" cy="1364325"/>
            </a:xfrm>
            <a:custGeom>
              <a:avLst/>
              <a:gdLst/>
              <a:ahLst/>
              <a:cxnLst/>
              <a:rect l="l" t="t" r="r" b="b"/>
              <a:pathLst>
                <a:path w="42774" h="54573" extrusionOk="0">
                  <a:moveTo>
                    <a:pt x="5299" y="645"/>
                  </a:moveTo>
                  <a:cubicBezTo>
                    <a:pt x="5472" y="645"/>
                    <a:pt x="5643" y="655"/>
                    <a:pt x="5811" y="676"/>
                  </a:cubicBezTo>
                  <a:cubicBezTo>
                    <a:pt x="6979" y="934"/>
                    <a:pt x="8013" y="1585"/>
                    <a:pt x="8654" y="2485"/>
                  </a:cubicBezTo>
                  <a:cubicBezTo>
                    <a:pt x="9306" y="3519"/>
                    <a:pt x="9564" y="4687"/>
                    <a:pt x="9306" y="5845"/>
                  </a:cubicBezTo>
                  <a:cubicBezTo>
                    <a:pt x="8654" y="11015"/>
                    <a:pt x="8013" y="20196"/>
                    <a:pt x="7620" y="26916"/>
                  </a:cubicBezTo>
                  <a:cubicBezTo>
                    <a:pt x="6979" y="40874"/>
                    <a:pt x="7496" y="40998"/>
                    <a:pt x="7879" y="41132"/>
                  </a:cubicBezTo>
                  <a:cubicBezTo>
                    <a:pt x="8137" y="41132"/>
                    <a:pt x="9047" y="40874"/>
                    <a:pt x="12924" y="39705"/>
                  </a:cubicBezTo>
                  <a:cubicBezTo>
                    <a:pt x="18775" y="38022"/>
                    <a:pt x="30494" y="34432"/>
                    <a:pt x="36384" y="34432"/>
                  </a:cubicBezTo>
                  <a:cubicBezTo>
                    <a:pt x="38166" y="34432"/>
                    <a:pt x="39414" y="34760"/>
                    <a:pt x="39806" y="35570"/>
                  </a:cubicBezTo>
                  <a:cubicBezTo>
                    <a:pt x="41874" y="39964"/>
                    <a:pt x="41357" y="51854"/>
                    <a:pt x="41357" y="53921"/>
                  </a:cubicBezTo>
                  <a:lnTo>
                    <a:pt x="8137" y="53921"/>
                  </a:lnTo>
                  <a:lnTo>
                    <a:pt x="776" y="5845"/>
                  </a:lnTo>
                  <a:cubicBezTo>
                    <a:pt x="642" y="5328"/>
                    <a:pt x="642" y="4811"/>
                    <a:pt x="776" y="4294"/>
                  </a:cubicBezTo>
                  <a:cubicBezTo>
                    <a:pt x="1034" y="3136"/>
                    <a:pt x="1675" y="2102"/>
                    <a:pt x="2585" y="1451"/>
                  </a:cubicBezTo>
                  <a:cubicBezTo>
                    <a:pt x="3451" y="914"/>
                    <a:pt x="4405" y="645"/>
                    <a:pt x="5299" y="645"/>
                  </a:cubicBezTo>
                  <a:close/>
                  <a:moveTo>
                    <a:pt x="5300" y="1"/>
                  </a:moveTo>
                  <a:cubicBezTo>
                    <a:pt x="4226" y="1"/>
                    <a:pt x="3166" y="288"/>
                    <a:pt x="2192" y="934"/>
                  </a:cubicBezTo>
                  <a:cubicBezTo>
                    <a:pt x="1158" y="1709"/>
                    <a:pt x="383" y="2743"/>
                    <a:pt x="125" y="4170"/>
                  </a:cubicBezTo>
                  <a:cubicBezTo>
                    <a:pt x="0" y="4687"/>
                    <a:pt x="0" y="5328"/>
                    <a:pt x="125" y="5979"/>
                  </a:cubicBezTo>
                  <a:lnTo>
                    <a:pt x="7620" y="54314"/>
                  </a:lnTo>
                  <a:cubicBezTo>
                    <a:pt x="7620" y="54438"/>
                    <a:pt x="7755" y="54573"/>
                    <a:pt x="7879" y="54573"/>
                  </a:cubicBezTo>
                  <a:lnTo>
                    <a:pt x="41615" y="54573"/>
                  </a:lnTo>
                  <a:cubicBezTo>
                    <a:pt x="41739" y="54573"/>
                    <a:pt x="41998" y="54438"/>
                    <a:pt x="41998" y="54314"/>
                  </a:cubicBezTo>
                  <a:cubicBezTo>
                    <a:pt x="41998" y="53663"/>
                    <a:pt x="42773" y="40222"/>
                    <a:pt x="40323" y="35311"/>
                  </a:cubicBezTo>
                  <a:cubicBezTo>
                    <a:pt x="39829" y="34215"/>
                    <a:pt x="38328" y="33761"/>
                    <a:pt x="36140" y="33761"/>
                  </a:cubicBezTo>
                  <a:cubicBezTo>
                    <a:pt x="30855" y="33761"/>
                    <a:pt x="21564" y="36410"/>
                    <a:pt x="12790" y="39064"/>
                  </a:cubicBezTo>
                  <a:cubicBezTo>
                    <a:pt x="10722" y="39705"/>
                    <a:pt x="8654" y="40357"/>
                    <a:pt x="8137" y="40481"/>
                  </a:cubicBezTo>
                  <a:cubicBezTo>
                    <a:pt x="7620" y="38154"/>
                    <a:pt x="8654" y="15667"/>
                    <a:pt x="10081" y="5979"/>
                  </a:cubicBezTo>
                  <a:cubicBezTo>
                    <a:pt x="10205" y="4553"/>
                    <a:pt x="9947" y="3260"/>
                    <a:pt x="9171" y="2226"/>
                  </a:cubicBezTo>
                  <a:cubicBezTo>
                    <a:pt x="8396" y="1068"/>
                    <a:pt x="7238" y="293"/>
                    <a:pt x="5945" y="35"/>
                  </a:cubicBezTo>
                  <a:cubicBezTo>
                    <a:pt x="5730" y="12"/>
                    <a:pt x="5515" y="1"/>
                    <a:pt x="5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47"/>
            <p:cNvSpPr/>
            <p:nvPr/>
          </p:nvSpPr>
          <p:spPr>
            <a:xfrm>
              <a:off x="3830925" y="2834225"/>
              <a:ext cx="51725" cy="58175"/>
            </a:xfrm>
            <a:custGeom>
              <a:avLst/>
              <a:gdLst/>
              <a:ahLst/>
              <a:cxnLst/>
              <a:rect l="l" t="t" r="r" b="b"/>
              <a:pathLst>
                <a:path w="2069" h="2327" extrusionOk="0">
                  <a:moveTo>
                    <a:pt x="2068" y="0"/>
                  </a:moveTo>
                  <a:cubicBezTo>
                    <a:pt x="2068" y="1"/>
                    <a:pt x="1293" y="776"/>
                    <a:pt x="0" y="2327"/>
                  </a:cubicBezTo>
                  <a:lnTo>
                    <a:pt x="20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47"/>
            <p:cNvSpPr/>
            <p:nvPr/>
          </p:nvSpPr>
          <p:spPr>
            <a:xfrm>
              <a:off x="3821350" y="2825425"/>
              <a:ext cx="71125" cy="73450"/>
            </a:xfrm>
            <a:custGeom>
              <a:avLst/>
              <a:gdLst/>
              <a:ahLst/>
              <a:cxnLst/>
              <a:rect l="l" t="t" r="r" b="b"/>
              <a:pathLst>
                <a:path w="2845" h="2938" extrusionOk="0">
                  <a:moveTo>
                    <a:pt x="2455" y="1"/>
                  </a:moveTo>
                  <a:cubicBezTo>
                    <a:pt x="2358" y="1"/>
                    <a:pt x="2260" y="32"/>
                    <a:pt x="2193" y="94"/>
                  </a:cubicBezTo>
                  <a:cubicBezTo>
                    <a:pt x="2193" y="94"/>
                    <a:pt x="1417" y="869"/>
                    <a:pt x="125" y="2420"/>
                  </a:cubicBezTo>
                  <a:cubicBezTo>
                    <a:pt x="1" y="2555"/>
                    <a:pt x="1" y="2813"/>
                    <a:pt x="125" y="2937"/>
                  </a:cubicBezTo>
                  <a:lnTo>
                    <a:pt x="383" y="2937"/>
                  </a:lnTo>
                  <a:cubicBezTo>
                    <a:pt x="383" y="2937"/>
                    <a:pt x="518" y="2937"/>
                    <a:pt x="642" y="2813"/>
                  </a:cubicBezTo>
                  <a:cubicBezTo>
                    <a:pt x="1810" y="1386"/>
                    <a:pt x="2710" y="487"/>
                    <a:pt x="2710" y="487"/>
                  </a:cubicBezTo>
                  <a:cubicBezTo>
                    <a:pt x="2844" y="352"/>
                    <a:pt x="2844" y="228"/>
                    <a:pt x="2710" y="94"/>
                  </a:cubicBezTo>
                  <a:cubicBezTo>
                    <a:pt x="2648" y="32"/>
                    <a:pt x="2552" y="1"/>
                    <a:pt x="24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47"/>
            <p:cNvSpPr/>
            <p:nvPr/>
          </p:nvSpPr>
          <p:spPr>
            <a:xfrm>
              <a:off x="3837375" y="2876350"/>
              <a:ext cx="42175" cy="77575"/>
            </a:xfrm>
            <a:custGeom>
              <a:avLst/>
              <a:gdLst/>
              <a:ahLst/>
              <a:cxnLst/>
              <a:rect l="l" t="t" r="r" b="b"/>
              <a:pathLst>
                <a:path w="1687" h="3103" extrusionOk="0">
                  <a:moveTo>
                    <a:pt x="1686" y="1"/>
                  </a:moveTo>
                  <a:lnTo>
                    <a:pt x="1" y="3102"/>
                  </a:lnTo>
                  <a:cubicBezTo>
                    <a:pt x="652" y="2069"/>
                    <a:pt x="1686" y="2"/>
                    <a:pt x="16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47"/>
            <p:cNvSpPr/>
            <p:nvPr/>
          </p:nvSpPr>
          <p:spPr>
            <a:xfrm>
              <a:off x="3827825" y="2867675"/>
              <a:ext cx="61275" cy="92700"/>
            </a:xfrm>
            <a:custGeom>
              <a:avLst/>
              <a:gdLst/>
              <a:ahLst/>
              <a:cxnLst/>
              <a:rect l="l" t="t" r="r" b="b"/>
              <a:pathLst>
                <a:path w="2451" h="3708" extrusionOk="0">
                  <a:moveTo>
                    <a:pt x="1994" y="0"/>
                  </a:moveTo>
                  <a:cubicBezTo>
                    <a:pt x="1897" y="0"/>
                    <a:pt x="1810" y="63"/>
                    <a:pt x="1810" y="213"/>
                  </a:cubicBezTo>
                  <a:cubicBezTo>
                    <a:pt x="1810" y="213"/>
                    <a:pt x="776" y="2281"/>
                    <a:pt x="124" y="3191"/>
                  </a:cubicBezTo>
                  <a:cubicBezTo>
                    <a:pt x="0" y="3315"/>
                    <a:pt x="124" y="3574"/>
                    <a:pt x="259" y="3708"/>
                  </a:cubicBezTo>
                  <a:lnTo>
                    <a:pt x="383" y="3708"/>
                  </a:lnTo>
                  <a:cubicBezTo>
                    <a:pt x="517" y="3708"/>
                    <a:pt x="641" y="3708"/>
                    <a:pt x="641" y="3574"/>
                  </a:cubicBezTo>
                  <a:cubicBezTo>
                    <a:pt x="1293" y="2674"/>
                    <a:pt x="2327" y="606"/>
                    <a:pt x="2327" y="472"/>
                  </a:cubicBezTo>
                  <a:cubicBezTo>
                    <a:pt x="2451" y="348"/>
                    <a:pt x="2451" y="89"/>
                    <a:pt x="2192" y="89"/>
                  </a:cubicBezTo>
                  <a:cubicBezTo>
                    <a:pt x="2140" y="33"/>
                    <a:pt x="2065" y="0"/>
                    <a:pt x="19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47"/>
            <p:cNvSpPr/>
            <p:nvPr/>
          </p:nvSpPr>
          <p:spPr>
            <a:xfrm>
              <a:off x="234750" y="3373375"/>
              <a:ext cx="158475" cy="123675"/>
            </a:xfrm>
            <a:custGeom>
              <a:avLst/>
              <a:gdLst/>
              <a:ahLst/>
              <a:cxnLst/>
              <a:rect l="l" t="t" r="r" b="b"/>
              <a:pathLst>
                <a:path w="6339" h="4947" extrusionOk="0">
                  <a:moveTo>
                    <a:pt x="1958" y="0"/>
                  </a:moveTo>
                  <a:cubicBezTo>
                    <a:pt x="1866" y="0"/>
                    <a:pt x="1775" y="7"/>
                    <a:pt x="1686" y="22"/>
                  </a:cubicBezTo>
                  <a:cubicBezTo>
                    <a:pt x="652" y="146"/>
                    <a:pt x="1" y="1056"/>
                    <a:pt x="135" y="2090"/>
                  </a:cubicBezTo>
                  <a:cubicBezTo>
                    <a:pt x="269" y="2090"/>
                    <a:pt x="269" y="2214"/>
                    <a:pt x="269" y="2349"/>
                  </a:cubicBezTo>
                  <a:cubicBezTo>
                    <a:pt x="528" y="3383"/>
                    <a:pt x="1562" y="4158"/>
                    <a:pt x="2596" y="4540"/>
                  </a:cubicBezTo>
                  <a:cubicBezTo>
                    <a:pt x="3294" y="4890"/>
                    <a:pt x="4758" y="4946"/>
                    <a:pt x="5633" y="4946"/>
                  </a:cubicBezTo>
                  <a:cubicBezTo>
                    <a:pt x="6053" y="4946"/>
                    <a:pt x="6338" y="4933"/>
                    <a:pt x="6338" y="4933"/>
                  </a:cubicBezTo>
                  <a:cubicBezTo>
                    <a:pt x="6338" y="4933"/>
                    <a:pt x="5821" y="3248"/>
                    <a:pt x="5697" y="3124"/>
                  </a:cubicBezTo>
                  <a:cubicBezTo>
                    <a:pt x="5210" y="1906"/>
                    <a:pt x="3457" y="0"/>
                    <a:pt x="19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47"/>
            <p:cNvSpPr/>
            <p:nvPr/>
          </p:nvSpPr>
          <p:spPr>
            <a:xfrm>
              <a:off x="234750" y="3175050"/>
              <a:ext cx="998525" cy="2092225"/>
            </a:xfrm>
            <a:custGeom>
              <a:avLst/>
              <a:gdLst/>
              <a:ahLst/>
              <a:cxnLst/>
              <a:rect l="l" t="t" r="r" b="b"/>
              <a:pathLst>
                <a:path w="39941" h="83689" extrusionOk="0">
                  <a:moveTo>
                    <a:pt x="10867" y="13766"/>
                  </a:moveTo>
                  <a:cubicBezTo>
                    <a:pt x="9316" y="13900"/>
                    <a:pt x="7889" y="16351"/>
                    <a:pt x="7631" y="17777"/>
                  </a:cubicBezTo>
                  <a:cubicBezTo>
                    <a:pt x="7631" y="17901"/>
                    <a:pt x="7507" y="19452"/>
                    <a:pt x="7507" y="19711"/>
                  </a:cubicBezTo>
                  <a:cubicBezTo>
                    <a:pt x="7631" y="19711"/>
                    <a:pt x="10216" y="19194"/>
                    <a:pt x="11125" y="18418"/>
                  </a:cubicBezTo>
                  <a:cubicBezTo>
                    <a:pt x="11901" y="17777"/>
                    <a:pt x="12800" y="16743"/>
                    <a:pt x="12800" y="15710"/>
                  </a:cubicBezTo>
                  <a:cubicBezTo>
                    <a:pt x="12800" y="14676"/>
                    <a:pt x="12025" y="13766"/>
                    <a:pt x="10991" y="13766"/>
                  </a:cubicBezTo>
                  <a:close/>
                  <a:moveTo>
                    <a:pt x="32384" y="16261"/>
                  </a:moveTo>
                  <a:cubicBezTo>
                    <a:pt x="30995" y="16261"/>
                    <a:pt x="29268" y="17310"/>
                    <a:pt x="28443" y="18036"/>
                  </a:cubicBezTo>
                  <a:cubicBezTo>
                    <a:pt x="28443" y="18160"/>
                    <a:pt x="27409" y="19328"/>
                    <a:pt x="27275" y="19587"/>
                  </a:cubicBezTo>
                  <a:cubicBezTo>
                    <a:pt x="27401" y="19587"/>
                    <a:pt x="29569" y="20498"/>
                    <a:pt x="30801" y="20498"/>
                  </a:cubicBezTo>
                  <a:cubicBezTo>
                    <a:pt x="30881" y="20498"/>
                    <a:pt x="30957" y="20494"/>
                    <a:pt x="31028" y="20486"/>
                  </a:cubicBezTo>
                  <a:cubicBezTo>
                    <a:pt x="32062" y="20362"/>
                    <a:pt x="33354" y="20104"/>
                    <a:pt x="33871" y="19194"/>
                  </a:cubicBezTo>
                  <a:cubicBezTo>
                    <a:pt x="34512" y="18294"/>
                    <a:pt x="34388" y="17126"/>
                    <a:pt x="33478" y="16609"/>
                  </a:cubicBezTo>
                  <a:lnTo>
                    <a:pt x="33354" y="16485"/>
                  </a:lnTo>
                  <a:cubicBezTo>
                    <a:pt x="33066" y="16328"/>
                    <a:pt x="32736" y="16261"/>
                    <a:pt x="32384" y="16261"/>
                  </a:cubicBezTo>
                  <a:close/>
                  <a:moveTo>
                    <a:pt x="18880" y="40647"/>
                  </a:moveTo>
                  <a:cubicBezTo>
                    <a:pt x="19779" y="41423"/>
                    <a:pt x="20813" y="42198"/>
                    <a:pt x="21981" y="42715"/>
                  </a:cubicBezTo>
                  <a:cubicBezTo>
                    <a:pt x="21588" y="43366"/>
                    <a:pt x="21330" y="44007"/>
                    <a:pt x="21072" y="44659"/>
                  </a:cubicBezTo>
                  <a:cubicBezTo>
                    <a:pt x="20172" y="46727"/>
                    <a:pt x="19262" y="48536"/>
                    <a:pt x="18745" y="49694"/>
                  </a:cubicBezTo>
                  <a:lnTo>
                    <a:pt x="18363" y="50345"/>
                  </a:lnTo>
                  <a:lnTo>
                    <a:pt x="18228" y="50345"/>
                  </a:lnTo>
                  <a:cubicBezTo>
                    <a:pt x="18228" y="50087"/>
                    <a:pt x="18228" y="49828"/>
                    <a:pt x="18104" y="49570"/>
                  </a:cubicBezTo>
                  <a:cubicBezTo>
                    <a:pt x="17970" y="48277"/>
                    <a:pt x="17711" y="46334"/>
                    <a:pt x="17194" y="44007"/>
                  </a:cubicBezTo>
                  <a:cubicBezTo>
                    <a:pt x="17070" y="43232"/>
                    <a:pt x="16936" y="42457"/>
                    <a:pt x="16677" y="41681"/>
                  </a:cubicBezTo>
                  <a:cubicBezTo>
                    <a:pt x="17453" y="41423"/>
                    <a:pt x="18104" y="41040"/>
                    <a:pt x="18880" y="40647"/>
                  </a:cubicBezTo>
                  <a:close/>
                  <a:moveTo>
                    <a:pt x="8302" y="0"/>
                  </a:moveTo>
                  <a:cubicBezTo>
                    <a:pt x="8125" y="0"/>
                    <a:pt x="7945" y="22"/>
                    <a:pt x="7765" y="67"/>
                  </a:cubicBezTo>
                  <a:cubicBezTo>
                    <a:pt x="7765" y="201"/>
                    <a:pt x="7765" y="201"/>
                    <a:pt x="7631" y="201"/>
                  </a:cubicBezTo>
                  <a:cubicBezTo>
                    <a:pt x="6214" y="842"/>
                    <a:pt x="5956" y="3685"/>
                    <a:pt x="6080" y="4978"/>
                  </a:cubicBezTo>
                  <a:cubicBezTo>
                    <a:pt x="6080" y="5112"/>
                    <a:pt x="6731" y="6921"/>
                    <a:pt x="6731" y="6921"/>
                  </a:cubicBezTo>
                  <a:cubicBezTo>
                    <a:pt x="6597" y="7438"/>
                    <a:pt x="6597" y="7821"/>
                    <a:pt x="6473" y="8338"/>
                  </a:cubicBezTo>
                  <a:cubicBezTo>
                    <a:pt x="6473" y="9372"/>
                    <a:pt x="6338" y="10406"/>
                    <a:pt x="6338" y="11574"/>
                  </a:cubicBezTo>
                  <a:cubicBezTo>
                    <a:pt x="6214" y="12866"/>
                    <a:pt x="6338" y="14159"/>
                    <a:pt x="6338" y="15317"/>
                  </a:cubicBezTo>
                  <a:cubicBezTo>
                    <a:pt x="6473" y="16743"/>
                    <a:pt x="6731" y="18160"/>
                    <a:pt x="7114" y="19587"/>
                  </a:cubicBezTo>
                  <a:cubicBezTo>
                    <a:pt x="6855" y="19194"/>
                    <a:pt x="6080" y="18160"/>
                    <a:pt x="6080" y="18160"/>
                  </a:cubicBezTo>
                  <a:cubicBezTo>
                    <a:pt x="5337" y="17203"/>
                    <a:pt x="3528" y="16063"/>
                    <a:pt x="2123" y="16063"/>
                  </a:cubicBezTo>
                  <a:cubicBezTo>
                    <a:pt x="1827" y="16063"/>
                    <a:pt x="1549" y="16113"/>
                    <a:pt x="1303" y="16227"/>
                  </a:cubicBezTo>
                  <a:cubicBezTo>
                    <a:pt x="393" y="16609"/>
                    <a:pt x="1" y="17643"/>
                    <a:pt x="393" y="18553"/>
                  </a:cubicBezTo>
                  <a:cubicBezTo>
                    <a:pt x="528" y="18677"/>
                    <a:pt x="528" y="18677"/>
                    <a:pt x="528" y="18811"/>
                  </a:cubicBezTo>
                  <a:cubicBezTo>
                    <a:pt x="1045" y="19711"/>
                    <a:pt x="2337" y="20228"/>
                    <a:pt x="3371" y="20362"/>
                  </a:cubicBezTo>
                  <a:cubicBezTo>
                    <a:pt x="3472" y="20373"/>
                    <a:pt x="3583" y="20378"/>
                    <a:pt x="3699" y="20378"/>
                  </a:cubicBezTo>
                  <a:cubicBezTo>
                    <a:pt x="4920" y="20378"/>
                    <a:pt x="6878" y="19833"/>
                    <a:pt x="7114" y="19711"/>
                  </a:cubicBezTo>
                  <a:cubicBezTo>
                    <a:pt x="7507" y="21138"/>
                    <a:pt x="8024" y="22554"/>
                    <a:pt x="8541" y="23846"/>
                  </a:cubicBezTo>
                  <a:lnTo>
                    <a:pt x="9699" y="26173"/>
                  </a:lnTo>
                  <a:cubicBezTo>
                    <a:pt x="9440" y="25790"/>
                    <a:pt x="9182" y="25532"/>
                    <a:pt x="9182" y="25532"/>
                  </a:cubicBezTo>
                  <a:cubicBezTo>
                    <a:pt x="8437" y="24565"/>
                    <a:pt x="6716" y="23428"/>
                    <a:pt x="5336" y="23428"/>
                  </a:cubicBezTo>
                  <a:cubicBezTo>
                    <a:pt x="5048" y="23428"/>
                    <a:pt x="4775" y="23477"/>
                    <a:pt x="4529" y="23588"/>
                  </a:cubicBezTo>
                  <a:cubicBezTo>
                    <a:pt x="3630" y="23981"/>
                    <a:pt x="3237" y="25139"/>
                    <a:pt x="3754" y="26049"/>
                  </a:cubicBezTo>
                  <a:lnTo>
                    <a:pt x="3754" y="26173"/>
                  </a:lnTo>
                  <a:cubicBezTo>
                    <a:pt x="4405" y="27207"/>
                    <a:pt x="5563" y="27599"/>
                    <a:pt x="6597" y="27723"/>
                  </a:cubicBezTo>
                  <a:cubicBezTo>
                    <a:pt x="6714" y="27739"/>
                    <a:pt x="6845" y="27746"/>
                    <a:pt x="6985" y="27746"/>
                  </a:cubicBezTo>
                  <a:cubicBezTo>
                    <a:pt x="8081" y="27746"/>
                    <a:pt x="9772" y="27326"/>
                    <a:pt x="10350" y="27207"/>
                  </a:cubicBezTo>
                  <a:cubicBezTo>
                    <a:pt x="10474" y="27465"/>
                    <a:pt x="10608" y="27858"/>
                    <a:pt x="10733" y="28116"/>
                  </a:cubicBezTo>
                  <a:cubicBezTo>
                    <a:pt x="11384" y="29533"/>
                    <a:pt x="12159" y="30825"/>
                    <a:pt x="12800" y="32252"/>
                  </a:cubicBezTo>
                  <a:cubicBezTo>
                    <a:pt x="13059" y="32769"/>
                    <a:pt x="13193" y="33286"/>
                    <a:pt x="13452" y="33668"/>
                  </a:cubicBezTo>
                  <a:lnTo>
                    <a:pt x="13059" y="33151"/>
                  </a:lnTo>
                  <a:cubicBezTo>
                    <a:pt x="12291" y="32269"/>
                    <a:pt x="10484" y="31108"/>
                    <a:pt x="9084" y="31108"/>
                  </a:cubicBezTo>
                  <a:cubicBezTo>
                    <a:pt x="8844" y="31108"/>
                    <a:pt x="8615" y="31142"/>
                    <a:pt x="8406" y="31218"/>
                  </a:cubicBezTo>
                  <a:cubicBezTo>
                    <a:pt x="7507" y="31601"/>
                    <a:pt x="6990" y="32769"/>
                    <a:pt x="7507" y="33668"/>
                  </a:cubicBezTo>
                  <a:lnTo>
                    <a:pt x="7507" y="33803"/>
                  </a:lnTo>
                  <a:cubicBezTo>
                    <a:pt x="8148" y="34837"/>
                    <a:pt x="9316" y="35219"/>
                    <a:pt x="10350" y="35478"/>
                  </a:cubicBezTo>
                  <a:cubicBezTo>
                    <a:pt x="11642" y="35478"/>
                    <a:pt x="12800" y="35219"/>
                    <a:pt x="13969" y="34837"/>
                  </a:cubicBezTo>
                  <a:cubicBezTo>
                    <a:pt x="14093" y="35354"/>
                    <a:pt x="14351" y="35871"/>
                    <a:pt x="14486" y="36388"/>
                  </a:cubicBezTo>
                  <a:cubicBezTo>
                    <a:pt x="14610" y="36770"/>
                    <a:pt x="14744" y="37029"/>
                    <a:pt x="14868" y="37421"/>
                  </a:cubicBezTo>
                  <a:cubicBezTo>
                    <a:pt x="14868" y="37804"/>
                    <a:pt x="15003" y="38062"/>
                    <a:pt x="15127" y="38455"/>
                  </a:cubicBezTo>
                  <a:cubicBezTo>
                    <a:pt x="15261" y="39096"/>
                    <a:pt x="15519" y="39748"/>
                    <a:pt x="15644" y="40523"/>
                  </a:cubicBezTo>
                  <a:cubicBezTo>
                    <a:pt x="15644" y="40906"/>
                    <a:pt x="15778" y="41299"/>
                    <a:pt x="15902" y="41816"/>
                  </a:cubicBezTo>
                  <a:cubicBezTo>
                    <a:pt x="15644" y="41299"/>
                    <a:pt x="15261" y="40389"/>
                    <a:pt x="15127" y="40265"/>
                  </a:cubicBezTo>
                  <a:cubicBezTo>
                    <a:pt x="14425" y="39207"/>
                    <a:pt x="12665" y="37625"/>
                    <a:pt x="11187" y="37625"/>
                  </a:cubicBezTo>
                  <a:cubicBezTo>
                    <a:pt x="11032" y="37625"/>
                    <a:pt x="10880" y="37643"/>
                    <a:pt x="10733" y="37680"/>
                  </a:cubicBezTo>
                  <a:cubicBezTo>
                    <a:pt x="9833" y="37938"/>
                    <a:pt x="9316" y="38972"/>
                    <a:pt x="9575" y="40006"/>
                  </a:cubicBezTo>
                  <a:lnTo>
                    <a:pt x="9575" y="40130"/>
                  </a:lnTo>
                  <a:cubicBezTo>
                    <a:pt x="9957" y="41164"/>
                    <a:pt x="11125" y="41816"/>
                    <a:pt x="12159" y="42198"/>
                  </a:cubicBezTo>
                  <a:cubicBezTo>
                    <a:pt x="12504" y="42284"/>
                    <a:pt x="13006" y="42313"/>
                    <a:pt x="13532" y="42313"/>
                  </a:cubicBezTo>
                  <a:cubicBezTo>
                    <a:pt x="14583" y="42313"/>
                    <a:pt x="15730" y="42198"/>
                    <a:pt x="15902" y="42198"/>
                  </a:cubicBezTo>
                  <a:cubicBezTo>
                    <a:pt x="16036" y="42849"/>
                    <a:pt x="16160" y="43625"/>
                    <a:pt x="16295" y="44266"/>
                  </a:cubicBezTo>
                  <a:cubicBezTo>
                    <a:pt x="16677" y="46468"/>
                    <a:pt x="16936" y="48401"/>
                    <a:pt x="17194" y="49828"/>
                  </a:cubicBezTo>
                  <a:lnTo>
                    <a:pt x="17194" y="50469"/>
                  </a:lnTo>
                  <a:lnTo>
                    <a:pt x="12542" y="50469"/>
                  </a:lnTo>
                  <a:lnTo>
                    <a:pt x="14227" y="83688"/>
                  </a:lnTo>
                  <a:lnTo>
                    <a:pt x="22105" y="83688"/>
                  </a:lnTo>
                  <a:lnTo>
                    <a:pt x="23915" y="50469"/>
                  </a:lnTo>
                  <a:lnTo>
                    <a:pt x="19521" y="50469"/>
                  </a:lnTo>
                  <a:lnTo>
                    <a:pt x="19655" y="50345"/>
                  </a:lnTo>
                  <a:cubicBezTo>
                    <a:pt x="20172" y="49053"/>
                    <a:pt x="21072" y="47244"/>
                    <a:pt x="21981" y="45041"/>
                  </a:cubicBezTo>
                  <a:cubicBezTo>
                    <a:pt x="22240" y="44400"/>
                    <a:pt x="22498" y="43625"/>
                    <a:pt x="22757" y="42849"/>
                  </a:cubicBezTo>
                  <a:cubicBezTo>
                    <a:pt x="23048" y="42944"/>
                    <a:pt x="24466" y="43194"/>
                    <a:pt x="25642" y="43194"/>
                  </a:cubicBezTo>
                  <a:cubicBezTo>
                    <a:pt x="26010" y="43194"/>
                    <a:pt x="26355" y="43170"/>
                    <a:pt x="26634" y="43108"/>
                  </a:cubicBezTo>
                  <a:cubicBezTo>
                    <a:pt x="27533" y="42974"/>
                    <a:pt x="28826" y="42332"/>
                    <a:pt x="29219" y="41423"/>
                  </a:cubicBezTo>
                  <a:cubicBezTo>
                    <a:pt x="29736" y="40523"/>
                    <a:pt x="29343" y="39355"/>
                    <a:pt x="28443" y="38972"/>
                  </a:cubicBezTo>
                  <a:cubicBezTo>
                    <a:pt x="28443" y="38838"/>
                    <a:pt x="28309" y="38838"/>
                    <a:pt x="28309" y="38838"/>
                  </a:cubicBezTo>
                  <a:cubicBezTo>
                    <a:pt x="28111" y="38772"/>
                    <a:pt x="27903" y="38742"/>
                    <a:pt x="27689" y="38742"/>
                  </a:cubicBezTo>
                  <a:cubicBezTo>
                    <a:pt x="26222" y="38742"/>
                    <a:pt x="24467" y="40154"/>
                    <a:pt x="23791" y="41164"/>
                  </a:cubicBezTo>
                  <a:cubicBezTo>
                    <a:pt x="23656" y="41164"/>
                    <a:pt x="23274" y="41940"/>
                    <a:pt x="23015" y="42457"/>
                  </a:cubicBezTo>
                  <a:lnTo>
                    <a:pt x="23015" y="42457"/>
                  </a:lnTo>
                  <a:lnTo>
                    <a:pt x="23274" y="41557"/>
                  </a:lnTo>
                  <a:cubicBezTo>
                    <a:pt x="23532" y="40906"/>
                    <a:pt x="23791" y="40265"/>
                    <a:pt x="23915" y="39613"/>
                  </a:cubicBezTo>
                  <a:lnTo>
                    <a:pt x="24308" y="38579"/>
                  </a:lnTo>
                  <a:cubicBezTo>
                    <a:pt x="24432" y="38197"/>
                    <a:pt x="24432" y="37804"/>
                    <a:pt x="24566" y="37421"/>
                  </a:cubicBezTo>
                  <a:cubicBezTo>
                    <a:pt x="24690" y="36646"/>
                    <a:pt x="24949" y="35736"/>
                    <a:pt x="25083" y="34837"/>
                  </a:cubicBezTo>
                  <a:cubicBezTo>
                    <a:pt x="25600" y="35095"/>
                    <a:pt x="27668" y="35736"/>
                    <a:pt x="28702" y="35736"/>
                  </a:cubicBezTo>
                  <a:cubicBezTo>
                    <a:pt x="29736" y="35612"/>
                    <a:pt x="31028" y="35219"/>
                    <a:pt x="31545" y="34320"/>
                  </a:cubicBezTo>
                  <a:cubicBezTo>
                    <a:pt x="32186" y="33544"/>
                    <a:pt x="31928" y="32376"/>
                    <a:pt x="31152" y="31859"/>
                  </a:cubicBezTo>
                  <a:cubicBezTo>
                    <a:pt x="31028" y="31735"/>
                    <a:pt x="31028" y="31735"/>
                    <a:pt x="30894" y="31735"/>
                  </a:cubicBezTo>
                  <a:cubicBezTo>
                    <a:pt x="30634" y="31604"/>
                    <a:pt x="30329" y="31547"/>
                    <a:pt x="29997" y="31547"/>
                  </a:cubicBezTo>
                  <a:cubicBezTo>
                    <a:pt x="28675" y="31547"/>
                    <a:pt x="26943" y="32459"/>
                    <a:pt x="26117" y="33286"/>
                  </a:cubicBezTo>
                  <a:cubicBezTo>
                    <a:pt x="26117" y="33286"/>
                    <a:pt x="25466" y="34061"/>
                    <a:pt x="25083" y="34578"/>
                  </a:cubicBezTo>
                  <a:cubicBezTo>
                    <a:pt x="25207" y="34061"/>
                    <a:pt x="25342" y="33544"/>
                    <a:pt x="25342" y="33027"/>
                  </a:cubicBezTo>
                  <a:cubicBezTo>
                    <a:pt x="25600" y="31477"/>
                    <a:pt x="25724" y="29926"/>
                    <a:pt x="25858" y="28375"/>
                  </a:cubicBezTo>
                  <a:cubicBezTo>
                    <a:pt x="25858" y="27858"/>
                    <a:pt x="25983" y="27341"/>
                    <a:pt x="25983" y="26948"/>
                  </a:cubicBezTo>
                  <a:cubicBezTo>
                    <a:pt x="26223" y="26948"/>
                    <a:pt x="28257" y="27737"/>
                    <a:pt x="29479" y="27737"/>
                  </a:cubicBezTo>
                  <a:cubicBezTo>
                    <a:pt x="29569" y="27737"/>
                    <a:pt x="29655" y="27733"/>
                    <a:pt x="29736" y="27723"/>
                  </a:cubicBezTo>
                  <a:cubicBezTo>
                    <a:pt x="30770" y="27723"/>
                    <a:pt x="32062" y="27341"/>
                    <a:pt x="32579" y="26431"/>
                  </a:cubicBezTo>
                  <a:cubicBezTo>
                    <a:pt x="33220" y="25656"/>
                    <a:pt x="32961" y="24498"/>
                    <a:pt x="32186" y="23846"/>
                  </a:cubicBezTo>
                  <a:lnTo>
                    <a:pt x="32062" y="23722"/>
                  </a:lnTo>
                  <a:cubicBezTo>
                    <a:pt x="31792" y="23599"/>
                    <a:pt x="31486" y="23546"/>
                    <a:pt x="31160" y="23546"/>
                  </a:cubicBezTo>
                  <a:cubicBezTo>
                    <a:pt x="29760" y="23546"/>
                    <a:pt x="27989" y="24535"/>
                    <a:pt x="27151" y="25273"/>
                  </a:cubicBezTo>
                  <a:cubicBezTo>
                    <a:pt x="27151" y="25397"/>
                    <a:pt x="26241" y="26566"/>
                    <a:pt x="25983" y="26824"/>
                  </a:cubicBezTo>
                  <a:lnTo>
                    <a:pt x="26375" y="23722"/>
                  </a:lnTo>
                  <a:cubicBezTo>
                    <a:pt x="26634" y="22296"/>
                    <a:pt x="26892" y="21003"/>
                    <a:pt x="27275" y="19587"/>
                  </a:cubicBezTo>
                  <a:lnTo>
                    <a:pt x="27409" y="19328"/>
                  </a:lnTo>
                  <a:cubicBezTo>
                    <a:pt x="27792" y="18036"/>
                    <a:pt x="28309" y="16743"/>
                    <a:pt x="28960" y="15451"/>
                  </a:cubicBezTo>
                  <a:lnTo>
                    <a:pt x="30118" y="13507"/>
                  </a:lnTo>
                  <a:cubicBezTo>
                    <a:pt x="30511" y="13766"/>
                    <a:pt x="32579" y="14676"/>
                    <a:pt x="33613" y="14800"/>
                  </a:cubicBezTo>
                  <a:cubicBezTo>
                    <a:pt x="34647" y="14800"/>
                    <a:pt x="35939" y="14541"/>
                    <a:pt x="36714" y="13766"/>
                  </a:cubicBezTo>
                  <a:cubicBezTo>
                    <a:pt x="37355" y="12990"/>
                    <a:pt x="37231" y="11832"/>
                    <a:pt x="36456" y="11181"/>
                  </a:cubicBezTo>
                  <a:cubicBezTo>
                    <a:pt x="36456" y="11057"/>
                    <a:pt x="36456" y="11057"/>
                    <a:pt x="36322" y="11057"/>
                  </a:cubicBezTo>
                  <a:cubicBezTo>
                    <a:pt x="35968" y="10808"/>
                    <a:pt x="35516" y="10704"/>
                    <a:pt x="35027" y="10704"/>
                  </a:cubicBezTo>
                  <a:cubicBezTo>
                    <a:pt x="33729" y="10704"/>
                    <a:pt x="32161" y="11430"/>
                    <a:pt x="31411" y="12091"/>
                  </a:cubicBezTo>
                  <a:cubicBezTo>
                    <a:pt x="31286" y="12091"/>
                    <a:pt x="30770" y="12608"/>
                    <a:pt x="30377" y="13125"/>
                  </a:cubicBezTo>
                  <a:cubicBezTo>
                    <a:pt x="30511" y="12732"/>
                    <a:pt x="30770" y="12473"/>
                    <a:pt x="30894" y="12215"/>
                  </a:cubicBezTo>
                  <a:cubicBezTo>
                    <a:pt x="31545" y="11316"/>
                    <a:pt x="32186" y="10406"/>
                    <a:pt x="32837" y="9630"/>
                  </a:cubicBezTo>
                  <a:cubicBezTo>
                    <a:pt x="33096" y="9248"/>
                    <a:pt x="33478" y="8855"/>
                    <a:pt x="33737" y="8472"/>
                  </a:cubicBezTo>
                  <a:cubicBezTo>
                    <a:pt x="34254" y="8472"/>
                    <a:pt x="36456" y="8472"/>
                    <a:pt x="37490" y="7955"/>
                  </a:cubicBezTo>
                  <a:cubicBezTo>
                    <a:pt x="38389" y="7562"/>
                    <a:pt x="39423" y="6787"/>
                    <a:pt x="39682" y="5629"/>
                  </a:cubicBezTo>
                  <a:cubicBezTo>
                    <a:pt x="39940" y="4719"/>
                    <a:pt x="39558" y="3685"/>
                    <a:pt x="38524" y="3303"/>
                  </a:cubicBezTo>
                  <a:cubicBezTo>
                    <a:pt x="38389" y="3303"/>
                    <a:pt x="38265" y="3303"/>
                    <a:pt x="38131" y="3168"/>
                  </a:cubicBezTo>
                  <a:cubicBezTo>
                    <a:pt x="38086" y="3165"/>
                    <a:pt x="38041" y="3163"/>
                    <a:pt x="37996" y="3163"/>
                  </a:cubicBezTo>
                  <a:cubicBezTo>
                    <a:pt x="36477" y="3163"/>
                    <a:pt x="34756" y="5149"/>
                    <a:pt x="34254" y="6404"/>
                  </a:cubicBezTo>
                  <a:cubicBezTo>
                    <a:pt x="34130" y="6529"/>
                    <a:pt x="33613" y="8338"/>
                    <a:pt x="33613" y="8338"/>
                  </a:cubicBezTo>
                  <a:cubicBezTo>
                    <a:pt x="33354" y="8731"/>
                    <a:pt x="32961" y="8989"/>
                    <a:pt x="32703" y="9372"/>
                  </a:cubicBezTo>
                  <a:cubicBezTo>
                    <a:pt x="32062" y="10147"/>
                    <a:pt x="31411" y="11057"/>
                    <a:pt x="30770" y="11957"/>
                  </a:cubicBezTo>
                  <a:cubicBezTo>
                    <a:pt x="29994" y="12990"/>
                    <a:pt x="29343" y="14024"/>
                    <a:pt x="28702" y="15193"/>
                  </a:cubicBezTo>
                  <a:cubicBezTo>
                    <a:pt x="28050" y="16485"/>
                    <a:pt x="27409" y="17777"/>
                    <a:pt x="27016" y="19070"/>
                  </a:cubicBezTo>
                  <a:lnTo>
                    <a:pt x="27016" y="17260"/>
                  </a:lnTo>
                  <a:cubicBezTo>
                    <a:pt x="26892" y="15968"/>
                    <a:pt x="25724" y="13383"/>
                    <a:pt x="24173" y="13125"/>
                  </a:cubicBezTo>
                  <a:cubicBezTo>
                    <a:pt x="24083" y="13113"/>
                    <a:pt x="23993" y="13107"/>
                    <a:pt x="23905" y="13107"/>
                  </a:cubicBezTo>
                  <a:cubicBezTo>
                    <a:pt x="22988" y="13107"/>
                    <a:pt x="22228" y="13732"/>
                    <a:pt x="22105" y="14676"/>
                  </a:cubicBezTo>
                  <a:lnTo>
                    <a:pt x="21981" y="14800"/>
                  </a:lnTo>
                  <a:cubicBezTo>
                    <a:pt x="21981" y="15834"/>
                    <a:pt x="22757" y="17002"/>
                    <a:pt x="23532" y="17643"/>
                  </a:cubicBezTo>
                  <a:cubicBezTo>
                    <a:pt x="24432" y="18418"/>
                    <a:pt x="26758" y="19194"/>
                    <a:pt x="27016" y="19194"/>
                  </a:cubicBezTo>
                  <a:cubicBezTo>
                    <a:pt x="26500" y="20621"/>
                    <a:pt x="26241" y="22037"/>
                    <a:pt x="25983" y="23464"/>
                  </a:cubicBezTo>
                  <a:cubicBezTo>
                    <a:pt x="25858" y="24363"/>
                    <a:pt x="25724" y="25139"/>
                    <a:pt x="25600" y="26049"/>
                  </a:cubicBezTo>
                  <a:lnTo>
                    <a:pt x="25600" y="25273"/>
                  </a:lnTo>
                  <a:cubicBezTo>
                    <a:pt x="25342" y="23846"/>
                    <a:pt x="24173" y="21262"/>
                    <a:pt x="22757" y="21003"/>
                  </a:cubicBezTo>
                  <a:cubicBezTo>
                    <a:pt x="22671" y="20993"/>
                    <a:pt x="22587" y="20988"/>
                    <a:pt x="22503" y="20988"/>
                  </a:cubicBezTo>
                  <a:cubicBezTo>
                    <a:pt x="21578" y="20988"/>
                    <a:pt x="20803" y="21606"/>
                    <a:pt x="20689" y="22554"/>
                  </a:cubicBezTo>
                  <a:cubicBezTo>
                    <a:pt x="20555" y="22688"/>
                    <a:pt x="20555" y="22688"/>
                    <a:pt x="20555" y="22812"/>
                  </a:cubicBezTo>
                  <a:cubicBezTo>
                    <a:pt x="20555" y="23846"/>
                    <a:pt x="21330" y="24880"/>
                    <a:pt x="22105" y="25656"/>
                  </a:cubicBezTo>
                  <a:cubicBezTo>
                    <a:pt x="22881" y="26307"/>
                    <a:pt x="24949" y="26948"/>
                    <a:pt x="25466" y="27207"/>
                  </a:cubicBezTo>
                  <a:cubicBezTo>
                    <a:pt x="25342" y="27465"/>
                    <a:pt x="25342" y="27858"/>
                    <a:pt x="25342" y="28116"/>
                  </a:cubicBezTo>
                  <a:cubicBezTo>
                    <a:pt x="25083" y="29667"/>
                    <a:pt x="24949" y="31218"/>
                    <a:pt x="24690" y="32769"/>
                  </a:cubicBezTo>
                  <a:cubicBezTo>
                    <a:pt x="24690" y="33286"/>
                    <a:pt x="24566" y="33803"/>
                    <a:pt x="24432" y="34320"/>
                  </a:cubicBezTo>
                  <a:lnTo>
                    <a:pt x="24432" y="33668"/>
                  </a:lnTo>
                  <a:cubicBezTo>
                    <a:pt x="24308" y="32252"/>
                    <a:pt x="23139" y="29791"/>
                    <a:pt x="21588" y="29533"/>
                  </a:cubicBezTo>
                  <a:cubicBezTo>
                    <a:pt x="21451" y="29499"/>
                    <a:pt x="21317" y="29482"/>
                    <a:pt x="21186" y="29482"/>
                  </a:cubicBezTo>
                  <a:cubicBezTo>
                    <a:pt x="20329" y="29482"/>
                    <a:pt x="19637" y="30170"/>
                    <a:pt x="19521" y="30960"/>
                  </a:cubicBezTo>
                  <a:lnTo>
                    <a:pt x="19521" y="31218"/>
                  </a:lnTo>
                  <a:cubicBezTo>
                    <a:pt x="19397" y="32252"/>
                    <a:pt x="20172" y="33410"/>
                    <a:pt x="20947" y="34061"/>
                  </a:cubicBezTo>
                  <a:cubicBezTo>
                    <a:pt x="21981" y="34702"/>
                    <a:pt x="23015" y="35219"/>
                    <a:pt x="24173" y="35612"/>
                  </a:cubicBezTo>
                  <a:cubicBezTo>
                    <a:pt x="24049" y="36129"/>
                    <a:pt x="24049" y="36646"/>
                    <a:pt x="23791" y="37163"/>
                  </a:cubicBezTo>
                  <a:cubicBezTo>
                    <a:pt x="23791" y="37546"/>
                    <a:pt x="23656" y="37804"/>
                    <a:pt x="23532" y="38197"/>
                  </a:cubicBezTo>
                  <a:cubicBezTo>
                    <a:pt x="23398" y="38579"/>
                    <a:pt x="23398" y="38838"/>
                    <a:pt x="23274" y="39231"/>
                  </a:cubicBezTo>
                  <a:lnTo>
                    <a:pt x="22498" y="41164"/>
                  </a:lnTo>
                  <a:cubicBezTo>
                    <a:pt x="22364" y="41557"/>
                    <a:pt x="22240" y="41940"/>
                    <a:pt x="21981" y="42332"/>
                  </a:cubicBezTo>
                  <a:cubicBezTo>
                    <a:pt x="22105" y="41816"/>
                    <a:pt x="22240" y="40782"/>
                    <a:pt x="22240" y="40647"/>
                  </a:cubicBezTo>
                  <a:cubicBezTo>
                    <a:pt x="22240" y="39489"/>
                    <a:pt x="21847" y="38321"/>
                    <a:pt x="21330" y="37287"/>
                  </a:cubicBezTo>
                  <a:lnTo>
                    <a:pt x="21330" y="36905"/>
                  </a:lnTo>
                  <a:cubicBezTo>
                    <a:pt x="21215" y="35944"/>
                    <a:pt x="20421" y="35206"/>
                    <a:pt x="19480" y="35206"/>
                  </a:cubicBezTo>
                  <a:cubicBezTo>
                    <a:pt x="19408" y="35206"/>
                    <a:pt x="19335" y="35210"/>
                    <a:pt x="19262" y="35219"/>
                  </a:cubicBezTo>
                  <a:lnTo>
                    <a:pt x="19004" y="35219"/>
                  </a:lnTo>
                  <a:cubicBezTo>
                    <a:pt x="17587" y="35736"/>
                    <a:pt x="16553" y="38321"/>
                    <a:pt x="16553" y="39748"/>
                  </a:cubicBezTo>
                  <a:lnTo>
                    <a:pt x="16553" y="41164"/>
                  </a:lnTo>
                  <a:cubicBezTo>
                    <a:pt x="16553" y="40906"/>
                    <a:pt x="16419" y="40523"/>
                    <a:pt x="16419" y="40265"/>
                  </a:cubicBezTo>
                  <a:cubicBezTo>
                    <a:pt x="16295" y="39613"/>
                    <a:pt x="16036" y="38838"/>
                    <a:pt x="15902" y="38197"/>
                  </a:cubicBezTo>
                  <a:cubicBezTo>
                    <a:pt x="15778" y="37938"/>
                    <a:pt x="15644" y="37546"/>
                    <a:pt x="15519" y="37163"/>
                  </a:cubicBezTo>
                  <a:cubicBezTo>
                    <a:pt x="15385" y="36905"/>
                    <a:pt x="15261" y="36512"/>
                    <a:pt x="15261" y="36129"/>
                  </a:cubicBezTo>
                  <a:cubicBezTo>
                    <a:pt x="14868" y="35354"/>
                    <a:pt x="14610" y="34578"/>
                    <a:pt x="14227" y="33803"/>
                  </a:cubicBezTo>
                  <a:cubicBezTo>
                    <a:pt x="14744" y="33544"/>
                    <a:pt x="16812" y="33027"/>
                    <a:pt x="17711" y="32510"/>
                  </a:cubicBezTo>
                  <a:cubicBezTo>
                    <a:pt x="18487" y="31859"/>
                    <a:pt x="19397" y="30825"/>
                    <a:pt x="19397" y="29667"/>
                  </a:cubicBezTo>
                  <a:cubicBezTo>
                    <a:pt x="19397" y="28633"/>
                    <a:pt x="18621" y="27858"/>
                    <a:pt x="17587" y="27858"/>
                  </a:cubicBezTo>
                  <a:lnTo>
                    <a:pt x="17329" y="27858"/>
                  </a:lnTo>
                  <a:cubicBezTo>
                    <a:pt x="15778" y="27982"/>
                    <a:pt x="14486" y="30443"/>
                    <a:pt x="14227" y="31735"/>
                  </a:cubicBezTo>
                  <a:cubicBezTo>
                    <a:pt x="14227" y="31859"/>
                    <a:pt x="14093" y="32893"/>
                    <a:pt x="13969" y="33410"/>
                  </a:cubicBezTo>
                  <a:cubicBezTo>
                    <a:pt x="13834" y="32893"/>
                    <a:pt x="13576" y="32510"/>
                    <a:pt x="13317" y="31994"/>
                  </a:cubicBezTo>
                  <a:cubicBezTo>
                    <a:pt x="12676" y="30567"/>
                    <a:pt x="11901" y="29150"/>
                    <a:pt x="11125" y="27858"/>
                  </a:cubicBezTo>
                  <a:lnTo>
                    <a:pt x="10474" y="26566"/>
                  </a:lnTo>
                  <a:cubicBezTo>
                    <a:pt x="10733" y="26566"/>
                    <a:pt x="13193" y="25914"/>
                    <a:pt x="14093" y="25273"/>
                  </a:cubicBezTo>
                  <a:cubicBezTo>
                    <a:pt x="15003" y="24498"/>
                    <a:pt x="15778" y="23588"/>
                    <a:pt x="15778" y="22430"/>
                  </a:cubicBezTo>
                  <a:cubicBezTo>
                    <a:pt x="15778" y="21396"/>
                    <a:pt x="15003" y="20621"/>
                    <a:pt x="13969" y="20621"/>
                  </a:cubicBezTo>
                  <a:lnTo>
                    <a:pt x="13710" y="20621"/>
                  </a:lnTo>
                  <a:cubicBezTo>
                    <a:pt x="12159" y="20745"/>
                    <a:pt x="10867" y="23205"/>
                    <a:pt x="10608" y="24498"/>
                  </a:cubicBezTo>
                  <a:cubicBezTo>
                    <a:pt x="10608" y="24622"/>
                    <a:pt x="10474" y="26049"/>
                    <a:pt x="10474" y="26431"/>
                  </a:cubicBezTo>
                  <a:cubicBezTo>
                    <a:pt x="9957" y="25532"/>
                    <a:pt x="9440" y="24622"/>
                    <a:pt x="9058" y="23588"/>
                  </a:cubicBezTo>
                  <a:cubicBezTo>
                    <a:pt x="8406" y="22430"/>
                    <a:pt x="7889" y="21138"/>
                    <a:pt x="7507" y="19711"/>
                  </a:cubicBezTo>
                  <a:cubicBezTo>
                    <a:pt x="7507" y="19587"/>
                    <a:pt x="7372" y="19587"/>
                    <a:pt x="7372" y="19452"/>
                  </a:cubicBezTo>
                  <a:cubicBezTo>
                    <a:pt x="6990" y="18036"/>
                    <a:pt x="6731" y="16743"/>
                    <a:pt x="6597" y="15317"/>
                  </a:cubicBezTo>
                  <a:cubicBezTo>
                    <a:pt x="6597" y="14541"/>
                    <a:pt x="6473" y="13766"/>
                    <a:pt x="6473" y="13125"/>
                  </a:cubicBezTo>
                  <a:cubicBezTo>
                    <a:pt x="6990" y="12990"/>
                    <a:pt x="9182" y="12732"/>
                    <a:pt x="10091" y="12215"/>
                  </a:cubicBezTo>
                  <a:cubicBezTo>
                    <a:pt x="11125" y="11574"/>
                    <a:pt x="12025" y="10664"/>
                    <a:pt x="12159" y="9630"/>
                  </a:cubicBezTo>
                  <a:cubicBezTo>
                    <a:pt x="12283" y="8596"/>
                    <a:pt x="11508" y="7697"/>
                    <a:pt x="10608" y="7562"/>
                  </a:cubicBezTo>
                  <a:lnTo>
                    <a:pt x="10350" y="7562"/>
                  </a:lnTo>
                  <a:cubicBezTo>
                    <a:pt x="8799" y="7562"/>
                    <a:pt x="7248" y="9889"/>
                    <a:pt x="6731" y="11181"/>
                  </a:cubicBezTo>
                  <a:cubicBezTo>
                    <a:pt x="6731" y="11181"/>
                    <a:pt x="6597" y="11957"/>
                    <a:pt x="6473" y="12473"/>
                  </a:cubicBezTo>
                  <a:lnTo>
                    <a:pt x="6473" y="11574"/>
                  </a:lnTo>
                  <a:cubicBezTo>
                    <a:pt x="6473" y="10406"/>
                    <a:pt x="6597" y="9248"/>
                    <a:pt x="6597" y="8338"/>
                  </a:cubicBezTo>
                  <a:cubicBezTo>
                    <a:pt x="6731" y="7821"/>
                    <a:pt x="6731" y="7304"/>
                    <a:pt x="6855" y="6921"/>
                  </a:cubicBezTo>
                  <a:cubicBezTo>
                    <a:pt x="7248" y="6529"/>
                    <a:pt x="9058" y="5371"/>
                    <a:pt x="9575" y="4461"/>
                  </a:cubicBezTo>
                  <a:cubicBezTo>
                    <a:pt x="10091" y="3561"/>
                    <a:pt x="10608" y="2269"/>
                    <a:pt x="10216" y="1235"/>
                  </a:cubicBezTo>
                  <a:cubicBezTo>
                    <a:pt x="9900" y="484"/>
                    <a:pt x="9139" y="0"/>
                    <a:pt x="83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47"/>
            <p:cNvSpPr/>
            <p:nvPr/>
          </p:nvSpPr>
          <p:spPr>
            <a:xfrm>
              <a:off x="884300" y="3330025"/>
              <a:ext cx="119700" cy="173150"/>
            </a:xfrm>
            <a:custGeom>
              <a:avLst/>
              <a:gdLst/>
              <a:ahLst/>
              <a:cxnLst/>
              <a:rect l="l" t="t" r="r" b="b"/>
              <a:pathLst>
                <a:path w="4788" h="6926" extrusionOk="0">
                  <a:moveTo>
                    <a:pt x="2143" y="0"/>
                  </a:moveTo>
                  <a:cubicBezTo>
                    <a:pt x="1427" y="0"/>
                    <a:pt x="803" y="452"/>
                    <a:pt x="518" y="1105"/>
                  </a:cubicBezTo>
                  <a:lnTo>
                    <a:pt x="393" y="1239"/>
                  </a:lnTo>
                  <a:cubicBezTo>
                    <a:pt x="1" y="2273"/>
                    <a:pt x="518" y="3566"/>
                    <a:pt x="1034" y="4341"/>
                  </a:cubicBezTo>
                  <a:cubicBezTo>
                    <a:pt x="1810" y="5375"/>
                    <a:pt x="4012" y="6926"/>
                    <a:pt x="4012" y="6926"/>
                  </a:cubicBezTo>
                  <a:cubicBezTo>
                    <a:pt x="4012" y="6926"/>
                    <a:pt x="4529" y="5117"/>
                    <a:pt x="4529" y="4982"/>
                  </a:cubicBezTo>
                  <a:cubicBezTo>
                    <a:pt x="4788" y="3566"/>
                    <a:pt x="4271" y="846"/>
                    <a:pt x="2978" y="205"/>
                  </a:cubicBezTo>
                  <a:cubicBezTo>
                    <a:pt x="2695" y="64"/>
                    <a:pt x="2413" y="0"/>
                    <a:pt x="21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82" name="Google Shape;2182;p47"/>
          <p:cNvSpPr txBox="1">
            <a:spLocks noGrp="1"/>
          </p:cNvSpPr>
          <p:nvPr>
            <p:ph type="subTitle" idx="2"/>
          </p:nvPr>
        </p:nvSpPr>
        <p:spPr>
          <a:xfrm>
            <a:off x="1087100" y="1454075"/>
            <a:ext cx="2363100" cy="72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These are the professionals that make this possible: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186"/>
        <p:cNvGrpSpPr/>
        <p:nvPr/>
      </p:nvGrpSpPr>
      <p:grpSpPr>
        <a:xfrm>
          <a:off x="0" y="0"/>
          <a:ext cx="0" cy="0"/>
          <a:chOff x="0" y="0"/>
          <a:chExt cx="0" cy="0"/>
        </a:xfrm>
      </p:grpSpPr>
      <p:sp>
        <p:nvSpPr>
          <p:cNvPr id="2187" name="Google Shape;2187;p48"/>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48"/>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Major Requirements</a:t>
            </a:r>
            <a:endParaRPr/>
          </a:p>
        </p:txBody>
      </p:sp>
      <p:sp>
        <p:nvSpPr>
          <p:cNvPr id="2189" name="Google Shape;2189;p48"/>
          <p:cNvSpPr txBox="1">
            <a:spLocks noGrp="1"/>
          </p:cNvSpPr>
          <p:nvPr>
            <p:ph type="subTitle" idx="1"/>
          </p:nvPr>
        </p:nvSpPr>
        <p:spPr>
          <a:xfrm>
            <a:off x="1029050" y="2300425"/>
            <a:ext cx="17991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Saturn is the ringed one and a gas giant</a:t>
            </a:r>
            <a:endParaRPr/>
          </a:p>
        </p:txBody>
      </p:sp>
      <p:sp>
        <p:nvSpPr>
          <p:cNvPr id="2190" name="Google Shape;2190;p48"/>
          <p:cNvSpPr txBox="1">
            <a:spLocks noGrp="1"/>
          </p:cNvSpPr>
          <p:nvPr>
            <p:ph type="title" idx="2"/>
          </p:nvPr>
        </p:nvSpPr>
        <p:spPr>
          <a:xfrm>
            <a:off x="1231875" y="1712475"/>
            <a:ext cx="15963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Image Captioning</a:t>
            </a:r>
            <a:endParaRPr/>
          </a:p>
        </p:txBody>
      </p:sp>
      <p:sp>
        <p:nvSpPr>
          <p:cNvPr id="2191" name="Google Shape;2191;p48"/>
          <p:cNvSpPr txBox="1">
            <a:spLocks noGrp="1"/>
          </p:cNvSpPr>
          <p:nvPr>
            <p:ph type="subTitle" idx="3"/>
          </p:nvPr>
        </p:nvSpPr>
        <p:spPr>
          <a:xfrm>
            <a:off x="1029050" y="3799300"/>
            <a:ext cx="17991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Venus is the second planet from the Sun</a:t>
            </a:r>
            <a:endParaRPr/>
          </a:p>
        </p:txBody>
      </p:sp>
      <p:sp>
        <p:nvSpPr>
          <p:cNvPr id="2192" name="Google Shape;2192;p48"/>
          <p:cNvSpPr txBox="1">
            <a:spLocks noGrp="1"/>
          </p:cNvSpPr>
          <p:nvPr>
            <p:ph type="title" idx="4"/>
          </p:nvPr>
        </p:nvSpPr>
        <p:spPr>
          <a:xfrm>
            <a:off x="1231850" y="3211425"/>
            <a:ext cx="15963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Text Color and Size</a:t>
            </a:r>
            <a:endParaRPr/>
          </a:p>
        </p:txBody>
      </p:sp>
      <p:sp>
        <p:nvSpPr>
          <p:cNvPr id="2193" name="Google Shape;2193;p48"/>
          <p:cNvSpPr txBox="1">
            <a:spLocks noGrp="1"/>
          </p:cNvSpPr>
          <p:nvPr>
            <p:ph type="subTitle" idx="5"/>
          </p:nvPr>
        </p:nvSpPr>
        <p:spPr>
          <a:xfrm>
            <a:off x="4818851" y="2300425"/>
            <a:ext cx="17991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It’s the farthest planet from the Sun</a:t>
            </a:r>
            <a:endParaRPr/>
          </a:p>
        </p:txBody>
      </p:sp>
      <p:sp>
        <p:nvSpPr>
          <p:cNvPr id="2194" name="Google Shape;2194;p48"/>
          <p:cNvSpPr txBox="1">
            <a:spLocks noGrp="1"/>
          </p:cNvSpPr>
          <p:nvPr>
            <p:ph type="title" idx="6"/>
          </p:nvPr>
        </p:nvSpPr>
        <p:spPr>
          <a:xfrm>
            <a:off x="5021777" y="1712475"/>
            <a:ext cx="15963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Header and Title Tags</a:t>
            </a:r>
            <a:endParaRPr/>
          </a:p>
        </p:txBody>
      </p:sp>
      <p:sp>
        <p:nvSpPr>
          <p:cNvPr id="2195" name="Google Shape;2195;p48"/>
          <p:cNvSpPr txBox="1">
            <a:spLocks noGrp="1"/>
          </p:cNvSpPr>
          <p:nvPr>
            <p:ph type="subTitle" idx="7"/>
          </p:nvPr>
        </p:nvSpPr>
        <p:spPr>
          <a:xfrm>
            <a:off x="4818879" y="3799300"/>
            <a:ext cx="17991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It’s the biggest planet of them all</a:t>
            </a:r>
            <a:endParaRPr/>
          </a:p>
        </p:txBody>
      </p:sp>
      <p:sp>
        <p:nvSpPr>
          <p:cNvPr id="2196" name="Google Shape;2196;p48"/>
          <p:cNvSpPr txBox="1">
            <a:spLocks noGrp="1"/>
          </p:cNvSpPr>
          <p:nvPr>
            <p:ph type="title" idx="8"/>
          </p:nvPr>
        </p:nvSpPr>
        <p:spPr>
          <a:xfrm>
            <a:off x="5021800" y="3211425"/>
            <a:ext cx="15963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Anchor Text and Links</a:t>
            </a:r>
            <a:endParaRPr/>
          </a:p>
        </p:txBody>
      </p:sp>
      <p:grpSp>
        <p:nvGrpSpPr>
          <p:cNvPr id="2197" name="Google Shape;2197;p48"/>
          <p:cNvGrpSpPr/>
          <p:nvPr/>
        </p:nvGrpSpPr>
        <p:grpSpPr>
          <a:xfrm>
            <a:off x="6770500" y="1793097"/>
            <a:ext cx="1141705" cy="923296"/>
            <a:chOff x="7022975" y="1488297"/>
            <a:chExt cx="1141705" cy="923296"/>
          </a:xfrm>
        </p:grpSpPr>
        <p:sp>
          <p:nvSpPr>
            <p:cNvPr id="2198" name="Google Shape;2198;p48"/>
            <p:cNvSpPr/>
            <p:nvPr/>
          </p:nvSpPr>
          <p:spPr>
            <a:xfrm>
              <a:off x="7022975" y="1488297"/>
              <a:ext cx="1141705" cy="923296"/>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9" name="Google Shape;2199;p48"/>
            <p:cNvGrpSpPr/>
            <p:nvPr/>
          </p:nvGrpSpPr>
          <p:grpSpPr>
            <a:xfrm>
              <a:off x="7364180" y="1720556"/>
              <a:ext cx="459288" cy="458799"/>
              <a:chOff x="1309875" y="1499912"/>
              <a:chExt cx="359015" cy="358633"/>
            </a:xfrm>
          </p:grpSpPr>
          <p:sp>
            <p:nvSpPr>
              <p:cNvPr id="2200" name="Google Shape;2200;p48"/>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48"/>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48"/>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48"/>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48"/>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48"/>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48"/>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48"/>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48"/>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09" name="Google Shape;2209;p48"/>
          <p:cNvGrpSpPr/>
          <p:nvPr/>
        </p:nvGrpSpPr>
        <p:grpSpPr>
          <a:xfrm>
            <a:off x="2980500" y="3303322"/>
            <a:ext cx="1141705" cy="923296"/>
            <a:chOff x="2699575" y="2998522"/>
            <a:chExt cx="1141705" cy="923296"/>
          </a:xfrm>
        </p:grpSpPr>
        <p:sp>
          <p:nvSpPr>
            <p:cNvPr id="2210" name="Google Shape;2210;p48"/>
            <p:cNvSpPr/>
            <p:nvPr/>
          </p:nvSpPr>
          <p:spPr>
            <a:xfrm>
              <a:off x="2699575" y="2998522"/>
              <a:ext cx="1141705" cy="923296"/>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1" name="Google Shape;2211;p48"/>
            <p:cNvGrpSpPr/>
            <p:nvPr/>
          </p:nvGrpSpPr>
          <p:grpSpPr>
            <a:xfrm>
              <a:off x="3058945" y="3230532"/>
              <a:ext cx="422953" cy="459288"/>
              <a:chOff x="2219466" y="1500293"/>
              <a:chExt cx="330613" cy="359015"/>
            </a:xfrm>
          </p:grpSpPr>
          <p:sp>
            <p:nvSpPr>
              <p:cNvPr id="2212" name="Google Shape;2212;p48"/>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48"/>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14" name="Google Shape;2214;p48"/>
          <p:cNvGrpSpPr/>
          <p:nvPr/>
        </p:nvGrpSpPr>
        <p:grpSpPr>
          <a:xfrm>
            <a:off x="2980500" y="1793097"/>
            <a:ext cx="1141705" cy="923296"/>
            <a:chOff x="2699575" y="1488297"/>
            <a:chExt cx="1141705" cy="923296"/>
          </a:xfrm>
        </p:grpSpPr>
        <p:sp>
          <p:nvSpPr>
            <p:cNvPr id="2215" name="Google Shape;2215;p48"/>
            <p:cNvSpPr/>
            <p:nvPr/>
          </p:nvSpPr>
          <p:spPr>
            <a:xfrm>
              <a:off x="2699575" y="1488297"/>
              <a:ext cx="1141705" cy="923296"/>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6" name="Google Shape;2216;p48"/>
            <p:cNvGrpSpPr/>
            <p:nvPr/>
          </p:nvGrpSpPr>
          <p:grpSpPr>
            <a:xfrm>
              <a:off x="3042714" y="1778672"/>
              <a:ext cx="455422" cy="342553"/>
              <a:chOff x="2194468" y="2938865"/>
              <a:chExt cx="355993" cy="267766"/>
            </a:xfrm>
          </p:grpSpPr>
          <p:sp>
            <p:nvSpPr>
              <p:cNvPr id="2217" name="Google Shape;2217;p48"/>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48"/>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48"/>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48"/>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48"/>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48"/>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48"/>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48"/>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48"/>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48"/>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48"/>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48"/>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48"/>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48"/>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48"/>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48"/>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48"/>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48"/>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48"/>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48"/>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37" name="Google Shape;2237;p48"/>
          <p:cNvGrpSpPr/>
          <p:nvPr/>
        </p:nvGrpSpPr>
        <p:grpSpPr>
          <a:xfrm>
            <a:off x="6770500" y="3303322"/>
            <a:ext cx="1141705" cy="923296"/>
            <a:chOff x="6846700" y="2998522"/>
            <a:chExt cx="1141705" cy="923296"/>
          </a:xfrm>
        </p:grpSpPr>
        <p:sp>
          <p:nvSpPr>
            <p:cNvPr id="2238" name="Google Shape;2238;p48"/>
            <p:cNvSpPr/>
            <p:nvPr/>
          </p:nvSpPr>
          <p:spPr>
            <a:xfrm>
              <a:off x="6846700" y="2998522"/>
              <a:ext cx="1141705" cy="923296"/>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39" name="Google Shape;2239;p48"/>
            <p:cNvGrpSpPr/>
            <p:nvPr/>
          </p:nvGrpSpPr>
          <p:grpSpPr>
            <a:xfrm>
              <a:off x="7194759" y="3241333"/>
              <a:ext cx="489356" cy="448627"/>
              <a:chOff x="2903337" y="4279032"/>
              <a:chExt cx="382519" cy="350682"/>
            </a:xfrm>
          </p:grpSpPr>
          <p:sp>
            <p:nvSpPr>
              <p:cNvPr id="2240" name="Google Shape;2240;p48"/>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48"/>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48"/>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48"/>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48"/>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48"/>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48"/>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48"/>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48"/>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48"/>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48"/>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48"/>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48"/>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48"/>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48"/>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255" name="Google Shape;2255;p48"/>
          <p:cNvGrpSpPr/>
          <p:nvPr/>
        </p:nvGrpSpPr>
        <p:grpSpPr>
          <a:xfrm rot="1285449">
            <a:off x="935394" y="224679"/>
            <a:ext cx="1150215" cy="1636844"/>
            <a:chOff x="2519775" y="3332350"/>
            <a:chExt cx="890500" cy="1267250"/>
          </a:xfrm>
        </p:grpSpPr>
        <p:sp>
          <p:nvSpPr>
            <p:cNvPr id="2256" name="Google Shape;2256;p48"/>
            <p:cNvSpPr/>
            <p:nvPr/>
          </p:nvSpPr>
          <p:spPr>
            <a:xfrm>
              <a:off x="3099425" y="3575575"/>
              <a:ext cx="35925" cy="31975"/>
            </a:xfrm>
            <a:custGeom>
              <a:avLst/>
              <a:gdLst/>
              <a:ahLst/>
              <a:cxnLst/>
              <a:rect l="l" t="t" r="r" b="b"/>
              <a:pathLst>
                <a:path w="1437" h="1279" extrusionOk="0">
                  <a:moveTo>
                    <a:pt x="718" y="116"/>
                  </a:moveTo>
                  <a:cubicBezTo>
                    <a:pt x="992" y="130"/>
                    <a:pt x="1221" y="360"/>
                    <a:pt x="1221" y="647"/>
                  </a:cubicBezTo>
                  <a:cubicBezTo>
                    <a:pt x="1221" y="691"/>
                    <a:pt x="1221" y="733"/>
                    <a:pt x="1207" y="777"/>
                  </a:cubicBezTo>
                  <a:cubicBezTo>
                    <a:pt x="1147" y="1004"/>
                    <a:pt x="936" y="1153"/>
                    <a:pt x="709" y="1153"/>
                  </a:cubicBezTo>
                  <a:cubicBezTo>
                    <a:pt x="665" y="1153"/>
                    <a:pt x="619" y="1147"/>
                    <a:pt x="575" y="1135"/>
                  </a:cubicBezTo>
                  <a:cubicBezTo>
                    <a:pt x="303" y="1064"/>
                    <a:pt x="144" y="777"/>
                    <a:pt x="216" y="503"/>
                  </a:cubicBezTo>
                  <a:cubicBezTo>
                    <a:pt x="274" y="274"/>
                    <a:pt x="475" y="116"/>
                    <a:pt x="718" y="116"/>
                  </a:cubicBezTo>
                  <a:close/>
                  <a:moveTo>
                    <a:pt x="709" y="0"/>
                  </a:moveTo>
                  <a:cubicBezTo>
                    <a:pt x="600" y="0"/>
                    <a:pt x="495" y="32"/>
                    <a:pt x="403" y="88"/>
                  </a:cubicBezTo>
                  <a:cubicBezTo>
                    <a:pt x="259" y="159"/>
                    <a:pt x="144" y="302"/>
                    <a:pt x="102" y="461"/>
                  </a:cubicBezTo>
                  <a:cubicBezTo>
                    <a:pt x="1" y="805"/>
                    <a:pt x="202" y="1150"/>
                    <a:pt x="532" y="1250"/>
                  </a:cubicBezTo>
                  <a:lnTo>
                    <a:pt x="546" y="1250"/>
                  </a:lnTo>
                  <a:cubicBezTo>
                    <a:pt x="604" y="1265"/>
                    <a:pt x="661" y="1279"/>
                    <a:pt x="718" y="1279"/>
                  </a:cubicBezTo>
                  <a:cubicBezTo>
                    <a:pt x="1006" y="1279"/>
                    <a:pt x="1264" y="1078"/>
                    <a:pt x="1336" y="805"/>
                  </a:cubicBezTo>
                  <a:cubicBezTo>
                    <a:pt x="1436" y="475"/>
                    <a:pt x="1235" y="116"/>
                    <a:pt x="906" y="15"/>
                  </a:cubicBezTo>
                  <a:lnTo>
                    <a:pt x="891" y="15"/>
                  </a:lnTo>
                  <a:lnTo>
                    <a:pt x="891" y="30"/>
                  </a:lnTo>
                  <a:cubicBezTo>
                    <a:pt x="830" y="10"/>
                    <a:pt x="769" y="0"/>
                    <a:pt x="7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48"/>
            <p:cNvSpPr/>
            <p:nvPr/>
          </p:nvSpPr>
          <p:spPr>
            <a:xfrm>
              <a:off x="2519775" y="4014550"/>
              <a:ext cx="359675" cy="585050"/>
            </a:xfrm>
            <a:custGeom>
              <a:avLst/>
              <a:gdLst/>
              <a:ahLst/>
              <a:cxnLst/>
              <a:rect l="l" t="t" r="r" b="b"/>
              <a:pathLst>
                <a:path w="14387" h="23402" extrusionOk="0">
                  <a:moveTo>
                    <a:pt x="5801" y="0"/>
                  </a:moveTo>
                  <a:cubicBezTo>
                    <a:pt x="5801" y="0"/>
                    <a:pt x="4624" y="1177"/>
                    <a:pt x="4624" y="2699"/>
                  </a:cubicBezTo>
                  <a:cubicBezTo>
                    <a:pt x="4624" y="5126"/>
                    <a:pt x="4308" y="7911"/>
                    <a:pt x="4350" y="9663"/>
                  </a:cubicBezTo>
                  <a:cubicBezTo>
                    <a:pt x="4350" y="10610"/>
                    <a:pt x="4609" y="13309"/>
                    <a:pt x="4609" y="13453"/>
                  </a:cubicBezTo>
                  <a:lnTo>
                    <a:pt x="4609" y="13467"/>
                  </a:lnTo>
                  <a:cubicBezTo>
                    <a:pt x="4379" y="13855"/>
                    <a:pt x="4193" y="14271"/>
                    <a:pt x="4035" y="14688"/>
                  </a:cubicBezTo>
                  <a:cubicBezTo>
                    <a:pt x="3877" y="15090"/>
                    <a:pt x="3776" y="15505"/>
                    <a:pt x="3734" y="15922"/>
                  </a:cubicBezTo>
                  <a:cubicBezTo>
                    <a:pt x="3719" y="16238"/>
                    <a:pt x="3345" y="17071"/>
                    <a:pt x="2829" y="18105"/>
                  </a:cubicBezTo>
                  <a:cubicBezTo>
                    <a:pt x="2011" y="19755"/>
                    <a:pt x="819" y="21937"/>
                    <a:pt x="1" y="23388"/>
                  </a:cubicBezTo>
                  <a:lnTo>
                    <a:pt x="9232" y="23402"/>
                  </a:lnTo>
                  <a:cubicBezTo>
                    <a:pt x="9993" y="20875"/>
                    <a:pt x="11199" y="17042"/>
                    <a:pt x="11558" y="16424"/>
                  </a:cubicBezTo>
                  <a:cubicBezTo>
                    <a:pt x="12103" y="15492"/>
                    <a:pt x="12476" y="15678"/>
                    <a:pt x="13123" y="15075"/>
                  </a:cubicBezTo>
                  <a:cubicBezTo>
                    <a:pt x="13768" y="14487"/>
                    <a:pt x="14386" y="11300"/>
                    <a:pt x="13969" y="9979"/>
                  </a:cubicBezTo>
                  <a:cubicBezTo>
                    <a:pt x="13898" y="9720"/>
                    <a:pt x="13812" y="9476"/>
                    <a:pt x="13726" y="9246"/>
                  </a:cubicBezTo>
                  <a:cubicBezTo>
                    <a:pt x="13654" y="9074"/>
                    <a:pt x="13582" y="8916"/>
                    <a:pt x="13510" y="8758"/>
                  </a:cubicBezTo>
                  <a:cubicBezTo>
                    <a:pt x="13481" y="8700"/>
                    <a:pt x="13468" y="8658"/>
                    <a:pt x="13439" y="8600"/>
                  </a:cubicBezTo>
                  <a:cubicBezTo>
                    <a:pt x="13209" y="8141"/>
                    <a:pt x="13008" y="7810"/>
                    <a:pt x="12878" y="7538"/>
                  </a:cubicBezTo>
                  <a:cubicBezTo>
                    <a:pt x="12664" y="7050"/>
                    <a:pt x="12706" y="5672"/>
                    <a:pt x="12061" y="3719"/>
                  </a:cubicBezTo>
                  <a:cubicBezTo>
                    <a:pt x="11491" y="1999"/>
                    <a:pt x="11156" y="458"/>
                    <a:pt x="10133" y="458"/>
                  </a:cubicBezTo>
                  <a:cubicBezTo>
                    <a:pt x="9994" y="458"/>
                    <a:pt x="9843" y="486"/>
                    <a:pt x="9677" y="546"/>
                  </a:cubicBezTo>
                  <a:cubicBezTo>
                    <a:pt x="9103" y="747"/>
                    <a:pt x="8830" y="1091"/>
                    <a:pt x="8787" y="2527"/>
                  </a:cubicBezTo>
                  <a:cubicBezTo>
                    <a:pt x="8744" y="3978"/>
                    <a:pt x="8701" y="5484"/>
                    <a:pt x="8973" y="5930"/>
                  </a:cubicBezTo>
                  <a:cubicBezTo>
                    <a:pt x="9059" y="6074"/>
                    <a:pt x="9132" y="6217"/>
                    <a:pt x="9203" y="6346"/>
                  </a:cubicBezTo>
                  <a:lnTo>
                    <a:pt x="9275" y="6461"/>
                  </a:lnTo>
                  <a:cubicBezTo>
                    <a:pt x="9361" y="6591"/>
                    <a:pt x="9419" y="6705"/>
                    <a:pt x="9448" y="6763"/>
                  </a:cubicBezTo>
                  <a:lnTo>
                    <a:pt x="9461" y="6777"/>
                  </a:lnTo>
                  <a:lnTo>
                    <a:pt x="9461" y="6805"/>
                  </a:lnTo>
                  <a:lnTo>
                    <a:pt x="9448" y="6792"/>
                  </a:lnTo>
                  <a:lnTo>
                    <a:pt x="9375" y="6748"/>
                  </a:lnTo>
                  <a:cubicBezTo>
                    <a:pt x="9361" y="6719"/>
                    <a:pt x="9333" y="6705"/>
                    <a:pt x="9304" y="6690"/>
                  </a:cubicBezTo>
                  <a:cubicBezTo>
                    <a:pt x="9260" y="6662"/>
                    <a:pt x="9189" y="6619"/>
                    <a:pt x="9132" y="6562"/>
                  </a:cubicBezTo>
                  <a:cubicBezTo>
                    <a:pt x="9103" y="6533"/>
                    <a:pt x="9074" y="6504"/>
                    <a:pt x="9031" y="6476"/>
                  </a:cubicBezTo>
                  <a:lnTo>
                    <a:pt x="8988" y="6432"/>
                  </a:lnTo>
                  <a:cubicBezTo>
                    <a:pt x="8945" y="6403"/>
                    <a:pt x="8916" y="6375"/>
                    <a:pt x="8873" y="6346"/>
                  </a:cubicBezTo>
                  <a:lnTo>
                    <a:pt x="8744" y="6231"/>
                  </a:lnTo>
                  <a:lnTo>
                    <a:pt x="8586" y="6074"/>
                  </a:lnTo>
                  <a:cubicBezTo>
                    <a:pt x="8471" y="5959"/>
                    <a:pt x="8342" y="5829"/>
                    <a:pt x="8213" y="5672"/>
                  </a:cubicBezTo>
                  <a:cubicBezTo>
                    <a:pt x="8184" y="5643"/>
                    <a:pt x="8156" y="5614"/>
                    <a:pt x="8141" y="5586"/>
                  </a:cubicBezTo>
                  <a:lnTo>
                    <a:pt x="8012" y="5442"/>
                  </a:lnTo>
                  <a:lnTo>
                    <a:pt x="7911" y="5298"/>
                  </a:lnTo>
                  <a:cubicBezTo>
                    <a:pt x="7853" y="5241"/>
                    <a:pt x="7811" y="5169"/>
                    <a:pt x="7754" y="5097"/>
                  </a:cubicBezTo>
                  <a:cubicBezTo>
                    <a:pt x="7739" y="5054"/>
                    <a:pt x="7710" y="5025"/>
                    <a:pt x="7681" y="4983"/>
                  </a:cubicBezTo>
                  <a:cubicBezTo>
                    <a:pt x="7624" y="4910"/>
                    <a:pt x="7581" y="4839"/>
                    <a:pt x="7524" y="4753"/>
                  </a:cubicBezTo>
                  <a:cubicBezTo>
                    <a:pt x="7480" y="4680"/>
                    <a:pt x="7423" y="4594"/>
                    <a:pt x="7365" y="4508"/>
                  </a:cubicBezTo>
                  <a:cubicBezTo>
                    <a:pt x="7352" y="4479"/>
                    <a:pt x="7323" y="4437"/>
                    <a:pt x="7294" y="4393"/>
                  </a:cubicBezTo>
                  <a:cubicBezTo>
                    <a:pt x="7237" y="4307"/>
                    <a:pt x="7193" y="4207"/>
                    <a:pt x="7136" y="4121"/>
                  </a:cubicBezTo>
                  <a:lnTo>
                    <a:pt x="7064" y="3978"/>
                  </a:lnTo>
                  <a:lnTo>
                    <a:pt x="6978" y="3805"/>
                  </a:lnTo>
                  <a:lnTo>
                    <a:pt x="6921" y="3676"/>
                  </a:lnTo>
                  <a:cubicBezTo>
                    <a:pt x="6892" y="3633"/>
                    <a:pt x="6863" y="3576"/>
                    <a:pt x="6848" y="3532"/>
                  </a:cubicBezTo>
                  <a:cubicBezTo>
                    <a:pt x="6820" y="3475"/>
                    <a:pt x="6806" y="3446"/>
                    <a:pt x="6791" y="3403"/>
                  </a:cubicBezTo>
                  <a:cubicBezTo>
                    <a:pt x="6762" y="3360"/>
                    <a:pt x="6734" y="3302"/>
                    <a:pt x="6705" y="3245"/>
                  </a:cubicBezTo>
                  <a:cubicBezTo>
                    <a:pt x="6691" y="3187"/>
                    <a:pt x="6662" y="3130"/>
                    <a:pt x="6647" y="3073"/>
                  </a:cubicBezTo>
                  <a:cubicBezTo>
                    <a:pt x="6619" y="3015"/>
                    <a:pt x="6590" y="2958"/>
                    <a:pt x="6576" y="2900"/>
                  </a:cubicBezTo>
                  <a:cubicBezTo>
                    <a:pt x="6418" y="2527"/>
                    <a:pt x="6303" y="2154"/>
                    <a:pt x="6188" y="1767"/>
                  </a:cubicBezTo>
                  <a:lnTo>
                    <a:pt x="6146" y="1637"/>
                  </a:lnTo>
                  <a:cubicBezTo>
                    <a:pt x="6117" y="1537"/>
                    <a:pt x="6102" y="1451"/>
                    <a:pt x="6073" y="1365"/>
                  </a:cubicBezTo>
                  <a:cubicBezTo>
                    <a:pt x="6059" y="1292"/>
                    <a:pt x="6044" y="1221"/>
                    <a:pt x="6016" y="1149"/>
                  </a:cubicBezTo>
                  <a:cubicBezTo>
                    <a:pt x="5930" y="775"/>
                    <a:pt x="5858" y="402"/>
                    <a:pt x="5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48"/>
            <p:cNvSpPr/>
            <p:nvPr/>
          </p:nvSpPr>
          <p:spPr>
            <a:xfrm>
              <a:off x="2764900" y="4412600"/>
              <a:ext cx="49225" cy="119525"/>
            </a:xfrm>
            <a:custGeom>
              <a:avLst/>
              <a:gdLst/>
              <a:ahLst/>
              <a:cxnLst/>
              <a:rect l="l" t="t" r="r" b="b"/>
              <a:pathLst>
                <a:path w="1969" h="4781" extrusionOk="0">
                  <a:moveTo>
                    <a:pt x="1968" y="0"/>
                  </a:moveTo>
                  <a:cubicBezTo>
                    <a:pt x="1251" y="374"/>
                    <a:pt x="633" y="876"/>
                    <a:pt x="217" y="2556"/>
                  </a:cubicBezTo>
                  <a:cubicBezTo>
                    <a:pt x="30" y="3288"/>
                    <a:pt x="1" y="4049"/>
                    <a:pt x="131" y="4781"/>
                  </a:cubicBezTo>
                  <a:cubicBezTo>
                    <a:pt x="748" y="2828"/>
                    <a:pt x="1394" y="876"/>
                    <a:pt x="1653" y="445"/>
                  </a:cubicBezTo>
                  <a:cubicBezTo>
                    <a:pt x="1767" y="259"/>
                    <a:pt x="1867" y="115"/>
                    <a:pt x="1968" y="0"/>
                  </a:cubicBez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48"/>
            <p:cNvSpPr/>
            <p:nvPr/>
          </p:nvSpPr>
          <p:spPr>
            <a:xfrm>
              <a:off x="2601250" y="4077000"/>
              <a:ext cx="162250" cy="375100"/>
            </a:xfrm>
            <a:custGeom>
              <a:avLst/>
              <a:gdLst/>
              <a:ahLst/>
              <a:cxnLst/>
              <a:rect l="l" t="t" r="r" b="b"/>
              <a:pathLst>
                <a:path w="6490" h="15004" extrusionOk="0">
                  <a:moveTo>
                    <a:pt x="1480" y="0"/>
                  </a:moveTo>
                  <a:cubicBezTo>
                    <a:pt x="1465" y="73"/>
                    <a:pt x="1465" y="144"/>
                    <a:pt x="1465" y="216"/>
                  </a:cubicBezTo>
                  <a:cubicBezTo>
                    <a:pt x="1465" y="1451"/>
                    <a:pt x="1393" y="2757"/>
                    <a:pt x="1307" y="4020"/>
                  </a:cubicBezTo>
                  <a:cubicBezTo>
                    <a:pt x="1235" y="5197"/>
                    <a:pt x="1178" y="6317"/>
                    <a:pt x="1192" y="7165"/>
                  </a:cubicBezTo>
                  <a:cubicBezTo>
                    <a:pt x="1206" y="7810"/>
                    <a:pt x="1336" y="9290"/>
                    <a:pt x="1407" y="10180"/>
                  </a:cubicBezTo>
                  <a:cubicBezTo>
                    <a:pt x="1451" y="10682"/>
                    <a:pt x="1465" y="10911"/>
                    <a:pt x="1465" y="10955"/>
                  </a:cubicBezTo>
                  <a:cubicBezTo>
                    <a:pt x="1465" y="10998"/>
                    <a:pt x="1451" y="11012"/>
                    <a:pt x="1393" y="11141"/>
                  </a:cubicBezTo>
                  <a:cubicBezTo>
                    <a:pt x="1206" y="11472"/>
                    <a:pt x="661" y="12477"/>
                    <a:pt x="589" y="13453"/>
                  </a:cubicBezTo>
                  <a:cubicBezTo>
                    <a:pt x="575" y="13683"/>
                    <a:pt x="374" y="14200"/>
                    <a:pt x="0" y="15004"/>
                  </a:cubicBezTo>
                  <a:cubicBezTo>
                    <a:pt x="1365" y="13065"/>
                    <a:pt x="3044" y="10725"/>
                    <a:pt x="3317" y="10725"/>
                  </a:cubicBezTo>
                  <a:cubicBezTo>
                    <a:pt x="3331" y="10725"/>
                    <a:pt x="3346" y="10725"/>
                    <a:pt x="3346" y="10739"/>
                  </a:cubicBezTo>
                  <a:cubicBezTo>
                    <a:pt x="3360" y="10754"/>
                    <a:pt x="3360" y="10768"/>
                    <a:pt x="3375" y="10768"/>
                  </a:cubicBezTo>
                  <a:cubicBezTo>
                    <a:pt x="3532" y="10768"/>
                    <a:pt x="3848" y="8888"/>
                    <a:pt x="4020" y="7695"/>
                  </a:cubicBezTo>
                  <a:cubicBezTo>
                    <a:pt x="4106" y="7092"/>
                    <a:pt x="4466" y="6547"/>
                    <a:pt x="4996" y="6231"/>
                  </a:cubicBezTo>
                  <a:lnTo>
                    <a:pt x="5500" y="5930"/>
                  </a:lnTo>
                  <a:cubicBezTo>
                    <a:pt x="5500" y="5930"/>
                    <a:pt x="5586" y="7380"/>
                    <a:pt x="6217" y="8400"/>
                  </a:cubicBezTo>
                  <a:lnTo>
                    <a:pt x="6289" y="8528"/>
                  </a:lnTo>
                  <a:cubicBezTo>
                    <a:pt x="6332" y="8371"/>
                    <a:pt x="6390" y="8055"/>
                    <a:pt x="6490" y="7682"/>
                  </a:cubicBezTo>
                  <a:cubicBezTo>
                    <a:pt x="6432" y="7437"/>
                    <a:pt x="6375" y="7107"/>
                    <a:pt x="6346" y="6691"/>
                  </a:cubicBezTo>
                  <a:cubicBezTo>
                    <a:pt x="6332" y="6317"/>
                    <a:pt x="6317" y="5973"/>
                    <a:pt x="6303" y="5672"/>
                  </a:cubicBezTo>
                  <a:cubicBezTo>
                    <a:pt x="6303" y="5442"/>
                    <a:pt x="6289" y="5226"/>
                    <a:pt x="6275" y="5040"/>
                  </a:cubicBezTo>
                  <a:lnTo>
                    <a:pt x="3159" y="6016"/>
                  </a:lnTo>
                  <a:cubicBezTo>
                    <a:pt x="3260" y="6878"/>
                    <a:pt x="3461" y="8773"/>
                    <a:pt x="3461" y="9533"/>
                  </a:cubicBezTo>
                  <a:cubicBezTo>
                    <a:pt x="3461" y="9591"/>
                    <a:pt x="3403" y="9648"/>
                    <a:pt x="3346" y="9648"/>
                  </a:cubicBezTo>
                  <a:cubicBezTo>
                    <a:pt x="3274" y="9648"/>
                    <a:pt x="3216" y="9591"/>
                    <a:pt x="3216" y="9533"/>
                  </a:cubicBezTo>
                  <a:cubicBezTo>
                    <a:pt x="3216" y="8787"/>
                    <a:pt x="3015" y="6964"/>
                    <a:pt x="2915" y="6088"/>
                  </a:cubicBezTo>
                  <a:lnTo>
                    <a:pt x="2269" y="6289"/>
                  </a:lnTo>
                  <a:cubicBezTo>
                    <a:pt x="2197" y="6317"/>
                    <a:pt x="2125" y="6332"/>
                    <a:pt x="2054" y="6332"/>
                  </a:cubicBezTo>
                  <a:cubicBezTo>
                    <a:pt x="1924" y="6332"/>
                    <a:pt x="1809" y="6289"/>
                    <a:pt x="1709" y="6217"/>
                  </a:cubicBezTo>
                  <a:cubicBezTo>
                    <a:pt x="1551" y="6116"/>
                    <a:pt x="1480" y="5944"/>
                    <a:pt x="1480" y="5729"/>
                  </a:cubicBezTo>
                  <a:lnTo>
                    <a:pt x="1480" y="0"/>
                  </a:ln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48"/>
            <p:cNvSpPr/>
            <p:nvPr/>
          </p:nvSpPr>
          <p:spPr>
            <a:xfrm>
              <a:off x="2757725" y="4290200"/>
              <a:ext cx="6500" cy="10075"/>
            </a:xfrm>
            <a:custGeom>
              <a:avLst/>
              <a:gdLst/>
              <a:ahLst/>
              <a:cxnLst/>
              <a:rect l="l" t="t" r="r" b="b"/>
              <a:pathLst>
                <a:path w="260" h="403" extrusionOk="0">
                  <a:moveTo>
                    <a:pt x="30" y="0"/>
                  </a:moveTo>
                  <a:cubicBezTo>
                    <a:pt x="16" y="73"/>
                    <a:pt x="1" y="115"/>
                    <a:pt x="1" y="115"/>
                  </a:cubicBezTo>
                  <a:cubicBezTo>
                    <a:pt x="1" y="115"/>
                    <a:pt x="217" y="402"/>
                    <a:pt x="245" y="402"/>
                  </a:cubicBezTo>
                  <a:cubicBezTo>
                    <a:pt x="259" y="402"/>
                    <a:pt x="217" y="302"/>
                    <a:pt x="30" y="0"/>
                  </a:cubicBez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48"/>
            <p:cNvSpPr/>
            <p:nvPr/>
          </p:nvSpPr>
          <p:spPr>
            <a:xfrm>
              <a:off x="2561425" y="4013100"/>
              <a:ext cx="319800" cy="557450"/>
            </a:xfrm>
            <a:custGeom>
              <a:avLst/>
              <a:gdLst/>
              <a:ahLst/>
              <a:cxnLst/>
              <a:rect l="l" t="t" r="r" b="b"/>
              <a:pathLst>
                <a:path w="12792" h="22298" extrusionOk="0">
                  <a:moveTo>
                    <a:pt x="4135" y="1"/>
                  </a:moveTo>
                  <a:cubicBezTo>
                    <a:pt x="4106" y="1"/>
                    <a:pt x="4078" y="1"/>
                    <a:pt x="4063" y="16"/>
                  </a:cubicBezTo>
                  <a:cubicBezTo>
                    <a:pt x="4049" y="29"/>
                    <a:pt x="2872" y="1250"/>
                    <a:pt x="2872" y="2772"/>
                  </a:cubicBezTo>
                  <a:cubicBezTo>
                    <a:pt x="2872" y="4007"/>
                    <a:pt x="2799" y="5299"/>
                    <a:pt x="2728" y="6562"/>
                  </a:cubicBezTo>
                  <a:cubicBezTo>
                    <a:pt x="2656" y="7753"/>
                    <a:pt x="2584" y="8873"/>
                    <a:pt x="2598" y="9735"/>
                  </a:cubicBezTo>
                  <a:cubicBezTo>
                    <a:pt x="2613" y="10381"/>
                    <a:pt x="2742" y="11859"/>
                    <a:pt x="2814" y="12750"/>
                  </a:cubicBezTo>
                  <a:cubicBezTo>
                    <a:pt x="2843" y="13123"/>
                    <a:pt x="2872" y="13425"/>
                    <a:pt x="2872" y="13496"/>
                  </a:cubicBezTo>
                  <a:cubicBezTo>
                    <a:pt x="2872" y="13525"/>
                    <a:pt x="2843" y="13568"/>
                    <a:pt x="2814" y="13611"/>
                  </a:cubicBezTo>
                  <a:cubicBezTo>
                    <a:pt x="2642" y="13942"/>
                    <a:pt x="2081" y="14975"/>
                    <a:pt x="1995" y="15994"/>
                  </a:cubicBezTo>
                  <a:cubicBezTo>
                    <a:pt x="1981" y="16281"/>
                    <a:pt x="1622" y="17244"/>
                    <a:pt x="14" y="20259"/>
                  </a:cubicBezTo>
                  <a:cubicBezTo>
                    <a:pt x="0" y="20287"/>
                    <a:pt x="14" y="20316"/>
                    <a:pt x="43" y="20345"/>
                  </a:cubicBezTo>
                  <a:cubicBezTo>
                    <a:pt x="50" y="20349"/>
                    <a:pt x="59" y="20350"/>
                    <a:pt x="68" y="20350"/>
                  </a:cubicBezTo>
                  <a:cubicBezTo>
                    <a:pt x="93" y="20350"/>
                    <a:pt x="119" y="20337"/>
                    <a:pt x="129" y="20316"/>
                  </a:cubicBezTo>
                  <a:cubicBezTo>
                    <a:pt x="1421" y="17875"/>
                    <a:pt x="2096" y="16425"/>
                    <a:pt x="2125" y="16009"/>
                  </a:cubicBezTo>
                  <a:cubicBezTo>
                    <a:pt x="2211" y="15018"/>
                    <a:pt x="2757" y="13999"/>
                    <a:pt x="2929" y="13668"/>
                  </a:cubicBezTo>
                  <a:cubicBezTo>
                    <a:pt x="2986" y="13554"/>
                    <a:pt x="3000" y="13540"/>
                    <a:pt x="3000" y="13511"/>
                  </a:cubicBezTo>
                  <a:cubicBezTo>
                    <a:pt x="3000" y="13467"/>
                    <a:pt x="2972" y="13209"/>
                    <a:pt x="2943" y="12736"/>
                  </a:cubicBezTo>
                  <a:cubicBezTo>
                    <a:pt x="2872" y="11859"/>
                    <a:pt x="2742" y="10366"/>
                    <a:pt x="2728" y="9721"/>
                  </a:cubicBezTo>
                  <a:cubicBezTo>
                    <a:pt x="2713" y="8873"/>
                    <a:pt x="2785" y="7753"/>
                    <a:pt x="2843" y="6576"/>
                  </a:cubicBezTo>
                  <a:cubicBezTo>
                    <a:pt x="2929" y="5313"/>
                    <a:pt x="3000" y="4007"/>
                    <a:pt x="3000" y="2772"/>
                  </a:cubicBezTo>
                  <a:cubicBezTo>
                    <a:pt x="3000" y="1538"/>
                    <a:pt x="3804" y="518"/>
                    <a:pt x="4078" y="202"/>
                  </a:cubicBezTo>
                  <a:cubicBezTo>
                    <a:pt x="4508" y="2815"/>
                    <a:pt x="5470" y="4480"/>
                    <a:pt x="6216" y="5443"/>
                  </a:cubicBezTo>
                  <a:cubicBezTo>
                    <a:pt x="7035" y="6490"/>
                    <a:pt x="7738" y="6892"/>
                    <a:pt x="7767" y="6907"/>
                  </a:cubicBezTo>
                  <a:cubicBezTo>
                    <a:pt x="7778" y="6913"/>
                    <a:pt x="7790" y="6916"/>
                    <a:pt x="7801" y="6916"/>
                  </a:cubicBezTo>
                  <a:cubicBezTo>
                    <a:pt x="7817" y="6916"/>
                    <a:pt x="7830" y="6909"/>
                    <a:pt x="7839" y="6892"/>
                  </a:cubicBezTo>
                  <a:cubicBezTo>
                    <a:pt x="7868" y="6878"/>
                    <a:pt x="7868" y="6850"/>
                    <a:pt x="7853" y="6821"/>
                  </a:cubicBezTo>
                  <a:cubicBezTo>
                    <a:pt x="7853" y="6821"/>
                    <a:pt x="7623" y="6404"/>
                    <a:pt x="7351" y="5959"/>
                  </a:cubicBezTo>
                  <a:cubicBezTo>
                    <a:pt x="7078" y="5500"/>
                    <a:pt x="7135" y="3892"/>
                    <a:pt x="7179" y="2585"/>
                  </a:cubicBezTo>
                  <a:cubicBezTo>
                    <a:pt x="7236" y="1178"/>
                    <a:pt x="7480" y="848"/>
                    <a:pt x="8025" y="661"/>
                  </a:cubicBezTo>
                  <a:cubicBezTo>
                    <a:pt x="8183" y="604"/>
                    <a:pt x="8330" y="575"/>
                    <a:pt x="8467" y="575"/>
                  </a:cubicBezTo>
                  <a:cubicBezTo>
                    <a:pt x="8603" y="575"/>
                    <a:pt x="8729" y="604"/>
                    <a:pt x="8844" y="661"/>
                  </a:cubicBezTo>
                  <a:cubicBezTo>
                    <a:pt x="9432" y="948"/>
                    <a:pt x="9748" y="1968"/>
                    <a:pt x="10121" y="3145"/>
                  </a:cubicBezTo>
                  <a:cubicBezTo>
                    <a:pt x="10194" y="3346"/>
                    <a:pt x="10265" y="3561"/>
                    <a:pt x="10337" y="3791"/>
                  </a:cubicBezTo>
                  <a:cubicBezTo>
                    <a:pt x="10724" y="4954"/>
                    <a:pt x="10854" y="5916"/>
                    <a:pt x="10954" y="6620"/>
                  </a:cubicBezTo>
                  <a:cubicBezTo>
                    <a:pt x="11011" y="7079"/>
                    <a:pt x="11069" y="7424"/>
                    <a:pt x="11155" y="7625"/>
                  </a:cubicBezTo>
                  <a:cubicBezTo>
                    <a:pt x="11212" y="7753"/>
                    <a:pt x="11298" y="7897"/>
                    <a:pt x="11385" y="8055"/>
                  </a:cubicBezTo>
                  <a:cubicBezTo>
                    <a:pt x="11629" y="8486"/>
                    <a:pt x="11945" y="9089"/>
                    <a:pt x="12246" y="10050"/>
                  </a:cubicBezTo>
                  <a:cubicBezTo>
                    <a:pt x="12648" y="11358"/>
                    <a:pt x="12031" y="14516"/>
                    <a:pt x="11413" y="15090"/>
                  </a:cubicBezTo>
                  <a:cubicBezTo>
                    <a:pt x="11170" y="15305"/>
                    <a:pt x="10969" y="15420"/>
                    <a:pt x="10782" y="15521"/>
                  </a:cubicBezTo>
                  <a:cubicBezTo>
                    <a:pt x="10466" y="15707"/>
                    <a:pt x="10194" y="15851"/>
                    <a:pt x="9834" y="16454"/>
                  </a:cubicBezTo>
                  <a:cubicBezTo>
                    <a:pt x="9533" y="16985"/>
                    <a:pt x="8599" y="19885"/>
                    <a:pt x="7882" y="22225"/>
                  </a:cubicBezTo>
                  <a:cubicBezTo>
                    <a:pt x="7868" y="22254"/>
                    <a:pt x="7882" y="22282"/>
                    <a:pt x="7925" y="22297"/>
                  </a:cubicBezTo>
                  <a:lnTo>
                    <a:pt x="7939" y="22297"/>
                  </a:lnTo>
                  <a:cubicBezTo>
                    <a:pt x="7968" y="22297"/>
                    <a:pt x="7996" y="22282"/>
                    <a:pt x="7996" y="22254"/>
                  </a:cubicBezTo>
                  <a:cubicBezTo>
                    <a:pt x="9030" y="18909"/>
                    <a:pt x="9705" y="16928"/>
                    <a:pt x="9949" y="16511"/>
                  </a:cubicBezTo>
                  <a:cubicBezTo>
                    <a:pt x="10280" y="15952"/>
                    <a:pt x="10538" y="15808"/>
                    <a:pt x="10839" y="15636"/>
                  </a:cubicBezTo>
                  <a:cubicBezTo>
                    <a:pt x="11026" y="15535"/>
                    <a:pt x="11241" y="15406"/>
                    <a:pt x="11499" y="15176"/>
                  </a:cubicBezTo>
                  <a:cubicBezTo>
                    <a:pt x="12160" y="14573"/>
                    <a:pt x="12792" y="11386"/>
                    <a:pt x="12376" y="10022"/>
                  </a:cubicBezTo>
                  <a:cubicBezTo>
                    <a:pt x="12074" y="9046"/>
                    <a:pt x="11729" y="8443"/>
                    <a:pt x="11499" y="7998"/>
                  </a:cubicBezTo>
                  <a:cubicBezTo>
                    <a:pt x="11413" y="7826"/>
                    <a:pt x="11327" y="7696"/>
                    <a:pt x="11270" y="7567"/>
                  </a:cubicBezTo>
                  <a:cubicBezTo>
                    <a:pt x="11184" y="7380"/>
                    <a:pt x="11141" y="7051"/>
                    <a:pt x="11084" y="6605"/>
                  </a:cubicBezTo>
                  <a:cubicBezTo>
                    <a:pt x="10983" y="5902"/>
                    <a:pt x="10839" y="4926"/>
                    <a:pt x="10452" y="3748"/>
                  </a:cubicBezTo>
                  <a:cubicBezTo>
                    <a:pt x="10380" y="3533"/>
                    <a:pt x="10308" y="3318"/>
                    <a:pt x="10251" y="3102"/>
                  </a:cubicBezTo>
                  <a:cubicBezTo>
                    <a:pt x="9863" y="1896"/>
                    <a:pt x="9533" y="862"/>
                    <a:pt x="8901" y="546"/>
                  </a:cubicBezTo>
                  <a:cubicBezTo>
                    <a:pt x="8761" y="480"/>
                    <a:pt x="8617" y="448"/>
                    <a:pt x="8461" y="448"/>
                  </a:cubicBezTo>
                  <a:cubicBezTo>
                    <a:pt x="8314" y="448"/>
                    <a:pt x="8157" y="477"/>
                    <a:pt x="7983" y="533"/>
                  </a:cubicBezTo>
                  <a:cubicBezTo>
                    <a:pt x="7393" y="747"/>
                    <a:pt x="7106" y="1107"/>
                    <a:pt x="7049" y="2585"/>
                  </a:cubicBezTo>
                  <a:cubicBezTo>
                    <a:pt x="6991" y="4250"/>
                    <a:pt x="6978" y="5571"/>
                    <a:pt x="7250" y="6017"/>
                  </a:cubicBezTo>
                  <a:cubicBezTo>
                    <a:pt x="7393" y="6260"/>
                    <a:pt x="7523" y="6490"/>
                    <a:pt x="7609" y="6649"/>
                  </a:cubicBezTo>
                  <a:cubicBezTo>
                    <a:pt x="7336" y="6448"/>
                    <a:pt x="6848" y="6046"/>
                    <a:pt x="6317" y="5356"/>
                  </a:cubicBezTo>
                  <a:cubicBezTo>
                    <a:pt x="5571" y="4409"/>
                    <a:pt x="4594" y="2715"/>
                    <a:pt x="4177" y="58"/>
                  </a:cubicBezTo>
                  <a:cubicBezTo>
                    <a:pt x="4177" y="29"/>
                    <a:pt x="4149" y="16"/>
                    <a:pt x="41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48"/>
            <p:cNvSpPr/>
            <p:nvPr/>
          </p:nvSpPr>
          <p:spPr>
            <a:xfrm>
              <a:off x="2559600" y="4011525"/>
              <a:ext cx="317325" cy="560450"/>
            </a:xfrm>
            <a:custGeom>
              <a:avLst/>
              <a:gdLst/>
              <a:ahLst/>
              <a:cxnLst/>
              <a:rect l="l" t="t" r="r" b="b"/>
              <a:pathLst>
                <a:path w="12693" h="22418" extrusionOk="0">
                  <a:moveTo>
                    <a:pt x="4193" y="121"/>
                  </a:moveTo>
                  <a:cubicBezTo>
                    <a:pt x="4610" y="2792"/>
                    <a:pt x="5600" y="4501"/>
                    <a:pt x="6347" y="5462"/>
                  </a:cubicBezTo>
                  <a:cubicBezTo>
                    <a:pt x="6892" y="6166"/>
                    <a:pt x="7395" y="6582"/>
                    <a:pt x="7654" y="6754"/>
                  </a:cubicBezTo>
                  <a:lnTo>
                    <a:pt x="7868" y="6913"/>
                  </a:lnTo>
                  <a:lnTo>
                    <a:pt x="7740" y="6683"/>
                  </a:lnTo>
                  <a:cubicBezTo>
                    <a:pt x="7654" y="6539"/>
                    <a:pt x="7510" y="6295"/>
                    <a:pt x="7367" y="6051"/>
                  </a:cubicBezTo>
                  <a:cubicBezTo>
                    <a:pt x="7108" y="5620"/>
                    <a:pt x="7137" y="4313"/>
                    <a:pt x="7179" y="2648"/>
                  </a:cubicBezTo>
                  <a:cubicBezTo>
                    <a:pt x="7208" y="1945"/>
                    <a:pt x="7294" y="1471"/>
                    <a:pt x="7438" y="1170"/>
                  </a:cubicBezTo>
                  <a:cubicBezTo>
                    <a:pt x="7567" y="925"/>
                    <a:pt x="7754" y="768"/>
                    <a:pt x="8084" y="653"/>
                  </a:cubicBezTo>
                  <a:cubicBezTo>
                    <a:pt x="8244" y="597"/>
                    <a:pt x="8395" y="568"/>
                    <a:pt x="8535" y="568"/>
                  </a:cubicBezTo>
                  <a:cubicBezTo>
                    <a:pt x="8683" y="568"/>
                    <a:pt x="8820" y="601"/>
                    <a:pt x="8946" y="667"/>
                  </a:cubicBezTo>
                  <a:cubicBezTo>
                    <a:pt x="8816" y="609"/>
                    <a:pt x="8687" y="581"/>
                    <a:pt x="8529" y="581"/>
                  </a:cubicBezTo>
                  <a:cubicBezTo>
                    <a:pt x="8400" y="581"/>
                    <a:pt x="8242" y="609"/>
                    <a:pt x="8084" y="667"/>
                  </a:cubicBezTo>
                  <a:cubicBezTo>
                    <a:pt x="7840" y="753"/>
                    <a:pt x="7596" y="883"/>
                    <a:pt x="7438" y="1212"/>
                  </a:cubicBezTo>
                  <a:cubicBezTo>
                    <a:pt x="7294" y="1499"/>
                    <a:pt x="7223" y="1945"/>
                    <a:pt x="7194" y="2648"/>
                  </a:cubicBezTo>
                  <a:cubicBezTo>
                    <a:pt x="7151" y="3955"/>
                    <a:pt x="7093" y="5577"/>
                    <a:pt x="7380" y="6051"/>
                  </a:cubicBezTo>
                  <a:cubicBezTo>
                    <a:pt x="7610" y="6438"/>
                    <a:pt x="7826" y="6811"/>
                    <a:pt x="7883" y="6913"/>
                  </a:cubicBezTo>
                  <a:lnTo>
                    <a:pt x="7883" y="6926"/>
                  </a:lnTo>
                  <a:lnTo>
                    <a:pt x="7868" y="6926"/>
                  </a:lnTo>
                  <a:cubicBezTo>
                    <a:pt x="7840" y="6898"/>
                    <a:pt x="7151" y="6511"/>
                    <a:pt x="6333" y="5462"/>
                  </a:cubicBezTo>
                  <a:cubicBezTo>
                    <a:pt x="5600" y="4529"/>
                    <a:pt x="4639" y="2864"/>
                    <a:pt x="4208" y="251"/>
                  </a:cubicBezTo>
                  <a:lnTo>
                    <a:pt x="4179" y="136"/>
                  </a:lnTo>
                  <a:lnTo>
                    <a:pt x="4107" y="222"/>
                  </a:lnTo>
                  <a:cubicBezTo>
                    <a:pt x="3849" y="523"/>
                    <a:pt x="3016" y="1572"/>
                    <a:pt x="3016" y="2835"/>
                  </a:cubicBezTo>
                  <a:cubicBezTo>
                    <a:pt x="3016" y="4070"/>
                    <a:pt x="2945" y="5376"/>
                    <a:pt x="2858" y="6639"/>
                  </a:cubicBezTo>
                  <a:lnTo>
                    <a:pt x="2858" y="6625"/>
                  </a:lnTo>
                  <a:cubicBezTo>
                    <a:pt x="2930" y="5376"/>
                    <a:pt x="3002" y="4070"/>
                    <a:pt x="3002" y="2835"/>
                  </a:cubicBezTo>
                  <a:cubicBezTo>
                    <a:pt x="3002" y="1342"/>
                    <a:pt x="4164" y="136"/>
                    <a:pt x="4179" y="121"/>
                  </a:cubicBezTo>
                  <a:close/>
                  <a:moveTo>
                    <a:pt x="2858" y="6641"/>
                  </a:moveTo>
                  <a:cubicBezTo>
                    <a:pt x="2786" y="7818"/>
                    <a:pt x="2729" y="8937"/>
                    <a:pt x="2744" y="9784"/>
                  </a:cubicBezTo>
                  <a:cubicBezTo>
                    <a:pt x="2757" y="10444"/>
                    <a:pt x="2887" y="11922"/>
                    <a:pt x="2958" y="12813"/>
                  </a:cubicBezTo>
                  <a:cubicBezTo>
                    <a:pt x="2987" y="13243"/>
                    <a:pt x="3016" y="13530"/>
                    <a:pt x="3016" y="13574"/>
                  </a:cubicBezTo>
                  <a:cubicBezTo>
                    <a:pt x="3016" y="13588"/>
                    <a:pt x="3002" y="13617"/>
                    <a:pt x="2958" y="13703"/>
                  </a:cubicBezTo>
                  <a:cubicBezTo>
                    <a:pt x="2772" y="14033"/>
                    <a:pt x="2227" y="15067"/>
                    <a:pt x="2141" y="16072"/>
                  </a:cubicBezTo>
                  <a:cubicBezTo>
                    <a:pt x="2112" y="16488"/>
                    <a:pt x="1437" y="17924"/>
                    <a:pt x="144" y="20350"/>
                  </a:cubicBezTo>
                  <a:cubicBezTo>
                    <a:pt x="144" y="20350"/>
                    <a:pt x="131" y="20350"/>
                    <a:pt x="144" y="20335"/>
                  </a:cubicBezTo>
                  <a:cubicBezTo>
                    <a:pt x="1408" y="17952"/>
                    <a:pt x="2097" y="16474"/>
                    <a:pt x="2126" y="16072"/>
                  </a:cubicBezTo>
                  <a:cubicBezTo>
                    <a:pt x="2212" y="15067"/>
                    <a:pt x="2757" y="14033"/>
                    <a:pt x="2945" y="13689"/>
                  </a:cubicBezTo>
                  <a:cubicBezTo>
                    <a:pt x="2973" y="13645"/>
                    <a:pt x="2987" y="13603"/>
                    <a:pt x="3002" y="13588"/>
                  </a:cubicBezTo>
                  <a:lnTo>
                    <a:pt x="3002" y="13574"/>
                  </a:lnTo>
                  <a:lnTo>
                    <a:pt x="3002" y="13559"/>
                  </a:lnTo>
                  <a:cubicBezTo>
                    <a:pt x="3002" y="13488"/>
                    <a:pt x="2973" y="13201"/>
                    <a:pt x="2945" y="12841"/>
                  </a:cubicBezTo>
                  <a:lnTo>
                    <a:pt x="2945" y="12813"/>
                  </a:lnTo>
                  <a:cubicBezTo>
                    <a:pt x="2872" y="11922"/>
                    <a:pt x="2744" y="10429"/>
                    <a:pt x="2729" y="9784"/>
                  </a:cubicBezTo>
                  <a:cubicBezTo>
                    <a:pt x="2715" y="8937"/>
                    <a:pt x="2786" y="7818"/>
                    <a:pt x="2858" y="6641"/>
                  </a:cubicBezTo>
                  <a:close/>
                  <a:moveTo>
                    <a:pt x="8946" y="667"/>
                  </a:moveTo>
                  <a:lnTo>
                    <a:pt x="8946" y="667"/>
                  </a:lnTo>
                  <a:cubicBezTo>
                    <a:pt x="9563" y="969"/>
                    <a:pt x="9893" y="1988"/>
                    <a:pt x="10267" y="3180"/>
                  </a:cubicBezTo>
                  <a:lnTo>
                    <a:pt x="10267" y="3208"/>
                  </a:lnTo>
                  <a:cubicBezTo>
                    <a:pt x="10338" y="3409"/>
                    <a:pt x="10395" y="3624"/>
                    <a:pt x="10468" y="3825"/>
                  </a:cubicBezTo>
                  <a:cubicBezTo>
                    <a:pt x="10855" y="5002"/>
                    <a:pt x="10998" y="5965"/>
                    <a:pt x="11099" y="6668"/>
                  </a:cubicBezTo>
                  <a:cubicBezTo>
                    <a:pt x="11157" y="7127"/>
                    <a:pt x="11199" y="7458"/>
                    <a:pt x="11300" y="7659"/>
                  </a:cubicBezTo>
                  <a:cubicBezTo>
                    <a:pt x="11358" y="7788"/>
                    <a:pt x="11429" y="7917"/>
                    <a:pt x="11515" y="8090"/>
                  </a:cubicBezTo>
                  <a:cubicBezTo>
                    <a:pt x="11760" y="8520"/>
                    <a:pt x="12089" y="9123"/>
                    <a:pt x="12391" y="10100"/>
                  </a:cubicBezTo>
                  <a:cubicBezTo>
                    <a:pt x="12577" y="10716"/>
                    <a:pt x="12564" y="11779"/>
                    <a:pt x="12363" y="12942"/>
                  </a:cubicBezTo>
                  <a:cubicBezTo>
                    <a:pt x="12162" y="14033"/>
                    <a:pt x="11831" y="14924"/>
                    <a:pt x="11530" y="15196"/>
                  </a:cubicBezTo>
                  <a:cubicBezTo>
                    <a:pt x="11285" y="15425"/>
                    <a:pt x="11071" y="15540"/>
                    <a:pt x="10898" y="15641"/>
                  </a:cubicBezTo>
                  <a:cubicBezTo>
                    <a:pt x="10582" y="15814"/>
                    <a:pt x="10309" y="15971"/>
                    <a:pt x="9979" y="16545"/>
                  </a:cubicBezTo>
                  <a:cubicBezTo>
                    <a:pt x="9664" y="17077"/>
                    <a:pt x="8745" y="19962"/>
                    <a:pt x="8012" y="22303"/>
                  </a:cubicBezTo>
                  <a:cubicBezTo>
                    <a:pt x="8730" y="19962"/>
                    <a:pt x="9649" y="17062"/>
                    <a:pt x="9965" y="16545"/>
                  </a:cubicBezTo>
                  <a:cubicBezTo>
                    <a:pt x="10309" y="15957"/>
                    <a:pt x="10567" y="15814"/>
                    <a:pt x="10883" y="15641"/>
                  </a:cubicBezTo>
                  <a:cubicBezTo>
                    <a:pt x="11084" y="15527"/>
                    <a:pt x="11272" y="15412"/>
                    <a:pt x="11515" y="15196"/>
                  </a:cubicBezTo>
                  <a:cubicBezTo>
                    <a:pt x="11888" y="14851"/>
                    <a:pt x="12190" y="13760"/>
                    <a:pt x="12348" y="12914"/>
                  </a:cubicBezTo>
                  <a:cubicBezTo>
                    <a:pt x="12549" y="11750"/>
                    <a:pt x="12564" y="10703"/>
                    <a:pt x="12376" y="10100"/>
                  </a:cubicBezTo>
                  <a:cubicBezTo>
                    <a:pt x="12076" y="9137"/>
                    <a:pt x="11745" y="8534"/>
                    <a:pt x="11501" y="8090"/>
                  </a:cubicBezTo>
                  <a:cubicBezTo>
                    <a:pt x="11415" y="7931"/>
                    <a:pt x="11343" y="7788"/>
                    <a:pt x="11285" y="7659"/>
                  </a:cubicBezTo>
                  <a:cubicBezTo>
                    <a:pt x="11199" y="7458"/>
                    <a:pt x="11142" y="7127"/>
                    <a:pt x="11084" y="6668"/>
                  </a:cubicBezTo>
                  <a:cubicBezTo>
                    <a:pt x="10984" y="5979"/>
                    <a:pt x="10841" y="5017"/>
                    <a:pt x="10453" y="3840"/>
                  </a:cubicBezTo>
                  <a:cubicBezTo>
                    <a:pt x="10395" y="3624"/>
                    <a:pt x="10324" y="3409"/>
                    <a:pt x="10252" y="3208"/>
                  </a:cubicBezTo>
                  <a:lnTo>
                    <a:pt x="10252" y="3180"/>
                  </a:lnTo>
                  <a:cubicBezTo>
                    <a:pt x="9878" y="2003"/>
                    <a:pt x="9549" y="983"/>
                    <a:pt x="8946" y="667"/>
                  </a:cubicBezTo>
                  <a:close/>
                  <a:moveTo>
                    <a:pt x="4188" y="1"/>
                  </a:moveTo>
                  <a:cubicBezTo>
                    <a:pt x="4156" y="1"/>
                    <a:pt x="4124" y="14"/>
                    <a:pt x="4093" y="35"/>
                  </a:cubicBezTo>
                  <a:cubicBezTo>
                    <a:pt x="4093" y="50"/>
                    <a:pt x="2887" y="1285"/>
                    <a:pt x="2887" y="2835"/>
                  </a:cubicBezTo>
                  <a:cubicBezTo>
                    <a:pt x="2887" y="4055"/>
                    <a:pt x="2815" y="5362"/>
                    <a:pt x="2744" y="6625"/>
                  </a:cubicBezTo>
                  <a:cubicBezTo>
                    <a:pt x="2671" y="7816"/>
                    <a:pt x="2600" y="8936"/>
                    <a:pt x="2614" y="9798"/>
                  </a:cubicBezTo>
                  <a:cubicBezTo>
                    <a:pt x="2629" y="10444"/>
                    <a:pt x="2757" y="11922"/>
                    <a:pt x="2830" y="12813"/>
                  </a:cubicBezTo>
                  <a:lnTo>
                    <a:pt x="2830" y="12841"/>
                  </a:lnTo>
                  <a:cubicBezTo>
                    <a:pt x="2858" y="13186"/>
                    <a:pt x="2887" y="13459"/>
                    <a:pt x="2887" y="13559"/>
                  </a:cubicBezTo>
                  <a:cubicBezTo>
                    <a:pt x="2872" y="13574"/>
                    <a:pt x="2858" y="13603"/>
                    <a:pt x="2844" y="13645"/>
                  </a:cubicBezTo>
                  <a:cubicBezTo>
                    <a:pt x="2657" y="13990"/>
                    <a:pt x="2097" y="15023"/>
                    <a:pt x="2026" y="16057"/>
                  </a:cubicBezTo>
                  <a:cubicBezTo>
                    <a:pt x="1982" y="16560"/>
                    <a:pt x="920" y="18628"/>
                    <a:pt x="45" y="20293"/>
                  </a:cubicBezTo>
                  <a:cubicBezTo>
                    <a:pt x="1" y="20350"/>
                    <a:pt x="30" y="20422"/>
                    <a:pt x="87" y="20450"/>
                  </a:cubicBezTo>
                  <a:cubicBezTo>
                    <a:pt x="106" y="20460"/>
                    <a:pt x="127" y="20465"/>
                    <a:pt x="148" y="20465"/>
                  </a:cubicBezTo>
                  <a:cubicBezTo>
                    <a:pt x="188" y="20465"/>
                    <a:pt x="226" y="20446"/>
                    <a:pt x="246" y="20408"/>
                  </a:cubicBezTo>
                  <a:cubicBezTo>
                    <a:pt x="1551" y="17967"/>
                    <a:pt x="2227" y="16503"/>
                    <a:pt x="2255" y="16072"/>
                  </a:cubicBezTo>
                  <a:cubicBezTo>
                    <a:pt x="2327" y="15096"/>
                    <a:pt x="2872" y="14091"/>
                    <a:pt x="3059" y="13760"/>
                  </a:cubicBezTo>
                  <a:cubicBezTo>
                    <a:pt x="3117" y="13631"/>
                    <a:pt x="3131" y="13617"/>
                    <a:pt x="3131" y="13574"/>
                  </a:cubicBezTo>
                  <a:cubicBezTo>
                    <a:pt x="3131" y="13530"/>
                    <a:pt x="3117" y="13301"/>
                    <a:pt x="3073" y="12799"/>
                  </a:cubicBezTo>
                  <a:cubicBezTo>
                    <a:pt x="3002" y="11909"/>
                    <a:pt x="2872" y="10429"/>
                    <a:pt x="2858" y="9784"/>
                  </a:cubicBezTo>
                  <a:cubicBezTo>
                    <a:pt x="2844" y="8936"/>
                    <a:pt x="2901" y="7816"/>
                    <a:pt x="2973" y="6639"/>
                  </a:cubicBezTo>
                  <a:cubicBezTo>
                    <a:pt x="3059" y="5376"/>
                    <a:pt x="3131" y="4070"/>
                    <a:pt x="3131" y="2835"/>
                  </a:cubicBezTo>
                  <a:cubicBezTo>
                    <a:pt x="3131" y="1715"/>
                    <a:pt x="3806" y="768"/>
                    <a:pt x="4107" y="395"/>
                  </a:cubicBezTo>
                  <a:cubicBezTo>
                    <a:pt x="4553" y="2950"/>
                    <a:pt x="5514" y="4600"/>
                    <a:pt x="6247" y="5534"/>
                  </a:cubicBezTo>
                  <a:cubicBezTo>
                    <a:pt x="7064" y="6597"/>
                    <a:pt x="7782" y="6999"/>
                    <a:pt x="7811" y="7027"/>
                  </a:cubicBezTo>
                  <a:cubicBezTo>
                    <a:pt x="7827" y="7032"/>
                    <a:pt x="7846" y="7036"/>
                    <a:pt x="7866" y="7036"/>
                  </a:cubicBezTo>
                  <a:cubicBezTo>
                    <a:pt x="7901" y="7036"/>
                    <a:pt x="7936" y="7026"/>
                    <a:pt x="7955" y="6999"/>
                  </a:cubicBezTo>
                  <a:cubicBezTo>
                    <a:pt x="7998" y="6970"/>
                    <a:pt x="8012" y="6898"/>
                    <a:pt x="7983" y="6855"/>
                  </a:cubicBezTo>
                  <a:cubicBezTo>
                    <a:pt x="7926" y="6754"/>
                    <a:pt x="7711" y="6381"/>
                    <a:pt x="7481" y="5994"/>
                  </a:cubicBezTo>
                  <a:cubicBezTo>
                    <a:pt x="7208" y="5548"/>
                    <a:pt x="7265" y="3869"/>
                    <a:pt x="7309" y="2648"/>
                  </a:cubicBezTo>
                  <a:cubicBezTo>
                    <a:pt x="7338" y="1959"/>
                    <a:pt x="7409" y="1528"/>
                    <a:pt x="7539" y="1256"/>
                  </a:cubicBezTo>
                  <a:cubicBezTo>
                    <a:pt x="7682" y="983"/>
                    <a:pt x="7868" y="868"/>
                    <a:pt x="8127" y="768"/>
                  </a:cubicBezTo>
                  <a:cubicBezTo>
                    <a:pt x="8266" y="719"/>
                    <a:pt x="8398" y="694"/>
                    <a:pt x="8522" y="694"/>
                  </a:cubicBezTo>
                  <a:cubicBezTo>
                    <a:pt x="8654" y="694"/>
                    <a:pt x="8777" y="722"/>
                    <a:pt x="8888" y="782"/>
                  </a:cubicBezTo>
                  <a:cubicBezTo>
                    <a:pt x="9463" y="1055"/>
                    <a:pt x="9778" y="2060"/>
                    <a:pt x="10137" y="3222"/>
                  </a:cubicBezTo>
                  <a:lnTo>
                    <a:pt x="10152" y="3237"/>
                  </a:lnTo>
                  <a:cubicBezTo>
                    <a:pt x="10209" y="3438"/>
                    <a:pt x="10280" y="3653"/>
                    <a:pt x="10353" y="3869"/>
                  </a:cubicBezTo>
                  <a:cubicBezTo>
                    <a:pt x="10740" y="5031"/>
                    <a:pt x="10870" y="5994"/>
                    <a:pt x="10969" y="6697"/>
                  </a:cubicBezTo>
                  <a:cubicBezTo>
                    <a:pt x="11027" y="7156"/>
                    <a:pt x="11084" y="7501"/>
                    <a:pt x="11185" y="7702"/>
                  </a:cubicBezTo>
                  <a:cubicBezTo>
                    <a:pt x="11243" y="7845"/>
                    <a:pt x="11314" y="7975"/>
                    <a:pt x="11400" y="8147"/>
                  </a:cubicBezTo>
                  <a:cubicBezTo>
                    <a:pt x="11645" y="8578"/>
                    <a:pt x="11974" y="9181"/>
                    <a:pt x="12262" y="10142"/>
                  </a:cubicBezTo>
                  <a:cubicBezTo>
                    <a:pt x="12449" y="10716"/>
                    <a:pt x="12434" y="11750"/>
                    <a:pt x="12233" y="12899"/>
                  </a:cubicBezTo>
                  <a:cubicBezTo>
                    <a:pt x="12047" y="13976"/>
                    <a:pt x="11731" y="14851"/>
                    <a:pt x="11444" y="15110"/>
                  </a:cubicBezTo>
                  <a:cubicBezTo>
                    <a:pt x="11214" y="15326"/>
                    <a:pt x="11013" y="15425"/>
                    <a:pt x="10826" y="15540"/>
                  </a:cubicBezTo>
                  <a:cubicBezTo>
                    <a:pt x="10496" y="15713"/>
                    <a:pt x="10223" y="15871"/>
                    <a:pt x="9865" y="16488"/>
                  </a:cubicBezTo>
                  <a:cubicBezTo>
                    <a:pt x="9549" y="17020"/>
                    <a:pt x="8615" y="19920"/>
                    <a:pt x="7897" y="22259"/>
                  </a:cubicBezTo>
                  <a:cubicBezTo>
                    <a:pt x="7883" y="22303"/>
                    <a:pt x="7897" y="22332"/>
                    <a:pt x="7912" y="22360"/>
                  </a:cubicBezTo>
                  <a:cubicBezTo>
                    <a:pt x="7926" y="22389"/>
                    <a:pt x="7941" y="22403"/>
                    <a:pt x="7983" y="22418"/>
                  </a:cubicBezTo>
                  <a:lnTo>
                    <a:pt x="8012" y="22418"/>
                  </a:lnTo>
                  <a:cubicBezTo>
                    <a:pt x="8069" y="22418"/>
                    <a:pt x="8113" y="22389"/>
                    <a:pt x="8127" y="22332"/>
                  </a:cubicBezTo>
                  <a:cubicBezTo>
                    <a:pt x="9434" y="18111"/>
                    <a:pt x="9907" y="16890"/>
                    <a:pt x="10079" y="16603"/>
                  </a:cubicBezTo>
                  <a:cubicBezTo>
                    <a:pt x="10395" y="16057"/>
                    <a:pt x="10654" y="15914"/>
                    <a:pt x="10941" y="15741"/>
                  </a:cubicBezTo>
                  <a:cubicBezTo>
                    <a:pt x="11142" y="15641"/>
                    <a:pt x="11358" y="15527"/>
                    <a:pt x="11601" y="15282"/>
                  </a:cubicBezTo>
                  <a:cubicBezTo>
                    <a:pt x="11932" y="14995"/>
                    <a:pt x="12262" y="14076"/>
                    <a:pt x="12478" y="12956"/>
                  </a:cubicBezTo>
                  <a:cubicBezTo>
                    <a:pt x="12679" y="11779"/>
                    <a:pt x="12692" y="10703"/>
                    <a:pt x="12491" y="10071"/>
                  </a:cubicBezTo>
                  <a:cubicBezTo>
                    <a:pt x="12190" y="9080"/>
                    <a:pt x="11860" y="8477"/>
                    <a:pt x="11616" y="8032"/>
                  </a:cubicBezTo>
                  <a:cubicBezTo>
                    <a:pt x="11530" y="7874"/>
                    <a:pt x="11458" y="7730"/>
                    <a:pt x="11400" y="7602"/>
                  </a:cubicBezTo>
                  <a:cubicBezTo>
                    <a:pt x="11314" y="7429"/>
                    <a:pt x="11272" y="7099"/>
                    <a:pt x="11214" y="6654"/>
                  </a:cubicBezTo>
                  <a:cubicBezTo>
                    <a:pt x="11113" y="5950"/>
                    <a:pt x="10969" y="4989"/>
                    <a:pt x="10582" y="3797"/>
                  </a:cubicBezTo>
                  <a:cubicBezTo>
                    <a:pt x="10510" y="3582"/>
                    <a:pt x="10439" y="3366"/>
                    <a:pt x="10381" y="3165"/>
                  </a:cubicBezTo>
                  <a:lnTo>
                    <a:pt x="10367" y="3151"/>
                  </a:lnTo>
                  <a:cubicBezTo>
                    <a:pt x="9993" y="1930"/>
                    <a:pt x="9664" y="883"/>
                    <a:pt x="9003" y="552"/>
                  </a:cubicBezTo>
                  <a:cubicBezTo>
                    <a:pt x="8860" y="488"/>
                    <a:pt x="8709" y="455"/>
                    <a:pt x="8549" y="455"/>
                  </a:cubicBezTo>
                  <a:cubicBezTo>
                    <a:pt x="8389" y="455"/>
                    <a:pt x="8220" y="488"/>
                    <a:pt x="8041" y="552"/>
                  </a:cubicBezTo>
                  <a:cubicBezTo>
                    <a:pt x="7682" y="667"/>
                    <a:pt x="7481" y="839"/>
                    <a:pt x="7338" y="1126"/>
                  </a:cubicBezTo>
                  <a:cubicBezTo>
                    <a:pt x="7179" y="1442"/>
                    <a:pt x="7093" y="1916"/>
                    <a:pt x="7064" y="2634"/>
                  </a:cubicBezTo>
                  <a:cubicBezTo>
                    <a:pt x="7007" y="4328"/>
                    <a:pt x="6993" y="5649"/>
                    <a:pt x="7265" y="6109"/>
                  </a:cubicBezTo>
                  <a:cubicBezTo>
                    <a:pt x="7352" y="6252"/>
                    <a:pt x="7424" y="6381"/>
                    <a:pt x="7495" y="6482"/>
                  </a:cubicBezTo>
                  <a:cubicBezTo>
                    <a:pt x="7223" y="6266"/>
                    <a:pt x="6835" y="5908"/>
                    <a:pt x="6433" y="5391"/>
                  </a:cubicBezTo>
                  <a:cubicBezTo>
                    <a:pt x="5701" y="4443"/>
                    <a:pt x="4725" y="2749"/>
                    <a:pt x="4308" y="107"/>
                  </a:cubicBezTo>
                  <a:cubicBezTo>
                    <a:pt x="4294" y="64"/>
                    <a:pt x="4265" y="21"/>
                    <a:pt x="4222" y="6"/>
                  </a:cubicBezTo>
                  <a:cubicBezTo>
                    <a:pt x="4210" y="3"/>
                    <a:pt x="4199" y="1"/>
                    <a:pt x="418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48"/>
            <p:cNvSpPr/>
            <p:nvPr/>
          </p:nvSpPr>
          <p:spPr>
            <a:xfrm>
              <a:off x="2754850" y="4182775"/>
              <a:ext cx="17275" cy="102425"/>
            </a:xfrm>
            <a:custGeom>
              <a:avLst/>
              <a:gdLst/>
              <a:ahLst/>
              <a:cxnLst/>
              <a:rect l="l" t="t" r="r" b="b"/>
              <a:pathLst>
                <a:path w="691" h="4097" extrusionOk="0">
                  <a:moveTo>
                    <a:pt x="62" y="1"/>
                  </a:moveTo>
                  <a:cubicBezTo>
                    <a:pt x="56" y="1"/>
                    <a:pt x="50" y="2"/>
                    <a:pt x="45" y="5"/>
                  </a:cubicBezTo>
                  <a:cubicBezTo>
                    <a:pt x="16" y="19"/>
                    <a:pt x="1" y="63"/>
                    <a:pt x="1" y="91"/>
                  </a:cubicBezTo>
                  <a:cubicBezTo>
                    <a:pt x="131" y="392"/>
                    <a:pt x="145" y="838"/>
                    <a:pt x="159" y="1441"/>
                  </a:cubicBezTo>
                  <a:cubicBezTo>
                    <a:pt x="173" y="1742"/>
                    <a:pt x="188" y="2086"/>
                    <a:pt x="202" y="2460"/>
                  </a:cubicBezTo>
                  <a:cubicBezTo>
                    <a:pt x="288" y="3623"/>
                    <a:pt x="547" y="4054"/>
                    <a:pt x="561" y="4067"/>
                  </a:cubicBezTo>
                  <a:cubicBezTo>
                    <a:pt x="575" y="4082"/>
                    <a:pt x="590" y="4096"/>
                    <a:pt x="619" y="4096"/>
                  </a:cubicBezTo>
                  <a:cubicBezTo>
                    <a:pt x="619" y="4096"/>
                    <a:pt x="633" y="4096"/>
                    <a:pt x="648" y="4082"/>
                  </a:cubicBezTo>
                  <a:cubicBezTo>
                    <a:pt x="676" y="4067"/>
                    <a:pt x="690" y="4025"/>
                    <a:pt x="661" y="3996"/>
                  </a:cubicBezTo>
                  <a:cubicBezTo>
                    <a:pt x="661" y="3996"/>
                    <a:pt x="403" y="3579"/>
                    <a:pt x="332" y="2446"/>
                  </a:cubicBezTo>
                  <a:cubicBezTo>
                    <a:pt x="303" y="2072"/>
                    <a:pt x="303" y="1742"/>
                    <a:pt x="288" y="1441"/>
                  </a:cubicBezTo>
                  <a:cubicBezTo>
                    <a:pt x="274" y="809"/>
                    <a:pt x="259" y="363"/>
                    <a:pt x="131" y="48"/>
                  </a:cubicBezTo>
                  <a:cubicBezTo>
                    <a:pt x="119" y="24"/>
                    <a:pt x="88" y="1"/>
                    <a:pt x="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48"/>
            <p:cNvSpPr/>
            <p:nvPr/>
          </p:nvSpPr>
          <p:spPr>
            <a:xfrm>
              <a:off x="2754850" y="4258975"/>
              <a:ext cx="10075" cy="47750"/>
            </a:xfrm>
            <a:custGeom>
              <a:avLst/>
              <a:gdLst/>
              <a:ahLst/>
              <a:cxnLst/>
              <a:rect l="l" t="t" r="r" b="b"/>
              <a:pathLst>
                <a:path w="403" h="1910" extrusionOk="0">
                  <a:moveTo>
                    <a:pt x="346" y="1"/>
                  </a:moveTo>
                  <a:cubicBezTo>
                    <a:pt x="317" y="1"/>
                    <a:pt x="288" y="14"/>
                    <a:pt x="274" y="58"/>
                  </a:cubicBezTo>
                  <a:cubicBezTo>
                    <a:pt x="159" y="646"/>
                    <a:pt x="58" y="1235"/>
                    <a:pt x="1" y="1838"/>
                  </a:cubicBezTo>
                  <a:cubicBezTo>
                    <a:pt x="1" y="1867"/>
                    <a:pt x="30" y="1896"/>
                    <a:pt x="58" y="1910"/>
                  </a:cubicBezTo>
                  <a:lnTo>
                    <a:pt x="73" y="1910"/>
                  </a:lnTo>
                  <a:cubicBezTo>
                    <a:pt x="102" y="1910"/>
                    <a:pt x="131" y="1881"/>
                    <a:pt x="131" y="1852"/>
                  </a:cubicBezTo>
                  <a:cubicBezTo>
                    <a:pt x="188" y="1249"/>
                    <a:pt x="274" y="661"/>
                    <a:pt x="403" y="72"/>
                  </a:cubicBezTo>
                  <a:cubicBezTo>
                    <a:pt x="403" y="43"/>
                    <a:pt x="389" y="14"/>
                    <a:pt x="3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48"/>
            <p:cNvSpPr/>
            <p:nvPr/>
          </p:nvSpPr>
          <p:spPr>
            <a:xfrm>
              <a:off x="2753425" y="4257550"/>
              <a:ext cx="12950" cy="50600"/>
            </a:xfrm>
            <a:custGeom>
              <a:avLst/>
              <a:gdLst/>
              <a:ahLst/>
              <a:cxnLst/>
              <a:rect l="l" t="t" r="r" b="b"/>
              <a:pathLst>
                <a:path w="518" h="2024" extrusionOk="0">
                  <a:moveTo>
                    <a:pt x="403" y="115"/>
                  </a:moveTo>
                  <a:lnTo>
                    <a:pt x="403" y="129"/>
                  </a:lnTo>
                  <a:cubicBezTo>
                    <a:pt x="274" y="703"/>
                    <a:pt x="188" y="1306"/>
                    <a:pt x="130" y="1895"/>
                  </a:cubicBezTo>
                  <a:lnTo>
                    <a:pt x="130" y="1909"/>
                  </a:lnTo>
                  <a:lnTo>
                    <a:pt x="115" y="1909"/>
                  </a:lnTo>
                  <a:lnTo>
                    <a:pt x="115" y="1895"/>
                  </a:lnTo>
                  <a:cubicBezTo>
                    <a:pt x="173" y="1306"/>
                    <a:pt x="274" y="703"/>
                    <a:pt x="389" y="115"/>
                  </a:cubicBezTo>
                  <a:close/>
                  <a:moveTo>
                    <a:pt x="417" y="0"/>
                  </a:moveTo>
                  <a:cubicBezTo>
                    <a:pt x="389" y="0"/>
                    <a:pt x="360" y="0"/>
                    <a:pt x="331" y="14"/>
                  </a:cubicBezTo>
                  <a:cubicBezTo>
                    <a:pt x="303" y="43"/>
                    <a:pt x="288" y="71"/>
                    <a:pt x="274" y="100"/>
                  </a:cubicBezTo>
                  <a:cubicBezTo>
                    <a:pt x="159" y="689"/>
                    <a:pt x="58" y="1292"/>
                    <a:pt x="1" y="1880"/>
                  </a:cubicBezTo>
                  <a:cubicBezTo>
                    <a:pt x="1" y="1924"/>
                    <a:pt x="15" y="1953"/>
                    <a:pt x="29" y="1982"/>
                  </a:cubicBezTo>
                  <a:cubicBezTo>
                    <a:pt x="44" y="1995"/>
                    <a:pt x="73" y="2010"/>
                    <a:pt x="115" y="2024"/>
                  </a:cubicBezTo>
                  <a:lnTo>
                    <a:pt x="130" y="2024"/>
                  </a:lnTo>
                  <a:cubicBezTo>
                    <a:pt x="188" y="2024"/>
                    <a:pt x="230" y="1967"/>
                    <a:pt x="245" y="1909"/>
                  </a:cubicBezTo>
                  <a:cubicBezTo>
                    <a:pt x="303" y="1321"/>
                    <a:pt x="389" y="732"/>
                    <a:pt x="517" y="144"/>
                  </a:cubicBezTo>
                  <a:cubicBezTo>
                    <a:pt x="517" y="115"/>
                    <a:pt x="517" y="86"/>
                    <a:pt x="504" y="58"/>
                  </a:cubicBezTo>
                  <a:cubicBezTo>
                    <a:pt x="475" y="29"/>
                    <a:pt x="446" y="14"/>
                    <a:pt x="41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48"/>
            <p:cNvSpPr/>
            <p:nvPr/>
          </p:nvSpPr>
          <p:spPr>
            <a:xfrm>
              <a:off x="2674125" y="4215200"/>
              <a:ext cx="12225" cy="101575"/>
            </a:xfrm>
            <a:custGeom>
              <a:avLst/>
              <a:gdLst/>
              <a:ahLst/>
              <a:cxnLst/>
              <a:rect l="l" t="t" r="r" b="b"/>
              <a:pathLst>
                <a:path w="489" h="4063" extrusionOk="0">
                  <a:moveTo>
                    <a:pt x="58" y="0"/>
                  </a:moveTo>
                  <a:cubicBezTo>
                    <a:pt x="29" y="14"/>
                    <a:pt x="0" y="43"/>
                    <a:pt x="0" y="71"/>
                  </a:cubicBezTo>
                  <a:cubicBezTo>
                    <a:pt x="0" y="100"/>
                    <a:pt x="359" y="3015"/>
                    <a:pt x="359" y="4005"/>
                  </a:cubicBezTo>
                  <a:cubicBezTo>
                    <a:pt x="359" y="4034"/>
                    <a:pt x="387" y="4063"/>
                    <a:pt x="431" y="4063"/>
                  </a:cubicBezTo>
                  <a:cubicBezTo>
                    <a:pt x="460" y="4063"/>
                    <a:pt x="488" y="4034"/>
                    <a:pt x="488" y="4005"/>
                  </a:cubicBezTo>
                  <a:cubicBezTo>
                    <a:pt x="488" y="3015"/>
                    <a:pt x="129" y="86"/>
                    <a:pt x="129" y="58"/>
                  </a:cubicBezTo>
                  <a:cubicBezTo>
                    <a:pt x="129" y="29"/>
                    <a:pt x="86" y="0"/>
                    <a:pt x="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48"/>
            <p:cNvSpPr/>
            <p:nvPr/>
          </p:nvSpPr>
          <p:spPr>
            <a:xfrm>
              <a:off x="2672675" y="4213750"/>
              <a:ext cx="15100" cy="104450"/>
            </a:xfrm>
            <a:custGeom>
              <a:avLst/>
              <a:gdLst/>
              <a:ahLst/>
              <a:cxnLst/>
              <a:rect l="l" t="t" r="r" b="b"/>
              <a:pathLst>
                <a:path w="604" h="4178" extrusionOk="0">
                  <a:moveTo>
                    <a:pt x="129" y="116"/>
                  </a:moveTo>
                  <a:lnTo>
                    <a:pt x="129" y="129"/>
                  </a:lnTo>
                  <a:cubicBezTo>
                    <a:pt x="144" y="244"/>
                    <a:pt x="489" y="3087"/>
                    <a:pt x="489" y="4063"/>
                  </a:cubicBezTo>
                  <a:lnTo>
                    <a:pt x="474" y="4063"/>
                  </a:lnTo>
                  <a:cubicBezTo>
                    <a:pt x="474" y="3073"/>
                    <a:pt x="116" y="158"/>
                    <a:pt x="116" y="129"/>
                  </a:cubicBezTo>
                  <a:lnTo>
                    <a:pt x="116" y="116"/>
                  </a:lnTo>
                  <a:close/>
                  <a:moveTo>
                    <a:pt x="116" y="1"/>
                  </a:moveTo>
                  <a:cubicBezTo>
                    <a:pt x="72" y="15"/>
                    <a:pt x="43" y="29"/>
                    <a:pt x="30" y="58"/>
                  </a:cubicBezTo>
                  <a:cubicBezTo>
                    <a:pt x="15" y="72"/>
                    <a:pt x="1" y="116"/>
                    <a:pt x="1" y="144"/>
                  </a:cubicBezTo>
                  <a:cubicBezTo>
                    <a:pt x="15" y="173"/>
                    <a:pt x="359" y="3073"/>
                    <a:pt x="359" y="4063"/>
                  </a:cubicBezTo>
                  <a:cubicBezTo>
                    <a:pt x="359" y="4121"/>
                    <a:pt x="417" y="4178"/>
                    <a:pt x="489" y="4178"/>
                  </a:cubicBezTo>
                  <a:cubicBezTo>
                    <a:pt x="546" y="4178"/>
                    <a:pt x="604" y="4121"/>
                    <a:pt x="604" y="4063"/>
                  </a:cubicBezTo>
                  <a:cubicBezTo>
                    <a:pt x="604" y="3073"/>
                    <a:pt x="259" y="230"/>
                    <a:pt x="244" y="116"/>
                  </a:cubicBezTo>
                  <a:cubicBezTo>
                    <a:pt x="244" y="72"/>
                    <a:pt x="216" y="43"/>
                    <a:pt x="202" y="29"/>
                  </a:cubicBezTo>
                  <a:cubicBezTo>
                    <a:pt x="173" y="15"/>
                    <a:pt x="144" y="1"/>
                    <a:pt x="11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48"/>
            <p:cNvSpPr/>
            <p:nvPr/>
          </p:nvSpPr>
          <p:spPr>
            <a:xfrm>
              <a:off x="2768500" y="4411475"/>
              <a:ext cx="51000" cy="55325"/>
            </a:xfrm>
            <a:custGeom>
              <a:avLst/>
              <a:gdLst/>
              <a:ahLst/>
              <a:cxnLst/>
              <a:rect l="l" t="t" r="r" b="b"/>
              <a:pathLst>
                <a:path w="2040" h="2213" extrusionOk="0">
                  <a:moveTo>
                    <a:pt x="1962" y="1"/>
                  </a:moveTo>
                  <a:cubicBezTo>
                    <a:pt x="1949" y="1"/>
                    <a:pt x="1935" y="6"/>
                    <a:pt x="1924" y="17"/>
                  </a:cubicBezTo>
                  <a:cubicBezTo>
                    <a:pt x="1838" y="59"/>
                    <a:pt x="1752" y="117"/>
                    <a:pt x="1666" y="174"/>
                  </a:cubicBezTo>
                  <a:cubicBezTo>
                    <a:pt x="791" y="706"/>
                    <a:pt x="303" y="993"/>
                    <a:pt x="1" y="2141"/>
                  </a:cubicBezTo>
                  <a:cubicBezTo>
                    <a:pt x="1" y="2170"/>
                    <a:pt x="15" y="2213"/>
                    <a:pt x="44" y="2213"/>
                  </a:cubicBezTo>
                  <a:lnTo>
                    <a:pt x="73" y="2213"/>
                  </a:lnTo>
                  <a:cubicBezTo>
                    <a:pt x="102" y="2213"/>
                    <a:pt x="115" y="2199"/>
                    <a:pt x="130" y="2170"/>
                  </a:cubicBezTo>
                  <a:cubicBezTo>
                    <a:pt x="417" y="1079"/>
                    <a:pt x="877" y="792"/>
                    <a:pt x="1723" y="275"/>
                  </a:cubicBezTo>
                  <a:cubicBezTo>
                    <a:pt x="1810" y="231"/>
                    <a:pt x="1896" y="174"/>
                    <a:pt x="1997" y="117"/>
                  </a:cubicBezTo>
                  <a:cubicBezTo>
                    <a:pt x="2025" y="103"/>
                    <a:pt x="2039" y="59"/>
                    <a:pt x="2011" y="30"/>
                  </a:cubicBezTo>
                  <a:cubicBezTo>
                    <a:pt x="2002" y="13"/>
                    <a:pt x="1982" y="1"/>
                    <a:pt x="19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48"/>
            <p:cNvSpPr/>
            <p:nvPr/>
          </p:nvSpPr>
          <p:spPr>
            <a:xfrm>
              <a:off x="2766725" y="4410075"/>
              <a:ext cx="54200" cy="58175"/>
            </a:xfrm>
            <a:custGeom>
              <a:avLst/>
              <a:gdLst/>
              <a:ahLst/>
              <a:cxnLst/>
              <a:rect l="l" t="t" r="r" b="b"/>
              <a:pathLst>
                <a:path w="2168" h="2327" extrusionOk="0">
                  <a:moveTo>
                    <a:pt x="2039" y="115"/>
                  </a:moveTo>
                  <a:lnTo>
                    <a:pt x="2039" y="130"/>
                  </a:lnTo>
                  <a:cubicBezTo>
                    <a:pt x="1938" y="188"/>
                    <a:pt x="1852" y="230"/>
                    <a:pt x="1766" y="287"/>
                  </a:cubicBezTo>
                  <a:cubicBezTo>
                    <a:pt x="904" y="804"/>
                    <a:pt x="431" y="1091"/>
                    <a:pt x="144" y="2211"/>
                  </a:cubicBezTo>
                  <a:lnTo>
                    <a:pt x="129" y="2211"/>
                  </a:lnTo>
                  <a:cubicBezTo>
                    <a:pt x="416" y="1091"/>
                    <a:pt x="904" y="804"/>
                    <a:pt x="1766" y="274"/>
                  </a:cubicBezTo>
                  <a:cubicBezTo>
                    <a:pt x="1852" y="216"/>
                    <a:pt x="1938" y="173"/>
                    <a:pt x="2024" y="115"/>
                  </a:cubicBezTo>
                  <a:close/>
                  <a:moveTo>
                    <a:pt x="2028" y="1"/>
                  </a:moveTo>
                  <a:cubicBezTo>
                    <a:pt x="2007" y="1"/>
                    <a:pt x="1986" y="6"/>
                    <a:pt x="1967" y="15"/>
                  </a:cubicBezTo>
                  <a:cubicBezTo>
                    <a:pt x="1881" y="73"/>
                    <a:pt x="1794" y="130"/>
                    <a:pt x="1708" y="173"/>
                  </a:cubicBezTo>
                  <a:cubicBezTo>
                    <a:pt x="818" y="718"/>
                    <a:pt x="316" y="1020"/>
                    <a:pt x="14" y="2183"/>
                  </a:cubicBezTo>
                  <a:cubicBezTo>
                    <a:pt x="0" y="2240"/>
                    <a:pt x="43" y="2312"/>
                    <a:pt x="100" y="2326"/>
                  </a:cubicBezTo>
                  <a:lnTo>
                    <a:pt x="144" y="2326"/>
                  </a:lnTo>
                  <a:cubicBezTo>
                    <a:pt x="186" y="2326"/>
                    <a:pt x="244" y="2297"/>
                    <a:pt x="259" y="2240"/>
                  </a:cubicBezTo>
                  <a:cubicBezTo>
                    <a:pt x="531" y="1178"/>
                    <a:pt x="990" y="890"/>
                    <a:pt x="1823" y="389"/>
                  </a:cubicBezTo>
                  <a:cubicBezTo>
                    <a:pt x="1909" y="331"/>
                    <a:pt x="1995" y="274"/>
                    <a:pt x="2096" y="216"/>
                  </a:cubicBezTo>
                  <a:cubicBezTo>
                    <a:pt x="2154" y="188"/>
                    <a:pt x="2168" y="115"/>
                    <a:pt x="2139" y="58"/>
                  </a:cubicBezTo>
                  <a:cubicBezTo>
                    <a:pt x="2111" y="20"/>
                    <a:pt x="2069" y="1"/>
                    <a:pt x="2028"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48"/>
            <p:cNvSpPr/>
            <p:nvPr/>
          </p:nvSpPr>
          <p:spPr>
            <a:xfrm>
              <a:off x="2633200" y="4281950"/>
              <a:ext cx="16550" cy="70725"/>
            </a:xfrm>
            <a:custGeom>
              <a:avLst/>
              <a:gdLst/>
              <a:ahLst/>
              <a:cxnLst/>
              <a:rect l="l" t="t" r="r" b="b"/>
              <a:pathLst>
                <a:path w="662" h="2829" extrusionOk="0">
                  <a:moveTo>
                    <a:pt x="589" y="1"/>
                  </a:moveTo>
                  <a:cubicBezTo>
                    <a:pt x="560" y="1"/>
                    <a:pt x="531" y="29"/>
                    <a:pt x="531" y="58"/>
                  </a:cubicBezTo>
                  <a:cubicBezTo>
                    <a:pt x="517" y="87"/>
                    <a:pt x="359" y="1924"/>
                    <a:pt x="1" y="2728"/>
                  </a:cubicBezTo>
                  <a:cubicBezTo>
                    <a:pt x="1" y="2771"/>
                    <a:pt x="14" y="2800"/>
                    <a:pt x="43" y="2814"/>
                  </a:cubicBezTo>
                  <a:cubicBezTo>
                    <a:pt x="43" y="2814"/>
                    <a:pt x="58" y="2828"/>
                    <a:pt x="72" y="2828"/>
                  </a:cubicBezTo>
                  <a:cubicBezTo>
                    <a:pt x="87" y="2828"/>
                    <a:pt x="115" y="2814"/>
                    <a:pt x="129" y="2786"/>
                  </a:cubicBezTo>
                  <a:cubicBezTo>
                    <a:pt x="489" y="1953"/>
                    <a:pt x="646" y="144"/>
                    <a:pt x="646" y="72"/>
                  </a:cubicBezTo>
                  <a:cubicBezTo>
                    <a:pt x="661" y="43"/>
                    <a:pt x="632" y="14"/>
                    <a:pt x="5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48"/>
            <p:cNvSpPr/>
            <p:nvPr/>
          </p:nvSpPr>
          <p:spPr>
            <a:xfrm>
              <a:off x="2631400" y="4280525"/>
              <a:ext cx="19775" cy="73575"/>
            </a:xfrm>
            <a:custGeom>
              <a:avLst/>
              <a:gdLst/>
              <a:ahLst/>
              <a:cxnLst/>
              <a:rect l="l" t="t" r="r" b="b"/>
              <a:pathLst>
                <a:path w="791" h="2943" extrusionOk="0">
                  <a:moveTo>
                    <a:pt x="661" y="129"/>
                  </a:moveTo>
                  <a:cubicBezTo>
                    <a:pt x="661" y="144"/>
                    <a:pt x="618" y="617"/>
                    <a:pt x="532" y="1191"/>
                  </a:cubicBezTo>
                  <a:cubicBezTo>
                    <a:pt x="431" y="1924"/>
                    <a:pt x="287" y="2483"/>
                    <a:pt x="144" y="2814"/>
                  </a:cubicBezTo>
                  <a:lnTo>
                    <a:pt x="144" y="2828"/>
                  </a:lnTo>
                  <a:lnTo>
                    <a:pt x="130" y="2828"/>
                  </a:lnTo>
                  <a:lnTo>
                    <a:pt x="130" y="2814"/>
                  </a:lnTo>
                  <a:cubicBezTo>
                    <a:pt x="488" y="1995"/>
                    <a:pt x="647" y="201"/>
                    <a:pt x="661" y="129"/>
                  </a:cubicBezTo>
                  <a:close/>
                  <a:moveTo>
                    <a:pt x="676" y="0"/>
                  </a:moveTo>
                  <a:cubicBezTo>
                    <a:pt x="647" y="0"/>
                    <a:pt x="603" y="14"/>
                    <a:pt x="589" y="29"/>
                  </a:cubicBezTo>
                  <a:cubicBezTo>
                    <a:pt x="561" y="58"/>
                    <a:pt x="546" y="86"/>
                    <a:pt x="546" y="115"/>
                  </a:cubicBezTo>
                  <a:cubicBezTo>
                    <a:pt x="532" y="129"/>
                    <a:pt x="503" y="588"/>
                    <a:pt x="417" y="1149"/>
                  </a:cubicBezTo>
                  <a:cubicBezTo>
                    <a:pt x="302" y="1880"/>
                    <a:pt x="173" y="2441"/>
                    <a:pt x="29" y="2770"/>
                  </a:cubicBezTo>
                  <a:cubicBezTo>
                    <a:pt x="0" y="2828"/>
                    <a:pt x="29" y="2900"/>
                    <a:pt x="86" y="2929"/>
                  </a:cubicBezTo>
                  <a:cubicBezTo>
                    <a:pt x="101" y="2929"/>
                    <a:pt x="115" y="2943"/>
                    <a:pt x="144" y="2943"/>
                  </a:cubicBezTo>
                  <a:cubicBezTo>
                    <a:pt x="187" y="2943"/>
                    <a:pt x="230" y="2914"/>
                    <a:pt x="245" y="2871"/>
                  </a:cubicBezTo>
                  <a:cubicBezTo>
                    <a:pt x="618" y="2024"/>
                    <a:pt x="776" y="215"/>
                    <a:pt x="776" y="129"/>
                  </a:cubicBezTo>
                  <a:cubicBezTo>
                    <a:pt x="790" y="71"/>
                    <a:pt x="733" y="14"/>
                    <a:pt x="67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48"/>
            <p:cNvSpPr/>
            <p:nvPr/>
          </p:nvSpPr>
          <p:spPr>
            <a:xfrm>
              <a:off x="2641100" y="3335375"/>
              <a:ext cx="164400" cy="896800"/>
            </a:xfrm>
            <a:custGeom>
              <a:avLst/>
              <a:gdLst/>
              <a:ahLst/>
              <a:cxnLst/>
              <a:rect l="l" t="t" r="r" b="b"/>
              <a:pathLst>
                <a:path w="6576" h="35872" extrusionOk="0">
                  <a:moveTo>
                    <a:pt x="450" y="1"/>
                  </a:moveTo>
                  <a:cubicBezTo>
                    <a:pt x="188" y="1"/>
                    <a:pt x="0" y="188"/>
                    <a:pt x="0" y="479"/>
                  </a:cubicBezTo>
                  <a:lnTo>
                    <a:pt x="0" y="35394"/>
                  </a:lnTo>
                  <a:cubicBezTo>
                    <a:pt x="0" y="35684"/>
                    <a:pt x="188" y="35871"/>
                    <a:pt x="450" y="35871"/>
                  </a:cubicBezTo>
                  <a:cubicBezTo>
                    <a:pt x="512" y="35871"/>
                    <a:pt x="578" y="35861"/>
                    <a:pt x="646" y="35839"/>
                  </a:cubicBezTo>
                  <a:lnTo>
                    <a:pt x="6576" y="34001"/>
                  </a:lnTo>
                  <a:lnTo>
                    <a:pt x="6576" y="1871"/>
                  </a:lnTo>
                  <a:lnTo>
                    <a:pt x="646" y="33"/>
                  </a:lnTo>
                  <a:cubicBezTo>
                    <a:pt x="578" y="11"/>
                    <a:pt x="512" y="1"/>
                    <a:pt x="45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48"/>
            <p:cNvSpPr/>
            <p:nvPr/>
          </p:nvSpPr>
          <p:spPr>
            <a:xfrm>
              <a:off x="2639675" y="3333675"/>
              <a:ext cx="167275" cy="900200"/>
            </a:xfrm>
            <a:custGeom>
              <a:avLst/>
              <a:gdLst/>
              <a:ahLst/>
              <a:cxnLst/>
              <a:rect l="l" t="t" r="r" b="b"/>
              <a:pathLst>
                <a:path w="6691" h="36008" extrusionOk="0">
                  <a:moveTo>
                    <a:pt x="517" y="130"/>
                  </a:moveTo>
                  <a:cubicBezTo>
                    <a:pt x="559" y="130"/>
                    <a:pt x="617" y="145"/>
                    <a:pt x="689" y="158"/>
                  </a:cubicBezTo>
                  <a:lnTo>
                    <a:pt x="6561" y="1996"/>
                  </a:lnTo>
                  <a:lnTo>
                    <a:pt x="6561" y="34012"/>
                  </a:lnTo>
                  <a:lnTo>
                    <a:pt x="689" y="35849"/>
                  </a:lnTo>
                  <a:cubicBezTo>
                    <a:pt x="631" y="35870"/>
                    <a:pt x="575" y="35880"/>
                    <a:pt x="521" y="35880"/>
                  </a:cubicBezTo>
                  <a:cubicBezTo>
                    <a:pt x="429" y="35880"/>
                    <a:pt x="345" y="35852"/>
                    <a:pt x="272" y="35807"/>
                  </a:cubicBezTo>
                  <a:cubicBezTo>
                    <a:pt x="172" y="35734"/>
                    <a:pt x="115" y="35606"/>
                    <a:pt x="115" y="35462"/>
                  </a:cubicBezTo>
                  <a:lnTo>
                    <a:pt x="115" y="547"/>
                  </a:lnTo>
                  <a:cubicBezTo>
                    <a:pt x="115" y="403"/>
                    <a:pt x="172" y="273"/>
                    <a:pt x="272" y="202"/>
                  </a:cubicBezTo>
                  <a:cubicBezTo>
                    <a:pt x="345" y="158"/>
                    <a:pt x="416" y="130"/>
                    <a:pt x="517" y="130"/>
                  </a:cubicBezTo>
                  <a:close/>
                  <a:moveTo>
                    <a:pt x="527" y="0"/>
                  </a:moveTo>
                  <a:cubicBezTo>
                    <a:pt x="408" y="0"/>
                    <a:pt x="295" y="35"/>
                    <a:pt x="201" y="101"/>
                  </a:cubicBezTo>
                  <a:cubicBezTo>
                    <a:pt x="71" y="202"/>
                    <a:pt x="0" y="359"/>
                    <a:pt x="0" y="547"/>
                  </a:cubicBezTo>
                  <a:lnTo>
                    <a:pt x="0" y="35462"/>
                  </a:lnTo>
                  <a:cubicBezTo>
                    <a:pt x="0" y="35648"/>
                    <a:pt x="71" y="35807"/>
                    <a:pt x="201" y="35907"/>
                  </a:cubicBezTo>
                  <a:cubicBezTo>
                    <a:pt x="287" y="35979"/>
                    <a:pt x="402" y="36008"/>
                    <a:pt x="517" y="36008"/>
                  </a:cubicBezTo>
                  <a:cubicBezTo>
                    <a:pt x="574" y="36008"/>
                    <a:pt x="646" y="35993"/>
                    <a:pt x="718" y="35979"/>
                  </a:cubicBezTo>
                  <a:lnTo>
                    <a:pt x="6690" y="34113"/>
                  </a:lnTo>
                  <a:lnTo>
                    <a:pt x="6690" y="1896"/>
                  </a:lnTo>
                  <a:lnTo>
                    <a:pt x="718" y="30"/>
                  </a:lnTo>
                  <a:cubicBezTo>
                    <a:pt x="654" y="10"/>
                    <a:pt x="589" y="0"/>
                    <a:pt x="5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48"/>
            <p:cNvSpPr/>
            <p:nvPr/>
          </p:nvSpPr>
          <p:spPr>
            <a:xfrm>
              <a:off x="2638225" y="3332350"/>
              <a:ext cx="170150" cy="902975"/>
            </a:xfrm>
            <a:custGeom>
              <a:avLst/>
              <a:gdLst/>
              <a:ahLst/>
              <a:cxnLst/>
              <a:rect l="l" t="t" r="r" b="b"/>
              <a:pathLst>
                <a:path w="6806" h="36119" extrusionOk="0">
                  <a:moveTo>
                    <a:pt x="575" y="240"/>
                  </a:moveTo>
                  <a:cubicBezTo>
                    <a:pt x="617" y="240"/>
                    <a:pt x="675" y="255"/>
                    <a:pt x="718" y="269"/>
                  </a:cubicBezTo>
                  <a:lnTo>
                    <a:pt x="6561" y="2093"/>
                  </a:lnTo>
                  <a:lnTo>
                    <a:pt x="6561" y="34022"/>
                  </a:lnTo>
                  <a:lnTo>
                    <a:pt x="718" y="35845"/>
                  </a:lnTo>
                  <a:cubicBezTo>
                    <a:pt x="667" y="35862"/>
                    <a:pt x="616" y="35870"/>
                    <a:pt x="568" y="35870"/>
                  </a:cubicBezTo>
                  <a:cubicBezTo>
                    <a:pt x="494" y="35870"/>
                    <a:pt x="426" y="35851"/>
                    <a:pt x="374" y="35816"/>
                  </a:cubicBezTo>
                  <a:cubicBezTo>
                    <a:pt x="288" y="35759"/>
                    <a:pt x="230" y="35644"/>
                    <a:pt x="230" y="35515"/>
                  </a:cubicBezTo>
                  <a:lnTo>
                    <a:pt x="230" y="600"/>
                  </a:lnTo>
                  <a:cubicBezTo>
                    <a:pt x="230" y="470"/>
                    <a:pt x="288" y="370"/>
                    <a:pt x="374" y="298"/>
                  </a:cubicBezTo>
                  <a:cubicBezTo>
                    <a:pt x="416" y="255"/>
                    <a:pt x="489" y="240"/>
                    <a:pt x="575" y="240"/>
                  </a:cubicBezTo>
                  <a:close/>
                  <a:moveTo>
                    <a:pt x="575" y="111"/>
                  </a:moveTo>
                  <a:cubicBezTo>
                    <a:pt x="632" y="111"/>
                    <a:pt x="690" y="125"/>
                    <a:pt x="761" y="140"/>
                  </a:cubicBezTo>
                  <a:lnTo>
                    <a:pt x="6691" y="1992"/>
                  </a:lnTo>
                  <a:lnTo>
                    <a:pt x="6691" y="34122"/>
                  </a:lnTo>
                  <a:lnTo>
                    <a:pt x="761" y="35975"/>
                  </a:lnTo>
                  <a:cubicBezTo>
                    <a:pt x="690" y="35988"/>
                    <a:pt x="632" y="36003"/>
                    <a:pt x="575" y="36003"/>
                  </a:cubicBezTo>
                  <a:cubicBezTo>
                    <a:pt x="460" y="36003"/>
                    <a:pt x="374" y="35975"/>
                    <a:pt x="302" y="35917"/>
                  </a:cubicBezTo>
                  <a:cubicBezTo>
                    <a:pt x="173" y="35831"/>
                    <a:pt x="116" y="35688"/>
                    <a:pt x="115" y="35515"/>
                  </a:cubicBezTo>
                  <a:lnTo>
                    <a:pt x="115" y="35515"/>
                  </a:lnTo>
                  <a:cubicBezTo>
                    <a:pt x="116" y="35688"/>
                    <a:pt x="187" y="35816"/>
                    <a:pt x="302" y="35902"/>
                  </a:cubicBezTo>
                  <a:cubicBezTo>
                    <a:pt x="374" y="35960"/>
                    <a:pt x="474" y="35988"/>
                    <a:pt x="575" y="35988"/>
                  </a:cubicBezTo>
                  <a:cubicBezTo>
                    <a:pt x="632" y="35988"/>
                    <a:pt x="690" y="35975"/>
                    <a:pt x="761" y="35960"/>
                  </a:cubicBezTo>
                  <a:lnTo>
                    <a:pt x="6676" y="34108"/>
                  </a:lnTo>
                  <a:lnTo>
                    <a:pt x="6676" y="2007"/>
                  </a:lnTo>
                  <a:lnTo>
                    <a:pt x="761" y="154"/>
                  </a:lnTo>
                  <a:cubicBezTo>
                    <a:pt x="700" y="134"/>
                    <a:pt x="639" y="124"/>
                    <a:pt x="580" y="124"/>
                  </a:cubicBezTo>
                  <a:cubicBezTo>
                    <a:pt x="474" y="124"/>
                    <a:pt x="376" y="156"/>
                    <a:pt x="302" y="211"/>
                  </a:cubicBezTo>
                  <a:cubicBezTo>
                    <a:pt x="187" y="298"/>
                    <a:pt x="115" y="427"/>
                    <a:pt x="115" y="600"/>
                  </a:cubicBezTo>
                  <a:cubicBezTo>
                    <a:pt x="115" y="427"/>
                    <a:pt x="173" y="284"/>
                    <a:pt x="288" y="198"/>
                  </a:cubicBezTo>
                  <a:cubicBezTo>
                    <a:pt x="374" y="140"/>
                    <a:pt x="460" y="111"/>
                    <a:pt x="575" y="111"/>
                  </a:cubicBezTo>
                  <a:close/>
                  <a:moveTo>
                    <a:pt x="568" y="0"/>
                  </a:moveTo>
                  <a:cubicBezTo>
                    <a:pt x="441" y="0"/>
                    <a:pt x="321" y="39"/>
                    <a:pt x="230" y="111"/>
                  </a:cubicBezTo>
                  <a:cubicBezTo>
                    <a:pt x="72" y="211"/>
                    <a:pt x="1" y="384"/>
                    <a:pt x="1" y="600"/>
                  </a:cubicBezTo>
                  <a:lnTo>
                    <a:pt x="1" y="35515"/>
                  </a:lnTo>
                  <a:cubicBezTo>
                    <a:pt x="1" y="35730"/>
                    <a:pt x="72" y="35902"/>
                    <a:pt x="230" y="36003"/>
                  </a:cubicBezTo>
                  <a:cubicBezTo>
                    <a:pt x="330" y="36075"/>
                    <a:pt x="445" y="36118"/>
                    <a:pt x="575" y="36118"/>
                  </a:cubicBezTo>
                  <a:cubicBezTo>
                    <a:pt x="646" y="36118"/>
                    <a:pt x="718" y="36103"/>
                    <a:pt x="790" y="36075"/>
                  </a:cubicBezTo>
                  <a:lnTo>
                    <a:pt x="6806" y="34208"/>
                  </a:lnTo>
                  <a:lnTo>
                    <a:pt x="6806" y="1905"/>
                  </a:lnTo>
                  <a:lnTo>
                    <a:pt x="790" y="39"/>
                  </a:lnTo>
                  <a:cubicBezTo>
                    <a:pt x="716" y="13"/>
                    <a:pt x="641" y="0"/>
                    <a:pt x="568"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48"/>
            <p:cNvSpPr/>
            <p:nvPr/>
          </p:nvSpPr>
          <p:spPr>
            <a:xfrm>
              <a:off x="2656900" y="3341925"/>
              <a:ext cx="143575" cy="883675"/>
            </a:xfrm>
            <a:custGeom>
              <a:avLst/>
              <a:gdLst/>
              <a:ahLst/>
              <a:cxnLst/>
              <a:rect l="l" t="t" r="r" b="b"/>
              <a:pathLst>
                <a:path w="5743" h="35347" extrusionOk="0">
                  <a:moveTo>
                    <a:pt x="358" y="1"/>
                  </a:moveTo>
                  <a:cubicBezTo>
                    <a:pt x="158" y="87"/>
                    <a:pt x="0" y="288"/>
                    <a:pt x="0" y="518"/>
                  </a:cubicBezTo>
                  <a:lnTo>
                    <a:pt x="0" y="34830"/>
                  </a:lnTo>
                  <a:cubicBezTo>
                    <a:pt x="0" y="34888"/>
                    <a:pt x="14" y="34945"/>
                    <a:pt x="29" y="35002"/>
                  </a:cubicBezTo>
                  <a:cubicBezTo>
                    <a:pt x="86" y="35161"/>
                    <a:pt x="215" y="35290"/>
                    <a:pt x="358" y="35347"/>
                  </a:cubicBezTo>
                  <a:lnTo>
                    <a:pt x="4091" y="34185"/>
                  </a:lnTo>
                  <a:cubicBezTo>
                    <a:pt x="4077" y="34070"/>
                    <a:pt x="4063" y="33969"/>
                    <a:pt x="4034" y="33883"/>
                  </a:cubicBezTo>
                  <a:lnTo>
                    <a:pt x="1780" y="34558"/>
                  </a:lnTo>
                  <a:cubicBezTo>
                    <a:pt x="1737" y="34572"/>
                    <a:pt x="1679" y="34587"/>
                    <a:pt x="1622" y="34587"/>
                  </a:cubicBezTo>
                  <a:cubicBezTo>
                    <a:pt x="1536" y="34587"/>
                    <a:pt x="1450" y="34558"/>
                    <a:pt x="1363" y="34514"/>
                  </a:cubicBezTo>
                  <a:cubicBezTo>
                    <a:pt x="1235" y="34443"/>
                    <a:pt x="1134" y="34328"/>
                    <a:pt x="1105" y="34185"/>
                  </a:cubicBezTo>
                  <a:cubicBezTo>
                    <a:pt x="1076" y="34112"/>
                    <a:pt x="1076" y="34055"/>
                    <a:pt x="1076" y="33984"/>
                  </a:cubicBezTo>
                  <a:lnTo>
                    <a:pt x="1076" y="12893"/>
                  </a:lnTo>
                  <a:lnTo>
                    <a:pt x="890" y="12778"/>
                  </a:lnTo>
                  <a:cubicBezTo>
                    <a:pt x="747" y="12692"/>
                    <a:pt x="747" y="12190"/>
                    <a:pt x="747" y="12089"/>
                  </a:cubicBezTo>
                  <a:lnTo>
                    <a:pt x="747" y="3102"/>
                  </a:lnTo>
                  <a:cubicBezTo>
                    <a:pt x="747" y="2916"/>
                    <a:pt x="760" y="2485"/>
                    <a:pt x="904" y="2441"/>
                  </a:cubicBezTo>
                  <a:lnTo>
                    <a:pt x="1091" y="2399"/>
                  </a:lnTo>
                  <a:lnTo>
                    <a:pt x="1091" y="1436"/>
                  </a:lnTo>
                  <a:cubicBezTo>
                    <a:pt x="1063" y="1135"/>
                    <a:pt x="1277" y="877"/>
                    <a:pt x="1579" y="848"/>
                  </a:cubicBezTo>
                  <a:lnTo>
                    <a:pt x="1637" y="848"/>
                  </a:lnTo>
                  <a:cubicBezTo>
                    <a:pt x="1679" y="848"/>
                    <a:pt x="1737" y="848"/>
                    <a:pt x="1780" y="862"/>
                  </a:cubicBezTo>
                  <a:lnTo>
                    <a:pt x="1838" y="877"/>
                  </a:lnTo>
                  <a:lnTo>
                    <a:pt x="5743" y="2068"/>
                  </a:lnTo>
                  <a:lnTo>
                    <a:pt x="5743" y="1681"/>
                  </a:lnTo>
                  <a:lnTo>
                    <a:pt x="358" y="1"/>
                  </a:lnTo>
                  <a:close/>
                </a:path>
              </a:pathLst>
            </a:custGeom>
            <a:solidFill>
              <a:srgbClr val="0B8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48"/>
            <p:cNvSpPr/>
            <p:nvPr/>
          </p:nvSpPr>
          <p:spPr>
            <a:xfrm>
              <a:off x="2673025" y="3341200"/>
              <a:ext cx="127450" cy="885125"/>
            </a:xfrm>
            <a:custGeom>
              <a:avLst/>
              <a:gdLst/>
              <a:ahLst/>
              <a:cxnLst/>
              <a:rect l="l" t="t" r="r" b="b"/>
              <a:pathLst>
                <a:path w="5098" h="35405" extrusionOk="0">
                  <a:moveTo>
                    <a:pt x="29" y="1"/>
                  </a:moveTo>
                  <a:cubicBezTo>
                    <a:pt x="44" y="16"/>
                    <a:pt x="58" y="16"/>
                    <a:pt x="73" y="16"/>
                  </a:cubicBezTo>
                  <a:lnTo>
                    <a:pt x="448" y="133"/>
                  </a:lnTo>
                  <a:lnTo>
                    <a:pt x="29" y="1"/>
                  </a:lnTo>
                  <a:close/>
                  <a:moveTo>
                    <a:pt x="448" y="133"/>
                  </a:moveTo>
                  <a:lnTo>
                    <a:pt x="5098" y="1595"/>
                  </a:lnTo>
                  <a:lnTo>
                    <a:pt x="5098" y="1580"/>
                  </a:lnTo>
                  <a:lnTo>
                    <a:pt x="448" y="133"/>
                  </a:lnTo>
                  <a:close/>
                  <a:moveTo>
                    <a:pt x="3461" y="34328"/>
                  </a:moveTo>
                  <a:lnTo>
                    <a:pt x="1" y="35405"/>
                  </a:lnTo>
                  <a:cubicBezTo>
                    <a:pt x="29" y="35405"/>
                    <a:pt x="58" y="35391"/>
                    <a:pt x="87" y="35391"/>
                  </a:cubicBezTo>
                  <a:lnTo>
                    <a:pt x="3461" y="34328"/>
                  </a:lnTo>
                  <a:close/>
                </a:path>
              </a:pathLst>
            </a:custGeom>
            <a:solidFill>
              <a:srgbClr val="1E2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48"/>
            <p:cNvSpPr/>
            <p:nvPr/>
          </p:nvSpPr>
          <p:spPr>
            <a:xfrm>
              <a:off x="2665850" y="3341200"/>
              <a:ext cx="134625" cy="885500"/>
            </a:xfrm>
            <a:custGeom>
              <a:avLst/>
              <a:gdLst/>
              <a:ahLst/>
              <a:cxnLst/>
              <a:rect l="l" t="t" r="r" b="b"/>
              <a:pathLst>
                <a:path w="5385" h="35420" extrusionOk="0">
                  <a:moveTo>
                    <a:pt x="201" y="1"/>
                  </a:moveTo>
                  <a:cubicBezTo>
                    <a:pt x="130" y="1"/>
                    <a:pt x="73" y="1"/>
                    <a:pt x="0" y="30"/>
                  </a:cubicBezTo>
                  <a:lnTo>
                    <a:pt x="5385" y="1710"/>
                  </a:lnTo>
                  <a:lnTo>
                    <a:pt x="5385" y="1595"/>
                  </a:lnTo>
                  <a:lnTo>
                    <a:pt x="316" y="1"/>
                  </a:lnTo>
                  <a:close/>
                  <a:moveTo>
                    <a:pt x="3733" y="34214"/>
                  </a:moveTo>
                  <a:lnTo>
                    <a:pt x="0" y="35376"/>
                  </a:lnTo>
                  <a:cubicBezTo>
                    <a:pt x="58" y="35405"/>
                    <a:pt x="130" y="35420"/>
                    <a:pt x="201" y="35420"/>
                  </a:cubicBezTo>
                  <a:cubicBezTo>
                    <a:pt x="230" y="35420"/>
                    <a:pt x="259" y="35405"/>
                    <a:pt x="288" y="35405"/>
                  </a:cubicBezTo>
                  <a:lnTo>
                    <a:pt x="3748" y="34328"/>
                  </a:lnTo>
                  <a:cubicBezTo>
                    <a:pt x="3748" y="34285"/>
                    <a:pt x="3733" y="34256"/>
                    <a:pt x="3733" y="3421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48"/>
            <p:cNvSpPr/>
            <p:nvPr/>
          </p:nvSpPr>
          <p:spPr>
            <a:xfrm>
              <a:off x="2803675" y="3382500"/>
              <a:ext cx="603375" cy="801475"/>
            </a:xfrm>
            <a:custGeom>
              <a:avLst/>
              <a:gdLst/>
              <a:ahLst/>
              <a:cxnLst/>
              <a:rect l="l" t="t" r="r" b="b"/>
              <a:pathLst>
                <a:path w="24135" h="32059" extrusionOk="0">
                  <a:moveTo>
                    <a:pt x="1" y="1"/>
                  </a:moveTo>
                  <a:lnTo>
                    <a:pt x="1" y="32059"/>
                  </a:lnTo>
                  <a:lnTo>
                    <a:pt x="23474" y="32059"/>
                  </a:lnTo>
                  <a:cubicBezTo>
                    <a:pt x="23848" y="32059"/>
                    <a:pt x="24135" y="31758"/>
                    <a:pt x="24135" y="31398"/>
                  </a:cubicBezTo>
                  <a:lnTo>
                    <a:pt x="24135" y="661"/>
                  </a:lnTo>
                  <a:cubicBezTo>
                    <a:pt x="24135" y="288"/>
                    <a:pt x="23848" y="1"/>
                    <a:pt x="23474"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48"/>
            <p:cNvSpPr/>
            <p:nvPr/>
          </p:nvSpPr>
          <p:spPr>
            <a:xfrm>
              <a:off x="2801900" y="3380700"/>
              <a:ext cx="606950" cy="805075"/>
            </a:xfrm>
            <a:custGeom>
              <a:avLst/>
              <a:gdLst/>
              <a:ahLst/>
              <a:cxnLst/>
              <a:rect l="l" t="t" r="r" b="b"/>
              <a:pathLst>
                <a:path w="24278" h="32203" extrusionOk="0">
                  <a:moveTo>
                    <a:pt x="23545" y="130"/>
                  </a:moveTo>
                  <a:cubicBezTo>
                    <a:pt x="23703" y="130"/>
                    <a:pt x="23861" y="187"/>
                    <a:pt x="23976" y="302"/>
                  </a:cubicBezTo>
                  <a:cubicBezTo>
                    <a:pt x="24091" y="417"/>
                    <a:pt x="24148" y="574"/>
                    <a:pt x="24148" y="733"/>
                  </a:cubicBezTo>
                  <a:lnTo>
                    <a:pt x="24148" y="31470"/>
                  </a:lnTo>
                  <a:cubicBezTo>
                    <a:pt x="24148" y="31801"/>
                    <a:pt x="23875" y="32073"/>
                    <a:pt x="23545" y="32073"/>
                  </a:cubicBezTo>
                  <a:lnTo>
                    <a:pt x="129" y="32073"/>
                  </a:lnTo>
                  <a:lnTo>
                    <a:pt x="129" y="130"/>
                  </a:lnTo>
                  <a:close/>
                  <a:moveTo>
                    <a:pt x="0" y="0"/>
                  </a:moveTo>
                  <a:lnTo>
                    <a:pt x="0" y="32203"/>
                  </a:lnTo>
                  <a:lnTo>
                    <a:pt x="23545" y="32203"/>
                  </a:lnTo>
                  <a:cubicBezTo>
                    <a:pt x="23947" y="32203"/>
                    <a:pt x="24277" y="31872"/>
                    <a:pt x="24277" y="31470"/>
                  </a:cubicBezTo>
                  <a:lnTo>
                    <a:pt x="24277" y="733"/>
                  </a:lnTo>
                  <a:cubicBezTo>
                    <a:pt x="24277" y="532"/>
                    <a:pt x="24191" y="360"/>
                    <a:pt x="24062" y="216"/>
                  </a:cubicBezTo>
                  <a:cubicBezTo>
                    <a:pt x="23919" y="73"/>
                    <a:pt x="23732" y="0"/>
                    <a:pt x="235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48"/>
            <p:cNvSpPr/>
            <p:nvPr/>
          </p:nvSpPr>
          <p:spPr>
            <a:xfrm>
              <a:off x="2800450" y="3379250"/>
              <a:ext cx="609825" cy="807975"/>
            </a:xfrm>
            <a:custGeom>
              <a:avLst/>
              <a:gdLst/>
              <a:ahLst/>
              <a:cxnLst/>
              <a:rect l="l" t="t" r="r" b="b"/>
              <a:pathLst>
                <a:path w="24393" h="32319" extrusionOk="0">
                  <a:moveTo>
                    <a:pt x="23603" y="245"/>
                  </a:moveTo>
                  <a:cubicBezTo>
                    <a:pt x="23747" y="245"/>
                    <a:pt x="23891" y="303"/>
                    <a:pt x="23991" y="403"/>
                  </a:cubicBezTo>
                  <a:cubicBezTo>
                    <a:pt x="24092" y="504"/>
                    <a:pt x="24149" y="647"/>
                    <a:pt x="24149" y="791"/>
                  </a:cubicBezTo>
                  <a:lnTo>
                    <a:pt x="24149" y="31528"/>
                  </a:lnTo>
                  <a:cubicBezTo>
                    <a:pt x="24149" y="31830"/>
                    <a:pt x="23904" y="32074"/>
                    <a:pt x="23603" y="32074"/>
                  </a:cubicBezTo>
                  <a:lnTo>
                    <a:pt x="244" y="32074"/>
                  </a:lnTo>
                  <a:lnTo>
                    <a:pt x="244" y="245"/>
                  </a:lnTo>
                  <a:close/>
                  <a:moveTo>
                    <a:pt x="130" y="131"/>
                  </a:moveTo>
                  <a:lnTo>
                    <a:pt x="130" y="32189"/>
                  </a:lnTo>
                  <a:lnTo>
                    <a:pt x="23603" y="32189"/>
                  </a:lnTo>
                  <a:cubicBezTo>
                    <a:pt x="23962" y="32189"/>
                    <a:pt x="24264" y="31888"/>
                    <a:pt x="24264" y="31528"/>
                  </a:cubicBezTo>
                  <a:lnTo>
                    <a:pt x="24264" y="791"/>
                  </a:lnTo>
                  <a:cubicBezTo>
                    <a:pt x="24264" y="619"/>
                    <a:pt x="24192" y="446"/>
                    <a:pt x="24063" y="317"/>
                  </a:cubicBezTo>
                  <a:cubicBezTo>
                    <a:pt x="23948" y="202"/>
                    <a:pt x="23776" y="131"/>
                    <a:pt x="23603" y="131"/>
                  </a:cubicBezTo>
                  <a:close/>
                  <a:moveTo>
                    <a:pt x="23603" y="116"/>
                  </a:moveTo>
                  <a:cubicBezTo>
                    <a:pt x="23776" y="116"/>
                    <a:pt x="23948" y="188"/>
                    <a:pt x="24077" y="317"/>
                  </a:cubicBezTo>
                  <a:cubicBezTo>
                    <a:pt x="24206" y="446"/>
                    <a:pt x="24278" y="604"/>
                    <a:pt x="24278" y="791"/>
                  </a:cubicBezTo>
                  <a:lnTo>
                    <a:pt x="24278" y="31528"/>
                  </a:lnTo>
                  <a:cubicBezTo>
                    <a:pt x="24278" y="31888"/>
                    <a:pt x="23977" y="32204"/>
                    <a:pt x="23603" y="32204"/>
                  </a:cubicBezTo>
                  <a:lnTo>
                    <a:pt x="116" y="32204"/>
                  </a:lnTo>
                  <a:lnTo>
                    <a:pt x="116" y="116"/>
                  </a:lnTo>
                  <a:close/>
                  <a:moveTo>
                    <a:pt x="1" y="1"/>
                  </a:moveTo>
                  <a:lnTo>
                    <a:pt x="1" y="32318"/>
                  </a:lnTo>
                  <a:lnTo>
                    <a:pt x="23603" y="32318"/>
                  </a:lnTo>
                  <a:cubicBezTo>
                    <a:pt x="24034" y="32318"/>
                    <a:pt x="24393" y="31959"/>
                    <a:pt x="24393" y="31528"/>
                  </a:cubicBezTo>
                  <a:lnTo>
                    <a:pt x="24393" y="791"/>
                  </a:lnTo>
                  <a:cubicBezTo>
                    <a:pt x="24393" y="575"/>
                    <a:pt x="24306" y="374"/>
                    <a:pt x="24163" y="230"/>
                  </a:cubicBezTo>
                  <a:cubicBezTo>
                    <a:pt x="24005" y="87"/>
                    <a:pt x="23818" y="1"/>
                    <a:pt x="2360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48"/>
            <p:cNvSpPr/>
            <p:nvPr/>
          </p:nvSpPr>
          <p:spPr>
            <a:xfrm>
              <a:off x="3314050" y="3891075"/>
              <a:ext cx="79000" cy="246950"/>
            </a:xfrm>
            <a:custGeom>
              <a:avLst/>
              <a:gdLst/>
              <a:ahLst/>
              <a:cxnLst/>
              <a:rect l="l" t="t" r="r" b="b"/>
              <a:pathLst>
                <a:path w="3160" h="9878" extrusionOk="0">
                  <a:moveTo>
                    <a:pt x="1" y="0"/>
                  </a:moveTo>
                  <a:lnTo>
                    <a:pt x="1" y="9878"/>
                  </a:lnTo>
                  <a:lnTo>
                    <a:pt x="2370" y="9619"/>
                  </a:lnTo>
                  <a:lnTo>
                    <a:pt x="2643" y="9591"/>
                  </a:lnTo>
                  <a:cubicBezTo>
                    <a:pt x="2945" y="9562"/>
                    <a:pt x="3159" y="9304"/>
                    <a:pt x="3159" y="9017"/>
                  </a:cubicBezTo>
                  <a:lnTo>
                    <a:pt x="3159" y="862"/>
                  </a:lnTo>
                  <a:cubicBezTo>
                    <a:pt x="3159" y="575"/>
                    <a:pt x="2945" y="316"/>
                    <a:pt x="2643" y="288"/>
                  </a:cubicBezTo>
                  <a:lnTo>
                    <a:pt x="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48"/>
            <p:cNvSpPr/>
            <p:nvPr/>
          </p:nvSpPr>
          <p:spPr>
            <a:xfrm>
              <a:off x="3369700" y="3901500"/>
              <a:ext cx="23350" cy="230450"/>
            </a:xfrm>
            <a:custGeom>
              <a:avLst/>
              <a:gdLst/>
              <a:ahLst/>
              <a:cxnLst/>
              <a:rect l="l" t="t" r="r" b="b"/>
              <a:pathLst>
                <a:path w="934" h="9218" extrusionOk="0">
                  <a:moveTo>
                    <a:pt x="719" y="0"/>
                  </a:moveTo>
                  <a:cubicBezTo>
                    <a:pt x="632" y="43"/>
                    <a:pt x="546" y="87"/>
                    <a:pt x="431" y="100"/>
                  </a:cubicBezTo>
                  <a:lnTo>
                    <a:pt x="1" y="144"/>
                  </a:lnTo>
                  <a:lnTo>
                    <a:pt x="1" y="9217"/>
                  </a:lnTo>
                  <a:lnTo>
                    <a:pt x="144" y="9202"/>
                  </a:lnTo>
                  <a:lnTo>
                    <a:pt x="144" y="977"/>
                  </a:lnTo>
                  <a:lnTo>
                    <a:pt x="933" y="833"/>
                  </a:lnTo>
                  <a:lnTo>
                    <a:pt x="933" y="445"/>
                  </a:lnTo>
                  <a:cubicBezTo>
                    <a:pt x="933" y="259"/>
                    <a:pt x="847" y="100"/>
                    <a:pt x="719" y="0"/>
                  </a:cubicBezTo>
                  <a:close/>
                </a:path>
              </a:pathLst>
            </a:custGeom>
            <a:solidFill>
              <a:srgbClr val="8383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48"/>
            <p:cNvSpPr/>
            <p:nvPr/>
          </p:nvSpPr>
          <p:spPr>
            <a:xfrm>
              <a:off x="3312625" y="3889300"/>
              <a:ext cx="81850" cy="250175"/>
            </a:xfrm>
            <a:custGeom>
              <a:avLst/>
              <a:gdLst/>
              <a:ahLst/>
              <a:cxnLst/>
              <a:rect l="l" t="t" r="r" b="b"/>
              <a:pathLst>
                <a:path w="3274" h="10007" extrusionOk="0">
                  <a:moveTo>
                    <a:pt x="73" y="0"/>
                  </a:moveTo>
                  <a:cubicBezTo>
                    <a:pt x="58" y="0"/>
                    <a:pt x="29" y="14"/>
                    <a:pt x="15" y="14"/>
                  </a:cubicBezTo>
                  <a:cubicBezTo>
                    <a:pt x="0" y="29"/>
                    <a:pt x="0" y="43"/>
                    <a:pt x="0" y="71"/>
                  </a:cubicBezTo>
                  <a:lnTo>
                    <a:pt x="0" y="9949"/>
                  </a:lnTo>
                  <a:cubicBezTo>
                    <a:pt x="0" y="9964"/>
                    <a:pt x="0" y="9978"/>
                    <a:pt x="15" y="9993"/>
                  </a:cubicBezTo>
                  <a:cubicBezTo>
                    <a:pt x="29" y="10006"/>
                    <a:pt x="44" y="10006"/>
                    <a:pt x="58" y="10006"/>
                  </a:cubicBezTo>
                  <a:lnTo>
                    <a:pt x="73" y="10006"/>
                  </a:lnTo>
                  <a:lnTo>
                    <a:pt x="2441" y="9748"/>
                  </a:lnTo>
                  <a:lnTo>
                    <a:pt x="2714" y="9719"/>
                  </a:lnTo>
                  <a:cubicBezTo>
                    <a:pt x="3030" y="9690"/>
                    <a:pt x="3274" y="9418"/>
                    <a:pt x="3274" y="9088"/>
                  </a:cubicBezTo>
                  <a:lnTo>
                    <a:pt x="3274" y="933"/>
                  </a:lnTo>
                  <a:cubicBezTo>
                    <a:pt x="3274" y="603"/>
                    <a:pt x="3030" y="330"/>
                    <a:pt x="2714" y="301"/>
                  </a:cubicBezTo>
                  <a:lnTo>
                    <a:pt x="7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48"/>
            <p:cNvSpPr/>
            <p:nvPr/>
          </p:nvSpPr>
          <p:spPr>
            <a:xfrm>
              <a:off x="3311200" y="3887850"/>
              <a:ext cx="84725" cy="253050"/>
            </a:xfrm>
            <a:custGeom>
              <a:avLst/>
              <a:gdLst/>
              <a:ahLst/>
              <a:cxnLst/>
              <a:rect l="l" t="t" r="r" b="b"/>
              <a:pathLst>
                <a:path w="3389" h="10122" extrusionOk="0">
                  <a:moveTo>
                    <a:pt x="115" y="116"/>
                  </a:moveTo>
                  <a:lnTo>
                    <a:pt x="2757" y="417"/>
                  </a:lnTo>
                  <a:cubicBezTo>
                    <a:pt x="3059" y="445"/>
                    <a:pt x="3273" y="690"/>
                    <a:pt x="3273" y="991"/>
                  </a:cubicBezTo>
                  <a:lnTo>
                    <a:pt x="3273" y="9146"/>
                  </a:lnTo>
                  <a:cubicBezTo>
                    <a:pt x="3273" y="9448"/>
                    <a:pt x="3059" y="9691"/>
                    <a:pt x="2757" y="9720"/>
                  </a:cubicBezTo>
                  <a:lnTo>
                    <a:pt x="2498" y="9748"/>
                  </a:lnTo>
                  <a:lnTo>
                    <a:pt x="115" y="10007"/>
                  </a:lnTo>
                  <a:lnTo>
                    <a:pt x="115" y="129"/>
                  </a:lnTo>
                  <a:lnTo>
                    <a:pt x="115" y="116"/>
                  </a:lnTo>
                  <a:close/>
                  <a:moveTo>
                    <a:pt x="130" y="1"/>
                  </a:moveTo>
                  <a:cubicBezTo>
                    <a:pt x="101" y="1"/>
                    <a:pt x="72" y="15"/>
                    <a:pt x="44" y="30"/>
                  </a:cubicBezTo>
                  <a:cubicBezTo>
                    <a:pt x="15" y="58"/>
                    <a:pt x="0" y="87"/>
                    <a:pt x="0" y="129"/>
                  </a:cubicBezTo>
                  <a:lnTo>
                    <a:pt x="0" y="10007"/>
                  </a:lnTo>
                  <a:cubicBezTo>
                    <a:pt x="0" y="10036"/>
                    <a:pt x="15" y="10064"/>
                    <a:pt x="44" y="10093"/>
                  </a:cubicBezTo>
                  <a:cubicBezTo>
                    <a:pt x="57" y="10108"/>
                    <a:pt x="86" y="10122"/>
                    <a:pt x="115" y="10122"/>
                  </a:cubicBezTo>
                  <a:lnTo>
                    <a:pt x="130" y="10122"/>
                  </a:lnTo>
                  <a:lnTo>
                    <a:pt x="2498" y="9863"/>
                  </a:lnTo>
                  <a:lnTo>
                    <a:pt x="2771" y="9835"/>
                  </a:lnTo>
                  <a:cubicBezTo>
                    <a:pt x="3130" y="9792"/>
                    <a:pt x="3388" y="9505"/>
                    <a:pt x="3388" y="9146"/>
                  </a:cubicBezTo>
                  <a:lnTo>
                    <a:pt x="3388" y="991"/>
                  </a:lnTo>
                  <a:cubicBezTo>
                    <a:pt x="3388" y="633"/>
                    <a:pt x="3130" y="345"/>
                    <a:pt x="2771" y="302"/>
                  </a:cubicBezTo>
                  <a:lnTo>
                    <a:pt x="13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48"/>
            <p:cNvSpPr/>
            <p:nvPr/>
          </p:nvSpPr>
          <p:spPr>
            <a:xfrm>
              <a:off x="2804050" y="3396150"/>
              <a:ext cx="589000" cy="776725"/>
            </a:xfrm>
            <a:custGeom>
              <a:avLst/>
              <a:gdLst/>
              <a:ahLst/>
              <a:cxnLst/>
              <a:rect l="l" t="t" r="r" b="b"/>
              <a:pathLst>
                <a:path w="23560" h="31069" extrusionOk="0">
                  <a:moveTo>
                    <a:pt x="0" y="0"/>
                  </a:moveTo>
                  <a:lnTo>
                    <a:pt x="0" y="31039"/>
                  </a:lnTo>
                  <a:lnTo>
                    <a:pt x="21880" y="31068"/>
                  </a:lnTo>
                  <a:cubicBezTo>
                    <a:pt x="21909" y="31068"/>
                    <a:pt x="21951" y="31053"/>
                    <a:pt x="21980" y="31053"/>
                  </a:cubicBezTo>
                  <a:cubicBezTo>
                    <a:pt x="22296" y="30996"/>
                    <a:pt x="22512" y="30737"/>
                    <a:pt x="22512" y="30421"/>
                  </a:cubicBezTo>
                  <a:lnTo>
                    <a:pt x="22512" y="20243"/>
                  </a:lnTo>
                  <a:lnTo>
                    <a:pt x="23043" y="20186"/>
                  </a:lnTo>
                  <a:cubicBezTo>
                    <a:pt x="23345" y="20157"/>
                    <a:pt x="23559" y="19912"/>
                    <a:pt x="23559" y="19611"/>
                  </a:cubicBezTo>
                  <a:lnTo>
                    <a:pt x="23559" y="11457"/>
                  </a:lnTo>
                  <a:cubicBezTo>
                    <a:pt x="23559" y="11170"/>
                    <a:pt x="23330" y="10925"/>
                    <a:pt x="23043" y="10896"/>
                  </a:cubicBezTo>
                  <a:lnTo>
                    <a:pt x="22512" y="10839"/>
                  </a:lnTo>
                  <a:lnTo>
                    <a:pt x="22512" y="661"/>
                  </a:lnTo>
                  <a:cubicBezTo>
                    <a:pt x="22512" y="345"/>
                    <a:pt x="22282" y="86"/>
                    <a:pt x="21980" y="29"/>
                  </a:cubicBezTo>
                  <a:cubicBezTo>
                    <a:pt x="21951" y="29"/>
                    <a:pt x="21909" y="14"/>
                    <a:pt x="21880" y="14"/>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48"/>
            <p:cNvSpPr/>
            <p:nvPr/>
          </p:nvSpPr>
          <p:spPr>
            <a:xfrm>
              <a:off x="2877275" y="3458925"/>
              <a:ext cx="168350" cy="198150"/>
            </a:xfrm>
            <a:custGeom>
              <a:avLst/>
              <a:gdLst/>
              <a:ahLst/>
              <a:cxnLst/>
              <a:rect l="l" t="t" r="r" b="b"/>
              <a:pathLst>
                <a:path w="6734" h="7926" extrusionOk="0">
                  <a:moveTo>
                    <a:pt x="0" y="1"/>
                  </a:moveTo>
                  <a:lnTo>
                    <a:pt x="0" y="7926"/>
                  </a:lnTo>
                  <a:lnTo>
                    <a:pt x="6733" y="7926"/>
                  </a:lnTo>
                  <a:lnTo>
                    <a:pt x="6733" y="1739"/>
                  </a:lnTo>
                  <a:lnTo>
                    <a:pt x="6159" y="1178"/>
                  </a:lnTo>
                  <a:lnTo>
                    <a:pt x="4981"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48"/>
            <p:cNvSpPr/>
            <p:nvPr/>
          </p:nvSpPr>
          <p:spPr>
            <a:xfrm>
              <a:off x="2875450" y="3457500"/>
              <a:ext cx="171600" cy="201400"/>
            </a:xfrm>
            <a:custGeom>
              <a:avLst/>
              <a:gdLst/>
              <a:ahLst/>
              <a:cxnLst/>
              <a:rect l="l" t="t" r="r" b="b"/>
              <a:pathLst>
                <a:path w="6864" h="8056" extrusionOk="0">
                  <a:moveTo>
                    <a:pt x="5041" y="130"/>
                  </a:moveTo>
                  <a:lnTo>
                    <a:pt x="6735" y="1824"/>
                  </a:lnTo>
                  <a:lnTo>
                    <a:pt x="6735" y="7925"/>
                  </a:lnTo>
                  <a:lnTo>
                    <a:pt x="131" y="7925"/>
                  </a:lnTo>
                  <a:lnTo>
                    <a:pt x="131" y="130"/>
                  </a:lnTo>
                  <a:close/>
                  <a:moveTo>
                    <a:pt x="73" y="1"/>
                  </a:moveTo>
                  <a:cubicBezTo>
                    <a:pt x="30" y="1"/>
                    <a:pt x="1" y="29"/>
                    <a:pt x="1" y="58"/>
                  </a:cubicBezTo>
                  <a:lnTo>
                    <a:pt x="1" y="7983"/>
                  </a:lnTo>
                  <a:cubicBezTo>
                    <a:pt x="1" y="8027"/>
                    <a:pt x="30" y="8055"/>
                    <a:pt x="73" y="8055"/>
                  </a:cubicBezTo>
                  <a:lnTo>
                    <a:pt x="6806" y="8055"/>
                  </a:lnTo>
                  <a:cubicBezTo>
                    <a:pt x="6835" y="8055"/>
                    <a:pt x="6863" y="8027"/>
                    <a:pt x="6863" y="7983"/>
                  </a:cubicBezTo>
                  <a:lnTo>
                    <a:pt x="6863" y="1796"/>
                  </a:lnTo>
                  <a:cubicBezTo>
                    <a:pt x="6863" y="1781"/>
                    <a:pt x="6863" y="1767"/>
                    <a:pt x="6850" y="1752"/>
                  </a:cubicBezTo>
                  <a:lnTo>
                    <a:pt x="5112" y="15"/>
                  </a:lnTo>
                  <a:cubicBezTo>
                    <a:pt x="5098" y="1"/>
                    <a:pt x="5083" y="1"/>
                    <a:pt x="50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48"/>
            <p:cNvSpPr/>
            <p:nvPr/>
          </p:nvSpPr>
          <p:spPr>
            <a:xfrm>
              <a:off x="2874400" y="3456075"/>
              <a:ext cx="173750" cy="203875"/>
            </a:xfrm>
            <a:custGeom>
              <a:avLst/>
              <a:gdLst/>
              <a:ahLst/>
              <a:cxnLst/>
              <a:rect l="l" t="t" r="r" b="b"/>
              <a:pathLst>
                <a:path w="6950" h="8155" extrusionOk="0">
                  <a:moveTo>
                    <a:pt x="5054" y="230"/>
                  </a:moveTo>
                  <a:lnTo>
                    <a:pt x="6733" y="1895"/>
                  </a:lnTo>
                  <a:lnTo>
                    <a:pt x="6733" y="7925"/>
                  </a:lnTo>
                  <a:lnTo>
                    <a:pt x="215" y="7925"/>
                  </a:lnTo>
                  <a:lnTo>
                    <a:pt x="215" y="230"/>
                  </a:lnTo>
                  <a:close/>
                  <a:moveTo>
                    <a:pt x="129" y="130"/>
                  </a:moveTo>
                  <a:lnTo>
                    <a:pt x="129" y="8026"/>
                  </a:lnTo>
                  <a:lnTo>
                    <a:pt x="6819" y="8026"/>
                  </a:lnTo>
                  <a:lnTo>
                    <a:pt x="6819" y="1866"/>
                  </a:lnTo>
                  <a:lnTo>
                    <a:pt x="5096" y="130"/>
                  </a:lnTo>
                  <a:close/>
                  <a:moveTo>
                    <a:pt x="5111" y="101"/>
                  </a:moveTo>
                  <a:lnTo>
                    <a:pt x="6848" y="1838"/>
                  </a:lnTo>
                  <a:lnTo>
                    <a:pt x="6863" y="1853"/>
                  </a:lnTo>
                  <a:lnTo>
                    <a:pt x="6863" y="8040"/>
                  </a:lnTo>
                  <a:cubicBezTo>
                    <a:pt x="6863" y="8055"/>
                    <a:pt x="6848" y="8055"/>
                    <a:pt x="6848" y="8055"/>
                  </a:cubicBezTo>
                  <a:lnTo>
                    <a:pt x="115" y="8055"/>
                  </a:lnTo>
                  <a:cubicBezTo>
                    <a:pt x="100" y="8055"/>
                    <a:pt x="100" y="8055"/>
                    <a:pt x="100" y="8040"/>
                  </a:cubicBezTo>
                  <a:lnTo>
                    <a:pt x="100" y="115"/>
                  </a:lnTo>
                  <a:cubicBezTo>
                    <a:pt x="100" y="115"/>
                    <a:pt x="100" y="101"/>
                    <a:pt x="115" y="101"/>
                  </a:cubicBezTo>
                  <a:close/>
                  <a:moveTo>
                    <a:pt x="115" y="0"/>
                  </a:moveTo>
                  <a:cubicBezTo>
                    <a:pt x="43" y="0"/>
                    <a:pt x="0" y="58"/>
                    <a:pt x="0" y="115"/>
                  </a:cubicBezTo>
                  <a:lnTo>
                    <a:pt x="0" y="8040"/>
                  </a:lnTo>
                  <a:cubicBezTo>
                    <a:pt x="0" y="8097"/>
                    <a:pt x="43" y="8155"/>
                    <a:pt x="115" y="8155"/>
                  </a:cubicBezTo>
                  <a:lnTo>
                    <a:pt x="6848" y="8155"/>
                  </a:lnTo>
                  <a:cubicBezTo>
                    <a:pt x="6905" y="8155"/>
                    <a:pt x="6949" y="8097"/>
                    <a:pt x="6949" y="8040"/>
                  </a:cubicBezTo>
                  <a:lnTo>
                    <a:pt x="6949" y="1853"/>
                  </a:lnTo>
                  <a:cubicBezTo>
                    <a:pt x="6949" y="1824"/>
                    <a:pt x="6949" y="1795"/>
                    <a:pt x="6920" y="1780"/>
                  </a:cubicBezTo>
                  <a:lnTo>
                    <a:pt x="5183" y="44"/>
                  </a:lnTo>
                  <a:cubicBezTo>
                    <a:pt x="5169" y="15"/>
                    <a:pt x="5140" y="0"/>
                    <a:pt x="50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48"/>
            <p:cNvSpPr/>
            <p:nvPr/>
          </p:nvSpPr>
          <p:spPr>
            <a:xfrm>
              <a:off x="2891250" y="3472225"/>
              <a:ext cx="140000" cy="101250"/>
            </a:xfrm>
            <a:custGeom>
              <a:avLst/>
              <a:gdLst/>
              <a:ahLst/>
              <a:cxnLst/>
              <a:rect l="l" t="t" r="r" b="b"/>
              <a:pathLst>
                <a:path w="5600" h="4050" extrusionOk="0">
                  <a:moveTo>
                    <a:pt x="1" y="1"/>
                  </a:moveTo>
                  <a:lnTo>
                    <a:pt x="1" y="4049"/>
                  </a:lnTo>
                  <a:lnTo>
                    <a:pt x="5600" y="4049"/>
                  </a:lnTo>
                  <a:lnTo>
                    <a:pt x="5600" y="805"/>
                  </a:lnTo>
                  <a:lnTo>
                    <a:pt x="4796" y="1"/>
                  </a:lnTo>
                  <a:close/>
                </a:path>
              </a:pathLst>
            </a:custGeom>
            <a:solidFill>
              <a:srgbClr val="87D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8"/>
            <p:cNvSpPr/>
            <p:nvPr/>
          </p:nvSpPr>
          <p:spPr>
            <a:xfrm>
              <a:off x="3014725" y="3472225"/>
              <a:ext cx="16525" cy="16550"/>
            </a:xfrm>
            <a:custGeom>
              <a:avLst/>
              <a:gdLst/>
              <a:ahLst/>
              <a:cxnLst/>
              <a:rect l="l" t="t" r="r" b="b"/>
              <a:pathLst>
                <a:path w="661" h="662" extrusionOk="0">
                  <a:moveTo>
                    <a:pt x="0" y="1"/>
                  </a:moveTo>
                  <a:lnTo>
                    <a:pt x="661" y="661"/>
                  </a:lnTo>
                  <a:lnTo>
                    <a:pt x="661" y="646"/>
                  </a:lnTo>
                  <a:lnTo>
                    <a:pt x="29" y="1"/>
                  </a:lnTo>
                  <a:close/>
                </a:path>
              </a:pathLst>
            </a:custGeom>
            <a:solidFill>
              <a:srgbClr val="939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48"/>
            <p:cNvSpPr/>
            <p:nvPr/>
          </p:nvSpPr>
          <p:spPr>
            <a:xfrm>
              <a:off x="3011125" y="3472225"/>
              <a:ext cx="20125" cy="20125"/>
            </a:xfrm>
            <a:custGeom>
              <a:avLst/>
              <a:gdLst/>
              <a:ahLst/>
              <a:cxnLst/>
              <a:rect l="l" t="t" r="r" b="b"/>
              <a:pathLst>
                <a:path w="805" h="805" extrusionOk="0">
                  <a:moveTo>
                    <a:pt x="1" y="1"/>
                  </a:moveTo>
                  <a:lnTo>
                    <a:pt x="805" y="805"/>
                  </a:lnTo>
                  <a:lnTo>
                    <a:pt x="805" y="661"/>
                  </a:lnTo>
                  <a:lnTo>
                    <a:pt x="144"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48"/>
            <p:cNvSpPr/>
            <p:nvPr/>
          </p:nvSpPr>
          <p:spPr>
            <a:xfrm>
              <a:off x="2889825" y="3470800"/>
              <a:ext cx="142875" cy="104450"/>
            </a:xfrm>
            <a:custGeom>
              <a:avLst/>
              <a:gdLst/>
              <a:ahLst/>
              <a:cxnLst/>
              <a:rect l="l" t="t" r="r" b="b"/>
              <a:pathLst>
                <a:path w="5715" h="4178" extrusionOk="0">
                  <a:moveTo>
                    <a:pt x="4996" y="129"/>
                  </a:moveTo>
                  <a:lnTo>
                    <a:pt x="5586" y="718"/>
                  </a:lnTo>
                  <a:lnTo>
                    <a:pt x="5586" y="4049"/>
                  </a:lnTo>
                  <a:lnTo>
                    <a:pt x="130" y="4049"/>
                  </a:lnTo>
                  <a:lnTo>
                    <a:pt x="130" y="129"/>
                  </a:lnTo>
                  <a:close/>
                  <a:moveTo>
                    <a:pt x="58" y="0"/>
                  </a:moveTo>
                  <a:cubicBezTo>
                    <a:pt x="29" y="0"/>
                    <a:pt x="0" y="29"/>
                    <a:pt x="0" y="58"/>
                  </a:cubicBezTo>
                  <a:lnTo>
                    <a:pt x="0" y="4106"/>
                  </a:lnTo>
                  <a:cubicBezTo>
                    <a:pt x="0" y="4149"/>
                    <a:pt x="29" y="4178"/>
                    <a:pt x="58" y="4178"/>
                  </a:cubicBezTo>
                  <a:lnTo>
                    <a:pt x="5657" y="4178"/>
                  </a:lnTo>
                  <a:cubicBezTo>
                    <a:pt x="5685" y="4178"/>
                    <a:pt x="5714" y="4149"/>
                    <a:pt x="5714" y="4106"/>
                  </a:cubicBezTo>
                  <a:lnTo>
                    <a:pt x="5714" y="703"/>
                  </a:lnTo>
                  <a:cubicBezTo>
                    <a:pt x="5714" y="674"/>
                    <a:pt x="5714" y="661"/>
                    <a:pt x="5700" y="646"/>
                  </a:cubicBezTo>
                  <a:lnTo>
                    <a:pt x="5069" y="14"/>
                  </a:lnTo>
                  <a:cubicBezTo>
                    <a:pt x="5054" y="0"/>
                    <a:pt x="5040" y="0"/>
                    <a:pt x="50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8"/>
            <p:cNvSpPr/>
            <p:nvPr/>
          </p:nvSpPr>
          <p:spPr>
            <a:xfrm>
              <a:off x="2888375" y="3469350"/>
              <a:ext cx="145750" cy="107000"/>
            </a:xfrm>
            <a:custGeom>
              <a:avLst/>
              <a:gdLst/>
              <a:ahLst/>
              <a:cxnLst/>
              <a:rect l="l" t="t" r="r" b="b"/>
              <a:pathLst>
                <a:path w="5830" h="4280" extrusionOk="0">
                  <a:moveTo>
                    <a:pt x="5026" y="231"/>
                  </a:moveTo>
                  <a:lnTo>
                    <a:pt x="5600" y="805"/>
                  </a:lnTo>
                  <a:lnTo>
                    <a:pt x="5600" y="4049"/>
                  </a:lnTo>
                  <a:lnTo>
                    <a:pt x="230" y="4049"/>
                  </a:lnTo>
                  <a:lnTo>
                    <a:pt x="230" y="231"/>
                  </a:lnTo>
                  <a:close/>
                  <a:moveTo>
                    <a:pt x="131" y="130"/>
                  </a:moveTo>
                  <a:lnTo>
                    <a:pt x="131" y="4149"/>
                  </a:lnTo>
                  <a:lnTo>
                    <a:pt x="5701" y="4149"/>
                  </a:lnTo>
                  <a:lnTo>
                    <a:pt x="5701" y="761"/>
                  </a:lnTo>
                  <a:lnTo>
                    <a:pt x="5069" y="130"/>
                  </a:lnTo>
                  <a:close/>
                  <a:moveTo>
                    <a:pt x="5083" y="101"/>
                  </a:moveTo>
                  <a:lnTo>
                    <a:pt x="5730" y="747"/>
                  </a:lnTo>
                  <a:lnTo>
                    <a:pt x="5730" y="761"/>
                  </a:lnTo>
                  <a:lnTo>
                    <a:pt x="5730" y="4164"/>
                  </a:lnTo>
                  <a:cubicBezTo>
                    <a:pt x="5730" y="4178"/>
                    <a:pt x="5715" y="4178"/>
                    <a:pt x="5715" y="4178"/>
                  </a:cubicBezTo>
                  <a:lnTo>
                    <a:pt x="116" y="4178"/>
                  </a:lnTo>
                  <a:cubicBezTo>
                    <a:pt x="116" y="4178"/>
                    <a:pt x="102" y="4178"/>
                    <a:pt x="102" y="4164"/>
                  </a:cubicBezTo>
                  <a:lnTo>
                    <a:pt x="102" y="116"/>
                  </a:lnTo>
                  <a:lnTo>
                    <a:pt x="116" y="101"/>
                  </a:lnTo>
                  <a:close/>
                  <a:moveTo>
                    <a:pt x="116" y="1"/>
                  </a:moveTo>
                  <a:cubicBezTo>
                    <a:pt x="58" y="1"/>
                    <a:pt x="1" y="58"/>
                    <a:pt x="1" y="116"/>
                  </a:cubicBezTo>
                  <a:lnTo>
                    <a:pt x="1" y="4164"/>
                  </a:lnTo>
                  <a:cubicBezTo>
                    <a:pt x="1" y="4222"/>
                    <a:pt x="58" y="4279"/>
                    <a:pt x="116" y="4279"/>
                  </a:cubicBezTo>
                  <a:lnTo>
                    <a:pt x="5715" y="4279"/>
                  </a:lnTo>
                  <a:cubicBezTo>
                    <a:pt x="5772" y="4279"/>
                    <a:pt x="5830" y="4222"/>
                    <a:pt x="5830" y="4164"/>
                  </a:cubicBezTo>
                  <a:lnTo>
                    <a:pt x="5830" y="761"/>
                  </a:lnTo>
                  <a:cubicBezTo>
                    <a:pt x="5830" y="719"/>
                    <a:pt x="5816" y="704"/>
                    <a:pt x="5787" y="675"/>
                  </a:cubicBezTo>
                  <a:lnTo>
                    <a:pt x="5155" y="43"/>
                  </a:lnTo>
                  <a:cubicBezTo>
                    <a:pt x="5140" y="15"/>
                    <a:pt x="5112" y="1"/>
                    <a:pt x="508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8"/>
            <p:cNvSpPr/>
            <p:nvPr/>
          </p:nvSpPr>
          <p:spPr>
            <a:xfrm>
              <a:off x="2933975" y="3592100"/>
              <a:ext cx="11525" cy="38075"/>
            </a:xfrm>
            <a:custGeom>
              <a:avLst/>
              <a:gdLst/>
              <a:ahLst/>
              <a:cxnLst/>
              <a:rect l="l" t="t" r="r" b="b"/>
              <a:pathLst>
                <a:path w="461" h="1523" extrusionOk="0">
                  <a:moveTo>
                    <a:pt x="215" y="1"/>
                  </a:moveTo>
                  <a:lnTo>
                    <a:pt x="215" y="1163"/>
                  </a:lnTo>
                  <a:cubicBezTo>
                    <a:pt x="215" y="1278"/>
                    <a:pt x="158" y="1307"/>
                    <a:pt x="72" y="1307"/>
                  </a:cubicBezTo>
                  <a:lnTo>
                    <a:pt x="1" y="1307"/>
                  </a:lnTo>
                  <a:lnTo>
                    <a:pt x="1" y="1523"/>
                  </a:lnTo>
                  <a:lnTo>
                    <a:pt x="115" y="1523"/>
                  </a:lnTo>
                  <a:cubicBezTo>
                    <a:pt x="288" y="1523"/>
                    <a:pt x="460" y="1450"/>
                    <a:pt x="460" y="1149"/>
                  </a:cubicBezTo>
                  <a:lnTo>
                    <a:pt x="4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8"/>
            <p:cNvSpPr/>
            <p:nvPr/>
          </p:nvSpPr>
          <p:spPr>
            <a:xfrm>
              <a:off x="2949400" y="3592100"/>
              <a:ext cx="17975" cy="38075"/>
            </a:xfrm>
            <a:custGeom>
              <a:avLst/>
              <a:gdLst/>
              <a:ahLst/>
              <a:cxnLst/>
              <a:rect l="l" t="t" r="r" b="b"/>
              <a:pathLst>
                <a:path w="719" h="1523" extrusionOk="0">
                  <a:moveTo>
                    <a:pt x="360" y="216"/>
                  </a:moveTo>
                  <a:cubicBezTo>
                    <a:pt x="431" y="216"/>
                    <a:pt x="475" y="244"/>
                    <a:pt x="475" y="359"/>
                  </a:cubicBezTo>
                  <a:lnTo>
                    <a:pt x="475" y="589"/>
                  </a:lnTo>
                  <a:cubicBezTo>
                    <a:pt x="475" y="704"/>
                    <a:pt x="431" y="733"/>
                    <a:pt x="360" y="733"/>
                  </a:cubicBezTo>
                  <a:lnTo>
                    <a:pt x="245" y="733"/>
                  </a:lnTo>
                  <a:lnTo>
                    <a:pt x="245" y="216"/>
                  </a:lnTo>
                  <a:close/>
                  <a:moveTo>
                    <a:pt x="0" y="1"/>
                  </a:moveTo>
                  <a:lnTo>
                    <a:pt x="0" y="1523"/>
                  </a:lnTo>
                  <a:lnTo>
                    <a:pt x="245" y="1523"/>
                  </a:lnTo>
                  <a:lnTo>
                    <a:pt x="245" y="948"/>
                  </a:lnTo>
                  <a:lnTo>
                    <a:pt x="360" y="948"/>
                  </a:lnTo>
                  <a:cubicBezTo>
                    <a:pt x="603" y="948"/>
                    <a:pt x="718" y="819"/>
                    <a:pt x="718" y="575"/>
                  </a:cubicBezTo>
                  <a:lnTo>
                    <a:pt x="718" y="374"/>
                  </a:lnTo>
                  <a:cubicBezTo>
                    <a:pt x="718" y="130"/>
                    <a:pt x="603" y="1"/>
                    <a:pt x="3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8"/>
            <p:cNvSpPr/>
            <p:nvPr/>
          </p:nvSpPr>
          <p:spPr>
            <a:xfrm>
              <a:off x="2969500" y="3591725"/>
              <a:ext cx="17975" cy="38800"/>
            </a:xfrm>
            <a:custGeom>
              <a:avLst/>
              <a:gdLst/>
              <a:ahLst/>
              <a:cxnLst/>
              <a:rect l="l" t="t" r="r" b="b"/>
              <a:pathLst>
                <a:path w="719" h="1552" extrusionOk="0">
                  <a:moveTo>
                    <a:pt x="360" y="1"/>
                  </a:moveTo>
                  <a:cubicBezTo>
                    <a:pt x="130" y="1"/>
                    <a:pt x="0" y="131"/>
                    <a:pt x="0" y="374"/>
                  </a:cubicBezTo>
                  <a:lnTo>
                    <a:pt x="0" y="1178"/>
                  </a:lnTo>
                  <a:cubicBezTo>
                    <a:pt x="0" y="1408"/>
                    <a:pt x="130" y="1551"/>
                    <a:pt x="360" y="1551"/>
                  </a:cubicBezTo>
                  <a:cubicBezTo>
                    <a:pt x="590" y="1551"/>
                    <a:pt x="718" y="1423"/>
                    <a:pt x="718" y="1178"/>
                  </a:cubicBezTo>
                  <a:lnTo>
                    <a:pt x="718" y="690"/>
                  </a:lnTo>
                  <a:lnTo>
                    <a:pt x="389" y="690"/>
                  </a:lnTo>
                  <a:lnTo>
                    <a:pt x="389" y="906"/>
                  </a:lnTo>
                  <a:lnTo>
                    <a:pt x="488" y="906"/>
                  </a:lnTo>
                  <a:lnTo>
                    <a:pt x="488" y="1178"/>
                  </a:lnTo>
                  <a:cubicBezTo>
                    <a:pt x="488" y="1293"/>
                    <a:pt x="446" y="1337"/>
                    <a:pt x="374" y="1337"/>
                  </a:cubicBezTo>
                  <a:cubicBezTo>
                    <a:pt x="288" y="1337"/>
                    <a:pt x="245" y="1293"/>
                    <a:pt x="245" y="1178"/>
                  </a:cubicBezTo>
                  <a:lnTo>
                    <a:pt x="245" y="360"/>
                  </a:lnTo>
                  <a:cubicBezTo>
                    <a:pt x="245" y="259"/>
                    <a:pt x="288" y="217"/>
                    <a:pt x="374" y="217"/>
                  </a:cubicBezTo>
                  <a:cubicBezTo>
                    <a:pt x="446" y="217"/>
                    <a:pt x="488" y="259"/>
                    <a:pt x="488" y="360"/>
                  </a:cubicBezTo>
                  <a:lnTo>
                    <a:pt x="488" y="533"/>
                  </a:lnTo>
                  <a:lnTo>
                    <a:pt x="718" y="533"/>
                  </a:lnTo>
                  <a:lnTo>
                    <a:pt x="718" y="374"/>
                  </a:lnTo>
                  <a:cubicBezTo>
                    <a:pt x="718" y="131"/>
                    <a:pt x="590" y="1"/>
                    <a:pt x="3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8"/>
            <p:cNvSpPr/>
            <p:nvPr/>
          </p:nvSpPr>
          <p:spPr>
            <a:xfrm>
              <a:off x="3001800" y="3458925"/>
              <a:ext cx="43825" cy="43475"/>
            </a:xfrm>
            <a:custGeom>
              <a:avLst/>
              <a:gdLst/>
              <a:ahLst/>
              <a:cxnLst/>
              <a:rect l="l" t="t" r="r" b="b"/>
              <a:pathLst>
                <a:path w="1753" h="1739" extrusionOk="0">
                  <a:moveTo>
                    <a:pt x="0" y="1"/>
                  </a:moveTo>
                  <a:lnTo>
                    <a:pt x="0" y="1739"/>
                  </a:lnTo>
                  <a:lnTo>
                    <a:pt x="1752" y="1739"/>
                  </a:lnTo>
                  <a:lnTo>
                    <a:pt x="1178" y="1178"/>
                  </a:lnTo>
                  <a:lnTo>
                    <a:pt x="0"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48"/>
            <p:cNvSpPr/>
            <p:nvPr/>
          </p:nvSpPr>
          <p:spPr>
            <a:xfrm>
              <a:off x="3000375" y="3457350"/>
              <a:ext cx="46675" cy="46825"/>
            </a:xfrm>
            <a:custGeom>
              <a:avLst/>
              <a:gdLst/>
              <a:ahLst/>
              <a:cxnLst/>
              <a:rect l="l" t="t" r="r" b="b"/>
              <a:pathLst>
                <a:path w="1867" h="1873" extrusionOk="0">
                  <a:moveTo>
                    <a:pt x="130" y="222"/>
                  </a:moveTo>
                  <a:lnTo>
                    <a:pt x="1652" y="1744"/>
                  </a:lnTo>
                  <a:lnTo>
                    <a:pt x="130" y="1744"/>
                  </a:lnTo>
                  <a:lnTo>
                    <a:pt x="130" y="222"/>
                  </a:lnTo>
                  <a:close/>
                  <a:moveTo>
                    <a:pt x="59" y="1"/>
                  </a:moveTo>
                  <a:cubicBezTo>
                    <a:pt x="53" y="1"/>
                    <a:pt x="48" y="3"/>
                    <a:pt x="44" y="7"/>
                  </a:cubicBezTo>
                  <a:cubicBezTo>
                    <a:pt x="15" y="21"/>
                    <a:pt x="0" y="35"/>
                    <a:pt x="0" y="64"/>
                  </a:cubicBezTo>
                  <a:lnTo>
                    <a:pt x="0" y="1802"/>
                  </a:lnTo>
                  <a:cubicBezTo>
                    <a:pt x="0" y="1844"/>
                    <a:pt x="29" y="1873"/>
                    <a:pt x="57" y="1873"/>
                  </a:cubicBezTo>
                  <a:lnTo>
                    <a:pt x="1809" y="1873"/>
                  </a:lnTo>
                  <a:cubicBezTo>
                    <a:pt x="1824" y="1873"/>
                    <a:pt x="1853" y="1859"/>
                    <a:pt x="1866" y="1830"/>
                  </a:cubicBezTo>
                  <a:cubicBezTo>
                    <a:pt x="1866" y="1802"/>
                    <a:pt x="1866" y="1773"/>
                    <a:pt x="1853" y="1758"/>
                  </a:cubicBezTo>
                  <a:lnTo>
                    <a:pt x="115" y="21"/>
                  </a:lnTo>
                  <a:cubicBezTo>
                    <a:pt x="95" y="11"/>
                    <a:pt x="74" y="1"/>
                    <a:pt x="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48"/>
            <p:cNvSpPr/>
            <p:nvPr/>
          </p:nvSpPr>
          <p:spPr>
            <a:xfrm>
              <a:off x="2999300" y="3456300"/>
              <a:ext cx="49175" cy="48975"/>
            </a:xfrm>
            <a:custGeom>
              <a:avLst/>
              <a:gdLst/>
              <a:ahLst/>
              <a:cxnLst/>
              <a:rect l="l" t="t" r="r" b="b"/>
              <a:pathLst>
                <a:path w="1967" h="1959" extrusionOk="0">
                  <a:moveTo>
                    <a:pt x="215" y="379"/>
                  </a:moveTo>
                  <a:lnTo>
                    <a:pt x="1580" y="1729"/>
                  </a:lnTo>
                  <a:lnTo>
                    <a:pt x="215" y="1729"/>
                  </a:lnTo>
                  <a:lnTo>
                    <a:pt x="215" y="379"/>
                  </a:lnTo>
                  <a:close/>
                  <a:moveTo>
                    <a:pt x="129" y="150"/>
                  </a:moveTo>
                  <a:lnTo>
                    <a:pt x="129" y="1829"/>
                  </a:lnTo>
                  <a:lnTo>
                    <a:pt x="1810" y="1829"/>
                  </a:lnTo>
                  <a:lnTo>
                    <a:pt x="129" y="150"/>
                  </a:lnTo>
                  <a:close/>
                  <a:moveTo>
                    <a:pt x="115" y="92"/>
                  </a:moveTo>
                  <a:lnTo>
                    <a:pt x="1852" y="1829"/>
                  </a:lnTo>
                  <a:cubicBezTo>
                    <a:pt x="1867" y="1844"/>
                    <a:pt x="1867" y="1844"/>
                    <a:pt x="1867" y="1857"/>
                  </a:cubicBezTo>
                  <a:lnTo>
                    <a:pt x="100" y="1857"/>
                  </a:lnTo>
                  <a:cubicBezTo>
                    <a:pt x="100" y="1857"/>
                    <a:pt x="87" y="1857"/>
                    <a:pt x="87" y="1844"/>
                  </a:cubicBezTo>
                  <a:lnTo>
                    <a:pt x="87" y="106"/>
                  </a:lnTo>
                  <a:lnTo>
                    <a:pt x="100" y="92"/>
                  </a:lnTo>
                  <a:close/>
                  <a:moveTo>
                    <a:pt x="100" y="0"/>
                  </a:moveTo>
                  <a:cubicBezTo>
                    <a:pt x="89" y="0"/>
                    <a:pt x="80" y="2"/>
                    <a:pt x="72" y="6"/>
                  </a:cubicBezTo>
                  <a:cubicBezTo>
                    <a:pt x="29" y="20"/>
                    <a:pt x="1" y="63"/>
                    <a:pt x="1" y="106"/>
                  </a:cubicBezTo>
                  <a:lnTo>
                    <a:pt x="1" y="1844"/>
                  </a:lnTo>
                  <a:cubicBezTo>
                    <a:pt x="1" y="1915"/>
                    <a:pt x="43" y="1959"/>
                    <a:pt x="100" y="1959"/>
                  </a:cubicBezTo>
                  <a:lnTo>
                    <a:pt x="1852" y="1959"/>
                  </a:lnTo>
                  <a:cubicBezTo>
                    <a:pt x="1896" y="1959"/>
                    <a:pt x="1938" y="1930"/>
                    <a:pt x="1953" y="1886"/>
                  </a:cubicBezTo>
                  <a:cubicBezTo>
                    <a:pt x="1967" y="1844"/>
                    <a:pt x="1953" y="1800"/>
                    <a:pt x="1924" y="1771"/>
                  </a:cubicBezTo>
                  <a:lnTo>
                    <a:pt x="187" y="35"/>
                  </a:lnTo>
                  <a:cubicBezTo>
                    <a:pt x="166" y="14"/>
                    <a:pt x="129" y="0"/>
                    <a:pt x="100"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8"/>
            <p:cNvSpPr/>
            <p:nvPr/>
          </p:nvSpPr>
          <p:spPr>
            <a:xfrm>
              <a:off x="2891250" y="3513500"/>
              <a:ext cx="140000" cy="59975"/>
            </a:xfrm>
            <a:custGeom>
              <a:avLst/>
              <a:gdLst/>
              <a:ahLst/>
              <a:cxnLst/>
              <a:rect l="l" t="t" r="r" b="b"/>
              <a:pathLst>
                <a:path w="5600" h="2399" extrusionOk="0">
                  <a:moveTo>
                    <a:pt x="4811" y="0"/>
                  </a:moveTo>
                  <a:lnTo>
                    <a:pt x="2958" y="1579"/>
                  </a:lnTo>
                  <a:lnTo>
                    <a:pt x="1537" y="373"/>
                  </a:lnTo>
                  <a:lnTo>
                    <a:pt x="1" y="1566"/>
                  </a:lnTo>
                  <a:lnTo>
                    <a:pt x="1" y="2398"/>
                  </a:lnTo>
                  <a:lnTo>
                    <a:pt x="5600" y="2398"/>
                  </a:lnTo>
                  <a:lnTo>
                    <a:pt x="5600" y="689"/>
                  </a:lnTo>
                  <a:lnTo>
                    <a:pt x="4811"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48"/>
            <p:cNvSpPr/>
            <p:nvPr/>
          </p:nvSpPr>
          <p:spPr>
            <a:xfrm>
              <a:off x="2889825" y="3511900"/>
              <a:ext cx="142875" cy="63350"/>
            </a:xfrm>
            <a:custGeom>
              <a:avLst/>
              <a:gdLst/>
              <a:ahLst/>
              <a:cxnLst/>
              <a:rect l="l" t="t" r="r" b="b"/>
              <a:pathLst>
                <a:path w="5715" h="2534" extrusionOk="0">
                  <a:moveTo>
                    <a:pt x="4868" y="150"/>
                  </a:moveTo>
                  <a:lnTo>
                    <a:pt x="5586" y="782"/>
                  </a:lnTo>
                  <a:lnTo>
                    <a:pt x="5586" y="2405"/>
                  </a:lnTo>
                  <a:lnTo>
                    <a:pt x="130" y="2405"/>
                  </a:lnTo>
                  <a:lnTo>
                    <a:pt x="130" y="1658"/>
                  </a:lnTo>
                  <a:lnTo>
                    <a:pt x="1594" y="524"/>
                  </a:lnTo>
                  <a:lnTo>
                    <a:pt x="2973" y="1687"/>
                  </a:lnTo>
                  <a:cubicBezTo>
                    <a:pt x="2987" y="1701"/>
                    <a:pt x="3001" y="1709"/>
                    <a:pt x="3016" y="1709"/>
                  </a:cubicBezTo>
                  <a:cubicBezTo>
                    <a:pt x="3030" y="1709"/>
                    <a:pt x="3044" y="1701"/>
                    <a:pt x="3059" y="1687"/>
                  </a:cubicBezTo>
                  <a:lnTo>
                    <a:pt x="4868" y="150"/>
                  </a:lnTo>
                  <a:close/>
                  <a:moveTo>
                    <a:pt x="4867" y="0"/>
                  </a:moveTo>
                  <a:cubicBezTo>
                    <a:pt x="4853" y="0"/>
                    <a:pt x="4838" y="7"/>
                    <a:pt x="4824" y="22"/>
                  </a:cubicBezTo>
                  <a:lnTo>
                    <a:pt x="3015" y="1557"/>
                  </a:lnTo>
                  <a:lnTo>
                    <a:pt x="1637" y="395"/>
                  </a:lnTo>
                  <a:cubicBezTo>
                    <a:pt x="1620" y="386"/>
                    <a:pt x="1604" y="378"/>
                    <a:pt x="1587" y="378"/>
                  </a:cubicBezTo>
                  <a:cubicBezTo>
                    <a:pt x="1575" y="378"/>
                    <a:pt x="1563" y="383"/>
                    <a:pt x="1551" y="395"/>
                  </a:cubicBezTo>
                  <a:lnTo>
                    <a:pt x="29" y="1572"/>
                  </a:lnTo>
                  <a:cubicBezTo>
                    <a:pt x="0" y="1586"/>
                    <a:pt x="0" y="1601"/>
                    <a:pt x="0" y="1630"/>
                  </a:cubicBezTo>
                  <a:lnTo>
                    <a:pt x="0" y="2462"/>
                  </a:lnTo>
                  <a:cubicBezTo>
                    <a:pt x="0" y="2505"/>
                    <a:pt x="29" y="2534"/>
                    <a:pt x="58" y="2534"/>
                  </a:cubicBezTo>
                  <a:lnTo>
                    <a:pt x="5657" y="2534"/>
                  </a:lnTo>
                  <a:cubicBezTo>
                    <a:pt x="5685" y="2534"/>
                    <a:pt x="5714" y="2505"/>
                    <a:pt x="5714" y="2462"/>
                  </a:cubicBezTo>
                  <a:lnTo>
                    <a:pt x="5714" y="753"/>
                  </a:lnTo>
                  <a:cubicBezTo>
                    <a:pt x="5714" y="740"/>
                    <a:pt x="5714" y="711"/>
                    <a:pt x="5700" y="711"/>
                  </a:cubicBezTo>
                  <a:lnTo>
                    <a:pt x="4910" y="22"/>
                  </a:lnTo>
                  <a:cubicBezTo>
                    <a:pt x="4896" y="7"/>
                    <a:pt x="4881" y="0"/>
                    <a:pt x="48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48"/>
            <p:cNvSpPr/>
            <p:nvPr/>
          </p:nvSpPr>
          <p:spPr>
            <a:xfrm>
              <a:off x="2925700" y="3484775"/>
              <a:ext cx="29125" cy="28750"/>
            </a:xfrm>
            <a:custGeom>
              <a:avLst/>
              <a:gdLst/>
              <a:ahLst/>
              <a:cxnLst/>
              <a:rect l="l" t="t" r="r" b="b"/>
              <a:pathLst>
                <a:path w="1165" h="1150" extrusionOk="0">
                  <a:moveTo>
                    <a:pt x="590" y="1"/>
                  </a:moveTo>
                  <a:cubicBezTo>
                    <a:pt x="259" y="1"/>
                    <a:pt x="1" y="259"/>
                    <a:pt x="1" y="575"/>
                  </a:cubicBezTo>
                  <a:cubicBezTo>
                    <a:pt x="1" y="891"/>
                    <a:pt x="259" y="1149"/>
                    <a:pt x="590" y="1149"/>
                  </a:cubicBezTo>
                  <a:cubicBezTo>
                    <a:pt x="906" y="1149"/>
                    <a:pt x="1164" y="891"/>
                    <a:pt x="1164" y="575"/>
                  </a:cubicBezTo>
                  <a:cubicBezTo>
                    <a:pt x="1164" y="259"/>
                    <a:pt x="906" y="1"/>
                    <a:pt x="59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48"/>
            <p:cNvSpPr/>
            <p:nvPr/>
          </p:nvSpPr>
          <p:spPr>
            <a:xfrm>
              <a:off x="2924275" y="3483000"/>
              <a:ext cx="31975" cy="32325"/>
            </a:xfrm>
            <a:custGeom>
              <a:avLst/>
              <a:gdLst/>
              <a:ahLst/>
              <a:cxnLst/>
              <a:rect l="l" t="t" r="r" b="b"/>
              <a:pathLst>
                <a:path w="1279" h="1293" extrusionOk="0">
                  <a:moveTo>
                    <a:pt x="647" y="129"/>
                  </a:moveTo>
                  <a:cubicBezTo>
                    <a:pt x="919" y="129"/>
                    <a:pt x="1149" y="359"/>
                    <a:pt x="1149" y="646"/>
                  </a:cubicBezTo>
                  <a:cubicBezTo>
                    <a:pt x="1149" y="933"/>
                    <a:pt x="919" y="1163"/>
                    <a:pt x="647" y="1163"/>
                  </a:cubicBezTo>
                  <a:cubicBezTo>
                    <a:pt x="360" y="1163"/>
                    <a:pt x="130" y="933"/>
                    <a:pt x="130" y="646"/>
                  </a:cubicBezTo>
                  <a:cubicBezTo>
                    <a:pt x="130" y="359"/>
                    <a:pt x="360" y="129"/>
                    <a:pt x="647" y="129"/>
                  </a:cubicBezTo>
                  <a:close/>
                  <a:moveTo>
                    <a:pt x="647" y="0"/>
                  </a:moveTo>
                  <a:cubicBezTo>
                    <a:pt x="288" y="0"/>
                    <a:pt x="0" y="288"/>
                    <a:pt x="0" y="646"/>
                  </a:cubicBezTo>
                  <a:cubicBezTo>
                    <a:pt x="0" y="1005"/>
                    <a:pt x="288" y="1293"/>
                    <a:pt x="647" y="1293"/>
                  </a:cubicBezTo>
                  <a:cubicBezTo>
                    <a:pt x="992" y="1293"/>
                    <a:pt x="1279" y="1005"/>
                    <a:pt x="1279" y="646"/>
                  </a:cubicBezTo>
                  <a:cubicBezTo>
                    <a:pt x="1279" y="288"/>
                    <a:pt x="992" y="0"/>
                    <a:pt x="6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48"/>
            <p:cNvSpPr/>
            <p:nvPr/>
          </p:nvSpPr>
          <p:spPr>
            <a:xfrm>
              <a:off x="2923200" y="3481900"/>
              <a:ext cx="34125" cy="34500"/>
            </a:xfrm>
            <a:custGeom>
              <a:avLst/>
              <a:gdLst/>
              <a:ahLst/>
              <a:cxnLst/>
              <a:rect l="l" t="t" r="r" b="b"/>
              <a:pathLst>
                <a:path w="1365" h="1380" extrusionOk="0">
                  <a:moveTo>
                    <a:pt x="690" y="230"/>
                  </a:moveTo>
                  <a:cubicBezTo>
                    <a:pt x="934" y="230"/>
                    <a:pt x="1149" y="431"/>
                    <a:pt x="1149" y="690"/>
                  </a:cubicBezTo>
                  <a:cubicBezTo>
                    <a:pt x="1149" y="948"/>
                    <a:pt x="934" y="1149"/>
                    <a:pt x="690" y="1149"/>
                  </a:cubicBezTo>
                  <a:cubicBezTo>
                    <a:pt x="432" y="1149"/>
                    <a:pt x="216" y="948"/>
                    <a:pt x="216" y="690"/>
                  </a:cubicBezTo>
                  <a:cubicBezTo>
                    <a:pt x="216" y="431"/>
                    <a:pt x="432" y="230"/>
                    <a:pt x="690" y="230"/>
                  </a:cubicBezTo>
                  <a:close/>
                  <a:moveTo>
                    <a:pt x="690" y="131"/>
                  </a:moveTo>
                  <a:cubicBezTo>
                    <a:pt x="374" y="131"/>
                    <a:pt x="116" y="374"/>
                    <a:pt x="116" y="690"/>
                  </a:cubicBezTo>
                  <a:cubicBezTo>
                    <a:pt x="116" y="992"/>
                    <a:pt x="374" y="1250"/>
                    <a:pt x="690" y="1250"/>
                  </a:cubicBezTo>
                  <a:cubicBezTo>
                    <a:pt x="991" y="1250"/>
                    <a:pt x="1249" y="992"/>
                    <a:pt x="1249" y="690"/>
                  </a:cubicBezTo>
                  <a:cubicBezTo>
                    <a:pt x="1249" y="374"/>
                    <a:pt x="991" y="131"/>
                    <a:pt x="690" y="131"/>
                  </a:cubicBezTo>
                  <a:close/>
                  <a:moveTo>
                    <a:pt x="690" y="102"/>
                  </a:moveTo>
                  <a:cubicBezTo>
                    <a:pt x="1006" y="102"/>
                    <a:pt x="1278" y="360"/>
                    <a:pt x="1278" y="690"/>
                  </a:cubicBezTo>
                  <a:cubicBezTo>
                    <a:pt x="1278" y="1021"/>
                    <a:pt x="1006" y="1279"/>
                    <a:pt x="690" y="1279"/>
                  </a:cubicBezTo>
                  <a:cubicBezTo>
                    <a:pt x="359" y="1279"/>
                    <a:pt x="87" y="1021"/>
                    <a:pt x="87" y="690"/>
                  </a:cubicBezTo>
                  <a:cubicBezTo>
                    <a:pt x="87" y="360"/>
                    <a:pt x="359" y="102"/>
                    <a:pt x="690" y="102"/>
                  </a:cubicBezTo>
                  <a:close/>
                  <a:moveTo>
                    <a:pt x="690" y="1"/>
                  </a:moveTo>
                  <a:cubicBezTo>
                    <a:pt x="302" y="1"/>
                    <a:pt x="1" y="317"/>
                    <a:pt x="1" y="690"/>
                  </a:cubicBezTo>
                  <a:cubicBezTo>
                    <a:pt x="1" y="1063"/>
                    <a:pt x="302" y="1379"/>
                    <a:pt x="690" y="1379"/>
                  </a:cubicBezTo>
                  <a:cubicBezTo>
                    <a:pt x="1063" y="1379"/>
                    <a:pt x="1364" y="1063"/>
                    <a:pt x="1364" y="690"/>
                  </a:cubicBezTo>
                  <a:cubicBezTo>
                    <a:pt x="1364" y="317"/>
                    <a:pt x="1063" y="1"/>
                    <a:pt x="69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48"/>
            <p:cNvSpPr/>
            <p:nvPr/>
          </p:nvSpPr>
          <p:spPr>
            <a:xfrm>
              <a:off x="3110900" y="3458925"/>
              <a:ext cx="168375" cy="198150"/>
            </a:xfrm>
            <a:custGeom>
              <a:avLst/>
              <a:gdLst/>
              <a:ahLst/>
              <a:cxnLst/>
              <a:rect l="l" t="t" r="r" b="b"/>
              <a:pathLst>
                <a:path w="6735" h="7926" extrusionOk="0">
                  <a:moveTo>
                    <a:pt x="1" y="1"/>
                  </a:moveTo>
                  <a:lnTo>
                    <a:pt x="1" y="7926"/>
                  </a:lnTo>
                  <a:lnTo>
                    <a:pt x="6735" y="7926"/>
                  </a:lnTo>
                  <a:lnTo>
                    <a:pt x="6735" y="1739"/>
                  </a:lnTo>
                  <a:lnTo>
                    <a:pt x="6161" y="1178"/>
                  </a:lnTo>
                  <a:lnTo>
                    <a:pt x="4997"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48"/>
            <p:cNvSpPr/>
            <p:nvPr/>
          </p:nvSpPr>
          <p:spPr>
            <a:xfrm>
              <a:off x="3109475" y="3457500"/>
              <a:ext cx="171250" cy="201400"/>
            </a:xfrm>
            <a:custGeom>
              <a:avLst/>
              <a:gdLst/>
              <a:ahLst/>
              <a:cxnLst/>
              <a:rect l="l" t="t" r="r" b="b"/>
              <a:pathLst>
                <a:path w="6850" h="8056" extrusionOk="0">
                  <a:moveTo>
                    <a:pt x="5025" y="130"/>
                  </a:moveTo>
                  <a:lnTo>
                    <a:pt x="6734" y="1824"/>
                  </a:lnTo>
                  <a:lnTo>
                    <a:pt x="6734" y="7925"/>
                  </a:lnTo>
                  <a:lnTo>
                    <a:pt x="115" y="7925"/>
                  </a:lnTo>
                  <a:lnTo>
                    <a:pt x="115" y="130"/>
                  </a:lnTo>
                  <a:close/>
                  <a:moveTo>
                    <a:pt x="58" y="1"/>
                  </a:moveTo>
                  <a:cubicBezTo>
                    <a:pt x="29" y="1"/>
                    <a:pt x="1" y="29"/>
                    <a:pt x="1" y="58"/>
                  </a:cubicBezTo>
                  <a:lnTo>
                    <a:pt x="1" y="7983"/>
                  </a:lnTo>
                  <a:cubicBezTo>
                    <a:pt x="1" y="8027"/>
                    <a:pt x="29" y="8055"/>
                    <a:pt x="58" y="8055"/>
                  </a:cubicBezTo>
                  <a:lnTo>
                    <a:pt x="6792" y="8055"/>
                  </a:lnTo>
                  <a:cubicBezTo>
                    <a:pt x="6821" y="8055"/>
                    <a:pt x="6849" y="8027"/>
                    <a:pt x="6849" y="7983"/>
                  </a:cubicBezTo>
                  <a:lnTo>
                    <a:pt x="6849" y="1796"/>
                  </a:lnTo>
                  <a:cubicBezTo>
                    <a:pt x="6849" y="1781"/>
                    <a:pt x="6849" y="1767"/>
                    <a:pt x="6834" y="1752"/>
                  </a:cubicBezTo>
                  <a:lnTo>
                    <a:pt x="5098" y="15"/>
                  </a:lnTo>
                  <a:cubicBezTo>
                    <a:pt x="5083" y="1"/>
                    <a:pt x="5069" y="1"/>
                    <a:pt x="50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48"/>
            <p:cNvSpPr/>
            <p:nvPr/>
          </p:nvSpPr>
          <p:spPr>
            <a:xfrm>
              <a:off x="3108050" y="3456075"/>
              <a:ext cx="174100" cy="203875"/>
            </a:xfrm>
            <a:custGeom>
              <a:avLst/>
              <a:gdLst/>
              <a:ahLst/>
              <a:cxnLst/>
              <a:rect l="l" t="t" r="r" b="b"/>
              <a:pathLst>
                <a:path w="6964" h="8155" extrusionOk="0">
                  <a:moveTo>
                    <a:pt x="5069" y="230"/>
                  </a:moveTo>
                  <a:lnTo>
                    <a:pt x="6734" y="1895"/>
                  </a:lnTo>
                  <a:lnTo>
                    <a:pt x="6734" y="7925"/>
                  </a:lnTo>
                  <a:lnTo>
                    <a:pt x="230" y="7925"/>
                  </a:lnTo>
                  <a:lnTo>
                    <a:pt x="230" y="230"/>
                  </a:lnTo>
                  <a:close/>
                  <a:moveTo>
                    <a:pt x="130" y="130"/>
                  </a:moveTo>
                  <a:lnTo>
                    <a:pt x="130" y="8026"/>
                  </a:lnTo>
                  <a:lnTo>
                    <a:pt x="6834" y="8026"/>
                  </a:lnTo>
                  <a:lnTo>
                    <a:pt x="6834" y="1866"/>
                  </a:lnTo>
                  <a:lnTo>
                    <a:pt x="5111" y="130"/>
                  </a:lnTo>
                  <a:close/>
                  <a:moveTo>
                    <a:pt x="5126" y="101"/>
                  </a:moveTo>
                  <a:lnTo>
                    <a:pt x="6863" y="1838"/>
                  </a:lnTo>
                  <a:lnTo>
                    <a:pt x="6863" y="1853"/>
                  </a:lnTo>
                  <a:lnTo>
                    <a:pt x="6863" y="8040"/>
                  </a:lnTo>
                  <a:cubicBezTo>
                    <a:pt x="6863" y="8055"/>
                    <a:pt x="6863" y="8055"/>
                    <a:pt x="6849" y="8055"/>
                  </a:cubicBezTo>
                  <a:lnTo>
                    <a:pt x="115" y="8055"/>
                  </a:lnTo>
                  <a:cubicBezTo>
                    <a:pt x="101" y="8055"/>
                    <a:pt x="101" y="8055"/>
                    <a:pt x="101" y="8040"/>
                  </a:cubicBezTo>
                  <a:lnTo>
                    <a:pt x="101" y="115"/>
                  </a:lnTo>
                  <a:cubicBezTo>
                    <a:pt x="101" y="115"/>
                    <a:pt x="101" y="101"/>
                    <a:pt x="115" y="101"/>
                  </a:cubicBezTo>
                  <a:close/>
                  <a:moveTo>
                    <a:pt x="115" y="0"/>
                  </a:moveTo>
                  <a:cubicBezTo>
                    <a:pt x="58" y="0"/>
                    <a:pt x="0" y="58"/>
                    <a:pt x="0" y="115"/>
                  </a:cubicBezTo>
                  <a:lnTo>
                    <a:pt x="0" y="8040"/>
                  </a:lnTo>
                  <a:cubicBezTo>
                    <a:pt x="0" y="8097"/>
                    <a:pt x="58" y="8155"/>
                    <a:pt x="115" y="8155"/>
                  </a:cubicBezTo>
                  <a:lnTo>
                    <a:pt x="6849" y="8155"/>
                  </a:lnTo>
                  <a:cubicBezTo>
                    <a:pt x="6906" y="8155"/>
                    <a:pt x="6964" y="8097"/>
                    <a:pt x="6964" y="8040"/>
                  </a:cubicBezTo>
                  <a:lnTo>
                    <a:pt x="6964" y="1853"/>
                  </a:lnTo>
                  <a:cubicBezTo>
                    <a:pt x="6964" y="1824"/>
                    <a:pt x="6949" y="1795"/>
                    <a:pt x="6920" y="1780"/>
                  </a:cubicBezTo>
                  <a:lnTo>
                    <a:pt x="5183" y="44"/>
                  </a:lnTo>
                  <a:cubicBezTo>
                    <a:pt x="5169" y="15"/>
                    <a:pt x="5140" y="0"/>
                    <a:pt x="51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48"/>
            <p:cNvSpPr/>
            <p:nvPr/>
          </p:nvSpPr>
          <p:spPr>
            <a:xfrm>
              <a:off x="3125275" y="3472225"/>
              <a:ext cx="139650" cy="101250"/>
            </a:xfrm>
            <a:custGeom>
              <a:avLst/>
              <a:gdLst/>
              <a:ahLst/>
              <a:cxnLst/>
              <a:rect l="l" t="t" r="r" b="b"/>
              <a:pathLst>
                <a:path w="5586" h="4050" extrusionOk="0">
                  <a:moveTo>
                    <a:pt x="0" y="1"/>
                  </a:moveTo>
                  <a:lnTo>
                    <a:pt x="0" y="4049"/>
                  </a:lnTo>
                  <a:lnTo>
                    <a:pt x="5586" y="4049"/>
                  </a:lnTo>
                  <a:lnTo>
                    <a:pt x="5586" y="805"/>
                  </a:lnTo>
                  <a:lnTo>
                    <a:pt x="4795" y="1"/>
                  </a:lnTo>
                  <a:close/>
                </a:path>
              </a:pathLst>
            </a:custGeom>
            <a:solidFill>
              <a:srgbClr val="87D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48"/>
            <p:cNvSpPr/>
            <p:nvPr/>
          </p:nvSpPr>
          <p:spPr>
            <a:xfrm>
              <a:off x="3248400" y="3472225"/>
              <a:ext cx="16525" cy="16550"/>
            </a:xfrm>
            <a:custGeom>
              <a:avLst/>
              <a:gdLst/>
              <a:ahLst/>
              <a:cxnLst/>
              <a:rect l="l" t="t" r="r" b="b"/>
              <a:pathLst>
                <a:path w="661" h="662" extrusionOk="0">
                  <a:moveTo>
                    <a:pt x="0" y="1"/>
                  </a:moveTo>
                  <a:lnTo>
                    <a:pt x="661" y="661"/>
                  </a:lnTo>
                  <a:lnTo>
                    <a:pt x="661" y="646"/>
                  </a:lnTo>
                  <a:lnTo>
                    <a:pt x="29" y="1"/>
                  </a:lnTo>
                  <a:close/>
                </a:path>
              </a:pathLst>
            </a:custGeom>
            <a:solidFill>
              <a:srgbClr val="939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48"/>
            <p:cNvSpPr/>
            <p:nvPr/>
          </p:nvSpPr>
          <p:spPr>
            <a:xfrm>
              <a:off x="3245150" y="3472225"/>
              <a:ext cx="19775" cy="20125"/>
            </a:xfrm>
            <a:custGeom>
              <a:avLst/>
              <a:gdLst/>
              <a:ahLst/>
              <a:cxnLst/>
              <a:rect l="l" t="t" r="r" b="b"/>
              <a:pathLst>
                <a:path w="791" h="805" extrusionOk="0">
                  <a:moveTo>
                    <a:pt x="0" y="1"/>
                  </a:moveTo>
                  <a:lnTo>
                    <a:pt x="791" y="805"/>
                  </a:lnTo>
                  <a:lnTo>
                    <a:pt x="791" y="661"/>
                  </a:lnTo>
                  <a:lnTo>
                    <a:pt x="13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48"/>
            <p:cNvSpPr/>
            <p:nvPr/>
          </p:nvSpPr>
          <p:spPr>
            <a:xfrm>
              <a:off x="3123500" y="3470800"/>
              <a:ext cx="143200" cy="104450"/>
            </a:xfrm>
            <a:custGeom>
              <a:avLst/>
              <a:gdLst/>
              <a:ahLst/>
              <a:cxnLst/>
              <a:rect l="l" t="t" r="r" b="b"/>
              <a:pathLst>
                <a:path w="5728" h="4178" extrusionOk="0">
                  <a:moveTo>
                    <a:pt x="4996" y="129"/>
                  </a:moveTo>
                  <a:lnTo>
                    <a:pt x="5599" y="718"/>
                  </a:lnTo>
                  <a:lnTo>
                    <a:pt x="5599" y="4049"/>
                  </a:lnTo>
                  <a:lnTo>
                    <a:pt x="129" y="4049"/>
                  </a:lnTo>
                  <a:lnTo>
                    <a:pt x="129" y="129"/>
                  </a:lnTo>
                  <a:close/>
                  <a:moveTo>
                    <a:pt x="71" y="0"/>
                  </a:moveTo>
                  <a:cubicBezTo>
                    <a:pt x="29" y="0"/>
                    <a:pt x="0" y="29"/>
                    <a:pt x="0" y="58"/>
                  </a:cubicBezTo>
                  <a:lnTo>
                    <a:pt x="0" y="4106"/>
                  </a:lnTo>
                  <a:cubicBezTo>
                    <a:pt x="0" y="4149"/>
                    <a:pt x="29" y="4178"/>
                    <a:pt x="71" y="4178"/>
                  </a:cubicBezTo>
                  <a:lnTo>
                    <a:pt x="5657" y="4178"/>
                  </a:lnTo>
                  <a:cubicBezTo>
                    <a:pt x="5699" y="4178"/>
                    <a:pt x="5728" y="4149"/>
                    <a:pt x="5728" y="4106"/>
                  </a:cubicBezTo>
                  <a:lnTo>
                    <a:pt x="5728" y="703"/>
                  </a:lnTo>
                  <a:cubicBezTo>
                    <a:pt x="5728" y="674"/>
                    <a:pt x="5714" y="661"/>
                    <a:pt x="5714" y="646"/>
                  </a:cubicBezTo>
                  <a:lnTo>
                    <a:pt x="5067" y="14"/>
                  </a:lnTo>
                  <a:cubicBezTo>
                    <a:pt x="5054" y="0"/>
                    <a:pt x="5039" y="0"/>
                    <a:pt x="50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48"/>
            <p:cNvSpPr/>
            <p:nvPr/>
          </p:nvSpPr>
          <p:spPr>
            <a:xfrm>
              <a:off x="3122400" y="3469350"/>
              <a:ext cx="145400" cy="107000"/>
            </a:xfrm>
            <a:custGeom>
              <a:avLst/>
              <a:gdLst/>
              <a:ahLst/>
              <a:cxnLst/>
              <a:rect l="l" t="t" r="r" b="b"/>
              <a:pathLst>
                <a:path w="5816" h="4280" extrusionOk="0">
                  <a:moveTo>
                    <a:pt x="5025" y="231"/>
                  </a:moveTo>
                  <a:lnTo>
                    <a:pt x="5600" y="805"/>
                  </a:lnTo>
                  <a:lnTo>
                    <a:pt x="5600" y="4049"/>
                  </a:lnTo>
                  <a:lnTo>
                    <a:pt x="216" y="4049"/>
                  </a:lnTo>
                  <a:lnTo>
                    <a:pt x="216" y="231"/>
                  </a:lnTo>
                  <a:close/>
                  <a:moveTo>
                    <a:pt x="130" y="130"/>
                  </a:moveTo>
                  <a:lnTo>
                    <a:pt x="130" y="4149"/>
                  </a:lnTo>
                  <a:lnTo>
                    <a:pt x="5686" y="4149"/>
                  </a:lnTo>
                  <a:lnTo>
                    <a:pt x="5686" y="761"/>
                  </a:lnTo>
                  <a:lnTo>
                    <a:pt x="5054" y="130"/>
                  </a:lnTo>
                  <a:close/>
                  <a:moveTo>
                    <a:pt x="5083" y="101"/>
                  </a:moveTo>
                  <a:lnTo>
                    <a:pt x="5714" y="747"/>
                  </a:lnTo>
                  <a:lnTo>
                    <a:pt x="5714" y="761"/>
                  </a:lnTo>
                  <a:lnTo>
                    <a:pt x="5714" y="4164"/>
                  </a:lnTo>
                  <a:cubicBezTo>
                    <a:pt x="5714" y="4178"/>
                    <a:pt x="5714" y="4178"/>
                    <a:pt x="5701" y="4178"/>
                  </a:cubicBezTo>
                  <a:lnTo>
                    <a:pt x="115" y="4178"/>
                  </a:lnTo>
                  <a:cubicBezTo>
                    <a:pt x="101" y="4178"/>
                    <a:pt x="101" y="4178"/>
                    <a:pt x="101" y="4164"/>
                  </a:cubicBezTo>
                  <a:lnTo>
                    <a:pt x="101" y="116"/>
                  </a:lnTo>
                  <a:cubicBezTo>
                    <a:pt x="101" y="116"/>
                    <a:pt x="101" y="101"/>
                    <a:pt x="115" y="101"/>
                  </a:cubicBezTo>
                  <a:close/>
                  <a:moveTo>
                    <a:pt x="115" y="1"/>
                  </a:moveTo>
                  <a:cubicBezTo>
                    <a:pt x="44" y="1"/>
                    <a:pt x="0" y="58"/>
                    <a:pt x="0" y="116"/>
                  </a:cubicBezTo>
                  <a:lnTo>
                    <a:pt x="0" y="4164"/>
                  </a:lnTo>
                  <a:cubicBezTo>
                    <a:pt x="0" y="4222"/>
                    <a:pt x="44" y="4279"/>
                    <a:pt x="115" y="4279"/>
                  </a:cubicBezTo>
                  <a:lnTo>
                    <a:pt x="5701" y="4279"/>
                  </a:lnTo>
                  <a:cubicBezTo>
                    <a:pt x="5772" y="4279"/>
                    <a:pt x="5815" y="4222"/>
                    <a:pt x="5815" y="4164"/>
                  </a:cubicBezTo>
                  <a:lnTo>
                    <a:pt x="5815" y="761"/>
                  </a:lnTo>
                  <a:cubicBezTo>
                    <a:pt x="5815" y="732"/>
                    <a:pt x="5801" y="704"/>
                    <a:pt x="5787" y="675"/>
                  </a:cubicBezTo>
                  <a:lnTo>
                    <a:pt x="5140" y="43"/>
                  </a:lnTo>
                  <a:cubicBezTo>
                    <a:pt x="5126" y="15"/>
                    <a:pt x="5098" y="1"/>
                    <a:pt x="5069"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48"/>
            <p:cNvSpPr/>
            <p:nvPr/>
          </p:nvSpPr>
          <p:spPr>
            <a:xfrm>
              <a:off x="3145375" y="3545450"/>
              <a:ext cx="99450" cy="2900"/>
            </a:xfrm>
            <a:custGeom>
              <a:avLst/>
              <a:gdLst/>
              <a:ahLst/>
              <a:cxnLst/>
              <a:rect l="l" t="t" r="r" b="b"/>
              <a:pathLst>
                <a:path w="3978" h="116" extrusionOk="0">
                  <a:moveTo>
                    <a:pt x="73" y="1"/>
                  </a:moveTo>
                  <a:cubicBezTo>
                    <a:pt x="29" y="1"/>
                    <a:pt x="0" y="29"/>
                    <a:pt x="0" y="58"/>
                  </a:cubicBezTo>
                  <a:cubicBezTo>
                    <a:pt x="0" y="100"/>
                    <a:pt x="29" y="115"/>
                    <a:pt x="73" y="115"/>
                  </a:cubicBezTo>
                  <a:lnTo>
                    <a:pt x="3905" y="115"/>
                  </a:lnTo>
                  <a:cubicBezTo>
                    <a:pt x="3949" y="115"/>
                    <a:pt x="3978" y="100"/>
                    <a:pt x="3978" y="58"/>
                  </a:cubicBezTo>
                  <a:cubicBezTo>
                    <a:pt x="3978" y="29"/>
                    <a:pt x="3949" y="1"/>
                    <a:pt x="39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48"/>
            <p:cNvSpPr/>
            <p:nvPr/>
          </p:nvSpPr>
          <p:spPr>
            <a:xfrm>
              <a:off x="3143575" y="3500950"/>
              <a:ext cx="103025" cy="47750"/>
            </a:xfrm>
            <a:custGeom>
              <a:avLst/>
              <a:gdLst/>
              <a:ahLst/>
              <a:cxnLst/>
              <a:rect l="l" t="t" r="r" b="b"/>
              <a:pathLst>
                <a:path w="4121" h="1910" extrusionOk="0">
                  <a:moveTo>
                    <a:pt x="72" y="0"/>
                  </a:moveTo>
                  <a:cubicBezTo>
                    <a:pt x="30" y="0"/>
                    <a:pt x="1" y="29"/>
                    <a:pt x="1" y="58"/>
                  </a:cubicBezTo>
                  <a:cubicBezTo>
                    <a:pt x="1" y="86"/>
                    <a:pt x="30" y="1909"/>
                    <a:pt x="2068" y="1909"/>
                  </a:cubicBezTo>
                  <a:cubicBezTo>
                    <a:pt x="4092" y="1909"/>
                    <a:pt x="4121" y="86"/>
                    <a:pt x="4121" y="58"/>
                  </a:cubicBezTo>
                  <a:cubicBezTo>
                    <a:pt x="4121" y="29"/>
                    <a:pt x="4092" y="0"/>
                    <a:pt x="4063" y="0"/>
                  </a:cubicBezTo>
                  <a:cubicBezTo>
                    <a:pt x="4021" y="0"/>
                    <a:pt x="3992" y="29"/>
                    <a:pt x="3992" y="58"/>
                  </a:cubicBezTo>
                  <a:cubicBezTo>
                    <a:pt x="3992" y="129"/>
                    <a:pt x="3963" y="1781"/>
                    <a:pt x="2068" y="1781"/>
                  </a:cubicBezTo>
                  <a:cubicBezTo>
                    <a:pt x="158" y="1781"/>
                    <a:pt x="130" y="129"/>
                    <a:pt x="130" y="58"/>
                  </a:cubicBezTo>
                  <a:cubicBezTo>
                    <a:pt x="130" y="29"/>
                    <a:pt x="101" y="0"/>
                    <a:pt x="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48"/>
            <p:cNvSpPr/>
            <p:nvPr/>
          </p:nvSpPr>
          <p:spPr>
            <a:xfrm>
              <a:off x="3140725" y="3498025"/>
              <a:ext cx="8625" cy="8325"/>
            </a:xfrm>
            <a:custGeom>
              <a:avLst/>
              <a:gdLst/>
              <a:ahLst/>
              <a:cxnLst/>
              <a:rect l="l" t="t" r="r" b="b"/>
              <a:pathLst>
                <a:path w="345" h="333" extrusionOk="0">
                  <a:moveTo>
                    <a:pt x="184" y="0"/>
                  </a:moveTo>
                  <a:cubicBezTo>
                    <a:pt x="175" y="0"/>
                    <a:pt x="166" y="1"/>
                    <a:pt x="157" y="2"/>
                  </a:cubicBezTo>
                  <a:cubicBezTo>
                    <a:pt x="71" y="2"/>
                    <a:pt x="0" y="89"/>
                    <a:pt x="14" y="175"/>
                  </a:cubicBezTo>
                  <a:cubicBezTo>
                    <a:pt x="14" y="261"/>
                    <a:pt x="86" y="318"/>
                    <a:pt x="157" y="332"/>
                  </a:cubicBezTo>
                  <a:cubicBezTo>
                    <a:pt x="259" y="332"/>
                    <a:pt x="345" y="275"/>
                    <a:pt x="345" y="175"/>
                  </a:cubicBezTo>
                  <a:lnTo>
                    <a:pt x="345" y="146"/>
                  </a:lnTo>
                  <a:cubicBezTo>
                    <a:pt x="345" y="68"/>
                    <a:pt x="273" y="0"/>
                    <a:pt x="184"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48"/>
            <p:cNvSpPr/>
            <p:nvPr/>
          </p:nvSpPr>
          <p:spPr>
            <a:xfrm>
              <a:off x="3139275" y="3496275"/>
              <a:ext cx="11850" cy="11500"/>
            </a:xfrm>
            <a:custGeom>
              <a:avLst/>
              <a:gdLst/>
              <a:ahLst/>
              <a:cxnLst/>
              <a:rect l="l" t="t" r="r" b="b"/>
              <a:pathLst>
                <a:path w="474" h="460" extrusionOk="0">
                  <a:moveTo>
                    <a:pt x="230" y="130"/>
                  </a:moveTo>
                  <a:cubicBezTo>
                    <a:pt x="259" y="130"/>
                    <a:pt x="288" y="130"/>
                    <a:pt x="302" y="159"/>
                  </a:cubicBezTo>
                  <a:cubicBezTo>
                    <a:pt x="330" y="172"/>
                    <a:pt x="345" y="201"/>
                    <a:pt x="345" y="230"/>
                  </a:cubicBezTo>
                  <a:lnTo>
                    <a:pt x="345" y="245"/>
                  </a:lnTo>
                  <a:cubicBezTo>
                    <a:pt x="345" y="273"/>
                    <a:pt x="330" y="302"/>
                    <a:pt x="302" y="316"/>
                  </a:cubicBezTo>
                  <a:cubicBezTo>
                    <a:pt x="288" y="331"/>
                    <a:pt x="259" y="345"/>
                    <a:pt x="230" y="345"/>
                  </a:cubicBezTo>
                  <a:cubicBezTo>
                    <a:pt x="173" y="331"/>
                    <a:pt x="129" y="287"/>
                    <a:pt x="129" y="245"/>
                  </a:cubicBezTo>
                  <a:cubicBezTo>
                    <a:pt x="129" y="187"/>
                    <a:pt x="173" y="130"/>
                    <a:pt x="230" y="130"/>
                  </a:cubicBezTo>
                  <a:close/>
                  <a:moveTo>
                    <a:pt x="215" y="0"/>
                  </a:moveTo>
                  <a:cubicBezTo>
                    <a:pt x="158" y="0"/>
                    <a:pt x="101" y="44"/>
                    <a:pt x="58" y="86"/>
                  </a:cubicBezTo>
                  <a:cubicBezTo>
                    <a:pt x="14" y="130"/>
                    <a:pt x="1" y="187"/>
                    <a:pt x="1" y="258"/>
                  </a:cubicBezTo>
                  <a:cubicBezTo>
                    <a:pt x="14" y="360"/>
                    <a:pt x="101" y="459"/>
                    <a:pt x="215" y="459"/>
                  </a:cubicBezTo>
                  <a:lnTo>
                    <a:pt x="230" y="459"/>
                  </a:lnTo>
                  <a:cubicBezTo>
                    <a:pt x="288" y="459"/>
                    <a:pt x="345" y="446"/>
                    <a:pt x="388" y="417"/>
                  </a:cubicBezTo>
                  <a:cubicBezTo>
                    <a:pt x="431" y="373"/>
                    <a:pt x="460" y="316"/>
                    <a:pt x="474" y="258"/>
                  </a:cubicBezTo>
                  <a:lnTo>
                    <a:pt x="474" y="216"/>
                  </a:lnTo>
                  <a:cubicBezTo>
                    <a:pt x="460" y="159"/>
                    <a:pt x="431" y="101"/>
                    <a:pt x="388" y="57"/>
                  </a:cubicBezTo>
                  <a:cubicBezTo>
                    <a:pt x="345" y="15"/>
                    <a:pt x="273" y="0"/>
                    <a:pt x="2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48"/>
            <p:cNvSpPr/>
            <p:nvPr/>
          </p:nvSpPr>
          <p:spPr>
            <a:xfrm>
              <a:off x="3240500" y="3498025"/>
              <a:ext cx="8625" cy="8325"/>
            </a:xfrm>
            <a:custGeom>
              <a:avLst/>
              <a:gdLst/>
              <a:ahLst/>
              <a:cxnLst/>
              <a:rect l="l" t="t" r="r" b="b"/>
              <a:pathLst>
                <a:path w="345" h="333" extrusionOk="0">
                  <a:moveTo>
                    <a:pt x="184" y="0"/>
                  </a:moveTo>
                  <a:cubicBezTo>
                    <a:pt x="176" y="0"/>
                    <a:pt x="167" y="1"/>
                    <a:pt x="158" y="2"/>
                  </a:cubicBezTo>
                  <a:cubicBezTo>
                    <a:pt x="72" y="2"/>
                    <a:pt x="0" y="89"/>
                    <a:pt x="14" y="175"/>
                  </a:cubicBezTo>
                  <a:cubicBezTo>
                    <a:pt x="14" y="261"/>
                    <a:pt x="86" y="318"/>
                    <a:pt x="158" y="332"/>
                  </a:cubicBezTo>
                  <a:cubicBezTo>
                    <a:pt x="259" y="332"/>
                    <a:pt x="345" y="275"/>
                    <a:pt x="345" y="175"/>
                  </a:cubicBezTo>
                  <a:lnTo>
                    <a:pt x="345" y="146"/>
                  </a:lnTo>
                  <a:cubicBezTo>
                    <a:pt x="345" y="68"/>
                    <a:pt x="273" y="0"/>
                    <a:pt x="184"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48"/>
            <p:cNvSpPr/>
            <p:nvPr/>
          </p:nvSpPr>
          <p:spPr>
            <a:xfrm>
              <a:off x="3239050" y="3496275"/>
              <a:ext cx="11875" cy="11500"/>
            </a:xfrm>
            <a:custGeom>
              <a:avLst/>
              <a:gdLst/>
              <a:ahLst/>
              <a:cxnLst/>
              <a:rect l="l" t="t" r="r" b="b"/>
              <a:pathLst>
                <a:path w="475" h="460" extrusionOk="0">
                  <a:moveTo>
                    <a:pt x="244" y="130"/>
                  </a:moveTo>
                  <a:cubicBezTo>
                    <a:pt x="259" y="130"/>
                    <a:pt x="288" y="130"/>
                    <a:pt x="302" y="159"/>
                  </a:cubicBezTo>
                  <a:cubicBezTo>
                    <a:pt x="331" y="172"/>
                    <a:pt x="345" y="201"/>
                    <a:pt x="345" y="230"/>
                  </a:cubicBezTo>
                  <a:lnTo>
                    <a:pt x="345" y="245"/>
                  </a:lnTo>
                  <a:cubicBezTo>
                    <a:pt x="345" y="273"/>
                    <a:pt x="331" y="302"/>
                    <a:pt x="302" y="316"/>
                  </a:cubicBezTo>
                  <a:cubicBezTo>
                    <a:pt x="288" y="331"/>
                    <a:pt x="259" y="345"/>
                    <a:pt x="231" y="345"/>
                  </a:cubicBezTo>
                  <a:cubicBezTo>
                    <a:pt x="173" y="331"/>
                    <a:pt x="130" y="287"/>
                    <a:pt x="130" y="245"/>
                  </a:cubicBezTo>
                  <a:cubicBezTo>
                    <a:pt x="130" y="187"/>
                    <a:pt x="173" y="130"/>
                    <a:pt x="231" y="130"/>
                  </a:cubicBezTo>
                  <a:close/>
                  <a:moveTo>
                    <a:pt x="216" y="0"/>
                  </a:moveTo>
                  <a:cubicBezTo>
                    <a:pt x="158" y="0"/>
                    <a:pt x="101" y="44"/>
                    <a:pt x="58" y="86"/>
                  </a:cubicBezTo>
                  <a:cubicBezTo>
                    <a:pt x="15" y="130"/>
                    <a:pt x="1" y="187"/>
                    <a:pt x="1" y="258"/>
                  </a:cubicBezTo>
                  <a:cubicBezTo>
                    <a:pt x="15" y="360"/>
                    <a:pt x="101" y="459"/>
                    <a:pt x="216" y="459"/>
                  </a:cubicBezTo>
                  <a:lnTo>
                    <a:pt x="244" y="459"/>
                  </a:lnTo>
                  <a:cubicBezTo>
                    <a:pt x="288" y="459"/>
                    <a:pt x="345" y="446"/>
                    <a:pt x="388" y="417"/>
                  </a:cubicBezTo>
                  <a:cubicBezTo>
                    <a:pt x="432" y="373"/>
                    <a:pt x="460" y="316"/>
                    <a:pt x="474" y="258"/>
                  </a:cubicBezTo>
                  <a:lnTo>
                    <a:pt x="474" y="216"/>
                  </a:lnTo>
                  <a:cubicBezTo>
                    <a:pt x="460" y="159"/>
                    <a:pt x="432" y="101"/>
                    <a:pt x="388" y="57"/>
                  </a:cubicBezTo>
                  <a:cubicBezTo>
                    <a:pt x="345" y="15"/>
                    <a:pt x="273" y="0"/>
                    <a:pt x="2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48"/>
            <p:cNvSpPr/>
            <p:nvPr/>
          </p:nvSpPr>
          <p:spPr>
            <a:xfrm>
              <a:off x="3141425" y="3543300"/>
              <a:ext cx="7550" cy="7550"/>
            </a:xfrm>
            <a:custGeom>
              <a:avLst/>
              <a:gdLst/>
              <a:ahLst/>
              <a:cxnLst/>
              <a:rect l="l" t="t" r="r" b="b"/>
              <a:pathLst>
                <a:path w="302" h="302" extrusionOk="0">
                  <a:moveTo>
                    <a:pt x="1" y="0"/>
                  </a:moveTo>
                  <a:lnTo>
                    <a:pt x="1" y="301"/>
                  </a:lnTo>
                  <a:lnTo>
                    <a:pt x="302" y="301"/>
                  </a:lnTo>
                  <a:lnTo>
                    <a:pt x="302"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48"/>
            <p:cNvSpPr/>
            <p:nvPr/>
          </p:nvSpPr>
          <p:spPr>
            <a:xfrm>
              <a:off x="3140000" y="3541850"/>
              <a:ext cx="10425" cy="10425"/>
            </a:xfrm>
            <a:custGeom>
              <a:avLst/>
              <a:gdLst/>
              <a:ahLst/>
              <a:cxnLst/>
              <a:rect l="l" t="t" r="r" b="b"/>
              <a:pathLst>
                <a:path w="417" h="417" extrusionOk="0">
                  <a:moveTo>
                    <a:pt x="288" y="130"/>
                  </a:moveTo>
                  <a:lnTo>
                    <a:pt x="288" y="302"/>
                  </a:lnTo>
                  <a:lnTo>
                    <a:pt x="129" y="302"/>
                  </a:lnTo>
                  <a:lnTo>
                    <a:pt x="129" y="130"/>
                  </a:lnTo>
                  <a:close/>
                  <a:moveTo>
                    <a:pt x="58" y="1"/>
                  </a:moveTo>
                  <a:cubicBezTo>
                    <a:pt x="29" y="1"/>
                    <a:pt x="0" y="30"/>
                    <a:pt x="0" y="58"/>
                  </a:cubicBezTo>
                  <a:lnTo>
                    <a:pt x="0" y="359"/>
                  </a:lnTo>
                  <a:cubicBezTo>
                    <a:pt x="0" y="388"/>
                    <a:pt x="29" y="417"/>
                    <a:pt x="58" y="417"/>
                  </a:cubicBezTo>
                  <a:lnTo>
                    <a:pt x="359" y="417"/>
                  </a:lnTo>
                  <a:cubicBezTo>
                    <a:pt x="387" y="417"/>
                    <a:pt x="416" y="388"/>
                    <a:pt x="416" y="359"/>
                  </a:cubicBezTo>
                  <a:lnTo>
                    <a:pt x="416" y="58"/>
                  </a:lnTo>
                  <a:cubicBezTo>
                    <a:pt x="416" y="30"/>
                    <a:pt x="387" y="1"/>
                    <a:pt x="3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48"/>
            <p:cNvSpPr/>
            <p:nvPr/>
          </p:nvSpPr>
          <p:spPr>
            <a:xfrm>
              <a:off x="3191300" y="3543300"/>
              <a:ext cx="7575" cy="7550"/>
            </a:xfrm>
            <a:custGeom>
              <a:avLst/>
              <a:gdLst/>
              <a:ahLst/>
              <a:cxnLst/>
              <a:rect l="l" t="t" r="r" b="b"/>
              <a:pathLst>
                <a:path w="303" h="302" extrusionOk="0">
                  <a:moveTo>
                    <a:pt x="1" y="0"/>
                  </a:moveTo>
                  <a:lnTo>
                    <a:pt x="1" y="301"/>
                  </a:lnTo>
                  <a:lnTo>
                    <a:pt x="303" y="301"/>
                  </a:lnTo>
                  <a:lnTo>
                    <a:pt x="303"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48"/>
            <p:cNvSpPr/>
            <p:nvPr/>
          </p:nvSpPr>
          <p:spPr>
            <a:xfrm>
              <a:off x="3189875" y="3541850"/>
              <a:ext cx="10450" cy="10425"/>
            </a:xfrm>
            <a:custGeom>
              <a:avLst/>
              <a:gdLst/>
              <a:ahLst/>
              <a:cxnLst/>
              <a:rect l="l" t="t" r="r" b="b"/>
              <a:pathLst>
                <a:path w="418" h="417" extrusionOk="0">
                  <a:moveTo>
                    <a:pt x="288" y="130"/>
                  </a:moveTo>
                  <a:lnTo>
                    <a:pt x="288" y="302"/>
                  </a:lnTo>
                  <a:lnTo>
                    <a:pt x="130" y="302"/>
                  </a:lnTo>
                  <a:lnTo>
                    <a:pt x="130" y="130"/>
                  </a:lnTo>
                  <a:close/>
                  <a:moveTo>
                    <a:pt x="58" y="1"/>
                  </a:moveTo>
                  <a:cubicBezTo>
                    <a:pt x="29" y="1"/>
                    <a:pt x="0" y="30"/>
                    <a:pt x="0" y="58"/>
                  </a:cubicBezTo>
                  <a:lnTo>
                    <a:pt x="0" y="359"/>
                  </a:lnTo>
                  <a:cubicBezTo>
                    <a:pt x="0" y="388"/>
                    <a:pt x="29" y="417"/>
                    <a:pt x="58" y="417"/>
                  </a:cubicBezTo>
                  <a:lnTo>
                    <a:pt x="360" y="417"/>
                  </a:lnTo>
                  <a:cubicBezTo>
                    <a:pt x="389" y="417"/>
                    <a:pt x="417" y="388"/>
                    <a:pt x="417" y="359"/>
                  </a:cubicBezTo>
                  <a:lnTo>
                    <a:pt x="417" y="58"/>
                  </a:lnTo>
                  <a:cubicBezTo>
                    <a:pt x="417" y="30"/>
                    <a:pt x="389" y="1"/>
                    <a:pt x="3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48"/>
            <p:cNvSpPr/>
            <p:nvPr/>
          </p:nvSpPr>
          <p:spPr>
            <a:xfrm>
              <a:off x="3241225" y="3543300"/>
              <a:ext cx="7525" cy="7550"/>
            </a:xfrm>
            <a:custGeom>
              <a:avLst/>
              <a:gdLst/>
              <a:ahLst/>
              <a:cxnLst/>
              <a:rect l="l" t="t" r="r" b="b"/>
              <a:pathLst>
                <a:path w="301" h="302" extrusionOk="0">
                  <a:moveTo>
                    <a:pt x="0" y="0"/>
                  </a:moveTo>
                  <a:lnTo>
                    <a:pt x="0" y="301"/>
                  </a:lnTo>
                  <a:lnTo>
                    <a:pt x="301" y="301"/>
                  </a:lnTo>
                  <a:lnTo>
                    <a:pt x="301"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48"/>
            <p:cNvSpPr/>
            <p:nvPr/>
          </p:nvSpPr>
          <p:spPr>
            <a:xfrm>
              <a:off x="3239775" y="3541850"/>
              <a:ext cx="10425" cy="10425"/>
            </a:xfrm>
            <a:custGeom>
              <a:avLst/>
              <a:gdLst/>
              <a:ahLst/>
              <a:cxnLst/>
              <a:rect l="l" t="t" r="r" b="b"/>
              <a:pathLst>
                <a:path w="417" h="417" extrusionOk="0">
                  <a:moveTo>
                    <a:pt x="288" y="130"/>
                  </a:moveTo>
                  <a:lnTo>
                    <a:pt x="288" y="302"/>
                  </a:lnTo>
                  <a:lnTo>
                    <a:pt x="129" y="302"/>
                  </a:lnTo>
                  <a:lnTo>
                    <a:pt x="129" y="130"/>
                  </a:lnTo>
                  <a:close/>
                  <a:moveTo>
                    <a:pt x="58" y="1"/>
                  </a:moveTo>
                  <a:cubicBezTo>
                    <a:pt x="29" y="1"/>
                    <a:pt x="1" y="30"/>
                    <a:pt x="1" y="58"/>
                  </a:cubicBezTo>
                  <a:lnTo>
                    <a:pt x="1" y="359"/>
                  </a:lnTo>
                  <a:cubicBezTo>
                    <a:pt x="1" y="388"/>
                    <a:pt x="29" y="417"/>
                    <a:pt x="58" y="417"/>
                  </a:cubicBezTo>
                  <a:lnTo>
                    <a:pt x="359" y="417"/>
                  </a:lnTo>
                  <a:cubicBezTo>
                    <a:pt x="388" y="417"/>
                    <a:pt x="416" y="388"/>
                    <a:pt x="416" y="359"/>
                  </a:cubicBezTo>
                  <a:lnTo>
                    <a:pt x="416" y="58"/>
                  </a:lnTo>
                  <a:cubicBezTo>
                    <a:pt x="416" y="30"/>
                    <a:pt x="388" y="1"/>
                    <a:pt x="3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48"/>
            <p:cNvSpPr/>
            <p:nvPr/>
          </p:nvSpPr>
          <p:spPr>
            <a:xfrm>
              <a:off x="3235825" y="3458925"/>
              <a:ext cx="43450" cy="43475"/>
            </a:xfrm>
            <a:custGeom>
              <a:avLst/>
              <a:gdLst/>
              <a:ahLst/>
              <a:cxnLst/>
              <a:rect l="l" t="t" r="r" b="b"/>
              <a:pathLst>
                <a:path w="1738" h="1739" extrusionOk="0">
                  <a:moveTo>
                    <a:pt x="0" y="1"/>
                  </a:moveTo>
                  <a:lnTo>
                    <a:pt x="0" y="1739"/>
                  </a:lnTo>
                  <a:lnTo>
                    <a:pt x="1738" y="1739"/>
                  </a:lnTo>
                  <a:lnTo>
                    <a:pt x="1164" y="1178"/>
                  </a:lnTo>
                  <a:lnTo>
                    <a:pt x="0"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48"/>
            <p:cNvSpPr/>
            <p:nvPr/>
          </p:nvSpPr>
          <p:spPr>
            <a:xfrm>
              <a:off x="3234375" y="3457350"/>
              <a:ext cx="46700" cy="46825"/>
            </a:xfrm>
            <a:custGeom>
              <a:avLst/>
              <a:gdLst/>
              <a:ahLst/>
              <a:cxnLst/>
              <a:rect l="l" t="t" r="r" b="b"/>
              <a:pathLst>
                <a:path w="1868" h="1873" extrusionOk="0">
                  <a:moveTo>
                    <a:pt x="116" y="222"/>
                  </a:moveTo>
                  <a:lnTo>
                    <a:pt x="1637" y="1744"/>
                  </a:lnTo>
                  <a:lnTo>
                    <a:pt x="116" y="1744"/>
                  </a:lnTo>
                  <a:lnTo>
                    <a:pt x="116" y="222"/>
                  </a:lnTo>
                  <a:close/>
                  <a:moveTo>
                    <a:pt x="54" y="1"/>
                  </a:moveTo>
                  <a:cubicBezTo>
                    <a:pt x="46" y="1"/>
                    <a:pt x="38" y="3"/>
                    <a:pt x="29" y="7"/>
                  </a:cubicBezTo>
                  <a:cubicBezTo>
                    <a:pt x="16" y="21"/>
                    <a:pt x="1" y="35"/>
                    <a:pt x="1" y="64"/>
                  </a:cubicBezTo>
                  <a:lnTo>
                    <a:pt x="1" y="1802"/>
                  </a:lnTo>
                  <a:cubicBezTo>
                    <a:pt x="1" y="1844"/>
                    <a:pt x="29" y="1873"/>
                    <a:pt x="58" y="1873"/>
                  </a:cubicBezTo>
                  <a:lnTo>
                    <a:pt x="1796" y="1873"/>
                  </a:lnTo>
                  <a:cubicBezTo>
                    <a:pt x="1825" y="1873"/>
                    <a:pt x="1838" y="1859"/>
                    <a:pt x="1853" y="1830"/>
                  </a:cubicBezTo>
                  <a:cubicBezTo>
                    <a:pt x="1867" y="1802"/>
                    <a:pt x="1853" y="1773"/>
                    <a:pt x="1838" y="1758"/>
                  </a:cubicBezTo>
                  <a:lnTo>
                    <a:pt x="102" y="21"/>
                  </a:lnTo>
                  <a:cubicBezTo>
                    <a:pt x="91" y="11"/>
                    <a:pt x="74" y="1"/>
                    <a:pt x="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48"/>
            <p:cNvSpPr/>
            <p:nvPr/>
          </p:nvSpPr>
          <p:spPr>
            <a:xfrm>
              <a:off x="3232950" y="3456300"/>
              <a:ext cx="49200" cy="48975"/>
            </a:xfrm>
            <a:custGeom>
              <a:avLst/>
              <a:gdLst/>
              <a:ahLst/>
              <a:cxnLst/>
              <a:rect l="l" t="t" r="r" b="b"/>
              <a:pathLst>
                <a:path w="1968" h="1959" extrusionOk="0">
                  <a:moveTo>
                    <a:pt x="230" y="379"/>
                  </a:moveTo>
                  <a:lnTo>
                    <a:pt x="1580" y="1729"/>
                  </a:lnTo>
                  <a:lnTo>
                    <a:pt x="230" y="1729"/>
                  </a:lnTo>
                  <a:lnTo>
                    <a:pt x="230" y="379"/>
                  </a:lnTo>
                  <a:close/>
                  <a:moveTo>
                    <a:pt x="130" y="150"/>
                  </a:moveTo>
                  <a:lnTo>
                    <a:pt x="130" y="1829"/>
                  </a:lnTo>
                  <a:lnTo>
                    <a:pt x="1809" y="1829"/>
                  </a:lnTo>
                  <a:lnTo>
                    <a:pt x="130" y="150"/>
                  </a:lnTo>
                  <a:close/>
                  <a:moveTo>
                    <a:pt x="130" y="92"/>
                  </a:moveTo>
                  <a:lnTo>
                    <a:pt x="1867" y="1829"/>
                  </a:lnTo>
                  <a:lnTo>
                    <a:pt x="1867" y="1857"/>
                  </a:lnTo>
                  <a:lnTo>
                    <a:pt x="115" y="1857"/>
                  </a:lnTo>
                  <a:cubicBezTo>
                    <a:pt x="101" y="1857"/>
                    <a:pt x="101" y="1857"/>
                    <a:pt x="101" y="1844"/>
                  </a:cubicBezTo>
                  <a:lnTo>
                    <a:pt x="101" y="106"/>
                  </a:lnTo>
                  <a:cubicBezTo>
                    <a:pt x="101" y="106"/>
                    <a:pt x="101" y="92"/>
                    <a:pt x="115" y="92"/>
                  </a:cubicBezTo>
                  <a:close/>
                  <a:moveTo>
                    <a:pt x="107" y="0"/>
                  </a:moveTo>
                  <a:cubicBezTo>
                    <a:pt x="96" y="0"/>
                    <a:pt x="84" y="2"/>
                    <a:pt x="73" y="6"/>
                  </a:cubicBezTo>
                  <a:cubicBezTo>
                    <a:pt x="29" y="20"/>
                    <a:pt x="0" y="63"/>
                    <a:pt x="0" y="106"/>
                  </a:cubicBezTo>
                  <a:lnTo>
                    <a:pt x="0" y="1844"/>
                  </a:lnTo>
                  <a:cubicBezTo>
                    <a:pt x="0" y="1915"/>
                    <a:pt x="58" y="1959"/>
                    <a:pt x="115" y="1959"/>
                  </a:cubicBezTo>
                  <a:lnTo>
                    <a:pt x="1853" y="1959"/>
                  </a:lnTo>
                  <a:cubicBezTo>
                    <a:pt x="1895" y="1959"/>
                    <a:pt x="1939" y="1930"/>
                    <a:pt x="1953" y="1886"/>
                  </a:cubicBezTo>
                  <a:cubicBezTo>
                    <a:pt x="1968" y="1844"/>
                    <a:pt x="1968" y="1800"/>
                    <a:pt x="1924" y="1771"/>
                  </a:cubicBezTo>
                  <a:lnTo>
                    <a:pt x="187" y="35"/>
                  </a:lnTo>
                  <a:cubicBezTo>
                    <a:pt x="167" y="14"/>
                    <a:pt x="138" y="0"/>
                    <a:pt x="107"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48"/>
            <p:cNvSpPr/>
            <p:nvPr/>
          </p:nvSpPr>
          <p:spPr>
            <a:xfrm>
              <a:off x="3166550" y="3592100"/>
              <a:ext cx="16550" cy="38075"/>
            </a:xfrm>
            <a:custGeom>
              <a:avLst/>
              <a:gdLst/>
              <a:ahLst/>
              <a:cxnLst/>
              <a:rect l="l" t="t" r="r" b="b"/>
              <a:pathLst>
                <a:path w="662" h="1523" extrusionOk="0">
                  <a:moveTo>
                    <a:pt x="1" y="1"/>
                  </a:moveTo>
                  <a:lnTo>
                    <a:pt x="1" y="1523"/>
                  </a:lnTo>
                  <a:lnTo>
                    <a:pt x="661" y="1523"/>
                  </a:lnTo>
                  <a:lnTo>
                    <a:pt x="661" y="1307"/>
                  </a:lnTo>
                  <a:lnTo>
                    <a:pt x="244" y="1307"/>
                  </a:lnTo>
                  <a:lnTo>
                    <a:pt x="244" y="862"/>
                  </a:lnTo>
                  <a:lnTo>
                    <a:pt x="575" y="862"/>
                  </a:lnTo>
                  <a:lnTo>
                    <a:pt x="575" y="646"/>
                  </a:lnTo>
                  <a:lnTo>
                    <a:pt x="244" y="646"/>
                  </a:lnTo>
                  <a:lnTo>
                    <a:pt x="244" y="216"/>
                  </a:lnTo>
                  <a:lnTo>
                    <a:pt x="661" y="216"/>
                  </a:lnTo>
                  <a:lnTo>
                    <a:pt x="6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48"/>
            <p:cNvSpPr/>
            <p:nvPr/>
          </p:nvSpPr>
          <p:spPr>
            <a:xfrm>
              <a:off x="3186650" y="3592100"/>
              <a:ext cx="17975" cy="38075"/>
            </a:xfrm>
            <a:custGeom>
              <a:avLst/>
              <a:gdLst/>
              <a:ahLst/>
              <a:cxnLst/>
              <a:rect l="l" t="t" r="r" b="b"/>
              <a:pathLst>
                <a:path w="719" h="1523" extrusionOk="0">
                  <a:moveTo>
                    <a:pt x="359" y="216"/>
                  </a:moveTo>
                  <a:cubicBezTo>
                    <a:pt x="432" y="216"/>
                    <a:pt x="474" y="244"/>
                    <a:pt x="474" y="359"/>
                  </a:cubicBezTo>
                  <a:lnTo>
                    <a:pt x="474" y="589"/>
                  </a:lnTo>
                  <a:cubicBezTo>
                    <a:pt x="474" y="704"/>
                    <a:pt x="432" y="733"/>
                    <a:pt x="359" y="733"/>
                  </a:cubicBezTo>
                  <a:lnTo>
                    <a:pt x="244" y="733"/>
                  </a:lnTo>
                  <a:lnTo>
                    <a:pt x="244" y="216"/>
                  </a:lnTo>
                  <a:close/>
                  <a:moveTo>
                    <a:pt x="1" y="1"/>
                  </a:moveTo>
                  <a:lnTo>
                    <a:pt x="1" y="1523"/>
                  </a:lnTo>
                  <a:lnTo>
                    <a:pt x="244" y="1523"/>
                  </a:lnTo>
                  <a:lnTo>
                    <a:pt x="244" y="948"/>
                  </a:lnTo>
                  <a:lnTo>
                    <a:pt x="359" y="948"/>
                  </a:lnTo>
                  <a:cubicBezTo>
                    <a:pt x="604" y="948"/>
                    <a:pt x="719" y="819"/>
                    <a:pt x="719" y="575"/>
                  </a:cubicBezTo>
                  <a:lnTo>
                    <a:pt x="719" y="374"/>
                  </a:lnTo>
                  <a:cubicBezTo>
                    <a:pt x="719" y="130"/>
                    <a:pt x="604" y="1"/>
                    <a:pt x="3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48"/>
            <p:cNvSpPr/>
            <p:nvPr/>
          </p:nvSpPr>
          <p:spPr>
            <a:xfrm>
              <a:off x="3206375" y="3591400"/>
              <a:ext cx="17975" cy="39125"/>
            </a:xfrm>
            <a:custGeom>
              <a:avLst/>
              <a:gdLst/>
              <a:ahLst/>
              <a:cxnLst/>
              <a:rect l="l" t="t" r="r" b="b"/>
              <a:pathLst>
                <a:path w="719" h="1565" extrusionOk="0">
                  <a:moveTo>
                    <a:pt x="360" y="0"/>
                  </a:moveTo>
                  <a:cubicBezTo>
                    <a:pt x="131" y="0"/>
                    <a:pt x="16" y="144"/>
                    <a:pt x="16" y="387"/>
                  </a:cubicBezTo>
                  <a:cubicBezTo>
                    <a:pt x="16" y="560"/>
                    <a:pt x="73" y="689"/>
                    <a:pt x="274" y="862"/>
                  </a:cubicBezTo>
                  <a:cubicBezTo>
                    <a:pt x="432" y="1005"/>
                    <a:pt x="489" y="1091"/>
                    <a:pt x="489" y="1191"/>
                  </a:cubicBezTo>
                  <a:cubicBezTo>
                    <a:pt x="489" y="1306"/>
                    <a:pt x="432" y="1350"/>
                    <a:pt x="360" y="1350"/>
                  </a:cubicBezTo>
                  <a:cubicBezTo>
                    <a:pt x="274" y="1350"/>
                    <a:pt x="231" y="1306"/>
                    <a:pt x="231" y="1191"/>
                  </a:cubicBezTo>
                  <a:lnTo>
                    <a:pt x="231" y="1091"/>
                  </a:lnTo>
                  <a:lnTo>
                    <a:pt x="1" y="1091"/>
                  </a:lnTo>
                  <a:lnTo>
                    <a:pt x="1" y="1191"/>
                  </a:lnTo>
                  <a:cubicBezTo>
                    <a:pt x="1" y="1421"/>
                    <a:pt x="131" y="1564"/>
                    <a:pt x="360" y="1564"/>
                  </a:cubicBezTo>
                  <a:cubicBezTo>
                    <a:pt x="590" y="1564"/>
                    <a:pt x="719" y="1436"/>
                    <a:pt x="719" y="1191"/>
                  </a:cubicBezTo>
                  <a:cubicBezTo>
                    <a:pt x="719" y="1005"/>
                    <a:pt x="661" y="875"/>
                    <a:pt x="460" y="703"/>
                  </a:cubicBezTo>
                  <a:cubicBezTo>
                    <a:pt x="303" y="574"/>
                    <a:pt x="246" y="488"/>
                    <a:pt x="246" y="373"/>
                  </a:cubicBezTo>
                  <a:cubicBezTo>
                    <a:pt x="246" y="259"/>
                    <a:pt x="288" y="230"/>
                    <a:pt x="374" y="230"/>
                  </a:cubicBezTo>
                  <a:cubicBezTo>
                    <a:pt x="446" y="230"/>
                    <a:pt x="489" y="259"/>
                    <a:pt x="489" y="373"/>
                  </a:cubicBezTo>
                  <a:lnTo>
                    <a:pt x="489" y="431"/>
                  </a:lnTo>
                  <a:lnTo>
                    <a:pt x="719" y="431"/>
                  </a:lnTo>
                  <a:lnTo>
                    <a:pt x="719" y="387"/>
                  </a:lnTo>
                  <a:cubicBezTo>
                    <a:pt x="719" y="144"/>
                    <a:pt x="604" y="0"/>
                    <a:pt x="3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48"/>
            <p:cNvSpPr/>
            <p:nvPr/>
          </p:nvSpPr>
          <p:spPr>
            <a:xfrm>
              <a:off x="3110900" y="3691175"/>
              <a:ext cx="168375" cy="198150"/>
            </a:xfrm>
            <a:custGeom>
              <a:avLst/>
              <a:gdLst/>
              <a:ahLst/>
              <a:cxnLst/>
              <a:rect l="l" t="t" r="r" b="b"/>
              <a:pathLst>
                <a:path w="6735" h="7926" extrusionOk="0">
                  <a:moveTo>
                    <a:pt x="1" y="0"/>
                  </a:moveTo>
                  <a:lnTo>
                    <a:pt x="1" y="7925"/>
                  </a:lnTo>
                  <a:lnTo>
                    <a:pt x="6735" y="7925"/>
                  </a:lnTo>
                  <a:lnTo>
                    <a:pt x="6735" y="1752"/>
                  </a:lnTo>
                  <a:lnTo>
                    <a:pt x="6161" y="1178"/>
                  </a:lnTo>
                  <a:lnTo>
                    <a:pt x="4997"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48"/>
            <p:cNvSpPr/>
            <p:nvPr/>
          </p:nvSpPr>
          <p:spPr>
            <a:xfrm>
              <a:off x="3109475" y="3689725"/>
              <a:ext cx="171250" cy="201375"/>
            </a:xfrm>
            <a:custGeom>
              <a:avLst/>
              <a:gdLst/>
              <a:ahLst/>
              <a:cxnLst/>
              <a:rect l="l" t="t" r="r" b="b"/>
              <a:pathLst>
                <a:path w="6850" h="8055" extrusionOk="0">
                  <a:moveTo>
                    <a:pt x="5025" y="130"/>
                  </a:moveTo>
                  <a:lnTo>
                    <a:pt x="6734" y="1824"/>
                  </a:lnTo>
                  <a:lnTo>
                    <a:pt x="6734" y="7926"/>
                  </a:lnTo>
                  <a:lnTo>
                    <a:pt x="115" y="7926"/>
                  </a:lnTo>
                  <a:lnTo>
                    <a:pt x="115" y="130"/>
                  </a:lnTo>
                  <a:close/>
                  <a:moveTo>
                    <a:pt x="58" y="1"/>
                  </a:moveTo>
                  <a:cubicBezTo>
                    <a:pt x="29" y="1"/>
                    <a:pt x="1" y="30"/>
                    <a:pt x="1" y="58"/>
                  </a:cubicBezTo>
                  <a:lnTo>
                    <a:pt x="1" y="7983"/>
                  </a:lnTo>
                  <a:cubicBezTo>
                    <a:pt x="1" y="8026"/>
                    <a:pt x="29" y="8054"/>
                    <a:pt x="58" y="8054"/>
                  </a:cubicBezTo>
                  <a:lnTo>
                    <a:pt x="6792" y="8054"/>
                  </a:lnTo>
                  <a:cubicBezTo>
                    <a:pt x="6821" y="8054"/>
                    <a:pt x="6849" y="8026"/>
                    <a:pt x="6849" y="7983"/>
                  </a:cubicBezTo>
                  <a:lnTo>
                    <a:pt x="6849" y="1810"/>
                  </a:lnTo>
                  <a:cubicBezTo>
                    <a:pt x="6849" y="1781"/>
                    <a:pt x="6849" y="1766"/>
                    <a:pt x="6834" y="1752"/>
                  </a:cubicBezTo>
                  <a:lnTo>
                    <a:pt x="5098" y="15"/>
                  </a:lnTo>
                  <a:cubicBezTo>
                    <a:pt x="5083" y="1"/>
                    <a:pt x="5069" y="1"/>
                    <a:pt x="50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8"/>
            <p:cNvSpPr/>
            <p:nvPr/>
          </p:nvSpPr>
          <p:spPr>
            <a:xfrm>
              <a:off x="3108050" y="3688650"/>
              <a:ext cx="174100" cy="203550"/>
            </a:xfrm>
            <a:custGeom>
              <a:avLst/>
              <a:gdLst/>
              <a:ahLst/>
              <a:cxnLst/>
              <a:rect l="l" t="t" r="r" b="b"/>
              <a:pathLst>
                <a:path w="6964" h="8142" extrusionOk="0">
                  <a:moveTo>
                    <a:pt x="5069" y="216"/>
                  </a:moveTo>
                  <a:lnTo>
                    <a:pt x="6734" y="1895"/>
                  </a:lnTo>
                  <a:lnTo>
                    <a:pt x="6734" y="7925"/>
                  </a:lnTo>
                  <a:lnTo>
                    <a:pt x="230" y="7925"/>
                  </a:lnTo>
                  <a:lnTo>
                    <a:pt x="230" y="216"/>
                  </a:lnTo>
                  <a:close/>
                  <a:moveTo>
                    <a:pt x="130" y="130"/>
                  </a:moveTo>
                  <a:lnTo>
                    <a:pt x="130" y="8011"/>
                  </a:lnTo>
                  <a:lnTo>
                    <a:pt x="6834" y="8011"/>
                  </a:lnTo>
                  <a:lnTo>
                    <a:pt x="6834" y="1853"/>
                  </a:lnTo>
                  <a:lnTo>
                    <a:pt x="5111" y="130"/>
                  </a:lnTo>
                  <a:close/>
                  <a:moveTo>
                    <a:pt x="5111" y="86"/>
                  </a:moveTo>
                  <a:cubicBezTo>
                    <a:pt x="5111" y="86"/>
                    <a:pt x="5126" y="86"/>
                    <a:pt x="5126" y="101"/>
                  </a:cubicBezTo>
                  <a:lnTo>
                    <a:pt x="6863" y="1838"/>
                  </a:lnTo>
                  <a:lnTo>
                    <a:pt x="6863" y="1853"/>
                  </a:lnTo>
                  <a:lnTo>
                    <a:pt x="6863" y="8026"/>
                  </a:lnTo>
                  <a:cubicBezTo>
                    <a:pt x="6863" y="8040"/>
                    <a:pt x="6863" y="8055"/>
                    <a:pt x="6849" y="8055"/>
                  </a:cubicBezTo>
                  <a:lnTo>
                    <a:pt x="115" y="8055"/>
                  </a:lnTo>
                  <a:cubicBezTo>
                    <a:pt x="101" y="8055"/>
                    <a:pt x="101" y="8040"/>
                    <a:pt x="101" y="8026"/>
                  </a:cubicBezTo>
                  <a:lnTo>
                    <a:pt x="101" y="101"/>
                  </a:lnTo>
                  <a:cubicBezTo>
                    <a:pt x="101" y="101"/>
                    <a:pt x="101" y="86"/>
                    <a:pt x="115" y="86"/>
                  </a:cubicBezTo>
                  <a:close/>
                  <a:moveTo>
                    <a:pt x="115" y="0"/>
                  </a:moveTo>
                  <a:cubicBezTo>
                    <a:pt x="58" y="0"/>
                    <a:pt x="0" y="44"/>
                    <a:pt x="0" y="101"/>
                  </a:cubicBezTo>
                  <a:lnTo>
                    <a:pt x="0" y="8026"/>
                  </a:lnTo>
                  <a:cubicBezTo>
                    <a:pt x="0" y="8097"/>
                    <a:pt x="58" y="8141"/>
                    <a:pt x="115" y="8141"/>
                  </a:cubicBezTo>
                  <a:lnTo>
                    <a:pt x="6849" y="8141"/>
                  </a:lnTo>
                  <a:cubicBezTo>
                    <a:pt x="6906" y="8141"/>
                    <a:pt x="6964" y="8097"/>
                    <a:pt x="6964" y="8026"/>
                  </a:cubicBezTo>
                  <a:lnTo>
                    <a:pt x="6964" y="1853"/>
                  </a:lnTo>
                  <a:cubicBezTo>
                    <a:pt x="6964" y="1809"/>
                    <a:pt x="6949" y="1781"/>
                    <a:pt x="6920" y="1767"/>
                  </a:cubicBezTo>
                  <a:lnTo>
                    <a:pt x="5183" y="29"/>
                  </a:lnTo>
                  <a:cubicBezTo>
                    <a:pt x="5169" y="0"/>
                    <a:pt x="5140" y="0"/>
                    <a:pt x="511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8"/>
            <p:cNvSpPr/>
            <p:nvPr/>
          </p:nvSpPr>
          <p:spPr>
            <a:xfrm>
              <a:off x="3125275" y="3704425"/>
              <a:ext cx="139650" cy="101250"/>
            </a:xfrm>
            <a:custGeom>
              <a:avLst/>
              <a:gdLst/>
              <a:ahLst/>
              <a:cxnLst/>
              <a:rect l="l" t="t" r="r" b="b"/>
              <a:pathLst>
                <a:path w="5586" h="4050" extrusionOk="0">
                  <a:moveTo>
                    <a:pt x="0" y="1"/>
                  </a:moveTo>
                  <a:lnTo>
                    <a:pt x="0" y="4050"/>
                  </a:lnTo>
                  <a:lnTo>
                    <a:pt x="5586" y="4050"/>
                  </a:lnTo>
                  <a:lnTo>
                    <a:pt x="5586" y="805"/>
                  </a:lnTo>
                  <a:lnTo>
                    <a:pt x="4795" y="1"/>
                  </a:lnTo>
                  <a:close/>
                </a:path>
              </a:pathLst>
            </a:custGeom>
            <a:solidFill>
              <a:srgbClr val="87D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8"/>
            <p:cNvSpPr/>
            <p:nvPr/>
          </p:nvSpPr>
          <p:spPr>
            <a:xfrm>
              <a:off x="3248400" y="3704425"/>
              <a:ext cx="16525" cy="16550"/>
            </a:xfrm>
            <a:custGeom>
              <a:avLst/>
              <a:gdLst/>
              <a:ahLst/>
              <a:cxnLst/>
              <a:rect l="l" t="t" r="r" b="b"/>
              <a:pathLst>
                <a:path w="661" h="662" extrusionOk="0">
                  <a:moveTo>
                    <a:pt x="0" y="1"/>
                  </a:moveTo>
                  <a:lnTo>
                    <a:pt x="661" y="661"/>
                  </a:lnTo>
                  <a:lnTo>
                    <a:pt x="661" y="648"/>
                  </a:lnTo>
                  <a:lnTo>
                    <a:pt x="29" y="1"/>
                  </a:lnTo>
                  <a:close/>
                </a:path>
              </a:pathLst>
            </a:custGeom>
            <a:solidFill>
              <a:srgbClr val="939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8"/>
            <p:cNvSpPr/>
            <p:nvPr/>
          </p:nvSpPr>
          <p:spPr>
            <a:xfrm>
              <a:off x="3245150" y="3704425"/>
              <a:ext cx="19775" cy="20125"/>
            </a:xfrm>
            <a:custGeom>
              <a:avLst/>
              <a:gdLst/>
              <a:ahLst/>
              <a:cxnLst/>
              <a:rect l="l" t="t" r="r" b="b"/>
              <a:pathLst>
                <a:path w="791" h="805" extrusionOk="0">
                  <a:moveTo>
                    <a:pt x="0" y="1"/>
                  </a:moveTo>
                  <a:lnTo>
                    <a:pt x="791" y="805"/>
                  </a:lnTo>
                  <a:lnTo>
                    <a:pt x="791" y="661"/>
                  </a:lnTo>
                  <a:lnTo>
                    <a:pt x="130"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8"/>
            <p:cNvSpPr/>
            <p:nvPr/>
          </p:nvSpPr>
          <p:spPr>
            <a:xfrm>
              <a:off x="3123500" y="3703000"/>
              <a:ext cx="143200" cy="104475"/>
            </a:xfrm>
            <a:custGeom>
              <a:avLst/>
              <a:gdLst/>
              <a:ahLst/>
              <a:cxnLst/>
              <a:rect l="l" t="t" r="r" b="b"/>
              <a:pathLst>
                <a:path w="5728" h="4179" extrusionOk="0">
                  <a:moveTo>
                    <a:pt x="4996" y="130"/>
                  </a:moveTo>
                  <a:lnTo>
                    <a:pt x="5599" y="733"/>
                  </a:lnTo>
                  <a:lnTo>
                    <a:pt x="5599" y="4049"/>
                  </a:lnTo>
                  <a:lnTo>
                    <a:pt x="129" y="4049"/>
                  </a:lnTo>
                  <a:lnTo>
                    <a:pt x="129" y="130"/>
                  </a:lnTo>
                  <a:close/>
                  <a:moveTo>
                    <a:pt x="71" y="1"/>
                  </a:moveTo>
                  <a:cubicBezTo>
                    <a:pt x="29" y="1"/>
                    <a:pt x="0" y="29"/>
                    <a:pt x="0" y="58"/>
                  </a:cubicBezTo>
                  <a:lnTo>
                    <a:pt x="0" y="4107"/>
                  </a:lnTo>
                  <a:cubicBezTo>
                    <a:pt x="0" y="4150"/>
                    <a:pt x="29" y="4179"/>
                    <a:pt x="71" y="4179"/>
                  </a:cubicBezTo>
                  <a:lnTo>
                    <a:pt x="5657" y="4179"/>
                  </a:lnTo>
                  <a:cubicBezTo>
                    <a:pt x="5699" y="4179"/>
                    <a:pt x="5728" y="4150"/>
                    <a:pt x="5728" y="4107"/>
                  </a:cubicBezTo>
                  <a:lnTo>
                    <a:pt x="5728" y="705"/>
                  </a:lnTo>
                  <a:cubicBezTo>
                    <a:pt x="5728" y="690"/>
                    <a:pt x="5714" y="676"/>
                    <a:pt x="5714" y="661"/>
                  </a:cubicBezTo>
                  <a:lnTo>
                    <a:pt x="5067" y="15"/>
                  </a:lnTo>
                  <a:cubicBezTo>
                    <a:pt x="5054" y="15"/>
                    <a:pt x="5039" y="1"/>
                    <a:pt x="50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8"/>
            <p:cNvSpPr/>
            <p:nvPr/>
          </p:nvSpPr>
          <p:spPr>
            <a:xfrm>
              <a:off x="3122400" y="3701950"/>
              <a:ext cx="145400" cy="106600"/>
            </a:xfrm>
            <a:custGeom>
              <a:avLst/>
              <a:gdLst/>
              <a:ahLst/>
              <a:cxnLst/>
              <a:rect l="l" t="t" r="r" b="b"/>
              <a:pathLst>
                <a:path w="5816" h="4264" extrusionOk="0">
                  <a:moveTo>
                    <a:pt x="5025" y="215"/>
                  </a:moveTo>
                  <a:lnTo>
                    <a:pt x="5600" y="789"/>
                  </a:lnTo>
                  <a:lnTo>
                    <a:pt x="5600" y="4049"/>
                  </a:lnTo>
                  <a:lnTo>
                    <a:pt x="216" y="4049"/>
                  </a:lnTo>
                  <a:lnTo>
                    <a:pt x="216" y="215"/>
                  </a:lnTo>
                  <a:close/>
                  <a:moveTo>
                    <a:pt x="130" y="129"/>
                  </a:moveTo>
                  <a:lnTo>
                    <a:pt x="130" y="4135"/>
                  </a:lnTo>
                  <a:lnTo>
                    <a:pt x="5686" y="4135"/>
                  </a:lnTo>
                  <a:lnTo>
                    <a:pt x="5686" y="747"/>
                  </a:lnTo>
                  <a:lnTo>
                    <a:pt x="5054" y="129"/>
                  </a:lnTo>
                  <a:close/>
                  <a:moveTo>
                    <a:pt x="5069" y="86"/>
                  </a:moveTo>
                  <a:cubicBezTo>
                    <a:pt x="5069" y="86"/>
                    <a:pt x="5083" y="86"/>
                    <a:pt x="5083" y="100"/>
                  </a:cubicBezTo>
                  <a:lnTo>
                    <a:pt x="5714" y="732"/>
                  </a:lnTo>
                  <a:lnTo>
                    <a:pt x="5714" y="747"/>
                  </a:lnTo>
                  <a:lnTo>
                    <a:pt x="5714" y="4149"/>
                  </a:lnTo>
                  <a:cubicBezTo>
                    <a:pt x="5714" y="4164"/>
                    <a:pt x="5714" y="4177"/>
                    <a:pt x="5701" y="4177"/>
                  </a:cubicBezTo>
                  <a:lnTo>
                    <a:pt x="115" y="4177"/>
                  </a:lnTo>
                  <a:cubicBezTo>
                    <a:pt x="101" y="4177"/>
                    <a:pt x="101" y="4164"/>
                    <a:pt x="101" y="4149"/>
                  </a:cubicBezTo>
                  <a:lnTo>
                    <a:pt x="101" y="100"/>
                  </a:lnTo>
                  <a:cubicBezTo>
                    <a:pt x="101" y="100"/>
                    <a:pt x="101" y="86"/>
                    <a:pt x="115" y="86"/>
                  </a:cubicBezTo>
                  <a:close/>
                  <a:moveTo>
                    <a:pt x="115" y="0"/>
                  </a:moveTo>
                  <a:cubicBezTo>
                    <a:pt x="44" y="0"/>
                    <a:pt x="0" y="43"/>
                    <a:pt x="0" y="100"/>
                  </a:cubicBezTo>
                  <a:lnTo>
                    <a:pt x="0" y="4149"/>
                  </a:lnTo>
                  <a:cubicBezTo>
                    <a:pt x="0" y="4221"/>
                    <a:pt x="44" y="4263"/>
                    <a:pt x="115" y="4263"/>
                  </a:cubicBezTo>
                  <a:lnTo>
                    <a:pt x="5701" y="4263"/>
                  </a:lnTo>
                  <a:cubicBezTo>
                    <a:pt x="5772" y="4263"/>
                    <a:pt x="5815" y="4221"/>
                    <a:pt x="5815" y="4149"/>
                  </a:cubicBezTo>
                  <a:lnTo>
                    <a:pt x="5815" y="747"/>
                  </a:lnTo>
                  <a:cubicBezTo>
                    <a:pt x="5815" y="718"/>
                    <a:pt x="5801" y="689"/>
                    <a:pt x="5787" y="660"/>
                  </a:cubicBezTo>
                  <a:lnTo>
                    <a:pt x="5140" y="29"/>
                  </a:lnTo>
                  <a:cubicBezTo>
                    <a:pt x="5126" y="14"/>
                    <a:pt x="5098" y="0"/>
                    <a:pt x="5069"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8"/>
            <p:cNvSpPr/>
            <p:nvPr/>
          </p:nvSpPr>
          <p:spPr>
            <a:xfrm>
              <a:off x="3235825" y="3691175"/>
              <a:ext cx="43450" cy="43800"/>
            </a:xfrm>
            <a:custGeom>
              <a:avLst/>
              <a:gdLst/>
              <a:ahLst/>
              <a:cxnLst/>
              <a:rect l="l" t="t" r="r" b="b"/>
              <a:pathLst>
                <a:path w="1738" h="1752" extrusionOk="0">
                  <a:moveTo>
                    <a:pt x="0" y="0"/>
                  </a:moveTo>
                  <a:lnTo>
                    <a:pt x="0" y="1752"/>
                  </a:lnTo>
                  <a:lnTo>
                    <a:pt x="1738" y="1752"/>
                  </a:lnTo>
                  <a:lnTo>
                    <a:pt x="1164" y="1178"/>
                  </a:lnTo>
                  <a:lnTo>
                    <a:pt x="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8"/>
            <p:cNvSpPr/>
            <p:nvPr/>
          </p:nvSpPr>
          <p:spPr>
            <a:xfrm>
              <a:off x="3234375" y="3689725"/>
              <a:ext cx="46700" cy="46700"/>
            </a:xfrm>
            <a:custGeom>
              <a:avLst/>
              <a:gdLst/>
              <a:ahLst/>
              <a:cxnLst/>
              <a:rect l="l" t="t" r="r" b="b"/>
              <a:pathLst>
                <a:path w="1868" h="1868" extrusionOk="0">
                  <a:moveTo>
                    <a:pt x="116" y="216"/>
                  </a:moveTo>
                  <a:lnTo>
                    <a:pt x="1637" y="1738"/>
                  </a:lnTo>
                  <a:lnTo>
                    <a:pt x="116" y="1738"/>
                  </a:lnTo>
                  <a:lnTo>
                    <a:pt x="116" y="216"/>
                  </a:lnTo>
                  <a:close/>
                  <a:moveTo>
                    <a:pt x="29" y="1"/>
                  </a:moveTo>
                  <a:cubicBezTo>
                    <a:pt x="16" y="15"/>
                    <a:pt x="1" y="43"/>
                    <a:pt x="1" y="58"/>
                  </a:cubicBezTo>
                  <a:lnTo>
                    <a:pt x="1" y="1810"/>
                  </a:lnTo>
                  <a:cubicBezTo>
                    <a:pt x="1" y="1839"/>
                    <a:pt x="29" y="1867"/>
                    <a:pt x="58" y="1867"/>
                  </a:cubicBezTo>
                  <a:lnTo>
                    <a:pt x="1796" y="1867"/>
                  </a:lnTo>
                  <a:cubicBezTo>
                    <a:pt x="1825" y="1867"/>
                    <a:pt x="1838" y="1852"/>
                    <a:pt x="1853" y="1824"/>
                  </a:cubicBezTo>
                  <a:cubicBezTo>
                    <a:pt x="1867" y="1810"/>
                    <a:pt x="1853" y="1781"/>
                    <a:pt x="1838" y="1752"/>
                  </a:cubicBezTo>
                  <a:lnTo>
                    <a:pt x="102" y="15"/>
                  </a:lnTo>
                  <a:cubicBezTo>
                    <a:pt x="87" y="1"/>
                    <a:pt x="58" y="1"/>
                    <a:pt x="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8"/>
            <p:cNvSpPr/>
            <p:nvPr/>
          </p:nvSpPr>
          <p:spPr>
            <a:xfrm>
              <a:off x="3232950" y="3688500"/>
              <a:ext cx="49200" cy="48975"/>
            </a:xfrm>
            <a:custGeom>
              <a:avLst/>
              <a:gdLst/>
              <a:ahLst/>
              <a:cxnLst/>
              <a:rect l="l" t="t" r="r" b="b"/>
              <a:pathLst>
                <a:path w="1968" h="1959" extrusionOk="0">
                  <a:moveTo>
                    <a:pt x="230" y="380"/>
                  </a:moveTo>
                  <a:lnTo>
                    <a:pt x="1580" y="1744"/>
                  </a:lnTo>
                  <a:lnTo>
                    <a:pt x="230" y="1744"/>
                  </a:lnTo>
                  <a:lnTo>
                    <a:pt x="230" y="380"/>
                  </a:lnTo>
                  <a:close/>
                  <a:moveTo>
                    <a:pt x="130" y="150"/>
                  </a:moveTo>
                  <a:lnTo>
                    <a:pt x="130" y="1830"/>
                  </a:lnTo>
                  <a:lnTo>
                    <a:pt x="1809" y="1830"/>
                  </a:lnTo>
                  <a:lnTo>
                    <a:pt x="130" y="150"/>
                  </a:lnTo>
                  <a:close/>
                  <a:moveTo>
                    <a:pt x="115" y="92"/>
                  </a:moveTo>
                  <a:cubicBezTo>
                    <a:pt x="115" y="92"/>
                    <a:pt x="130" y="92"/>
                    <a:pt x="130" y="107"/>
                  </a:cubicBezTo>
                  <a:lnTo>
                    <a:pt x="1867" y="1844"/>
                  </a:lnTo>
                  <a:lnTo>
                    <a:pt x="1867" y="1859"/>
                  </a:lnTo>
                  <a:lnTo>
                    <a:pt x="1853" y="1873"/>
                  </a:lnTo>
                  <a:lnTo>
                    <a:pt x="115" y="1873"/>
                  </a:lnTo>
                  <a:cubicBezTo>
                    <a:pt x="101" y="1873"/>
                    <a:pt x="101" y="1859"/>
                    <a:pt x="101" y="1859"/>
                  </a:cubicBezTo>
                  <a:lnTo>
                    <a:pt x="101" y="107"/>
                  </a:lnTo>
                  <a:lnTo>
                    <a:pt x="115" y="92"/>
                  </a:lnTo>
                  <a:close/>
                  <a:moveTo>
                    <a:pt x="107" y="1"/>
                  </a:moveTo>
                  <a:cubicBezTo>
                    <a:pt x="95" y="1"/>
                    <a:pt x="84" y="3"/>
                    <a:pt x="73" y="6"/>
                  </a:cubicBezTo>
                  <a:cubicBezTo>
                    <a:pt x="29" y="21"/>
                    <a:pt x="0" y="64"/>
                    <a:pt x="0" y="107"/>
                  </a:cubicBezTo>
                  <a:lnTo>
                    <a:pt x="0" y="1859"/>
                  </a:lnTo>
                  <a:cubicBezTo>
                    <a:pt x="0" y="1916"/>
                    <a:pt x="58" y="1959"/>
                    <a:pt x="115" y="1959"/>
                  </a:cubicBezTo>
                  <a:lnTo>
                    <a:pt x="1853" y="1959"/>
                  </a:lnTo>
                  <a:cubicBezTo>
                    <a:pt x="1895" y="1959"/>
                    <a:pt x="1939" y="1930"/>
                    <a:pt x="1953" y="1888"/>
                  </a:cubicBezTo>
                  <a:cubicBezTo>
                    <a:pt x="1968" y="1859"/>
                    <a:pt x="1968" y="1801"/>
                    <a:pt x="1924" y="1773"/>
                  </a:cubicBezTo>
                  <a:lnTo>
                    <a:pt x="187" y="35"/>
                  </a:lnTo>
                  <a:cubicBezTo>
                    <a:pt x="166" y="14"/>
                    <a:pt x="137" y="1"/>
                    <a:pt x="10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8"/>
            <p:cNvSpPr/>
            <p:nvPr/>
          </p:nvSpPr>
          <p:spPr>
            <a:xfrm>
              <a:off x="3183075" y="3766175"/>
              <a:ext cx="33750" cy="21925"/>
            </a:xfrm>
            <a:custGeom>
              <a:avLst/>
              <a:gdLst/>
              <a:ahLst/>
              <a:cxnLst/>
              <a:rect l="l" t="t" r="r" b="b"/>
              <a:pathLst>
                <a:path w="1350" h="877" extrusionOk="0">
                  <a:moveTo>
                    <a:pt x="674" y="0"/>
                  </a:moveTo>
                  <a:cubicBezTo>
                    <a:pt x="301" y="0"/>
                    <a:pt x="0" y="201"/>
                    <a:pt x="0" y="431"/>
                  </a:cubicBezTo>
                  <a:cubicBezTo>
                    <a:pt x="0" y="676"/>
                    <a:pt x="301" y="877"/>
                    <a:pt x="674" y="877"/>
                  </a:cubicBezTo>
                  <a:cubicBezTo>
                    <a:pt x="1048" y="877"/>
                    <a:pt x="1350" y="676"/>
                    <a:pt x="1350" y="431"/>
                  </a:cubicBezTo>
                  <a:cubicBezTo>
                    <a:pt x="1350" y="201"/>
                    <a:pt x="1048" y="0"/>
                    <a:pt x="6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8"/>
            <p:cNvSpPr/>
            <p:nvPr/>
          </p:nvSpPr>
          <p:spPr>
            <a:xfrm>
              <a:off x="3183075" y="3718800"/>
              <a:ext cx="14725" cy="58175"/>
            </a:xfrm>
            <a:custGeom>
              <a:avLst/>
              <a:gdLst/>
              <a:ahLst/>
              <a:cxnLst/>
              <a:rect l="l" t="t" r="r" b="b"/>
              <a:pathLst>
                <a:path w="589" h="2327" extrusionOk="0">
                  <a:moveTo>
                    <a:pt x="588" y="0"/>
                  </a:moveTo>
                  <a:lnTo>
                    <a:pt x="588" y="0"/>
                  </a:lnTo>
                  <a:cubicBezTo>
                    <a:pt x="546" y="73"/>
                    <a:pt x="488" y="130"/>
                    <a:pt x="431" y="187"/>
                  </a:cubicBezTo>
                  <a:lnTo>
                    <a:pt x="345" y="632"/>
                  </a:lnTo>
                  <a:lnTo>
                    <a:pt x="0" y="2326"/>
                  </a:lnTo>
                  <a:lnTo>
                    <a:pt x="129" y="2326"/>
                  </a:lnTo>
                  <a:lnTo>
                    <a:pt x="58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8"/>
            <p:cNvSpPr/>
            <p:nvPr/>
          </p:nvSpPr>
          <p:spPr>
            <a:xfrm>
              <a:off x="3168000" y="3718800"/>
              <a:ext cx="29800" cy="23700"/>
            </a:xfrm>
            <a:custGeom>
              <a:avLst/>
              <a:gdLst/>
              <a:ahLst/>
              <a:cxnLst/>
              <a:rect l="l" t="t" r="r" b="b"/>
              <a:pathLst>
                <a:path w="1192" h="948" extrusionOk="0">
                  <a:moveTo>
                    <a:pt x="1191" y="0"/>
                  </a:moveTo>
                  <a:cubicBezTo>
                    <a:pt x="1149" y="73"/>
                    <a:pt x="1091" y="130"/>
                    <a:pt x="1034" y="187"/>
                  </a:cubicBezTo>
                  <a:cubicBezTo>
                    <a:pt x="904" y="287"/>
                    <a:pt x="761" y="360"/>
                    <a:pt x="588" y="374"/>
                  </a:cubicBezTo>
                  <a:cubicBezTo>
                    <a:pt x="129" y="431"/>
                    <a:pt x="0" y="919"/>
                    <a:pt x="0" y="948"/>
                  </a:cubicBezTo>
                  <a:cubicBezTo>
                    <a:pt x="90" y="793"/>
                    <a:pt x="250" y="685"/>
                    <a:pt x="437" y="685"/>
                  </a:cubicBezTo>
                  <a:cubicBezTo>
                    <a:pt x="458" y="685"/>
                    <a:pt x="480" y="686"/>
                    <a:pt x="502" y="689"/>
                  </a:cubicBezTo>
                  <a:cubicBezTo>
                    <a:pt x="646" y="689"/>
                    <a:pt x="804" y="676"/>
                    <a:pt x="948" y="632"/>
                  </a:cubicBezTo>
                  <a:cubicBezTo>
                    <a:pt x="990" y="618"/>
                    <a:pt x="1034" y="589"/>
                    <a:pt x="1076" y="561"/>
                  </a:cubicBezTo>
                  <a:lnTo>
                    <a:pt x="119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8"/>
            <p:cNvSpPr/>
            <p:nvPr/>
          </p:nvSpPr>
          <p:spPr>
            <a:xfrm>
              <a:off x="3159375" y="3824325"/>
              <a:ext cx="29100" cy="38050"/>
            </a:xfrm>
            <a:custGeom>
              <a:avLst/>
              <a:gdLst/>
              <a:ahLst/>
              <a:cxnLst/>
              <a:rect l="l" t="t" r="r" b="b"/>
              <a:pathLst>
                <a:path w="1164" h="1522" extrusionOk="0">
                  <a:moveTo>
                    <a:pt x="1" y="0"/>
                  </a:moveTo>
                  <a:lnTo>
                    <a:pt x="187" y="1522"/>
                  </a:lnTo>
                  <a:lnTo>
                    <a:pt x="518" y="1522"/>
                  </a:lnTo>
                  <a:lnTo>
                    <a:pt x="604" y="718"/>
                  </a:lnTo>
                  <a:lnTo>
                    <a:pt x="675" y="1522"/>
                  </a:lnTo>
                  <a:lnTo>
                    <a:pt x="1006" y="1522"/>
                  </a:lnTo>
                  <a:lnTo>
                    <a:pt x="1163" y="0"/>
                  </a:lnTo>
                  <a:lnTo>
                    <a:pt x="962" y="0"/>
                  </a:lnTo>
                  <a:lnTo>
                    <a:pt x="833" y="1221"/>
                  </a:lnTo>
                  <a:lnTo>
                    <a:pt x="719" y="0"/>
                  </a:lnTo>
                  <a:lnTo>
                    <a:pt x="489" y="0"/>
                  </a:lnTo>
                  <a:lnTo>
                    <a:pt x="374" y="1206"/>
                  </a:lnTo>
                  <a:lnTo>
                    <a:pt x="24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8"/>
            <p:cNvSpPr/>
            <p:nvPr/>
          </p:nvSpPr>
          <p:spPr>
            <a:xfrm>
              <a:off x="3189150" y="3824325"/>
              <a:ext cx="21225" cy="38050"/>
            </a:xfrm>
            <a:custGeom>
              <a:avLst/>
              <a:gdLst/>
              <a:ahLst/>
              <a:cxnLst/>
              <a:rect l="l" t="t" r="r" b="b"/>
              <a:pathLst>
                <a:path w="849" h="1522" extrusionOk="0">
                  <a:moveTo>
                    <a:pt x="418" y="259"/>
                  </a:moveTo>
                  <a:lnTo>
                    <a:pt x="533" y="1034"/>
                  </a:lnTo>
                  <a:lnTo>
                    <a:pt x="303" y="1034"/>
                  </a:lnTo>
                  <a:lnTo>
                    <a:pt x="418" y="259"/>
                  </a:lnTo>
                  <a:close/>
                  <a:moveTo>
                    <a:pt x="245" y="0"/>
                  </a:moveTo>
                  <a:lnTo>
                    <a:pt x="1" y="1522"/>
                  </a:lnTo>
                  <a:lnTo>
                    <a:pt x="230" y="1522"/>
                  </a:lnTo>
                  <a:lnTo>
                    <a:pt x="259" y="1250"/>
                  </a:lnTo>
                  <a:lnTo>
                    <a:pt x="561" y="1250"/>
                  </a:lnTo>
                  <a:lnTo>
                    <a:pt x="604" y="1522"/>
                  </a:lnTo>
                  <a:lnTo>
                    <a:pt x="848" y="1522"/>
                  </a:lnTo>
                  <a:lnTo>
                    <a:pt x="6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8"/>
            <p:cNvSpPr/>
            <p:nvPr/>
          </p:nvSpPr>
          <p:spPr>
            <a:xfrm>
              <a:off x="3209975" y="3824325"/>
              <a:ext cx="20850" cy="38050"/>
            </a:xfrm>
            <a:custGeom>
              <a:avLst/>
              <a:gdLst/>
              <a:ahLst/>
              <a:cxnLst/>
              <a:rect l="l" t="t" r="r" b="b"/>
              <a:pathLst>
                <a:path w="834" h="1522" extrusionOk="0">
                  <a:moveTo>
                    <a:pt x="0" y="0"/>
                  </a:moveTo>
                  <a:lnTo>
                    <a:pt x="245" y="1522"/>
                  </a:lnTo>
                  <a:lnTo>
                    <a:pt x="603" y="1522"/>
                  </a:lnTo>
                  <a:lnTo>
                    <a:pt x="833" y="0"/>
                  </a:lnTo>
                  <a:lnTo>
                    <a:pt x="618" y="0"/>
                  </a:lnTo>
                  <a:lnTo>
                    <a:pt x="431" y="1250"/>
                  </a:lnTo>
                  <a:lnTo>
                    <a:pt x="24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8"/>
            <p:cNvSpPr/>
            <p:nvPr/>
          </p:nvSpPr>
          <p:spPr>
            <a:xfrm>
              <a:off x="2877275" y="3923750"/>
              <a:ext cx="168350" cy="198150"/>
            </a:xfrm>
            <a:custGeom>
              <a:avLst/>
              <a:gdLst/>
              <a:ahLst/>
              <a:cxnLst/>
              <a:rect l="l" t="t" r="r" b="b"/>
              <a:pathLst>
                <a:path w="6734" h="7926" extrusionOk="0">
                  <a:moveTo>
                    <a:pt x="0" y="1"/>
                  </a:moveTo>
                  <a:lnTo>
                    <a:pt x="0" y="7925"/>
                  </a:lnTo>
                  <a:lnTo>
                    <a:pt x="6733" y="7925"/>
                  </a:lnTo>
                  <a:lnTo>
                    <a:pt x="6733" y="1737"/>
                  </a:lnTo>
                  <a:lnTo>
                    <a:pt x="6159" y="1163"/>
                  </a:lnTo>
                  <a:lnTo>
                    <a:pt x="4981"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8"/>
            <p:cNvSpPr/>
            <p:nvPr/>
          </p:nvSpPr>
          <p:spPr>
            <a:xfrm>
              <a:off x="2875450" y="3921950"/>
              <a:ext cx="171600" cy="201375"/>
            </a:xfrm>
            <a:custGeom>
              <a:avLst/>
              <a:gdLst/>
              <a:ahLst/>
              <a:cxnLst/>
              <a:rect l="l" t="t" r="r" b="b"/>
              <a:pathLst>
                <a:path w="6864" h="8055" extrusionOk="0">
                  <a:moveTo>
                    <a:pt x="5041" y="130"/>
                  </a:moveTo>
                  <a:lnTo>
                    <a:pt x="6735" y="1838"/>
                  </a:lnTo>
                  <a:lnTo>
                    <a:pt x="6735" y="7925"/>
                  </a:lnTo>
                  <a:lnTo>
                    <a:pt x="131" y="7925"/>
                  </a:lnTo>
                  <a:lnTo>
                    <a:pt x="131" y="130"/>
                  </a:lnTo>
                  <a:close/>
                  <a:moveTo>
                    <a:pt x="73" y="0"/>
                  </a:moveTo>
                  <a:cubicBezTo>
                    <a:pt x="30" y="0"/>
                    <a:pt x="1" y="29"/>
                    <a:pt x="1" y="73"/>
                  </a:cubicBezTo>
                  <a:lnTo>
                    <a:pt x="1" y="7997"/>
                  </a:lnTo>
                  <a:cubicBezTo>
                    <a:pt x="1" y="8026"/>
                    <a:pt x="30" y="8055"/>
                    <a:pt x="73" y="8055"/>
                  </a:cubicBezTo>
                  <a:lnTo>
                    <a:pt x="6806" y="8055"/>
                  </a:lnTo>
                  <a:cubicBezTo>
                    <a:pt x="6835" y="8055"/>
                    <a:pt x="6863" y="8026"/>
                    <a:pt x="6863" y="7997"/>
                  </a:cubicBezTo>
                  <a:lnTo>
                    <a:pt x="6863" y="1809"/>
                  </a:lnTo>
                  <a:cubicBezTo>
                    <a:pt x="6863" y="1795"/>
                    <a:pt x="6863" y="1767"/>
                    <a:pt x="6850" y="1767"/>
                  </a:cubicBezTo>
                  <a:lnTo>
                    <a:pt x="5112" y="29"/>
                  </a:lnTo>
                  <a:cubicBezTo>
                    <a:pt x="5098" y="15"/>
                    <a:pt x="5083" y="0"/>
                    <a:pt x="50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8"/>
            <p:cNvSpPr/>
            <p:nvPr/>
          </p:nvSpPr>
          <p:spPr>
            <a:xfrm>
              <a:off x="2874400" y="3920875"/>
              <a:ext cx="173750" cy="203525"/>
            </a:xfrm>
            <a:custGeom>
              <a:avLst/>
              <a:gdLst/>
              <a:ahLst/>
              <a:cxnLst/>
              <a:rect l="l" t="t" r="r" b="b"/>
              <a:pathLst>
                <a:path w="6950" h="8141" extrusionOk="0">
                  <a:moveTo>
                    <a:pt x="5054" y="215"/>
                  </a:moveTo>
                  <a:lnTo>
                    <a:pt x="6733" y="1896"/>
                  </a:lnTo>
                  <a:lnTo>
                    <a:pt x="6733" y="7926"/>
                  </a:lnTo>
                  <a:lnTo>
                    <a:pt x="215" y="7926"/>
                  </a:lnTo>
                  <a:lnTo>
                    <a:pt x="215" y="215"/>
                  </a:lnTo>
                  <a:close/>
                  <a:moveTo>
                    <a:pt x="129" y="129"/>
                  </a:moveTo>
                  <a:lnTo>
                    <a:pt x="129" y="8026"/>
                  </a:lnTo>
                  <a:lnTo>
                    <a:pt x="6819" y="8026"/>
                  </a:lnTo>
                  <a:lnTo>
                    <a:pt x="6819" y="1852"/>
                  </a:lnTo>
                  <a:lnTo>
                    <a:pt x="5096" y="129"/>
                  </a:lnTo>
                  <a:close/>
                  <a:moveTo>
                    <a:pt x="5111" y="101"/>
                  </a:moveTo>
                  <a:lnTo>
                    <a:pt x="6848" y="1838"/>
                  </a:lnTo>
                  <a:cubicBezTo>
                    <a:pt x="6863" y="1838"/>
                    <a:pt x="6863" y="1838"/>
                    <a:pt x="6863" y="1852"/>
                  </a:cubicBezTo>
                  <a:lnTo>
                    <a:pt x="6863" y="8040"/>
                  </a:lnTo>
                  <a:lnTo>
                    <a:pt x="6848" y="8054"/>
                  </a:lnTo>
                  <a:lnTo>
                    <a:pt x="115" y="8054"/>
                  </a:lnTo>
                  <a:cubicBezTo>
                    <a:pt x="100" y="8054"/>
                    <a:pt x="100" y="8040"/>
                    <a:pt x="100" y="8040"/>
                  </a:cubicBezTo>
                  <a:lnTo>
                    <a:pt x="100" y="116"/>
                  </a:lnTo>
                  <a:cubicBezTo>
                    <a:pt x="100" y="101"/>
                    <a:pt x="100" y="101"/>
                    <a:pt x="115" y="101"/>
                  </a:cubicBezTo>
                  <a:close/>
                  <a:moveTo>
                    <a:pt x="115" y="1"/>
                  </a:moveTo>
                  <a:cubicBezTo>
                    <a:pt x="43" y="1"/>
                    <a:pt x="0" y="43"/>
                    <a:pt x="0" y="116"/>
                  </a:cubicBezTo>
                  <a:lnTo>
                    <a:pt x="0" y="8040"/>
                  </a:lnTo>
                  <a:cubicBezTo>
                    <a:pt x="0" y="8098"/>
                    <a:pt x="43" y="8140"/>
                    <a:pt x="115" y="8140"/>
                  </a:cubicBezTo>
                  <a:lnTo>
                    <a:pt x="6848" y="8140"/>
                  </a:lnTo>
                  <a:cubicBezTo>
                    <a:pt x="6905" y="8140"/>
                    <a:pt x="6949" y="8098"/>
                    <a:pt x="6949" y="8040"/>
                  </a:cubicBezTo>
                  <a:lnTo>
                    <a:pt x="6949" y="1852"/>
                  </a:lnTo>
                  <a:cubicBezTo>
                    <a:pt x="6949" y="1823"/>
                    <a:pt x="6949" y="1795"/>
                    <a:pt x="6920" y="1766"/>
                  </a:cubicBezTo>
                  <a:lnTo>
                    <a:pt x="5183" y="29"/>
                  </a:lnTo>
                  <a:cubicBezTo>
                    <a:pt x="5169" y="14"/>
                    <a:pt x="5140" y="1"/>
                    <a:pt x="5096"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8"/>
            <p:cNvSpPr/>
            <p:nvPr/>
          </p:nvSpPr>
          <p:spPr>
            <a:xfrm>
              <a:off x="2891250" y="3937025"/>
              <a:ext cx="140000" cy="101225"/>
            </a:xfrm>
            <a:custGeom>
              <a:avLst/>
              <a:gdLst/>
              <a:ahLst/>
              <a:cxnLst/>
              <a:rect l="l" t="t" r="r" b="b"/>
              <a:pathLst>
                <a:path w="5600" h="4049" extrusionOk="0">
                  <a:moveTo>
                    <a:pt x="1" y="0"/>
                  </a:moveTo>
                  <a:lnTo>
                    <a:pt x="1" y="4049"/>
                  </a:lnTo>
                  <a:lnTo>
                    <a:pt x="5600" y="4049"/>
                  </a:lnTo>
                  <a:lnTo>
                    <a:pt x="5600" y="790"/>
                  </a:lnTo>
                  <a:lnTo>
                    <a:pt x="4811" y="0"/>
                  </a:lnTo>
                  <a:close/>
                </a:path>
              </a:pathLst>
            </a:custGeom>
            <a:solidFill>
              <a:srgbClr val="87D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8"/>
            <p:cNvSpPr/>
            <p:nvPr/>
          </p:nvSpPr>
          <p:spPr>
            <a:xfrm>
              <a:off x="3014725" y="3937025"/>
              <a:ext cx="16525" cy="16525"/>
            </a:xfrm>
            <a:custGeom>
              <a:avLst/>
              <a:gdLst/>
              <a:ahLst/>
              <a:cxnLst/>
              <a:rect l="l" t="t" r="r" b="b"/>
              <a:pathLst>
                <a:path w="661" h="661" extrusionOk="0">
                  <a:moveTo>
                    <a:pt x="0" y="0"/>
                  </a:moveTo>
                  <a:lnTo>
                    <a:pt x="661" y="661"/>
                  </a:lnTo>
                  <a:lnTo>
                    <a:pt x="661" y="632"/>
                  </a:lnTo>
                  <a:lnTo>
                    <a:pt x="29" y="0"/>
                  </a:lnTo>
                  <a:close/>
                </a:path>
              </a:pathLst>
            </a:custGeom>
            <a:solidFill>
              <a:srgbClr val="939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8"/>
            <p:cNvSpPr/>
            <p:nvPr/>
          </p:nvSpPr>
          <p:spPr>
            <a:xfrm>
              <a:off x="3011500" y="3937025"/>
              <a:ext cx="19750" cy="19775"/>
            </a:xfrm>
            <a:custGeom>
              <a:avLst/>
              <a:gdLst/>
              <a:ahLst/>
              <a:cxnLst/>
              <a:rect l="l" t="t" r="r" b="b"/>
              <a:pathLst>
                <a:path w="790" h="791" extrusionOk="0">
                  <a:moveTo>
                    <a:pt x="1" y="0"/>
                  </a:moveTo>
                  <a:lnTo>
                    <a:pt x="790" y="790"/>
                  </a:lnTo>
                  <a:lnTo>
                    <a:pt x="790" y="661"/>
                  </a:lnTo>
                  <a:lnTo>
                    <a:pt x="129" y="0"/>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8"/>
            <p:cNvSpPr/>
            <p:nvPr/>
          </p:nvSpPr>
          <p:spPr>
            <a:xfrm>
              <a:off x="2889825" y="3935225"/>
              <a:ext cx="142875" cy="104475"/>
            </a:xfrm>
            <a:custGeom>
              <a:avLst/>
              <a:gdLst/>
              <a:ahLst/>
              <a:cxnLst/>
              <a:rect l="l" t="t" r="r" b="b"/>
              <a:pathLst>
                <a:path w="5715" h="4179" extrusionOk="0">
                  <a:moveTo>
                    <a:pt x="4996" y="130"/>
                  </a:moveTo>
                  <a:lnTo>
                    <a:pt x="5586" y="733"/>
                  </a:lnTo>
                  <a:lnTo>
                    <a:pt x="5586" y="4050"/>
                  </a:lnTo>
                  <a:lnTo>
                    <a:pt x="130" y="4050"/>
                  </a:lnTo>
                  <a:lnTo>
                    <a:pt x="130" y="130"/>
                  </a:lnTo>
                  <a:close/>
                  <a:moveTo>
                    <a:pt x="58" y="1"/>
                  </a:moveTo>
                  <a:cubicBezTo>
                    <a:pt x="29" y="1"/>
                    <a:pt x="0" y="30"/>
                    <a:pt x="0" y="72"/>
                  </a:cubicBezTo>
                  <a:lnTo>
                    <a:pt x="0" y="4121"/>
                  </a:lnTo>
                  <a:cubicBezTo>
                    <a:pt x="0" y="4149"/>
                    <a:pt x="29" y="4178"/>
                    <a:pt x="58" y="4178"/>
                  </a:cubicBezTo>
                  <a:lnTo>
                    <a:pt x="5657" y="4178"/>
                  </a:lnTo>
                  <a:cubicBezTo>
                    <a:pt x="5685" y="4178"/>
                    <a:pt x="5714" y="4149"/>
                    <a:pt x="5714" y="4121"/>
                  </a:cubicBezTo>
                  <a:lnTo>
                    <a:pt x="5714" y="704"/>
                  </a:lnTo>
                  <a:cubicBezTo>
                    <a:pt x="5714" y="690"/>
                    <a:pt x="5714" y="675"/>
                    <a:pt x="5700" y="661"/>
                  </a:cubicBezTo>
                  <a:lnTo>
                    <a:pt x="5069" y="30"/>
                  </a:lnTo>
                  <a:cubicBezTo>
                    <a:pt x="5054" y="15"/>
                    <a:pt x="5040" y="1"/>
                    <a:pt x="50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8"/>
            <p:cNvSpPr/>
            <p:nvPr/>
          </p:nvSpPr>
          <p:spPr>
            <a:xfrm>
              <a:off x="2888375" y="3934150"/>
              <a:ext cx="145750" cy="106975"/>
            </a:xfrm>
            <a:custGeom>
              <a:avLst/>
              <a:gdLst/>
              <a:ahLst/>
              <a:cxnLst/>
              <a:rect l="l" t="t" r="r" b="b"/>
              <a:pathLst>
                <a:path w="5830" h="4279" extrusionOk="0">
                  <a:moveTo>
                    <a:pt x="5026" y="216"/>
                  </a:moveTo>
                  <a:lnTo>
                    <a:pt x="5600" y="790"/>
                  </a:lnTo>
                  <a:lnTo>
                    <a:pt x="5600" y="4049"/>
                  </a:lnTo>
                  <a:lnTo>
                    <a:pt x="230" y="4049"/>
                  </a:lnTo>
                  <a:lnTo>
                    <a:pt x="230" y="216"/>
                  </a:lnTo>
                  <a:close/>
                  <a:moveTo>
                    <a:pt x="131" y="130"/>
                  </a:moveTo>
                  <a:lnTo>
                    <a:pt x="131" y="4150"/>
                  </a:lnTo>
                  <a:lnTo>
                    <a:pt x="5701" y="4150"/>
                  </a:lnTo>
                  <a:lnTo>
                    <a:pt x="5701" y="762"/>
                  </a:lnTo>
                  <a:lnTo>
                    <a:pt x="5069" y="130"/>
                  </a:lnTo>
                  <a:close/>
                  <a:moveTo>
                    <a:pt x="5083" y="101"/>
                  </a:moveTo>
                  <a:lnTo>
                    <a:pt x="5730" y="733"/>
                  </a:lnTo>
                  <a:lnTo>
                    <a:pt x="5730" y="747"/>
                  </a:lnTo>
                  <a:lnTo>
                    <a:pt x="5730" y="4164"/>
                  </a:lnTo>
                  <a:lnTo>
                    <a:pt x="5715" y="4179"/>
                  </a:lnTo>
                  <a:lnTo>
                    <a:pt x="116" y="4179"/>
                  </a:lnTo>
                  <a:lnTo>
                    <a:pt x="102" y="4164"/>
                  </a:lnTo>
                  <a:lnTo>
                    <a:pt x="102" y="115"/>
                  </a:lnTo>
                  <a:cubicBezTo>
                    <a:pt x="102" y="101"/>
                    <a:pt x="116" y="101"/>
                    <a:pt x="116" y="101"/>
                  </a:cubicBezTo>
                  <a:close/>
                  <a:moveTo>
                    <a:pt x="116" y="0"/>
                  </a:moveTo>
                  <a:cubicBezTo>
                    <a:pt x="58" y="0"/>
                    <a:pt x="1" y="44"/>
                    <a:pt x="1" y="115"/>
                  </a:cubicBezTo>
                  <a:lnTo>
                    <a:pt x="1" y="4164"/>
                  </a:lnTo>
                  <a:cubicBezTo>
                    <a:pt x="1" y="4221"/>
                    <a:pt x="58" y="4279"/>
                    <a:pt x="116" y="4279"/>
                  </a:cubicBezTo>
                  <a:lnTo>
                    <a:pt x="5715" y="4279"/>
                  </a:lnTo>
                  <a:cubicBezTo>
                    <a:pt x="5772" y="4279"/>
                    <a:pt x="5830" y="4221"/>
                    <a:pt x="5830" y="4164"/>
                  </a:cubicBezTo>
                  <a:lnTo>
                    <a:pt x="5830" y="747"/>
                  </a:lnTo>
                  <a:cubicBezTo>
                    <a:pt x="5830" y="718"/>
                    <a:pt x="5816" y="689"/>
                    <a:pt x="5787" y="676"/>
                  </a:cubicBezTo>
                  <a:lnTo>
                    <a:pt x="5155" y="29"/>
                  </a:lnTo>
                  <a:cubicBezTo>
                    <a:pt x="5140" y="15"/>
                    <a:pt x="5112" y="0"/>
                    <a:pt x="50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8"/>
            <p:cNvSpPr/>
            <p:nvPr/>
          </p:nvSpPr>
          <p:spPr>
            <a:xfrm>
              <a:off x="3001800" y="3923750"/>
              <a:ext cx="43825" cy="43450"/>
            </a:xfrm>
            <a:custGeom>
              <a:avLst/>
              <a:gdLst/>
              <a:ahLst/>
              <a:cxnLst/>
              <a:rect l="l" t="t" r="r" b="b"/>
              <a:pathLst>
                <a:path w="1753" h="1738" extrusionOk="0">
                  <a:moveTo>
                    <a:pt x="0" y="1"/>
                  </a:moveTo>
                  <a:lnTo>
                    <a:pt x="0" y="1737"/>
                  </a:lnTo>
                  <a:lnTo>
                    <a:pt x="1752" y="1737"/>
                  </a:lnTo>
                  <a:lnTo>
                    <a:pt x="1178" y="1163"/>
                  </a:lnTo>
                  <a:lnTo>
                    <a:pt x="0"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8"/>
            <p:cNvSpPr/>
            <p:nvPr/>
          </p:nvSpPr>
          <p:spPr>
            <a:xfrm>
              <a:off x="3000375" y="3922075"/>
              <a:ext cx="46675" cy="46550"/>
            </a:xfrm>
            <a:custGeom>
              <a:avLst/>
              <a:gdLst/>
              <a:ahLst/>
              <a:cxnLst/>
              <a:rect l="l" t="t" r="r" b="b"/>
              <a:pathLst>
                <a:path w="1867" h="1862" extrusionOk="0">
                  <a:moveTo>
                    <a:pt x="130" y="211"/>
                  </a:moveTo>
                  <a:lnTo>
                    <a:pt x="1652" y="1733"/>
                  </a:lnTo>
                  <a:lnTo>
                    <a:pt x="130" y="1733"/>
                  </a:lnTo>
                  <a:lnTo>
                    <a:pt x="130" y="211"/>
                  </a:lnTo>
                  <a:close/>
                  <a:moveTo>
                    <a:pt x="68" y="0"/>
                  </a:moveTo>
                  <a:cubicBezTo>
                    <a:pt x="58" y="0"/>
                    <a:pt x="49" y="4"/>
                    <a:pt x="44" y="10"/>
                  </a:cubicBezTo>
                  <a:cubicBezTo>
                    <a:pt x="15" y="10"/>
                    <a:pt x="0" y="39"/>
                    <a:pt x="0" y="68"/>
                  </a:cubicBezTo>
                  <a:lnTo>
                    <a:pt x="0" y="1804"/>
                  </a:lnTo>
                  <a:cubicBezTo>
                    <a:pt x="0" y="1833"/>
                    <a:pt x="29" y="1862"/>
                    <a:pt x="57" y="1862"/>
                  </a:cubicBezTo>
                  <a:lnTo>
                    <a:pt x="1809" y="1862"/>
                  </a:lnTo>
                  <a:cubicBezTo>
                    <a:pt x="1824" y="1862"/>
                    <a:pt x="1853" y="1848"/>
                    <a:pt x="1866" y="1819"/>
                  </a:cubicBezTo>
                  <a:cubicBezTo>
                    <a:pt x="1866" y="1804"/>
                    <a:pt x="1866" y="1775"/>
                    <a:pt x="1853" y="1762"/>
                  </a:cubicBezTo>
                  <a:lnTo>
                    <a:pt x="115" y="24"/>
                  </a:lnTo>
                  <a:cubicBezTo>
                    <a:pt x="98" y="7"/>
                    <a:pt x="82" y="0"/>
                    <a:pt x="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8"/>
            <p:cNvSpPr/>
            <p:nvPr/>
          </p:nvSpPr>
          <p:spPr>
            <a:xfrm>
              <a:off x="2999300" y="3920825"/>
              <a:ext cx="49175" cy="49225"/>
            </a:xfrm>
            <a:custGeom>
              <a:avLst/>
              <a:gdLst/>
              <a:ahLst/>
              <a:cxnLst/>
              <a:rect l="l" t="t" r="r" b="b"/>
              <a:pathLst>
                <a:path w="1967" h="1969" extrusionOk="0">
                  <a:moveTo>
                    <a:pt x="215" y="376"/>
                  </a:moveTo>
                  <a:lnTo>
                    <a:pt x="1580" y="1739"/>
                  </a:lnTo>
                  <a:lnTo>
                    <a:pt x="215" y="1739"/>
                  </a:lnTo>
                  <a:lnTo>
                    <a:pt x="215" y="376"/>
                  </a:lnTo>
                  <a:close/>
                  <a:moveTo>
                    <a:pt x="129" y="146"/>
                  </a:moveTo>
                  <a:lnTo>
                    <a:pt x="129" y="1840"/>
                  </a:lnTo>
                  <a:lnTo>
                    <a:pt x="1810" y="1840"/>
                  </a:lnTo>
                  <a:lnTo>
                    <a:pt x="129" y="146"/>
                  </a:lnTo>
                  <a:close/>
                  <a:moveTo>
                    <a:pt x="115" y="103"/>
                  </a:moveTo>
                  <a:lnTo>
                    <a:pt x="1852" y="1840"/>
                  </a:lnTo>
                  <a:cubicBezTo>
                    <a:pt x="1867" y="1840"/>
                    <a:pt x="1867" y="1854"/>
                    <a:pt x="1867" y="1854"/>
                  </a:cubicBezTo>
                  <a:lnTo>
                    <a:pt x="1852" y="1869"/>
                  </a:lnTo>
                  <a:lnTo>
                    <a:pt x="100" y="1869"/>
                  </a:lnTo>
                  <a:lnTo>
                    <a:pt x="87" y="1854"/>
                  </a:lnTo>
                  <a:lnTo>
                    <a:pt x="87" y="118"/>
                  </a:lnTo>
                  <a:cubicBezTo>
                    <a:pt x="87" y="103"/>
                    <a:pt x="100" y="103"/>
                    <a:pt x="100" y="103"/>
                  </a:cubicBezTo>
                  <a:close/>
                  <a:moveTo>
                    <a:pt x="114" y="1"/>
                  </a:moveTo>
                  <a:cubicBezTo>
                    <a:pt x="98" y="1"/>
                    <a:pt x="83" y="6"/>
                    <a:pt x="72" y="16"/>
                  </a:cubicBezTo>
                  <a:cubicBezTo>
                    <a:pt x="29" y="31"/>
                    <a:pt x="1" y="74"/>
                    <a:pt x="1" y="118"/>
                  </a:cubicBezTo>
                  <a:lnTo>
                    <a:pt x="1" y="1854"/>
                  </a:lnTo>
                  <a:cubicBezTo>
                    <a:pt x="1" y="1912"/>
                    <a:pt x="43" y="1969"/>
                    <a:pt x="100" y="1969"/>
                  </a:cubicBezTo>
                  <a:lnTo>
                    <a:pt x="1852" y="1969"/>
                  </a:lnTo>
                  <a:cubicBezTo>
                    <a:pt x="1896" y="1969"/>
                    <a:pt x="1938" y="1940"/>
                    <a:pt x="1953" y="1898"/>
                  </a:cubicBezTo>
                  <a:cubicBezTo>
                    <a:pt x="1967" y="1854"/>
                    <a:pt x="1953" y="1812"/>
                    <a:pt x="1924" y="1768"/>
                  </a:cubicBezTo>
                  <a:lnTo>
                    <a:pt x="187" y="31"/>
                  </a:lnTo>
                  <a:cubicBezTo>
                    <a:pt x="169" y="14"/>
                    <a:pt x="140" y="1"/>
                    <a:pt x="114"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8"/>
            <p:cNvSpPr/>
            <p:nvPr/>
          </p:nvSpPr>
          <p:spPr>
            <a:xfrm>
              <a:off x="2915325" y="3965575"/>
              <a:ext cx="28725" cy="54400"/>
            </a:xfrm>
            <a:custGeom>
              <a:avLst/>
              <a:gdLst/>
              <a:ahLst/>
              <a:cxnLst/>
              <a:rect l="l" t="t" r="r" b="b"/>
              <a:pathLst>
                <a:path w="1149" h="2176" extrusionOk="0">
                  <a:moveTo>
                    <a:pt x="1084" y="0"/>
                  </a:moveTo>
                  <a:cubicBezTo>
                    <a:pt x="1066" y="0"/>
                    <a:pt x="1048" y="7"/>
                    <a:pt x="1034" y="22"/>
                  </a:cubicBezTo>
                  <a:lnTo>
                    <a:pt x="14" y="1040"/>
                  </a:lnTo>
                  <a:cubicBezTo>
                    <a:pt x="0" y="1069"/>
                    <a:pt x="0" y="1113"/>
                    <a:pt x="14" y="1127"/>
                  </a:cubicBezTo>
                  <a:lnTo>
                    <a:pt x="1034" y="2160"/>
                  </a:lnTo>
                  <a:cubicBezTo>
                    <a:pt x="1048" y="2160"/>
                    <a:pt x="1062" y="2175"/>
                    <a:pt x="1091" y="2175"/>
                  </a:cubicBezTo>
                  <a:cubicBezTo>
                    <a:pt x="1105" y="2175"/>
                    <a:pt x="1120" y="2160"/>
                    <a:pt x="1134" y="2160"/>
                  </a:cubicBezTo>
                  <a:cubicBezTo>
                    <a:pt x="1149" y="2131"/>
                    <a:pt x="1149" y="2089"/>
                    <a:pt x="1134" y="2060"/>
                  </a:cubicBezTo>
                  <a:lnTo>
                    <a:pt x="157" y="1084"/>
                  </a:lnTo>
                  <a:lnTo>
                    <a:pt x="1134" y="108"/>
                  </a:lnTo>
                  <a:cubicBezTo>
                    <a:pt x="1149" y="79"/>
                    <a:pt x="1149" y="50"/>
                    <a:pt x="1134" y="22"/>
                  </a:cubicBezTo>
                  <a:cubicBezTo>
                    <a:pt x="1119" y="7"/>
                    <a:pt x="1102" y="0"/>
                    <a:pt x="10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8"/>
            <p:cNvSpPr/>
            <p:nvPr/>
          </p:nvSpPr>
          <p:spPr>
            <a:xfrm>
              <a:off x="2978475" y="3965575"/>
              <a:ext cx="28750" cy="54400"/>
            </a:xfrm>
            <a:custGeom>
              <a:avLst/>
              <a:gdLst/>
              <a:ahLst/>
              <a:cxnLst/>
              <a:rect l="l" t="t" r="r" b="b"/>
              <a:pathLst>
                <a:path w="1150" h="2176" extrusionOk="0">
                  <a:moveTo>
                    <a:pt x="65" y="0"/>
                  </a:moveTo>
                  <a:cubicBezTo>
                    <a:pt x="47" y="0"/>
                    <a:pt x="29" y="7"/>
                    <a:pt x="15" y="22"/>
                  </a:cubicBezTo>
                  <a:cubicBezTo>
                    <a:pt x="1" y="50"/>
                    <a:pt x="1" y="79"/>
                    <a:pt x="15" y="108"/>
                  </a:cubicBezTo>
                  <a:lnTo>
                    <a:pt x="991" y="1084"/>
                  </a:lnTo>
                  <a:lnTo>
                    <a:pt x="15" y="2060"/>
                  </a:lnTo>
                  <a:cubicBezTo>
                    <a:pt x="1" y="2089"/>
                    <a:pt x="1" y="2131"/>
                    <a:pt x="15" y="2160"/>
                  </a:cubicBezTo>
                  <a:cubicBezTo>
                    <a:pt x="30" y="2160"/>
                    <a:pt x="43" y="2175"/>
                    <a:pt x="72" y="2175"/>
                  </a:cubicBezTo>
                  <a:cubicBezTo>
                    <a:pt x="87" y="2175"/>
                    <a:pt x="101" y="2160"/>
                    <a:pt x="116" y="2160"/>
                  </a:cubicBezTo>
                  <a:lnTo>
                    <a:pt x="1134" y="1127"/>
                  </a:lnTo>
                  <a:cubicBezTo>
                    <a:pt x="1149" y="1127"/>
                    <a:pt x="1149" y="1098"/>
                    <a:pt x="1149" y="1084"/>
                  </a:cubicBezTo>
                  <a:cubicBezTo>
                    <a:pt x="1149" y="1069"/>
                    <a:pt x="1149" y="1055"/>
                    <a:pt x="1134" y="1040"/>
                  </a:cubicBezTo>
                  <a:lnTo>
                    <a:pt x="116" y="22"/>
                  </a:lnTo>
                  <a:cubicBezTo>
                    <a:pt x="101" y="7"/>
                    <a:pt x="83" y="0"/>
                    <a:pt x="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8"/>
            <p:cNvSpPr/>
            <p:nvPr/>
          </p:nvSpPr>
          <p:spPr>
            <a:xfrm>
              <a:off x="2953350" y="3965600"/>
              <a:ext cx="15825" cy="54375"/>
            </a:xfrm>
            <a:custGeom>
              <a:avLst/>
              <a:gdLst/>
              <a:ahLst/>
              <a:cxnLst/>
              <a:rect l="l" t="t" r="r" b="b"/>
              <a:pathLst>
                <a:path w="633" h="2175" extrusionOk="0">
                  <a:moveTo>
                    <a:pt x="552" y="1"/>
                  </a:moveTo>
                  <a:cubicBezTo>
                    <a:pt x="528" y="1"/>
                    <a:pt x="503" y="16"/>
                    <a:pt x="503" y="49"/>
                  </a:cubicBezTo>
                  <a:lnTo>
                    <a:pt x="15" y="2102"/>
                  </a:lnTo>
                  <a:cubicBezTo>
                    <a:pt x="1" y="2130"/>
                    <a:pt x="30" y="2159"/>
                    <a:pt x="58" y="2174"/>
                  </a:cubicBezTo>
                  <a:lnTo>
                    <a:pt x="72" y="2174"/>
                  </a:lnTo>
                  <a:cubicBezTo>
                    <a:pt x="101" y="2174"/>
                    <a:pt x="130" y="2159"/>
                    <a:pt x="130" y="2130"/>
                  </a:cubicBezTo>
                  <a:lnTo>
                    <a:pt x="618" y="78"/>
                  </a:lnTo>
                  <a:cubicBezTo>
                    <a:pt x="633" y="49"/>
                    <a:pt x="604" y="6"/>
                    <a:pt x="575" y="6"/>
                  </a:cubicBezTo>
                  <a:cubicBezTo>
                    <a:pt x="568" y="2"/>
                    <a:pt x="560" y="1"/>
                    <a:pt x="5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8"/>
            <p:cNvSpPr/>
            <p:nvPr/>
          </p:nvSpPr>
          <p:spPr>
            <a:xfrm>
              <a:off x="2918175" y="4056550"/>
              <a:ext cx="18700" cy="38425"/>
            </a:xfrm>
            <a:custGeom>
              <a:avLst/>
              <a:gdLst/>
              <a:ahLst/>
              <a:cxnLst/>
              <a:rect l="l" t="t" r="r" b="b"/>
              <a:pathLst>
                <a:path w="748" h="1537" extrusionOk="0">
                  <a:moveTo>
                    <a:pt x="1" y="1"/>
                  </a:moveTo>
                  <a:lnTo>
                    <a:pt x="1" y="1536"/>
                  </a:lnTo>
                  <a:lnTo>
                    <a:pt x="231" y="1536"/>
                  </a:lnTo>
                  <a:lnTo>
                    <a:pt x="231" y="876"/>
                  </a:lnTo>
                  <a:lnTo>
                    <a:pt x="503" y="876"/>
                  </a:lnTo>
                  <a:lnTo>
                    <a:pt x="503" y="1536"/>
                  </a:lnTo>
                  <a:lnTo>
                    <a:pt x="747" y="1536"/>
                  </a:lnTo>
                  <a:lnTo>
                    <a:pt x="747" y="1"/>
                  </a:lnTo>
                  <a:lnTo>
                    <a:pt x="503" y="1"/>
                  </a:lnTo>
                  <a:lnTo>
                    <a:pt x="503" y="661"/>
                  </a:lnTo>
                  <a:lnTo>
                    <a:pt x="231" y="661"/>
                  </a:lnTo>
                  <a:lnTo>
                    <a:pt x="2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8"/>
            <p:cNvSpPr/>
            <p:nvPr/>
          </p:nvSpPr>
          <p:spPr>
            <a:xfrm>
              <a:off x="2939350" y="4056550"/>
              <a:ext cx="18675" cy="38425"/>
            </a:xfrm>
            <a:custGeom>
              <a:avLst/>
              <a:gdLst/>
              <a:ahLst/>
              <a:cxnLst/>
              <a:rect l="l" t="t" r="r" b="b"/>
              <a:pathLst>
                <a:path w="747" h="1537" extrusionOk="0">
                  <a:moveTo>
                    <a:pt x="15" y="1"/>
                  </a:moveTo>
                  <a:lnTo>
                    <a:pt x="0" y="230"/>
                  </a:lnTo>
                  <a:lnTo>
                    <a:pt x="259" y="230"/>
                  </a:lnTo>
                  <a:lnTo>
                    <a:pt x="259" y="1536"/>
                  </a:lnTo>
                  <a:lnTo>
                    <a:pt x="503" y="1536"/>
                  </a:lnTo>
                  <a:lnTo>
                    <a:pt x="503" y="230"/>
                  </a:lnTo>
                  <a:lnTo>
                    <a:pt x="747" y="230"/>
                  </a:lnTo>
                  <a:lnTo>
                    <a:pt x="74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8"/>
            <p:cNvSpPr/>
            <p:nvPr/>
          </p:nvSpPr>
          <p:spPr>
            <a:xfrm>
              <a:off x="2960875" y="4056550"/>
              <a:ext cx="25150" cy="38425"/>
            </a:xfrm>
            <a:custGeom>
              <a:avLst/>
              <a:gdLst/>
              <a:ahLst/>
              <a:cxnLst/>
              <a:rect l="l" t="t" r="r" b="b"/>
              <a:pathLst>
                <a:path w="1006" h="1537" extrusionOk="0">
                  <a:moveTo>
                    <a:pt x="1" y="1"/>
                  </a:moveTo>
                  <a:lnTo>
                    <a:pt x="1" y="1536"/>
                  </a:lnTo>
                  <a:lnTo>
                    <a:pt x="217" y="1536"/>
                  </a:lnTo>
                  <a:lnTo>
                    <a:pt x="217" y="445"/>
                  </a:lnTo>
                  <a:lnTo>
                    <a:pt x="389" y="1536"/>
                  </a:lnTo>
                  <a:lnTo>
                    <a:pt x="619" y="1536"/>
                  </a:lnTo>
                  <a:lnTo>
                    <a:pt x="776" y="431"/>
                  </a:lnTo>
                  <a:lnTo>
                    <a:pt x="776" y="1536"/>
                  </a:lnTo>
                  <a:lnTo>
                    <a:pt x="1006" y="1536"/>
                  </a:lnTo>
                  <a:lnTo>
                    <a:pt x="1006" y="1"/>
                  </a:lnTo>
                  <a:lnTo>
                    <a:pt x="661" y="1"/>
                  </a:lnTo>
                  <a:lnTo>
                    <a:pt x="504" y="1092"/>
                  </a:lnTo>
                  <a:lnTo>
                    <a:pt x="3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8"/>
            <p:cNvSpPr/>
            <p:nvPr/>
          </p:nvSpPr>
          <p:spPr>
            <a:xfrm>
              <a:off x="2990325" y="4056550"/>
              <a:ext cx="16175" cy="38425"/>
            </a:xfrm>
            <a:custGeom>
              <a:avLst/>
              <a:gdLst/>
              <a:ahLst/>
              <a:cxnLst/>
              <a:rect l="l" t="t" r="r" b="b"/>
              <a:pathLst>
                <a:path w="647" h="1537" extrusionOk="0">
                  <a:moveTo>
                    <a:pt x="0" y="1"/>
                  </a:moveTo>
                  <a:lnTo>
                    <a:pt x="0" y="1536"/>
                  </a:lnTo>
                  <a:lnTo>
                    <a:pt x="647" y="1536"/>
                  </a:lnTo>
                  <a:lnTo>
                    <a:pt x="647" y="1321"/>
                  </a:lnTo>
                  <a:lnTo>
                    <a:pt x="245" y="1321"/>
                  </a:lnTo>
                  <a:lnTo>
                    <a:pt x="24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8"/>
            <p:cNvSpPr/>
            <p:nvPr/>
          </p:nvSpPr>
          <p:spPr>
            <a:xfrm>
              <a:off x="2877275" y="3691175"/>
              <a:ext cx="168350" cy="198150"/>
            </a:xfrm>
            <a:custGeom>
              <a:avLst/>
              <a:gdLst/>
              <a:ahLst/>
              <a:cxnLst/>
              <a:rect l="l" t="t" r="r" b="b"/>
              <a:pathLst>
                <a:path w="6734" h="7926" extrusionOk="0">
                  <a:moveTo>
                    <a:pt x="0" y="0"/>
                  </a:moveTo>
                  <a:lnTo>
                    <a:pt x="0" y="7925"/>
                  </a:lnTo>
                  <a:lnTo>
                    <a:pt x="6733" y="7925"/>
                  </a:lnTo>
                  <a:lnTo>
                    <a:pt x="6733" y="1752"/>
                  </a:lnTo>
                  <a:lnTo>
                    <a:pt x="6159" y="1178"/>
                  </a:lnTo>
                  <a:lnTo>
                    <a:pt x="4981"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8"/>
            <p:cNvSpPr/>
            <p:nvPr/>
          </p:nvSpPr>
          <p:spPr>
            <a:xfrm>
              <a:off x="2875450" y="3689725"/>
              <a:ext cx="171600" cy="201375"/>
            </a:xfrm>
            <a:custGeom>
              <a:avLst/>
              <a:gdLst/>
              <a:ahLst/>
              <a:cxnLst/>
              <a:rect l="l" t="t" r="r" b="b"/>
              <a:pathLst>
                <a:path w="6864" h="8055" extrusionOk="0">
                  <a:moveTo>
                    <a:pt x="5041" y="130"/>
                  </a:moveTo>
                  <a:lnTo>
                    <a:pt x="6735" y="1824"/>
                  </a:lnTo>
                  <a:lnTo>
                    <a:pt x="6735" y="7926"/>
                  </a:lnTo>
                  <a:lnTo>
                    <a:pt x="131" y="7926"/>
                  </a:lnTo>
                  <a:lnTo>
                    <a:pt x="131" y="130"/>
                  </a:lnTo>
                  <a:close/>
                  <a:moveTo>
                    <a:pt x="73" y="1"/>
                  </a:moveTo>
                  <a:cubicBezTo>
                    <a:pt x="30" y="1"/>
                    <a:pt x="1" y="30"/>
                    <a:pt x="1" y="58"/>
                  </a:cubicBezTo>
                  <a:lnTo>
                    <a:pt x="1" y="7983"/>
                  </a:lnTo>
                  <a:cubicBezTo>
                    <a:pt x="1" y="8026"/>
                    <a:pt x="30" y="8054"/>
                    <a:pt x="73" y="8054"/>
                  </a:cubicBezTo>
                  <a:lnTo>
                    <a:pt x="6806" y="8054"/>
                  </a:lnTo>
                  <a:cubicBezTo>
                    <a:pt x="6835" y="8054"/>
                    <a:pt x="6863" y="8026"/>
                    <a:pt x="6863" y="7983"/>
                  </a:cubicBezTo>
                  <a:lnTo>
                    <a:pt x="6863" y="1810"/>
                  </a:lnTo>
                  <a:cubicBezTo>
                    <a:pt x="6863" y="1781"/>
                    <a:pt x="6863" y="1766"/>
                    <a:pt x="6850" y="1752"/>
                  </a:cubicBezTo>
                  <a:lnTo>
                    <a:pt x="5112" y="15"/>
                  </a:lnTo>
                  <a:cubicBezTo>
                    <a:pt x="5098" y="1"/>
                    <a:pt x="5083" y="1"/>
                    <a:pt x="50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8"/>
            <p:cNvSpPr/>
            <p:nvPr/>
          </p:nvSpPr>
          <p:spPr>
            <a:xfrm>
              <a:off x="2874400" y="3688650"/>
              <a:ext cx="173750" cy="203550"/>
            </a:xfrm>
            <a:custGeom>
              <a:avLst/>
              <a:gdLst/>
              <a:ahLst/>
              <a:cxnLst/>
              <a:rect l="l" t="t" r="r" b="b"/>
              <a:pathLst>
                <a:path w="6950" h="8142" extrusionOk="0">
                  <a:moveTo>
                    <a:pt x="5054" y="216"/>
                  </a:moveTo>
                  <a:lnTo>
                    <a:pt x="6733" y="1895"/>
                  </a:lnTo>
                  <a:lnTo>
                    <a:pt x="6733" y="7925"/>
                  </a:lnTo>
                  <a:lnTo>
                    <a:pt x="215" y="7925"/>
                  </a:lnTo>
                  <a:lnTo>
                    <a:pt x="215" y="216"/>
                  </a:lnTo>
                  <a:close/>
                  <a:moveTo>
                    <a:pt x="129" y="130"/>
                  </a:moveTo>
                  <a:lnTo>
                    <a:pt x="129" y="8011"/>
                  </a:lnTo>
                  <a:lnTo>
                    <a:pt x="6819" y="8011"/>
                  </a:lnTo>
                  <a:lnTo>
                    <a:pt x="6819" y="1853"/>
                  </a:lnTo>
                  <a:lnTo>
                    <a:pt x="5096" y="130"/>
                  </a:lnTo>
                  <a:close/>
                  <a:moveTo>
                    <a:pt x="5096" y="86"/>
                  </a:moveTo>
                  <a:cubicBezTo>
                    <a:pt x="5111" y="86"/>
                    <a:pt x="5111" y="86"/>
                    <a:pt x="5111" y="101"/>
                  </a:cubicBezTo>
                  <a:lnTo>
                    <a:pt x="6848" y="1838"/>
                  </a:lnTo>
                  <a:cubicBezTo>
                    <a:pt x="6863" y="1838"/>
                    <a:pt x="6863" y="1838"/>
                    <a:pt x="6863" y="1853"/>
                  </a:cubicBezTo>
                  <a:lnTo>
                    <a:pt x="6863" y="8026"/>
                  </a:lnTo>
                  <a:cubicBezTo>
                    <a:pt x="6863" y="8040"/>
                    <a:pt x="6848" y="8055"/>
                    <a:pt x="6848" y="8055"/>
                  </a:cubicBezTo>
                  <a:lnTo>
                    <a:pt x="115" y="8055"/>
                  </a:lnTo>
                  <a:cubicBezTo>
                    <a:pt x="100" y="8055"/>
                    <a:pt x="100" y="8040"/>
                    <a:pt x="100" y="8026"/>
                  </a:cubicBezTo>
                  <a:lnTo>
                    <a:pt x="100" y="101"/>
                  </a:lnTo>
                  <a:cubicBezTo>
                    <a:pt x="100" y="101"/>
                    <a:pt x="100" y="86"/>
                    <a:pt x="115" y="86"/>
                  </a:cubicBezTo>
                  <a:close/>
                  <a:moveTo>
                    <a:pt x="115" y="0"/>
                  </a:moveTo>
                  <a:cubicBezTo>
                    <a:pt x="43" y="0"/>
                    <a:pt x="0" y="44"/>
                    <a:pt x="0" y="101"/>
                  </a:cubicBezTo>
                  <a:lnTo>
                    <a:pt x="0" y="8026"/>
                  </a:lnTo>
                  <a:cubicBezTo>
                    <a:pt x="0" y="8097"/>
                    <a:pt x="43" y="8141"/>
                    <a:pt x="115" y="8141"/>
                  </a:cubicBezTo>
                  <a:lnTo>
                    <a:pt x="6848" y="8141"/>
                  </a:lnTo>
                  <a:cubicBezTo>
                    <a:pt x="6905" y="8141"/>
                    <a:pt x="6949" y="8097"/>
                    <a:pt x="6949" y="8026"/>
                  </a:cubicBezTo>
                  <a:lnTo>
                    <a:pt x="6949" y="1853"/>
                  </a:lnTo>
                  <a:cubicBezTo>
                    <a:pt x="6949" y="1809"/>
                    <a:pt x="6949" y="1781"/>
                    <a:pt x="6920" y="1767"/>
                  </a:cubicBezTo>
                  <a:lnTo>
                    <a:pt x="5183" y="29"/>
                  </a:lnTo>
                  <a:cubicBezTo>
                    <a:pt x="5169" y="0"/>
                    <a:pt x="5140" y="0"/>
                    <a:pt x="5096"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8"/>
            <p:cNvSpPr/>
            <p:nvPr/>
          </p:nvSpPr>
          <p:spPr>
            <a:xfrm>
              <a:off x="2891250" y="3704425"/>
              <a:ext cx="140000" cy="101250"/>
            </a:xfrm>
            <a:custGeom>
              <a:avLst/>
              <a:gdLst/>
              <a:ahLst/>
              <a:cxnLst/>
              <a:rect l="l" t="t" r="r" b="b"/>
              <a:pathLst>
                <a:path w="5600" h="4050" extrusionOk="0">
                  <a:moveTo>
                    <a:pt x="1" y="1"/>
                  </a:moveTo>
                  <a:lnTo>
                    <a:pt x="1" y="4050"/>
                  </a:lnTo>
                  <a:lnTo>
                    <a:pt x="5600" y="4050"/>
                  </a:lnTo>
                  <a:lnTo>
                    <a:pt x="5600" y="805"/>
                  </a:lnTo>
                  <a:lnTo>
                    <a:pt x="4811" y="1"/>
                  </a:lnTo>
                  <a:close/>
                </a:path>
              </a:pathLst>
            </a:custGeom>
            <a:solidFill>
              <a:srgbClr val="87D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8"/>
            <p:cNvSpPr/>
            <p:nvPr/>
          </p:nvSpPr>
          <p:spPr>
            <a:xfrm>
              <a:off x="3014725" y="3704425"/>
              <a:ext cx="16525" cy="16550"/>
            </a:xfrm>
            <a:custGeom>
              <a:avLst/>
              <a:gdLst/>
              <a:ahLst/>
              <a:cxnLst/>
              <a:rect l="l" t="t" r="r" b="b"/>
              <a:pathLst>
                <a:path w="661" h="662" extrusionOk="0">
                  <a:moveTo>
                    <a:pt x="0" y="1"/>
                  </a:moveTo>
                  <a:lnTo>
                    <a:pt x="661" y="661"/>
                  </a:lnTo>
                  <a:lnTo>
                    <a:pt x="661" y="648"/>
                  </a:lnTo>
                  <a:lnTo>
                    <a:pt x="29" y="1"/>
                  </a:lnTo>
                  <a:close/>
                </a:path>
              </a:pathLst>
            </a:custGeom>
            <a:solidFill>
              <a:srgbClr val="9399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8"/>
            <p:cNvSpPr/>
            <p:nvPr/>
          </p:nvSpPr>
          <p:spPr>
            <a:xfrm>
              <a:off x="3011500" y="3704425"/>
              <a:ext cx="19750" cy="20125"/>
            </a:xfrm>
            <a:custGeom>
              <a:avLst/>
              <a:gdLst/>
              <a:ahLst/>
              <a:cxnLst/>
              <a:rect l="l" t="t" r="r" b="b"/>
              <a:pathLst>
                <a:path w="790" h="805" extrusionOk="0">
                  <a:moveTo>
                    <a:pt x="1" y="1"/>
                  </a:moveTo>
                  <a:lnTo>
                    <a:pt x="790" y="805"/>
                  </a:lnTo>
                  <a:lnTo>
                    <a:pt x="790" y="661"/>
                  </a:lnTo>
                  <a:lnTo>
                    <a:pt x="129" y="1"/>
                  </a:ln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8"/>
            <p:cNvSpPr/>
            <p:nvPr/>
          </p:nvSpPr>
          <p:spPr>
            <a:xfrm>
              <a:off x="2889825" y="3703000"/>
              <a:ext cx="142875" cy="104475"/>
            </a:xfrm>
            <a:custGeom>
              <a:avLst/>
              <a:gdLst/>
              <a:ahLst/>
              <a:cxnLst/>
              <a:rect l="l" t="t" r="r" b="b"/>
              <a:pathLst>
                <a:path w="5715" h="4179" extrusionOk="0">
                  <a:moveTo>
                    <a:pt x="4996" y="130"/>
                  </a:moveTo>
                  <a:lnTo>
                    <a:pt x="5586" y="733"/>
                  </a:lnTo>
                  <a:lnTo>
                    <a:pt x="5586" y="4049"/>
                  </a:lnTo>
                  <a:lnTo>
                    <a:pt x="130" y="4049"/>
                  </a:lnTo>
                  <a:lnTo>
                    <a:pt x="130" y="130"/>
                  </a:lnTo>
                  <a:close/>
                  <a:moveTo>
                    <a:pt x="58" y="1"/>
                  </a:moveTo>
                  <a:cubicBezTo>
                    <a:pt x="29" y="1"/>
                    <a:pt x="0" y="29"/>
                    <a:pt x="0" y="58"/>
                  </a:cubicBezTo>
                  <a:lnTo>
                    <a:pt x="0" y="4107"/>
                  </a:lnTo>
                  <a:cubicBezTo>
                    <a:pt x="0" y="4150"/>
                    <a:pt x="29" y="4179"/>
                    <a:pt x="58" y="4179"/>
                  </a:cubicBezTo>
                  <a:lnTo>
                    <a:pt x="5657" y="4179"/>
                  </a:lnTo>
                  <a:cubicBezTo>
                    <a:pt x="5685" y="4179"/>
                    <a:pt x="5714" y="4150"/>
                    <a:pt x="5714" y="4107"/>
                  </a:cubicBezTo>
                  <a:lnTo>
                    <a:pt x="5714" y="705"/>
                  </a:lnTo>
                  <a:cubicBezTo>
                    <a:pt x="5714" y="690"/>
                    <a:pt x="5714" y="676"/>
                    <a:pt x="5700" y="661"/>
                  </a:cubicBezTo>
                  <a:lnTo>
                    <a:pt x="5069" y="15"/>
                  </a:lnTo>
                  <a:cubicBezTo>
                    <a:pt x="5054" y="15"/>
                    <a:pt x="5040" y="1"/>
                    <a:pt x="50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8"/>
            <p:cNvSpPr/>
            <p:nvPr/>
          </p:nvSpPr>
          <p:spPr>
            <a:xfrm>
              <a:off x="2888375" y="3701950"/>
              <a:ext cx="145750" cy="106600"/>
            </a:xfrm>
            <a:custGeom>
              <a:avLst/>
              <a:gdLst/>
              <a:ahLst/>
              <a:cxnLst/>
              <a:rect l="l" t="t" r="r" b="b"/>
              <a:pathLst>
                <a:path w="5830" h="4264" extrusionOk="0">
                  <a:moveTo>
                    <a:pt x="5026" y="215"/>
                  </a:moveTo>
                  <a:lnTo>
                    <a:pt x="5600" y="789"/>
                  </a:lnTo>
                  <a:lnTo>
                    <a:pt x="5600" y="4049"/>
                  </a:lnTo>
                  <a:lnTo>
                    <a:pt x="230" y="4049"/>
                  </a:lnTo>
                  <a:lnTo>
                    <a:pt x="230" y="215"/>
                  </a:lnTo>
                  <a:close/>
                  <a:moveTo>
                    <a:pt x="131" y="129"/>
                  </a:moveTo>
                  <a:lnTo>
                    <a:pt x="131" y="4135"/>
                  </a:lnTo>
                  <a:lnTo>
                    <a:pt x="5701" y="4135"/>
                  </a:lnTo>
                  <a:lnTo>
                    <a:pt x="5701" y="747"/>
                  </a:lnTo>
                  <a:lnTo>
                    <a:pt x="5069" y="129"/>
                  </a:lnTo>
                  <a:close/>
                  <a:moveTo>
                    <a:pt x="5083" y="86"/>
                  </a:moveTo>
                  <a:lnTo>
                    <a:pt x="5083" y="100"/>
                  </a:lnTo>
                  <a:lnTo>
                    <a:pt x="5730" y="732"/>
                  </a:lnTo>
                  <a:lnTo>
                    <a:pt x="5730" y="747"/>
                  </a:lnTo>
                  <a:lnTo>
                    <a:pt x="5730" y="4149"/>
                  </a:lnTo>
                  <a:cubicBezTo>
                    <a:pt x="5730" y="4164"/>
                    <a:pt x="5715" y="4177"/>
                    <a:pt x="5715" y="4177"/>
                  </a:cubicBezTo>
                  <a:lnTo>
                    <a:pt x="116" y="4177"/>
                  </a:lnTo>
                  <a:cubicBezTo>
                    <a:pt x="116" y="4177"/>
                    <a:pt x="102" y="4164"/>
                    <a:pt x="102" y="4149"/>
                  </a:cubicBezTo>
                  <a:lnTo>
                    <a:pt x="102" y="100"/>
                  </a:lnTo>
                  <a:lnTo>
                    <a:pt x="116" y="86"/>
                  </a:lnTo>
                  <a:close/>
                  <a:moveTo>
                    <a:pt x="116" y="0"/>
                  </a:moveTo>
                  <a:cubicBezTo>
                    <a:pt x="58" y="0"/>
                    <a:pt x="1" y="43"/>
                    <a:pt x="1" y="100"/>
                  </a:cubicBezTo>
                  <a:lnTo>
                    <a:pt x="1" y="4149"/>
                  </a:lnTo>
                  <a:cubicBezTo>
                    <a:pt x="1" y="4221"/>
                    <a:pt x="58" y="4263"/>
                    <a:pt x="116" y="4263"/>
                  </a:cubicBezTo>
                  <a:lnTo>
                    <a:pt x="5715" y="4263"/>
                  </a:lnTo>
                  <a:cubicBezTo>
                    <a:pt x="5772" y="4263"/>
                    <a:pt x="5830" y="4221"/>
                    <a:pt x="5830" y="4149"/>
                  </a:cubicBezTo>
                  <a:lnTo>
                    <a:pt x="5830" y="747"/>
                  </a:lnTo>
                  <a:cubicBezTo>
                    <a:pt x="5830" y="718"/>
                    <a:pt x="5816" y="689"/>
                    <a:pt x="5787" y="660"/>
                  </a:cubicBezTo>
                  <a:lnTo>
                    <a:pt x="5155" y="29"/>
                  </a:lnTo>
                  <a:cubicBezTo>
                    <a:pt x="5140" y="14"/>
                    <a:pt x="5112" y="0"/>
                    <a:pt x="508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8"/>
            <p:cNvSpPr/>
            <p:nvPr/>
          </p:nvSpPr>
          <p:spPr>
            <a:xfrm>
              <a:off x="3001800" y="3691175"/>
              <a:ext cx="43825" cy="43800"/>
            </a:xfrm>
            <a:custGeom>
              <a:avLst/>
              <a:gdLst/>
              <a:ahLst/>
              <a:cxnLst/>
              <a:rect l="l" t="t" r="r" b="b"/>
              <a:pathLst>
                <a:path w="1753" h="1752" extrusionOk="0">
                  <a:moveTo>
                    <a:pt x="0" y="0"/>
                  </a:moveTo>
                  <a:lnTo>
                    <a:pt x="0" y="1752"/>
                  </a:lnTo>
                  <a:lnTo>
                    <a:pt x="1752" y="1752"/>
                  </a:lnTo>
                  <a:lnTo>
                    <a:pt x="1178" y="1178"/>
                  </a:lnTo>
                  <a:lnTo>
                    <a:pt x="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8"/>
            <p:cNvSpPr/>
            <p:nvPr/>
          </p:nvSpPr>
          <p:spPr>
            <a:xfrm>
              <a:off x="3000375" y="3689725"/>
              <a:ext cx="46675" cy="46700"/>
            </a:xfrm>
            <a:custGeom>
              <a:avLst/>
              <a:gdLst/>
              <a:ahLst/>
              <a:cxnLst/>
              <a:rect l="l" t="t" r="r" b="b"/>
              <a:pathLst>
                <a:path w="1867" h="1868" extrusionOk="0">
                  <a:moveTo>
                    <a:pt x="130" y="216"/>
                  </a:moveTo>
                  <a:lnTo>
                    <a:pt x="1652" y="1738"/>
                  </a:lnTo>
                  <a:lnTo>
                    <a:pt x="130" y="1738"/>
                  </a:lnTo>
                  <a:lnTo>
                    <a:pt x="130" y="216"/>
                  </a:lnTo>
                  <a:close/>
                  <a:moveTo>
                    <a:pt x="44" y="1"/>
                  </a:moveTo>
                  <a:cubicBezTo>
                    <a:pt x="15" y="15"/>
                    <a:pt x="0" y="43"/>
                    <a:pt x="0" y="58"/>
                  </a:cubicBezTo>
                  <a:lnTo>
                    <a:pt x="0" y="1810"/>
                  </a:lnTo>
                  <a:cubicBezTo>
                    <a:pt x="0" y="1839"/>
                    <a:pt x="29" y="1867"/>
                    <a:pt x="57" y="1867"/>
                  </a:cubicBezTo>
                  <a:lnTo>
                    <a:pt x="1809" y="1867"/>
                  </a:lnTo>
                  <a:cubicBezTo>
                    <a:pt x="1824" y="1867"/>
                    <a:pt x="1853" y="1852"/>
                    <a:pt x="1866" y="1824"/>
                  </a:cubicBezTo>
                  <a:cubicBezTo>
                    <a:pt x="1866" y="1810"/>
                    <a:pt x="1866" y="1781"/>
                    <a:pt x="1853" y="1752"/>
                  </a:cubicBezTo>
                  <a:lnTo>
                    <a:pt x="115" y="15"/>
                  </a:lnTo>
                  <a:cubicBezTo>
                    <a:pt x="86" y="1"/>
                    <a:pt x="57" y="1"/>
                    <a:pt x="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8"/>
            <p:cNvSpPr/>
            <p:nvPr/>
          </p:nvSpPr>
          <p:spPr>
            <a:xfrm>
              <a:off x="2999300" y="3688500"/>
              <a:ext cx="49175" cy="48975"/>
            </a:xfrm>
            <a:custGeom>
              <a:avLst/>
              <a:gdLst/>
              <a:ahLst/>
              <a:cxnLst/>
              <a:rect l="l" t="t" r="r" b="b"/>
              <a:pathLst>
                <a:path w="1967" h="1959" extrusionOk="0">
                  <a:moveTo>
                    <a:pt x="215" y="380"/>
                  </a:moveTo>
                  <a:lnTo>
                    <a:pt x="1580" y="1744"/>
                  </a:lnTo>
                  <a:lnTo>
                    <a:pt x="215" y="1744"/>
                  </a:lnTo>
                  <a:lnTo>
                    <a:pt x="215" y="380"/>
                  </a:lnTo>
                  <a:close/>
                  <a:moveTo>
                    <a:pt x="129" y="150"/>
                  </a:moveTo>
                  <a:lnTo>
                    <a:pt x="129" y="1830"/>
                  </a:lnTo>
                  <a:lnTo>
                    <a:pt x="1810" y="1830"/>
                  </a:lnTo>
                  <a:lnTo>
                    <a:pt x="129" y="150"/>
                  </a:lnTo>
                  <a:close/>
                  <a:moveTo>
                    <a:pt x="100" y="92"/>
                  </a:moveTo>
                  <a:cubicBezTo>
                    <a:pt x="115" y="92"/>
                    <a:pt x="115" y="92"/>
                    <a:pt x="115" y="107"/>
                  </a:cubicBezTo>
                  <a:lnTo>
                    <a:pt x="1852" y="1844"/>
                  </a:lnTo>
                  <a:cubicBezTo>
                    <a:pt x="1867" y="1844"/>
                    <a:pt x="1867" y="1859"/>
                    <a:pt x="1867" y="1859"/>
                  </a:cubicBezTo>
                  <a:cubicBezTo>
                    <a:pt x="1852" y="1859"/>
                    <a:pt x="1852" y="1873"/>
                    <a:pt x="1852" y="1873"/>
                  </a:cubicBezTo>
                  <a:lnTo>
                    <a:pt x="100" y="1873"/>
                  </a:lnTo>
                  <a:lnTo>
                    <a:pt x="87" y="1859"/>
                  </a:lnTo>
                  <a:lnTo>
                    <a:pt x="87" y="107"/>
                  </a:lnTo>
                  <a:cubicBezTo>
                    <a:pt x="87" y="107"/>
                    <a:pt x="100" y="107"/>
                    <a:pt x="100" y="92"/>
                  </a:cubicBezTo>
                  <a:close/>
                  <a:moveTo>
                    <a:pt x="100" y="1"/>
                  </a:moveTo>
                  <a:cubicBezTo>
                    <a:pt x="89" y="1"/>
                    <a:pt x="79" y="3"/>
                    <a:pt x="72" y="6"/>
                  </a:cubicBezTo>
                  <a:cubicBezTo>
                    <a:pt x="29" y="21"/>
                    <a:pt x="1" y="64"/>
                    <a:pt x="1" y="107"/>
                  </a:cubicBezTo>
                  <a:lnTo>
                    <a:pt x="1" y="1859"/>
                  </a:lnTo>
                  <a:cubicBezTo>
                    <a:pt x="1" y="1916"/>
                    <a:pt x="43" y="1959"/>
                    <a:pt x="100" y="1959"/>
                  </a:cubicBezTo>
                  <a:lnTo>
                    <a:pt x="1852" y="1959"/>
                  </a:lnTo>
                  <a:cubicBezTo>
                    <a:pt x="1896" y="1959"/>
                    <a:pt x="1938" y="1930"/>
                    <a:pt x="1953" y="1888"/>
                  </a:cubicBezTo>
                  <a:cubicBezTo>
                    <a:pt x="1967" y="1859"/>
                    <a:pt x="1953" y="1801"/>
                    <a:pt x="1924" y="1773"/>
                  </a:cubicBezTo>
                  <a:lnTo>
                    <a:pt x="187" y="35"/>
                  </a:lnTo>
                  <a:cubicBezTo>
                    <a:pt x="166" y="14"/>
                    <a:pt x="129" y="1"/>
                    <a:pt x="100"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48"/>
            <p:cNvSpPr/>
            <p:nvPr/>
          </p:nvSpPr>
          <p:spPr>
            <a:xfrm>
              <a:off x="2919250" y="3718075"/>
              <a:ext cx="54950" cy="70375"/>
            </a:xfrm>
            <a:custGeom>
              <a:avLst/>
              <a:gdLst/>
              <a:ahLst/>
              <a:cxnLst/>
              <a:rect l="l" t="t" r="r" b="b"/>
              <a:pathLst>
                <a:path w="2198" h="2815" extrusionOk="0">
                  <a:moveTo>
                    <a:pt x="2140" y="1"/>
                  </a:moveTo>
                  <a:cubicBezTo>
                    <a:pt x="2111" y="1"/>
                    <a:pt x="2083" y="15"/>
                    <a:pt x="2068" y="44"/>
                  </a:cubicBezTo>
                  <a:lnTo>
                    <a:pt x="2054" y="73"/>
                  </a:lnTo>
                  <a:cubicBezTo>
                    <a:pt x="1853" y="517"/>
                    <a:pt x="1652" y="906"/>
                    <a:pt x="1451" y="1250"/>
                  </a:cubicBezTo>
                  <a:cubicBezTo>
                    <a:pt x="1422" y="1308"/>
                    <a:pt x="1379" y="1379"/>
                    <a:pt x="1350" y="1436"/>
                  </a:cubicBezTo>
                  <a:cubicBezTo>
                    <a:pt x="1106" y="1882"/>
                    <a:pt x="891" y="2284"/>
                    <a:pt x="460" y="2284"/>
                  </a:cubicBezTo>
                  <a:cubicBezTo>
                    <a:pt x="316" y="2284"/>
                    <a:pt x="216" y="2211"/>
                    <a:pt x="173" y="2083"/>
                  </a:cubicBezTo>
                  <a:cubicBezTo>
                    <a:pt x="144" y="1939"/>
                    <a:pt x="201" y="1723"/>
                    <a:pt x="431" y="1595"/>
                  </a:cubicBezTo>
                  <a:cubicBezTo>
                    <a:pt x="558" y="1529"/>
                    <a:pt x="659" y="1506"/>
                    <a:pt x="739" y="1506"/>
                  </a:cubicBezTo>
                  <a:cubicBezTo>
                    <a:pt x="923" y="1506"/>
                    <a:pt x="996" y="1628"/>
                    <a:pt x="1005" y="1637"/>
                  </a:cubicBezTo>
                  <a:cubicBezTo>
                    <a:pt x="1015" y="1655"/>
                    <a:pt x="1035" y="1668"/>
                    <a:pt x="1055" y="1668"/>
                  </a:cubicBezTo>
                  <a:cubicBezTo>
                    <a:pt x="1068" y="1668"/>
                    <a:pt x="1081" y="1663"/>
                    <a:pt x="1092" y="1652"/>
                  </a:cubicBezTo>
                  <a:cubicBezTo>
                    <a:pt x="1120" y="1637"/>
                    <a:pt x="1135" y="1595"/>
                    <a:pt x="1106" y="1566"/>
                  </a:cubicBezTo>
                  <a:cubicBezTo>
                    <a:pt x="1106" y="1566"/>
                    <a:pt x="993" y="1377"/>
                    <a:pt x="734" y="1377"/>
                  </a:cubicBezTo>
                  <a:cubicBezTo>
                    <a:pt x="636" y="1377"/>
                    <a:pt x="516" y="1405"/>
                    <a:pt x="374" y="1480"/>
                  </a:cubicBezTo>
                  <a:cubicBezTo>
                    <a:pt x="87" y="1637"/>
                    <a:pt x="0" y="1924"/>
                    <a:pt x="58" y="2112"/>
                  </a:cubicBezTo>
                  <a:cubicBezTo>
                    <a:pt x="101" y="2298"/>
                    <a:pt x="259" y="2412"/>
                    <a:pt x="460" y="2412"/>
                  </a:cubicBezTo>
                  <a:cubicBezTo>
                    <a:pt x="963" y="2412"/>
                    <a:pt x="1206" y="1968"/>
                    <a:pt x="1465" y="1494"/>
                  </a:cubicBezTo>
                  <a:cubicBezTo>
                    <a:pt x="1494" y="1436"/>
                    <a:pt x="1522" y="1379"/>
                    <a:pt x="1566" y="1321"/>
                  </a:cubicBezTo>
                  <a:cubicBezTo>
                    <a:pt x="1695" y="1063"/>
                    <a:pt x="1853" y="791"/>
                    <a:pt x="1997" y="489"/>
                  </a:cubicBezTo>
                  <a:lnTo>
                    <a:pt x="1997" y="489"/>
                  </a:lnTo>
                  <a:cubicBezTo>
                    <a:pt x="1882" y="1164"/>
                    <a:pt x="1681" y="2399"/>
                    <a:pt x="1652" y="2600"/>
                  </a:cubicBezTo>
                  <a:cubicBezTo>
                    <a:pt x="1623" y="2772"/>
                    <a:pt x="1723" y="2814"/>
                    <a:pt x="1752" y="2814"/>
                  </a:cubicBezTo>
                  <a:lnTo>
                    <a:pt x="1796" y="2814"/>
                  </a:lnTo>
                  <a:cubicBezTo>
                    <a:pt x="1924" y="2814"/>
                    <a:pt x="2111" y="2671"/>
                    <a:pt x="2140" y="2556"/>
                  </a:cubicBezTo>
                  <a:cubicBezTo>
                    <a:pt x="2154" y="2514"/>
                    <a:pt x="2125" y="2485"/>
                    <a:pt x="2097" y="2470"/>
                  </a:cubicBezTo>
                  <a:cubicBezTo>
                    <a:pt x="2068" y="2470"/>
                    <a:pt x="2025" y="2485"/>
                    <a:pt x="2025" y="2527"/>
                  </a:cubicBezTo>
                  <a:cubicBezTo>
                    <a:pt x="2010" y="2556"/>
                    <a:pt x="1924" y="2642"/>
                    <a:pt x="1853" y="2686"/>
                  </a:cubicBezTo>
                  <a:cubicBezTo>
                    <a:pt x="1809" y="2700"/>
                    <a:pt x="1781" y="2700"/>
                    <a:pt x="1781" y="2700"/>
                  </a:cubicBezTo>
                  <a:cubicBezTo>
                    <a:pt x="1781" y="2686"/>
                    <a:pt x="1767" y="2671"/>
                    <a:pt x="1781" y="2628"/>
                  </a:cubicBezTo>
                  <a:cubicBezTo>
                    <a:pt x="1824" y="2341"/>
                    <a:pt x="2183" y="102"/>
                    <a:pt x="2183" y="73"/>
                  </a:cubicBezTo>
                  <a:cubicBezTo>
                    <a:pt x="2198" y="44"/>
                    <a:pt x="2183" y="15"/>
                    <a:pt x="21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48"/>
            <p:cNvSpPr/>
            <p:nvPr/>
          </p:nvSpPr>
          <p:spPr>
            <a:xfrm>
              <a:off x="2972750" y="3753875"/>
              <a:ext cx="29800" cy="24175"/>
            </a:xfrm>
            <a:custGeom>
              <a:avLst/>
              <a:gdLst/>
              <a:ahLst/>
              <a:cxnLst/>
              <a:rect l="l" t="t" r="r" b="b"/>
              <a:pathLst>
                <a:path w="1192" h="967" extrusionOk="0">
                  <a:moveTo>
                    <a:pt x="747" y="134"/>
                  </a:moveTo>
                  <a:cubicBezTo>
                    <a:pt x="789" y="134"/>
                    <a:pt x="833" y="134"/>
                    <a:pt x="875" y="148"/>
                  </a:cubicBezTo>
                  <a:lnTo>
                    <a:pt x="904" y="148"/>
                  </a:lnTo>
                  <a:cubicBezTo>
                    <a:pt x="747" y="693"/>
                    <a:pt x="617" y="837"/>
                    <a:pt x="316" y="837"/>
                  </a:cubicBezTo>
                  <a:cubicBezTo>
                    <a:pt x="272" y="837"/>
                    <a:pt x="215" y="808"/>
                    <a:pt x="186" y="766"/>
                  </a:cubicBezTo>
                  <a:cubicBezTo>
                    <a:pt x="144" y="708"/>
                    <a:pt x="144" y="636"/>
                    <a:pt x="172" y="550"/>
                  </a:cubicBezTo>
                  <a:cubicBezTo>
                    <a:pt x="244" y="291"/>
                    <a:pt x="488" y="134"/>
                    <a:pt x="747" y="134"/>
                  </a:cubicBezTo>
                  <a:close/>
                  <a:moveTo>
                    <a:pt x="743" y="0"/>
                  </a:moveTo>
                  <a:cubicBezTo>
                    <a:pt x="437" y="0"/>
                    <a:pt x="143" y="201"/>
                    <a:pt x="58" y="507"/>
                  </a:cubicBezTo>
                  <a:cubicBezTo>
                    <a:pt x="0" y="636"/>
                    <a:pt x="14" y="751"/>
                    <a:pt x="86" y="852"/>
                  </a:cubicBezTo>
                  <a:cubicBezTo>
                    <a:pt x="144" y="923"/>
                    <a:pt x="230" y="967"/>
                    <a:pt x="316" y="967"/>
                  </a:cubicBezTo>
                  <a:cubicBezTo>
                    <a:pt x="531" y="967"/>
                    <a:pt x="674" y="894"/>
                    <a:pt x="775" y="751"/>
                  </a:cubicBezTo>
                  <a:cubicBezTo>
                    <a:pt x="775" y="837"/>
                    <a:pt x="775" y="909"/>
                    <a:pt x="804" y="938"/>
                  </a:cubicBezTo>
                  <a:cubicBezTo>
                    <a:pt x="818" y="952"/>
                    <a:pt x="847" y="967"/>
                    <a:pt x="875" y="967"/>
                  </a:cubicBezTo>
                  <a:cubicBezTo>
                    <a:pt x="1005" y="967"/>
                    <a:pt x="1120" y="894"/>
                    <a:pt x="1162" y="779"/>
                  </a:cubicBezTo>
                  <a:cubicBezTo>
                    <a:pt x="1191" y="751"/>
                    <a:pt x="1177" y="708"/>
                    <a:pt x="1134" y="693"/>
                  </a:cubicBezTo>
                  <a:cubicBezTo>
                    <a:pt x="1126" y="690"/>
                    <a:pt x="1118" y="688"/>
                    <a:pt x="1111" y="688"/>
                  </a:cubicBezTo>
                  <a:cubicBezTo>
                    <a:pt x="1091" y="688"/>
                    <a:pt x="1073" y="701"/>
                    <a:pt x="1063" y="722"/>
                  </a:cubicBezTo>
                  <a:cubicBezTo>
                    <a:pt x="1019" y="779"/>
                    <a:pt x="961" y="823"/>
                    <a:pt x="904" y="837"/>
                  </a:cubicBezTo>
                  <a:cubicBezTo>
                    <a:pt x="890" y="737"/>
                    <a:pt x="961" y="435"/>
                    <a:pt x="1034" y="163"/>
                  </a:cubicBezTo>
                  <a:cubicBezTo>
                    <a:pt x="1034" y="134"/>
                    <a:pt x="1048" y="119"/>
                    <a:pt x="1048" y="90"/>
                  </a:cubicBezTo>
                  <a:cubicBezTo>
                    <a:pt x="1063" y="62"/>
                    <a:pt x="1034" y="19"/>
                    <a:pt x="1005" y="19"/>
                  </a:cubicBezTo>
                  <a:cubicBezTo>
                    <a:pt x="997" y="15"/>
                    <a:pt x="988" y="13"/>
                    <a:pt x="980" y="13"/>
                  </a:cubicBezTo>
                  <a:cubicBezTo>
                    <a:pt x="961" y="13"/>
                    <a:pt x="943" y="23"/>
                    <a:pt x="933" y="33"/>
                  </a:cubicBezTo>
                  <a:cubicBezTo>
                    <a:pt x="933" y="33"/>
                    <a:pt x="919" y="19"/>
                    <a:pt x="904" y="19"/>
                  </a:cubicBezTo>
                  <a:cubicBezTo>
                    <a:pt x="851" y="6"/>
                    <a:pt x="797" y="0"/>
                    <a:pt x="7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48"/>
            <p:cNvSpPr/>
            <p:nvPr/>
          </p:nvSpPr>
          <p:spPr>
            <a:xfrm>
              <a:off x="2953350" y="3754350"/>
              <a:ext cx="26950" cy="3225"/>
            </a:xfrm>
            <a:custGeom>
              <a:avLst/>
              <a:gdLst/>
              <a:ahLst/>
              <a:cxnLst/>
              <a:rect l="l" t="t" r="r" b="b"/>
              <a:pathLst>
                <a:path w="1078" h="129" extrusionOk="0">
                  <a:moveTo>
                    <a:pt x="72" y="0"/>
                  </a:moveTo>
                  <a:cubicBezTo>
                    <a:pt x="30" y="0"/>
                    <a:pt x="1" y="29"/>
                    <a:pt x="1" y="58"/>
                  </a:cubicBezTo>
                  <a:cubicBezTo>
                    <a:pt x="1" y="100"/>
                    <a:pt x="30" y="129"/>
                    <a:pt x="72" y="129"/>
                  </a:cubicBezTo>
                  <a:lnTo>
                    <a:pt x="1006" y="129"/>
                  </a:lnTo>
                  <a:cubicBezTo>
                    <a:pt x="1048" y="129"/>
                    <a:pt x="1077" y="100"/>
                    <a:pt x="1077" y="58"/>
                  </a:cubicBezTo>
                  <a:cubicBezTo>
                    <a:pt x="1077" y="29"/>
                    <a:pt x="1048" y="0"/>
                    <a:pt x="10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48"/>
            <p:cNvSpPr/>
            <p:nvPr/>
          </p:nvSpPr>
          <p:spPr>
            <a:xfrm>
              <a:off x="2932875" y="3823975"/>
              <a:ext cx="18350" cy="38775"/>
            </a:xfrm>
            <a:custGeom>
              <a:avLst/>
              <a:gdLst/>
              <a:ahLst/>
              <a:cxnLst/>
              <a:rect l="l" t="t" r="r" b="b"/>
              <a:pathLst>
                <a:path w="734" h="1551" extrusionOk="0">
                  <a:moveTo>
                    <a:pt x="374" y="215"/>
                  </a:moveTo>
                  <a:cubicBezTo>
                    <a:pt x="447" y="215"/>
                    <a:pt x="504" y="259"/>
                    <a:pt x="504" y="359"/>
                  </a:cubicBezTo>
                  <a:lnTo>
                    <a:pt x="504" y="1191"/>
                  </a:lnTo>
                  <a:cubicBezTo>
                    <a:pt x="504" y="1306"/>
                    <a:pt x="447" y="1350"/>
                    <a:pt x="374" y="1350"/>
                  </a:cubicBezTo>
                  <a:cubicBezTo>
                    <a:pt x="288" y="1350"/>
                    <a:pt x="246" y="1306"/>
                    <a:pt x="246" y="1191"/>
                  </a:cubicBezTo>
                  <a:lnTo>
                    <a:pt x="246" y="359"/>
                  </a:lnTo>
                  <a:cubicBezTo>
                    <a:pt x="246" y="259"/>
                    <a:pt x="288" y="215"/>
                    <a:pt x="374" y="215"/>
                  </a:cubicBezTo>
                  <a:close/>
                  <a:moveTo>
                    <a:pt x="374" y="0"/>
                  </a:moveTo>
                  <a:cubicBezTo>
                    <a:pt x="131" y="0"/>
                    <a:pt x="1" y="129"/>
                    <a:pt x="1" y="387"/>
                  </a:cubicBezTo>
                  <a:lnTo>
                    <a:pt x="1" y="1178"/>
                  </a:lnTo>
                  <a:cubicBezTo>
                    <a:pt x="1" y="1421"/>
                    <a:pt x="131" y="1551"/>
                    <a:pt x="374" y="1551"/>
                  </a:cubicBezTo>
                  <a:cubicBezTo>
                    <a:pt x="604" y="1551"/>
                    <a:pt x="734" y="1421"/>
                    <a:pt x="734" y="1178"/>
                  </a:cubicBezTo>
                  <a:lnTo>
                    <a:pt x="734" y="387"/>
                  </a:lnTo>
                  <a:cubicBezTo>
                    <a:pt x="734" y="144"/>
                    <a:pt x="604" y="0"/>
                    <a:pt x="3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48"/>
            <p:cNvSpPr/>
            <p:nvPr/>
          </p:nvSpPr>
          <p:spPr>
            <a:xfrm>
              <a:off x="2953350" y="3824325"/>
              <a:ext cx="18700" cy="38050"/>
            </a:xfrm>
            <a:custGeom>
              <a:avLst/>
              <a:gdLst/>
              <a:ahLst/>
              <a:cxnLst/>
              <a:rect l="l" t="t" r="r" b="b"/>
              <a:pathLst>
                <a:path w="748" h="1522" extrusionOk="0">
                  <a:moveTo>
                    <a:pt x="1" y="0"/>
                  </a:moveTo>
                  <a:lnTo>
                    <a:pt x="1" y="216"/>
                  </a:lnTo>
                  <a:lnTo>
                    <a:pt x="259" y="216"/>
                  </a:lnTo>
                  <a:lnTo>
                    <a:pt x="259" y="1522"/>
                  </a:lnTo>
                  <a:lnTo>
                    <a:pt x="489" y="1522"/>
                  </a:lnTo>
                  <a:lnTo>
                    <a:pt x="489" y="216"/>
                  </a:lnTo>
                  <a:lnTo>
                    <a:pt x="747" y="216"/>
                  </a:lnTo>
                  <a:lnTo>
                    <a:pt x="74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48"/>
            <p:cNvSpPr/>
            <p:nvPr/>
          </p:nvSpPr>
          <p:spPr>
            <a:xfrm>
              <a:off x="2974525" y="3824325"/>
              <a:ext cx="15825" cy="38425"/>
            </a:xfrm>
            <a:custGeom>
              <a:avLst/>
              <a:gdLst/>
              <a:ahLst/>
              <a:cxnLst/>
              <a:rect l="l" t="t" r="r" b="b"/>
              <a:pathLst>
                <a:path w="633" h="1537" extrusionOk="0">
                  <a:moveTo>
                    <a:pt x="0" y="0"/>
                  </a:moveTo>
                  <a:lnTo>
                    <a:pt x="0" y="1537"/>
                  </a:lnTo>
                  <a:lnTo>
                    <a:pt x="245" y="1537"/>
                  </a:lnTo>
                  <a:lnTo>
                    <a:pt x="245" y="905"/>
                  </a:lnTo>
                  <a:lnTo>
                    <a:pt x="546" y="905"/>
                  </a:lnTo>
                  <a:lnTo>
                    <a:pt x="546" y="675"/>
                  </a:lnTo>
                  <a:lnTo>
                    <a:pt x="245" y="675"/>
                  </a:lnTo>
                  <a:lnTo>
                    <a:pt x="245" y="216"/>
                  </a:lnTo>
                  <a:lnTo>
                    <a:pt x="632" y="216"/>
                  </a:lnTo>
                  <a:lnTo>
                    <a:pt x="63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48"/>
            <p:cNvSpPr/>
            <p:nvPr/>
          </p:nvSpPr>
          <p:spPr>
            <a:xfrm>
              <a:off x="2802250" y="3394700"/>
              <a:ext cx="592225" cy="779600"/>
            </a:xfrm>
            <a:custGeom>
              <a:avLst/>
              <a:gdLst/>
              <a:ahLst/>
              <a:cxnLst/>
              <a:rect l="l" t="t" r="r" b="b"/>
              <a:pathLst>
                <a:path w="23689" h="31184" extrusionOk="0">
                  <a:moveTo>
                    <a:pt x="130" y="116"/>
                  </a:moveTo>
                  <a:lnTo>
                    <a:pt x="21952" y="144"/>
                  </a:lnTo>
                  <a:lnTo>
                    <a:pt x="22038" y="144"/>
                  </a:lnTo>
                  <a:cubicBezTo>
                    <a:pt x="22326" y="202"/>
                    <a:pt x="22527" y="431"/>
                    <a:pt x="22527" y="719"/>
                  </a:cubicBezTo>
                  <a:lnTo>
                    <a:pt x="22527" y="10954"/>
                  </a:lnTo>
                  <a:lnTo>
                    <a:pt x="23115" y="11012"/>
                  </a:lnTo>
                  <a:cubicBezTo>
                    <a:pt x="23373" y="11040"/>
                    <a:pt x="23560" y="11256"/>
                    <a:pt x="23560" y="11515"/>
                  </a:cubicBezTo>
                  <a:lnTo>
                    <a:pt x="23560" y="19669"/>
                  </a:lnTo>
                  <a:cubicBezTo>
                    <a:pt x="23560" y="19942"/>
                    <a:pt x="23373" y="20158"/>
                    <a:pt x="23115" y="20186"/>
                  </a:cubicBezTo>
                  <a:lnTo>
                    <a:pt x="22527" y="20244"/>
                  </a:lnTo>
                  <a:lnTo>
                    <a:pt x="22527" y="30479"/>
                  </a:lnTo>
                  <a:cubicBezTo>
                    <a:pt x="22527" y="30767"/>
                    <a:pt x="22326" y="30996"/>
                    <a:pt x="22038" y="31054"/>
                  </a:cubicBezTo>
                  <a:lnTo>
                    <a:pt x="21952" y="31054"/>
                  </a:lnTo>
                  <a:lnTo>
                    <a:pt x="130" y="31040"/>
                  </a:lnTo>
                  <a:lnTo>
                    <a:pt x="130" y="116"/>
                  </a:lnTo>
                  <a:close/>
                  <a:moveTo>
                    <a:pt x="0" y="1"/>
                  </a:moveTo>
                  <a:lnTo>
                    <a:pt x="0" y="31169"/>
                  </a:lnTo>
                  <a:lnTo>
                    <a:pt x="21937" y="31184"/>
                  </a:lnTo>
                  <a:lnTo>
                    <a:pt x="21952" y="31184"/>
                  </a:lnTo>
                  <a:cubicBezTo>
                    <a:pt x="21995" y="31184"/>
                    <a:pt x="22023" y="31184"/>
                    <a:pt x="22067" y="31169"/>
                  </a:cubicBezTo>
                  <a:cubicBezTo>
                    <a:pt x="22397" y="31111"/>
                    <a:pt x="22641" y="30824"/>
                    <a:pt x="22641" y="30479"/>
                  </a:cubicBezTo>
                  <a:lnTo>
                    <a:pt x="22641" y="20359"/>
                  </a:lnTo>
                  <a:lnTo>
                    <a:pt x="23129" y="20315"/>
                  </a:lnTo>
                  <a:cubicBezTo>
                    <a:pt x="23445" y="20272"/>
                    <a:pt x="23689" y="19999"/>
                    <a:pt x="23689" y="19669"/>
                  </a:cubicBezTo>
                  <a:lnTo>
                    <a:pt x="23689" y="11515"/>
                  </a:lnTo>
                  <a:cubicBezTo>
                    <a:pt x="23689" y="11199"/>
                    <a:pt x="23445" y="10926"/>
                    <a:pt x="23129" y="10883"/>
                  </a:cubicBezTo>
                  <a:lnTo>
                    <a:pt x="22641" y="10839"/>
                  </a:lnTo>
                  <a:lnTo>
                    <a:pt x="22641" y="719"/>
                  </a:lnTo>
                  <a:cubicBezTo>
                    <a:pt x="22641" y="374"/>
                    <a:pt x="22397" y="87"/>
                    <a:pt x="22067" y="29"/>
                  </a:cubicBezTo>
                  <a:cubicBezTo>
                    <a:pt x="22023" y="14"/>
                    <a:pt x="21981" y="14"/>
                    <a:pt x="21952" y="14"/>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48"/>
            <p:cNvSpPr/>
            <p:nvPr/>
          </p:nvSpPr>
          <p:spPr>
            <a:xfrm>
              <a:off x="2800800" y="3393275"/>
              <a:ext cx="595125" cy="782450"/>
            </a:xfrm>
            <a:custGeom>
              <a:avLst/>
              <a:gdLst/>
              <a:ahLst/>
              <a:cxnLst/>
              <a:rect l="l" t="t" r="r" b="b"/>
              <a:pathLst>
                <a:path w="23805" h="31298" extrusionOk="0">
                  <a:moveTo>
                    <a:pt x="254" y="115"/>
                  </a:moveTo>
                  <a:lnTo>
                    <a:pt x="22010" y="129"/>
                  </a:lnTo>
                  <a:cubicBezTo>
                    <a:pt x="22039" y="129"/>
                    <a:pt x="22081" y="129"/>
                    <a:pt x="22110" y="144"/>
                  </a:cubicBezTo>
                  <a:lnTo>
                    <a:pt x="22010" y="144"/>
                  </a:lnTo>
                  <a:lnTo>
                    <a:pt x="254" y="115"/>
                  </a:lnTo>
                  <a:close/>
                  <a:moveTo>
                    <a:pt x="22110" y="144"/>
                  </a:moveTo>
                  <a:lnTo>
                    <a:pt x="22110" y="144"/>
                  </a:lnTo>
                  <a:cubicBezTo>
                    <a:pt x="22426" y="186"/>
                    <a:pt x="22642" y="460"/>
                    <a:pt x="22642" y="776"/>
                  </a:cubicBezTo>
                  <a:cubicBezTo>
                    <a:pt x="22642" y="460"/>
                    <a:pt x="22412" y="201"/>
                    <a:pt x="22110" y="144"/>
                  </a:cubicBezTo>
                  <a:close/>
                  <a:moveTo>
                    <a:pt x="22642" y="10940"/>
                  </a:moveTo>
                  <a:lnTo>
                    <a:pt x="23173" y="10998"/>
                  </a:lnTo>
                  <a:cubicBezTo>
                    <a:pt x="23475" y="11040"/>
                    <a:pt x="23689" y="11285"/>
                    <a:pt x="23689" y="11572"/>
                  </a:cubicBezTo>
                  <a:lnTo>
                    <a:pt x="23689" y="19726"/>
                  </a:lnTo>
                  <a:cubicBezTo>
                    <a:pt x="23689" y="20027"/>
                    <a:pt x="23475" y="20272"/>
                    <a:pt x="23173" y="20314"/>
                  </a:cubicBezTo>
                  <a:lnTo>
                    <a:pt x="22642" y="20372"/>
                  </a:lnTo>
                  <a:lnTo>
                    <a:pt x="22642" y="20358"/>
                  </a:lnTo>
                  <a:lnTo>
                    <a:pt x="23173" y="20301"/>
                  </a:lnTo>
                  <a:cubicBezTo>
                    <a:pt x="23460" y="20257"/>
                    <a:pt x="23676" y="20027"/>
                    <a:pt x="23676" y="19726"/>
                  </a:cubicBezTo>
                  <a:lnTo>
                    <a:pt x="23676" y="11572"/>
                  </a:lnTo>
                  <a:cubicBezTo>
                    <a:pt x="23676" y="11285"/>
                    <a:pt x="23460" y="11040"/>
                    <a:pt x="23173" y="11011"/>
                  </a:cubicBezTo>
                  <a:lnTo>
                    <a:pt x="22642" y="10954"/>
                  </a:lnTo>
                  <a:lnTo>
                    <a:pt x="22642" y="10940"/>
                  </a:lnTo>
                  <a:close/>
                  <a:moveTo>
                    <a:pt x="245" y="230"/>
                  </a:moveTo>
                  <a:lnTo>
                    <a:pt x="22010" y="259"/>
                  </a:lnTo>
                  <a:lnTo>
                    <a:pt x="22096" y="259"/>
                  </a:lnTo>
                  <a:cubicBezTo>
                    <a:pt x="22340" y="301"/>
                    <a:pt x="22527" y="517"/>
                    <a:pt x="22527" y="776"/>
                  </a:cubicBezTo>
                  <a:lnTo>
                    <a:pt x="22527" y="11055"/>
                  </a:lnTo>
                  <a:lnTo>
                    <a:pt x="23159" y="11126"/>
                  </a:lnTo>
                  <a:cubicBezTo>
                    <a:pt x="23388" y="11155"/>
                    <a:pt x="23561" y="11342"/>
                    <a:pt x="23561" y="11572"/>
                  </a:cubicBezTo>
                  <a:lnTo>
                    <a:pt x="23561" y="19726"/>
                  </a:lnTo>
                  <a:cubicBezTo>
                    <a:pt x="23561" y="19956"/>
                    <a:pt x="23388" y="20157"/>
                    <a:pt x="23159" y="20186"/>
                  </a:cubicBezTo>
                  <a:lnTo>
                    <a:pt x="22527" y="20257"/>
                  </a:lnTo>
                  <a:lnTo>
                    <a:pt x="22527" y="30536"/>
                  </a:lnTo>
                  <a:cubicBezTo>
                    <a:pt x="22527" y="30795"/>
                    <a:pt x="22340" y="31011"/>
                    <a:pt x="22096" y="31053"/>
                  </a:cubicBezTo>
                  <a:lnTo>
                    <a:pt x="22010" y="31053"/>
                  </a:lnTo>
                  <a:lnTo>
                    <a:pt x="245" y="31040"/>
                  </a:lnTo>
                  <a:lnTo>
                    <a:pt x="245" y="230"/>
                  </a:lnTo>
                  <a:close/>
                  <a:moveTo>
                    <a:pt x="116" y="115"/>
                  </a:moveTo>
                  <a:lnTo>
                    <a:pt x="130" y="115"/>
                  </a:lnTo>
                  <a:lnTo>
                    <a:pt x="130" y="115"/>
                  </a:lnTo>
                  <a:lnTo>
                    <a:pt x="130" y="31154"/>
                  </a:lnTo>
                  <a:lnTo>
                    <a:pt x="22010" y="31168"/>
                  </a:lnTo>
                  <a:cubicBezTo>
                    <a:pt x="22039" y="31168"/>
                    <a:pt x="22081" y="31168"/>
                    <a:pt x="22110" y="31154"/>
                  </a:cubicBezTo>
                  <a:cubicBezTo>
                    <a:pt x="22412" y="31111"/>
                    <a:pt x="22642" y="30853"/>
                    <a:pt x="22642" y="30537"/>
                  </a:cubicBezTo>
                  <a:lnTo>
                    <a:pt x="22642" y="30537"/>
                  </a:lnTo>
                  <a:cubicBezTo>
                    <a:pt x="22642" y="30853"/>
                    <a:pt x="22426" y="31126"/>
                    <a:pt x="22110" y="31168"/>
                  </a:cubicBezTo>
                  <a:cubicBezTo>
                    <a:pt x="22081" y="31183"/>
                    <a:pt x="22039" y="31183"/>
                    <a:pt x="22010" y="31183"/>
                  </a:cubicBezTo>
                  <a:lnTo>
                    <a:pt x="21995" y="31183"/>
                  </a:lnTo>
                  <a:lnTo>
                    <a:pt x="116" y="31168"/>
                  </a:lnTo>
                  <a:lnTo>
                    <a:pt x="116" y="115"/>
                  </a:lnTo>
                  <a:close/>
                  <a:moveTo>
                    <a:pt x="1" y="0"/>
                  </a:moveTo>
                  <a:lnTo>
                    <a:pt x="1" y="31283"/>
                  </a:lnTo>
                  <a:lnTo>
                    <a:pt x="21995" y="31298"/>
                  </a:lnTo>
                  <a:lnTo>
                    <a:pt x="22010" y="31298"/>
                  </a:lnTo>
                  <a:cubicBezTo>
                    <a:pt x="22053" y="31298"/>
                    <a:pt x="22096" y="31298"/>
                    <a:pt x="22139" y="31283"/>
                  </a:cubicBezTo>
                  <a:cubicBezTo>
                    <a:pt x="22498" y="31226"/>
                    <a:pt x="22757" y="30910"/>
                    <a:pt x="22757" y="30536"/>
                  </a:cubicBezTo>
                  <a:lnTo>
                    <a:pt x="22757" y="20473"/>
                  </a:lnTo>
                  <a:lnTo>
                    <a:pt x="23187" y="20429"/>
                  </a:lnTo>
                  <a:cubicBezTo>
                    <a:pt x="23546" y="20387"/>
                    <a:pt x="23804" y="20085"/>
                    <a:pt x="23804" y="19726"/>
                  </a:cubicBezTo>
                  <a:lnTo>
                    <a:pt x="23804" y="11572"/>
                  </a:lnTo>
                  <a:cubicBezTo>
                    <a:pt x="23804" y="11227"/>
                    <a:pt x="23546" y="10925"/>
                    <a:pt x="23187" y="10883"/>
                  </a:cubicBezTo>
                  <a:lnTo>
                    <a:pt x="22757" y="10839"/>
                  </a:lnTo>
                  <a:lnTo>
                    <a:pt x="22757" y="776"/>
                  </a:lnTo>
                  <a:cubicBezTo>
                    <a:pt x="22757" y="402"/>
                    <a:pt x="22498" y="86"/>
                    <a:pt x="22139" y="29"/>
                  </a:cubicBezTo>
                  <a:cubicBezTo>
                    <a:pt x="22096" y="14"/>
                    <a:pt x="22053" y="14"/>
                    <a:pt x="22010" y="14"/>
                  </a:cubicBezTo>
                  <a:lnTo>
                    <a:pt x="5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48"/>
            <p:cNvSpPr/>
            <p:nvPr/>
          </p:nvSpPr>
          <p:spPr>
            <a:xfrm>
              <a:off x="2677000" y="3364550"/>
              <a:ext cx="127075" cy="840350"/>
            </a:xfrm>
            <a:custGeom>
              <a:avLst/>
              <a:gdLst/>
              <a:ahLst/>
              <a:cxnLst/>
              <a:rect l="l" t="t" r="r" b="b"/>
              <a:pathLst>
                <a:path w="5083" h="33614" extrusionOk="0">
                  <a:moveTo>
                    <a:pt x="789" y="1"/>
                  </a:moveTo>
                  <a:cubicBezTo>
                    <a:pt x="517" y="29"/>
                    <a:pt x="316" y="259"/>
                    <a:pt x="345" y="531"/>
                  </a:cubicBezTo>
                  <a:lnTo>
                    <a:pt x="345" y="1551"/>
                  </a:lnTo>
                  <a:lnTo>
                    <a:pt x="115" y="1609"/>
                  </a:lnTo>
                  <a:cubicBezTo>
                    <a:pt x="43" y="1622"/>
                    <a:pt x="0" y="1881"/>
                    <a:pt x="0" y="2197"/>
                  </a:cubicBezTo>
                  <a:lnTo>
                    <a:pt x="0" y="11184"/>
                  </a:lnTo>
                  <a:cubicBezTo>
                    <a:pt x="0" y="11500"/>
                    <a:pt x="43" y="11773"/>
                    <a:pt x="115" y="11816"/>
                  </a:cubicBezTo>
                  <a:lnTo>
                    <a:pt x="345" y="11946"/>
                  </a:lnTo>
                  <a:lnTo>
                    <a:pt x="345" y="33079"/>
                  </a:lnTo>
                  <a:cubicBezTo>
                    <a:pt x="330" y="33150"/>
                    <a:pt x="345" y="33207"/>
                    <a:pt x="358" y="33265"/>
                  </a:cubicBezTo>
                  <a:cubicBezTo>
                    <a:pt x="418" y="33478"/>
                    <a:pt x="615" y="33614"/>
                    <a:pt x="827" y="33614"/>
                  </a:cubicBezTo>
                  <a:cubicBezTo>
                    <a:pt x="872" y="33614"/>
                    <a:pt x="917" y="33608"/>
                    <a:pt x="961" y="33595"/>
                  </a:cubicBezTo>
                  <a:lnTo>
                    <a:pt x="1005" y="33581"/>
                  </a:lnTo>
                  <a:lnTo>
                    <a:pt x="5082" y="32346"/>
                  </a:lnTo>
                  <a:lnTo>
                    <a:pt x="5082" y="1264"/>
                  </a:lnTo>
                  <a:lnTo>
                    <a:pt x="1019" y="43"/>
                  </a:lnTo>
                  <a:lnTo>
                    <a:pt x="961" y="29"/>
                  </a:lnTo>
                  <a:cubicBezTo>
                    <a:pt x="904" y="1"/>
                    <a:pt x="847" y="1"/>
                    <a:pt x="789"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48"/>
            <p:cNvSpPr/>
            <p:nvPr/>
          </p:nvSpPr>
          <p:spPr>
            <a:xfrm>
              <a:off x="2677000" y="3364550"/>
              <a:ext cx="24050" cy="840125"/>
            </a:xfrm>
            <a:custGeom>
              <a:avLst/>
              <a:gdLst/>
              <a:ahLst/>
              <a:cxnLst/>
              <a:rect l="l" t="t" r="r" b="b"/>
              <a:pathLst>
                <a:path w="962" h="33605" extrusionOk="0">
                  <a:moveTo>
                    <a:pt x="789" y="1"/>
                  </a:moveTo>
                  <a:cubicBezTo>
                    <a:pt x="517" y="29"/>
                    <a:pt x="316" y="259"/>
                    <a:pt x="345" y="531"/>
                  </a:cubicBezTo>
                  <a:lnTo>
                    <a:pt x="345" y="1551"/>
                  </a:lnTo>
                  <a:lnTo>
                    <a:pt x="115" y="1609"/>
                  </a:lnTo>
                  <a:cubicBezTo>
                    <a:pt x="43" y="1622"/>
                    <a:pt x="0" y="1881"/>
                    <a:pt x="0" y="2197"/>
                  </a:cubicBezTo>
                  <a:lnTo>
                    <a:pt x="0" y="11184"/>
                  </a:lnTo>
                  <a:cubicBezTo>
                    <a:pt x="0" y="11500"/>
                    <a:pt x="43" y="11773"/>
                    <a:pt x="115" y="11816"/>
                  </a:cubicBezTo>
                  <a:lnTo>
                    <a:pt x="345" y="11946"/>
                  </a:lnTo>
                  <a:lnTo>
                    <a:pt x="345" y="33079"/>
                  </a:lnTo>
                  <a:cubicBezTo>
                    <a:pt x="330" y="33136"/>
                    <a:pt x="345" y="33193"/>
                    <a:pt x="358" y="33251"/>
                  </a:cubicBezTo>
                  <a:cubicBezTo>
                    <a:pt x="417" y="33461"/>
                    <a:pt x="608" y="33604"/>
                    <a:pt x="816" y="33604"/>
                  </a:cubicBezTo>
                  <a:cubicBezTo>
                    <a:pt x="864" y="33604"/>
                    <a:pt x="913" y="33597"/>
                    <a:pt x="961" y="33581"/>
                  </a:cubicBezTo>
                  <a:lnTo>
                    <a:pt x="961" y="29"/>
                  </a:lnTo>
                  <a:cubicBezTo>
                    <a:pt x="904" y="1"/>
                    <a:pt x="847" y="1"/>
                    <a:pt x="7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48"/>
            <p:cNvSpPr/>
            <p:nvPr/>
          </p:nvSpPr>
          <p:spPr>
            <a:xfrm>
              <a:off x="2675550" y="3363125"/>
              <a:ext cx="129950" cy="843475"/>
            </a:xfrm>
            <a:custGeom>
              <a:avLst/>
              <a:gdLst/>
              <a:ahLst/>
              <a:cxnLst/>
              <a:rect l="l" t="t" r="r" b="b"/>
              <a:pathLst>
                <a:path w="5198" h="33739" extrusionOk="0">
                  <a:moveTo>
                    <a:pt x="891" y="129"/>
                  </a:moveTo>
                  <a:cubicBezTo>
                    <a:pt x="920" y="129"/>
                    <a:pt x="962" y="129"/>
                    <a:pt x="1006" y="144"/>
                  </a:cubicBezTo>
                  <a:lnTo>
                    <a:pt x="5068" y="1364"/>
                  </a:lnTo>
                  <a:lnTo>
                    <a:pt x="5068" y="32360"/>
                  </a:lnTo>
                  <a:lnTo>
                    <a:pt x="1048" y="33580"/>
                  </a:lnTo>
                  <a:lnTo>
                    <a:pt x="1006" y="33595"/>
                  </a:lnTo>
                  <a:cubicBezTo>
                    <a:pt x="968" y="33605"/>
                    <a:pt x="930" y="33609"/>
                    <a:pt x="892" y="33609"/>
                  </a:cubicBezTo>
                  <a:cubicBezTo>
                    <a:pt x="816" y="33609"/>
                    <a:pt x="743" y="33590"/>
                    <a:pt x="675" y="33551"/>
                  </a:cubicBezTo>
                  <a:cubicBezTo>
                    <a:pt x="575" y="33494"/>
                    <a:pt x="503" y="33408"/>
                    <a:pt x="474" y="33293"/>
                  </a:cubicBezTo>
                  <a:cubicBezTo>
                    <a:pt x="460" y="33250"/>
                    <a:pt x="460" y="33193"/>
                    <a:pt x="460" y="33136"/>
                  </a:cubicBezTo>
                  <a:lnTo>
                    <a:pt x="460" y="11974"/>
                  </a:lnTo>
                  <a:lnTo>
                    <a:pt x="202" y="11815"/>
                  </a:lnTo>
                  <a:cubicBezTo>
                    <a:pt x="173" y="11787"/>
                    <a:pt x="116" y="11586"/>
                    <a:pt x="116" y="11241"/>
                  </a:cubicBezTo>
                  <a:lnTo>
                    <a:pt x="116" y="2254"/>
                  </a:lnTo>
                  <a:cubicBezTo>
                    <a:pt x="116" y="1924"/>
                    <a:pt x="173" y="1752"/>
                    <a:pt x="187" y="1723"/>
                  </a:cubicBezTo>
                  <a:lnTo>
                    <a:pt x="460" y="1651"/>
                  </a:lnTo>
                  <a:lnTo>
                    <a:pt x="460" y="588"/>
                  </a:lnTo>
                  <a:cubicBezTo>
                    <a:pt x="445" y="345"/>
                    <a:pt x="617" y="144"/>
                    <a:pt x="847" y="129"/>
                  </a:cubicBezTo>
                  <a:close/>
                  <a:moveTo>
                    <a:pt x="833" y="0"/>
                  </a:moveTo>
                  <a:cubicBezTo>
                    <a:pt x="531" y="29"/>
                    <a:pt x="317" y="287"/>
                    <a:pt x="345" y="588"/>
                  </a:cubicBezTo>
                  <a:lnTo>
                    <a:pt x="345" y="1551"/>
                  </a:lnTo>
                  <a:lnTo>
                    <a:pt x="158" y="1593"/>
                  </a:lnTo>
                  <a:cubicBezTo>
                    <a:pt x="14" y="1637"/>
                    <a:pt x="1" y="2068"/>
                    <a:pt x="1" y="2254"/>
                  </a:cubicBezTo>
                  <a:lnTo>
                    <a:pt x="1" y="11241"/>
                  </a:lnTo>
                  <a:cubicBezTo>
                    <a:pt x="1" y="11342"/>
                    <a:pt x="1" y="11844"/>
                    <a:pt x="144" y="11930"/>
                  </a:cubicBezTo>
                  <a:lnTo>
                    <a:pt x="330" y="12045"/>
                  </a:lnTo>
                  <a:lnTo>
                    <a:pt x="330" y="33136"/>
                  </a:lnTo>
                  <a:cubicBezTo>
                    <a:pt x="330" y="33207"/>
                    <a:pt x="330" y="33264"/>
                    <a:pt x="359" y="33337"/>
                  </a:cubicBezTo>
                  <a:cubicBezTo>
                    <a:pt x="388" y="33480"/>
                    <a:pt x="489" y="33595"/>
                    <a:pt x="617" y="33666"/>
                  </a:cubicBezTo>
                  <a:cubicBezTo>
                    <a:pt x="704" y="33710"/>
                    <a:pt x="790" y="33739"/>
                    <a:pt x="876" y="33739"/>
                  </a:cubicBezTo>
                  <a:cubicBezTo>
                    <a:pt x="933" y="33739"/>
                    <a:pt x="991" y="33724"/>
                    <a:pt x="1034" y="33710"/>
                  </a:cubicBezTo>
                  <a:lnTo>
                    <a:pt x="5198" y="32460"/>
                  </a:lnTo>
                  <a:lnTo>
                    <a:pt x="5198" y="1277"/>
                  </a:lnTo>
                  <a:lnTo>
                    <a:pt x="1092" y="29"/>
                  </a:lnTo>
                  <a:lnTo>
                    <a:pt x="1034" y="14"/>
                  </a:lnTo>
                  <a:cubicBezTo>
                    <a:pt x="977" y="0"/>
                    <a:pt x="905" y="0"/>
                    <a:pt x="8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48"/>
            <p:cNvSpPr/>
            <p:nvPr/>
          </p:nvSpPr>
          <p:spPr>
            <a:xfrm>
              <a:off x="2737300" y="4025875"/>
              <a:ext cx="132100" cy="257875"/>
            </a:xfrm>
            <a:custGeom>
              <a:avLst/>
              <a:gdLst/>
              <a:ahLst/>
              <a:cxnLst/>
              <a:rect l="l" t="t" r="r" b="b"/>
              <a:pathLst>
                <a:path w="5284" h="10315" extrusionOk="0">
                  <a:moveTo>
                    <a:pt x="1439" y="1"/>
                  </a:moveTo>
                  <a:cubicBezTo>
                    <a:pt x="1299" y="1"/>
                    <a:pt x="1145" y="30"/>
                    <a:pt x="976" y="93"/>
                  </a:cubicBezTo>
                  <a:cubicBezTo>
                    <a:pt x="402" y="294"/>
                    <a:pt x="129" y="625"/>
                    <a:pt x="86" y="2074"/>
                  </a:cubicBezTo>
                  <a:cubicBezTo>
                    <a:pt x="43" y="3525"/>
                    <a:pt x="0" y="5031"/>
                    <a:pt x="272" y="5477"/>
                  </a:cubicBezTo>
                  <a:cubicBezTo>
                    <a:pt x="546" y="5937"/>
                    <a:pt x="775" y="6339"/>
                    <a:pt x="775" y="6339"/>
                  </a:cubicBezTo>
                  <a:cubicBezTo>
                    <a:pt x="948" y="6798"/>
                    <a:pt x="904" y="7573"/>
                    <a:pt x="976" y="8736"/>
                  </a:cubicBezTo>
                  <a:cubicBezTo>
                    <a:pt x="1048" y="9899"/>
                    <a:pt x="1321" y="10315"/>
                    <a:pt x="1321" y="10315"/>
                  </a:cubicBezTo>
                  <a:lnTo>
                    <a:pt x="5283" y="9526"/>
                  </a:lnTo>
                  <a:cubicBezTo>
                    <a:pt x="4866" y="8219"/>
                    <a:pt x="4407" y="7573"/>
                    <a:pt x="4177" y="7085"/>
                  </a:cubicBezTo>
                  <a:cubicBezTo>
                    <a:pt x="3963" y="6597"/>
                    <a:pt x="4005" y="5219"/>
                    <a:pt x="3360" y="3266"/>
                  </a:cubicBezTo>
                  <a:cubicBezTo>
                    <a:pt x="2791" y="1550"/>
                    <a:pt x="2456" y="1"/>
                    <a:pt x="1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48"/>
            <p:cNvSpPr/>
            <p:nvPr/>
          </p:nvSpPr>
          <p:spPr>
            <a:xfrm>
              <a:off x="2749125" y="4026025"/>
              <a:ext cx="109125" cy="209300"/>
            </a:xfrm>
            <a:custGeom>
              <a:avLst/>
              <a:gdLst/>
              <a:ahLst/>
              <a:cxnLst/>
              <a:rect l="l" t="t" r="r" b="b"/>
              <a:pathLst>
                <a:path w="4365" h="8372" extrusionOk="0">
                  <a:moveTo>
                    <a:pt x="1091" y="1"/>
                  </a:moveTo>
                  <a:cubicBezTo>
                    <a:pt x="575" y="115"/>
                    <a:pt x="58" y="403"/>
                    <a:pt x="58" y="1164"/>
                  </a:cubicBezTo>
                  <a:cubicBezTo>
                    <a:pt x="58" y="2728"/>
                    <a:pt x="0" y="3547"/>
                    <a:pt x="460" y="3705"/>
                  </a:cubicBezTo>
                  <a:cubicBezTo>
                    <a:pt x="517" y="3720"/>
                    <a:pt x="575" y="3733"/>
                    <a:pt x="632" y="3733"/>
                  </a:cubicBezTo>
                  <a:cubicBezTo>
                    <a:pt x="776" y="3733"/>
                    <a:pt x="963" y="3676"/>
                    <a:pt x="1164" y="3633"/>
                  </a:cubicBezTo>
                  <a:cubicBezTo>
                    <a:pt x="1365" y="3576"/>
                    <a:pt x="1580" y="3519"/>
                    <a:pt x="1795" y="3519"/>
                  </a:cubicBezTo>
                  <a:cubicBezTo>
                    <a:pt x="2039" y="3519"/>
                    <a:pt x="2297" y="3590"/>
                    <a:pt x="2513" y="3806"/>
                  </a:cubicBezTo>
                  <a:cubicBezTo>
                    <a:pt x="3216" y="4451"/>
                    <a:pt x="2743" y="6432"/>
                    <a:pt x="2887" y="6806"/>
                  </a:cubicBezTo>
                  <a:cubicBezTo>
                    <a:pt x="2973" y="7050"/>
                    <a:pt x="3662" y="7581"/>
                    <a:pt x="4365" y="8371"/>
                  </a:cubicBezTo>
                  <a:cubicBezTo>
                    <a:pt x="4106" y="7782"/>
                    <a:pt x="3863" y="7395"/>
                    <a:pt x="3704" y="7079"/>
                  </a:cubicBezTo>
                  <a:cubicBezTo>
                    <a:pt x="3475" y="6591"/>
                    <a:pt x="3532" y="5198"/>
                    <a:pt x="2887" y="3245"/>
                  </a:cubicBezTo>
                  <a:cubicBezTo>
                    <a:pt x="2341" y="1609"/>
                    <a:pt x="2010" y="130"/>
                    <a:pt x="1091" y="1"/>
                  </a:cubicBez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48"/>
            <p:cNvSpPr/>
            <p:nvPr/>
          </p:nvSpPr>
          <p:spPr>
            <a:xfrm>
              <a:off x="2735475" y="4024325"/>
              <a:ext cx="135700" cy="260875"/>
            </a:xfrm>
            <a:custGeom>
              <a:avLst/>
              <a:gdLst/>
              <a:ahLst/>
              <a:cxnLst/>
              <a:rect l="l" t="t" r="r" b="b"/>
              <a:pathLst>
                <a:path w="5428" h="10435" extrusionOk="0">
                  <a:moveTo>
                    <a:pt x="1512" y="1"/>
                  </a:moveTo>
                  <a:cubicBezTo>
                    <a:pt x="1361" y="1"/>
                    <a:pt x="1200" y="33"/>
                    <a:pt x="1021" y="97"/>
                  </a:cubicBezTo>
                  <a:cubicBezTo>
                    <a:pt x="418" y="313"/>
                    <a:pt x="144" y="658"/>
                    <a:pt x="102" y="2136"/>
                  </a:cubicBezTo>
                  <a:cubicBezTo>
                    <a:pt x="44" y="3600"/>
                    <a:pt x="1" y="5108"/>
                    <a:pt x="288" y="5582"/>
                  </a:cubicBezTo>
                  <a:cubicBezTo>
                    <a:pt x="561" y="6027"/>
                    <a:pt x="776" y="6429"/>
                    <a:pt x="776" y="6429"/>
                  </a:cubicBezTo>
                  <a:cubicBezTo>
                    <a:pt x="906" y="6730"/>
                    <a:pt x="920" y="7190"/>
                    <a:pt x="934" y="7836"/>
                  </a:cubicBezTo>
                  <a:cubicBezTo>
                    <a:pt x="948" y="8123"/>
                    <a:pt x="963" y="8439"/>
                    <a:pt x="977" y="8798"/>
                  </a:cubicBezTo>
                  <a:cubicBezTo>
                    <a:pt x="1049" y="9961"/>
                    <a:pt x="1322" y="10392"/>
                    <a:pt x="1336" y="10405"/>
                  </a:cubicBezTo>
                  <a:cubicBezTo>
                    <a:pt x="1350" y="10420"/>
                    <a:pt x="1365" y="10434"/>
                    <a:pt x="1394" y="10434"/>
                  </a:cubicBezTo>
                  <a:cubicBezTo>
                    <a:pt x="1394" y="10434"/>
                    <a:pt x="1408" y="10434"/>
                    <a:pt x="1423" y="10420"/>
                  </a:cubicBezTo>
                  <a:cubicBezTo>
                    <a:pt x="1451" y="10405"/>
                    <a:pt x="1465" y="10363"/>
                    <a:pt x="1436" y="10334"/>
                  </a:cubicBezTo>
                  <a:cubicBezTo>
                    <a:pt x="1436" y="10334"/>
                    <a:pt x="1178" y="9917"/>
                    <a:pt x="1107" y="8784"/>
                  </a:cubicBezTo>
                  <a:cubicBezTo>
                    <a:pt x="1092" y="8439"/>
                    <a:pt x="1078" y="8108"/>
                    <a:pt x="1063" y="7836"/>
                  </a:cubicBezTo>
                  <a:cubicBezTo>
                    <a:pt x="1049" y="7176"/>
                    <a:pt x="1034" y="6701"/>
                    <a:pt x="891" y="6372"/>
                  </a:cubicBezTo>
                  <a:cubicBezTo>
                    <a:pt x="891" y="6372"/>
                    <a:pt x="661" y="5955"/>
                    <a:pt x="403" y="5510"/>
                  </a:cubicBezTo>
                  <a:cubicBezTo>
                    <a:pt x="131" y="5065"/>
                    <a:pt x="173" y="3514"/>
                    <a:pt x="217" y="2136"/>
                  </a:cubicBezTo>
                  <a:cubicBezTo>
                    <a:pt x="259" y="729"/>
                    <a:pt x="518" y="413"/>
                    <a:pt x="1063" y="212"/>
                  </a:cubicBezTo>
                  <a:cubicBezTo>
                    <a:pt x="1221" y="155"/>
                    <a:pt x="1368" y="126"/>
                    <a:pt x="1505" y="126"/>
                  </a:cubicBezTo>
                  <a:cubicBezTo>
                    <a:pt x="1641" y="126"/>
                    <a:pt x="1767" y="155"/>
                    <a:pt x="1882" y="212"/>
                  </a:cubicBezTo>
                  <a:cubicBezTo>
                    <a:pt x="2470" y="499"/>
                    <a:pt x="2786" y="1519"/>
                    <a:pt x="3159" y="2696"/>
                  </a:cubicBezTo>
                  <a:cubicBezTo>
                    <a:pt x="3232" y="2897"/>
                    <a:pt x="3303" y="3127"/>
                    <a:pt x="3375" y="3342"/>
                  </a:cubicBezTo>
                  <a:cubicBezTo>
                    <a:pt x="3762" y="4519"/>
                    <a:pt x="3892" y="5467"/>
                    <a:pt x="3992" y="6171"/>
                  </a:cubicBezTo>
                  <a:cubicBezTo>
                    <a:pt x="4064" y="6630"/>
                    <a:pt x="4107" y="6975"/>
                    <a:pt x="4193" y="7176"/>
                  </a:cubicBezTo>
                  <a:cubicBezTo>
                    <a:pt x="4265" y="7304"/>
                    <a:pt x="4336" y="7448"/>
                    <a:pt x="4423" y="7606"/>
                  </a:cubicBezTo>
                  <a:cubicBezTo>
                    <a:pt x="4667" y="8051"/>
                    <a:pt x="4997" y="8654"/>
                    <a:pt x="5284" y="9616"/>
                  </a:cubicBezTo>
                  <a:cubicBezTo>
                    <a:pt x="5299" y="9645"/>
                    <a:pt x="5341" y="9659"/>
                    <a:pt x="5370" y="9659"/>
                  </a:cubicBezTo>
                  <a:cubicBezTo>
                    <a:pt x="5399" y="9645"/>
                    <a:pt x="5428" y="9601"/>
                    <a:pt x="5414" y="9573"/>
                  </a:cubicBezTo>
                  <a:cubicBezTo>
                    <a:pt x="5112" y="8597"/>
                    <a:pt x="4782" y="7994"/>
                    <a:pt x="4537" y="7549"/>
                  </a:cubicBezTo>
                  <a:cubicBezTo>
                    <a:pt x="4451" y="7391"/>
                    <a:pt x="4380" y="7247"/>
                    <a:pt x="4308" y="7118"/>
                  </a:cubicBezTo>
                  <a:cubicBezTo>
                    <a:pt x="4222" y="6931"/>
                    <a:pt x="4179" y="6602"/>
                    <a:pt x="4122" y="6156"/>
                  </a:cubicBezTo>
                  <a:cubicBezTo>
                    <a:pt x="4021" y="5453"/>
                    <a:pt x="3877" y="4490"/>
                    <a:pt x="3490" y="3299"/>
                  </a:cubicBezTo>
                  <a:cubicBezTo>
                    <a:pt x="3418" y="3084"/>
                    <a:pt x="3346" y="2869"/>
                    <a:pt x="3289" y="2653"/>
                  </a:cubicBezTo>
                  <a:cubicBezTo>
                    <a:pt x="2901" y="1447"/>
                    <a:pt x="2571" y="413"/>
                    <a:pt x="1939" y="97"/>
                  </a:cubicBezTo>
                  <a:cubicBezTo>
                    <a:pt x="1803" y="33"/>
                    <a:pt x="1663" y="1"/>
                    <a:pt x="15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48"/>
            <p:cNvSpPr/>
            <p:nvPr/>
          </p:nvSpPr>
          <p:spPr>
            <a:xfrm>
              <a:off x="2734050" y="4022900"/>
              <a:ext cx="138225" cy="263725"/>
            </a:xfrm>
            <a:custGeom>
              <a:avLst/>
              <a:gdLst/>
              <a:ahLst/>
              <a:cxnLst/>
              <a:rect l="l" t="t" r="r" b="b"/>
              <a:pathLst>
                <a:path w="5529" h="10549" extrusionOk="0">
                  <a:moveTo>
                    <a:pt x="1557" y="113"/>
                  </a:moveTo>
                  <a:cubicBezTo>
                    <a:pt x="1705" y="113"/>
                    <a:pt x="1842" y="146"/>
                    <a:pt x="1968" y="212"/>
                  </a:cubicBezTo>
                  <a:cubicBezTo>
                    <a:pt x="1845" y="154"/>
                    <a:pt x="1712" y="126"/>
                    <a:pt x="1569" y="126"/>
                  </a:cubicBezTo>
                  <a:cubicBezTo>
                    <a:pt x="1425" y="126"/>
                    <a:pt x="1271" y="154"/>
                    <a:pt x="1106" y="212"/>
                  </a:cubicBezTo>
                  <a:cubicBezTo>
                    <a:pt x="862" y="298"/>
                    <a:pt x="618" y="428"/>
                    <a:pt x="460" y="757"/>
                  </a:cubicBezTo>
                  <a:cubicBezTo>
                    <a:pt x="316" y="1044"/>
                    <a:pt x="245" y="1490"/>
                    <a:pt x="216" y="2193"/>
                  </a:cubicBezTo>
                  <a:cubicBezTo>
                    <a:pt x="230" y="1475"/>
                    <a:pt x="302" y="1016"/>
                    <a:pt x="460" y="729"/>
                  </a:cubicBezTo>
                  <a:cubicBezTo>
                    <a:pt x="603" y="428"/>
                    <a:pt x="819" y="298"/>
                    <a:pt x="1106" y="198"/>
                  </a:cubicBezTo>
                  <a:cubicBezTo>
                    <a:pt x="1266" y="142"/>
                    <a:pt x="1417" y="113"/>
                    <a:pt x="1557" y="113"/>
                  </a:cubicBezTo>
                  <a:close/>
                  <a:moveTo>
                    <a:pt x="1968" y="212"/>
                  </a:moveTo>
                  <a:cubicBezTo>
                    <a:pt x="2585" y="514"/>
                    <a:pt x="2915" y="1533"/>
                    <a:pt x="3289" y="2725"/>
                  </a:cubicBezTo>
                  <a:lnTo>
                    <a:pt x="3289" y="2739"/>
                  </a:lnTo>
                  <a:cubicBezTo>
                    <a:pt x="3360" y="2954"/>
                    <a:pt x="3417" y="3169"/>
                    <a:pt x="3490" y="3385"/>
                  </a:cubicBezTo>
                  <a:cubicBezTo>
                    <a:pt x="3417" y="3169"/>
                    <a:pt x="3346" y="2954"/>
                    <a:pt x="3274" y="2753"/>
                  </a:cubicBezTo>
                  <a:lnTo>
                    <a:pt x="3274" y="2725"/>
                  </a:lnTo>
                  <a:cubicBezTo>
                    <a:pt x="2900" y="1548"/>
                    <a:pt x="2571" y="514"/>
                    <a:pt x="1968" y="212"/>
                  </a:cubicBezTo>
                  <a:close/>
                  <a:moveTo>
                    <a:pt x="3490" y="3387"/>
                  </a:moveTo>
                  <a:lnTo>
                    <a:pt x="3490" y="3387"/>
                  </a:lnTo>
                  <a:cubicBezTo>
                    <a:pt x="3877" y="4563"/>
                    <a:pt x="4020" y="5524"/>
                    <a:pt x="4121" y="6228"/>
                  </a:cubicBezTo>
                  <a:cubicBezTo>
                    <a:pt x="4179" y="6672"/>
                    <a:pt x="4221" y="7003"/>
                    <a:pt x="4322" y="7204"/>
                  </a:cubicBezTo>
                  <a:cubicBezTo>
                    <a:pt x="4380" y="7333"/>
                    <a:pt x="4451" y="7476"/>
                    <a:pt x="4537" y="7635"/>
                  </a:cubicBezTo>
                  <a:cubicBezTo>
                    <a:pt x="4451" y="7476"/>
                    <a:pt x="4365" y="7333"/>
                    <a:pt x="4307" y="7204"/>
                  </a:cubicBezTo>
                  <a:cubicBezTo>
                    <a:pt x="4221" y="7017"/>
                    <a:pt x="4164" y="6687"/>
                    <a:pt x="4106" y="6228"/>
                  </a:cubicBezTo>
                  <a:cubicBezTo>
                    <a:pt x="4006" y="5524"/>
                    <a:pt x="3877" y="4563"/>
                    <a:pt x="3490" y="3387"/>
                  </a:cubicBezTo>
                  <a:close/>
                  <a:moveTo>
                    <a:pt x="4537" y="7635"/>
                  </a:moveTo>
                  <a:lnTo>
                    <a:pt x="4537" y="7635"/>
                  </a:lnTo>
                  <a:cubicBezTo>
                    <a:pt x="4782" y="8079"/>
                    <a:pt x="5111" y="8682"/>
                    <a:pt x="5413" y="9645"/>
                  </a:cubicBezTo>
                  <a:lnTo>
                    <a:pt x="5413" y="9658"/>
                  </a:lnTo>
                  <a:lnTo>
                    <a:pt x="5398" y="9658"/>
                  </a:lnTo>
                  <a:lnTo>
                    <a:pt x="5398" y="9645"/>
                  </a:lnTo>
                  <a:cubicBezTo>
                    <a:pt x="5098" y="8682"/>
                    <a:pt x="4767" y="8079"/>
                    <a:pt x="4537" y="7635"/>
                  </a:cubicBezTo>
                  <a:close/>
                  <a:moveTo>
                    <a:pt x="216" y="2193"/>
                  </a:moveTo>
                  <a:lnTo>
                    <a:pt x="216" y="2193"/>
                  </a:lnTo>
                  <a:cubicBezTo>
                    <a:pt x="173" y="3571"/>
                    <a:pt x="130" y="5137"/>
                    <a:pt x="402" y="5596"/>
                  </a:cubicBezTo>
                  <a:cubicBezTo>
                    <a:pt x="647" y="5998"/>
                    <a:pt x="862" y="6385"/>
                    <a:pt x="905" y="6458"/>
                  </a:cubicBezTo>
                  <a:cubicBezTo>
                    <a:pt x="1034" y="6787"/>
                    <a:pt x="1049" y="7247"/>
                    <a:pt x="1063" y="7893"/>
                  </a:cubicBezTo>
                  <a:cubicBezTo>
                    <a:pt x="1078" y="8165"/>
                    <a:pt x="1091" y="8496"/>
                    <a:pt x="1106" y="8855"/>
                  </a:cubicBezTo>
                  <a:cubicBezTo>
                    <a:pt x="1178" y="9989"/>
                    <a:pt x="1436" y="10405"/>
                    <a:pt x="1451" y="10420"/>
                  </a:cubicBezTo>
                  <a:lnTo>
                    <a:pt x="1451" y="10434"/>
                  </a:lnTo>
                  <a:lnTo>
                    <a:pt x="1436" y="10434"/>
                  </a:lnTo>
                  <a:cubicBezTo>
                    <a:pt x="1422" y="10420"/>
                    <a:pt x="1164" y="10003"/>
                    <a:pt x="1091" y="8855"/>
                  </a:cubicBezTo>
                  <a:cubicBezTo>
                    <a:pt x="1078" y="8496"/>
                    <a:pt x="1063" y="8165"/>
                    <a:pt x="1049" y="7893"/>
                  </a:cubicBezTo>
                  <a:cubicBezTo>
                    <a:pt x="1034" y="7247"/>
                    <a:pt x="1020" y="6773"/>
                    <a:pt x="890" y="6471"/>
                  </a:cubicBezTo>
                  <a:lnTo>
                    <a:pt x="877" y="6429"/>
                  </a:lnTo>
                  <a:cubicBezTo>
                    <a:pt x="704" y="6127"/>
                    <a:pt x="546" y="5855"/>
                    <a:pt x="389" y="5596"/>
                  </a:cubicBezTo>
                  <a:cubicBezTo>
                    <a:pt x="115" y="5150"/>
                    <a:pt x="159" y="3644"/>
                    <a:pt x="216" y="2193"/>
                  </a:cubicBezTo>
                  <a:close/>
                  <a:moveTo>
                    <a:pt x="1571" y="0"/>
                  </a:moveTo>
                  <a:cubicBezTo>
                    <a:pt x="1411" y="0"/>
                    <a:pt x="1242" y="33"/>
                    <a:pt x="1063" y="97"/>
                  </a:cubicBezTo>
                  <a:cubicBezTo>
                    <a:pt x="804" y="183"/>
                    <a:pt x="532" y="327"/>
                    <a:pt x="360" y="671"/>
                  </a:cubicBezTo>
                  <a:cubicBezTo>
                    <a:pt x="201" y="987"/>
                    <a:pt x="115" y="1446"/>
                    <a:pt x="101" y="2193"/>
                  </a:cubicBezTo>
                  <a:cubicBezTo>
                    <a:pt x="44" y="3657"/>
                    <a:pt x="0" y="5179"/>
                    <a:pt x="302" y="5667"/>
                  </a:cubicBezTo>
                  <a:cubicBezTo>
                    <a:pt x="446" y="5912"/>
                    <a:pt x="603" y="6184"/>
                    <a:pt x="776" y="6486"/>
                  </a:cubicBezTo>
                  <a:cubicBezTo>
                    <a:pt x="776" y="6500"/>
                    <a:pt x="776" y="6500"/>
                    <a:pt x="790" y="6515"/>
                  </a:cubicBezTo>
                  <a:cubicBezTo>
                    <a:pt x="905" y="6802"/>
                    <a:pt x="919" y="7261"/>
                    <a:pt x="934" y="7893"/>
                  </a:cubicBezTo>
                  <a:cubicBezTo>
                    <a:pt x="948" y="8180"/>
                    <a:pt x="963" y="8496"/>
                    <a:pt x="977" y="8855"/>
                  </a:cubicBezTo>
                  <a:cubicBezTo>
                    <a:pt x="1049" y="10032"/>
                    <a:pt x="1336" y="10477"/>
                    <a:pt x="1336" y="10491"/>
                  </a:cubicBezTo>
                  <a:cubicBezTo>
                    <a:pt x="1365" y="10535"/>
                    <a:pt x="1407" y="10549"/>
                    <a:pt x="1451" y="10549"/>
                  </a:cubicBezTo>
                  <a:cubicBezTo>
                    <a:pt x="1465" y="10549"/>
                    <a:pt x="1493" y="10535"/>
                    <a:pt x="1508" y="10535"/>
                  </a:cubicBezTo>
                  <a:cubicBezTo>
                    <a:pt x="1566" y="10491"/>
                    <a:pt x="1580" y="10420"/>
                    <a:pt x="1551" y="10363"/>
                  </a:cubicBezTo>
                  <a:cubicBezTo>
                    <a:pt x="1451" y="10219"/>
                    <a:pt x="1279" y="9716"/>
                    <a:pt x="1221" y="8841"/>
                  </a:cubicBezTo>
                  <a:cubicBezTo>
                    <a:pt x="1206" y="8481"/>
                    <a:pt x="1192" y="8165"/>
                    <a:pt x="1178" y="7878"/>
                  </a:cubicBezTo>
                  <a:cubicBezTo>
                    <a:pt x="1164" y="7233"/>
                    <a:pt x="1149" y="6758"/>
                    <a:pt x="1005" y="6414"/>
                  </a:cubicBezTo>
                  <a:lnTo>
                    <a:pt x="1005" y="6400"/>
                  </a:lnTo>
                  <a:cubicBezTo>
                    <a:pt x="963" y="6328"/>
                    <a:pt x="747" y="5941"/>
                    <a:pt x="503" y="5539"/>
                  </a:cubicBezTo>
                  <a:cubicBezTo>
                    <a:pt x="245" y="5108"/>
                    <a:pt x="287" y="3557"/>
                    <a:pt x="331" y="2193"/>
                  </a:cubicBezTo>
                  <a:cubicBezTo>
                    <a:pt x="360" y="1519"/>
                    <a:pt x="431" y="1088"/>
                    <a:pt x="561" y="801"/>
                  </a:cubicBezTo>
                  <a:cubicBezTo>
                    <a:pt x="704" y="528"/>
                    <a:pt x="890" y="413"/>
                    <a:pt x="1149" y="327"/>
                  </a:cubicBezTo>
                  <a:cubicBezTo>
                    <a:pt x="1305" y="267"/>
                    <a:pt x="1445" y="239"/>
                    <a:pt x="1574" y="239"/>
                  </a:cubicBezTo>
                  <a:cubicBezTo>
                    <a:pt x="1695" y="239"/>
                    <a:pt x="1806" y="264"/>
                    <a:pt x="1910" y="313"/>
                  </a:cubicBezTo>
                  <a:cubicBezTo>
                    <a:pt x="2485" y="600"/>
                    <a:pt x="2800" y="1605"/>
                    <a:pt x="3159" y="2767"/>
                  </a:cubicBezTo>
                  <a:lnTo>
                    <a:pt x="3174" y="2782"/>
                  </a:lnTo>
                  <a:cubicBezTo>
                    <a:pt x="3231" y="2983"/>
                    <a:pt x="3302" y="3198"/>
                    <a:pt x="3375" y="3414"/>
                  </a:cubicBezTo>
                  <a:cubicBezTo>
                    <a:pt x="3762" y="4591"/>
                    <a:pt x="3892" y="5539"/>
                    <a:pt x="3991" y="6242"/>
                  </a:cubicBezTo>
                  <a:cubicBezTo>
                    <a:pt x="4064" y="6701"/>
                    <a:pt x="4106" y="7046"/>
                    <a:pt x="4207" y="7261"/>
                  </a:cubicBezTo>
                  <a:cubicBezTo>
                    <a:pt x="4265" y="7390"/>
                    <a:pt x="4336" y="7534"/>
                    <a:pt x="4437" y="7692"/>
                  </a:cubicBezTo>
                  <a:cubicBezTo>
                    <a:pt x="4667" y="8137"/>
                    <a:pt x="4996" y="8726"/>
                    <a:pt x="5299" y="9687"/>
                  </a:cubicBezTo>
                  <a:cubicBezTo>
                    <a:pt x="5299" y="9716"/>
                    <a:pt x="5327" y="9745"/>
                    <a:pt x="5356" y="9760"/>
                  </a:cubicBezTo>
                  <a:cubicBezTo>
                    <a:pt x="5370" y="9766"/>
                    <a:pt x="5385" y="9770"/>
                    <a:pt x="5399" y="9770"/>
                  </a:cubicBezTo>
                  <a:cubicBezTo>
                    <a:pt x="5413" y="9770"/>
                    <a:pt x="5428" y="9766"/>
                    <a:pt x="5442" y="9760"/>
                  </a:cubicBezTo>
                  <a:cubicBezTo>
                    <a:pt x="5471" y="9760"/>
                    <a:pt x="5500" y="9731"/>
                    <a:pt x="5513" y="9702"/>
                  </a:cubicBezTo>
                  <a:cubicBezTo>
                    <a:pt x="5528" y="9673"/>
                    <a:pt x="5528" y="9645"/>
                    <a:pt x="5528" y="9616"/>
                  </a:cubicBezTo>
                  <a:cubicBezTo>
                    <a:pt x="5226" y="8640"/>
                    <a:pt x="4882" y="8022"/>
                    <a:pt x="4638" y="7577"/>
                  </a:cubicBezTo>
                  <a:cubicBezTo>
                    <a:pt x="4552" y="7419"/>
                    <a:pt x="4480" y="7275"/>
                    <a:pt x="4422" y="7160"/>
                  </a:cubicBezTo>
                  <a:cubicBezTo>
                    <a:pt x="4336" y="6974"/>
                    <a:pt x="4294" y="6659"/>
                    <a:pt x="4236" y="6199"/>
                  </a:cubicBezTo>
                  <a:cubicBezTo>
                    <a:pt x="4135" y="5495"/>
                    <a:pt x="3991" y="4534"/>
                    <a:pt x="3604" y="3342"/>
                  </a:cubicBezTo>
                  <a:cubicBezTo>
                    <a:pt x="3532" y="3127"/>
                    <a:pt x="3461" y="2911"/>
                    <a:pt x="3403" y="2710"/>
                  </a:cubicBezTo>
                  <a:lnTo>
                    <a:pt x="3389" y="2696"/>
                  </a:lnTo>
                  <a:cubicBezTo>
                    <a:pt x="3015" y="1475"/>
                    <a:pt x="2686" y="428"/>
                    <a:pt x="2025" y="97"/>
                  </a:cubicBezTo>
                  <a:cubicBezTo>
                    <a:pt x="1882" y="33"/>
                    <a:pt x="1731" y="0"/>
                    <a:pt x="15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2395"/>
        <p:cNvGrpSpPr/>
        <p:nvPr/>
      </p:nvGrpSpPr>
      <p:grpSpPr>
        <a:xfrm>
          <a:off x="0" y="0"/>
          <a:ext cx="0" cy="0"/>
          <a:chOff x="0" y="0"/>
          <a:chExt cx="0" cy="0"/>
        </a:xfrm>
      </p:grpSpPr>
      <p:sp>
        <p:nvSpPr>
          <p:cNvPr id="2396" name="Google Shape;2396;p49"/>
          <p:cNvSpPr txBox="1">
            <a:spLocks noGrp="1"/>
          </p:cNvSpPr>
          <p:nvPr>
            <p:ph type="title"/>
          </p:nvPr>
        </p:nvSpPr>
        <p:spPr>
          <a:xfrm>
            <a:off x="3863100" y="1401150"/>
            <a:ext cx="4560900" cy="2341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lt1"/>
                </a:solidFill>
              </a:rPr>
              <a:t>Awesome</a:t>
            </a:r>
            <a:r>
              <a:rPr lang="en"/>
              <a:t> Words</a:t>
            </a:r>
            <a:endParaRPr/>
          </a:p>
        </p:txBody>
      </p:sp>
      <p:grpSp>
        <p:nvGrpSpPr>
          <p:cNvPr id="2397" name="Google Shape;2397;p49"/>
          <p:cNvGrpSpPr/>
          <p:nvPr/>
        </p:nvGrpSpPr>
        <p:grpSpPr>
          <a:xfrm>
            <a:off x="626176" y="1183303"/>
            <a:ext cx="3299633" cy="3375453"/>
            <a:chOff x="286926" y="1320103"/>
            <a:chExt cx="3299633" cy="3375453"/>
          </a:xfrm>
        </p:grpSpPr>
        <p:sp>
          <p:nvSpPr>
            <p:cNvPr id="2398" name="Google Shape;2398;p49"/>
            <p:cNvSpPr/>
            <p:nvPr/>
          </p:nvSpPr>
          <p:spPr>
            <a:xfrm>
              <a:off x="286926" y="1466449"/>
              <a:ext cx="3299633" cy="2622689"/>
            </a:xfrm>
            <a:custGeom>
              <a:avLst/>
              <a:gdLst/>
              <a:ahLst/>
              <a:cxnLst/>
              <a:rect l="l" t="t" r="r" b="b"/>
              <a:pathLst>
                <a:path w="237213" h="188547" extrusionOk="0">
                  <a:moveTo>
                    <a:pt x="134594" y="1"/>
                  </a:moveTo>
                  <a:cubicBezTo>
                    <a:pt x="121057" y="1"/>
                    <a:pt x="102984" y="2699"/>
                    <a:pt x="85029" y="13547"/>
                  </a:cubicBezTo>
                  <a:cubicBezTo>
                    <a:pt x="49423" y="35001"/>
                    <a:pt x="31208" y="75135"/>
                    <a:pt x="15553" y="107381"/>
                  </a:cubicBezTo>
                  <a:cubicBezTo>
                    <a:pt x="1" y="139628"/>
                    <a:pt x="8594" y="171178"/>
                    <a:pt x="35615" y="184401"/>
                  </a:cubicBezTo>
                  <a:cubicBezTo>
                    <a:pt x="41716" y="187374"/>
                    <a:pt x="47384" y="188547"/>
                    <a:pt x="52936" y="188547"/>
                  </a:cubicBezTo>
                  <a:cubicBezTo>
                    <a:pt x="72085" y="188547"/>
                    <a:pt x="89868" y="174590"/>
                    <a:pt x="119363" y="172338"/>
                  </a:cubicBezTo>
                  <a:cubicBezTo>
                    <a:pt x="157529" y="169443"/>
                    <a:pt x="167737" y="174194"/>
                    <a:pt x="199398" y="151812"/>
                  </a:cubicBezTo>
                  <a:cubicBezTo>
                    <a:pt x="231180" y="129541"/>
                    <a:pt x="237212" y="80239"/>
                    <a:pt x="212510" y="45209"/>
                  </a:cubicBezTo>
                  <a:cubicBezTo>
                    <a:pt x="187799" y="10178"/>
                    <a:pt x="156945" y="2644"/>
                    <a:pt x="156945" y="2644"/>
                  </a:cubicBezTo>
                  <a:cubicBezTo>
                    <a:pt x="156945" y="2644"/>
                    <a:pt x="147991" y="1"/>
                    <a:pt x="134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99" name="Google Shape;2399;p49"/>
            <p:cNvGrpSpPr/>
            <p:nvPr/>
          </p:nvGrpSpPr>
          <p:grpSpPr>
            <a:xfrm>
              <a:off x="926695" y="1320103"/>
              <a:ext cx="2080346" cy="3375453"/>
              <a:chOff x="658585" y="1669856"/>
              <a:chExt cx="1864778" cy="3025684"/>
            </a:xfrm>
          </p:grpSpPr>
          <p:sp>
            <p:nvSpPr>
              <p:cNvPr id="2400" name="Google Shape;2400;p49"/>
              <p:cNvSpPr/>
              <p:nvPr/>
            </p:nvSpPr>
            <p:spPr>
              <a:xfrm>
                <a:off x="1956373" y="2237490"/>
                <a:ext cx="299043" cy="354398"/>
              </a:xfrm>
              <a:custGeom>
                <a:avLst/>
                <a:gdLst/>
                <a:ahLst/>
                <a:cxnLst/>
                <a:rect l="l" t="t" r="r" b="b"/>
                <a:pathLst>
                  <a:path w="16704" h="19796" extrusionOk="0">
                    <a:moveTo>
                      <a:pt x="3256" y="1"/>
                    </a:moveTo>
                    <a:cubicBezTo>
                      <a:pt x="2363" y="1"/>
                      <a:pt x="1126" y="463"/>
                      <a:pt x="817" y="1700"/>
                    </a:cubicBezTo>
                    <a:cubicBezTo>
                      <a:pt x="464" y="3445"/>
                      <a:pt x="0" y="19684"/>
                      <a:pt x="0" y="19684"/>
                    </a:cubicBezTo>
                    <a:lnTo>
                      <a:pt x="16703" y="19795"/>
                    </a:lnTo>
                    <a:lnTo>
                      <a:pt x="16703" y="19795"/>
                    </a:lnTo>
                    <a:lnTo>
                      <a:pt x="4176" y="308"/>
                    </a:lnTo>
                    <a:cubicBezTo>
                      <a:pt x="4061" y="116"/>
                      <a:pt x="3702" y="1"/>
                      <a:pt x="32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49"/>
              <p:cNvSpPr/>
              <p:nvPr/>
            </p:nvSpPr>
            <p:spPr>
              <a:xfrm>
                <a:off x="1952219" y="2232549"/>
                <a:ext cx="311504" cy="365641"/>
              </a:xfrm>
              <a:custGeom>
                <a:avLst/>
                <a:gdLst/>
                <a:ahLst/>
                <a:cxnLst/>
                <a:rect l="l" t="t" r="r" b="b"/>
                <a:pathLst>
                  <a:path w="17400" h="20424" extrusionOk="0">
                    <a:moveTo>
                      <a:pt x="3512" y="538"/>
                    </a:moveTo>
                    <a:cubicBezTo>
                      <a:pt x="3896" y="538"/>
                      <a:pt x="4211" y="619"/>
                      <a:pt x="4297" y="705"/>
                    </a:cubicBezTo>
                    <a:lnTo>
                      <a:pt x="16471" y="19839"/>
                    </a:lnTo>
                    <a:lnTo>
                      <a:pt x="464" y="19728"/>
                    </a:lnTo>
                    <a:cubicBezTo>
                      <a:pt x="585" y="17640"/>
                      <a:pt x="928" y="3600"/>
                      <a:pt x="1392" y="1976"/>
                    </a:cubicBezTo>
                    <a:cubicBezTo>
                      <a:pt x="1624" y="937"/>
                      <a:pt x="2552" y="705"/>
                      <a:pt x="3016" y="584"/>
                    </a:cubicBezTo>
                    <a:cubicBezTo>
                      <a:pt x="3186" y="552"/>
                      <a:pt x="3355" y="538"/>
                      <a:pt x="3512" y="538"/>
                    </a:cubicBezTo>
                    <a:close/>
                    <a:moveTo>
                      <a:pt x="3700" y="1"/>
                    </a:moveTo>
                    <a:cubicBezTo>
                      <a:pt x="3459" y="1"/>
                      <a:pt x="3189" y="39"/>
                      <a:pt x="2905" y="120"/>
                    </a:cubicBezTo>
                    <a:cubicBezTo>
                      <a:pt x="2320" y="241"/>
                      <a:pt x="1160" y="584"/>
                      <a:pt x="817" y="1865"/>
                    </a:cubicBezTo>
                    <a:cubicBezTo>
                      <a:pt x="464" y="3721"/>
                      <a:pt x="0" y="19264"/>
                      <a:pt x="0" y="19960"/>
                    </a:cubicBezTo>
                    <a:lnTo>
                      <a:pt x="0" y="20192"/>
                    </a:lnTo>
                    <a:lnTo>
                      <a:pt x="17399" y="20424"/>
                    </a:lnTo>
                    <a:lnTo>
                      <a:pt x="4640" y="473"/>
                    </a:lnTo>
                    <a:lnTo>
                      <a:pt x="4640" y="352"/>
                    </a:lnTo>
                    <a:cubicBezTo>
                      <a:pt x="4490" y="130"/>
                      <a:pt x="4144" y="1"/>
                      <a:pt x="37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49"/>
              <p:cNvSpPr/>
              <p:nvPr/>
            </p:nvSpPr>
            <p:spPr>
              <a:xfrm>
                <a:off x="662738" y="2467269"/>
                <a:ext cx="1856489" cy="1102758"/>
              </a:xfrm>
              <a:custGeom>
                <a:avLst/>
                <a:gdLst/>
                <a:ahLst/>
                <a:cxnLst/>
                <a:rect l="l" t="t" r="r" b="b"/>
                <a:pathLst>
                  <a:path w="103700" h="61598" extrusionOk="0">
                    <a:moveTo>
                      <a:pt x="3592" y="1"/>
                    </a:moveTo>
                    <a:lnTo>
                      <a:pt x="1" y="54982"/>
                    </a:lnTo>
                    <a:lnTo>
                      <a:pt x="100099" y="61598"/>
                    </a:lnTo>
                    <a:lnTo>
                      <a:pt x="103699" y="6496"/>
                    </a:lnTo>
                    <a:lnTo>
                      <a:pt x="359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49"/>
              <p:cNvSpPr/>
              <p:nvPr/>
            </p:nvSpPr>
            <p:spPr>
              <a:xfrm>
                <a:off x="658585" y="2463116"/>
                <a:ext cx="1864778" cy="1111065"/>
              </a:xfrm>
              <a:custGeom>
                <a:avLst/>
                <a:gdLst/>
                <a:ahLst/>
                <a:cxnLst/>
                <a:rect l="l" t="t" r="r" b="b"/>
                <a:pathLst>
                  <a:path w="104163" h="62062" extrusionOk="0">
                    <a:moveTo>
                      <a:pt x="4056" y="465"/>
                    </a:moveTo>
                    <a:lnTo>
                      <a:pt x="103578" y="6960"/>
                    </a:lnTo>
                    <a:lnTo>
                      <a:pt x="100099" y="61598"/>
                    </a:lnTo>
                    <a:lnTo>
                      <a:pt x="465" y="54982"/>
                    </a:lnTo>
                    <a:lnTo>
                      <a:pt x="4056" y="465"/>
                    </a:lnTo>
                    <a:close/>
                    <a:moveTo>
                      <a:pt x="3592" y="1"/>
                    </a:moveTo>
                    <a:lnTo>
                      <a:pt x="1" y="55446"/>
                    </a:lnTo>
                    <a:lnTo>
                      <a:pt x="100219" y="62062"/>
                    </a:lnTo>
                    <a:lnTo>
                      <a:pt x="100563" y="62062"/>
                    </a:lnTo>
                    <a:lnTo>
                      <a:pt x="104163" y="6728"/>
                    </a:lnTo>
                    <a:lnTo>
                      <a:pt x="104163" y="6496"/>
                    </a:lnTo>
                    <a:lnTo>
                      <a:pt x="35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49"/>
              <p:cNvSpPr/>
              <p:nvPr/>
            </p:nvSpPr>
            <p:spPr>
              <a:xfrm>
                <a:off x="662738" y="3287597"/>
                <a:ext cx="1802495" cy="282430"/>
              </a:xfrm>
              <a:custGeom>
                <a:avLst/>
                <a:gdLst/>
                <a:ahLst/>
                <a:cxnLst/>
                <a:rect l="l" t="t" r="r" b="b"/>
                <a:pathLst>
                  <a:path w="100684" h="15776" extrusionOk="0">
                    <a:moveTo>
                      <a:pt x="576" y="1"/>
                    </a:moveTo>
                    <a:lnTo>
                      <a:pt x="1" y="9160"/>
                    </a:lnTo>
                    <a:lnTo>
                      <a:pt x="100099" y="15776"/>
                    </a:lnTo>
                    <a:lnTo>
                      <a:pt x="100683" y="6496"/>
                    </a:lnTo>
                    <a:lnTo>
                      <a:pt x="5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49"/>
              <p:cNvSpPr/>
              <p:nvPr/>
            </p:nvSpPr>
            <p:spPr>
              <a:xfrm>
                <a:off x="658585" y="3281296"/>
                <a:ext cx="1810802" cy="292885"/>
              </a:xfrm>
              <a:custGeom>
                <a:avLst/>
                <a:gdLst/>
                <a:ahLst/>
                <a:cxnLst/>
                <a:rect l="l" t="t" r="r" b="b"/>
                <a:pathLst>
                  <a:path w="101148" h="16360" extrusionOk="0">
                    <a:moveTo>
                      <a:pt x="1040" y="585"/>
                    </a:moveTo>
                    <a:lnTo>
                      <a:pt x="100683" y="7080"/>
                    </a:lnTo>
                    <a:lnTo>
                      <a:pt x="100099" y="15775"/>
                    </a:lnTo>
                    <a:lnTo>
                      <a:pt x="465" y="9280"/>
                    </a:lnTo>
                    <a:lnTo>
                      <a:pt x="1040" y="585"/>
                    </a:lnTo>
                    <a:close/>
                    <a:moveTo>
                      <a:pt x="576" y="0"/>
                    </a:moveTo>
                    <a:lnTo>
                      <a:pt x="1" y="9744"/>
                    </a:lnTo>
                    <a:lnTo>
                      <a:pt x="100219" y="16360"/>
                    </a:lnTo>
                    <a:lnTo>
                      <a:pt x="100563" y="16360"/>
                    </a:lnTo>
                    <a:lnTo>
                      <a:pt x="101147" y="6616"/>
                    </a:lnTo>
                    <a:lnTo>
                      <a:pt x="80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49"/>
              <p:cNvSpPr/>
              <p:nvPr/>
            </p:nvSpPr>
            <p:spPr>
              <a:xfrm>
                <a:off x="712579" y="3351885"/>
                <a:ext cx="1702814" cy="153693"/>
              </a:xfrm>
              <a:custGeom>
                <a:avLst/>
                <a:gdLst/>
                <a:ahLst/>
                <a:cxnLst/>
                <a:rect l="l" t="t" r="r" b="b"/>
                <a:pathLst>
                  <a:path w="95116" h="8585" extrusionOk="0">
                    <a:moveTo>
                      <a:pt x="112" y="1"/>
                    </a:moveTo>
                    <a:lnTo>
                      <a:pt x="1" y="2321"/>
                    </a:lnTo>
                    <a:lnTo>
                      <a:pt x="94995" y="8585"/>
                    </a:lnTo>
                    <a:lnTo>
                      <a:pt x="95115" y="6265"/>
                    </a:lnTo>
                    <a:lnTo>
                      <a:pt x="1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49"/>
              <p:cNvSpPr/>
              <p:nvPr/>
            </p:nvSpPr>
            <p:spPr>
              <a:xfrm>
                <a:off x="716732" y="3356039"/>
                <a:ext cx="41552" cy="39565"/>
              </a:xfrm>
              <a:custGeom>
                <a:avLst/>
                <a:gdLst/>
                <a:ahLst/>
                <a:cxnLst/>
                <a:rect l="l" t="t" r="r" b="b"/>
                <a:pathLst>
                  <a:path w="2321" h="2210" extrusionOk="0">
                    <a:moveTo>
                      <a:pt x="1272" y="1"/>
                    </a:moveTo>
                    <a:cubicBezTo>
                      <a:pt x="697" y="1"/>
                      <a:pt x="112" y="465"/>
                      <a:pt x="112" y="1050"/>
                    </a:cubicBezTo>
                    <a:cubicBezTo>
                      <a:pt x="1" y="1625"/>
                      <a:pt x="465" y="2089"/>
                      <a:pt x="1161" y="2209"/>
                    </a:cubicBezTo>
                    <a:cubicBezTo>
                      <a:pt x="1736" y="2209"/>
                      <a:pt x="2200" y="1746"/>
                      <a:pt x="2200" y="1161"/>
                    </a:cubicBezTo>
                    <a:cubicBezTo>
                      <a:pt x="2321" y="586"/>
                      <a:pt x="1857" y="1"/>
                      <a:pt x="12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49"/>
              <p:cNvSpPr/>
              <p:nvPr/>
            </p:nvSpPr>
            <p:spPr>
              <a:xfrm>
                <a:off x="712579" y="3351885"/>
                <a:ext cx="49858" cy="47871"/>
              </a:xfrm>
              <a:custGeom>
                <a:avLst/>
                <a:gdLst/>
                <a:ahLst/>
                <a:cxnLst/>
                <a:rect l="l" t="t" r="r" b="b"/>
                <a:pathLst>
                  <a:path w="2785" h="2674" extrusionOk="0">
                    <a:moveTo>
                      <a:pt x="1504" y="465"/>
                    </a:moveTo>
                    <a:cubicBezTo>
                      <a:pt x="1625" y="465"/>
                      <a:pt x="1857" y="586"/>
                      <a:pt x="2089" y="818"/>
                    </a:cubicBezTo>
                    <a:cubicBezTo>
                      <a:pt x="2200" y="929"/>
                      <a:pt x="2200" y="1161"/>
                      <a:pt x="2200" y="1393"/>
                    </a:cubicBezTo>
                    <a:cubicBezTo>
                      <a:pt x="2200" y="1625"/>
                      <a:pt x="2089" y="1746"/>
                      <a:pt x="1968" y="1978"/>
                    </a:cubicBezTo>
                    <a:cubicBezTo>
                      <a:pt x="1804" y="2056"/>
                      <a:pt x="1701" y="2139"/>
                      <a:pt x="1573" y="2139"/>
                    </a:cubicBezTo>
                    <a:cubicBezTo>
                      <a:pt x="1519" y="2139"/>
                      <a:pt x="1461" y="2124"/>
                      <a:pt x="1393" y="2089"/>
                    </a:cubicBezTo>
                    <a:cubicBezTo>
                      <a:pt x="929" y="2089"/>
                      <a:pt x="576" y="1746"/>
                      <a:pt x="576" y="1282"/>
                    </a:cubicBezTo>
                    <a:cubicBezTo>
                      <a:pt x="576" y="1050"/>
                      <a:pt x="697" y="818"/>
                      <a:pt x="808" y="697"/>
                    </a:cubicBezTo>
                    <a:cubicBezTo>
                      <a:pt x="1040" y="586"/>
                      <a:pt x="1161" y="465"/>
                      <a:pt x="1393" y="465"/>
                    </a:cubicBezTo>
                    <a:close/>
                    <a:moveTo>
                      <a:pt x="1504" y="1"/>
                    </a:moveTo>
                    <a:cubicBezTo>
                      <a:pt x="1161" y="1"/>
                      <a:pt x="808" y="122"/>
                      <a:pt x="576" y="354"/>
                    </a:cubicBezTo>
                    <a:cubicBezTo>
                      <a:pt x="233" y="586"/>
                      <a:pt x="112" y="929"/>
                      <a:pt x="112" y="1282"/>
                    </a:cubicBezTo>
                    <a:cubicBezTo>
                      <a:pt x="1" y="1978"/>
                      <a:pt x="576" y="2553"/>
                      <a:pt x="1272" y="2673"/>
                    </a:cubicBezTo>
                    <a:lnTo>
                      <a:pt x="1393" y="2673"/>
                    </a:lnTo>
                    <a:cubicBezTo>
                      <a:pt x="1736" y="2673"/>
                      <a:pt x="2089" y="2553"/>
                      <a:pt x="2321" y="2321"/>
                    </a:cubicBezTo>
                    <a:cubicBezTo>
                      <a:pt x="2553" y="2089"/>
                      <a:pt x="2664" y="1746"/>
                      <a:pt x="2785" y="1393"/>
                    </a:cubicBezTo>
                    <a:cubicBezTo>
                      <a:pt x="2785" y="1050"/>
                      <a:pt x="2664" y="697"/>
                      <a:pt x="2432" y="465"/>
                    </a:cubicBezTo>
                    <a:cubicBezTo>
                      <a:pt x="2200" y="122"/>
                      <a:pt x="1857" y="1"/>
                      <a:pt x="15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49"/>
              <p:cNvSpPr/>
              <p:nvPr/>
            </p:nvSpPr>
            <p:spPr>
              <a:xfrm>
                <a:off x="764406" y="2520959"/>
                <a:ext cx="199380" cy="191664"/>
              </a:xfrm>
              <a:custGeom>
                <a:avLst/>
                <a:gdLst/>
                <a:ahLst/>
                <a:cxnLst/>
                <a:rect l="l" t="t" r="r" b="b"/>
                <a:pathLst>
                  <a:path w="11137" h="10706" extrusionOk="0">
                    <a:moveTo>
                      <a:pt x="5488" y="1"/>
                    </a:moveTo>
                    <a:cubicBezTo>
                      <a:pt x="2665" y="1"/>
                      <a:pt x="348" y="2140"/>
                      <a:pt x="233" y="5010"/>
                    </a:cubicBezTo>
                    <a:cubicBezTo>
                      <a:pt x="1" y="8026"/>
                      <a:pt x="2209" y="10577"/>
                      <a:pt x="5225" y="10689"/>
                    </a:cubicBezTo>
                    <a:cubicBezTo>
                      <a:pt x="5366" y="10700"/>
                      <a:pt x="5506" y="10706"/>
                      <a:pt x="5645" y="10706"/>
                    </a:cubicBezTo>
                    <a:cubicBezTo>
                      <a:pt x="8374" y="10706"/>
                      <a:pt x="10798" y="8575"/>
                      <a:pt x="10904" y="5706"/>
                    </a:cubicBezTo>
                    <a:cubicBezTo>
                      <a:pt x="11136" y="2690"/>
                      <a:pt x="8937" y="138"/>
                      <a:pt x="5921" y="17"/>
                    </a:cubicBezTo>
                    <a:cubicBezTo>
                      <a:pt x="5776" y="6"/>
                      <a:pt x="5631" y="1"/>
                      <a:pt x="54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9"/>
              <p:cNvSpPr/>
              <p:nvPr/>
            </p:nvSpPr>
            <p:spPr>
              <a:xfrm>
                <a:off x="762419" y="2516823"/>
                <a:ext cx="205521" cy="201815"/>
              </a:xfrm>
              <a:custGeom>
                <a:avLst/>
                <a:gdLst/>
                <a:ahLst/>
                <a:cxnLst/>
                <a:rect l="l" t="t" r="r" b="b"/>
                <a:pathLst>
                  <a:path w="11480" h="11273" extrusionOk="0">
                    <a:moveTo>
                      <a:pt x="6032" y="480"/>
                    </a:moveTo>
                    <a:cubicBezTo>
                      <a:pt x="8816" y="601"/>
                      <a:pt x="11015" y="3153"/>
                      <a:pt x="10783" y="5937"/>
                    </a:cubicBezTo>
                    <a:cubicBezTo>
                      <a:pt x="10672" y="7329"/>
                      <a:pt x="10087" y="8600"/>
                      <a:pt x="9048" y="9417"/>
                    </a:cubicBezTo>
                    <a:cubicBezTo>
                      <a:pt x="8109" y="10248"/>
                      <a:pt x="6991" y="10707"/>
                      <a:pt x="5768" y="10707"/>
                    </a:cubicBezTo>
                    <a:cubicBezTo>
                      <a:pt x="5625" y="10707"/>
                      <a:pt x="5481" y="10700"/>
                      <a:pt x="5336" y="10688"/>
                    </a:cubicBezTo>
                    <a:cubicBezTo>
                      <a:pt x="2552" y="10577"/>
                      <a:pt x="344" y="8136"/>
                      <a:pt x="576" y="5241"/>
                    </a:cubicBezTo>
                    <a:cubicBezTo>
                      <a:pt x="576" y="3849"/>
                      <a:pt x="1272" y="2689"/>
                      <a:pt x="2320" y="1761"/>
                    </a:cubicBezTo>
                    <a:cubicBezTo>
                      <a:pt x="3248" y="944"/>
                      <a:pt x="4408" y="480"/>
                      <a:pt x="5680" y="480"/>
                    </a:cubicBezTo>
                    <a:close/>
                    <a:moveTo>
                      <a:pt x="5597" y="0"/>
                    </a:moveTo>
                    <a:cubicBezTo>
                      <a:pt x="4252" y="0"/>
                      <a:pt x="3016" y="470"/>
                      <a:pt x="1968" y="1408"/>
                    </a:cubicBezTo>
                    <a:cubicBezTo>
                      <a:pt x="808" y="2336"/>
                      <a:pt x="112" y="3728"/>
                      <a:pt x="1" y="5241"/>
                    </a:cubicBezTo>
                    <a:cubicBezTo>
                      <a:pt x="1" y="6744"/>
                      <a:pt x="465" y="8136"/>
                      <a:pt x="1392" y="9296"/>
                    </a:cubicBezTo>
                    <a:cubicBezTo>
                      <a:pt x="2432" y="10456"/>
                      <a:pt x="3824" y="11152"/>
                      <a:pt x="5336" y="11152"/>
                    </a:cubicBezTo>
                    <a:cubicBezTo>
                      <a:pt x="5448" y="11272"/>
                      <a:pt x="5568" y="11272"/>
                      <a:pt x="5680" y="11272"/>
                    </a:cubicBezTo>
                    <a:cubicBezTo>
                      <a:pt x="7072" y="11272"/>
                      <a:pt x="8352" y="10688"/>
                      <a:pt x="9391" y="9881"/>
                    </a:cubicBezTo>
                    <a:cubicBezTo>
                      <a:pt x="10551" y="8832"/>
                      <a:pt x="11247" y="7440"/>
                      <a:pt x="11247" y="5937"/>
                    </a:cubicBezTo>
                    <a:cubicBezTo>
                      <a:pt x="11479" y="2800"/>
                      <a:pt x="9159" y="137"/>
                      <a:pt x="6032" y="16"/>
                    </a:cubicBezTo>
                    <a:cubicBezTo>
                      <a:pt x="5886" y="6"/>
                      <a:pt x="5741" y="0"/>
                      <a:pt x="55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9"/>
              <p:cNvSpPr/>
              <p:nvPr/>
            </p:nvSpPr>
            <p:spPr>
              <a:xfrm>
                <a:off x="818400" y="2556638"/>
                <a:ext cx="101865" cy="114146"/>
              </a:xfrm>
              <a:custGeom>
                <a:avLst/>
                <a:gdLst/>
                <a:ahLst/>
                <a:cxnLst/>
                <a:rect l="l" t="t" r="r" b="b"/>
                <a:pathLst>
                  <a:path w="5690" h="6376" extrusionOk="0">
                    <a:moveTo>
                      <a:pt x="465" y="1"/>
                    </a:moveTo>
                    <a:lnTo>
                      <a:pt x="1" y="6376"/>
                    </a:lnTo>
                    <a:lnTo>
                      <a:pt x="5689" y="3592"/>
                    </a:lnTo>
                    <a:lnTo>
                      <a:pt x="4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9"/>
              <p:cNvSpPr/>
              <p:nvPr/>
            </p:nvSpPr>
            <p:spPr>
              <a:xfrm>
                <a:off x="1333401" y="1777844"/>
                <a:ext cx="444394" cy="508861"/>
              </a:xfrm>
              <a:custGeom>
                <a:avLst/>
                <a:gdLst/>
                <a:ahLst/>
                <a:cxnLst/>
                <a:rect l="l" t="t" r="r" b="b"/>
                <a:pathLst>
                  <a:path w="24823" h="28424" extrusionOk="0">
                    <a:moveTo>
                      <a:pt x="11367" y="1"/>
                    </a:moveTo>
                    <a:cubicBezTo>
                      <a:pt x="6616" y="1"/>
                      <a:pt x="5224" y="1513"/>
                      <a:pt x="4872" y="2673"/>
                    </a:cubicBezTo>
                    <a:cubicBezTo>
                      <a:pt x="4872" y="2673"/>
                      <a:pt x="2784" y="8473"/>
                      <a:pt x="2905" y="9512"/>
                    </a:cubicBezTo>
                    <a:cubicBezTo>
                      <a:pt x="3016" y="10672"/>
                      <a:pt x="3601" y="11025"/>
                      <a:pt x="2905" y="11721"/>
                    </a:cubicBezTo>
                    <a:cubicBezTo>
                      <a:pt x="2209" y="12417"/>
                      <a:pt x="0" y="14152"/>
                      <a:pt x="232" y="15080"/>
                    </a:cubicBezTo>
                    <a:cubicBezTo>
                      <a:pt x="585" y="16008"/>
                      <a:pt x="1977" y="17168"/>
                      <a:pt x="1977" y="17168"/>
                    </a:cubicBezTo>
                    <a:cubicBezTo>
                      <a:pt x="1977" y="17168"/>
                      <a:pt x="3480" y="23199"/>
                      <a:pt x="4992" y="23895"/>
                    </a:cubicBezTo>
                    <a:cubicBezTo>
                      <a:pt x="5559" y="24158"/>
                      <a:pt x="6242" y="24239"/>
                      <a:pt x="6872" y="24239"/>
                    </a:cubicBezTo>
                    <a:cubicBezTo>
                      <a:pt x="7915" y="24239"/>
                      <a:pt x="8816" y="24016"/>
                      <a:pt x="8816" y="24016"/>
                    </a:cubicBezTo>
                    <a:lnTo>
                      <a:pt x="10440" y="28424"/>
                    </a:lnTo>
                    <a:lnTo>
                      <a:pt x="22039" y="25519"/>
                    </a:lnTo>
                    <a:lnTo>
                      <a:pt x="21343" y="18560"/>
                    </a:lnTo>
                    <a:cubicBezTo>
                      <a:pt x="21343" y="18560"/>
                      <a:pt x="24823" y="11953"/>
                      <a:pt x="24015" y="7888"/>
                    </a:cubicBezTo>
                    <a:cubicBezTo>
                      <a:pt x="23199" y="3944"/>
                      <a:pt x="16007" y="1"/>
                      <a:pt x="1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9"/>
              <p:cNvSpPr/>
              <p:nvPr/>
            </p:nvSpPr>
            <p:spPr>
              <a:xfrm>
                <a:off x="1329248" y="1773690"/>
                <a:ext cx="452701" cy="519172"/>
              </a:xfrm>
              <a:custGeom>
                <a:avLst/>
                <a:gdLst/>
                <a:ahLst/>
                <a:cxnLst/>
                <a:rect l="l" t="t" r="r" b="b"/>
                <a:pathLst>
                  <a:path w="25287" h="29000" extrusionOk="0">
                    <a:moveTo>
                      <a:pt x="11599" y="465"/>
                    </a:moveTo>
                    <a:cubicBezTo>
                      <a:pt x="17056" y="465"/>
                      <a:pt x="23319" y="4872"/>
                      <a:pt x="24015" y="8241"/>
                    </a:cubicBezTo>
                    <a:cubicBezTo>
                      <a:pt x="24823" y="12064"/>
                      <a:pt x="21464" y="18560"/>
                      <a:pt x="21464" y="18680"/>
                    </a:cubicBezTo>
                    <a:lnTo>
                      <a:pt x="21343" y="18680"/>
                    </a:lnTo>
                    <a:lnTo>
                      <a:pt x="22039" y="25640"/>
                    </a:lnTo>
                    <a:lnTo>
                      <a:pt x="10904" y="28424"/>
                    </a:lnTo>
                    <a:lnTo>
                      <a:pt x="9280" y="24016"/>
                    </a:lnTo>
                    <a:lnTo>
                      <a:pt x="9048" y="24016"/>
                    </a:lnTo>
                    <a:cubicBezTo>
                      <a:pt x="8978" y="24016"/>
                      <a:pt x="8095" y="24239"/>
                      <a:pt x="7102" y="24239"/>
                    </a:cubicBezTo>
                    <a:cubicBezTo>
                      <a:pt x="6501" y="24239"/>
                      <a:pt x="5860" y="24158"/>
                      <a:pt x="5336" y="23895"/>
                    </a:cubicBezTo>
                    <a:cubicBezTo>
                      <a:pt x="4176" y="23431"/>
                      <a:pt x="2784" y="19024"/>
                      <a:pt x="2441" y="17288"/>
                    </a:cubicBezTo>
                    <a:lnTo>
                      <a:pt x="2320" y="17168"/>
                    </a:lnTo>
                    <a:cubicBezTo>
                      <a:pt x="2320" y="17168"/>
                      <a:pt x="1049" y="16128"/>
                      <a:pt x="696" y="15200"/>
                    </a:cubicBezTo>
                    <a:cubicBezTo>
                      <a:pt x="585" y="14616"/>
                      <a:pt x="1977" y="13345"/>
                      <a:pt x="2784" y="12649"/>
                    </a:cubicBezTo>
                    <a:cubicBezTo>
                      <a:pt x="3016" y="12528"/>
                      <a:pt x="3137" y="12296"/>
                      <a:pt x="3369" y="12185"/>
                    </a:cubicBezTo>
                    <a:cubicBezTo>
                      <a:pt x="3833" y="11600"/>
                      <a:pt x="3712" y="11136"/>
                      <a:pt x="3601" y="10561"/>
                    </a:cubicBezTo>
                    <a:cubicBezTo>
                      <a:pt x="3480" y="10329"/>
                      <a:pt x="3369" y="10097"/>
                      <a:pt x="3369" y="9744"/>
                    </a:cubicBezTo>
                    <a:cubicBezTo>
                      <a:pt x="3248" y="9048"/>
                      <a:pt x="4529" y="5336"/>
                      <a:pt x="5336" y="3016"/>
                    </a:cubicBezTo>
                    <a:cubicBezTo>
                      <a:pt x="5688" y="1856"/>
                      <a:pt x="7192" y="465"/>
                      <a:pt x="11599" y="465"/>
                    </a:cubicBezTo>
                    <a:close/>
                    <a:moveTo>
                      <a:pt x="11599" y="1"/>
                    </a:moveTo>
                    <a:cubicBezTo>
                      <a:pt x="6848" y="1"/>
                      <a:pt x="5336" y="1513"/>
                      <a:pt x="4872" y="2784"/>
                    </a:cubicBezTo>
                    <a:cubicBezTo>
                      <a:pt x="4640" y="3369"/>
                      <a:pt x="2784" y="8705"/>
                      <a:pt x="2905" y="9865"/>
                    </a:cubicBezTo>
                    <a:cubicBezTo>
                      <a:pt x="2905" y="10208"/>
                      <a:pt x="3016" y="10440"/>
                      <a:pt x="3137" y="10672"/>
                    </a:cubicBezTo>
                    <a:cubicBezTo>
                      <a:pt x="3248" y="11257"/>
                      <a:pt x="3369" y="11489"/>
                      <a:pt x="3016" y="11832"/>
                    </a:cubicBezTo>
                    <a:cubicBezTo>
                      <a:pt x="2784" y="11953"/>
                      <a:pt x="2673" y="12185"/>
                      <a:pt x="2441" y="12296"/>
                    </a:cubicBezTo>
                    <a:cubicBezTo>
                      <a:pt x="1392" y="13224"/>
                      <a:pt x="0" y="14504"/>
                      <a:pt x="232" y="15312"/>
                    </a:cubicBezTo>
                    <a:cubicBezTo>
                      <a:pt x="585" y="16240"/>
                      <a:pt x="1624" y="17288"/>
                      <a:pt x="1977" y="17520"/>
                    </a:cubicBezTo>
                    <a:cubicBezTo>
                      <a:pt x="2209" y="18448"/>
                      <a:pt x="3601" y="23663"/>
                      <a:pt x="5104" y="24359"/>
                    </a:cubicBezTo>
                    <a:cubicBezTo>
                      <a:pt x="5744" y="24652"/>
                      <a:pt x="6528" y="24740"/>
                      <a:pt x="7239" y="24740"/>
                    </a:cubicBezTo>
                    <a:cubicBezTo>
                      <a:pt x="7950" y="24740"/>
                      <a:pt x="8588" y="24652"/>
                      <a:pt x="8936" y="24591"/>
                    </a:cubicBezTo>
                    <a:lnTo>
                      <a:pt x="10560" y="28999"/>
                    </a:lnTo>
                    <a:lnTo>
                      <a:pt x="22624" y="25983"/>
                    </a:lnTo>
                    <a:lnTo>
                      <a:pt x="21928" y="18792"/>
                    </a:lnTo>
                    <a:cubicBezTo>
                      <a:pt x="22271" y="18096"/>
                      <a:pt x="25287" y="11953"/>
                      <a:pt x="24479" y="8120"/>
                    </a:cubicBezTo>
                    <a:cubicBezTo>
                      <a:pt x="23663" y="4065"/>
                      <a:pt x="16360" y="1"/>
                      <a:pt x="115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9"/>
              <p:cNvSpPr/>
              <p:nvPr/>
            </p:nvSpPr>
            <p:spPr>
              <a:xfrm>
                <a:off x="1420605" y="2089329"/>
                <a:ext cx="47871" cy="29092"/>
              </a:xfrm>
              <a:custGeom>
                <a:avLst/>
                <a:gdLst/>
                <a:ahLst/>
                <a:cxnLst/>
                <a:rect l="l" t="t" r="r" b="b"/>
                <a:pathLst>
                  <a:path w="2674" h="1625" extrusionOk="0">
                    <a:moveTo>
                      <a:pt x="2209" y="1"/>
                    </a:moveTo>
                    <a:cubicBezTo>
                      <a:pt x="1745" y="929"/>
                      <a:pt x="1" y="1161"/>
                      <a:pt x="1" y="1161"/>
                    </a:cubicBezTo>
                    <a:lnTo>
                      <a:pt x="121" y="1625"/>
                    </a:lnTo>
                    <a:cubicBezTo>
                      <a:pt x="121" y="1625"/>
                      <a:pt x="1977" y="1393"/>
                      <a:pt x="2673" y="233"/>
                    </a:cubicBezTo>
                    <a:lnTo>
                      <a:pt x="22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9"/>
              <p:cNvSpPr/>
              <p:nvPr/>
            </p:nvSpPr>
            <p:spPr>
              <a:xfrm>
                <a:off x="1412298" y="1973053"/>
                <a:ext cx="12478" cy="31240"/>
              </a:xfrm>
              <a:custGeom>
                <a:avLst/>
                <a:gdLst/>
                <a:ahLst/>
                <a:cxnLst/>
                <a:rect l="l" t="t" r="r" b="b"/>
                <a:pathLst>
                  <a:path w="697" h="1745" extrusionOk="0">
                    <a:moveTo>
                      <a:pt x="354" y="0"/>
                    </a:moveTo>
                    <a:cubicBezTo>
                      <a:pt x="122" y="0"/>
                      <a:pt x="1" y="353"/>
                      <a:pt x="1" y="817"/>
                    </a:cubicBezTo>
                    <a:cubicBezTo>
                      <a:pt x="1" y="1281"/>
                      <a:pt x="122" y="1745"/>
                      <a:pt x="354" y="1745"/>
                    </a:cubicBezTo>
                    <a:cubicBezTo>
                      <a:pt x="465" y="1745"/>
                      <a:pt x="697" y="1281"/>
                      <a:pt x="697" y="817"/>
                    </a:cubicBezTo>
                    <a:cubicBezTo>
                      <a:pt x="697" y="353"/>
                      <a:pt x="465" y="0"/>
                      <a:pt x="3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9"/>
              <p:cNvSpPr/>
              <p:nvPr/>
            </p:nvSpPr>
            <p:spPr>
              <a:xfrm>
                <a:off x="1406157" y="1939557"/>
                <a:ext cx="37398" cy="21053"/>
              </a:xfrm>
              <a:custGeom>
                <a:avLst/>
                <a:gdLst/>
                <a:ahLst/>
                <a:cxnLst/>
                <a:rect l="l" t="t" r="r" b="b"/>
                <a:pathLst>
                  <a:path w="2089" h="1176" extrusionOk="0">
                    <a:moveTo>
                      <a:pt x="983" y="1"/>
                    </a:moveTo>
                    <a:cubicBezTo>
                      <a:pt x="387" y="1"/>
                      <a:pt x="1" y="490"/>
                      <a:pt x="1" y="600"/>
                    </a:cubicBezTo>
                    <a:lnTo>
                      <a:pt x="344" y="943"/>
                    </a:lnTo>
                    <a:cubicBezTo>
                      <a:pt x="465" y="832"/>
                      <a:pt x="808" y="479"/>
                      <a:pt x="1040" y="479"/>
                    </a:cubicBezTo>
                    <a:cubicBezTo>
                      <a:pt x="1272" y="600"/>
                      <a:pt x="1504" y="832"/>
                      <a:pt x="1624" y="1175"/>
                    </a:cubicBezTo>
                    <a:lnTo>
                      <a:pt x="2088" y="943"/>
                    </a:lnTo>
                    <a:cubicBezTo>
                      <a:pt x="1856" y="368"/>
                      <a:pt x="1504" y="136"/>
                      <a:pt x="1160" y="15"/>
                    </a:cubicBezTo>
                    <a:cubicBezTo>
                      <a:pt x="1100" y="5"/>
                      <a:pt x="1041" y="1"/>
                      <a:pt x="9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9"/>
              <p:cNvSpPr/>
              <p:nvPr/>
            </p:nvSpPr>
            <p:spPr>
              <a:xfrm>
                <a:off x="1377084" y="1674009"/>
                <a:ext cx="438092" cy="500661"/>
              </a:xfrm>
              <a:custGeom>
                <a:avLst/>
                <a:gdLst/>
                <a:ahLst/>
                <a:cxnLst/>
                <a:rect l="l" t="t" r="r" b="b"/>
                <a:pathLst>
                  <a:path w="24471" h="27966" extrusionOk="0">
                    <a:moveTo>
                      <a:pt x="8584" y="1"/>
                    </a:moveTo>
                    <a:cubicBezTo>
                      <a:pt x="6264" y="1"/>
                      <a:pt x="1" y="2441"/>
                      <a:pt x="344" y="6617"/>
                    </a:cubicBezTo>
                    <a:cubicBezTo>
                      <a:pt x="553" y="10486"/>
                      <a:pt x="4261" y="10675"/>
                      <a:pt x="4983" y="10675"/>
                    </a:cubicBezTo>
                    <a:cubicBezTo>
                      <a:pt x="5061" y="10675"/>
                      <a:pt x="5104" y="10672"/>
                      <a:pt x="5104" y="10672"/>
                    </a:cubicBezTo>
                    <a:lnTo>
                      <a:pt x="5104" y="10672"/>
                    </a:lnTo>
                    <a:cubicBezTo>
                      <a:pt x="4288" y="11489"/>
                      <a:pt x="3712" y="12528"/>
                      <a:pt x="3248" y="13577"/>
                    </a:cubicBezTo>
                    <a:cubicBezTo>
                      <a:pt x="2664" y="15080"/>
                      <a:pt x="3944" y="15776"/>
                      <a:pt x="5448" y="17289"/>
                    </a:cubicBezTo>
                    <a:cubicBezTo>
                      <a:pt x="6960" y="18792"/>
                      <a:pt x="6496" y="19488"/>
                      <a:pt x="7072" y="19488"/>
                    </a:cubicBezTo>
                    <a:cubicBezTo>
                      <a:pt x="7656" y="19488"/>
                      <a:pt x="7072" y="18681"/>
                      <a:pt x="7304" y="17864"/>
                    </a:cubicBezTo>
                    <a:cubicBezTo>
                      <a:pt x="7514" y="17381"/>
                      <a:pt x="7848" y="16729"/>
                      <a:pt x="8304" y="16729"/>
                    </a:cubicBezTo>
                    <a:cubicBezTo>
                      <a:pt x="8611" y="16729"/>
                      <a:pt x="8974" y="17024"/>
                      <a:pt x="9391" y="17864"/>
                    </a:cubicBezTo>
                    <a:cubicBezTo>
                      <a:pt x="10551" y="19952"/>
                      <a:pt x="8232" y="22392"/>
                      <a:pt x="8232" y="22392"/>
                    </a:cubicBezTo>
                    <a:lnTo>
                      <a:pt x="8927" y="24480"/>
                    </a:lnTo>
                    <a:cubicBezTo>
                      <a:pt x="9599" y="26495"/>
                      <a:pt x="11248" y="27966"/>
                      <a:pt x="14073" y="27966"/>
                    </a:cubicBezTo>
                    <a:cubicBezTo>
                      <a:pt x="14175" y="27966"/>
                      <a:pt x="14279" y="27964"/>
                      <a:pt x="14384" y="27960"/>
                    </a:cubicBezTo>
                    <a:cubicBezTo>
                      <a:pt x="17400" y="27839"/>
                      <a:pt x="19135" y="26800"/>
                      <a:pt x="19831" y="25752"/>
                    </a:cubicBezTo>
                    <a:cubicBezTo>
                      <a:pt x="20527" y="24592"/>
                      <a:pt x="24471" y="19256"/>
                      <a:pt x="24471" y="13688"/>
                    </a:cubicBezTo>
                    <a:cubicBezTo>
                      <a:pt x="24471" y="8241"/>
                      <a:pt x="16936" y="4993"/>
                      <a:pt x="16936" y="4993"/>
                    </a:cubicBezTo>
                    <a:cubicBezTo>
                      <a:pt x="16936" y="4993"/>
                      <a:pt x="18096" y="3713"/>
                      <a:pt x="16583" y="2209"/>
                    </a:cubicBezTo>
                    <a:cubicBezTo>
                      <a:pt x="16128" y="1752"/>
                      <a:pt x="15281" y="1592"/>
                      <a:pt x="14320" y="1592"/>
                    </a:cubicBezTo>
                    <a:cubicBezTo>
                      <a:pt x="12102" y="1592"/>
                      <a:pt x="9280" y="2441"/>
                      <a:pt x="9280" y="2441"/>
                    </a:cubicBezTo>
                    <a:cubicBezTo>
                      <a:pt x="9280" y="2441"/>
                      <a:pt x="10904" y="1"/>
                      <a:pt x="85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9"/>
              <p:cNvSpPr/>
              <p:nvPr/>
            </p:nvSpPr>
            <p:spPr>
              <a:xfrm>
                <a:off x="1377084" y="1669856"/>
                <a:ext cx="442245" cy="508879"/>
              </a:xfrm>
              <a:custGeom>
                <a:avLst/>
                <a:gdLst/>
                <a:ahLst/>
                <a:cxnLst/>
                <a:rect l="l" t="t" r="r" b="b"/>
                <a:pathLst>
                  <a:path w="24703" h="28425" extrusionOk="0">
                    <a:moveTo>
                      <a:pt x="8584" y="465"/>
                    </a:moveTo>
                    <a:cubicBezTo>
                      <a:pt x="9159" y="465"/>
                      <a:pt x="9391" y="586"/>
                      <a:pt x="9512" y="817"/>
                    </a:cubicBezTo>
                    <a:cubicBezTo>
                      <a:pt x="9744" y="1281"/>
                      <a:pt x="9280" y="2209"/>
                      <a:pt x="9048" y="2441"/>
                    </a:cubicBezTo>
                    <a:lnTo>
                      <a:pt x="8696" y="3017"/>
                    </a:lnTo>
                    <a:lnTo>
                      <a:pt x="9391" y="2905"/>
                    </a:lnTo>
                    <a:cubicBezTo>
                      <a:pt x="10368" y="2606"/>
                      <a:pt x="12550" y="2113"/>
                      <a:pt x="14286" y="2113"/>
                    </a:cubicBezTo>
                    <a:cubicBezTo>
                      <a:pt x="15241" y="2113"/>
                      <a:pt x="16060" y="2262"/>
                      <a:pt x="16472" y="2673"/>
                    </a:cubicBezTo>
                    <a:cubicBezTo>
                      <a:pt x="17743" y="3945"/>
                      <a:pt x="16704" y="4993"/>
                      <a:pt x="16704" y="5105"/>
                    </a:cubicBezTo>
                    <a:lnTo>
                      <a:pt x="16472" y="5337"/>
                    </a:lnTo>
                    <a:lnTo>
                      <a:pt x="16815" y="5457"/>
                    </a:lnTo>
                    <a:cubicBezTo>
                      <a:pt x="16815" y="5457"/>
                      <a:pt x="24239" y="8705"/>
                      <a:pt x="24239" y="13920"/>
                    </a:cubicBezTo>
                    <a:cubicBezTo>
                      <a:pt x="24239" y="18913"/>
                      <a:pt x="20991" y="23784"/>
                      <a:pt x="19831" y="25408"/>
                    </a:cubicBezTo>
                    <a:cubicBezTo>
                      <a:pt x="19720" y="25520"/>
                      <a:pt x="19599" y="25752"/>
                      <a:pt x="19599" y="25872"/>
                    </a:cubicBezTo>
                    <a:cubicBezTo>
                      <a:pt x="19135" y="26568"/>
                      <a:pt x="17864" y="27728"/>
                      <a:pt x="14384" y="27960"/>
                    </a:cubicBezTo>
                    <a:cubicBezTo>
                      <a:pt x="14280" y="27965"/>
                      <a:pt x="14178" y="27967"/>
                      <a:pt x="14076" y="27967"/>
                    </a:cubicBezTo>
                    <a:cubicBezTo>
                      <a:pt x="11674" y="27967"/>
                      <a:pt x="9827" y="26711"/>
                      <a:pt x="9159" y="24592"/>
                    </a:cubicBezTo>
                    <a:lnTo>
                      <a:pt x="8464" y="22736"/>
                    </a:lnTo>
                    <a:cubicBezTo>
                      <a:pt x="8927" y="22160"/>
                      <a:pt x="10672" y="19952"/>
                      <a:pt x="9623" y="17985"/>
                    </a:cubicBezTo>
                    <a:cubicBezTo>
                      <a:pt x="9159" y="17057"/>
                      <a:pt x="8696" y="16704"/>
                      <a:pt x="8232" y="16704"/>
                    </a:cubicBezTo>
                    <a:cubicBezTo>
                      <a:pt x="7656" y="16704"/>
                      <a:pt x="7304" y="17400"/>
                      <a:pt x="7072" y="17985"/>
                    </a:cubicBezTo>
                    <a:cubicBezTo>
                      <a:pt x="6960" y="18449"/>
                      <a:pt x="7072" y="18913"/>
                      <a:pt x="7072" y="19145"/>
                    </a:cubicBezTo>
                    <a:lnTo>
                      <a:pt x="7072" y="19488"/>
                    </a:lnTo>
                    <a:cubicBezTo>
                      <a:pt x="6960" y="19488"/>
                      <a:pt x="6960" y="19488"/>
                      <a:pt x="6840" y="19256"/>
                    </a:cubicBezTo>
                    <a:cubicBezTo>
                      <a:pt x="6728" y="18913"/>
                      <a:pt x="6496" y="18217"/>
                      <a:pt x="5568" y="17400"/>
                    </a:cubicBezTo>
                    <a:cubicBezTo>
                      <a:pt x="5336" y="17057"/>
                      <a:pt x="4984" y="16825"/>
                      <a:pt x="4752" y="16593"/>
                    </a:cubicBezTo>
                    <a:cubicBezTo>
                      <a:pt x="3592" y="15544"/>
                      <a:pt x="3128" y="14969"/>
                      <a:pt x="3480" y="13920"/>
                    </a:cubicBezTo>
                    <a:cubicBezTo>
                      <a:pt x="3944" y="12881"/>
                      <a:pt x="4520" y="11953"/>
                      <a:pt x="5336" y="11025"/>
                    </a:cubicBezTo>
                    <a:lnTo>
                      <a:pt x="5800" y="10672"/>
                    </a:lnTo>
                    <a:lnTo>
                      <a:pt x="5104" y="10672"/>
                    </a:lnTo>
                    <a:cubicBezTo>
                      <a:pt x="5092" y="10672"/>
                      <a:pt x="5037" y="10675"/>
                      <a:pt x="4948" y="10675"/>
                    </a:cubicBezTo>
                    <a:cubicBezTo>
                      <a:pt x="4168" y="10675"/>
                      <a:pt x="784" y="10488"/>
                      <a:pt x="576" y="6849"/>
                    </a:cubicBezTo>
                    <a:cubicBezTo>
                      <a:pt x="465" y="5689"/>
                      <a:pt x="929" y="4529"/>
                      <a:pt x="1857" y="3601"/>
                    </a:cubicBezTo>
                    <a:cubicBezTo>
                      <a:pt x="3712" y="1625"/>
                      <a:pt x="7072" y="465"/>
                      <a:pt x="8584" y="465"/>
                    </a:cubicBezTo>
                    <a:close/>
                    <a:moveTo>
                      <a:pt x="8584" y="1"/>
                    </a:moveTo>
                    <a:cubicBezTo>
                      <a:pt x="6960" y="1"/>
                      <a:pt x="3480" y="1161"/>
                      <a:pt x="1504" y="3249"/>
                    </a:cubicBezTo>
                    <a:cubicBezTo>
                      <a:pt x="465" y="4297"/>
                      <a:pt x="1" y="5569"/>
                      <a:pt x="112" y="6961"/>
                    </a:cubicBezTo>
                    <a:cubicBezTo>
                      <a:pt x="344" y="10440"/>
                      <a:pt x="3360" y="11025"/>
                      <a:pt x="4640" y="11136"/>
                    </a:cubicBezTo>
                    <a:cubicBezTo>
                      <a:pt x="3944" y="11953"/>
                      <a:pt x="3360" y="12760"/>
                      <a:pt x="3016" y="13688"/>
                    </a:cubicBezTo>
                    <a:cubicBezTo>
                      <a:pt x="2432" y="15080"/>
                      <a:pt x="3360" y="15897"/>
                      <a:pt x="4408" y="16936"/>
                    </a:cubicBezTo>
                    <a:cubicBezTo>
                      <a:pt x="4752" y="17168"/>
                      <a:pt x="4984" y="17400"/>
                      <a:pt x="5216" y="17753"/>
                    </a:cubicBezTo>
                    <a:cubicBezTo>
                      <a:pt x="6032" y="18560"/>
                      <a:pt x="6264" y="19145"/>
                      <a:pt x="6496" y="19377"/>
                    </a:cubicBezTo>
                    <a:cubicBezTo>
                      <a:pt x="6608" y="19720"/>
                      <a:pt x="6728" y="19952"/>
                      <a:pt x="7072" y="19952"/>
                    </a:cubicBezTo>
                    <a:cubicBezTo>
                      <a:pt x="7304" y="19952"/>
                      <a:pt x="7424" y="19952"/>
                      <a:pt x="7424" y="19840"/>
                    </a:cubicBezTo>
                    <a:cubicBezTo>
                      <a:pt x="7656" y="19609"/>
                      <a:pt x="7656" y="19377"/>
                      <a:pt x="7536" y="19145"/>
                    </a:cubicBezTo>
                    <a:lnTo>
                      <a:pt x="7536" y="18217"/>
                    </a:lnTo>
                    <a:cubicBezTo>
                      <a:pt x="7768" y="17632"/>
                      <a:pt x="8000" y="17168"/>
                      <a:pt x="8232" y="17168"/>
                    </a:cubicBezTo>
                    <a:cubicBezTo>
                      <a:pt x="8352" y="17168"/>
                      <a:pt x="8696" y="17289"/>
                      <a:pt x="9159" y="18217"/>
                    </a:cubicBezTo>
                    <a:cubicBezTo>
                      <a:pt x="10208" y="20072"/>
                      <a:pt x="8000" y="22504"/>
                      <a:pt x="8000" y="22504"/>
                    </a:cubicBezTo>
                    <a:lnTo>
                      <a:pt x="7888" y="22624"/>
                    </a:lnTo>
                    <a:lnTo>
                      <a:pt x="8696" y="24824"/>
                    </a:lnTo>
                    <a:cubicBezTo>
                      <a:pt x="9391" y="27143"/>
                      <a:pt x="11368" y="28424"/>
                      <a:pt x="14031" y="28424"/>
                    </a:cubicBezTo>
                    <a:lnTo>
                      <a:pt x="14384" y="28424"/>
                    </a:lnTo>
                    <a:cubicBezTo>
                      <a:pt x="18096" y="28192"/>
                      <a:pt x="19488" y="26911"/>
                      <a:pt x="19952" y="26104"/>
                    </a:cubicBezTo>
                    <a:cubicBezTo>
                      <a:pt x="20063" y="25984"/>
                      <a:pt x="20183" y="25872"/>
                      <a:pt x="20295" y="25640"/>
                    </a:cubicBezTo>
                    <a:cubicBezTo>
                      <a:pt x="21343" y="24016"/>
                      <a:pt x="24703" y="19024"/>
                      <a:pt x="24703" y="13920"/>
                    </a:cubicBezTo>
                    <a:cubicBezTo>
                      <a:pt x="24703" y="11600"/>
                      <a:pt x="23431" y="9280"/>
                      <a:pt x="20879" y="7313"/>
                    </a:cubicBezTo>
                    <a:cubicBezTo>
                      <a:pt x="19367" y="6153"/>
                      <a:pt x="17864" y="5457"/>
                      <a:pt x="17279" y="5105"/>
                    </a:cubicBezTo>
                    <a:cubicBezTo>
                      <a:pt x="17632" y="4641"/>
                      <a:pt x="17975" y="3601"/>
                      <a:pt x="16815" y="2321"/>
                    </a:cubicBezTo>
                    <a:cubicBezTo>
                      <a:pt x="16259" y="1764"/>
                      <a:pt x="15277" y="1579"/>
                      <a:pt x="14202" y="1579"/>
                    </a:cubicBezTo>
                    <a:cubicBezTo>
                      <a:pt x="12588" y="1579"/>
                      <a:pt x="10763" y="1998"/>
                      <a:pt x="9855" y="2209"/>
                    </a:cubicBezTo>
                    <a:cubicBezTo>
                      <a:pt x="10087" y="1745"/>
                      <a:pt x="10208" y="1161"/>
                      <a:pt x="9976" y="586"/>
                    </a:cubicBezTo>
                    <a:cubicBezTo>
                      <a:pt x="9744" y="233"/>
                      <a:pt x="9280" y="1"/>
                      <a:pt x="85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9"/>
              <p:cNvSpPr/>
              <p:nvPr/>
            </p:nvSpPr>
            <p:spPr>
              <a:xfrm>
                <a:off x="1433065" y="2201471"/>
                <a:ext cx="373804" cy="139228"/>
              </a:xfrm>
              <a:custGeom>
                <a:avLst/>
                <a:gdLst/>
                <a:ahLst/>
                <a:cxnLst/>
                <a:rect l="l" t="t" r="r" b="b"/>
                <a:pathLst>
                  <a:path w="20880" h="7777" extrusionOk="0">
                    <a:moveTo>
                      <a:pt x="18560" y="0"/>
                    </a:moveTo>
                    <a:lnTo>
                      <a:pt x="1625" y="4176"/>
                    </a:lnTo>
                    <a:lnTo>
                      <a:pt x="1" y="7777"/>
                    </a:lnTo>
                    <a:lnTo>
                      <a:pt x="20880" y="3016"/>
                    </a:lnTo>
                    <a:lnTo>
                      <a:pt x="1856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9"/>
              <p:cNvSpPr/>
              <p:nvPr/>
            </p:nvSpPr>
            <p:spPr>
              <a:xfrm>
                <a:off x="1424758" y="2195312"/>
                <a:ext cx="390418" cy="151527"/>
              </a:xfrm>
              <a:custGeom>
                <a:avLst/>
                <a:gdLst/>
                <a:ahLst/>
                <a:cxnLst/>
                <a:rect l="l" t="t" r="r" b="b"/>
                <a:pathLst>
                  <a:path w="21808" h="8464" extrusionOk="0">
                    <a:moveTo>
                      <a:pt x="18912" y="576"/>
                    </a:moveTo>
                    <a:lnTo>
                      <a:pt x="21000" y="3249"/>
                    </a:lnTo>
                    <a:lnTo>
                      <a:pt x="817" y="7768"/>
                    </a:lnTo>
                    <a:lnTo>
                      <a:pt x="2209" y="4641"/>
                    </a:lnTo>
                    <a:lnTo>
                      <a:pt x="18912" y="576"/>
                    </a:lnTo>
                    <a:close/>
                    <a:moveTo>
                      <a:pt x="19024" y="1"/>
                    </a:moveTo>
                    <a:lnTo>
                      <a:pt x="1857" y="4288"/>
                    </a:lnTo>
                    <a:lnTo>
                      <a:pt x="1" y="8464"/>
                    </a:lnTo>
                    <a:lnTo>
                      <a:pt x="21808" y="3481"/>
                    </a:lnTo>
                    <a:lnTo>
                      <a:pt x="1902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9"/>
              <p:cNvSpPr/>
              <p:nvPr/>
            </p:nvSpPr>
            <p:spPr>
              <a:xfrm>
                <a:off x="766573" y="2996879"/>
                <a:ext cx="593915" cy="521160"/>
              </a:xfrm>
              <a:custGeom>
                <a:avLst/>
                <a:gdLst/>
                <a:ahLst/>
                <a:cxnLst/>
                <a:rect l="l" t="t" r="r" b="b"/>
                <a:pathLst>
                  <a:path w="33175" h="29111" extrusionOk="0">
                    <a:moveTo>
                      <a:pt x="22503" y="1"/>
                    </a:moveTo>
                    <a:cubicBezTo>
                      <a:pt x="22503" y="1"/>
                      <a:pt x="18328" y="6376"/>
                      <a:pt x="16704" y="9624"/>
                    </a:cubicBezTo>
                    <a:cubicBezTo>
                      <a:pt x="15080" y="12992"/>
                      <a:pt x="10319" y="19367"/>
                      <a:pt x="9280" y="20063"/>
                    </a:cubicBezTo>
                    <a:cubicBezTo>
                      <a:pt x="8120" y="20648"/>
                      <a:pt x="4640" y="20295"/>
                      <a:pt x="4408" y="20527"/>
                    </a:cubicBezTo>
                    <a:cubicBezTo>
                      <a:pt x="4056" y="20759"/>
                      <a:pt x="1392" y="23775"/>
                      <a:pt x="697" y="24591"/>
                    </a:cubicBezTo>
                    <a:cubicBezTo>
                      <a:pt x="1" y="25519"/>
                      <a:pt x="808" y="25863"/>
                      <a:pt x="1504" y="25863"/>
                    </a:cubicBezTo>
                    <a:cubicBezTo>
                      <a:pt x="1580" y="25878"/>
                      <a:pt x="1657" y="25886"/>
                      <a:pt x="1737" y="25886"/>
                    </a:cubicBezTo>
                    <a:cubicBezTo>
                      <a:pt x="2271" y="25886"/>
                      <a:pt x="2889" y="25540"/>
                      <a:pt x="3592" y="24935"/>
                    </a:cubicBezTo>
                    <a:cubicBezTo>
                      <a:pt x="4176" y="24471"/>
                      <a:pt x="4752" y="24127"/>
                      <a:pt x="5448" y="24127"/>
                    </a:cubicBezTo>
                    <a:cubicBezTo>
                      <a:pt x="5454" y="24125"/>
                      <a:pt x="5459" y="24124"/>
                      <a:pt x="5464" y="24124"/>
                    </a:cubicBezTo>
                    <a:cubicBezTo>
                      <a:pt x="5715" y="24124"/>
                      <a:pt x="3362" y="27385"/>
                      <a:pt x="3480" y="27951"/>
                    </a:cubicBezTo>
                    <a:cubicBezTo>
                      <a:pt x="3712" y="28647"/>
                      <a:pt x="4288" y="29110"/>
                      <a:pt x="4984" y="29110"/>
                    </a:cubicBezTo>
                    <a:cubicBezTo>
                      <a:pt x="5568" y="28999"/>
                      <a:pt x="6960" y="28071"/>
                      <a:pt x="6960" y="28071"/>
                    </a:cubicBezTo>
                    <a:cubicBezTo>
                      <a:pt x="6960" y="28071"/>
                      <a:pt x="7946" y="28187"/>
                      <a:pt x="9077" y="28187"/>
                    </a:cubicBezTo>
                    <a:cubicBezTo>
                      <a:pt x="10208" y="28187"/>
                      <a:pt x="11484" y="28071"/>
                      <a:pt x="12064" y="27607"/>
                    </a:cubicBezTo>
                    <a:cubicBezTo>
                      <a:pt x="13224" y="26679"/>
                      <a:pt x="14848" y="21344"/>
                      <a:pt x="15191" y="20648"/>
                    </a:cubicBezTo>
                    <a:cubicBezTo>
                      <a:pt x="15544" y="19952"/>
                      <a:pt x="24359" y="11832"/>
                      <a:pt x="27718" y="9160"/>
                    </a:cubicBezTo>
                    <a:cubicBezTo>
                      <a:pt x="31087" y="6496"/>
                      <a:pt x="33175" y="4056"/>
                      <a:pt x="33175" y="2089"/>
                    </a:cubicBezTo>
                    <a:cubicBezTo>
                      <a:pt x="33175" y="1"/>
                      <a:pt x="22503" y="1"/>
                      <a:pt x="225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9"/>
              <p:cNvSpPr/>
              <p:nvPr/>
            </p:nvSpPr>
            <p:spPr>
              <a:xfrm>
                <a:off x="768560" y="2992725"/>
                <a:ext cx="596082" cy="529466"/>
              </a:xfrm>
              <a:custGeom>
                <a:avLst/>
                <a:gdLst/>
                <a:ahLst/>
                <a:cxnLst/>
                <a:rect l="l" t="t" r="r" b="b"/>
                <a:pathLst>
                  <a:path w="33296" h="29575" extrusionOk="0">
                    <a:moveTo>
                      <a:pt x="22624" y="465"/>
                    </a:moveTo>
                    <a:cubicBezTo>
                      <a:pt x="26911" y="465"/>
                      <a:pt x="32832" y="1040"/>
                      <a:pt x="32832" y="2321"/>
                    </a:cubicBezTo>
                    <a:cubicBezTo>
                      <a:pt x="32832" y="4056"/>
                      <a:pt x="30976" y="6376"/>
                      <a:pt x="27496" y="9160"/>
                    </a:cubicBezTo>
                    <a:cubicBezTo>
                      <a:pt x="24360" y="11711"/>
                      <a:pt x="15201" y="19952"/>
                      <a:pt x="14848" y="20759"/>
                    </a:cubicBezTo>
                    <a:cubicBezTo>
                      <a:pt x="14848" y="20991"/>
                      <a:pt x="14616" y="21344"/>
                      <a:pt x="14505" y="21808"/>
                    </a:cubicBezTo>
                    <a:cubicBezTo>
                      <a:pt x="13920" y="23543"/>
                      <a:pt x="12649" y="27023"/>
                      <a:pt x="11832" y="27719"/>
                    </a:cubicBezTo>
                    <a:cubicBezTo>
                      <a:pt x="11368" y="28067"/>
                      <a:pt x="10412" y="28183"/>
                      <a:pt x="9428" y="28183"/>
                    </a:cubicBezTo>
                    <a:cubicBezTo>
                      <a:pt x="8443" y="28183"/>
                      <a:pt x="7429" y="28067"/>
                      <a:pt x="6849" y="27951"/>
                    </a:cubicBezTo>
                    <a:lnTo>
                      <a:pt x="6729" y="28071"/>
                    </a:lnTo>
                    <a:cubicBezTo>
                      <a:pt x="6153" y="28415"/>
                      <a:pt x="5225" y="28999"/>
                      <a:pt x="4873" y="29111"/>
                    </a:cubicBezTo>
                    <a:cubicBezTo>
                      <a:pt x="4297" y="29111"/>
                      <a:pt x="3833" y="28647"/>
                      <a:pt x="3601" y="28183"/>
                    </a:cubicBezTo>
                    <a:cubicBezTo>
                      <a:pt x="3601" y="27839"/>
                      <a:pt x="4409" y="26559"/>
                      <a:pt x="4873" y="25863"/>
                    </a:cubicBezTo>
                    <a:cubicBezTo>
                      <a:pt x="5689" y="24591"/>
                      <a:pt x="5689" y="24359"/>
                      <a:pt x="5569" y="24239"/>
                    </a:cubicBezTo>
                    <a:lnTo>
                      <a:pt x="5457" y="24127"/>
                    </a:lnTo>
                    <a:lnTo>
                      <a:pt x="5337" y="24127"/>
                    </a:lnTo>
                    <a:cubicBezTo>
                      <a:pt x="4641" y="24127"/>
                      <a:pt x="3945" y="24471"/>
                      <a:pt x="3369" y="24935"/>
                    </a:cubicBezTo>
                    <a:cubicBezTo>
                      <a:pt x="2659" y="25540"/>
                      <a:pt x="2039" y="25886"/>
                      <a:pt x="1585" y="25886"/>
                    </a:cubicBezTo>
                    <a:cubicBezTo>
                      <a:pt x="1517" y="25886"/>
                      <a:pt x="1453" y="25878"/>
                      <a:pt x="1393" y="25863"/>
                    </a:cubicBezTo>
                    <a:cubicBezTo>
                      <a:pt x="929" y="25863"/>
                      <a:pt x="697" y="25751"/>
                      <a:pt x="586" y="25519"/>
                    </a:cubicBezTo>
                    <a:cubicBezTo>
                      <a:pt x="465" y="25399"/>
                      <a:pt x="697" y="25167"/>
                      <a:pt x="818" y="25055"/>
                    </a:cubicBezTo>
                    <a:cubicBezTo>
                      <a:pt x="1513" y="24127"/>
                      <a:pt x="4177" y="21223"/>
                      <a:pt x="4409" y="20991"/>
                    </a:cubicBezTo>
                    <a:cubicBezTo>
                      <a:pt x="4529" y="20991"/>
                      <a:pt x="5225" y="20991"/>
                      <a:pt x="5689" y="20880"/>
                    </a:cubicBezTo>
                    <a:cubicBezTo>
                      <a:pt x="6961" y="20880"/>
                      <a:pt x="8473" y="20880"/>
                      <a:pt x="9280" y="20416"/>
                    </a:cubicBezTo>
                    <a:cubicBezTo>
                      <a:pt x="10440" y="19831"/>
                      <a:pt x="15312" y="13103"/>
                      <a:pt x="16825" y="9976"/>
                    </a:cubicBezTo>
                    <a:cubicBezTo>
                      <a:pt x="18328" y="6960"/>
                      <a:pt x="22040" y="1272"/>
                      <a:pt x="22624" y="465"/>
                    </a:cubicBezTo>
                    <a:close/>
                    <a:moveTo>
                      <a:pt x="22272" y="1"/>
                    </a:moveTo>
                    <a:lnTo>
                      <a:pt x="22272" y="112"/>
                    </a:lnTo>
                    <a:cubicBezTo>
                      <a:pt x="22160" y="112"/>
                      <a:pt x="17985" y="6496"/>
                      <a:pt x="16361" y="9744"/>
                    </a:cubicBezTo>
                    <a:cubicBezTo>
                      <a:pt x="14737" y="12992"/>
                      <a:pt x="10097" y="19488"/>
                      <a:pt x="9048" y="20063"/>
                    </a:cubicBezTo>
                    <a:cubicBezTo>
                      <a:pt x="8352" y="20416"/>
                      <a:pt x="6849" y="20416"/>
                      <a:pt x="5689" y="20416"/>
                    </a:cubicBezTo>
                    <a:cubicBezTo>
                      <a:pt x="4641" y="20416"/>
                      <a:pt x="4297" y="20527"/>
                      <a:pt x="4177" y="20648"/>
                    </a:cubicBezTo>
                    <a:cubicBezTo>
                      <a:pt x="3833" y="20880"/>
                      <a:pt x="1049" y="23895"/>
                      <a:pt x="354" y="24703"/>
                    </a:cubicBezTo>
                    <a:cubicBezTo>
                      <a:pt x="122" y="25055"/>
                      <a:pt x="1" y="25399"/>
                      <a:pt x="122" y="25751"/>
                    </a:cubicBezTo>
                    <a:cubicBezTo>
                      <a:pt x="354" y="26215"/>
                      <a:pt x="929" y="26327"/>
                      <a:pt x="1393" y="26327"/>
                    </a:cubicBezTo>
                    <a:cubicBezTo>
                      <a:pt x="1468" y="26342"/>
                      <a:pt x="1546" y="26350"/>
                      <a:pt x="1627" y="26350"/>
                    </a:cubicBezTo>
                    <a:cubicBezTo>
                      <a:pt x="2184" y="26350"/>
                      <a:pt x="2889" y="25992"/>
                      <a:pt x="3601" y="25287"/>
                    </a:cubicBezTo>
                    <a:cubicBezTo>
                      <a:pt x="4065" y="24935"/>
                      <a:pt x="4529" y="24703"/>
                      <a:pt x="4993" y="24591"/>
                    </a:cubicBezTo>
                    <a:lnTo>
                      <a:pt x="4993" y="24591"/>
                    </a:lnTo>
                    <a:cubicBezTo>
                      <a:pt x="4873" y="24935"/>
                      <a:pt x="4641" y="25287"/>
                      <a:pt x="4409" y="25631"/>
                    </a:cubicBezTo>
                    <a:cubicBezTo>
                      <a:pt x="3481" y="27143"/>
                      <a:pt x="3017" y="27839"/>
                      <a:pt x="3137" y="28183"/>
                    </a:cubicBezTo>
                    <a:lnTo>
                      <a:pt x="3137" y="28303"/>
                    </a:lnTo>
                    <a:cubicBezTo>
                      <a:pt x="3369" y="28999"/>
                      <a:pt x="4065" y="29574"/>
                      <a:pt x="4873" y="29574"/>
                    </a:cubicBezTo>
                    <a:lnTo>
                      <a:pt x="4993" y="29574"/>
                    </a:lnTo>
                    <a:cubicBezTo>
                      <a:pt x="5457" y="29463"/>
                      <a:pt x="6617" y="28767"/>
                      <a:pt x="6961" y="28535"/>
                    </a:cubicBezTo>
                    <a:cubicBezTo>
                      <a:pt x="7253" y="28535"/>
                      <a:pt x="8269" y="28651"/>
                      <a:pt x="9342" y="28651"/>
                    </a:cubicBezTo>
                    <a:cubicBezTo>
                      <a:pt x="10415" y="28651"/>
                      <a:pt x="11545" y="28535"/>
                      <a:pt x="12064" y="28071"/>
                    </a:cubicBezTo>
                    <a:cubicBezTo>
                      <a:pt x="12992" y="27375"/>
                      <a:pt x="14041" y="24591"/>
                      <a:pt x="14969" y="22040"/>
                    </a:cubicBezTo>
                    <a:cubicBezTo>
                      <a:pt x="15080" y="21455"/>
                      <a:pt x="15312" y="21112"/>
                      <a:pt x="15312" y="20991"/>
                    </a:cubicBezTo>
                    <a:cubicBezTo>
                      <a:pt x="15665" y="20295"/>
                      <a:pt x="24248" y="12407"/>
                      <a:pt x="27839" y="9624"/>
                    </a:cubicBezTo>
                    <a:cubicBezTo>
                      <a:pt x="31551" y="6608"/>
                      <a:pt x="33296" y="4288"/>
                      <a:pt x="33296" y="2321"/>
                    </a:cubicBezTo>
                    <a:cubicBezTo>
                      <a:pt x="33296" y="112"/>
                      <a:pt x="24248" y="1"/>
                      <a:pt x="223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9"/>
              <p:cNvSpPr/>
              <p:nvPr/>
            </p:nvSpPr>
            <p:spPr>
              <a:xfrm>
                <a:off x="1341708" y="4502318"/>
                <a:ext cx="380106" cy="183107"/>
              </a:xfrm>
              <a:custGeom>
                <a:avLst/>
                <a:gdLst/>
                <a:ahLst/>
                <a:cxnLst/>
                <a:rect l="l" t="t" r="r" b="b"/>
                <a:pathLst>
                  <a:path w="21232" h="10228" extrusionOk="0">
                    <a:moveTo>
                      <a:pt x="15079" y="1"/>
                    </a:moveTo>
                    <a:cubicBezTo>
                      <a:pt x="15079" y="1"/>
                      <a:pt x="8936" y="1513"/>
                      <a:pt x="5224" y="1513"/>
                    </a:cubicBezTo>
                    <a:cubicBezTo>
                      <a:pt x="4262" y="1513"/>
                      <a:pt x="3440" y="1497"/>
                      <a:pt x="2754" y="1497"/>
                    </a:cubicBezTo>
                    <a:cubicBezTo>
                      <a:pt x="872" y="1497"/>
                      <a:pt x="0" y="1621"/>
                      <a:pt x="0" y="2552"/>
                    </a:cubicBezTo>
                    <a:cubicBezTo>
                      <a:pt x="0" y="3712"/>
                      <a:pt x="5800" y="5921"/>
                      <a:pt x="9168" y="7313"/>
                    </a:cubicBezTo>
                    <a:cubicBezTo>
                      <a:pt x="12334" y="8511"/>
                      <a:pt x="18284" y="10228"/>
                      <a:pt x="19449" y="10228"/>
                    </a:cubicBezTo>
                    <a:cubicBezTo>
                      <a:pt x="19521" y="10228"/>
                      <a:pt x="19574" y="10221"/>
                      <a:pt x="19608" y="10208"/>
                    </a:cubicBezTo>
                    <a:cubicBezTo>
                      <a:pt x="20183" y="10097"/>
                      <a:pt x="21232" y="3248"/>
                      <a:pt x="21232" y="3248"/>
                    </a:cubicBezTo>
                    <a:lnTo>
                      <a:pt x="150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9"/>
              <p:cNvSpPr/>
              <p:nvPr/>
            </p:nvSpPr>
            <p:spPr>
              <a:xfrm>
                <a:off x="1337555" y="4498164"/>
                <a:ext cx="390400" cy="193222"/>
              </a:xfrm>
              <a:custGeom>
                <a:avLst/>
                <a:gdLst/>
                <a:ahLst/>
                <a:cxnLst/>
                <a:rect l="l" t="t" r="r" b="b"/>
                <a:pathLst>
                  <a:path w="21807" h="10793" extrusionOk="0">
                    <a:moveTo>
                      <a:pt x="15311" y="465"/>
                    </a:moveTo>
                    <a:lnTo>
                      <a:pt x="21232" y="3601"/>
                    </a:lnTo>
                    <a:cubicBezTo>
                      <a:pt x="20768" y="6617"/>
                      <a:pt x="20072" y="9865"/>
                      <a:pt x="19719" y="10208"/>
                    </a:cubicBezTo>
                    <a:cubicBezTo>
                      <a:pt x="18791" y="10208"/>
                      <a:pt x="12759" y="8584"/>
                      <a:pt x="9512" y="7313"/>
                    </a:cubicBezTo>
                    <a:lnTo>
                      <a:pt x="9280" y="7192"/>
                    </a:lnTo>
                    <a:cubicBezTo>
                      <a:pt x="6728" y="6153"/>
                      <a:pt x="464" y="3712"/>
                      <a:pt x="464" y="2784"/>
                    </a:cubicBezTo>
                    <a:cubicBezTo>
                      <a:pt x="464" y="2441"/>
                      <a:pt x="585" y="2441"/>
                      <a:pt x="696" y="2321"/>
                    </a:cubicBezTo>
                    <a:cubicBezTo>
                      <a:pt x="928" y="1977"/>
                      <a:pt x="1856" y="1977"/>
                      <a:pt x="3248" y="1977"/>
                    </a:cubicBezTo>
                    <a:lnTo>
                      <a:pt x="5456" y="1977"/>
                    </a:lnTo>
                    <a:cubicBezTo>
                      <a:pt x="8816" y="1977"/>
                      <a:pt x="14504" y="697"/>
                      <a:pt x="15311" y="465"/>
                    </a:cubicBezTo>
                    <a:close/>
                    <a:moveTo>
                      <a:pt x="15311" y="1"/>
                    </a:moveTo>
                    <a:cubicBezTo>
                      <a:pt x="15200" y="1"/>
                      <a:pt x="9048" y="1513"/>
                      <a:pt x="5456" y="1513"/>
                    </a:cubicBezTo>
                    <a:lnTo>
                      <a:pt x="4176" y="1513"/>
                    </a:lnTo>
                    <a:cubicBezTo>
                      <a:pt x="3566" y="1513"/>
                      <a:pt x="3026" y="1503"/>
                      <a:pt x="2555" y="1503"/>
                    </a:cubicBezTo>
                    <a:cubicBezTo>
                      <a:pt x="1414" y="1503"/>
                      <a:pt x="681" y="1563"/>
                      <a:pt x="353" y="1977"/>
                    </a:cubicBezTo>
                    <a:cubicBezTo>
                      <a:pt x="121" y="2209"/>
                      <a:pt x="0" y="2441"/>
                      <a:pt x="0" y="2784"/>
                    </a:cubicBezTo>
                    <a:cubicBezTo>
                      <a:pt x="0" y="3944"/>
                      <a:pt x="4297" y="5800"/>
                      <a:pt x="9168" y="7656"/>
                    </a:cubicBezTo>
                    <a:lnTo>
                      <a:pt x="9280" y="7777"/>
                    </a:lnTo>
                    <a:cubicBezTo>
                      <a:pt x="12184" y="8816"/>
                      <a:pt x="18448" y="10793"/>
                      <a:pt x="19719" y="10793"/>
                    </a:cubicBezTo>
                    <a:cubicBezTo>
                      <a:pt x="19840" y="10793"/>
                      <a:pt x="19840" y="10672"/>
                      <a:pt x="19951" y="10672"/>
                    </a:cubicBezTo>
                    <a:cubicBezTo>
                      <a:pt x="20415" y="10561"/>
                      <a:pt x="21000" y="8120"/>
                      <a:pt x="21807" y="3480"/>
                    </a:cubicBezTo>
                    <a:lnTo>
                      <a:pt x="21807" y="3369"/>
                    </a:lnTo>
                    <a:lnTo>
                      <a:pt x="154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9"/>
              <p:cNvSpPr/>
              <p:nvPr/>
            </p:nvSpPr>
            <p:spPr>
              <a:xfrm>
                <a:off x="1341708" y="4535545"/>
                <a:ext cx="359339" cy="149880"/>
              </a:xfrm>
              <a:custGeom>
                <a:avLst/>
                <a:gdLst/>
                <a:ahLst/>
                <a:cxnLst/>
                <a:rect l="l" t="t" r="r" b="b"/>
                <a:pathLst>
                  <a:path w="20072" h="8372" extrusionOk="0">
                    <a:moveTo>
                      <a:pt x="464" y="1"/>
                    </a:moveTo>
                    <a:cubicBezTo>
                      <a:pt x="121" y="121"/>
                      <a:pt x="0" y="353"/>
                      <a:pt x="0" y="696"/>
                    </a:cubicBezTo>
                    <a:cubicBezTo>
                      <a:pt x="0" y="1856"/>
                      <a:pt x="5800" y="4065"/>
                      <a:pt x="9168" y="5457"/>
                    </a:cubicBezTo>
                    <a:cubicBezTo>
                      <a:pt x="12334" y="6655"/>
                      <a:pt x="18284" y="8372"/>
                      <a:pt x="19449" y="8372"/>
                    </a:cubicBezTo>
                    <a:cubicBezTo>
                      <a:pt x="19521" y="8372"/>
                      <a:pt x="19574" y="8365"/>
                      <a:pt x="19608" y="8352"/>
                    </a:cubicBezTo>
                    <a:cubicBezTo>
                      <a:pt x="19719" y="8352"/>
                      <a:pt x="19840" y="8009"/>
                      <a:pt x="20072" y="7424"/>
                    </a:cubicBezTo>
                    <a:cubicBezTo>
                      <a:pt x="13576" y="6153"/>
                      <a:pt x="3137" y="1281"/>
                      <a:pt x="4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9"/>
              <p:cNvSpPr/>
              <p:nvPr/>
            </p:nvSpPr>
            <p:spPr>
              <a:xfrm>
                <a:off x="1337555" y="4529404"/>
                <a:ext cx="369633" cy="161982"/>
              </a:xfrm>
              <a:custGeom>
                <a:avLst/>
                <a:gdLst/>
                <a:ahLst/>
                <a:cxnLst/>
                <a:rect l="l" t="t" r="r" b="b"/>
                <a:pathLst>
                  <a:path w="20647" h="9048" extrusionOk="0">
                    <a:moveTo>
                      <a:pt x="696" y="576"/>
                    </a:moveTo>
                    <a:cubicBezTo>
                      <a:pt x="3712" y="2088"/>
                      <a:pt x="13576" y="6607"/>
                      <a:pt x="19951" y="7888"/>
                    </a:cubicBezTo>
                    <a:cubicBezTo>
                      <a:pt x="19840" y="8352"/>
                      <a:pt x="19719" y="8463"/>
                      <a:pt x="19719" y="8463"/>
                    </a:cubicBezTo>
                    <a:cubicBezTo>
                      <a:pt x="18791" y="8463"/>
                      <a:pt x="12759" y="6839"/>
                      <a:pt x="9512" y="5568"/>
                    </a:cubicBezTo>
                    <a:lnTo>
                      <a:pt x="9280" y="5447"/>
                    </a:lnTo>
                    <a:cubicBezTo>
                      <a:pt x="6728" y="4408"/>
                      <a:pt x="464" y="2088"/>
                      <a:pt x="464" y="1039"/>
                    </a:cubicBezTo>
                    <a:cubicBezTo>
                      <a:pt x="464" y="808"/>
                      <a:pt x="585" y="696"/>
                      <a:pt x="696" y="576"/>
                    </a:cubicBezTo>
                    <a:close/>
                    <a:moveTo>
                      <a:pt x="585" y="0"/>
                    </a:moveTo>
                    <a:lnTo>
                      <a:pt x="464" y="112"/>
                    </a:lnTo>
                    <a:cubicBezTo>
                      <a:pt x="232" y="344"/>
                      <a:pt x="0" y="696"/>
                      <a:pt x="0" y="1039"/>
                    </a:cubicBezTo>
                    <a:cubicBezTo>
                      <a:pt x="0" y="2320"/>
                      <a:pt x="4297" y="4055"/>
                      <a:pt x="9168" y="5911"/>
                    </a:cubicBezTo>
                    <a:lnTo>
                      <a:pt x="9280" y="6032"/>
                    </a:lnTo>
                    <a:cubicBezTo>
                      <a:pt x="12184" y="7071"/>
                      <a:pt x="18448" y="9048"/>
                      <a:pt x="19719" y="9048"/>
                    </a:cubicBezTo>
                    <a:cubicBezTo>
                      <a:pt x="19840" y="9048"/>
                      <a:pt x="19840" y="9048"/>
                      <a:pt x="19951" y="8927"/>
                    </a:cubicBezTo>
                    <a:cubicBezTo>
                      <a:pt x="20072" y="8927"/>
                      <a:pt x="20304" y="8695"/>
                      <a:pt x="20536" y="7767"/>
                    </a:cubicBezTo>
                    <a:lnTo>
                      <a:pt x="20647" y="7535"/>
                    </a:lnTo>
                    <a:lnTo>
                      <a:pt x="20304" y="7535"/>
                    </a:lnTo>
                    <a:cubicBezTo>
                      <a:pt x="13919" y="6264"/>
                      <a:pt x="3712" y="1503"/>
                      <a:pt x="696" y="112"/>
                    </a:cubicBezTo>
                    <a:lnTo>
                      <a:pt x="58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9"/>
              <p:cNvSpPr/>
              <p:nvPr/>
            </p:nvSpPr>
            <p:spPr>
              <a:xfrm>
                <a:off x="1410311" y="3032093"/>
                <a:ext cx="539921" cy="1528390"/>
              </a:xfrm>
              <a:custGeom>
                <a:avLst/>
                <a:gdLst/>
                <a:ahLst/>
                <a:cxnLst/>
                <a:rect l="l" t="t" r="r" b="b"/>
                <a:pathLst>
                  <a:path w="30159" h="85373" extrusionOk="0">
                    <a:moveTo>
                      <a:pt x="29927" y="1"/>
                    </a:moveTo>
                    <a:cubicBezTo>
                      <a:pt x="25055" y="1977"/>
                      <a:pt x="19831" y="3017"/>
                      <a:pt x="14616" y="3369"/>
                    </a:cubicBezTo>
                    <a:cubicBezTo>
                      <a:pt x="13580" y="3410"/>
                      <a:pt x="12586" y="3428"/>
                      <a:pt x="11637" y="3428"/>
                    </a:cubicBezTo>
                    <a:cubicBezTo>
                      <a:pt x="4614" y="3428"/>
                      <a:pt x="112" y="2441"/>
                      <a:pt x="112" y="2441"/>
                    </a:cubicBezTo>
                    <a:lnTo>
                      <a:pt x="112" y="2441"/>
                    </a:lnTo>
                    <a:cubicBezTo>
                      <a:pt x="112" y="2442"/>
                      <a:pt x="1" y="9744"/>
                      <a:pt x="696" y="16008"/>
                    </a:cubicBezTo>
                    <a:cubicBezTo>
                      <a:pt x="1392" y="22272"/>
                      <a:pt x="4288" y="49646"/>
                      <a:pt x="4640" y="53943"/>
                    </a:cubicBezTo>
                    <a:cubicBezTo>
                      <a:pt x="4872" y="58230"/>
                      <a:pt x="11368" y="82125"/>
                      <a:pt x="11368" y="82125"/>
                    </a:cubicBezTo>
                    <a:lnTo>
                      <a:pt x="17511" y="85372"/>
                    </a:lnTo>
                    <a:cubicBezTo>
                      <a:pt x="17511" y="85372"/>
                      <a:pt x="20527" y="58694"/>
                      <a:pt x="20527" y="54286"/>
                    </a:cubicBezTo>
                    <a:lnTo>
                      <a:pt x="20527" y="46862"/>
                    </a:lnTo>
                    <a:cubicBezTo>
                      <a:pt x="20527" y="46862"/>
                      <a:pt x="25983" y="25640"/>
                      <a:pt x="27607" y="20648"/>
                    </a:cubicBezTo>
                    <a:cubicBezTo>
                      <a:pt x="29342" y="15665"/>
                      <a:pt x="30159" y="5689"/>
                      <a:pt x="299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9"/>
              <p:cNvSpPr/>
              <p:nvPr/>
            </p:nvSpPr>
            <p:spPr>
              <a:xfrm>
                <a:off x="1406157" y="3025952"/>
                <a:ext cx="548228" cy="1542837"/>
              </a:xfrm>
              <a:custGeom>
                <a:avLst/>
                <a:gdLst/>
                <a:ahLst/>
                <a:cxnLst/>
                <a:rect l="l" t="t" r="r" b="b"/>
                <a:pathLst>
                  <a:path w="30623" h="86180" extrusionOk="0">
                    <a:moveTo>
                      <a:pt x="29927" y="697"/>
                    </a:moveTo>
                    <a:lnTo>
                      <a:pt x="29927" y="697"/>
                    </a:lnTo>
                    <a:cubicBezTo>
                      <a:pt x="30159" y="6608"/>
                      <a:pt x="29231" y="16119"/>
                      <a:pt x="27607" y="20879"/>
                    </a:cubicBezTo>
                    <a:cubicBezTo>
                      <a:pt x="25983" y="25863"/>
                      <a:pt x="20647" y="46862"/>
                      <a:pt x="20527" y="47094"/>
                    </a:cubicBezTo>
                    <a:lnTo>
                      <a:pt x="20527" y="54629"/>
                    </a:lnTo>
                    <a:cubicBezTo>
                      <a:pt x="20527" y="58805"/>
                      <a:pt x="17864" y="82124"/>
                      <a:pt x="17511" y="85372"/>
                    </a:cubicBezTo>
                    <a:lnTo>
                      <a:pt x="11711" y="82356"/>
                    </a:lnTo>
                    <a:cubicBezTo>
                      <a:pt x="11368" y="80612"/>
                      <a:pt x="5336" y="58341"/>
                      <a:pt x="5104" y="54286"/>
                    </a:cubicBezTo>
                    <a:cubicBezTo>
                      <a:pt x="4872" y="50917"/>
                      <a:pt x="3016" y="33750"/>
                      <a:pt x="1968" y="23431"/>
                    </a:cubicBezTo>
                    <a:cubicBezTo>
                      <a:pt x="1624" y="20295"/>
                      <a:pt x="1272" y="17743"/>
                      <a:pt x="1160" y="16351"/>
                    </a:cubicBezTo>
                    <a:cubicBezTo>
                      <a:pt x="576" y="10904"/>
                      <a:pt x="576" y="4520"/>
                      <a:pt x="576" y="3128"/>
                    </a:cubicBezTo>
                    <a:lnTo>
                      <a:pt x="576" y="3128"/>
                    </a:lnTo>
                    <a:cubicBezTo>
                      <a:pt x="1700" y="3331"/>
                      <a:pt x="6034" y="3985"/>
                      <a:pt x="12178" y="3985"/>
                    </a:cubicBezTo>
                    <a:cubicBezTo>
                      <a:pt x="13034" y="3985"/>
                      <a:pt x="13925" y="3973"/>
                      <a:pt x="14848" y="3944"/>
                    </a:cubicBezTo>
                    <a:cubicBezTo>
                      <a:pt x="20063" y="3712"/>
                      <a:pt x="25166" y="2552"/>
                      <a:pt x="29927" y="697"/>
                    </a:cubicBezTo>
                    <a:close/>
                    <a:moveTo>
                      <a:pt x="30391" y="1"/>
                    </a:moveTo>
                    <a:lnTo>
                      <a:pt x="30159" y="112"/>
                    </a:lnTo>
                    <a:cubicBezTo>
                      <a:pt x="25166" y="2088"/>
                      <a:pt x="20063" y="3128"/>
                      <a:pt x="14848" y="3360"/>
                    </a:cubicBezTo>
                    <a:cubicBezTo>
                      <a:pt x="13523" y="3431"/>
                      <a:pt x="12265" y="3462"/>
                      <a:pt x="11084" y="3462"/>
                    </a:cubicBezTo>
                    <a:cubicBezTo>
                      <a:pt x="4612" y="3462"/>
                      <a:pt x="465" y="2552"/>
                      <a:pt x="465" y="2552"/>
                    </a:cubicBezTo>
                    <a:lnTo>
                      <a:pt x="112" y="2552"/>
                    </a:lnTo>
                    <a:lnTo>
                      <a:pt x="112" y="2784"/>
                    </a:lnTo>
                    <a:cubicBezTo>
                      <a:pt x="112" y="2896"/>
                      <a:pt x="1" y="10208"/>
                      <a:pt x="697" y="16351"/>
                    </a:cubicBezTo>
                    <a:cubicBezTo>
                      <a:pt x="808" y="17743"/>
                      <a:pt x="1040" y="20295"/>
                      <a:pt x="1392" y="23543"/>
                    </a:cubicBezTo>
                    <a:cubicBezTo>
                      <a:pt x="2552" y="33750"/>
                      <a:pt x="4408" y="50917"/>
                      <a:pt x="4640" y="54286"/>
                    </a:cubicBezTo>
                    <a:cubicBezTo>
                      <a:pt x="4872" y="58573"/>
                      <a:pt x="11015" y="81540"/>
                      <a:pt x="11368" y="82588"/>
                    </a:cubicBezTo>
                    <a:lnTo>
                      <a:pt x="11368" y="82700"/>
                    </a:lnTo>
                    <a:lnTo>
                      <a:pt x="17864" y="86179"/>
                    </a:lnTo>
                    <a:lnTo>
                      <a:pt x="17975" y="85715"/>
                    </a:lnTo>
                    <a:cubicBezTo>
                      <a:pt x="17975" y="85483"/>
                      <a:pt x="20991" y="59037"/>
                      <a:pt x="20991" y="54629"/>
                    </a:cubicBezTo>
                    <a:lnTo>
                      <a:pt x="20991" y="47205"/>
                    </a:lnTo>
                    <a:cubicBezTo>
                      <a:pt x="21223" y="46278"/>
                      <a:pt x="26447" y="25983"/>
                      <a:pt x="28071" y="21111"/>
                    </a:cubicBezTo>
                    <a:cubicBezTo>
                      <a:pt x="29695" y="16240"/>
                      <a:pt x="30623" y="6264"/>
                      <a:pt x="30391" y="344"/>
                    </a:cubicBezTo>
                    <a:lnTo>
                      <a:pt x="303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9"/>
              <p:cNvSpPr/>
              <p:nvPr/>
            </p:nvSpPr>
            <p:spPr>
              <a:xfrm>
                <a:off x="1152819" y="2234733"/>
                <a:ext cx="905401" cy="898133"/>
              </a:xfrm>
              <a:custGeom>
                <a:avLst/>
                <a:gdLst/>
                <a:ahLst/>
                <a:cxnLst/>
                <a:rect l="l" t="t" r="r" b="b"/>
                <a:pathLst>
                  <a:path w="50574" h="50168" extrusionOk="0">
                    <a:moveTo>
                      <a:pt x="47043" y="0"/>
                    </a:moveTo>
                    <a:cubicBezTo>
                      <a:pt x="43824" y="0"/>
                      <a:pt x="37855" y="1163"/>
                      <a:pt x="36647" y="1163"/>
                    </a:cubicBezTo>
                    <a:cubicBezTo>
                      <a:pt x="36603" y="1163"/>
                      <a:pt x="36565" y="1161"/>
                      <a:pt x="36534" y="1158"/>
                    </a:cubicBezTo>
                    <a:cubicBezTo>
                      <a:pt x="36521" y="1157"/>
                      <a:pt x="36505" y="1156"/>
                      <a:pt x="36486" y="1156"/>
                    </a:cubicBezTo>
                    <a:cubicBezTo>
                      <a:pt x="35017" y="1156"/>
                      <a:pt x="16239" y="5455"/>
                      <a:pt x="16239" y="5455"/>
                    </a:cubicBezTo>
                    <a:cubicBezTo>
                      <a:pt x="16239" y="5455"/>
                      <a:pt x="2432" y="10902"/>
                      <a:pt x="2552" y="13110"/>
                    </a:cubicBezTo>
                    <a:cubicBezTo>
                      <a:pt x="2664" y="15430"/>
                      <a:pt x="0" y="39436"/>
                      <a:pt x="2320" y="41524"/>
                    </a:cubicBezTo>
                    <a:cubicBezTo>
                      <a:pt x="3769" y="42900"/>
                      <a:pt x="6331" y="43571"/>
                      <a:pt x="8273" y="43571"/>
                    </a:cubicBezTo>
                    <a:cubicBezTo>
                      <a:pt x="9278" y="43571"/>
                      <a:pt x="10118" y="43391"/>
                      <a:pt x="10551" y="43037"/>
                    </a:cubicBezTo>
                    <a:cubicBezTo>
                      <a:pt x="11832" y="42109"/>
                      <a:pt x="13456" y="34917"/>
                      <a:pt x="13456" y="34917"/>
                    </a:cubicBezTo>
                    <a:cubicBezTo>
                      <a:pt x="13456" y="34917"/>
                      <a:pt x="13799" y="47212"/>
                      <a:pt x="14959" y="48484"/>
                    </a:cubicBezTo>
                    <a:cubicBezTo>
                      <a:pt x="15778" y="49303"/>
                      <a:pt x="22429" y="50167"/>
                      <a:pt x="28603" y="50167"/>
                    </a:cubicBezTo>
                    <a:cubicBezTo>
                      <a:pt x="32085" y="50167"/>
                      <a:pt x="35414" y="49892"/>
                      <a:pt x="37462" y="49180"/>
                    </a:cubicBezTo>
                    <a:cubicBezTo>
                      <a:pt x="43261" y="47212"/>
                      <a:pt x="44542" y="46516"/>
                      <a:pt x="44774" y="45125"/>
                    </a:cubicBezTo>
                    <a:cubicBezTo>
                      <a:pt x="45006" y="43733"/>
                      <a:pt x="46045" y="28533"/>
                      <a:pt x="46045" y="28533"/>
                    </a:cubicBezTo>
                    <a:lnTo>
                      <a:pt x="48597" y="8350"/>
                    </a:lnTo>
                    <a:lnTo>
                      <a:pt x="50573" y="2671"/>
                    </a:lnTo>
                    <a:cubicBezTo>
                      <a:pt x="50573" y="2671"/>
                      <a:pt x="49989" y="1854"/>
                      <a:pt x="49061" y="462"/>
                    </a:cubicBezTo>
                    <a:cubicBezTo>
                      <a:pt x="48866" y="126"/>
                      <a:pt x="48104" y="0"/>
                      <a:pt x="470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9"/>
              <p:cNvSpPr/>
              <p:nvPr/>
            </p:nvSpPr>
            <p:spPr>
              <a:xfrm>
                <a:off x="1163113" y="2230132"/>
                <a:ext cx="897094" cy="907979"/>
              </a:xfrm>
              <a:custGeom>
                <a:avLst/>
                <a:gdLst/>
                <a:ahLst/>
                <a:cxnLst/>
                <a:rect l="l" t="t" r="r" b="b"/>
                <a:pathLst>
                  <a:path w="50110" h="50718" extrusionOk="0">
                    <a:moveTo>
                      <a:pt x="46372" y="1"/>
                    </a:moveTo>
                    <a:cubicBezTo>
                      <a:pt x="44567" y="1"/>
                      <a:pt x="41912" y="359"/>
                      <a:pt x="38974" y="840"/>
                    </a:cubicBezTo>
                    <a:cubicBezTo>
                      <a:pt x="37583" y="1072"/>
                      <a:pt x="36311" y="1183"/>
                      <a:pt x="36079" y="1183"/>
                    </a:cubicBezTo>
                    <a:cubicBezTo>
                      <a:pt x="36063" y="1182"/>
                      <a:pt x="36044" y="1181"/>
                      <a:pt x="36022" y="1181"/>
                    </a:cubicBezTo>
                    <a:cubicBezTo>
                      <a:pt x="34441" y="1181"/>
                      <a:pt x="17604" y="5022"/>
                      <a:pt x="15664" y="5480"/>
                    </a:cubicBezTo>
                    <a:cubicBezTo>
                      <a:pt x="13224" y="6408"/>
                      <a:pt x="1625" y="11159"/>
                      <a:pt x="1745" y="13367"/>
                    </a:cubicBezTo>
                    <a:cubicBezTo>
                      <a:pt x="1745" y="13943"/>
                      <a:pt x="1625" y="16151"/>
                      <a:pt x="1393" y="18935"/>
                    </a:cubicBezTo>
                    <a:cubicBezTo>
                      <a:pt x="585" y="29718"/>
                      <a:pt x="1" y="40510"/>
                      <a:pt x="1513" y="41902"/>
                    </a:cubicBezTo>
                    <a:cubicBezTo>
                      <a:pt x="3095" y="43411"/>
                      <a:pt x="5661" y="44083"/>
                      <a:pt x="7645" y="44083"/>
                    </a:cubicBezTo>
                    <a:cubicBezTo>
                      <a:pt x="8712" y="44083"/>
                      <a:pt x="9610" y="43889"/>
                      <a:pt x="10097" y="43526"/>
                    </a:cubicBezTo>
                    <a:cubicBezTo>
                      <a:pt x="11025" y="42830"/>
                      <a:pt x="12064" y="39229"/>
                      <a:pt x="12760" y="37030"/>
                    </a:cubicBezTo>
                    <a:cubicBezTo>
                      <a:pt x="12881" y="40510"/>
                      <a:pt x="13224" y="47933"/>
                      <a:pt x="14273" y="48973"/>
                    </a:cubicBezTo>
                    <a:cubicBezTo>
                      <a:pt x="15080" y="49789"/>
                      <a:pt x="21807" y="50717"/>
                      <a:pt x="28071" y="50717"/>
                    </a:cubicBezTo>
                    <a:cubicBezTo>
                      <a:pt x="31551" y="50717"/>
                      <a:pt x="34919" y="50365"/>
                      <a:pt x="37007" y="49669"/>
                    </a:cubicBezTo>
                    <a:cubicBezTo>
                      <a:pt x="42807" y="47701"/>
                      <a:pt x="44199" y="47005"/>
                      <a:pt x="44431" y="45493"/>
                    </a:cubicBezTo>
                    <a:cubicBezTo>
                      <a:pt x="44774" y="44101"/>
                      <a:pt x="45702" y="29374"/>
                      <a:pt x="45702" y="28790"/>
                    </a:cubicBezTo>
                    <a:lnTo>
                      <a:pt x="48254" y="8727"/>
                    </a:lnTo>
                    <a:lnTo>
                      <a:pt x="47790" y="8607"/>
                    </a:lnTo>
                    <a:lnTo>
                      <a:pt x="45238" y="28790"/>
                    </a:lnTo>
                    <a:cubicBezTo>
                      <a:pt x="45238" y="28910"/>
                      <a:pt x="44199" y="43990"/>
                      <a:pt x="43967" y="45382"/>
                    </a:cubicBezTo>
                    <a:cubicBezTo>
                      <a:pt x="43735" y="46653"/>
                      <a:pt x="42343" y="47349"/>
                      <a:pt x="36887" y="49205"/>
                    </a:cubicBezTo>
                    <a:cubicBezTo>
                      <a:pt x="34754" y="49943"/>
                      <a:pt x="31475" y="50217"/>
                      <a:pt x="28082" y="50217"/>
                    </a:cubicBezTo>
                    <a:cubicBezTo>
                      <a:pt x="21880" y="50217"/>
                      <a:pt x="15294" y="49301"/>
                      <a:pt x="14616" y="48629"/>
                    </a:cubicBezTo>
                    <a:cubicBezTo>
                      <a:pt x="13688" y="47701"/>
                      <a:pt x="13224" y="40157"/>
                      <a:pt x="13113" y="35174"/>
                    </a:cubicBezTo>
                    <a:lnTo>
                      <a:pt x="13113" y="33318"/>
                    </a:lnTo>
                    <a:lnTo>
                      <a:pt x="12649" y="35174"/>
                    </a:lnTo>
                    <a:cubicBezTo>
                      <a:pt x="12185" y="37141"/>
                      <a:pt x="10793" y="42366"/>
                      <a:pt x="9865" y="43173"/>
                    </a:cubicBezTo>
                    <a:cubicBezTo>
                      <a:pt x="9468" y="43426"/>
                      <a:pt x="8747" y="43556"/>
                      <a:pt x="7880" y="43556"/>
                    </a:cubicBezTo>
                    <a:cubicBezTo>
                      <a:pt x="5952" y="43556"/>
                      <a:pt x="3297" y="42913"/>
                      <a:pt x="1857" y="41549"/>
                    </a:cubicBezTo>
                    <a:cubicBezTo>
                      <a:pt x="353" y="40157"/>
                      <a:pt x="1393" y="26359"/>
                      <a:pt x="1857" y="18935"/>
                    </a:cubicBezTo>
                    <a:cubicBezTo>
                      <a:pt x="2089" y="16030"/>
                      <a:pt x="2321" y="13943"/>
                      <a:pt x="2209" y="13367"/>
                    </a:cubicBezTo>
                    <a:cubicBezTo>
                      <a:pt x="2089" y="11855"/>
                      <a:pt x="10440" y="8031"/>
                      <a:pt x="15776" y="5944"/>
                    </a:cubicBezTo>
                    <a:cubicBezTo>
                      <a:pt x="23431" y="4199"/>
                      <a:pt x="35263" y="1647"/>
                      <a:pt x="35959" y="1647"/>
                    </a:cubicBezTo>
                    <a:cubicBezTo>
                      <a:pt x="36311" y="1647"/>
                      <a:pt x="37351" y="1536"/>
                      <a:pt x="39095" y="1304"/>
                    </a:cubicBezTo>
                    <a:cubicBezTo>
                      <a:pt x="41023" y="983"/>
                      <a:pt x="44451" y="492"/>
                      <a:pt x="46570" y="492"/>
                    </a:cubicBezTo>
                    <a:cubicBezTo>
                      <a:pt x="47511" y="492"/>
                      <a:pt x="48195" y="589"/>
                      <a:pt x="48375" y="840"/>
                    </a:cubicBezTo>
                    <a:cubicBezTo>
                      <a:pt x="49182" y="2232"/>
                      <a:pt x="49766" y="3039"/>
                      <a:pt x="49766" y="3039"/>
                    </a:cubicBezTo>
                    <a:lnTo>
                      <a:pt x="50110" y="2807"/>
                    </a:lnTo>
                    <a:cubicBezTo>
                      <a:pt x="50110" y="2807"/>
                      <a:pt x="49535" y="1879"/>
                      <a:pt x="48718" y="608"/>
                    </a:cubicBezTo>
                    <a:cubicBezTo>
                      <a:pt x="48481" y="176"/>
                      <a:pt x="47634" y="1"/>
                      <a:pt x="463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9"/>
              <p:cNvSpPr/>
              <p:nvPr/>
            </p:nvSpPr>
            <p:spPr>
              <a:xfrm>
                <a:off x="1323090" y="2531736"/>
                <a:ext cx="74779" cy="330104"/>
              </a:xfrm>
              <a:custGeom>
                <a:avLst/>
                <a:gdLst/>
                <a:ahLst/>
                <a:cxnLst/>
                <a:rect l="l" t="t" r="r" b="b"/>
                <a:pathLst>
                  <a:path w="4177" h="18439" extrusionOk="0">
                    <a:moveTo>
                      <a:pt x="465" y="0"/>
                    </a:moveTo>
                    <a:lnTo>
                      <a:pt x="1" y="111"/>
                    </a:lnTo>
                    <a:lnTo>
                      <a:pt x="3713" y="18438"/>
                    </a:lnTo>
                    <a:lnTo>
                      <a:pt x="4177" y="18327"/>
                    </a:lnTo>
                    <a:lnTo>
                      <a:pt x="4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9"/>
              <p:cNvSpPr/>
              <p:nvPr/>
            </p:nvSpPr>
            <p:spPr>
              <a:xfrm>
                <a:off x="1599200" y="2409122"/>
                <a:ext cx="164148" cy="469332"/>
              </a:xfrm>
              <a:custGeom>
                <a:avLst/>
                <a:gdLst/>
                <a:ahLst/>
                <a:cxnLst/>
                <a:rect l="l" t="t" r="r" b="b"/>
                <a:pathLst>
                  <a:path w="9169" h="26216" extrusionOk="0">
                    <a:moveTo>
                      <a:pt x="8704" y="1"/>
                    </a:moveTo>
                    <a:lnTo>
                      <a:pt x="0" y="25983"/>
                    </a:lnTo>
                    <a:lnTo>
                      <a:pt x="464" y="26215"/>
                    </a:lnTo>
                    <a:lnTo>
                      <a:pt x="9168" y="121"/>
                    </a:lnTo>
                    <a:lnTo>
                      <a:pt x="870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9"/>
              <p:cNvSpPr/>
              <p:nvPr/>
            </p:nvSpPr>
            <p:spPr>
              <a:xfrm>
                <a:off x="1599200" y="2712300"/>
                <a:ext cx="122614" cy="286601"/>
              </a:xfrm>
              <a:custGeom>
                <a:avLst/>
                <a:gdLst/>
                <a:ahLst/>
                <a:cxnLst/>
                <a:rect l="l" t="t" r="r" b="b"/>
                <a:pathLst>
                  <a:path w="6849" h="16009" extrusionOk="0">
                    <a:moveTo>
                      <a:pt x="6385" y="1"/>
                    </a:moveTo>
                    <a:lnTo>
                      <a:pt x="0" y="15776"/>
                    </a:lnTo>
                    <a:lnTo>
                      <a:pt x="464" y="16008"/>
                    </a:lnTo>
                    <a:lnTo>
                      <a:pt x="6849" y="233"/>
                    </a:lnTo>
                    <a:lnTo>
                      <a:pt x="638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9"/>
              <p:cNvSpPr/>
              <p:nvPr/>
            </p:nvSpPr>
            <p:spPr>
              <a:xfrm>
                <a:off x="1148666" y="2872295"/>
                <a:ext cx="242883" cy="183662"/>
              </a:xfrm>
              <a:custGeom>
                <a:avLst/>
                <a:gdLst/>
                <a:ahLst/>
                <a:cxnLst/>
                <a:rect l="l" t="t" r="r" b="b"/>
                <a:pathLst>
                  <a:path w="13567" h="10259" extrusionOk="0">
                    <a:moveTo>
                      <a:pt x="1504" y="0"/>
                    </a:moveTo>
                    <a:cubicBezTo>
                      <a:pt x="1272" y="343"/>
                      <a:pt x="1160" y="696"/>
                      <a:pt x="1160" y="1039"/>
                    </a:cubicBezTo>
                    <a:cubicBezTo>
                      <a:pt x="1160" y="1735"/>
                      <a:pt x="0" y="6728"/>
                      <a:pt x="464" y="7767"/>
                    </a:cubicBezTo>
                    <a:cubicBezTo>
                      <a:pt x="1040" y="8695"/>
                      <a:pt x="3360" y="10087"/>
                      <a:pt x="7071" y="10207"/>
                    </a:cubicBezTo>
                    <a:cubicBezTo>
                      <a:pt x="7606" y="10242"/>
                      <a:pt x="8091" y="10258"/>
                      <a:pt x="8532" y="10258"/>
                    </a:cubicBezTo>
                    <a:cubicBezTo>
                      <a:pt x="11062" y="10258"/>
                      <a:pt x="12115" y="9717"/>
                      <a:pt x="12407" y="8927"/>
                    </a:cubicBezTo>
                    <a:cubicBezTo>
                      <a:pt x="12760" y="7999"/>
                      <a:pt x="13567" y="3359"/>
                      <a:pt x="13567" y="2784"/>
                    </a:cubicBezTo>
                    <a:cubicBezTo>
                      <a:pt x="13516" y="2519"/>
                      <a:pt x="13394" y="2446"/>
                      <a:pt x="13274" y="2446"/>
                    </a:cubicBezTo>
                    <a:cubicBezTo>
                      <a:pt x="13130" y="2446"/>
                      <a:pt x="12992" y="2552"/>
                      <a:pt x="12992" y="2552"/>
                    </a:cubicBezTo>
                    <a:cubicBezTo>
                      <a:pt x="12020" y="2737"/>
                      <a:pt x="11050" y="2829"/>
                      <a:pt x="10088" y="2829"/>
                    </a:cubicBezTo>
                    <a:cubicBezTo>
                      <a:pt x="8633" y="2829"/>
                      <a:pt x="7196" y="2618"/>
                      <a:pt x="5800" y="2199"/>
                    </a:cubicBezTo>
                    <a:cubicBezTo>
                      <a:pt x="2088" y="928"/>
                      <a:pt x="1504" y="0"/>
                      <a:pt x="15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9"/>
              <p:cNvSpPr/>
              <p:nvPr/>
            </p:nvSpPr>
            <p:spPr>
              <a:xfrm>
                <a:off x="1146499" y="2865976"/>
                <a:ext cx="251369" cy="195209"/>
              </a:xfrm>
              <a:custGeom>
                <a:avLst/>
                <a:gdLst/>
                <a:ahLst/>
                <a:cxnLst/>
                <a:rect l="l" t="t" r="r" b="b"/>
                <a:pathLst>
                  <a:path w="14041" h="10904" extrusionOk="0">
                    <a:moveTo>
                      <a:pt x="1745" y="817"/>
                    </a:moveTo>
                    <a:cubicBezTo>
                      <a:pt x="2089" y="1160"/>
                      <a:pt x="3249" y="1856"/>
                      <a:pt x="5800" y="2784"/>
                    </a:cubicBezTo>
                    <a:cubicBezTo>
                      <a:pt x="7269" y="3203"/>
                      <a:pt x="8735" y="3414"/>
                      <a:pt x="10201" y="3414"/>
                    </a:cubicBezTo>
                    <a:cubicBezTo>
                      <a:pt x="11171" y="3414"/>
                      <a:pt x="12141" y="3322"/>
                      <a:pt x="13113" y="3137"/>
                    </a:cubicBezTo>
                    <a:lnTo>
                      <a:pt x="13224" y="3137"/>
                    </a:lnTo>
                    <a:lnTo>
                      <a:pt x="13345" y="3016"/>
                    </a:lnTo>
                    <a:cubicBezTo>
                      <a:pt x="13345" y="3016"/>
                      <a:pt x="13345" y="3137"/>
                      <a:pt x="13456" y="3137"/>
                    </a:cubicBezTo>
                    <a:cubicBezTo>
                      <a:pt x="13456" y="3601"/>
                      <a:pt x="12649" y="8241"/>
                      <a:pt x="12296" y="9169"/>
                    </a:cubicBezTo>
                    <a:cubicBezTo>
                      <a:pt x="12092" y="9985"/>
                      <a:pt x="10725" y="10349"/>
                      <a:pt x="8264" y="10349"/>
                    </a:cubicBezTo>
                    <a:cubicBezTo>
                      <a:pt x="7927" y="10349"/>
                      <a:pt x="7570" y="10342"/>
                      <a:pt x="7192" y="10328"/>
                    </a:cubicBezTo>
                    <a:cubicBezTo>
                      <a:pt x="3369" y="10208"/>
                      <a:pt x="1281" y="8816"/>
                      <a:pt x="817" y="8009"/>
                    </a:cubicBezTo>
                    <a:cubicBezTo>
                      <a:pt x="465" y="7313"/>
                      <a:pt x="1049" y="4408"/>
                      <a:pt x="1393" y="2905"/>
                    </a:cubicBezTo>
                    <a:cubicBezTo>
                      <a:pt x="1513" y="2088"/>
                      <a:pt x="1625" y="1624"/>
                      <a:pt x="1625" y="1392"/>
                    </a:cubicBezTo>
                    <a:cubicBezTo>
                      <a:pt x="1625" y="1160"/>
                      <a:pt x="1625" y="1049"/>
                      <a:pt x="1745" y="817"/>
                    </a:cubicBezTo>
                    <a:close/>
                    <a:moveTo>
                      <a:pt x="1625" y="0"/>
                    </a:moveTo>
                    <a:lnTo>
                      <a:pt x="1393" y="232"/>
                    </a:lnTo>
                    <a:cubicBezTo>
                      <a:pt x="1161" y="585"/>
                      <a:pt x="1049" y="1049"/>
                      <a:pt x="1049" y="1392"/>
                    </a:cubicBezTo>
                    <a:cubicBezTo>
                      <a:pt x="1049" y="1624"/>
                      <a:pt x="929" y="2209"/>
                      <a:pt x="817" y="2784"/>
                    </a:cubicBezTo>
                    <a:cubicBezTo>
                      <a:pt x="353" y="5225"/>
                      <a:pt x="1" y="7424"/>
                      <a:pt x="465" y="8241"/>
                    </a:cubicBezTo>
                    <a:cubicBezTo>
                      <a:pt x="1049" y="9401"/>
                      <a:pt x="3601" y="10672"/>
                      <a:pt x="7081" y="10792"/>
                    </a:cubicBezTo>
                    <a:cubicBezTo>
                      <a:pt x="7545" y="10904"/>
                      <a:pt x="8009" y="10904"/>
                      <a:pt x="8352" y="10904"/>
                    </a:cubicBezTo>
                    <a:cubicBezTo>
                      <a:pt x="11025" y="10904"/>
                      <a:pt x="12417" y="10440"/>
                      <a:pt x="12760" y="9401"/>
                    </a:cubicBezTo>
                    <a:cubicBezTo>
                      <a:pt x="13113" y="8473"/>
                      <a:pt x="14041" y="3712"/>
                      <a:pt x="13920" y="3137"/>
                    </a:cubicBezTo>
                    <a:cubicBezTo>
                      <a:pt x="13809" y="2784"/>
                      <a:pt x="13688" y="2673"/>
                      <a:pt x="13577" y="2673"/>
                    </a:cubicBezTo>
                    <a:cubicBezTo>
                      <a:pt x="13499" y="2633"/>
                      <a:pt x="13422" y="2619"/>
                      <a:pt x="13349" y="2619"/>
                    </a:cubicBezTo>
                    <a:cubicBezTo>
                      <a:pt x="13202" y="2619"/>
                      <a:pt x="13072" y="2673"/>
                      <a:pt x="12992" y="2673"/>
                    </a:cubicBezTo>
                    <a:cubicBezTo>
                      <a:pt x="12068" y="2858"/>
                      <a:pt x="11127" y="2950"/>
                      <a:pt x="10183" y="2950"/>
                    </a:cubicBezTo>
                    <a:cubicBezTo>
                      <a:pt x="8754" y="2950"/>
                      <a:pt x="7317" y="2739"/>
                      <a:pt x="5921" y="2320"/>
                    </a:cubicBezTo>
                    <a:cubicBezTo>
                      <a:pt x="2553" y="1160"/>
                      <a:pt x="1857" y="353"/>
                      <a:pt x="1857" y="232"/>
                    </a:cubicBezTo>
                    <a:lnTo>
                      <a:pt x="162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9"/>
              <p:cNvSpPr/>
              <p:nvPr/>
            </p:nvSpPr>
            <p:spPr>
              <a:xfrm>
                <a:off x="1420605" y="3171321"/>
                <a:ext cx="606376" cy="1329028"/>
              </a:xfrm>
              <a:custGeom>
                <a:avLst/>
                <a:gdLst/>
                <a:ahLst/>
                <a:cxnLst/>
                <a:rect l="l" t="t" r="r" b="b"/>
                <a:pathLst>
                  <a:path w="33871" h="74237" extrusionOk="0">
                    <a:moveTo>
                      <a:pt x="1" y="0"/>
                    </a:moveTo>
                    <a:cubicBezTo>
                      <a:pt x="1" y="1"/>
                      <a:pt x="233" y="15655"/>
                      <a:pt x="585" y="24934"/>
                    </a:cubicBezTo>
                    <a:cubicBezTo>
                      <a:pt x="929" y="34102"/>
                      <a:pt x="2441" y="42101"/>
                      <a:pt x="3017" y="43957"/>
                    </a:cubicBezTo>
                    <a:cubicBezTo>
                      <a:pt x="3601" y="45934"/>
                      <a:pt x="16240" y="62052"/>
                      <a:pt x="19144" y="65532"/>
                    </a:cubicBezTo>
                    <a:cubicBezTo>
                      <a:pt x="22040" y="69012"/>
                      <a:pt x="27607" y="74236"/>
                      <a:pt x="27607" y="74236"/>
                    </a:cubicBezTo>
                    <a:lnTo>
                      <a:pt x="33871" y="70756"/>
                    </a:lnTo>
                    <a:cubicBezTo>
                      <a:pt x="33871" y="70756"/>
                      <a:pt x="25751" y="59036"/>
                      <a:pt x="23088" y="53701"/>
                    </a:cubicBezTo>
                    <a:cubicBezTo>
                      <a:pt x="20536" y="48254"/>
                      <a:pt x="15897" y="39317"/>
                      <a:pt x="15897" y="39317"/>
                    </a:cubicBezTo>
                    <a:lnTo>
                      <a:pt x="18792" y="13455"/>
                    </a:lnTo>
                    <a:lnTo>
                      <a:pt x="23552" y="10904"/>
                    </a:ln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9"/>
              <p:cNvSpPr/>
              <p:nvPr/>
            </p:nvSpPr>
            <p:spPr>
              <a:xfrm>
                <a:off x="1416451" y="3171321"/>
                <a:ext cx="616849" cy="1333181"/>
              </a:xfrm>
              <a:custGeom>
                <a:avLst/>
                <a:gdLst/>
                <a:ahLst/>
                <a:cxnLst/>
                <a:rect l="l" t="t" r="r" b="b"/>
                <a:pathLst>
                  <a:path w="34456" h="74469" extrusionOk="0">
                    <a:moveTo>
                      <a:pt x="1" y="0"/>
                    </a:moveTo>
                    <a:cubicBezTo>
                      <a:pt x="1" y="232"/>
                      <a:pt x="233" y="15775"/>
                      <a:pt x="585" y="24934"/>
                    </a:cubicBezTo>
                    <a:cubicBezTo>
                      <a:pt x="929" y="34446"/>
                      <a:pt x="2553" y="42454"/>
                      <a:pt x="3017" y="44078"/>
                    </a:cubicBezTo>
                    <a:cubicBezTo>
                      <a:pt x="3601" y="46045"/>
                      <a:pt x="16240" y="62284"/>
                      <a:pt x="19144" y="65653"/>
                    </a:cubicBezTo>
                    <a:cubicBezTo>
                      <a:pt x="22040" y="69133"/>
                      <a:pt x="27607" y="74348"/>
                      <a:pt x="27607" y="74348"/>
                    </a:cubicBezTo>
                    <a:lnTo>
                      <a:pt x="27839" y="74468"/>
                    </a:lnTo>
                    <a:lnTo>
                      <a:pt x="34456" y="70868"/>
                    </a:lnTo>
                    <a:lnTo>
                      <a:pt x="34335" y="70636"/>
                    </a:lnTo>
                    <a:cubicBezTo>
                      <a:pt x="34224" y="70524"/>
                      <a:pt x="26104" y="58925"/>
                      <a:pt x="23552" y="53589"/>
                    </a:cubicBezTo>
                    <a:cubicBezTo>
                      <a:pt x="21112" y="48486"/>
                      <a:pt x="16825" y="40134"/>
                      <a:pt x="16472" y="39317"/>
                    </a:cubicBezTo>
                    <a:lnTo>
                      <a:pt x="19256" y="13687"/>
                    </a:lnTo>
                    <a:lnTo>
                      <a:pt x="23896" y="11136"/>
                    </a:lnTo>
                    <a:lnTo>
                      <a:pt x="23664" y="10672"/>
                    </a:lnTo>
                    <a:lnTo>
                      <a:pt x="18792" y="13335"/>
                    </a:lnTo>
                    <a:lnTo>
                      <a:pt x="15897" y="39317"/>
                    </a:lnTo>
                    <a:lnTo>
                      <a:pt x="16008" y="39438"/>
                    </a:lnTo>
                    <a:cubicBezTo>
                      <a:pt x="16008" y="39549"/>
                      <a:pt x="20536" y="48486"/>
                      <a:pt x="23088" y="53821"/>
                    </a:cubicBezTo>
                    <a:cubicBezTo>
                      <a:pt x="25519" y="58693"/>
                      <a:pt x="32600" y="69012"/>
                      <a:pt x="33760" y="70636"/>
                    </a:cubicBezTo>
                    <a:lnTo>
                      <a:pt x="27839" y="73884"/>
                    </a:lnTo>
                    <a:cubicBezTo>
                      <a:pt x="27032" y="73076"/>
                      <a:pt x="22160" y="68437"/>
                      <a:pt x="19488" y="65421"/>
                    </a:cubicBezTo>
                    <a:cubicBezTo>
                      <a:pt x="16240" y="61477"/>
                      <a:pt x="3945" y="45702"/>
                      <a:pt x="3481" y="43957"/>
                    </a:cubicBezTo>
                    <a:cubicBezTo>
                      <a:pt x="3017" y="42333"/>
                      <a:pt x="1393" y="34446"/>
                      <a:pt x="1049" y="24934"/>
                    </a:cubicBezTo>
                    <a:cubicBezTo>
                      <a:pt x="697" y="15775"/>
                      <a:pt x="465" y="232"/>
                      <a:pt x="4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9"/>
              <p:cNvSpPr/>
              <p:nvPr/>
            </p:nvSpPr>
            <p:spPr>
              <a:xfrm>
                <a:off x="1701029" y="3385112"/>
                <a:ext cx="126606" cy="621002"/>
              </a:xfrm>
              <a:custGeom>
                <a:avLst/>
                <a:gdLst/>
                <a:ahLst/>
                <a:cxnLst/>
                <a:rect l="l" t="t" r="r" b="b"/>
                <a:pathLst>
                  <a:path w="7072" h="34688" extrusionOk="0">
                    <a:moveTo>
                      <a:pt x="6728" y="1"/>
                    </a:moveTo>
                    <a:lnTo>
                      <a:pt x="2784" y="2673"/>
                    </a:lnTo>
                    <a:lnTo>
                      <a:pt x="1" y="27375"/>
                    </a:lnTo>
                    <a:lnTo>
                      <a:pt x="1" y="27496"/>
                    </a:lnTo>
                    <a:lnTo>
                      <a:pt x="4056" y="34688"/>
                    </a:lnTo>
                    <a:lnTo>
                      <a:pt x="4520" y="34456"/>
                    </a:lnTo>
                    <a:lnTo>
                      <a:pt x="576" y="27375"/>
                    </a:lnTo>
                    <a:lnTo>
                      <a:pt x="3248" y="3017"/>
                    </a:lnTo>
                    <a:lnTo>
                      <a:pt x="7072" y="465"/>
                    </a:lnTo>
                    <a:lnTo>
                      <a:pt x="6728" y="1"/>
                    </a:lnTo>
                    <a:close/>
                  </a:path>
                </a:pathLst>
              </a:custGeom>
              <a:solidFill>
                <a:srgbClr val="6969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49"/>
              <p:cNvSpPr/>
              <p:nvPr/>
            </p:nvSpPr>
            <p:spPr>
              <a:xfrm>
                <a:off x="1719630" y="4438030"/>
                <a:ext cx="390418" cy="253356"/>
              </a:xfrm>
              <a:custGeom>
                <a:avLst/>
                <a:gdLst/>
                <a:ahLst/>
                <a:cxnLst/>
                <a:rect l="l" t="t" r="r" b="b"/>
                <a:pathLst>
                  <a:path w="21808" h="14152" extrusionOk="0">
                    <a:moveTo>
                      <a:pt x="17168" y="0"/>
                    </a:moveTo>
                    <a:lnTo>
                      <a:pt x="11025" y="3128"/>
                    </a:lnTo>
                    <a:cubicBezTo>
                      <a:pt x="11025" y="3128"/>
                      <a:pt x="8009" y="7656"/>
                      <a:pt x="6849" y="8695"/>
                    </a:cubicBezTo>
                    <a:cubicBezTo>
                      <a:pt x="5689" y="9744"/>
                      <a:pt x="1281" y="12407"/>
                      <a:pt x="697" y="12992"/>
                    </a:cubicBezTo>
                    <a:cubicBezTo>
                      <a:pt x="1" y="13688"/>
                      <a:pt x="3481" y="14152"/>
                      <a:pt x="5921" y="14152"/>
                    </a:cubicBezTo>
                    <a:cubicBezTo>
                      <a:pt x="8352" y="14152"/>
                      <a:pt x="11489" y="13688"/>
                      <a:pt x="13113" y="12639"/>
                    </a:cubicBezTo>
                    <a:cubicBezTo>
                      <a:pt x="14616" y="11711"/>
                      <a:pt x="20416" y="7656"/>
                      <a:pt x="21112" y="6839"/>
                    </a:cubicBezTo>
                    <a:cubicBezTo>
                      <a:pt x="21808" y="6143"/>
                      <a:pt x="17168" y="0"/>
                      <a:pt x="17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49"/>
              <p:cNvSpPr/>
              <p:nvPr/>
            </p:nvSpPr>
            <p:spPr>
              <a:xfrm>
                <a:off x="1723783" y="4431710"/>
                <a:ext cx="390418" cy="263829"/>
              </a:xfrm>
              <a:custGeom>
                <a:avLst/>
                <a:gdLst/>
                <a:ahLst/>
                <a:cxnLst/>
                <a:rect l="l" t="t" r="r" b="b"/>
                <a:pathLst>
                  <a:path w="21808" h="14737" extrusionOk="0">
                    <a:moveTo>
                      <a:pt x="16936" y="585"/>
                    </a:moveTo>
                    <a:cubicBezTo>
                      <a:pt x="18912" y="3369"/>
                      <a:pt x="21000" y="6617"/>
                      <a:pt x="20768" y="7081"/>
                    </a:cubicBezTo>
                    <a:cubicBezTo>
                      <a:pt x="20072" y="7777"/>
                      <a:pt x="14273" y="11832"/>
                      <a:pt x="12649" y="12760"/>
                    </a:cubicBezTo>
                    <a:cubicBezTo>
                      <a:pt x="11136" y="13809"/>
                      <a:pt x="7888" y="14273"/>
                      <a:pt x="5689" y="14273"/>
                    </a:cubicBezTo>
                    <a:cubicBezTo>
                      <a:pt x="3249" y="14273"/>
                      <a:pt x="929" y="13809"/>
                      <a:pt x="586" y="13456"/>
                    </a:cubicBezTo>
                    <a:cubicBezTo>
                      <a:pt x="929" y="13224"/>
                      <a:pt x="1977" y="12528"/>
                      <a:pt x="3137" y="11832"/>
                    </a:cubicBezTo>
                    <a:cubicBezTo>
                      <a:pt x="4529" y="10793"/>
                      <a:pt x="6153" y="9744"/>
                      <a:pt x="6849" y="9169"/>
                    </a:cubicBezTo>
                    <a:cubicBezTo>
                      <a:pt x="7888" y="8241"/>
                      <a:pt x="10561" y="4297"/>
                      <a:pt x="10904" y="3713"/>
                    </a:cubicBezTo>
                    <a:lnTo>
                      <a:pt x="16936" y="585"/>
                    </a:lnTo>
                    <a:close/>
                    <a:moveTo>
                      <a:pt x="17057" y="1"/>
                    </a:moveTo>
                    <a:lnTo>
                      <a:pt x="10561" y="3369"/>
                    </a:lnTo>
                    <a:cubicBezTo>
                      <a:pt x="10561" y="3481"/>
                      <a:pt x="7545" y="7777"/>
                      <a:pt x="6497" y="8816"/>
                    </a:cubicBezTo>
                    <a:cubicBezTo>
                      <a:pt x="5801" y="9401"/>
                      <a:pt x="4297" y="10440"/>
                      <a:pt x="2905" y="11368"/>
                    </a:cubicBezTo>
                    <a:cubicBezTo>
                      <a:pt x="1625" y="12185"/>
                      <a:pt x="586" y="12881"/>
                      <a:pt x="233" y="13224"/>
                    </a:cubicBezTo>
                    <a:cubicBezTo>
                      <a:pt x="122" y="13345"/>
                      <a:pt x="1" y="13456"/>
                      <a:pt x="122" y="13688"/>
                    </a:cubicBezTo>
                    <a:cubicBezTo>
                      <a:pt x="465" y="14505"/>
                      <a:pt x="4065" y="14737"/>
                      <a:pt x="5689" y="14737"/>
                    </a:cubicBezTo>
                    <a:cubicBezTo>
                      <a:pt x="8009" y="14737"/>
                      <a:pt x="11257" y="14273"/>
                      <a:pt x="12992" y="13224"/>
                    </a:cubicBezTo>
                    <a:cubicBezTo>
                      <a:pt x="14505" y="12296"/>
                      <a:pt x="20304" y="8120"/>
                      <a:pt x="21112" y="7424"/>
                    </a:cubicBezTo>
                    <a:cubicBezTo>
                      <a:pt x="21808" y="6617"/>
                      <a:pt x="18912" y="2553"/>
                      <a:pt x="17168" y="121"/>
                    </a:cubicBezTo>
                    <a:lnTo>
                      <a:pt x="170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49"/>
              <p:cNvSpPr/>
              <p:nvPr/>
            </p:nvSpPr>
            <p:spPr>
              <a:xfrm>
                <a:off x="1719630" y="4523085"/>
                <a:ext cx="382111" cy="168301"/>
              </a:xfrm>
              <a:custGeom>
                <a:avLst/>
                <a:gdLst/>
                <a:ahLst/>
                <a:cxnLst/>
                <a:rect l="l" t="t" r="r" b="b"/>
                <a:pathLst>
                  <a:path w="21344" h="9401" extrusionOk="0">
                    <a:moveTo>
                      <a:pt x="20416" y="1"/>
                    </a:moveTo>
                    <a:cubicBezTo>
                      <a:pt x="18096" y="2320"/>
                      <a:pt x="13113" y="7424"/>
                      <a:pt x="11025" y="8009"/>
                    </a:cubicBezTo>
                    <a:cubicBezTo>
                      <a:pt x="10079" y="8293"/>
                      <a:pt x="8516" y="8383"/>
                      <a:pt x="6871" y="8383"/>
                    </a:cubicBezTo>
                    <a:cubicBezTo>
                      <a:pt x="4481" y="8383"/>
                      <a:pt x="1917" y="8192"/>
                      <a:pt x="818" y="8120"/>
                    </a:cubicBezTo>
                    <a:lnTo>
                      <a:pt x="697" y="8241"/>
                    </a:lnTo>
                    <a:cubicBezTo>
                      <a:pt x="1" y="8937"/>
                      <a:pt x="3481" y="9401"/>
                      <a:pt x="5921" y="9401"/>
                    </a:cubicBezTo>
                    <a:cubicBezTo>
                      <a:pt x="8352" y="9401"/>
                      <a:pt x="11489" y="8937"/>
                      <a:pt x="13113" y="7888"/>
                    </a:cubicBezTo>
                    <a:cubicBezTo>
                      <a:pt x="14616" y="6960"/>
                      <a:pt x="20416" y="2905"/>
                      <a:pt x="21112" y="2209"/>
                    </a:cubicBezTo>
                    <a:cubicBezTo>
                      <a:pt x="21344" y="1856"/>
                      <a:pt x="21000" y="1049"/>
                      <a:pt x="204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49"/>
              <p:cNvSpPr/>
              <p:nvPr/>
            </p:nvSpPr>
            <p:spPr>
              <a:xfrm>
                <a:off x="1723783" y="4514778"/>
                <a:ext cx="382111" cy="180762"/>
              </a:xfrm>
              <a:custGeom>
                <a:avLst/>
                <a:gdLst/>
                <a:ahLst/>
                <a:cxnLst/>
                <a:rect l="l" t="t" r="r" b="b"/>
                <a:pathLst>
                  <a:path w="21344" h="10097" extrusionOk="0">
                    <a:moveTo>
                      <a:pt x="20072" y="817"/>
                    </a:moveTo>
                    <a:cubicBezTo>
                      <a:pt x="20768" y="2088"/>
                      <a:pt x="20768" y="2441"/>
                      <a:pt x="20768" y="2441"/>
                    </a:cubicBezTo>
                    <a:cubicBezTo>
                      <a:pt x="20072" y="3137"/>
                      <a:pt x="14273" y="7192"/>
                      <a:pt x="12649" y="8120"/>
                    </a:cubicBezTo>
                    <a:cubicBezTo>
                      <a:pt x="11136" y="9169"/>
                      <a:pt x="7888" y="9633"/>
                      <a:pt x="5689" y="9633"/>
                    </a:cubicBezTo>
                    <a:cubicBezTo>
                      <a:pt x="3249" y="9633"/>
                      <a:pt x="929" y="9169"/>
                      <a:pt x="586" y="8816"/>
                    </a:cubicBezTo>
                    <a:lnTo>
                      <a:pt x="697" y="8816"/>
                    </a:lnTo>
                    <a:cubicBezTo>
                      <a:pt x="1737" y="8946"/>
                      <a:pt x="4053" y="9114"/>
                      <a:pt x="6297" y="9114"/>
                    </a:cubicBezTo>
                    <a:cubicBezTo>
                      <a:pt x="8058" y="9114"/>
                      <a:pt x="9773" y="9011"/>
                      <a:pt x="10793" y="8705"/>
                    </a:cubicBezTo>
                    <a:cubicBezTo>
                      <a:pt x="12992" y="8120"/>
                      <a:pt x="17864" y="3137"/>
                      <a:pt x="20072" y="817"/>
                    </a:cubicBezTo>
                    <a:close/>
                    <a:moveTo>
                      <a:pt x="20184" y="1"/>
                    </a:moveTo>
                    <a:lnTo>
                      <a:pt x="19952" y="233"/>
                    </a:lnTo>
                    <a:cubicBezTo>
                      <a:pt x="18328" y="1977"/>
                      <a:pt x="12881" y="7656"/>
                      <a:pt x="10672" y="8241"/>
                    </a:cubicBezTo>
                    <a:cubicBezTo>
                      <a:pt x="9726" y="8525"/>
                      <a:pt x="8184" y="8615"/>
                      <a:pt x="6562" y="8615"/>
                    </a:cubicBezTo>
                    <a:cubicBezTo>
                      <a:pt x="4206" y="8615"/>
                      <a:pt x="1685" y="8424"/>
                      <a:pt x="586" y="8352"/>
                    </a:cubicBezTo>
                    <a:lnTo>
                      <a:pt x="465" y="8352"/>
                    </a:lnTo>
                    <a:lnTo>
                      <a:pt x="233" y="8584"/>
                    </a:lnTo>
                    <a:cubicBezTo>
                      <a:pt x="122" y="8705"/>
                      <a:pt x="1" y="8816"/>
                      <a:pt x="122" y="9048"/>
                    </a:cubicBezTo>
                    <a:cubicBezTo>
                      <a:pt x="465" y="9865"/>
                      <a:pt x="4297" y="10097"/>
                      <a:pt x="5689" y="10097"/>
                    </a:cubicBezTo>
                    <a:cubicBezTo>
                      <a:pt x="8009" y="10097"/>
                      <a:pt x="11257" y="9633"/>
                      <a:pt x="12992" y="8584"/>
                    </a:cubicBezTo>
                    <a:cubicBezTo>
                      <a:pt x="14505" y="7656"/>
                      <a:pt x="20304" y="3480"/>
                      <a:pt x="21112" y="2784"/>
                    </a:cubicBezTo>
                    <a:cubicBezTo>
                      <a:pt x="21344" y="2441"/>
                      <a:pt x="21232" y="1745"/>
                      <a:pt x="20416" y="353"/>
                    </a:cubicBezTo>
                    <a:lnTo>
                      <a:pt x="2018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46"/>
        <p:cNvGrpSpPr/>
        <p:nvPr/>
      </p:nvGrpSpPr>
      <p:grpSpPr>
        <a:xfrm>
          <a:off x="0" y="0"/>
          <a:ext cx="0" cy="0"/>
          <a:chOff x="0" y="0"/>
          <a:chExt cx="0" cy="0"/>
        </a:xfrm>
      </p:grpSpPr>
      <p:sp>
        <p:nvSpPr>
          <p:cNvPr id="2447" name="Google Shape;2447;p50"/>
          <p:cNvSpPr/>
          <p:nvPr/>
        </p:nvSpPr>
        <p:spPr>
          <a:xfrm>
            <a:off x="942937" y="1154725"/>
            <a:ext cx="2858769" cy="2995264"/>
          </a:xfrm>
          <a:custGeom>
            <a:avLst/>
            <a:gdLst/>
            <a:ahLst/>
            <a:cxnLst/>
            <a:rect l="l" t="t" r="r" b="b"/>
            <a:pathLst>
              <a:path w="42349" h="44371" extrusionOk="0">
                <a:moveTo>
                  <a:pt x="20003" y="0"/>
                </a:moveTo>
                <a:cubicBezTo>
                  <a:pt x="18500" y="0"/>
                  <a:pt x="16995" y="113"/>
                  <a:pt x="15519" y="360"/>
                </a:cubicBezTo>
                <a:cubicBezTo>
                  <a:pt x="12233" y="905"/>
                  <a:pt x="9084" y="2088"/>
                  <a:pt x="6412" y="4157"/>
                </a:cubicBezTo>
                <a:cubicBezTo>
                  <a:pt x="2524" y="7158"/>
                  <a:pt x="376" y="11625"/>
                  <a:pt x="149" y="16503"/>
                </a:cubicBezTo>
                <a:cubicBezTo>
                  <a:pt x="0" y="19720"/>
                  <a:pt x="762" y="22857"/>
                  <a:pt x="1695" y="25904"/>
                </a:cubicBezTo>
                <a:cubicBezTo>
                  <a:pt x="2888" y="29838"/>
                  <a:pt x="3661" y="34306"/>
                  <a:pt x="6151" y="37671"/>
                </a:cubicBezTo>
                <a:cubicBezTo>
                  <a:pt x="9448" y="42119"/>
                  <a:pt x="15369" y="44371"/>
                  <a:pt x="20920" y="44371"/>
                </a:cubicBezTo>
                <a:cubicBezTo>
                  <a:pt x="21895" y="44371"/>
                  <a:pt x="22859" y="44301"/>
                  <a:pt x="23795" y="44162"/>
                </a:cubicBezTo>
                <a:cubicBezTo>
                  <a:pt x="27853" y="43560"/>
                  <a:pt x="32128" y="41263"/>
                  <a:pt x="33378" y="37102"/>
                </a:cubicBezTo>
                <a:cubicBezTo>
                  <a:pt x="33845" y="35556"/>
                  <a:pt x="34060" y="33907"/>
                  <a:pt x="34856" y="32487"/>
                </a:cubicBezTo>
                <a:cubicBezTo>
                  <a:pt x="35800" y="30782"/>
                  <a:pt x="37516" y="29781"/>
                  <a:pt x="38812" y="28394"/>
                </a:cubicBezTo>
                <a:cubicBezTo>
                  <a:pt x="40416" y="26677"/>
                  <a:pt x="41063" y="24540"/>
                  <a:pt x="41472" y="22289"/>
                </a:cubicBezTo>
                <a:cubicBezTo>
                  <a:pt x="42348" y="17344"/>
                  <a:pt x="41143" y="12103"/>
                  <a:pt x="38256" y="7999"/>
                </a:cubicBezTo>
                <a:cubicBezTo>
                  <a:pt x="35243" y="3713"/>
                  <a:pt x="30763" y="1416"/>
                  <a:pt x="25693" y="519"/>
                </a:cubicBezTo>
                <a:cubicBezTo>
                  <a:pt x="25125" y="416"/>
                  <a:pt x="24568" y="337"/>
                  <a:pt x="24011" y="257"/>
                </a:cubicBezTo>
                <a:cubicBezTo>
                  <a:pt x="22690" y="91"/>
                  <a:pt x="21347" y="0"/>
                  <a:pt x="20003"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0"/>
          <p:cNvSpPr/>
          <p:nvPr/>
        </p:nvSpPr>
        <p:spPr>
          <a:xfrm>
            <a:off x="6733925" y="3547058"/>
            <a:ext cx="1402200" cy="41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0"/>
          <p:cNvSpPr/>
          <p:nvPr/>
        </p:nvSpPr>
        <p:spPr>
          <a:xfrm>
            <a:off x="4683125" y="3548708"/>
            <a:ext cx="1402200" cy="417900"/>
          </a:xfrm>
          <a:prstGeom prst="roundRect">
            <a:avLst>
              <a:gd name="adj" fmla="val 50000"/>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0"/>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Services</a:t>
            </a:r>
            <a:endParaRPr/>
          </a:p>
        </p:txBody>
      </p:sp>
      <p:sp>
        <p:nvSpPr>
          <p:cNvPr id="2451" name="Google Shape;2451;p50"/>
          <p:cNvSpPr txBox="1"/>
          <p:nvPr/>
        </p:nvSpPr>
        <p:spPr>
          <a:xfrm>
            <a:off x="4746875" y="3577058"/>
            <a:ext cx="1274700" cy="35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Kulim Park"/>
                <a:ea typeface="Kulim Park"/>
                <a:cs typeface="Kulim Park"/>
                <a:sym typeface="Kulim Park"/>
              </a:rPr>
              <a:t>$19.99</a:t>
            </a:r>
            <a:endParaRPr sz="1800" b="1">
              <a:solidFill>
                <a:srgbClr val="FFFFFF"/>
              </a:solidFill>
              <a:latin typeface="Kulim Park"/>
              <a:ea typeface="Kulim Park"/>
              <a:cs typeface="Kulim Park"/>
              <a:sym typeface="Kulim Park"/>
            </a:endParaRPr>
          </a:p>
        </p:txBody>
      </p:sp>
      <p:sp>
        <p:nvSpPr>
          <p:cNvPr id="2452" name="Google Shape;2452;p50"/>
          <p:cNvSpPr txBox="1"/>
          <p:nvPr/>
        </p:nvSpPr>
        <p:spPr>
          <a:xfrm>
            <a:off x="6797675" y="3575408"/>
            <a:ext cx="1274700" cy="357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Kulim Park"/>
                <a:ea typeface="Kulim Park"/>
                <a:cs typeface="Kulim Park"/>
                <a:sym typeface="Kulim Park"/>
              </a:rPr>
              <a:t>$25.99</a:t>
            </a:r>
            <a:endParaRPr sz="1800" b="1">
              <a:solidFill>
                <a:srgbClr val="FFFFFF"/>
              </a:solidFill>
              <a:latin typeface="Kulim Park"/>
              <a:ea typeface="Kulim Park"/>
              <a:cs typeface="Kulim Park"/>
              <a:sym typeface="Kulim Park"/>
            </a:endParaRPr>
          </a:p>
        </p:txBody>
      </p:sp>
      <p:sp>
        <p:nvSpPr>
          <p:cNvPr id="2453" name="Google Shape;2453;p50"/>
          <p:cNvSpPr txBox="1"/>
          <p:nvPr/>
        </p:nvSpPr>
        <p:spPr>
          <a:xfrm>
            <a:off x="6657425" y="1634092"/>
            <a:ext cx="1555200" cy="38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b="1">
                <a:solidFill>
                  <a:schemeClr val="accent2"/>
                </a:solidFill>
                <a:latin typeface="Kulim Park"/>
                <a:ea typeface="Kulim Park"/>
                <a:cs typeface="Kulim Park"/>
                <a:sym typeface="Kulim Park"/>
              </a:rPr>
              <a:t>Standard</a:t>
            </a:r>
            <a:endParaRPr sz="1800" b="1">
              <a:solidFill>
                <a:schemeClr val="accent2"/>
              </a:solidFill>
              <a:latin typeface="Kulim Park"/>
              <a:ea typeface="Kulim Park"/>
              <a:cs typeface="Kulim Park"/>
              <a:sym typeface="Kulim Park"/>
            </a:endParaRPr>
          </a:p>
        </p:txBody>
      </p:sp>
      <p:sp>
        <p:nvSpPr>
          <p:cNvPr id="2454" name="Google Shape;2454;p50"/>
          <p:cNvSpPr txBox="1"/>
          <p:nvPr/>
        </p:nvSpPr>
        <p:spPr>
          <a:xfrm>
            <a:off x="6657425" y="2589998"/>
            <a:ext cx="1555200" cy="869700"/>
          </a:xfrm>
          <a:prstGeom prst="rect">
            <a:avLst/>
          </a:prstGeom>
          <a:noFill/>
          <a:ln>
            <a:noFill/>
          </a:ln>
        </p:spPr>
        <p:txBody>
          <a:bodyPr spcFirstLastPara="1" wrap="square" lIns="91425" tIns="91425" rIns="91425" bIns="91425" anchor="t" anchorCtr="0">
            <a:noAutofit/>
          </a:bodyPr>
          <a:lstStyle/>
          <a:p>
            <a:pPr marL="0" marR="0" lvl="0" indent="-202183" algn="ctr" rtl="0">
              <a:spcBef>
                <a:spcPts val="0"/>
              </a:spcBef>
              <a:spcAft>
                <a:spcPts val="0"/>
              </a:spcAft>
              <a:buClr>
                <a:schemeClr val="accent6"/>
              </a:buClr>
              <a:buSzPts val="1600"/>
              <a:buFont typeface="Darker Grotesque Medium"/>
              <a:buChar char="●"/>
            </a:pPr>
            <a:r>
              <a:rPr lang="en" sz="1600">
                <a:solidFill>
                  <a:schemeClr val="accent6"/>
                </a:solidFill>
                <a:latin typeface="Darker Grotesque Medium"/>
                <a:ea typeface="Darker Grotesque Medium"/>
                <a:cs typeface="Darker Grotesque Medium"/>
                <a:sym typeface="Darker Grotesque Medium"/>
              </a:rPr>
              <a:t>Service 1</a:t>
            </a:r>
            <a:endParaRPr sz="1600">
              <a:solidFill>
                <a:schemeClr val="accent6"/>
              </a:solidFill>
              <a:latin typeface="Darker Grotesque Medium"/>
              <a:ea typeface="Darker Grotesque Medium"/>
              <a:cs typeface="Darker Grotesque Medium"/>
              <a:sym typeface="Darker Grotesque Medium"/>
            </a:endParaRPr>
          </a:p>
          <a:p>
            <a:pPr marL="0" marR="0" lvl="0" indent="-202183" algn="ctr" rtl="0">
              <a:spcBef>
                <a:spcPts val="0"/>
              </a:spcBef>
              <a:spcAft>
                <a:spcPts val="0"/>
              </a:spcAft>
              <a:buClr>
                <a:schemeClr val="accent6"/>
              </a:buClr>
              <a:buSzPts val="1600"/>
              <a:buFont typeface="Darker Grotesque Medium"/>
              <a:buChar char="●"/>
            </a:pPr>
            <a:r>
              <a:rPr lang="en" sz="1600">
                <a:solidFill>
                  <a:schemeClr val="accent6"/>
                </a:solidFill>
                <a:latin typeface="Darker Grotesque Medium"/>
                <a:ea typeface="Darker Grotesque Medium"/>
                <a:cs typeface="Darker Grotesque Medium"/>
                <a:sym typeface="Darker Grotesque Medium"/>
              </a:rPr>
              <a:t>Service 2</a:t>
            </a:r>
            <a:endParaRPr sz="1600">
              <a:solidFill>
                <a:schemeClr val="accent6"/>
              </a:solidFill>
              <a:latin typeface="Darker Grotesque Medium"/>
              <a:ea typeface="Darker Grotesque Medium"/>
              <a:cs typeface="Darker Grotesque Medium"/>
              <a:sym typeface="Darker Grotesque Medium"/>
            </a:endParaRPr>
          </a:p>
          <a:p>
            <a:pPr marL="0" marR="0" lvl="0" indent="-202183" algn="ctr" rtl="0">
              <a:spcBef>
                <a:spcPts val="0"/>
              </a:spcBef>
              <a:spcAft>
                <a:spcPts val="0"/>
              </a:spcAft>
              <a:buClr>
                <a:schemeClr val="accent6"/>
              </a:buClr>
              <a:buSzPts val="1600"/>
              <a:buFont typeface="Darker Grotesque Medium"/>
              <a:buChar char="●"/>
            </a:pPr>
            <a:r>
              <a:rPr lang="en" sz="1600">
                <a:solidFill>
                  <a:schemeClr val="accent6"/>
                </a:solidFill>
                <a:latin typeface="Darker Grotesque Medium"/>
                <a:ea typeface="Darker Grotesque Medium"/>
                <a:cs typeface="Darker Grotesque Medium"/>
                <a:sym typeface="Darker Grotesque Medium"/>
              </a:rPr>
              <a:t>Service 3</a:t>
            </a:r>
            <a:endParaRPr sz="1600">
              <a:solidFill>
                <a:schemeClr val="accent6"/>
              </a:solidFill>
              <a:latin typeface="Darker Grotesque Medium"/>
              <a:ea typeface="Darker Grotesque Medium"/>
              <a:cs typeface="Darker Grotesque Medium"/>
              <a:sym typeface="Darker Grotesque Medium"/>
            </a:endParaRPr>
          </a:p>
        </p:txBody>
      </p:sp>
      <p:sp>
        <p:nvSpPr>
          <p:cNvPr id="2455" name="Google Shape;2455;p50"/>
          <p:cNvSpPr txBox="1"/>
          <p:nvPr/>
        </p:nvSpPr>
        <p:spPr>
          <a:xfrm>
            <a:off x="4592675" y="1634092"/>
            <a:ext cx="1555200" cy="380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800" b="1">
                <a:solidFill>
                  <a:schemeClr val="accent2"/>
                </a:solidFill>
                <a:latin typeface="Kulim Park"/>
                <a:ea typeface="Kulim Park"/>
                <a:cs typeface="Kulim Park"/>
                <a:sym typeface="Kulim Park"/>
              </a:rPr>
              <a:t>Basic</a:t>
            </a:r>
            <a:endParaRPr sz="1800" b="1">
              <a:solidFill>
                <a:schemeClr val="accent2"/>
              </a:solidFill>
              <a:latin typeface="Kulim Park"/>
              <a:ea typeface="Kulim Park"/>
              <a:cs typeface="Kulim Park"/>
              <a:sym typeface="Kulim Park"/>
            </a:endParaRPr>
          </a:p>
        </p:txBody>
      </p:sp>
      <p:sp>
        <p:nvSpPr>
          <p:cNvPr id="2456" name="Google Shape;2456;p50"/>
          <p:cNvSpPr txBox="1"/>
          <p:nvPr/>
        </p:nvSpPr>
        <p:spPr>
          <a:xfrm>
            <a:off x="4592675" y="2589998"/>
            <a:ext cx="1555200" cy="869700"/>
          </a:xfrm>
          <a:prstGeom prst="rect">
            <a:avLst/>
          </a:prstGeom>
          <a:noFill/>
          <a:ln>
            <a:noFill/>
          </a:ln>
        </p:spPr>
        <p:txBody>
          <a:bodyPr spcFirstLastPara="1" wrap="square" lIns="91425" tIns="91425" rIns="91425" bIns="91425" anchor="t" anchorCtr="0">
            <a:noAutofit/>
          </a:bodyPr>
          <a:lstStyle/>
          <a:p>
            <a:pPr marL="171450" marR="0" lvl="0" indent="50800" algn="l" rtl="0">
              <a:spcBef>
                <a:spcPts val="0"/>
              </a:spcBef>
              <a:spcAft>
                <a:spcPts val="0"/>
              </a:spcAft>
              <a:buClr>
                <a:schemeClr val="accent6"/>
              </a:buClr>
              <a:buSzPts val="1600"/>
              <a:buFont typeface="Darker Grotesque Medium"/>
              <a:buChar char="●"/>
            </a:pPr>
            <a:r>
              <a:rPr lang="en" sz="1600">
                <a:solidFill>
                  <a:schemeClr val="accent6"/>
                </a:solidFill>
                <a:latin typeface="Darker Grotesque Medium"/>
                <a:ea typeface="Darker Grotesque Medium"/>
                <a:cs typeface="Darker Grotesque Medium"/>
                <a:sym typeface="Darker Grotesque Medium"/>
              </a:rPr>
              <a:t>Service 1</a:t>
            </a:r>
            <a:endParaRPr sz="1600">
              <a:solidFill>
                <a:schemeClr val="accent6"/>
              </a:solidFill>
              <a:latin typeface="Darker Grotesque Medium"/>
              <a:ea typeface="Darker Grotesque Medium"/>
              <a:cs typeface="Darker Grotesque Medium"/>
              <a:sym typeface="Darker Grotesque Medium"/>
            </a:endParaRPr>
          </a:p>
          <a:p>
            <a:pPr marL="171450" marR="0" lvl="0" indent="50800" algn="l" rtl="0">
              <a:spcBef>
                <a:spcPts val="0"/>
              </a:spcBef>
              <a:spcAft>
                <a:spcPts val="0"/>
              </a:spcAft>
              <a:buClr>
                <a:schemeClr val="accent6"/>
              </a:buClr>
              <a:buSzPts val="1600"/>
              <a:buFont typeface="Darker Grotesque Medium"/>
              <a:buChar char="●"/>
            </a:pPr>
            <a:r>
              <a:rPr lang="en" sz="1600">
                <a:solidFill>
                  <a:schemeClr val="accent6"/>
                </a:solidFill>
                <a:latin typeface="Darker Grotesque Medium"/>
                <a:ea typeface="Darker Grotesque Medium"/>
                <a:cs typeface="Darker Grotesque Medium"/>
                <a:sym typeface="Darker Grotesque Medium"/>
              </a:rPr>
              <a:t>Service 2</a:t>
            </a:r>
            <a:endParaRPr sz="1600">
              <a:solidFill>
                <a:schemeClr val="accent6"/>
              </a:solidFill>
              <a:latin typeface="Darker Grotesque Medium"/>
              <a:ea typeface="Darker Grotesque Medium"/>
              <a:cs typeface="Darker Grotesque Medium"/>
              <a:sym typeface="Darker Grotesque Medium"/>
            </a:endParaRPr>
          </a:p>
          <a:p>
            <a:pPr marL="171450" marR="0" lvl="0" indent="50800" algn="l" rtl="0">
              <a:spcBef>
                <a:spcPts val="0"/>
              </a:spcBef>
              <a:spcAft>
                <a:spcPts val="0"/>
              </a:spcAft>
              <a:buClr>
                <a:schemeClr val="accent6"/>
              </a:buClr>
              <a:buSzPts val="1600"/>
              <a:buFont typeface="Darker Grotesque Medium"/>
              <a:buChar char="●"/>
            </a:pPr>
            <a:r>
              <a:rPr lang="en" sz="1600">
                <a:solidFill>
                  <a:schemeClr val="accent6"/>
                </a:solidFill>
                <a:latin typeface="Darker Grotesque Medium"/>
                <a:ea typeface="Darker Grotesque Medium"/>
                <a:cs typeface="Darker Grotesque Medium"/>
                <a:sym typeface="Darker Grotesque Medium"/>
              </a:rPr>
              <a:t>Service 3</a:t>
            </a:r>
            <a:endParaRPr sz="1600">
              <a:solidFill>
                <a:schemeClr val="accent6"/>
              </a:solidFill>
              <a:latin typeface="Darker Grotesque Medium"/>
              <a:ea typeface="Darker Grotesque Medium"/>
              <a:cs typeface="Darker Grotesque Medium"/>
              <a:sym typeface="Darker Grotesque Medium"/>
            </a:endParaRPr>
          </a:p>
        </p:txBody>
      </p:sp>
      <p:pic>
        <p:nvPicPr>
          <p:cNvPr id="2457" name="Google Shape;2457;p50"/>
          <p:cNvPicPr preferRelativeResize="0"/>
          <p:nvPr/>
        </p:nvPicPr>
        <p:blipFill rotWithShape="1">
          <a:blip r:embed="rId3">
            <a:alphaModFix/>
          </a:blip>
          <a:srcRect l="15895" t="14683" r="28758"/>
          <a:stretch/>
        </p:blipFill>
        <p:spPr>
          <a:xfrm>
            <a:off x="1250824" y="1369675"/>
            <a:ext cx="2603400" cy="2677200"/>
          </a:xfrm>
          <a:prstGeom prst="ellipse">
            <a:avLst/>
          </a:prstGeom>
          <a:noFill/>
          <a:ln>
            <a:noFill/>
          </a:ln>
        </p:spPr>
      </p:pic>
      <p:grpSp>
        <p:nvGrpSpPr>
          <p:cNvPr id="2458" name="Google Shape;2458;p50"/>
          <p:cNvGrpSpPr/>
          <p:nvPr/>
        </p:nvGrpSpPr>
        <p:grpSpPr>
          <a:xfrm>
            <a:off x="2815140" y="1342511"/>
            <a:ext cx="530834" cy="337261"/>
            <a:chOff x="2287115" y="448536"/>
            <a:chExt cx="530834" cy="337261"/>
          </a:xfrm>
        </p:grpSpPr>
        <p:sp>
          <p:nvSpPr>
            <p:cNvPr id="2459" name="Google Shape;2459;p50"/>
            <p:cNvSpPr/>
            <p:nvPr/>
          </p:nvSpPr>
          <p:spPr>
            <a:xfrm>
              <a:off x="2287225" y="454150"/>
              <a:ext cx="530700" cy="331500"/>
            </a:xfrm>
            <a:prstGeom prst="roundRect">
              <a:avLst>
                <a:gd name="adj" fmla="val 8257"/>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0" name="Google Shape;2460;p50"/>
            <p:cNvGrpSpPr/>
            <p:nvPr/>
          </p:nvGrpSpPr>
          <p:grpSpPr>
            <a:xfrm>
              <a:off x="2287115" y="448536"/>
              <a:ext cx="530834" cy="337261"/>
              <a:chOff x="3527515" y="1408736"/>
              <a:chExt cx="530834" cy="337261"/>
            </a:xfrm>
          </p:grpSpPr>
          <p:sp>
            <p:nvSpPr>
              <p:cNvPr id="2461" name="Google Shape;2461;p50"/>
              <p:cNvSpPr/>
              <p:nvPr/>
            </p:nvSpPr>
            <p:spPr>
              <a:xfrm>
                <a:off x="3527515" y="1408736"/>
                <a:ext cx="530834" cy="337261"/>
              </a:xfrm>
              <a:custGeom>
                <a:avLst/>
                <a:gdLst/>
                <a:ahLst/>
                <a:cxnLst/>
                <a:rect l="l" t="t" r="r" b="b"/>
                <a:pathLst>
                  <a:path w="6140" h="3901" extrusionOk="0">
                    <a:moveTo>
                      <a:pt x="5902" y="115"/>
                    </a:moveTo>
                    <a:cubicBezTo>
                      <a:pt x="5970" y="115"/>
                      <a:pt x="6026" y="172"/>
                      <a:pt x="6026" y="240"/>
                    </a:cubicBezTo>
                    <a:lnTo>
                      <a:pt x="6026" y="3662"/>
                    </a:lnTo>
                    <a:cubicBezTo>
                      <a:pt x="6026" y="3730"/>
                      <a:pt x="5970" y="3787"/>
                      <a:pt x="5902" y="3787"/>
                    </a:cubicBezTo>
                    <a:lnTo>
                      <a:pt x="240" y="3787"/>
                    </a:lnTo>
                    <a:cubicBezTo>
                      <a:pt x="172" y="3787"/>
                      <a:pt x="115" y="3730"/>
                      <a:pt x="115" y="3662"/>
                    </a:cubicBezTo>
                    <a:lnTo>
                      <a:pt x="115" y="240"/>
                    </a:lnTo>
                    <a:cubicBezTo>
                      <a:pt x="115" y="172"/>
                      <a:pt x="172" y="115"/>
                      <a:pt x="240" y="115"/>
                    </a:cubicBezTo>
                    <a:close/>
                    <a:moveTo>
                      <a:pt x="240" y="1"/>
                    </a:moveTo>
                    <a:cubicBezTo>
                      <a:pt x="104" y="1"/>
                      <a:pt x="1" y="115"/>
                      <a:pt x="1" y="240"/>
                    </a:cubicBezTo>
                    <a:lnTo>
                      <a:pt x="1" y="3662"/>
                    </a:lnTo>
                    <a:cubicBezTo>
                      <a:pt x="1" y="3798"/>
                      <a:pt x="104" y="3901"/>
                      <a:pt x="240" y="3901"/>
                    </a:cubicBezTo>
                    <a:lnTo>
                      <a:pt x="5902" y="3901"/>
                    </a:lnTo>
                    <a:cubicBezTo>
                      <a:pt x="6026" y="3901"/>
                      <a:pt x="6140" y="3798"/>
                      <a:pt x="6140" y="3662"/>
                    </a:cubicBezTo>
                    <a:lnTo>
                      <a:pt x="6140" y="240"/>
                    </a:lnTo>
                    <a:cubicBezTo>
                      <a:pt x="6140" y="115"/>
                      <a:pt x="6026" y="1"/>
                      <a:pt x="5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0"/>
              <p:cNvSpPr/>
              <p:nvPr/>
            </p:nvSpPr>
            <p:spPr>
              <a:xfrm>
                <a:off x="3527515" y="1602482"/>
                <a:ext cx="530834" cy="84553"/>
              </a:xfrm>
              <a:custGeom>
                <a:avLst/>
                <a:gdLst/>
                <a:ahLst/>
                <a:cxnLst/>
                <a:rect l="l" t="t" r="r" b="b"/>
                <a:pathLst>
                  <a:path w="6140" h="978" extrusionOk="0">
                    <a:moveTo>
                      <a:pt x="6026" y="102"/>
                    </a:moveTo>
                    <a:lnTo>
                      <a:pt x="6026" y="875"/>
                    </a:lnTo>
                    <a:lnTo>
                      <a:pt x="115" y="875"/>
                    </a:lnTo>
                    <a:lnTo>
                      <a:pt x="115" y="102"/>
                    </a:lnTo>
                    <a:close/>
                    <a:moveTo>
                      <a:pt x="1" y="0"/>
                    </a:moveTo>
                    <a:lnTo>
                      <a:pt x="1" y="978"/>
                    </a:lnTo>
                    <a:lnTo>
                      <a:pt x="6140" y="978"/>
                    </a:lnTo>
                    <a:lnTo>
                      <a:pt x="614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0"/>
              <p:cNvSpPr/>
              <p:nvPr/>
            </p:nvSpPr>
            <p:spPr>
              <a:xfrm>
                <a:off x="3930483" y="1436315"/>
                <a:ext cx="81700" cy="80663"/>
              </a:xfrm>
              <a:custGeom>
                <a:avLst/>
                <a:gdLst/>
                <a:ahLst/>
                <a:cxnLst/>
                <a:rect l="l" t="t" r="r" b="b"/>
                <a:pathLst>
                  <a:path w="945" h="933" extrusionOk="0">
                    <a:moveTo>
                      <a:pt x="467" y="114"/>
                    </a:moveTo>
                    <a:cubicBezTo>
                      <a:pt x="672" y="114"/>
                      <a:pt x="831" y="273"/>
                      <a:pt x="831" y="467"/>
                    </a:cubicBezTo>
                    <a:cubicBezTo>
                      <a:pt x="831" y="671"/>
                      <a:pt x="672" y="831"/>
                      <a:pt x="467" y="831"/>
                    </a:cubicBezTo>
                    <a:cubicBezTo>
                      <a:pt x="274" y="831"/>
                      <a:pt x="115" y="671"/>
                      <a:pt x="115" y="467"/>
                    </a:cubicBezTo>
                    <a:cubicBezTo>
                      <a:pt x="115" y="273"/>
                      <a:pt x="274" y="114"/>
                      <a:pt x="467" y="114"/>
                    </a:cubicBezTo>
                    <a:close/>
                    <a:moveTo>
                      <a:pt x="467" y="0"/>
                    </a:moveTo>
                    <a:cubicBezTo>
                      <a:pt x="217" y="0"/>
                      <a:pt x="1" y="205"/>
                      <a:pt x="1" y="467"/>
                    </a:cubicBezTo>
                    <a:cubicBezTo>
                      <a:pt x="1" y="728"/>
                      <a:pt x="217" y="933"/>
                      <a:pt x="467" y="933"/>
                    </a:cubicBezTo>
                    <a:cubicBezTo>
                      <a:pt x="729" y="933"/>
                      <a:pt x="945" y="728"/>
                      <a:pt x="945" y="467"/>
                    </a:cubicBezTo>
                    <a:cubicBezTo>
                      <a:pt x="945" y="205"/>
                      <a:pt x="729" y="0"/>
                      <a:pt x="4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0"/>
              <p:cNvSpPr/>
              <p:nvPr/>
            </p:nvSpPr>
            <p:spPr>
              <a:xfrm>
                <a:off x="3876535" y="1436315"/>
                <a:ext cx="80663" cy="80663"/>
              </a:xfrm>
              <a:custGeom>
                <a:avLst/>
                <a:gdLst/>
                <a:ahLst/>
                <a:cxnLst/>
                <a:rect l="l" t="t" r="r" b="b"/>
                <a:pathLst>
                  <a:path w="933" h="933" extrusionOk="0">
                    <a:moveTo>
                      <a:pt x="466" y="114"/>
                    </a:moveTo>
                    <a:cubicBezTo>
                      <a:pt x="659" y="114"/>
                      <a:pt x="819" y="273"/>
                      <a:pt x="819" y="467"/>
                    </a:cubicBezTo>
                    <a:cubicBezTo>
                      <a:pt x="819" y="671"/>
                      <a:pt x="659" y="831"/>
                      <a:pt x="466" y="831"/>
                    </a:cubicBezTo>
                    <a:cubicBezTo>
                      <a:pt x="273" y="831"/>
                      <a:pt x="102" y="671"/>
                      <a:pt x="102" y="467"/>
                    </a:cubicBezTo>
                    <a:cubicBezTo>
                      <a:pt x="102" y="273"/>
                      <a:pt x="273" y="114"/>
                      <a:pt x="466" y="114"/>
                    </a:cubicBezTo>
                    <a:close/>
                    <a:moveTo>
                      <a:pt x="466" y="0"/>
                    </a:moveTo>
                    <a:cubicBezTo>
                      <a:pt x="205" y="0"/>
                      <a:pt x="0" y="205"/>
                      <a:pt x="0" y="467"/>
                    </a:cubicBezTo>
                    <a:cubicBezTo>
                      <a:pt x="0" y="728"/>
                      <a:pt x="205" y="933"/>
                      <a:pt x="466" y="933"/>
                    </a:cubicBezTo>
                    <a:cubicBezTo>
                      <a:pt x="728" y="933"/>
                      <a:pt x="932" y="728"/>
                      <a:pt x="932" y="467"/>
                    </a:cubicBezTo>
                    <a:cubicBezTo>
                      <a:pt x="932" y="205"/>
                      <a:pt x="728" y="0"/>
                      <a:pt x="4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0"/>
              <p:cNvSpPr/>
              <p:nvPr/>
            </p:nvSpPr>
            <p:spPr>
              <a:xfrm>
                <a:off x="3578697" y="1461819"/>
                <a:ext cx="142564" cy="8991"/>
              </a:xfrm>
              <a:custGeom>
                <a:avLst/>
                <a:gdLst/>
                <a:ahLst/>
                <a:cxnLst/>
                <a:rect l="l" t="t" r="r" b="b"/>
                <a:pathLst>
                  <a:path w="1649" h="104" extrusionOk="0">
                    <a:moveTo>
                      <a:pt x="0" y="1"/>
                    </a:moveTo>
                    <a:lnTo>
                      <a:pt x="0" y="104"/>
                    </a:lnTo>
                    <a:lnTo>
                      <a:pt x="1649" y="104"/>
                    </a:lnTo>
                    <a:lnTo>
                      <a:pt x="164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66" name="Google Shape;2466;p50"/>
          <p:cNvGrpSpPr/>
          <p:nvPr/>
        </p:nvGrpSpPr>
        <p:grpSpPr>
          <a:xfrm>
            <a:off x="1027354" y="1999051"/>
            <a:ext cx="417751" cy="417837"/>
            <a:chOff x="616804" y="3114676"/>
            <a:chExt cx="417751" cy="417837"/>
          </a:xfrm>
        </p:grpSpPr>
        <p:sp>
          <p:nvSpPr>
            <p:cNvPr id="2467" name="Google Shape;2467;p50"/>
            <p:cNvSpPr/>
            <p:nvPr/>
          </p:nvSpPr>
          <p:spPr>
            <a:xfrm>
              <a:off x="626525" y="3324125"/>
              <a:ext cx="197100" cy="20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68" name="Google Shape;2468;p50"/>
            <p:cNvGrpSpPr/>
            <p:nvPr/>
          </p:nvGrpSpPr>
          <p:grpSpPr>
            <a:xfrm>
              <a:off x="626525" y="3118925"/>
              <a:ext cx="408000" cy="410400"/>
              <a:chOff x="897375" y="3012225"/>
              <a:chExt cx="408000" cy="410400"/>
            </a:xfrm>
          </p:grpSpPr>
          <p:sp>
            <p:nvSpPr>
              <p:cNvPr id="2469" name="Google Shape;2469;p50"/>
              <p:cNvSpPr/>
              <p:nvPr/>
            </p:nvSpPr>
            <p:spPr>
              <a:xfrm>
                <a:off x="897375" y="3012225"/>
                <a:ext cx="197100" cy="205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0"/>
              <p:cNvSpPr/>
              <p:nvPr/>
            </p:nvSpPr>
            <p:spPr>
              <a:xfrm>
                <a:off x="1094475" y="3217425"/>
                <a:ext cx="210900" cy="205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50"/>
            <p:cNvSpPr/>
            <p:nvPr/>
          </p:nvSpPr>
          <p:spPr>
            <a:xfrm>
              <a:off x="823625" y="3118925"/>
              <a:ext cx="210900" cy="20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72" name="Google Shape;2472;p50"/>
            <p:cNvGrpSpPr/>
            <p:nvPr/>
          </p:nvGrpSpPr>
          <p:grpSpPr>
            <a:xfrm>
              <a:off x="616804" y="3114676"/>
              <a:ext cx="417751" cy="417837"/>
              <a:chOff x="2227229" y="3930801"/>
              <a:chExt cx="417751" cy="417837"/>
            </a:xfrm>
          </p:grpSpPr>
          <p:sp>
            <p:nvSpPr>
              <p:cNvPr id="2473" name="Google Shape;2473;p50"/>
              <p:cNvSpPr/>
              <p:nvPr/>
            </p:nvSpPr>
            <p:spPr>
              <a:xfrm>
                <a:off x="2227229" y="3930801"/>
                <a:ext cx="214408" cy="214322"/>
              </a:xfrm>
              <a:custGeom>
                <a:avLst/>
                <a:gdLst/>
                <a:ahLst/>
                <a:cxnLst/>
                <a:rect l="l" t="t" r="r" b="b"/>
                <a:pathLst>
                  <a:path w="2480" h="2479" extrusionOk="0">
                    <a:moveTo>
                      <a:pt x="2366" y="114"/>
                    </a:moveTo>
                    <a:lnTo>
                      <a:pt x="2366" y="2365"/>
                    </a:lnTo>
                    <a:lnTo>
                      <a:pt x="115" y="2365"/>
                    </a:lnTo>
                    <a:lnTo>
                      <a:pt x="115" y="114"/>
                    </a:lnTo>
                    <a:close/>
                    <a:moveTo>
                      <a:pt x="1" y="0"/>
                    </a:moveTo>
                    <a:lnTo>
                      <a:pt x="1" y="2479"/>
                    </a:lnTo>
                    <a:lnTo>
                      <a:pt x="2479" y="2479"/>
                    </a:lnTo>
                    <a:lnTo>
                      <a:pt x="247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0"/>
              <p:cNvSpPr/>
              <p:nvPr/>
            </p:nvSpPr>
            <p:spPr>
              <a:xfrm>
                <a:off x="2266566" y="3965210"/>
                <a:ext cx="135734" cy="135734"/>
              </a:xfrm>
              <a:custGeom>
                <a:avLst/>
                <a:gdLst/>
                <a:ahLst/>
                <a:cxnLst/>
                <a:rect l="l" t="t" r="r" b="b"/>
                <a:pathLst>
                  <a:path w="1570" h="1570" extrusionOk="0">
                    <a:moveTo>
                      <a:pt x="853" y="115"/>
                    </a:moveTo>
                    <a:lnTo>
                      <a:pt x="853" y="717"/>
                    </a:lnTo>
                    <a:lnTo>
                      <a:pt x="1456" y="717"/>
                    </a:lnTo>
                    <a:lnTo>
                      <a:pt x="1456" y="865"/>
                    </a:lnTo>
                    <a:lnTo>
                      <a:pt x="853" y="865"/>
                    </a:lnTo>
                    <a:lnTo>
                      <a:pt x="853" y="1467"/>
                    </a:lnTo>
                    <a:lnTo>
                      <a:pt x="705" y="1467"/>
                    </a:lnTo>
                    <a:lnTo>
                      <a:pt x="705" y="865"/>
                    </a:lnTo>
                    <a:lnTo>
                      <a:pt x="102" y="865"/>
                    </a:lnTo>
                    <a:lnTo>
                      <a:pt x="102" y="717"/>
                    </a:lnTo>
                    <a:lnTo>
                      <a:pt x="705" y="717"/>
                    </a:lnTo>
                    <a:lnTo>
                      <a:pt x="705" y="115"/>
                    </a:lnTo>
                    <a:close/>
                    <a:moveTo>
                      <a:pt x="603" y="1"/>
                    </a:moveTo>
                    <a:lnTo>
                      <a:pt x="603" y="603"/>
                    </a:lnTo>
                    <a:lnTo>
                      <a:pt x="1" y="603"/>
                    </a:lnTo>
                    <a:lnTo>
                      <a:pt x="1" y="967"/>
                    </a:lnTo>
                    <a:lnTo>
                      <a:pt x="603" y="967"/>
                    </a:lnTo>
                    <a:lnTo>
                      <a:pt x="603" y="1570"/>
                    </a:lnTo>
                    <a:lnTo>
                      <a:pt x="966" y="1570"/>
                    </a:lnTo>
                    <a:lnTo>
                      <a:pt x="966" y="967"/>
                    </a:lnTo>
                    <a:lnTo>
                      <a:pt x="1569" y="967"/>
                    </a:lnTo>
                    <a:lnTo>
                      <a:pt x="1569" y="603"/>
                    </a:lnTo>
                    <a:lnTo>
                      <a:pt x="966" y="603"/>
                    </a:lnTo>
                    <a:lnTo>
                      <a:pt x="96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0"/>
              <p:cNvSpPr/>
              <p:nvPr/>
            </p:nvSpPr>
            <p:spPr>
              <a:xfrm>
                <a:off x="2431695" y="3930801"/>
                <a:ext cx="213284" cy="214322"/>
              </a:xfrm>
              <a:custGeom>
                <a:avLst/>
                <a:gdLst/>
                <a:ahLst/>
                <a:cxnLst/>
                <a:rect l="l" t="t" r="r" b="b"/>
                <a:pathLst>
                  <a:path w="2467" h="2479" extrusionOk="0">
                    <a:moveTo>
                      <a:pt x="2353" y="114"/>
                    </a:moveTo>
                    <a:lnTo>
                      <a:pt x="2353" y="2365"/>
                    </a:lnTo>
                    <a:lnTo>
                      <a:pt x="102" y="2365"/>
                    </a:lnTo>
                    <a:lnTo>
                      <a:pt x="102" y="114"/>
                    </a:lnTo>
                    <a:close/>
                    <a:moveTo>
                      <a:pt x="1" y="0"/>
                    </a:moveTo>
                    <a:lnTo>
                      <a:pt x="1" y="2479"/>
                    </a:lnTo>
                    <a:lnTo>
                      <a:pt x="2467" y="2479"/>
                    </a:lnTo>
                    <a:lnTo>
                      <a:pt x="24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0"/>
              <p:cNvSpPr/>
              <p:nvPr/>
            </p:nvSpPr>
            <p:spPr>
              <a:xfrm>
                <a:off x="2478900" y="4017256"/>
                <a:ext cx="118962" cy="28703"/>
              </a:xfrm>
              <a:custGeom>
                <a:avLst/>
                <a:gdLst/>
                <a:ahLst/>
                <a:cxnLst/>
                <a:rect l="l" t="t" r="r" b="b"/>
                <a:pathLst>
                  <a:path w="1376" h="332" extrusionOk="0">
                    <a:moveTo>
                      <a:pt x="1262" y="115"/>
                    </a:moveTo>
                    <a:lnTo>
                      <a:pt x="1262" y="228"/>
                    </a:lnTo>
                    <a:lnTo>
                      <a:pt x="114" y="228"/>
                    </a:lnTo>
                    <a:lnTo>
                      <a:pt x="114" y="115"/>
                    </a:lnTo>
                    <a:close/>
                    <a:moveTo>
                      <a:pt x="0" y="1"/>
                    </a:moveTo>
                    <a:lnTo>
                      <a:pt x="0" y="331"/>
                    </a:lnTo>
                    <a:lnTo>
                      <a:pt x="1375" y="331"/>
                    </a:lnTo>
                    <a:lnTo>
                      <a:pt x="13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0"/>
              <p:cNvSpPr/>
              <p:nvPr/>
            </p:nvSpPr>
            <p:spPr>
              <a:xfrm>
                <a:off x="2227229" y="4135267"/>
                <a:ext cx="214408" cy="213371"/>
              </a:xfrm>
              <a:custGeom>
                <a:avLst/>
                <a:gdLst/>
                <a:ahLst/>
                <a:cxnLst/>
                <a:rect l="l" t="t" r="r" b="b"/>
                <a:pathLst>
                  <a:path w="2480" h="2468" extrusionOk="0">
                    <a:moveTo>
                      <a:pt x="2366" y="103"/>
                    </a:moveTo>
                    <a:lnTo>
                      <a:pt x="2366" y="2365"/>
                    </a:lnTo>
                    <a:lnTo>
                      <a:pt x="115" y="2365"/>
                    </a:lnTo>
                    <a:lnTo>
                      <a:pt x="115" y="103"/>
                    </a:lnTo>
                    <a:close/>
                    <a:moveTo>
                      <a:pt x="1" y="0"/>
                    </a:moveTo>
                    <a:lnTo>
                      <a:pt x="1" y="2468"/>
                    </a:lnTo>
                    <a:lnTo>
                      <a:pt x="2479" y="2468"/>
                    </a:lnTo>
                    <a:lnTo>
                      <a:pt x="247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0"/>
              <p:cNvSpPr/>
              <p:nvPr/>
            </p:nvSpPr>
            <p:spPr>
              <a:xfrm>
                <a:off x="2275384" y="4178494"/>
                <a:ext cx="118011" cy="118011"/>
              </a:xfrm>
              <a:custGeom>
                <a:avLst/>
                <a:gdLst/>
                <a:ahLst/>
                <a:cxnLst/>
                <a:rect l="l" t="t" r="r" b="b"/>
                <a:pathLst>
                  <a:path w="1365" h="1365" extrusionOk="0">
                    <a:moveTo>
                      <a:pt x="1104" y="149"/>
                    </a:moveTo>
                    <a:lnTo>
                      <a:pt x="1206" y="250"/>
                    </a:lnTo>
                    <a:lnTo>
                      <a:pt x="785" y="682"/>
                    </a:lnTo>
                    <a:lnTo>
                      <a:pt x="1206" y="1104"/>
                    </a:lnTo>
                    <a:lnTo>
                      <a:pt x="1104" y="1205"/>
                    </a:lnTo>
                    <a:lnTo>
                      <a:pt x="683" y="785"/>
                    </a:lnTo>
                    <a:lnTo>
                      <a:pt x="251" y="1205"/>
                    </a:lnTo>
                    <a:lnTo>
                      <a:pt x="149" y="1104"/>
                    </a:lnTo>
                    <a:lnTo>
                      <a:pt x="581" y="682"/>
                    </a:lnTo>
                    <a:lnTo>
                      <a:pt x="149" y="250"/>
                    </a:lnTo>
                    <a:lnTo>
                      <a:pt x="251" y="149"/>
                    </a:lnTo>
                    <a:lnTo>
                      <a:pt x="683" y="581"/>
                    </a:lnTo>
                    <a:lnTo>
                      <a:pt x="1104" y="149"/>
                    </a:lnTo>
                    <a:close/>
                    <a:moveTo>
                      <a:pt x="251" y="0"/>
                    </a:moveTo>
                    <a:lnTo>
                      <a:pt x="0" y="250"/>
                    </a:lnTo>
                    <a:lnTo>
                      <a:pt x="422" y="682"/>
                    </a:lnTo>
                    <a:lnTo>
                      <a:pt x="0" y="1104"/>
                    </a:lnTo>
                    <a:lnTo>
                      <a:pt x="251" y="1365"/>
                    </a:lnTo>
                    <a:lnTo>
                      <a:pt x="683" y="933"/>
                    </a:lnTo>
                    <a:lnTo>
                      <a:pt x="1104" y="1365"/>
                    </a:lnTo>
                    <a:lnTo>
                      <a:pt x="1365" y="1104"/>
                    </a:lnTo>
                    <a:lnTo>
                      <a:pt x="945" y="682"/>
                    </a:lnTo>
                    <a:lnTo>
                      <a:pt x="1365" y="250"/>
                    </a:lnTo>
                    <a:lnTo>
                      <a:pt x="1104" y="0"/>
                    </a:lnTo>
                    <a:lnTo>
                      <a:pt x="683" y="421"/>
                    </a:lnTo>
                    <a:lnTo>
                      <a:pt x="2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0"/>
              <p:cNvSpPr/>
              <p:nvPr/>
            </p:nvSpPr>
            <p:spPr>
              <a:xfrm>
                <a:off x="2431695" y="4135267"/>
                <a:ext cx="213284" cy="213371"/>
              </a:xfrm>
              <a:custGeom>
                <a:avLst/>
                <a:gdLst/>
                <a:ahLst/>
                <a:cxnLst/>
                <a:rect l="l" t="t" r="r" b="b"/>
                <a:pathLst>
                  <a:path w="2467" h="2468" extrusionOk="0">
                    <a:moveTo>
                      <a:pt x="2353" y="103"/>
                    </a:moveTo>
                    <a:lnTo>
                      <a:pt x="2353" y="2365"/>
                    </a:lnTo>
                    <a:lnTo>
                      <a:pt x="102" y="2365"/>
                    </a:lnTo>
                    <a:lnTo>
                      <a:pt x="102" y="103"/>
                    </a:lnTo>
                    <a:close/>
                    <a:moveTo>
                      <a:pt x="1" y="0"/>
                    </a:moveTo>
                    <a:lnTo>
                      <a:pt x="1" y="2468"/>
                    </a:lnTo>
                    <a:lnTo>
                      <a:pt x="2467" y="2468"/>
                    </a:lnTo>
                    <a:lnTo>
                      <a:pt x="24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0"/>
              <p:cNvSpPr/>
              <p:nvPr/>
            </p:nvSpPr>
            <p:spPr>
              <a:xfrm>
                <a:off x="2478900" y="4221722"/>
                <a:ext cx="118962" cy="28617"/>
              </a:xfrm>
              <a:custGeom>
                <a:avLst/>
                <a:gdLst/>
                <a:ahLst/>
                <a:cxnLst/>
                <a:rect l="l" t="t" r="r" b="b"/>
                <a:pathLst>
                  <a:path w="1376" h="331" extrusionOk="0">
                    <a:moveTo>
                      <a:pt x="1262" y="103"/>
                    </a:moveTo>
                    <a:lnTo>
                      <a:pt x="1262" y="217"/>
                    </a:lnTo>
                    <a:lnTo>
                      <a:pt x="114" y="217"/>
                    </a:lnTo>
                    <a:lnTo>
                      <a:pt x="114" y="103"/>
                    </a:lnTo>
                    <a:close/>
                    <a:moveTo>
                      <a:pt x="0" y="1"/>
                    </a:moveTo>
                    <a:lnTo>
                      <a:pt x="0" y="331"/>
                    </a:lnTo>
                    <a:lnTo>
                      <a:pt x="1375" y="331"/>
                    </a:lnTo>
                    <a:lnTo>
                      <a:pt x="13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0"/>
              <p:cNvSpPr/>
              <p:nvPr/>
            </p:nvSpPr>
            <p:spPr>
              <a:xfrm>
                <a:off x="2520139" y="4176506"/>
                <a:ext cx="36398" cy="37435"/>
              </a:xfrm>
              <a:custGeom>
                <a:avLst/>
                <a:gdLst/>
                <a:ahLst/>
                <a:cxnLst/>
                <a:rect l="l" t="t" r="r" b="b"/>
                <a:pathLst>
                  <a:path w="421" h="433" extrusionOk="0">
                    <a:moveTo>
                      <a:pt x="205" y="114"/>
                    </a:moveTo>
                    <a:cubicBezTo>
                      <a:pt x="262" y="114"/>
                      <a:pt x="307" y="160"/>
                      <a:pt x="307" y="217"/>
                    </a:cubicBezTo>
                    <a:cubicBezTo>
                      <a:pt x="307" y="273"/>
                      <a:pt x="262" y="319"/>
                      <a:pt x="205" y="319"/>
                    </a:cubicBezTo>
                    <a:cubicBezTo>
                      <a:pt x="148" y="319"/>
                      <a:pt x="103" y="273"/>
                      <a:pt x="103" y="217"/>
                    </a:cubicBezTo>
                    <a:cubicBezTo>
                      <a:pt x="103" y="160"/>
                      <a:pt x="148" y="114"/>
                      <a:pt x="205" y="114"/>
                    </a:cubicBezTo>
                    <a:close/>
                    <a:moveTo>
                      <a:pt x="205" y="1"/>
                    </a:moveTo>
                    <a:cubicBezTo>
                      <a:pt x="92" y="1"/>
                      <a:pt x="1" y="103"/>
                      <a:pt x="1" y="217"/>
                    </a:cubicBezTo>
                    <a:cubicBezTo>
                      <a:pt x="1" y="331"/>
                      <a:pt x="92" y="433"/>
                      <a:pt x="205" y="433"/>
                    </a:cubicBezTo>
                    <a:cubicBezTo>
                      <a:pt x="330" y="433"/>
                      <a:pt x="421" y="331"/>
                      <a:pt x="421" y="217"/>
                    </a:cubicBezTo>
                    <a:cubicBezTo>
                      <a:pt x="421" y="103"/>
                      <a:pt x="330" y="1"/>
                      <a:pt x="2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0"/>
              <p:cNvSpPr/>
              <p:nvPr/>
            </p:nvSpPr>
            <p:spPr>
              <a:xfrm>
                <a:off x="2519101" y="4260108"/>
                <a:ext cx="37435" cy="36398"/>
              </a:xfrm>
              <a:custGeom>
                <a:avLst/>
                <a:gdLst/>
                <a:ahLst/>
                <a:cxnLst/>
                <a:rect l="l" t="t" r="r" b="b"/>
                <a:pathLst>
                  <a:path w="433" h="421" extrusionOk="0">
                    <a:moveTo>
                      <a:pt x="217" y="102"/>
                    </a:moveTo>
                    <a:cubicBezTo>
                      <a:pt x="274" y="102"/>
                      <a:pt x="319" y="148"/>
                      <a:pt x="319" y="216"/>
                    </a:cubicBezTo>
                    <a:cubicBezTo>
                      <a:pt x="319" y="273"/>
                      <a:pt x="274" y="319"/>
                      <a:pt x="217" y="319"/>
                    </a:cubicBezTo>
                    <a:cubicBezTo>
                      <a:pt x="160" y="319"/>
                      <a:pt x="115" y="273"/>
                      <a:pt x="115" y="216"/>
                    </a:cubicBezTo>
                    <a:cubicBezTo>
                      <a:pt x="115" y="148"/>
                      <a:pt x="160" y="102"/>
                      <a:pt x="217" y="102"/>
                    </a:cubicBezTo>
                    <a:close/>
                    <a:moveTo>
                      <a:pt x="217" y="0"/>
                    </a:moveTo>
                    <a:cubicBezTo>
                      <a:pt x="104" y="0"/>
                      <a:pt x="1" y="91"/>
                      <a:pt x="1" y="216"/>
                    </a:cubicBezTo>
                    <a:cubicBezTo>
                      <a:pt x="1" y="330"/>
                      <a:pt x="104" y="421"/>
                      <a:pt x="217" y="421"/>
                    </a:cubicBezTo>
                    <a:cubicBezTo>
                      <a:pt x="342" y="421"/>
                      <a:pt x="433" y="330"/>
                      <a:pt x="433" y="216"/>
                    </a:cubicBezTo>
                    <a:cubicBezTo>
                      <a:pt x="433" y="91"/>
                      <a:pt x="342" y="0"/>
                      <a:pt x="2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83" name="Google Shape;2483;p50"/>
          <p:cNvGrpSpPr/>
          <p:nvPr/>
        </p:nvGrpSpPr>
        <p:grpSpPr>
          <a:xfrm>
            <a:off x="1897949" y="3716298"/>
            <a:ext cx="364667" cy="364754"/>
            <a:chOff x="1733799" y="4246873"/>
            <a:chExt cx="364667" cy="364754"/>
          </a:xfrm>
        </p:grpSpPr>
        <p:sp>
          <p:nvSpPr>
            <p:cNvPr id="2484" name="Google Shape;2484;p50"/>
            <p:cNvSpPr/>
            <p:nvPr/>
          </p:nvSpPr>
          <p:spPr>
            <a:xfrm>
              <a:off x="1737188" y="4250300"/>
              <a:ext cx="357900" cy="3579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85" name="Google Shape;2485;p50"/>
            <p:cNvGrpSpPr/>
            <p:nvPr/>
          </p:nvGrpSpPr>
          <p:grpSpPr>
            <a:xfrm>
              <a:off x="1733799" y="4246873"/>
              <a:ext cx="364667" cy="364754"/>
              <a:chOff x="4509474" y="1210235"/>
              <a:chExt cx="364667" cy="364754"/>
            </a:xfrm>
          </p:grpSpPr>
          <p:sp>
            <p:nvSpPr>
              <p:cNvPr id="2486" name="Google Shape;2486;p50"/>
              <p:cNvSpPr/>
              <p:nvPr/>
            </p:nvSpPr>
            <p:spPr>
              <a:xfrm>
                <a:off x="4615641" y="1252166"/>
                <a:ext cx="157348" cy="276570"/>
              </a:xfrm>
              <a:custGeom>
                <a:avLst/>
                <a:gdLst/>
                <a:ahLst/>
                <a:cxnLst/>
                <a:rect l="l" t="t" r="r" b="b"/>
                <a:pathLst>
                  <a:path w="1820" h="3199" extrusionOk="0">
                    <a:moveTo>
                      <a:pt x="773" y="107"/>
                    </a:moveTo>
                    <a:lnTo>
                      <a:pt x="989" y="119"/>
                    </a:lnTo>
                    <a:lnTo>
                      <a:pt x="989" y="311"/>
                    </a:lnTo>
                    <a:cubicBezTo>
                      <a:pt x="989" y="346"/>
                      <a:pt x="1012" y="380"/>
                      <a:pt x="1057" y="391"/>
                    </a:cubicBezTo>
                    <a:cubicBezTo>
                      <a:pt x="1455" y="425"/>
                      <a:pt x="1694" y="664"/>
                      <a:pt x="1694" y="1016"/>
                    </a:cubicBezTo>
                    <a:lnTo>
                      <a:pt x="1683" y="1142"/>
                    </a:lnTo>
                    <a:lnTo>
                      <a:pt x="1296" y="1142"/>
                    </a:lnTo>
                    <a:lnTo>
                      <a:pt x="1296" y="1130"/>
                    </a:lnTo>
                    <a:cubicBezTo>
                      <a:pt x="1319" y="914"/>
                      <a:pt x="1148" y="721"/>
                      <a:pt x="932" y="710"/>
                    </a:cubicBezTo>
                    <a:cubicBezTo>
                      <a:pt x="921" y="698"/>
                      <a:pt x="898" y="698"/>
                      <a:pt x="875" y="698"/>
                    </a:cubicBezTo>
                    <a:cubicBezTo>
                      <a:pt x="648" y="698"/>
                      <a:pt x="500" y="834"/>
                      <a:pt x="500" y="1028"/>
                    </a:cubicBezTo>
                    <a:cubicBezTo>
                      <a:pt x="500" y="1244"/>
                      <a:pt x="705" y="1312"/>
                      <a:pt x="943" y="1403"/>
                    </a:cubicBezTo>
                    <a:cubicBezTo>
                      <a:pt x="1023" y="1425"/>
                      <a:pt x="1114" y="1460"/>
                      <a:pt x="1193" y="1494"/>
                    </a:cubicBezTo>
                    <a:cubicBezTo>
                      <a:pt x="1534" y="1653"/>
                      <a:pt x="1694" y="1857"/>
                      <a:pt x="1694" y="2165"/>
                    </a:cubicBezTo>
                    <a:cubicBezTo>
                      <a:pt x="1705" y="2540"/>
                      <a:pt x="1478" y="2790"/>
                      <a:pt x="1069" y="2847"/>
                    </a:cubicBezTo>
                    <a:cubicBezTo>
                      <a:pt x="1034" y="2847"/>
                      <a:pt x="1001" y="2881"/>
                      <a:pt x="1001" y="2926"/>
                    </a:cubicBezTo>
                    <a:lnTo>
                      <a:pt x="989" y="3097"/>
                    </a:lnTo>
                    <a:lnTo>
                      <a:pt x="773" y="3085"/>
                    </a:lnTo>
                    <a:lnTo>
                      <a:pt x="784" y="2915"/>
                    </a:lnTo>
                    <a:cubicBezTo>
                      <a:pt x="784" y="2881"/>
                      <a:pt x="751" y="2847"/>
                      <a:pt x="716" y="2835"/>
                    </a:cubicBezTo>
                    <a:cubicBezTo>
                      <a:pt x="329" y="2790"/>
                      <a:pt x="114" y="2574"/>
                      <a:pt x="114" y="2244"/>
                    </a:cubicBezTo>
                    <a:lnTo>
                      <a:pt x="114" y="2085"/>
                    </a:lnTo>
                    <a:lnTo>
                      <a:pt x="500" y="2085"/>
                    </a:lnTo>
                    <a:lnTo>
                      <a:pt x="500" y="2130"/>
                    </a:lnTo>
                    <a:cubicBezTo>
                      <a:pt x="489" y="2233"/>
                      <a:pt x="523" y="2324"/>
                      <a:pt x="602" y="2403"/>
                    </a:cubicBezTo>
                    <a:cubicBezTo>
                      <a:pt x="670" y="2483"/>
                      <a:pt x="761" y="2529"/>
                      <a:pt x="864" y="2529"/>
                    </a:cubicBezTo>
                    <a:lnTo>
                      <a:pt x="921" y="2529"/>
                    </a:lnTo>
                    <a:cubicBezTo>
                      <a:pt x="1183" y="2529"/>
                      <a:pt x="1296" y="2358"/>
                      <a:pt x="1296" y="2188"/>
                    </a:cubicBezTo>
                    <a:cubicBezTo>
                      <a:pt x="1296" y="1983"/>
                      <a:pt x="1092" y="1903"/>
                      <a:pt x="852" y="1812"/>
                    </a:cubicBezTo>
                    <a:cubicBezTo>
                      <a:pt x="728" y="1756"/>
                      <a:pt x="580" y="1698"/>
                      <a:pt x="455" y="1619"/>
                    </a:cubicBezTo>
                    <a:cubicBezTo>
                      <a:pt x="216" y="1460"/>
                      <a:pt x="102" y="1289"/>
                      <a:pt x="102" y="1051"/>
                    </a:cubicBezTo>
                    <a:cubicBezTo>
                      <a:pt x="102" y="687"/>
                      <a:pt x="329" y="448"/>
                      <a:pt x="716" y="391"/>
                    </a:cubicBezTo>
                    <a:cubicBezTo>
                      <a:pt x="751" y="380"/>
                      <a:pt x="773" y="357"/>
                      <a:pt x="773" y="311"/>
                    </a:cubicBezTo>
                    <a:lnTo>
                      <a:pt x="773" y="107"/>
                    </a:lnTo>
                    <a:close/>
                    <a:moveTo>
                      <a:pt x="998" y="0"/>
                    </a:moveTo>
                    <a:cubicBezTo>
                      <a:pt x="991" y="0"/>
                      <a:pt x="984" y="2"/>
                      <a:pt x="978" y="5"/>
                    </a:cubicBezTo>
                    <a:lnTo>
                      <a:pt x="751" y="5"/>
                    </a:lnTo>
                    <a:cubicBezTo>
                      <a:pt x="693" y="16"/>
                      <a:pt x="648" y="61"/>
                      <a:pt x="660" y="119"/>
                    </a:cubicBezTo>
                    <a:lnTo>
                      <a:pt x="670" y="289"/>
                    </a:lnTo>
                    <a:cubicBezTo>
                      <a:pt x="250" y="357"/>
                      <a:pt x="0" y="641"/>
                      <a:pt x="0" y="1051"/>
                    </a:cubicBezTo>
                    <a:cubicBezTo>
                      <a:pt x="0" y="1415"/>
                      <a:pt x="216" y="1596"/>
                      <a:pt x="398" y="1710"/>
                    </a:cubicBezTo>
                    <a:cubicBezTo>
                      <a:pt x="534" y="1801"/>
                      <a:pt x="682" y="1857"/>
                      <a:pt x="807" y="1903"/>
                    </a:cubicBezTo>
                    <a:cubicBezTo>
                      <a:pt x="1046" y="2006"/>
                      <a:pt x="1193" y="2062"/>
                      <a:pt x="1193" y="2188"/>
                    </a:cubicBezTo>
                    <a:cubicBezTo>
                      <a:pt x="1193" y="2301"/>
                      <a:pt x="1114" y="2415"/>
                      <a:pt x="910" y="2415"/>
                    </a:cubicBezTo>
                    <a:lnTo>
                      <a:pt x="864" y="2415"/>
                    </a:lnTo>
                    <a:cubicBezTo>
                      <a:pt x="796" y="2415"/>
                      <a:pt x="728" y="2380"/>
                      <a:pt x="682" y="2335"/>
                    </a:cubicBezTo>
                    <a:cubicBezTo>
                      <a:pt x="625" y="2279"/>
                      <a:pt x="602" y="2210"/>
                      <a:pt x="602" y="2130"/>
                    </a:cubicBezTo>
                    <a:lnTo>
                      <a:pt x="602" y="2074"/>
                    </a:lnTo>
                    <a:cubicBezTo>
                      <a:pt x="602" y="2028"/>
                      <a:pt x="569" y="1983"/>
                      <a:pt x="489" y="1983"/>
                    </a:cubicBezTo>
                    <a:lnTo>
                      <a:pt x="125" y="1983"/>
                    </a:lnTo>
                    <a:cubicBezTo>
                      <a:pt x="119" y="1977"/>
                      <a:pt x="114" y="1974"/>
                      <a:pt x="108" y="1974"/>
                    </a:cubicBezTo>
                    <a:cubicBezTo>
                      <a:pt x="102" y="1974"/>
                      <a:pt x="97" y="1977"/>
                      <a:pt x="91" y="1983"/>
                    </a:cubicBezTo>
                    <a:cubicBezTo>
                      <a:pt x="68" y="1983"/>
                      <a:pt x="46" y="1994"/>
                      <a:pt x="23" y="2017"/>
                    </a:cubicBezTo>
                    <a:cubicBezTo>
                      <a:pt x="0" y="2039"/>
                      <a:pt x="0" y="2074"/>
                      <a:pt x="0" y="2097"/>
                    </a:cubicBezTo>
                    <a:lnTo>
                      <a:pt x="0" y="2244"/>
                    </a:lnTo>
                    <a:cubicBezTo>
                      <a:pt x="0" y="2620"/>
                      <a:pt x="261" y="2892"/>
                      <a:pt x="670" y="2949"/>
                    </a:cubicBezTo>
                    <a:lnTo>
                      <a:pt x="660" y="3074"/>
                    </a:lnTo>
                    <a:lnTo>
                      <a:pt x="660" y="3108"/>
                    </a:lnTo>
                    <a:cubicBezTo>
                      <a:pt x="670" y="3165"/>
                      <a:pt x="716" y="3199"/>
                      <a:pt x="761" y="3199"/>
                    </a:cubicBezTo>
                    <a:lnTo>
                      <a:pt x="1023" y="3199"/>
                    </a:lnTo>
                    <a:cubicBezTo>
                      <a:pt x="1046" y="3199"/>
                      <a:pt x="1069" y="3176"/>
                      <a:pt x="1092" y="3153"/>
                    </a:cubicBezTo>
                    <a:cubicBezTo>
                      <a:pt x="1102" y="3131"/>
                      <a:pt x="1114" y="3108"/>
                      <a:pt x="1114" y="3085"/>
                    </a:cubicBezTo>
                    <a:lnTo>
                      <a:pt x="1114" y="2949"/>
                    </a:lnTo>
                    <a:cubicBezTo>
                      <a:pt x="1557" y="2881"/>
                      <a:pt x="1819" y="2585"/>
                      <a:pt x="1807" y="2165"/>
                    </a:cubicBezTo>
                    <a:cubicBezTo>
                      <a:pt x="1807" y="1812"/>
                      <a:pt x="1625" y="1562"/>
                      <a:pt x="1239" y="1392"/>
                    </a:cubicBezTo>
                    <a:cubicBezTo>
                      <a:pt x="1148" y="1357"/>
                      <a:pt x="1069" y="1324"/>
                      <a:pt x="989" y="1301"/>
                    </a:cubicBezTo>
                    <a:cubicBezTo>
                      <a:pt x="739" y="1210"/>
                      <a:pt x="602" y="1153"/>
                      <a:pt x="602" y="1028"/>
                    </a:cubicBezTo>
                    <a:cubicBezTo>
                      <a:pt x="602" y="892"/>
                      <a:pt x="716" y="812"/>
                      <a:pt x="887" y="812"/>
                    </a:cubicBezTo>
                    <a:lnTo>
                      <a:pt x="932" y="812"/>
                    </a:lnTo>
                    <a:cubicBezTo>
                      <a:pt x="1080" y="823"/>
                      <a:pt x="1205" y="960"/>
                      <a:pt x="1183" y="1119"/>
                    </a:cubicBezTo>
                    <a:lnTo>
                      <a:pt x="1183" y="1164"/>
                    </a:lnTo>
                    <a:cubicBezTo>
                      <a:pt x="1183" y="1210"/>
                      <a:pt x="1228" y="1255"/>
                      <a:pt x="1307" y="1255"/>
                    </a:cubicBezTo>
                    <a:lnTo>
                      <a:pt x="1705" y="1255"/>
                    </a:lnTo>
                    <a:cubicBezTo>
                      <a:pt x="1728" y="1244"/>
                      <a:pt x="1751" y="1233"/>
                      <a:pt x="1774" y="1210"/>
                    </a:cubicBezTo>
                    <a:cubicBezTo>
                      <a:pt x="1796" y="1187"/>
                      <a:pt x="1807" y="1164"/>
                      <a:pt x="1796" y="1130"/>
                    </a:cubicBezTo>
                    <a:lnTo>
                      <a:pt x="1796" y="1016"/>
                    </a:lnTo>
                    <a:cubicBezTo>
                      <a:pt x="1796" y="607"/>
                      <a:pt x="1534" y="334"/>
                      <a:pt x="1102" y="278"/>
                    </a:cubicBezTo>
                    <a:lnTo>
                      <a:pt x="1102" y="129"/>
                    </a:lnTo>
                    <a:lnTo>
                      <a:pt x="1102" y="96"/>
                    </a:lnTo>
                    <a:cubicBezTo>
                      <a:pt x="1092" y="73"/>
                      <a:pt x="1080" y="38"/>
                      <a:pt x="1057" y="28"/>
                    </a:cubicBezTo>
                    <a:cubicBezTo>
                      <a:pt x="1040" y="11"/>
                      <a:pt x="1018" y="0"/>
                      <a:pt x="9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0"/>
              <p:cNvSpPr/>
              <p:nvPr/>
            </p:nvSpPr>
            <p:spPr>
              <a:xfrm>
                <a:off x="4509474" y="1210235"/>
                <a:ext cx="364667" cy="364754"/>
              </a:xfrm>
              <a:custGeom>
                <a:avLst/>
                <a:gdLst/>
                <a:ahLst/>
                <a:cxnLst/>
                <a:rect l="l" t="t" r="r" b="b"/>
                <a:pathLst>
                  <a:path w="4218" h="4219" extrusionOk="0">
                    <a:moveTo>
                      <a:pt x="2103" y="103"/>
                    </a:moveTo>
                    <a:cubicBezTo>
                      <a:pt x="3206" y="103"/>
                      <a:pt x="4104" y="1001"/>
                      <a:pt x="4104" y="2104"/>
                    </a:cubicBezTo>
                    <a:cubicBezTo>
                      <a:pt x="4104" y="3206"/>
                      <a:pt x="3206" y="4105"/>
                      <a:pt x="2103" y="4105"/>
                    </a:cubicBezTo>
                    <a:cubicBezTo>
                      <a:pt x="1001" y="4105"/>
                      <a:pt x="102" y="3206"/>
                      <a:pt x="102" y="2104"/>
                    </a:cubicBezTo>
                    <a:cubicBezTo>
                      <a:pt x="102" y="1001"/>
                      <a:pt x="1001" y="103"/>
                      <a:pt x="2103" y="103"/>
                    </a:cubicBezTo>
                    <a:close/>
                    <a:moveTo>
                      <a:pt x="2103" y="1"/>
                    </a:moveTo>
                    <a:cubicBezTo>
                      <a:pt x="944" y="1"/>
                      <a:pt x="0" y="945"/>
                      <a:pt x="0" y="2104"/>
                    </a:cubicBezTo>
                    <a:cubicBezTo>
                      <a:pt x="0" y="3264"/>
                      <a:pt x="944" y="4219"/>
                      <a:pt x="2103" y="4219"/>
                    </a:cubicBezTo>
                    <a:cubicBezTo>
                      <a:pt x="3263" y="4219"/>
                      <a:pt x="4218" y="3264"/>
                      <a:pt x="4218" y="2104"/>
                    </a:cubicBezTo>
                    <a:cubicBezTo>
                      <a:pt x="4218" y="945"/>
                      <a:pt x="3263" y="1"/>
                      <a:pt x="2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88" name="Google Shape;2488;p50"/>
          <p:cNvSpPr txBox="1"/>
          <p:nvPr/>
        </p:nvSpPr>
        <p:spPr>
          <a:xfrm>
            <a:off x="4538275" y="2037009"/>
            <a:ext cx="1664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600">
                <a:solidFill>
                  <a:schemeClr val="accent3"/>
                </a:solidFill>
                <a:latin typeface="Darker Grotesque Medium"/>
                <a:ea typeface="Darker Grotesque Medium"/>
                <a:cs typeface="Darker Grotesque Medium"/>
                <a:sym typeface="Darker Grotesque Medium"/>
              </a:rPr>
              <a:t>Saturn is the ringed one and a gas giant</a:t>
            </a:r>
            <a:endParaRPr sz="1600">
              <a:solidFill>
                <a:schemeClr val="accent3"/>
              </a:solidFill>
              <a:latin typeface="Darker Grotesque Medium"/>
              <a:ea typeface="Darker Grotesque Medium"/>
              <a:cs typeface="Darker Grotesque Medium"/>
              <a:sym typeface="Darker Grotesque Medium"/>
            </a:endParaRPr>
          </a:p>
        </p:txBody>
      </p:sp>
      <p:sp>
        <p:nvSpPr>
          <p:cNvPr id="2489" name="Google Shape;2489;p50"/>
          <p:cNvSpPr txBox="1"/>
          <p:nvPr/>
        </p:nvSpPr>
        <p:spPr>
          <a:xfrm>
            <a:off x="6602975" y="2037009"/>
            <a:ext cx="16641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accent3"/>
                </a:solidFill>
                <a:latin typeface="Darker Grotesque Medium"/>
                <a:ea typeface="Darker Grotesque Medium"/>
                <a:cs typeface="Darker Grotesque Medium"/>
                <a:sym typeface="Darker Grotesque Medium"/>
              </a:rPr>
              <a:t>It’s the biggest planet of them all</a:t>
            </a:r>
            <a:endParaRPr sz="1600">
              <a:solidFill>
                <a:schemeClr val="accent3"/>
              </a:solidFill>
              <a:latin typeface="Darker Grotesque Medium"/>
              <a:ea typeface="Darker Grotesque Medium"/>
              <a:cs typeface="Darker Grotesque Medium"/>
              <a:sym typeface="Darker Grotesque Medium"/>
            </a:endParaRPr>
          </a:p>
        </p:txBody>
      </p:sp>
      <p:grpSp>
        <p:nvGrpSpPr>
          <p:cNvPr id="2490" name="Google Shape;2490;p50"/>
          <p:cNvGrpSpPr/>
          <p:nvPr/>
        </p:nvGrpSpPr>
        <p:grpSpPr>
          <a:xfrm>
            <a:off x="3121629" y="3629026"/>
            <a:ext cx="417751" cy="417837"/>
            <a:chOff x="616804" y="3114676"/>
            <a:chExt cx="417751" cy="417837"/>
          </a:xfrm>
        </p:grpSpPr>
        <p:sp>
          <p:nvSpPr>
            <p:cNvPr id="2491" name="Google Shape;2491;p50"/>
            <p:cNvSpPr/>
            <p:nvPr/>
          </p:nvSpPr>
          <p:spPr>
            <a:xfrm>
              <a:off x="626525" y="3324125"/>
              <a:ext cx="197100" cy="20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2" name="Google Shape;2492;p50"/>
            <p:cNvGrpSpPr/>
            <p:nvPr/>
          </p:nvGrpSpPr>
          <p:grpSpPr>
            <a:xfrm>
              <a:off x="626525" y="3118925"/>
              <a:ext cx="408000" cy="410400"/>
              <a:chOff x="897375" y="3012225"/>
              <a:chExt cx="408000" cy="410400"/>
            </a:xfrm>
          </p:grpSpPr>
          <p:sp>
            <p:nvSpPr>
              <p:cNvPr id="2493" name="Google Shape;2493;p50"/>
              <p:cNvSpPr/>
              <p:nvPr/>
            </p:nvSpPr>
            <p:spPr>
              <a:xfrm>
                <a:off x="897375" y="3012225"/>
                <a:ext cx="197100" cy="205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0"/>
              <p:cNvSpPr/>
              <p:nvPr/>
            </p:nvSpPr>
            <p:spPr>
              <a:xfrm>
                <a:off x="1094475" y="3217425"/>
                <a:ext cx="210900" cy="2052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5" name="Google Shape;2495;p50"/>
            <p:cNvSpPr/>
            <p:nvPr/>
          </p:nvSpPr>
          <p:spPr>
            <a:xfrm>
              <a:off x="823625" y="3118925"/>
              <a:ext cx="210900" cy="205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6" name="Google Shape;2496;p50"/>
            <p:cNvGrpSpPr/>
            <p:nvPr/>
          </p:nvGrpSpPr>
          <p:grpSpPr>
            <a:xfrm>
              <a:off x="616804" y="3114676"/>
              <a:ext cx="417751" cy="417837"/>
              <a:chOff x="2227229" y="3930801"/>
              <a:chExt cx="417751" cy="417837"/>
            </a:xfrm>
          </p:grpSpPr>
          <p:sp>
            <p:nvSpPr>
              <p:cNvPr id="2497" name="Google Shape;2497;p50"/>
              <p:cNvSpPr/>
              <p:nvPr/>
            </p:nvSpPr>
            <p:spPr>
              <a:xfrm>
                <a:off x="2227229" y="3930801"/>
                <a:ext cx="214408" cy="214322"/>
              </a:xfrm>
              <a:custGeom>
                <a:avLst/>
                <a:gdLst/>
                <a:ahLst/>
                <a:cxnLst/>
                <a:rect l="l" t="t" r="r" b="b"/>
                <a:pathLst>
                  <a:path w="2480" h="2479" extrusionOk="0">
                    <a:moveTo>
                      <a:pt x="2366" y="114"/>
                    </a:moveTo>
                    <a:lnTo>
                      <a:pt x="2366" y="2365"/>
                    </a:lnTo>
                    <a:lnTo>
                      <a:pt x="115" y="2365"/>
                    </a:lnTo>
                    <a:lnTo>
                      <a:pt x="115" y="114"/>
                    </a:lnTo>
                    <a:close/>
                    <a:moveTo>
                      <a:pt x="1" y="0"/>
                    </a:moveTo>
                    <a:lnTo>
                      <a:pt x="1" y="2479"/>
                    </a:lnTo>
                    <a:lnTo>
                      <a:pt x="2479" y="2479"/>
                    </a:lnTo>
                    <a:lnTo>
                      <a:pt x="247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0"/>
              <p:cNvSpPr/>
              <p:nvPr/>
            </p:nvSpPr>
            <p:spPr>
              <a:xfrm>
                <a:off x="2266566" y="3965210"/>
                <a:ext cx="135734" cy="135734"/>
              </a:xfrm>
              <a:custGeom>
                <a:avLst/>
                <a:gdLst/>
                <a:ahLst/>
                <a:cxnLst/>
                <a:rect l="l" t="t" r="r" b="b"/>
                <a:pathLst>
                  <a:path w="1570" h="1570" extrusionOk="0">
                    <a:moveTo>
                      <a:pt x="853" y="115"/>
                    </a:moveTo>
                    <a:lnTo>
                      <a:pt x="853" y="717"/>
                    </a:lnTo>
                    <a:lnTo>
                      <a:pt x="1456" y="717"/>
                    </a:lnTo>
                    <a:lnTo>
                      <a:pt x="1456" y="865"/>
                    </a:lnTo>
                    <a:lnTo>
                      <a:pt x="853" y="865"/>
                    </a:lnTo>
                    <a:lnTo>
                      <a:pt x="853" y="1467"/>
                    </a:lnTo>
                    <a:lnTo>
                      <a:pt x="705" y="1467"/>
                    </a:lnTo>
                    <a:lnTo>
                      <a:pt x="705" y="865"/>
                    </a:lnTo>
                    <a:lnTo>
                      <a:pt x="102" y="865"/>
                    </a:lnTo>
                    <a:lnTo>
                      <a:pt x="102" y="717"/>
                    </a:lnTo>
                    <a:lnTo>
                      <a:pt x="705" y="717"/>
                    </a:lnTo>
                    <a:lnTo>
                      <a:pt x="705" y="115"/>
                    </a:lnTo>
                    <a:close/>
                    <a:moveTo>
                      <a:pt x="603" y="1"/>
                    </a:moveTo>
                    <a:lnTo>
                      <a:pt x="603" y="603"/>
                    </a:lnTo>
                    <a:lnTo>
                      <a:pt x="1" y="603"/>
                    </a:lnTo>
                    <a:lnTo>
                      <a:pt x="1" y="967"/>
                    </a:lnTo>
                    <a:lnTo>
                      <a:pt x="603" y="967"/>
                    </a:lnTo>
                    <a:lnTo>
                      <a:pt x="603" y="1570"/>
                    </a:lnTo>
                    <a:lnTo>
                      <a:pt x="966" y="1570"/>
                    </a:lnTo>
                    <a:lnTo>
                      <a:pt x="966" y="967"/>
                    </a:lnTo>
                    <a:lnTo>
                      <a:pt x="1569" y="967"/>
                    </a:lnTo>
                    <a:lnTo>
                      <a:pt x="1569" y="603"/>
                    </a:lnTo>
                    <a:lnTo>
                      <a:pt x="966" y="603"/>
                    </a:lnTo>
                    <a:lnTo>
                      <a:pt x="96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0"/>
              <p:cNvSpPr/>
              <p:nvPr/>
            </p:nvSpPr>
            <p:spPr>
              <a:xfrm>
                <a:off x="2431695" y="3930801"/>
                <a:ext cx="213284" cy="214322"/>
              </a:xfrm>
              <a:custGeom>
                <a:avLst/>
                <a:gdLst/>
                <a:ahLst/>
                <a:cxnLst/>
                <a:rect l="l" t="t" r="r" b="b"/>
                <a:pathLst>
                  <a:path w="2467" h="2479" extrusionOk="0">
                    <a:moveTo>
                      <a:pt x="2353" y="114"/>
                    </a:moveTo>
                    <a:lnTo>
                      <a:pt x="2353" y="2365"/>
                    </a:lnTo>
                    <a:lnTo>
                      <a:pt x="102" y="2365"/>
                    </a:lnTo>
                    <a:lnTo>
                      <a:pt x="102" y="114"/>
                    </a:lnTo>
                    <a:close/>
                    <a:moveTo>
                      <a:pt x="1" y="0"/>
                    </a:moveTo>
                    <a:lnTo>
                      <a:pt x="1" y="2479"/>
                    </a:lnTo>
                    <a:lnTo>
                      <a:pt x="2467" y="2479"/>
                    </a:lnTo>
                    <a:lnTo>
                      <a:pt x="24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0"/>
              <p:cNvSpPr/>
              <p:nvPr/>
            </p:nvSpPr>
            <p:spPr>
              <a:xfrm>
                <a:off x="2478900" y="4017256"/>
                <a:ext cx="118962" cy="28703"/>
              </a:xfrm>
              <a:custGeom>
                <a:avLst/>
                <a:gdLst/>
                <a:ahLst/>
                <a:cxnLst/>
                <a:rect l="l" t="t" r="r" b="b"/>
                <a:pathLst>
                  <a:path w="1376" h="332" extrusionOk="0">
                    <a:moveTo>
                      <a:pt x="1262" y="115"/>
                    </a:moveTo>
                    <a:lnTo>
                      <a:pt x="1262" y="228"/>
                    </a:lnTo>
                    <a:lnTo>
                      <a:pt x="114" y="228"/>
                    </a:lnTo>
                    <a:lnTo>
                      <a:pt x="114" y="115"/>
                    </a:lnTo>
                    <a:close/>
                    <a:moveTo>
                      <a:pt x="0" y="1"/>
                    </a:moveTo>
                    <a:lnTo>
                      <a:pt x="0" y="331"/>
                    </a:lnTo>
                    <a:lnTo>
                      <a:pt x="1375" y="331"/>
                    </a:lnTo>
                    <a:lnTo>
                      <a:pt x="13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0"/>
              <p:cNvSpPr/>
              <p:nvPr/>
            </p:nvSpPr>
            <p:spPr>
              <a:xfrm>
                <a:off x="2227229" y="4135267"/>
                <a:ext cx="214408" cy="213371"/>
              </a:xfrm>
              <a:custGeom>
                <a:avLst/>
                <a:gdLst/>
                <a:ahLst/>
                <a:cxnLst/>
                <a:rect l="l" t="t" r="r" b="b"/>
                <a:pathLst>
                  <a:path w="2480" h="2468" extrusionOk="0">
                    <a:moveTo>
                      <a:pt x="2366" y="103"/>
                    </a:moveTo>
                    <a:lnTo>
                      <a:pt x="2366" y="2365"/>
                    </a:lnTo>
                    <a:lnTo>
                      <a:pt x="115" y="2365"/>
                    </a:lnTo>
                    <a:lnTo>
                      <a:pt x="115" y="103"/>
                    </a:lnTo>
                    <a:close/>
                    <a:moveTo>
                      <a:pt x="1" y="0"/>
                    </a:moveTo>
                    <a:lnTo>
                      <a:pt x="1" y="2468"/>
                    </a:lnTo>
                    <a:lnTo>
                      <a:pt x="2479" y="2468"/>
                    </a:lnTo>
                    <a:lnTo>
                      <a:pt x="247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0"/>
              <p:cNvSpPr/>
              <p:nvPr/>
            </p:nvSpPr>
            <p:spPr>
              <a:xfrm>
                <a:off x="2275384" y="4178494"/>
                <a:ext cx="118011" cy="118011"/>
              </a:xfrm>
              <a:custGeom>
                <a:avLst/>
                <a:gdLst/>
                <a:ahLst/>
                <a:cxnLst/>
                <a:rect l="l" t="t" r="r" b="b"/>
                <a:pathLst>
                  <a:path w="1365" h="1365" extrusionOk="0">
                    <a:moveTo>
                      <a:pt x="1104" y="149"/>
                    </a:moveTo>
                    <a:lnTo>
                      <a:pt x="1206" y="250"/>
                    </a:lnTo>
                    <a:lnTo>
                      <a:pt x="785" y="682"/>
                    </a:lnTo>
                    <a:lnTo>
                      <a:pt x="1206" y="1104"/>
                    </a:lnTo>
                    <a:lnTo>
                      <a:pt x="1104" y="1205"/>
                    </a:lnTo>
                    <a:lnTo>
                      <a:pt x="683" y="785"/>
                    </a:lnTo>
                    <a:lnTo>
                      <a:pt x="251" y="1205"/>
                    </a:lnTo>
                    <a:lnTo>
                      <a:pt x="149" y="1104"/>
                    </a:lnTo>
                    <a:lnTo>
                      <a:pt x="581" y="682"/>
                    </a:lnTo>
                    <a:lnTo>
                      <a:pt x="149" y="250"/>
                    </a:lnTo>
                    <a:lnTo>
                      <a:pt x="251" y="149"/>
                    </a:lnTo>
                    <a:lnTo>
                      <a:pt x="683" y="581"/>
                    </a:lnTo>
                    <a:lnTo>
                      <a:pt x="1104" y="149"/>
                    </a:lnTo>
                    <a:close/>
                    <a:moveTo>
                      <a:pt x="251" y="0"/>
                    </a:moveTo>
                    <a:lnTo>
                      <a:pt x="0" y="250"/>
                    </a:lnTo>
                    <a:lnTo>
                      <a:pt x="422" y="682"/>
                    </a:lnTo>
                    <a:lnTo>
                      <a:pt x="0" y="1104"/>
                    </a:lnTo>
                    <a:lnTo>
                      <a:pt x="251" y="1365"/>
                    </a:lnTo>
                    <a:lnTo>
                      <a:pt x="683" y="933"/>
                    </a:lnTo>
                    <a:lnTo>
                      <a:pt x="1104" y="1365"/>
                    </a:lnTo>
                    <a:lnTo>
                      <a:pt x="1365" y="1104"/>
                    </a:lnTo>
                    <a:lnTo>
                      <a:pt x="945" y="682"/>
                    </a:lnTo>
                    <a:lnTo>
                      <a:pt x="1365" y="250"/>
                    </a:lnTo>
                    <a:lnTo>
                      <a:pt x="1104" y="0"/>
                    </a:lnTo>
                    <a:lnTo>
                      <a:pt x="683" y="421"/>
                    </a:lnTo>
                    <a:lnTo>
                      <a:pt x="2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0"/>
              <p:cNvSpPr/>
              <p:nvPr/>
            </p:nvSpPr>
            <p:spPr>
              <a:xfrm>
                <a:off x="2431695" y="4135267"/>
                <a:ext cx="213284" cy="213371"/>
              </a:xfrm>
              <a:custGeom>
                <a:avLst/>
                <a:gdLst/>
                <a:ahLst/>
                <a:cxnLst/>
                <a:rect l="l" t="t" r="r" b="b"/>
                <a:pathLst>
                  <a:path w="2467" h="2468" extrusionOk="0">
                    <a:moveTo>
                      <a:pt x="2353" y="103"/>
                    </a:moveTo>
                    <a:lnTo>
                      <a:pt x="2353" y="2365"/>
                    </a:lnTo>
                    <a:lnTo>
                      <a:pt x="102" y="2365"/>
                    </a:lnTo>
                    <a:lnTo>
                      <a:pt x="102" y="103"/>
                    </a:lnTo>
                    <a:close/>
                    <a:moveTo>
                      <a:pt x="1" y="0"/>
                    </a:moveTo>
                    <a:lnTo>
                      <a:pt x="1" y="2468"/>
                    </a:lnTo>
                    <a:lnTo>
                      <a:pt x="2467" y="2468"/>
                    </a:lnTo>
                    <a:lnTo>
                      <a:pt x="246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0"/>
              <p:cNvSpPr/>
              <p:nvPr/>
            </p:nvSpPr>
            <p:spPr>
              <a:xfrm>
                <a:off x="2478900" y="4221722"/>
                <a:ext cx="118962" cy="28617"/>
              </a:xfrm>
              <a:custGeom>
                <a:avLst/>
                <a:gdLst/>
                <a:ahLst/>
                <a:cxnLst/>
                <a:rect l="l" t="t" r="r" b="b"/>
                <a:pathLst>
                  <a:path w="1376" h="331" extrusionOk="0">
                    <a:moveTo>
                      <a:pt x="1262" y="103"/>
                    </a:moveTo>
                    <a:lnTo>
                      <a:pt x="1262" y="217"/>
                    </a:lnTo>
                    <a:lnTo>
                      <a:pt x="114" y="217"/>
                    </a:lnTo>
                    <a:lnTo>
                      <a:pt x="114" y="103"/>
                    </a:lnTo>
                    <a:close/>
                    <a:moveTo>
                      <a:pt x="0" y="1"/>
                    </a:moveTo>
                    <a:lnTo>
                      <a:pt x="0" y="331"/>
                    </a:lnTo>
                    <a:lnTo>
                      <a:pt x="1375" y="331"/>
                    </a:lnTo>
                    <a:lnTo>
                      <a:pt x="137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0"/>
              <p:cNvSpPr/>
              <p:nvPr/>
            </p:nvSpPr>
            <p:spPr>
              <a:xfrm>
                <a:off x="2520139" y="4176506"/>
                <a:ext cx="36398" cy="37435"/>
              </a:xfrm>
              <a:custGeom>
                <a:avLst/>
                <a:gdLst/>
                <a:ahLst/>
                <a:cxnLst/>
                <a:rect l="l" t="t" r="r" b="b"/>
                <a:pathLst>
                  <a:path w="421" h="433" extrusionOk="0">
                    <a:moveTo>
                      <a:pt x="205" y="114"/>
                    </a:moveTo>
                    <a:cubicBezTo>
                      <a:pt x="262" y="114"/>
                      <a:pt x="307" y="160"/>
                      <a:pt x="307" y="217"/>
                    </a:cubicBezTo>
                    <a:cubicBezTo>
                      <a:pt x="307" y="273"/>
                      <a:pt x="262" y="319"/>
                      <a:pt x="205" y="319"/>
                    </a:cubicBezTo>
                    <a:cubicBezTo>
                      <a:pt x="148" y="319"/>
                      <a:pt x="103" y="273"/>
                      <a:pt x="103" y="217"/>
                    </a:cubicBezTo>
                    <a:cubicBezTo>
                      <a:pt x="103" y="160"/>
                      <a:pt x="148" y="114"/>
                      <a:pt x="205" y="114"/>
                    </a:cubicBezTo>
                    <a:close/>
                    <a:moveTo>
                      <a:pt x="205" y="1"/>
                    </a:moveTo>
                    <a:cubicBezTo>
                      <a:pt x="92" y="1"/>
                      <a:pt x="1" y="103"/>
                      <a:pt x="1" y="217"/>
                    </a:cubicBezTo>
                    <a:cubicBezTo>
                      <a:pt x="1" y="331"/>
                      <a:pt x="92" y="433"/>
                      <a:pt x="205" y="433"/>
                    </a:cubicBezTo>
                    <a:cubicBezTo>
                      <a:pt x="330" y="433"/>
                      <a:pt x="421" y="331"/>
                      <a:pt x="421" y="217"/>
                    </a:cubicBezTo>
                    <a:cubicBezTo>
                      <a:pt x="421" y="103"/>
                      <a:pt x="330" y="1"/>
                      <a:pt x="2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0"/>
              <p:cNvSpPr/>
              <p:nvPr/>
            </p:nvSpPr>
            <p:spPr>
              <a:xfrm>
                <a:off x="2519101" y="4260108"/>
                <a:ext cx="37435" cy="36398"/>
              </a:xfrm>
              <a:custGeom>
                <a:avLst/>
                <a:gdLst/>
                <a:ahLst/>
                <a:cxnLst/>
                <a:rect l="l" t="t" r="r" b="b"/>
                <a:pathLst>
                  <a:path w="433" h="421" extrusionOk="0">
                    <a:moveTo>
                      <a:pt x="217" y="102"/>
                    </a:moveTo>
                    <a:cubicBezTo>
                      <a:pt x="274" y="102"/>
                      <a:pt x="319" y="148"/>
                      <a:pt x="319" y="216"/>
                    </a:cubicBezTo>
                    <a:cubicBezTo>
                      <a:pt x="319" y="273"/>
                      <a:pt x="274" y="319"/>
                      <a:pt x="217" y="319"/>
                    </a:cubicBezTo>
                    <a:cubicBezTo>
                      <a:pt x="160" y="319"/>
                      <a:pt x="115" y="273"/>
                      <a:pt x="115" y="216"/>
                    </a:cubicBezTo>
                    <a:cubicBezTo>
                      <a:pt x="115" y="148"/>
                      <a:pt x="160" y="102"/>
                      <a:pt x="217" y="102"/>
                    </a:cubicBezTo>
                    <a:close/>
                    <a:moveTo>
                      <a:pt x="217" y="0"/>
                    </a:moveTo>
                    <a:cubicBezTo>
                      <a:pt x="104" y="0"/>
                      <a:pt x="1" y="91"/>
                      <a:pt x="1" y="216"/>
                    </a:cubicBezTo>
                    <a:cubicBezTo>
                      <a:pt x="1" y="330"/>
                      <a:pt x="104" y="421"/>
                      <a:pt x="217" y="421"/>
                    </a:cubicBezTo>
                    <a:cubicBezTo>
                      <a:pt x="342" y="421"/>
                      <a:pt x="433" y="330"/>
                      <a:pt x="433" y="216"/>
                    </a:cubicBezTo>
                    <a:cubicBezTo>
                      <a:pt x="433" y="91"/>
                      <a:pt x="342"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07" name="Google Shape;2507;p50"/>
          <p:cNvGrpSpPr/>
          <p:nvPr/>
        </p:nvGrpSpPr>
        <p:grpSpPr>
          <a:xfrm>
            <a:off x="1499868" y="1106832"/>
            <a:ext cx="303184" cy="303220"/>
            <a:chOff x="1733799" y="4246873"/>
            <a:chExt cx="364667" cy="364754"/>
          </a:xfrm>
        </p:grpSpPr>
        <p:sp>
          <p:nvSpPr>
            <p:cNvPr id="2508" name="Google Shape;2508;p50"/>
            <p:cNvSpPr/>
            <p:nvPr/>
          </p:nvSpPr>
          <p:spPr>
            <a:xfrm>
              <a:off x="1737188" y="4250300"/>
              <a:ext cx="357900" cy="3579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9" name="Google Shape;2509;p50"/>
            <p:cNvGrpSpPr/>
            <p:nvPr/>
          </p:nvGrpSpPr>
          <p:grpSpPr>
            <a:xfrm>
              <a:off x="1733799" y="4246873"/>
              <a:ext cx="364667" cy="364754"/>
              <a:chOff x="4509474" y="1210235"/>
              <a:chExt cx="364667" cy="364754"/>
            </a:xfrm>
          </p:grpSpPr>
          <p:sp>
            <p:nvSpPr>
              <p:cNvPr id="2510" name="Google Shape;2510;p50"/>
              <p:cNvSpPr/>
              <p:nvPr/>
            </p:nvSpPr>
            <p:spPr>
              <a:xfrm>
                <a:off x="4615641" y="1252166"/>
                <a:ext cx="157348" cy="276570"/>
              </a:xfrm>
              <a:custGeom>
                <a:avLst/>
                <a:gdLst/>
                <a:ahLst/>
                <a:cxnLst/>
                <a:rect l="l" t="t" r="r" b="b"/>
                <a:pathLst>
                  <a:path w="1820" h="3199" extrusionOk="0">
                    <a:moveTo>
                      <a:pt x="773" y="107"/>
                    </a:moveTo>
                    <a:lnTo>
                      <a:pt x="989" y="119"/>
                    </a:lnTo>
                    <a:lnTo>
                      <a:pt x="989" y="311"/>
                    </a:lnTo>
                    <a:cubicBezTo>
                      <a:pt x="989" y="346"/>
                      <a:pt x="1012" y="380"/>
                      <a:pt x="1057" y="391"/>
                    </a:cubicBezTo>
                    <a:cubicBezTo>
                      <a:pt x="1455" y="425"/>
                      <a:pt x="1694" y="664"/>
                      <a:pt x="1694" y="1016"/>
                    </a:cubicBezTo>
                    <a:lnTo>
                      <a:pt x="1683" y="1142"/>
                    </a:lnTo>
                    <a:lnTo>
                      <a:pt x="1296" y="1142"/>
                    </a:lnTo>
                    <a:lnTo>
                      <a:pt x="1296" y="1130"/>
                    </a:lnTo>
                    <a:cubicBezTo>
                      <a:pt x="1319" y="914"/>
                      <a:pt x="1148" y="721"/>
                      <a:pt x="932" y="710"/>
                    </a:cubicBezTo>
                    <a:cubicBezTo>
                      <a:pt x="921" y="698"/>
                      <a:pt x="898" y="698"/>
                      <a:pt x="875" y="698"/>
                    </a:cubicBezTo>
                    <a:cubicBezTo>
                      <a:pt x="648" y="698"/>
                      <a:pt x="500" y="834"/>
                      <a:pt x="500" y="1028"/>
                    </a:cubicBezTo>
                    <a:cubicBezTo>
                      <a:pt x="500" y="1244"/>
                      <a:pt x="705" y="1312"/>
                      <a:pt x="943" y="1403"/>
                    </a:cubicBezTo>
                    <a:cubicBezTo>
                      <a:pt x="1023" y="1425"/>
                      <a:pt x="1114" y="1460"/>
                      <a:pt x="1193" y="1494"/>
                    </a:cubicBezTo>
                    <a:cubicBezTo>
                      <a:pt x="1534" y="1653"/>
                      <a:pt x="1694" y="1857"/>
                      <a:pt x="1694" y="2165"/>
                    </a:cubicBezTo>
                    <a:cubicBezTo>
                      <a:pt x="1705" y="2540"/>
                      <a:pt x="1478" y="2790"/>
                      <a:pt x="1069" y="2847"/>
                    </a:cubicBezTo>
                    <a:cubicBezTo>
                      <a:pt x="1034" y="2847"/>
                      <a:pt x="1001" y="2881"/>
                      <a:pt x="1001" y="2926"/>
                    </a:cubicBezTo>
                    <a:lnTo>
                      <a:pt x="989" y="3097"/>
                    </a:lnTo>
                    <a:lnTo>
                      <a:pt x="773" y="3085"/>
                    </a:lnTo>
                    <a:lnTo>
                      <a:pt x="784" y="2915"/>
                    </a:lnTo>
                    <a:cubicBezTo>
                      <a:pt x="784" y="2881"/>
                      <a:pt x="751" y="2847"/>
                      <a:pt x="716" y="2835"/>
                    </a:cubicBezTo>
                    <a:cubicBezTo>
                      <a:pt x="329" y="2790"/>
                      <a:pt x="114" y="2574"/>
                      <a:pt x="114" y="2244"/>
                    </a:cubicBezTo>
                    <a:lnTo>
                      <a:pt x="114" y="2085"/>
                    </a:lnTo>
                    <a:lnTo>
                      <a:pt x="500" y="2085"/>
                    </a:lnTo>
                    <a:lnTo>
                      <a:pt x="500" y="2130"/>
                    </a:lnTo>
                    <a:cubicBezTo>
                      <a:pt x="489" y="2233"/>
                      <a:pt x="523" y="2324"/>
                      <a:pt x="602" y="2403"/>
                    </a:cubicBezTo>
                    <a:cubicBezTo>
                      <a:pt x="670" y="2483"/>
                      <a:pt x="761" y="2529"/>
                      <a:pt x="864" y="2529"/>
                    </a:cubicBezTo>
                    <a:lnTo>
                      <a:pt x="921" y="2529"/>
                    </a:lnTo>
                    <a:cubicBezTo>
                      <a:pt x="1183" y="2529"/>
                      <a:pt x="1296" y="2358"/>
                      <a:pt x="1296" y="2188"/>
                    </a:cubicBezTo>
                    <a:cubicBezTo>
                      <a:pt x="1296" y="1983"/>
                      <a:pt x="1092" y="1903"/>
                      <a:pt x="852" y="1812"/>
                    </a:cubicBezTo>
                    <a:cubicBezTo>
                      <a:pt x="728" y="1756"/>
                      <a:pt x="580" y="1698"/>
                      <a:pt x="455" y="1619"/>
                    </a:cubicBezTo>
                    <a:cubicBezTo>
                      <a:pt x="216" y="1460"/>
                      <a:pt x="102" y="1289"/>
                      <a:pt x="102" y="1051"/>
                    </a:cubicBezTo>
                    <a:cubicBezTo>
                      <a:pt x="102" y="687"/>
                      <a:pt x="329" y="448"/>
                      <a:pt x="716" y="391"/>
                    </a:cubicBezTo>
                    <a:cubicBezTo>
                      <a:pt x="751" y="380"/>
                      <a:pt x="773" y="357"/>
                      <a:pt x="773" y="311"/>
                    </a:cubicBezTo>
                    <a:lnTo>
                      <a:pt x="773" y="107"/>
                    </a:lnTo>
                    <a:close/>
                    <a:moveTo>
                      <a:pt x="998" y="0"/>
                    </a:moveTo>
                    <a:cubicBezTo>
                      <a:pt x="991" y="0"/>
                      <a:pt x="984" y="2"/>
                      <a:pt x="978" y="5"/>
                    </a:cubicBezTo>
                    <a:lnTo>
                      <a:pt x="751" y="5"/>
                    </a:lnTo>
                    <a:cubicBezTo>
                      <a:pt x="693" y="16"/>
                      <a:pt x="648" y="61"/>
                      <a:pt x="660" y="119"/>
                    </a:cubicBezTo>
                    <a:lnTo>
                      <a:pt x="670" y="289"/>
                    </a:lnTo>
                    <a:cubicBezTo>
                      <a:pt x="250" y="357"/>
                      <a:pt x="0" y="641"/>
                      <a:pt x="0" y="1051"/>
                    </a:cubicBezTo>
                    <a:cubicBezTo>
                      <a:pt x="0" y="1415"/>
                      <a:pt x="216" y="1596"/>
                      <a:pt x="398" y="1710"/>
                    </a:cubicBezTo>
                    <a:cubicBezTo>
                      <a:pt x="534" y="1801"/>
                      <a:pt x="682" y="1857"/>
                      <a:pt x="807" y="1903"/>
                    </a:cubicBezTo>
                    <a:cubicBezTo>
                      <a:pt x="1046" y="2006"/>
                      <a:pt x="1193" y="2062"/>
                      <a:pt x="1193" y="2188"/>
                    </a:cubicBezTo>
                    <a:cubicBezTo>
                      <a:pt x="1193" y="2301"/>
                      <a:pt x="1114" y="2415"/>
                      <a:pt x="910" y="2415"/>
                    </a:cubicBezTo>
                    <a:lnTo>
                      <a:pt x="864" y="2415"/>
                    </a:lnTo>
                    <a:cubicBezTo>
                      <a:pt x="796" y="2415"/>
                      <a:pt x="728" y="2380"/>
                      <a:pt x="682" y="2335"/>
                    </a:cubicBezTo>
                    <a:cubicBezTo>
                      <a:pt x="625" y="2279"/>
                      <a:pt x="602" y="2210"/>
                      <a:pt x="602" y="2130"/>
                    </a:cubicBezTo>
                    <a:lnTo>
                      <a:pt x="602" y="2074"/>
                    </a:lnTo>
                    <a:cubicBezTo>
                      <a:pt x="602" y="2028"/>
                      <a:pt x="569" y="1983"/>
                      <a:pt x="489" y="1983"/>
                    </a:cubicBezTo>
                    <a:lnTo>
                      <a:pt x="125" y="1983"/>
                    </a:lnTo>
                    <a:cubicBezTo>
                      <a:pt x="119" y="1977"/>
                      <a:pt x="114" y="1974"/>
                      <a:pt x="108" y="1974"/>
                    </a:cubicBezTo>
                    <a:cubicBezTo>
                      <a:pt x="102" y="1974"/>
                      <a:pt x="97" y="1977"/>
                      <a:pt x="91" y="1983"/>
                    </a:cubicBezTo>
                    <a:cubicBezTo>
                      <a:pt x="68" y="1983"/>
                      <a:pt x="46" y="1994"/>
                      <a:pt x="23" y="2017"/>
                    </a:cubicBezTo>
                    <a:cubicBezTo>
                      <a:pt x="0" y="2039"/>
                      <a:pt x="0" y="2074"/>
                      <a:pt x="0" y="2097"/>
                    </a:cubicBezTo>
                    <a:lnTo>
                      <a:pt x="0" y="2244"/>
                    </a:lnTo>
                    <a:cubicBezTo>
                      <a:pt x="0" y="2620"/>
                      <a:pt x="261" y="2892"/>
                      <a:pt x="670" y="2949"/>
                    </a:cubicBezTo>
                    <a:lnTo>
                      <a:pt x="660" y="3074"/>
                    </a:lnTo>
                    <a:lnTo>
                      <a:pt x="660" y="3108"/>
                    </a:lnTo>
                    <a:cubicBezTo>
                      <a:pt x="670" y="3165"/>
                      <a:pt x="716" y="3199"/>
                      <a:pt x="761" y="3199"/>
                    </a:cubicBezTo>
                    <a:lnTo>
                      <a:pt x="1023" y="3199"/>
                    </a:lnTo>
                    <a:cubicBezTo>
                      <a:pt x="1046" y="3199"/>
                      <a:pt x="1069" y="3176"/>
                      <a:pt x="1092" y="3153"/>
                    </a:cubicBezTo>
                    <a:cubicBezTo>
                      <a:pt x="1102" y="3131"/>
                      <a:pt x="1114" y="3108"/>
                      <a:pt x="1114" y="3085"/>
                    </a:cubicBezTo>
                    <a:lnTo>
                      <a:pt x="1114" y="2949"/>
                    </a:lnTo>
                    <a:cubicBezTo>
                      <a:pt x="1557" y="2881"/>
                      <a:pt x="1819" y="2585"/>
                      <a:pt x="1807" y="2165"/>
                    </a:cubicBezTo>
                    <a:cubicBezTo>
                      <a:pt x="1807" y="1812"/>
                      <a:pt x="1625" y="1562"/>
                      <a:pt x="1239" y="1392"/>
                    </a:cubicBezTo>
                    <a:cubicBezTo>
                      <a:pt x="1148" y="1357"/>
                      <a:pt x="1069" y="1324"/>
                      <a:pt x="989" y="1301"/>
                    </a:cubicBezTo>
                    <a:cubicBezTo>
                      <a:pt x="739" y="1210"/>
                      <a:pt x="602" y="1153"/>
                      <a:pt x="602" y="1028"/>
                    </a:cubicBezTo>
                    <a:cubicBezTo>
                      <a:pt x="602" y="892"/>
                      <a:pt x="716" y="812"/>
                      <a:pt x="887" y="812"/>
                    </a:cubicBezTo>
                    <a:lnTo>
                      <a:pt x="932" y="812"/>
                    </a:lnTo>
                    <a:cubicBezTo>
                      <a:pt x="1080" y="823"/>
                      <a:pt x="1205" y="960"/>
                      <a:pt x="1183" y="1119"/>
                    </a:cubicBezTo>
                    <a:lnTo>
                      <a:pt x="1183" y="1164"/>
                    </a:lnTo>
                    <a:cubicBezTo>
                      <a:pt x="1183" y="1210"/>
                      <a:pt x="1228" y="1255"/>
                      <a:pt x="1307" y="1255"/>
                    </a:cubicBezTo>
                    <a:lnTo>
                      <a:pt x="1705" y="1255"/>
                    </a:lnTo>
                    <a:cubicBezTo>
                      <a:pt x="1728" y="1244"/>
                      <a:pt x="1751" y="1233"/>
                      <a:pt x="1774" y="1210"/>
                    </a:cubicBezTo>
                    <a:cubicBezTo>
                      <a:pt x="1796" y="1187"/>
                      <a:pt x="1807" y="1164"/>
                      <a:pt x="1796" y="1130"/>
                    </a:cubicBezTo>
                    <a:lnTo>
                      <a:pt x="1796" y="1016"/>
                    </a:lnTo>
                    <a:cubicBezTo>
                      <a:pt x="1796" y="607"/>
                      <a:pt x="1534" y="334"/>
                      <a:pt x="1102" y="278"/>
                    </a:cubicBezTo>
                    <a:lnTo>
                      <a:pt x="1102" y="129"/>
                    </a:lnTo>
                    <a:lnTo>
                      <a:pt x="1102" y="96"/>
                    </a:lnTo>
                    <a:cubicBezTo>
                      <a:pt x="1092" y="73"/>
                      <a:pt x="1080" y="38"/>
                      <a:pt x="1057" y="28"/>
                    </a:cubicBezTo>
                    <a:cubicBezTo>
                      <a:pt x="1040" y="11"/>
                      <a:pt x="1018" y="0"/>
                      <a:pt x="99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0"/>
              <p:cNvSpPr/>
              <p:nvPr/>
            </p:nvSpPr>
            <p:spPr>
              <a:xfrm>
                <a:off x="4509474" y="1210235"/>
                <a:ext cx="364667" cy="364754"/>
              </a:xfrm>
              <a:custGeom>
                <a:avLst/>
                <a:gdLst/>
                <a:ahLst/>
                <a:cxnLst/>
                <a:rect l="l" t="t" r="r" b="b"/>
                <a:pathLst>
                  <a:path w="4218" h="4219" extrusionOk="0">
                    <a:moveTo>
                      <a:pt x="2103" y="103"/>
                    </a:moveTo>
                    <a:cubicBezTo>
                      <a:pt x="3206" y="103"/>
                      <a:pt x="4104" y="1001"/>
                      <a:pt x="4104" y="2104"/>
                    </a:cubicBezTo>
                    <a:cubicBezTo>
                      <a:pt x="4104" y="3206"/>
                      <a:pt x="3206" y="4105"/>
                      <a:pt x="2103" y="4105"/>
                    </a:cubicBezTo>
                    <a:cubicBezTo>
                      <a:pt x="1001" y="4105"/>
                      <a:pt x="102" y="3206"/>
                      <a:pt x="102" y="2104"/>
                    </a:cubicBezTo>
                    <a:cubicBezTo>
                      <a:pt x="102" y="1001"/>
                      <a:pt x="1001" y="103"/>
                      <a:pt x="2103" y="103"/>
                    </a:cubicBezTo>
                    <a:close/>
                    <a:moveTo>
                      <a:pt x="2103" y="1"/>
                    </a:moveTo>
                    <a:cubicBezTo>
                      <a:pt x="944" y="1"/>
                      <a:pt x="0" y="945"/>
                      <a:pt x="0" y="2104"/>
                    </a:cubicBezTo>
                    <a:cubicBezTo>
                      <a:pt x="0" y="3264"/>
                      <a:pt x="944" y="4219"/>
                      <a:pt x="2103" y="4219"/>
                    </a:cubicBezTo>
                    <a:cubicBezTo>
                      <a:pt x="3263" y="4219"/>
                      <a:pt x="4218" y="3264"/>
                      <a:pt x="4218" y="2104"/>
                    </a:cubicBezTo>
                    <a:cubicBezTo>
                      <a:pt x="4218" y="945"/>
                      <a:pt x="3263" y="1"/>
                      <a:pt x="21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515"/>
        <p:cNvGrpSpPr/>
        <p:nvPr/>
      </p:nvGrpSpPr>
      <p:grpSpPr>
        <a:xfrm>
          <a:off x="0" y="0"/>
          <a:ext cx="0" cy="0"/>
          <a:chOff x="0" y="0"/>
          <a:chExt cx="0" cy="0"/>
        </a:xfrm>
      </p:grpSpPr>
      <p:sp>
        <p:nvSpPr>
          <p:cNvPr id="2516" name="Google Shape;2516;p51"/>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1"/>
          <p:cNvSpPr/>
          <p:nvPr/>
        </p:nvSpPr>
        <p:spPr>
          <a:xfrm rot="4374357">
            <a:off x="4657345" y="2379842"/>
            <a:ext cx="705126" cy="570236"/>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1"/>
          <p:cNvSpPr/>
          <p:nvPr/>
        </p:nvSpPr>
        <p:spPr>
          <a:xfrm flipH="1">
            <a:off x="3708626" y="3668663"/>
            <a:ext cx="752346" cy="630758"/>
          </a:xfrm>
          <a:custGeom>
            <a:avLst/>
            <a:gdLst/>
            <a:ahLst/>
            <a:cxnLst/>
            <a:rect l="l" t="t" r="r" b="b"/>
            <a:pathLst>
              <a:path w="50215" h="42163" extrusionOk="0">
                <a:moveTo>
                  <a:pt x="25306" y="1"/>
                </a:moveTo>
                <a:cubicBezTo>
                  <a:pt x="21389" y="1"/>
                  <a:pt x="16865" y="1505"/>
                  <a:pt x="11812" y="5314"/>
                </a:cubicBezTo>
                <a:cubicBezTo>
                  <a:pt x="11812" y="5314"/>
                  <a:pt x="5037" y="10895"/>
                  <a:pt x="2513" y="17785"/>
                </a:cubicBezTo>
                <a:cubicBezTo>
                  <a:pt x="1" y="24674"/>
                  <a:pt x="1933" y="32416"/>
                  <a:pt x="7765" y="37225"/>
                </a:cubicBezTo>
                <a:cubicBezTo>
                  <a:pt x="13586" y="42045"/>
                  <a:pt x="22237" y="39374"/>
                  <a:pt x="30388" y="41466"/>
                </a:cubicBezTo>
                <a:cubicBezTo>
                  <a:pt x="32177" y="41925"/>
                  <a:pt x="33958" y="42163"/>
                  <a:pt x="35668" y="42163"/>
                </a:cubicBezTo>
                <a:cubicBezTo>
                  <a:pt x="41740" y="42163"/>
                  <a:pt x="46916" y="39171"/>
                  <a:pt x="48362" y="32518"/>
                </a:cubicBezTo>
                <a:cubicBezTo>
                  <a:pt x="50215" y="23981"/>
                  <a:pt x="44349" y="22207"/>
                  <a:pt x="41552" y="13385"/>
                </a:cubicBezTo>
                <a:cubicBezTo>
                  <a:pt x="39636" y="7323"/>
                  <a:pt x="33946" y="1"/>
                  <a:pt x="25306"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1"/>
          <p:cNvSpPr/>
          <p:nvPr/>
        </p:nvSpPr>
        <p:spPr>
          <a:xfrm>
            <a:off x="3225001" y="1810486"/>
            <a:ext cx="779935" cy="630733"/>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1"/>
          <p:cNvSpPr/>
          <p:nvPr/>
        </p:nvSpPr>
        <p:spPr>
          <a:xfrm>
            <a:off x="5234824" y="3164836"/>
            <a:ext cx="780076" cy="634473"/>
          </a:xfrm>
          <a:custGeom>
            <a:avLst/>
            <a:gdLst/>
            <a:ahLst/>
            <a:cxnLst/>
            <a:rect l="l" t="t" r="r" b="b"/>
            <a:pathLst>
              <a:path w="195753" h="152426" extrusionOk="0">
                <a:moveTo>
                  <a:pt x="142692" y="0"/>
                </a:moveTo>
                <a:cubicBezTo>
                  <a:pt x="142084" y="0"/>
                  <a:pt x="141476" y="13"/>
                  <a:pt x="140869" y="38"/>
                </a:cubicBezTo>
                <a:cubicBezTo>
                  <a:pt x="129892" y="601"/>
                  <a:pt x="119478" y="5104"/>
                  <a:pt x="109199" y="8763"/>
                </a:cubicBezTo>
                <a:cubicBezTo>
                  <a:pt x="101590" y="11436"/>
                  <a:pt x="93530" y="13737"/>
                  <a:pt x="85625" y="13737"/>
                </a:cubicBezTo>
                <a:cubicBezTo>
                  <a:pt x="82711" y="13737"/>
                  <a:pt x="79819" y="13425"/>
                  <a:pt x="76978" y="12703"/>
                </a:cubicBezTo>
                <a:cubicBezTo>
                  <a:pt x="69233" y="10879"/>
                  <a:pt x="62343" y="6230"/>
                  <a:pt x="54743" y="4124"/>
                </a:cubicBezTo>
                <a:cubicBezTo>
                  <a:pt x="51566" y="3234"/>
                  <a:pt x="48432" y="2817"/>
                  <a:pt x="45386" y="2817"/>
                </a:cubicBezTo>
                <a:cubicBezTo>
                  <a:pt x="19558" y="2817"/>
                  <a:pt x="0" y="32738"/>
                  <a:pt x="13223" y="57038"/>
                </a:cubicBezTo>
                <a:cubicBezTo>
                  <a:pt x="16747" y="63647"/>
                  <a:pt x="22376" y="68995"/>
                  <a:pt x="27014" y="74905"/>
                </a:cubicBezTo>
                <a:cubicBezTo>
                  <a:pt x="31799" y="80962"/>
                  <a:pt x="35604" y="88134"/>
                  <a:pt x="35041" y="95598"/>
                </a:cubicBezTo>
                <a:cubicBezTo>
                  <a:pt x="34478" y="101925"/>
                  <a:pt x="30955" y="107419"/>
                  <a:pt x="29412" y="113611"/>
                </a:cubicBezTo>
                <a:cubicBezTo>
                  <a:pt x="26598" y="125151"/>
                  <a:pt x="32227" y="138098"/>
                  <a:pt x="41931" y="145134"/>
                </a:cubicBezTo>
                <a:cubicBezTo>
                  <a:pt x="48643" y="150088"/>
                  <a:pt x="56895" y="152426"/>
                  <a:pt x="65206" y="152426"/>
                </a:cubicBezTo>
                <a:cubicBezTo>
                  <a:pt x="68926" y="152426"/>
                  <a:pt x="72658" y="151957"/>
                  <a:pt x="76269" y="151045"/>
                </a:cubicBezTo>
                <a:cubicBezTo>
                  <a:pt x="87955" y="148084"/>
                  <a:pt x="98223" y="140912"/>
                  <a:pt x="106385" y="132041"/>
                </a:cubicBezTo>
                <a:cubicBezTo>
                  <a:pt x="110607" y="127256"/>
                  <a:pt x="114828" y="121773"/>
                  <a:pt x="121167" y="120085"/>
                </a:cubicBezTo>
                <a:cubicBezTo>
                  <a:pt x="122489" y="119737"/>
                  <a:pt x="123826" y="119594"/>
                  <a:pt x="125171" y="119594"/>
                </a:cubicBezTo>
                <a:cubicBezTo>
                  <a:pt x="129841" y="119594"/>
                  <a:pt x="134622" y="121316"/>
                  <a:pt x="139315" y="122190"/>
                </a:cubicBezTo>
                <a:cubicBezTo>
                  <a:pt x="141842" y="122665"/>
                  <a:pt x="144390" y="122898"/>
                  <a:pt x="146928" y="122898"/>
                </a:cubicBezTo>
                <a:cubicBezTo>
                  <a:pt x="155698" y="122898"/>
                  <a:pt x="164344" y="120111"/>
                  <a:pt x="171547" y="114872"/>
                </a:cubicBezTo>
                <a:cubicBezTo>
                  <a:pt x="186183" y="104042"/>
                  <a:pt x="194199" y="84058"/>
                  <a:pt x="194908" y="63928"/>
                </a:cubicBezTo>
                <a:cubicBezTo>
                  <a:pt x="195753" y="41558"/>
                  <a:pt x="187726" y="18895"/>
                  <a:pt x="169994" y="8065"/>
                </a:cubicBezTo>
                <a:cubicBezTo>
                  <a:pt x="161792" y="3038"/>
                  <a:pt x="152227" y="0"/>
                  <a:pt x="1426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1"/>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rPr>
              <a:t>Competitor Positioning</a:t>
            </a:r>
            <a:endParaRPr>
              <a:solidFill>
                <a:schemeClr val="dk1"/>
              </a:solidFill>
            </a:endParaRPr>
          </a:p>
        </p:txBody>
      </p:sp>
      <p:cxnSp>
        <p:nvCxnSpPr>
          <p:cNvPr id="2522" name="Google Shape;2522;p51"/>
          <p:cNvCxnSpPr/>
          <p:nvPr/>
        </p:nvCxnSpPr>
        <p:spPr>
          <a:xfrm rot="10800000">
            <a:off x="1854875" y="3105150"/>
            <a:ext cx="5756400" cy="0"/>
          </a:xfrm>
          <a:prstGeom prst="straightConnector1">
            <a:avLst/>
          </a:prstGeom>
          <a:noFill/>
          <a:ln w="19050" cap="flat" cmpd="sng">
            <a:solidFill>
              <a:schemeClr val="accent6"/>
            </a:solidFill>
            <a:prstDash val="solid"/>
            <a:round/>
            <a:headEnd type="none" w="med" len="med"/>
            <a:tailEnd type="none" w="med" len="med"/>
          </a:ln>
        </p:spPr>
      </p:cxnSp>
      <p:sp>
        <p:nvSpPr>
          <p:cNvPr id="2523" name="Google Shape;2523;p51"/>
          <p:cNvSpPr/>
          <p:nvPr/>
        </p:nvSpPr>
        <p:spPr>
          <a:xfrm>
            <a:off x="4440600" y="2202300"/>
            <a:ext cx="262800" cy="1805700"/>
          </a:xfrm>
          <a:prstGeom prst="upDownArrow">
            <a:avLst>
              <a:gd name="adj1" fmla="val 50000"/>
              <a:gd name="adj2" fmla="val 50000"/>
            </a:avLst>
          </a:pr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1"/>
          <p:cNvSpPr txBox="1">
            <a:spLocks noGrp="1"/>
          </p:cNvSpPr>
          <p:nvPr>
            <p:ph type="subTitle" idx="1"/>
          </p:nvPr>
        </p:nvSpPr>
        <p:spPr>
          <a:xfrm>
            <a:off x="1532750" y="2300425"/>
            <a:ext cx="15963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Saturn is the ringed one and a gas giant</a:t>
            </a:r>
            <a:endParaRPr/>
          </a:p>
        </p:txBody>
      </p:sp>
      <p:sp>
        <p:nvSpPr>
          <p:cNvPr id="2525" name="Google Shape;2525;p51"/>
          <p:cNvSpPr txBox="1">
            <a:spLocks noGrp="1"/>
          </p:cNvSpPr>
          <p:nvPr>
            <p:ph type="title" idx="2"/>
          </p:nvPr>
        </p:nvSpPr>
        <p:spPr>
          <a:xfrm>
            <a:off x="1532801" y="1880775"/>
            <a:ext cx="15963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Competitor 1</a:t>
            </a:r>
            <a:endParaRPr/>
          </a:p>
        </p:txBody>
      </p:sp>
      <p:sp>
        <p:nvSpPr>
          <p:cNvPr id="2526" name="Google Shape;2526;p51"/>
          <p:cNvSpPr txBox="1">
            <a:spLocks noGrp="1"/>
          </p:cNvSpPr>
          <p:nvPr>
            <p:ph type="subTitle" idx="3"/>
          </p:nvPr>
        </p:nvSpPr>
        <p:spPr>
          <a:xfrm>
            <a:off x="1532725" y="3799300"/>
            <a:ext cx="15963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Venus is the second planet from the Sun</a:t>
            </a:r>
            <a:endParaRPr/>
          </a:p>
        </p:txBody>
      </p:sp>
      <p:sp>
        <p:nvSpPr>
          <p:cNvPr id="2527" name="Google Shape;2527;p51"/>
          <p:cNvSpPr txBox="1">
            <a:spLocks noGrp="1"/>
          </p:cNvSpPr>
          <p:nvPr>
            <p:ph type="title" idx="4"/>
          </p:nvPr>
        </p:nvSpPr>
        <p:spPr>
          <a:xfrm>
            <a:off x="1532776" y="3379650"/>
            <a:ext cx="1596300" cy="3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Competitor 2</a:t>
            </a:r>
            <a:endParaRPr/>
          </a:p>
        </p:txBody>
      </p:sp>
      <p:sp>
        <p:nvSpPr>
          <p:cNvPr id="2528" name="Google Shape;2528;p51"/>
          <p:cNvSpPr txBox="1">
            <a:spLocks noGrp="1"/>
          </p:cNvSpPr>
          <p:nvPr>
            <p:ph type="subTitle" idx="5"/>
          </p:nvPr>
        </p:nvSpPr>
        <p:spPr>
          <a:xfrm>
            <a:off x="6014900" y="2300425"/>
            <a:ext cx="15963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It’s the farthest planet from the Sun</a:t>
            </a:r>
            <a:endParaRPr/>
          </a:p>
        </p:txBody>
      </p:sp>
      <p:sp>
        <p:nvSpPr>
          <p:cNvPr id="2529" name="Google Shape;2529;p51"/>
          <p:cNvSpPr txBox="1">
            <a:spLocks noGrp="1"/>
          </p:cNvSpPr>
          <p:nvPr>
            <p:ph type="title" idx="6"/>
          </p:nvPr>
        </p:nvSpPr>
        <p:spPr>
          <a:xfrm>
            <a:off x="6014951" y="1880775"/>
            <a:ext cx="1596300" cy="36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Competitor 3</a:t>
            </a:r>
            <a:endParaRPr/>
          </a:p>
        </p:txBody>
      </p:sp>
      <p:sp>
        <p:nvSpPr>
          <p:cNvPr id="2530" name="Google Shape;2530;p51"/>
          <p:cNvSpPr txBox="1">
            <a:spLocks noGrp="1"/>
          </p:cNvSpPr>
          <p:nvPr>
            <p:ph type="subTitle" idx="7"/>
          </p:nvPr>
        </p:nvSpPr>
        <p:spPr>
          <a:xfrm>
            <a:off x="6014925" y="3799300"/>
            <a:ext cx="15963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It’s the biggest planet of them all</a:t>
            </a:r>
            <a:endParaRPr/>
          </a:p>
        </p:txBody>
      </p:sp>
      <p:sp>
        <p:nvSpPr>
          <p:cNvPr id="2531" name="Google Shape;2531;p51"/>
          <p:cNvSpPr txBox="1">
            <a:spLocks noGrp="1"/>
          </p:cNvSpPr>
          <p:nvPr>
            <p:ph type="title" idx="8"/>
          </p:nvPr>
        </p:nvSpPr>
        <p:spPr>
          <a:xfrm>
            <a:off x="6014976" y="3379650"/>
            <a:ext cx="1596300" cy="36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a:t>Competitor 4</a:t>
            </a:r>
            <a:endParaRPr/>
          </a:p>
        </p:txBody>
      </p:sp>
      <p:sp>
        <p:nvSpPr>
          <p:cNvPr id="2532" name="Google Shape;2532;p51"/>
          <p:cNvSpPr txBox="1"/>
          <p:nvPr/>
        </p:nvSpPr>
        <p:spPr>
          <a:xfrm>
            <a:off x="4027250" y="1973700"/>
            <a:ext cx="1411800" cy="191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Darker Grotesque Medium"/>
              <a:ea typeface="Darker Grotesque Medium"/>
              <a:cs typeface="Darker Grotesque Medium"/>
              <a:sym typeface="Darker Grotesque Medium"/>
            </a:endParaRPr>
          </a:p>
        </p:txBody>
      </p:sp>
      <p:sp>
        <p:nvSpPr>
          <p:cNvPr id="2533" name="Google Shape;2533;p51"/>
          <p:cNvSpPr txBox="1">
            <a:spLocks noGrp="1"/>
          </p:cNvSpPr>
          <p:nvPr>
            <p:ph type="title" idx="2"/>
          </p:nvPr>
        </p:nvSpPr>
        <p:spPr>
          <a:xfrm>
            <a:off x="3440350" y="1944949"/>
            <a:ext cx="2628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rPr>
              <a:t>1</a:t>
            </a:r>
            <a:endParaRPr sz="2500">
              <a:solidFill>
                <a:schemeClr val="dk1"/>
              </a:solidFill>
            </a:endParaRPr>
          </a:p>
        </p:txBody>
      </p:sp>
      <p:sp>
        <p:nvSpPr>
          <p:cNvPr id="2534" name="Google Shape;2534;p51"/>
          <p:cNvSpPr txBox="1">
            <a:spLocks noGrp="1"/>
          </p:cNvSpPr>
          <p:nvPr>
            <p:ph type="title" idx="2"/>
          </p:nvPr>
        </p:nvSpPr>
        <p:spPr>
          <a:xfrm>
            <a:off x="4818607" y="2481065"/>
            <a:ext cx="2628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rPr>
              <a:t>3</a:t>
            </a:r>
            <a:endParaRPr sz="2500">
              <a:solidFill>
                <a:schemeClr val="dk1"/>
              </a:solidFill>
            </a:endParaRPr>
          </a:p>
        </p:txBody>
      </p:sp>
      <p:sp>
        <p:nvSpPr>
          <p:cNvPr id="2535" name="Google Shape;2535;p51"/>
          <p:cNvSpPr txBox="1">
            <a:spLocks noGrp="1"/>
          </p:cNvSpPr>
          <p:nvPr>
            <p:ph type="title" idx="2"/>
          </p:nvPr>
        </p:nvSpPr>
        <p:spPr>
          <a:xfrm>
            <a:off x="3923844" y="3803140"/>
            <a:ext cx="2628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rPr>
              <a:t>2</a:t>
            </a:r>
            <a:endParaRPr sz="2500">
              <a:solidFill>
                <a:schemeClr val="dk1"/>
              </a:solidFill>
            </a:endParaRPr>
          </a:p>
        </p:txBody>
      </p:sp>
      <p:sp>
        <p:nvSpPr>
          <p:cNvPr id="2536" name="Google Shape;2536;p51"/>
          <p:cNvSpPr txBox="1">
            <a:spLocks noGrp="1"/>
          </p:cNvSpPr>
          <p:nvPr>
            <p:ph type="title" idx="2"/>
          </p:nvPr>
        </p:nvSpPr>
        <p:spPr>
          <a:xfrm>
            <a:off x="5445116" y="3239480"/>
            <a:ext cx="2628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a:solidFill>
                  <a:schemeClr val="dk1"/>
                </a:solidFill>
              </a:rPr>
              <a:t>4</a:t>
            </a:r>
            <a:endParaRPr sz="2500">
              <a:solidFill>
                <a:schemeClr val="dk1"/>
              </a:solidFill>
            </a:endParaRPr>
          </a:p>
        </p:txBody>
      </p:sp>
      <p:grpSp>
        <p:nvGrpSpPr>
          <p:cNvPr id="2537" name="Google Shape;2537;p51"/>
          <p:cNvGrpSpPr/>
          <p:nvPr/>
        </p:nvGrpSpPr>
        <p:grpSpPr>
          <a:xfrm>
            <a:off x="1854866" y="224475"/>
            <a:ext cx="1174753" cy="1107175"/>
            <a:chOff x="1884475" y="408614"/>
            <a:chExt cx="892941" cy="841574"/>
          </a:xfrm>
        </p:grpSpPr>
        <p:sp>
          <p:nvSpPr>
            <p:cNvPr id="2538" name="Google Shape;2538;p51"/>
            <p:cNvSpPr/>
            <p:nvPr/>
          </p:nvSpPr>
          <p:spPr>
            <a:xfrm>
              <a:off x="1940294" y="957462"/>
              <a:ext cx="50259" cy="121974"/>
            </a:xfrm>
            <a:custGeom>
              <a:avLst/>
              <a:gdLst/>
              <a:ahLst/>
              <a:cxnLst/>
              <a:rect l="l" t="t" r="r" b="b"/>
              <a:pathLst>
                <a:path w="1293" h="3138" extrusionOk="0">
                  <a:moveTo>
                    <a:pt x="1161" y="1"/>
                  </a:moveTo>
                  <a:cubicBezTo>
                    <a:pt x="1120" y="1"/>
                    <a:pt x="1082" y="26"/>
                    <a:pt x="1063" y="65"/>
                  </a:cubicBezTo>
                  <a:cubicBezTo>
                    <a:pt x="517" y="969"/>
                    <a:pt x="158" y="1960"/>
                    <a:pt x="0" y="3007"/>
                  </a:cubicBezTo>
                  <a:cubicBezTo>
                    <a:pt x="0" y="3065"/>
                    <a:pt x="43" y="3137"/>
                    <a:pt x="100" y="3137"/>
                  </a:cubicBezTo>
                  <a:lnTo>
                    <a:pt x="129" y="3137"/>
                  </a:lnTo>
                  <a:cubicBezTo>
                    <a:pt x="186" y="3137"/>
                    <a:pt x="230" y="3093"/>
                    <a:pt x="244" y="3036"/>
                  </a:cubicBezTo>
                  <a:cubicBezTo>
                    <a:pt x="387" y="2017"/>
                    <a:pt x="732" y="1070"/>
                    <a:pt x="1264" y="180"/>
                  </a:cubicBezTo>
                  <a:cubicBezTo>
                    <a:pt x="1293" y="122"/>
                    <a:pt x="1278" y="50"/>
                    <a:pt x="1220" y="21"/>
                  </a:cubicBezTo>
                  <a:cubicBezTo>
                    <a:pt x="1201" y="7"/>
                    <a:pt x="1181" y="1"/>
                    <a:pt x="11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1"/>
            <p:cNvSpPr/>
            <p:nvPr/>
          </p:nvSpPr>
          <p:spPr>
            <a:xfrm>
              <a:off x="2301327" y="526896"/>
              <a:ext cx="107203" cy="127843"/>
            </a:xfrm>
            <a:custGeom>
              <a:avLst/>
              <a:gdLst/>
              <a:ahLst/>
              <a:cxnLst/>
              <a:rect l="l" t="t" r="r" b="b"/>
              <a:pathLst>
                <a:path w="2758" h="3289" extrusionOk="0">
                  <a:moveTo>
                    <a:pt x="2183" y="1"/>
                  </a:moveTo>
                  <a:lnTo>
                    <a:pt x="891" y="417"/>
                  </a:lnTo>
                  <a:lnTo>
                    <a:pt x="1" y="2484"/>
                  </a:lnTo>
                  <a:lnTo>
                    <a:pt x="1853" y="3288"/>
                  </a:lnTo>
                  <a:lnTo>
                    <a:pt x="2757" y="1236"/>
                  </a:lnTo>
                  <a:lnTo>
                    <a:pt x="21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1"/>
            <p:cNvSpPr/>
            <p:nvPr/>
          </p:nvSpPr>
          <p:spPr>
            <a:xfrm>
              <a:off x="2295768" y="522232"/>
              <a:ext cx="117232" cy="137522"/>
            </a:xfrm>
            <a:custGeom>
              <a:avLst/>
              <a:gdLst/>
              <a:ahLst/>
              <a:cxnLst/>
              <a:rect l="l" t="t" r="r" b="b"/>
              <a:pathLst>
                <a:path w="3016" h="3538" extrusionOk="0">
                  <a:moveTo>
                    <a:pt x="2255" y="265"/>
                  </a:moveTo>
                  <a:lnTo>
                    <a:pt x="2772" y="1356"/>
                  </a:lnTo>
                  <a:lnTo>
                    <a:pt x="1939" y="3251"/>
                  </a:lnTo>
                  <a:lnTo>
                    <a:pt x="302" y="2533"/>
                  </a:lnTo>
                  <a:lnTo>
                    <a:pt x="1120" y="638"/>
                  </a:lnTo>
                  <a:lnTo>
                    <a:pt x="2255" y="265"/>
                  </a:lnTo>
                  <a:close/>
                  <a:moveTo>
                    <a:pt x="2326" y="1"/>
                  </a:moveTo>
                  <a:cubicBezTo>
                    <a:pt x="2312" y="1"/>
                    <a:pt x="2297" y="3"/>
                    <a:pt x="2283" y="6"/>
                  </a:cubicBezTo>
                  <a:lnTo>
                    <a:pt x="991" y="422"/>
                  </a:lnTo>
                  <a:cubicBezTo>
                    <a:pt x="963" y="437"/>
                    <a:pt x="934" y="466"/>
                    <a:pt x="919" y="494"/>
                  </a:cubicBezTo>
                  <a:lnTo>
                    <a:pt x="29" y="2547"/>
                  </a:lnTo>
                  <a:cubicBezTo>
                    <a:pt x="0" y="2619"/>
                    <a:pt x="29" y="2690"/>
                    <a:pt x="86" y="2705"/>
                  </a:cubicBezTo>
                  <a:lnTo>
                    <a:pt x="1953" y="3523"/>
                  </a:lnTo>
                  <a:cubicBezTo>
                    <a:pt x="1968" y="3523"/>
                    <a:pt x="1981" y="3538"/>
                    <a:pt x="1996" y="3538"/>
                  </a:cubicBezTo>
                  <a:cubicBezTo>
                    <a:pt x="2010" y="3538"/>
                    <a:pt x="2025" y="3523"/>
                    <a:pt x="2039" y="3523"/>
                  </a:cubicBezTo>
                  <a:cubicBezTo>
                    <a:pt x="2082" y="3509"/>
                    <a:pt x="2096" y="3494"/>
                    <a:pt x="2111" y="3466"/>
                  </a:cubicBezTo>
                  <a:lnTo>
                    <a:pt x="3001" y="1398"/>
                  </a:lnTo>
                  <a:cubicBezTo>
                    <a:pt x="3015" y="1369"/>
                    <a:pt x="3015" y="1341"/>
                    <a:pt x="3001" y="1298"/>
                  </a:cubicBezTo>
                  <a:lnTo>
                    <a:pt x="2427" y="64"/>
                  </a:lnTo>
                  <a:cubicBezTo>
                    <a:pt x="2416" y="20"/>
                    <a:pt x="2372" y="1"/>
                    <a:pt x="23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1"/>
            <p:cNvSpPr/>
            <p:nvPr/>
          </p:nvSpPr>
          <p:spPr>
            <a:xfrm>
              <a:off x="2380585" y="437884"/>
              <a:ext cx="138999" cy="93521"/>
            </a:xfrm>
            <a:custGeom>
              <a:avLst/>
              <a:gdLst/>
              <a:ahLst/>
              <a:cxnLst/>
              <a:rect l="l" t="t" r="r" b="b"/>
              <a:pathLst>
                <a:path w="3576" h="2406" extrusionOk="0">
                  <a:moveTo>
                    <a:pt x="3038" y="1"/>
                  </a:moveTo>
                  <a:cubicBezTo>
                    <a:pt x="1846" y="1"/>
                    <a:pt x="451" y="1471"/>
                    <a:pt x="44" y="2234"/>
                  </a:cubicBezTo>
                  <a:cubicBezTo>
                    <a:pt x="0" y="2291"/>
                    <a:pt x="29" y="2362"/>
                    <a:pt x="87" y="2391"/>
                  </a:cubicBezTo>
                  <a:cubicBezTo>
                    <a:pt x="101" y="2406"/>
                    <a:pt x="130" y="2406"/>
                    <a:pt x="144" y="2406"/>
                  </a:cubicBezTo>
                  <a:cubicBezTo>
                    <a:pt x="188" y="2406"/>
                    <a:pt x="230" y="2391"/>
                    <a:pt x="245" y="2348"/>
                  </a:cubicBezTo>
                  <a:cubicBezTo>
                    <a:pt x="690" y="1521"/>
                    <a:pt x="2004" y="243"/>
                    <a:pt x="3027" y="243"/>
                  </a:cubicBezTo>
                  <a:cubicBezTo>
                    <a:pt x="3158" y="243"/>
                    <a:pt x="3284" y="264"/>
                    <a:pt x="3404" y="310"/>
                  </a:cubicBezTo>
                  <a:cubicBezTo>
                    <a:pt x="3413" y="312"/>
                    <a:pt x="3423" y="313"/>
                    <a:pt x="3433" y="313"/>
                  </a:cubicBezTo>
                  <a:cubicBezTo>
                    <a:pt x="3483" y="313"/>
                    <a:pt x="3537" y="285"/>
                    <a:pt x="3561" y="237"/>
                  </a:cubicBezTo>
                  <a:cubicBezTo>
                    <a:pt x="3576" y="180"/>
                    <a:pt x="3547" y="109"/>
                    <a:pt x="3490" y="80"/>
                  </a:cubicBezTo>
                  <a:cubicBezTo>
                    <a:pt x="3344" y="25"/>
                    <a:pt x="3193" y="1"/>
                    <a:pt x="30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1"/>
            <p:cNvSpPr/>
            <p:nvPr/>
          </p:nvSpPr>
          <p:spPr>
            <a:xfrm>
              <a:off x="2514534" y="445424"/>
              <a:ext cx="236641" cy="799711"/>
            </a:xfrm>
            <a:custGeom>
              <a:avLst/>
              <a:gdLst/>
              <a:ahLst/>
              <a:cxnLst/>
              <a:rect l="l" t="t" r="r" b="b"/>
              <a:pathLst>
                <a:path w="6088" h="20574" extrusionOk="0">
                  <a:moveTo>
                    <a:pt x="0" y="1"/>
                  </a:moveTo>
                  <a:lnTo>
                    <a:pt x="0" y="20574"/>
                  </a:lnTo>
                  <a:lnTo>
                    <a:pt x="6087" y="20574"/>
                  </a:lnTo>
                  <a:lnTo>
                    <a:pt x="608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1"/>
            <p:cNvSpPr/>
            <p:nvPr/>
          </p:nvSpPr>
          <p:spPr>
            <a:xfrm>
              <a:off x="2482738" y="413084"/>
              <a:ext cx="175809" cy="832051"/>
            </a:xfrm>
            <a:custGeom>
              <a:avLst/>
              <a:gdLst/>
              <a:ahLst/>
              <a:cxnLst/>
              <a:rect l="l" t="t" r="r" b="b"/>
              <a:pathLst>
                <a:path w="4523" h="21406" extrusionOk="0">
                  <a:moveTo>
                    <a:pt x="747" y="0"/>
                  </a:moveTo>
                  <a:cubicBezTo>
                    <a:pt x="330" y="0"/>
                    <a:pt x="0" y="345"/>
                    <a:pt x="0" y="761"/>
                  </a:cubicBezTo>
                  <a:lnTo>
                    <a:pt x="0" y="21406"/>
                  </a:lnTo>
                  <a:lnTo>
                    <a:pt x="2943" y="21406"/>
                  </a:lnTo>
                  <a:cubicBezTo>
                    <a:pt x="2943" y="18147"/>
                    <a:pt x="3517" y="13423"/>
                    <a:pt x="4020" y="9633"/>
                  </a:cubicBezTo>
                  <a:cubicBezTo>
                    <a:pt x="4522" y="5843"/>
                    <a:pt x="4336" y="0"/>
                    <a:pt x="433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1"/>
            <p:cNvSpPr/>
            <p:nvPr/>
          </p:nvSpPr>
          <p:spPr>
            <a:xfrm>
              <a:off x="2482738" y="413084"/>
              <a:ext cx="84853" cy="832051"/>
            </a:xfrm>
            <a:custGeom>
              <a:avLst/>
              <a:gdLst/>
              <a:ahLst/>
              <a:cxnLst/>
              <a:rect l="l" t="t" r="r" b="b"/>
              <a:pathLst>
                <a:path w="2183" h="21406" extrusionOk="0">
                  <a:moveTo>
                    <a:pt x="747" y="0"/>
                  </a:moveTo>
                  <a:cubicBezTo>
                    <a:pt x="330" y="0"/>
                    <a:pt x="0" y="345"/>
                    <a:pt x="0" y="761"/>
                  </a:cubicBezTo>
                  <a:lnTo>
                    <a:pt x="0" y="14127"/>
                  </a:lnTo>
                  <a:lnTo>
                    <a:pt x="1723" y="14127"/>
                  </a:lnTo>
                  <a:lnTo>
                    <a:pt x="1723" y="21377"/>
                  </a:lnTo>
                  <a:lnTo>
                    <a:pt x="0" y="21377"/>
                  </a:lnTo>
                  <a:lnTo>
                    <a:pt x="0" y="21406"/>
                  </a:lnTo>
                  <a:lnTo>
                    <a:pt x="2182" y="21406"/>
                  </a:lnTo>
                  <a:lnTo>
                    <a:pt x="21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1"/>
            <p:cNvSpPr/>
            <p:nvPr/>
          </p:nvSpPr>
          <p:spPr>
            <a:xfrm>
              <a:off x="2478268" y="408614"/>
              <a:ext cx="184710" cy="841574"/>
            </a:xfrm>
            <a:custGeom>
              <a:avLst/>
              <a:gdLst/>
              <a:ahLst/>
              <a:cxnLst/>
              <a:rect l="l" t="t" r="r" b="b"/>
              <a:pathLst>
                <a:path w="4752" h="21651" extrusionOk="0">
                  <a:moveTo>
                    <a:pt x="4336" y="244"/>
                  </a:moveTo>
                  <a:cubicBezTo>
                    <a:pt x="4350" y="1077"/>
                    <a:pt x="4465" y="6289"/>
                    <a:pt x="4005" y="9734"/>
                  </a:cubicBezTo>
                  <a:cubicBezTo>
                    <a:pt x="3517" y="13438"/>
                    <a:pt x="2958" y="18119"/>
                    <a:pt x="2943" y="21406"/>
                  </a:cubicBezTo>
                  <a:lnTo>
                    <a:pt x="230" y="21406"/>
                  </a:lnTo>
                  <a:lnTo>
                    <a:pt x="230" y="876"/>
                  </a:lnTo>
                  <a:cubicBezTo>
                    <a:pt x="230" y="517"/>
                    <a:pt x="517" y="244"/>
                    <a:pt x="862" y="244"/>
                  </a:cubicBezTo>
                  <a:close/>
                  <a:moveTo>
                    <a:pt x="862" y="0"/>
                  </a:moveTo>
                  <a:cubicBezTo>
                    <a:pt x="387" y="0"/>
                    <a:pt x="0" y="387"/>
                    <a:pt x="0" y="876"/>
                  </a:cubicBezTo>
                  <a:lnTo>
                    <a:pt x="0" y="21521"/>
                  </a:lnTo>
                  <a:cubicBezTo>
                    <a:pt x="0" y="21593"/>
                    <a:pt x="43" y="21650"/>
                    <a:pt x="115" y="21650"/>
                  </a:cubicBezTo>
                  <a:lnTo>
                    <a:pt x="3058" y="21650"/>
                  </a:lnTo>
                  <a:cubicBezTo>
                    <a:pt x="3130" y="21650"/>
                    <a:pt x="3173" y="21593"/>
                    <a:pt x="3173" y="21521"/>
                  </a:cubicBezTo>
                  <a:cubicBezTo>
                    <a:pt x="3173" y="18247"/>
                    <a:pt x="3747" y="13509"/>
                    <a:pt x="4250" y="9763"/>
                  </a:cubicBezTo>
                  <a:cubicBezTo>
                    <a:pt x="4752" y="6001"/>
                    <a:pt x="4580" y="173"/>
                    <a:pt x="4566" y="115"/>
                  </a:cubicBezTo>
                  <a:cubicBezTo>
                    <a:pt x="4566" y="58"/>
                    <a:pt x="4522" y="0"/>
                    <a:pt x="44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1"/>
            <p:cNvSpPr/>
            <p:nvPr/>
          </p:nvSpPr>
          <p:spPr>
            <a:xfrm>
              <a:off x="2562501" y="428127"/>
              <a:ext cx="9562" cy="794697"/>
            </a:xfrm>
            <a:custGeom>
              <a:avLst/>
              <a:gdLst/>
              <a:ahLst/>
              <a:cxnLst/>
              <a:rect l="l" t="t" r="r" b="b"/>
              <a:pathLst>
                <a:path w="246" h="20445" extrusionOk="0">
                  <a:moveTo>
                    <a:pt x="130" y="0"/>
                  </a:moveTo>
                  <a:cubicBezTo>
                    <a:pt x="58" y="0"/>
                    <a:pt x="1" y="58"/>
                    <a:pt x="1" y="130"/>
                  </a:cubicBezTo>
                  <a:lnTo>
                    <a:pt x="1" y="20316"/>
                  </a:lnTo>
                  <a:cubicBezTo>
                    <a:pt x="1" y="20387"/>
                    <a:pt x="58" y="20444"/>
                    <a:pt x="130" y="20444"/>
                  </a:cubicBezTo>
                  <a:cubicBezTo>
                    <a:pt x="188" y="20444"/>
                    <a:pt x="245" y="20387"/>
                    <a:pt x="245" y="20316"/>
                  </a:cubicBezTo>
                  <a:lnTo>
                    <a:pt x="245" y="130"/>
                  </a:lnTo>
                  <a:cubicBezTo>
                    <a:pt x="245" y="58"/>
                    <a:pt x="188" y="0"/>
                    <a:pt x="1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1"/>
            <p:cNvSpPr/>
            <p:nvPr/>
          </p:nvSpPr>
          <p:spPr>
            <a:xfrm>
              <a:off x="2689764" y="413084"/>
              <a:ext cx="83182" cy="832634"/>
            </a:xfrm>
            <a:custGeom>
              <a:avLst/>
              <a:gdLst/>
              <a:ahLst/>
              <a:cxnLst/>
              <a:rect l="l" t="t" r="r" b="b"/>
              <a:pathLst>
                <a:path w="2140" h="21421" extrusionOk="0">
                  <a:moveTo>
                    <a:pt x="187" y="0"/>
                  </a:moveTo>
                  <a:cubicBezTo>
                    <a:pt x="187" y="0"/>
                    <a:pt x="0" y="5843"/>
                    <a:pt x="503" y="9633"/>
                  </a:cubicBezTo>
                  <a:cubicBezTo>
                    <a:pt x="1005" y="13423"/>
                    <a:pt x="1579" y="18161"/>
                    <a:pt x="1579" y="21420"/>
                  </a:cubicBezTo>
                  <a:lnTo>
                    <a:pt x="2140" y="21406"/>
                  </a:lnTo>
                  <a:lnTo>
                    <a:pt x="2140" y="761"/>
                  </a:lnTo>
                  <a:cubicBezTo>
                    <a:pt x="2140" y="345"/>
                    <a:pt x="1809"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1"/>
            <p:cNvSpPr/>
            <p:nvPr/>
          </p:nvSpPr>
          <p:spPr>
            <a:xfrm>
              <a:off x="2685294" y="408614"/>
              <a:ext cx="92122" cy="841574"/>
            </a:xfrm>
            <a:custGeom>
              <a:avLst/>
              <a:gdLst/>
              <a:ahLst/>
              <a:cxnLst/>
              <a:rect l="l" t="t" r="r" b="b"/>
              <a:pathLst>
                <a:path w="2370" h="21651" extrusionOk="0">
                  <a:moveTo>
                    <a:pt x="1508" y="244"/>
                  </a:moveTo>
                  <a:cubicBezTo>
                    <a:pt x="1853" y="244"/>
                    <a:pt x="2140" y="517"/>
                    <a:pt x="2140" y="876"/>
                  </a:cubicBezTo>
                  <a:lnTo>
                    <a:pt x="2140" y="21406"/>
                  </a:lnTo>
                  <a:lnTo>
                    <a:pt x="1809" y="21406"/>
                  </a:lnTo>
                  <a:cubicBezTo>
                    <a:pt x="1795" y="18132"/>
                    <a:pt x="1235" y="13467"/>
                    <a:pt x="733" y="9734"/>
                  </a:cubicBezTo>
                  <a:cubicBezTo>
                    <a:pt x="274" y="6289"/>
                    <a:pt x="402" y="1077"/>
                    <a:pt x="431" y="244"/>
                  </a:cubicBezTo>
                  <a:close/>
                  <a:moveTo>
                    <a:pt x="302" y="0"/>
                  </a:moveTo>
                  <a:cubicBezTo>
                    <a:pt x="245" y="0"/>
                    <a:pt x="187" y="58"/>
                    <a:pt x="187" y="115"/>
                  </a:cubicBezTo>
                  <a:cubicBezTo>
                    <a:pt x="187" y="173"/>
                    <a:pt x="0" y="6015"/>
                    <a:pt x="503" y="9777"/>
                  </a:cubicBezTo>
                  <a:cubicBezTo>
                    <a:pt x="991" y="13538"/>
                    <a:pt x="1566" y="18276"/>
                    <a:pt x="1566" y="21535"/>
                  </a:cubicBezTo>
                  <a:cubicBezTo>
                    <a:pt x="1566" y="21564"/>
                    <a:pt x="1579" y="21593"/>
                    <a:pt x="1608" y="21622"/>
                  </a:cubicBezTo>
                  <a:cubicBezTo>
                    <a:pt x="1623" y="21635"/>
                    <a:pt x="1652" y="21650"/>
                    <a:pt x="1694" y="21650"/>
                  </a:cubicBezTo>
                  <a:lnTo>
                    <a:pt x="2255" y="21650"/>
                  </a:lnTo>
                  <a:cubicBezTo>
                    <a:pt x="2326" y="21650"/>
                    <a:pt x="2370" y="21593"/>
                    <a:pt x="2370" y="21521"/>
                  </a:cubicBezTo>
                  <a:lnTo>
                    <a:pt x="2370" y="876"/>
                  </a:lnTo>
                  <a:cubicBezTo>
                    <a:pt x="2370" y="387"/>
                    <a:pt x="1981" y="0"/>
                    <a:pt x="15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1"/>
            <p:cNvSpPr/>
            <p:nvPr/>
          </p:nvSpPr>
          <p:spPr>
            <a:xfrm>
              <a:off x="2601022" y="468863"/>
              <a:ext cx="16209" cy="255648"/>
            </a:xfrm>
            <a:custGeom>
              <a:avLst/>
              <a:gdLst/>
              <a:ahLst/>
              <a:cxnLst/>
              <a:rect l="l" t="t" r="r" b="b"/>
              <a:pathLst>
                <a:path w="417" h="6577" extrusionOk="0">
                  <a:moveTo>
                    <a:pt x="202" y="1"/>
                  </a:moveTo>
                  <a:cubicBezTo>
                    <a:pt x="87" y="1"/>
                    <a:pt x="1" y="101"/>
                    <a:pt x="1" y="216"/>
                  </a:cubicBezTo>
                  <a:lnTo>
                    <a:pt x="1" y="6360"/>
                  </a:lnTo>
                  <a:cubicBezTo>
                    <a:pt x="1" y="6475"/>
                    <a:pt x="87" y="6576"/>
                    <a:pt x="202" y="6576"/>
                  </a:cubicBezTo>
                  <a:cubicBezTo>
                    <a:pt x="331" y="6576"/>
                    <a:pt x="417" y="6475"/>
                    <a:pt x="417" y="6360"/>
                  </a:cubicBezTo>
                  <a:lnTo>
                    <a:pt x="417" y="216"/>
                  </a:lnTo>
                  <a:cubicBezTo>
                    <a:pt x="417" y="101"/>
                    <a:pt x="331" y="1"/>
                    <a:pt x="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1"/>
            <p:cNvSpPr/>
            <p:nvPr/>
          </p:nvSpPr>
          <p:spPr>
            <a:xfrm>
              <a:off x="1967076" y="962204"/>
              <a:ext cx="582661" cy="281807"/>
            </a:xfrm>
            <a:custGeom>
              <a:avLst/>
              <a:gdLst/>
              <a:ahLst/>
              <a:cxnLst/>
              <a:rect l="l" t="t" r="r" b="b"/>
              <a:pathLst>
                <a:path w="14990" h="7250" extrusionOk="0">
                  <a:moveTo>
                    <a:pt x="1" y="0"/>
                  </a:moveTo>
                  <a:lnTo>
                    <a:pt x="1" y="7250"/>
                  </a:lnTo>
                  <a:lnTo>
                    <a:pt x="14989" y="7250"/>
                  </a:lnTo>
                  <a:lnTo>
                    <a:pt x="1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1"/>
            <p:cNvSpPr/>
            <p:nvPr/>
          </p:nvSpPr>
          <p:spPr>
            <a:xfrm>
              <a:off x="1967076" y="962204"/>
              <a:ext cx="242238" cy="281807"/>
            </a:xfrm>
            <a:custGeom>
              <a:avLst/>
              <a:gdLst/>
              <a:ahLst/>
              <a:cxnLst/>
              <a:rect l="l" t="t" r="r" b="b"/>
              <a:pathLst>
                <a:path w="6232" h="7250" extrusionOk="0">
                  <a:moveTo>
                    <a:pt x="1" y="0"/>
                  </a:moveTo>
                  <a:lnTo>
                    <a:pt x="1" y="7250"/>
                  </a:lnTo>
                  <a:lnTo>
                    <a:pt x="6231" y="7250"/>
                  </a:lnTo>
                  <a:lnTo>
                    <a:pt x="6231" y="0"/>
                  </a:lnTo>
                  <a:close/>
                </a:path>
              </a:pathLst>
            </a:custGeom>
            <a:solidFill>
              <a:srgbClr val="5E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1"/>
            <p:cNvSpPr/>
            <p:nvPr/>
          </p:nvSpPr>
          <p:spPr>
            <a:xfrm>
              <a:off x="1962606" y="957734"/>
              <a:ext cx="591563" cy="290748"/>
            </a:xfrm>
            <a:custGeom>
              <a:avLst/>
              <a:gdLst/>
              <a:ahLst/>
              <a:cxnLst/>
              <a:rect l="l" t="t" r="r" b="b"/>
              <a:pathLst>
                <a:path w="15219" h="7480" extrusionOk="0">
                  <a:moveTo>
                    <a:pt x="14989" y="230"/>
                  </a:moveTo>
                  <a:lnTo>
                    <a:pt x="14989" y="7236"/>
                  </a:lnTo>
                  <a:lnTo>
                    <a:pt x="230" y="7236"/>
                  </a:lnTo>
                  <a:lnTo>
                    <a:pt x="230" y="230"/>
                  </a:lnTo>
                  <a:close/>
                  <a:moveTo>
                    <a:pt x="116" y="0"/>
                  </a:moveTo>
                  <a:cubicBezTo>
                    <a:pt x="43" y="0"/>
                    <a:pt x="1" y="43"/>
                    <a:pt x="1" y="115"/>
                  </a:cubicBezTo>
                  <a:lnTo>
                    <a:pt x="1" y="7365"/>
                  </a:lnTo>
                  <a:cubicBezTo>
                    <a:pt x="1" y="7422"/>
                    <a:pt x="43" y="7480"/>
                    <a:pt x="116" y="7480"/>
                  </a:cubicBezTo>
                  <a:lnTo>
                    <a:pt x="15104" y="7480"/>
                  </a:lnTo>
                  <a:cubicBezTo>
                    <a:pt x="15175" y="7480"/>
                    <a:pt x="15219" y="7422"/>
                    <a:pt x="15219" y="7365"/>
                  </a:cubicBezTo>
                  <a:lnTo>
                    <a:pt x="15219" y="115"/>
                  </a:lnTo>
                  <a:cubicBezTo>
                    <a:pt x="15219" y="43"/>
                    <a:pt x="15175" y="0"/>
                    <a:pt x="15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1"/>
            <p:cNvSpPr/>
            <p:nvPr/>
          </p:nvSpPr>
          <p:spPr>
            <a:xfrm>
              <a:off x="2204227" y="1089853"/>
              <a:ext cx="155169" cy="158628"/>
            </a:xfrm>
            <a:custGeom>
              <a:avLst/>
              <a:gdLst/>
              <a:ahLst/>
              <a:cxnLst/>
              <a:rect l="l" t="t" r="r" b="b"/>
              <a:pathLst>
                <a:path w="3992" h="4081" extrusionOk="0">
                  <a:moveTo>
                    <a:pt x="3513" y="0"/>
                  </a:moveTo>
                  <a:cubicBezTo>
                    <a:pt x="3482" y="0"/>
                    <a:pt x="3454" y="11"/>
                    <a:pt x="3432" y="32"/>
                  </a:cubicBezTo>
                  <a:cubicBezTo>
                    <a:pt x="3389" y="89"/>
                    <a:pt x="3389" y="162"/>
                    <a:pt x="3432" y="204"/>
                  </a:cubicBezTo>
                  <a:lnTo>
                    <a:pt x="3705" y="478"/>
                  </a:lnTo>
                  <a:lnTo>
                    <a:pt x="58" y="3866"/>
                  </a:lnTo>
                  <a:cubicBezTo>
                    <a:pt x="1" y="3923"/>
                    <a:pt x="1" y="3995"/>
                    <a:pt x="44" y="4038"/>
                  </a:cubicBezTo>
                  <a:cubicBezTo>
                    <a:pt x="73" y="4067"/>
                    <a:pt x="102" y="4081"/>
                    <a:pt x="130" y="4081"/>
                  </a:cubicBezTo>
                  <a:cubicBezTo>
                    <a:pt x="159" y="4081"/>
                    <a:pt x="188" y="4067"/>
                    <a:pt x="217" y="4052"/>
                  </a:cubicBezTo>
                  <a:lnTo>
                    <a:pt x="3949" y="578"/>
                  </a:lnTo>
                  <a:cubicBezTo>
                    <a:pt x="3978" y="549"/>
                    <a:pt x="3992" y="520"/>
                    <a:pt x="3992" y="491"/>
                  </a:cubicBezTo>
                  <a:cubicBezTo>
                    <a:pt x="3992" y="449"/>
                    <a:pt x="3978" y="420"/>
                    <a:pt x="3963" y="405"/>
                  </a:cubicBezTo>
                  <a:lnTo>
                    <a:pt x="3605" y="32"/>
                  </a:lnTo>
                  <a:cubicBezTo>
                    <a:pt x="3576" y="11"/>
                    <a:pt x="3544" y="0"/>
                    <a:pt x="35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1"/>
            <p:cNvSpPr/>
            <p:nvPr/>
          </p:nvSpPr>
          <p:spPr>
            <a:xfrm>
              <a:off x="2204810" y="957500"/>
              <a:ext cx="125589" cy="227351"/>
            </a:xfrm>
            <a:custGeom>
              <a:avLst/>
              <a:gdLst/>
              <a:ahLst/>
              <a:cxnLst/>
              <a:rect l="l" t="t" r="r" b="b"/>
              <a:pathLst>
                <a:path w="3231" h="5849" extrusionOk="0">
                  <a:moveTo>
                    <a:pt x="109" y="0"/>
                  </a:moveTo>
                  <a:cubicBezTo>
                    <a:pt x="96" y="0"/>
                    <a:pt x="84" y="2"/>
                    <a:pt x="72" y="6"/>
                  </a:cubicBezTo>
                  <a:cubicBezTo>
                    <a:pt x="29" y="35"/>
                    <a:pt x="1" y="78"/>
                    <a:pt x="1" y="121"/>
                  </a:cubicBezTo>
                  <a:lnTo>
                    <a:pt x="1" y="5734"/>
                  </a:lnTo>
                  <a:cubicBezTo>
                    <a:pt x="1" y="5792"/>
                    <a:pt x="58" y="5849"/>
                    <a:pt x="115" y="5849"/>
                  </a:cubicBezTo>
                  <a:cubicBezTo>
                    <a:pt x="187" y="5849"/>
                    <a:pt x="244" y="5792"/>
                    <a:pt x="244" y="5734"/>
                  </a:cubicBezTo>
                  <a:lnTo>
                    <a:pt x="244" y="408"/>
                  </a:lnTo>
                  <a:lnTo>
                    <a:pt x="3015" y="3207"/>
                  </a:lnTo>
                  <a:cubicBezTo>
                    <a:pt x="3037" y="3229"/>
                    <a:pt x="3065" y="3240"/>
                    <a:pt x="3096" y="3240"/>
                  </a:cubicBezTo>
                  <a:cubicBezTo>
                    <a:pt x="3127" y="3240"/>
                    <a:pt x="3159" y="3229"/>
                    <a:pt x="3188" y="3207"/>
                  </a:cubicBezTo>
                  <a:cubicBezTo>
                    <a:pt x="3230" y="3165"/>
                    <a:pt x="3230" y="3092"/>
                    <a:pt x="3188" y="3035"/>
                  </a:cubicBezTo>
                  <a:lnTo>
                    <a:pt x="202" y="35"/>
                  </a:lnTo>
                  <a:cubicBezTo>
                    <a:pt x="181" y="14"/>
                    <a:pt x="144" y="0"/>
                    <a:pt x="1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1"/>
            <p:cNvSpPr/>
            <p:nvPr/>
          </p:nvSpPr>
          <p:spPr>
            <a:xfrm>
              <a:off x="2204810" y="1203277"/>
              <a:ext cx="9523" cy="26237"/>
            </a:xfrm>
            <a:custGeom>
              <a:avLst/>
              <a:gdLst/>
              <a:ahLst/>
              <a:cxnLst/>
              <a:rect l="l" t="t" r="r" b="b"/>
              <a:pathLst>
                <a:path w="245" h="675" extrusionOk="0">
                  <a:moveTo>
                    <a:pt x="115" y="0"/>
                  </a:moveTo>
                  <a:cubicBezTo>
                    <a:pt x="58" y="0"/>
                    <a:pt x="1" y="58"/>
                    <a:pt x="1" y="115"/>
                  </a:cubicBezTo>
                  <a:lnTo>
                    <a:pt x="1" y="560"/>
                  </a:lnTo>
                  <a:cubicBezTo>
                    <a:pt x="1" y="617"/>
                    <a:pt x="58" y="675"/>
                    <a:pt x="115" y="675"/>
                  </a:cubicBezTo>
                  <a:cubicBezTo>
                    <a:pt x="187" y="675"/>
                    <a:pt x="244" y="617"/>
                    <a:pt x="244" y="560"/>
                  </a:cubicBezTo>
                  <a:lnTo>
                    <a:pt x="244" y="115"/>
                  </a:lnTo>
                  <a:cubicBezTo>
                    <a:pt x="244" y="58"/>
                    <a:pt x="187" y="0"/>
                    <a:pt x="1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1"/>
            <p:cNvSpPr/>
            <p:nvPr/>
          </p:nvSpPr>
          <p:spPr>
            <a:xfrm>
              <a:off x="2515078" y="1205920"/>
              <a:ext cx="39647" cy="42563"/>
            </a:xfrm>
            <a:custGeom>
              <a:avLst/>
              <a:gdLst/>
              <a:ahLst/>
              <a:cxnLst/>
              <a:rect l="l" t="t" r="r" b="b"/>
              <a:pathLst>
                <a:path w="1020" h="1095" extrusionOk="0">
                  <a:moveTo>
                    <a:pt x="135" y="0"/>
                  </a:moveTo>
                  <a:cubicBezTo>
                    <a:pt x="105" y="0"/>
                    <a:pt x="72" y="11"/>
                    <a:pt x="43" y="32"/>
                  </a:cubicBezTo>
                  <a:cubicBezTo>
                    <a:pt x="1" y="76"/>
                    <a:pt x="1" y="147"/>
                    <a:pt x="43" y="205"/>
                  </a:cubicBezTo>
                  <a:lnTo>
                    <a:pt x="805" y="1052"/>
                  </a:lnTo>
                  <a:cubicBezTo>
                    <a:pt x="834" y="1081"/>
                    <a:pt x="862" y="1095"/>
                    <a:pt x="891" y="1095"/>
                  </a:cubicBezTo>
                  <a:cubicBezTo>
                    <a:pt x="920" y="1095"/>
                    <a:pt x="948" y="1081"/>
                    <a:pt x="977" y="1066"/>
                  </a:cubicBezTo>
                  <a:cubicBezTo>
                    <a:pt x="1020" y="1023"/>
                    <a:pt x="1020" y="937"/>
                    <a:pt x="977" y="894"/>
                  </a:cubicBezTo>
                  <a:lnTo>
                    <a:pt x="216" y="32"/>
                  </a:lnTo>
                  <a:cubicBezTo>
                    <a:pt x="194" y="11"/>
                    <a:pt x="166" y="0"/>
                    <a:pt x="1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1"/>
            <p:cNvSpPr/>
            <p:nvPr/>
          </p:nvSpPr>
          <p:spPr>
            <a:xfrm>
              <a:off x="2424120" y="1078153"/>
              <a:ext cx="87652" cy="121819"/>
            </a:xfrm>
            <a:custGeom>
              <a:avLst/>
              <a:gdLst/>
              <a:ahLst/>
              <a:cxnLst/>
              <a:rect l="l" t="t" r="r" b="b"/>
              <a:pathLst>
                <a:path w="2255" h="3134" extrusionOk="0">
                  <a:moveTo>
                    <a:pt x="676" y="1"/>
                  </a:moveTo>
                  <a:cubicBezTo>
                    <a:pt x="643" y="1"/>
                    <a:pt x="612" y="15"/>
                    <a:pt x="589" y="46"/>
                  </a:cubicBezTo>
                  <a:lnTo>
                    <a:pt x="44" y="706"/>
                  </a:lnTo>
                  <a:cubicBezTo>
                    <a:pt x="0" y="750"/>
                    <a:pt x="15" y="821"/>
                    <a:pt x="44" y="865"/>
                  </a:cubicBezTo>
                  <a:lnTo>
                    <a:pt x="2025" y="3090"/>
                  </a:lnTo>
                  <a:cubicBezTo>
                    <a:pt x="2054" y="3118"/>
                    <a:pt x="2083" y="3133"/>
                    <a:pt x="2111" y="3133"/>
                  </a:cubicBezTo>
                  <a:cubicBezTo>
                    <a:pt x="2140" y="3133"/>
                    <a:pt x="2169" y="3118"/>
                    <a:pt x="2197" y="3104"/>
                  </a:cubicBezTo>
                  <a:cubicBezTo>
                    <a:pt x="2240" y="3047"/>
                    <a:pt x="2255" y="2975"/>
                    <a:pt x="2211" y="2932"/>
                  </a:cubicBezTo>
                  <a:lnTo>
                    <a:pt x="287" y="779"/>
                  </a:lnTo>
                  <a:lnTo>
                    <a:pt x="775" y="204"/>
                  </a:lnTo>
                  <a:cubicBezTo>
                    <a:pt x="819" y="147"/>
                    <a:pt x="804" y="75"/>
                    <a:pt x="762" y="32"/>
                  </a:cubicBezTo>
                  <a:cubicBezTo>
                    <a:pt x="735" y="12"/>
                    <a:pt x="705" y="1"/>
                    <a:pt x="6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1"/>
            <p:cNvSpPr/>
            <p:nvPr/>
          </p:nvSpPr>
          <p:spPr>
            <a:xfrm>
              <a:off x="2459843" y="1013629"/>
              <a:ext cx="49132" cy="56284"/>
            </a:xfrm>
            <a:custGeom>
              <a:avLst/>
              <a:gdLst/>
              <a:ahLst/>
              <a:cxnLst/>
              <a:rect l="l" t="t" r="r" b="b"/>
              <a:pathLst>
                <a:path w="1264" h="1448" extrusionOk="0">
                  <a:moveTo>
                    <a:pt x="1130" y="0"/>
                  </a:moveTo>
                  <a:cubicBezTo>
                    <a:pt x="1094" y="0"/>
                    <a:pt x="1059" y="16"/>
                    <a:pt x="1034" y="41"/>
                  </a:cubicBezTo>
                  <a:lnTo>
                    <a:pt x="44" y="1247"/>
                  </a:lnTo>
                  <a:cubicBezTo>
                    <a:pt x="0" y="1304"/>
                    <a:pt x="15" y="1376"/>
                    <a:pt x="57" y="1419"/>
                  </a:cubicBezTo>
                  <a:cubicBezTo>
                    <a:pt x="86" y="1434"/>
                    <a:pt x="115" y="1448"/>
                    <a:pt x="144" y="1448"/>
                  </a:cubicBezTo>
                  <a:cubicBezTo>
                    <a:pt x="172" y="1448"/>
                    <a:pt x="216" y="1434"/>
                    <a:pt x="230" y="1405"/>
                  </a:cubicBezTo>
                  <a:lnTo>
                    <a:pt x="1221" y="199"/>
                  </a:lnTo>
                  <a:cubicBezTo>
                    <a:pt x="1263" y="142"/>
                    <a:pt x="1250" y="69"/>
                    <a:pt x="1206" y="27"/>
                  </a:cubicBezTo>
                  <a:cubicBezTo>
                    <a:pt x="1182" y="8"/>
                    <a:pt x="1155" y="0"/>
                    <a:pt x="11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1"/>
            <p:cNvSpPr/>
            <p:nvPr/>
          </p:nvSpPr>
          <p:spPr>
            <a:xfrm>
              <a:off x="2520093" y="957617"/>
              <a:ext cx="34633" cy="39220"/>
            </a:xfrm>
            <a:custGeom>
              <a:avLst/>
              <a:gdLst/>
              <a:ahLst/>
              <a:cxnLst/>
              <a:rect l="l" t="t" r="r" b="b"/>
              <a:pathLst>
                <a:path w="891" h="1009" extrusionOk="0">
                  <a:moveTo>
                    <a:pt x="760" y="1"/>
                  </a:moveTo>
                  <a:cubicBezTo>
                    <a:pt x="730" y="1"/>
                    <a:pt x="699" y="15"/>
                    <a:pt x="676" y="46"/>
                  </a:cubicBezTo>
                  <a:lnTo>
                    <a:pt x="44" y="807"/>
                  </a:lnTo>
                  <a:cubicBezTo>
                    <a:pt x="1" y="865"/>
                    <a:pt x="1" y="936"/>
                    <a:pt x="58" y="980"/>
                  </a:cubicBezTo>
                  <a:cubicBezTo>
                    <a:pt x="73" y="993"/>
                    <a:pt x="102" y="1008"/>
                    <a:pt x="130" y="1008"/>
                  </a:cubicBezTo>
                  <a:cubicBezTo>
                    <a:pt x="159" y="1008"/>
                    <a:pt x="202" y="993"/>
                    <a:pt x="217" y="965"/>
                  </a:cubicBezTo>
                  <a:lnTo>
                    <a:pt x="862" y="189"/>
                  </a:lnTo>
                  <a:cubicBezTo>
                    <a:pt x="891" y="147"/>
                    <a:pt x="891" y="61"/>
                    <a:pt x="833" y="32"/>
                  </a:cubicBezTo>
                  <a:cubicBezTo>
                    <a:pt x="813" y="12"/>
                    <a:pt x="787" y="1"/>
                    <a:pt x="7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1"/>
            <p:cNvSpPr/>
            <p:nvPr/>
          </p:nvSpPr>
          <p:spPr>
            <a:xfrm>
              <a:off x="1889489" y="1071001"/>
              <a:ext cx="93249" cy="127260"/>
            </a:xfrm>
            <a:custGeom>
              <a:avLst/>
              <a:gdLst/>
              <a:ahLst/>
              <a:cxnLst/>
              <a:rect l="l" t="t" r="r" b="b"/>
              <a:pathLst>
                <a:path w="2399" h="3274" extrusionOk="0">
                  <a:moveTo>
                    <a:pt x="1566" y="0"/>
                  </a:moveTo>
                  <a:lnTo>
                    <a:pt x="402" y="704"/>
                  </a:lnTo>
                  <a:lnTo>
                    <a:pt x="0" y="2915"/>
                  </a:lnTo>
                  <a:lnTo>
                    <a:pt x="1997" y="3274"/>
                  </a:lnTo>
                  <a:lnTo>
                    <a:pt x="2399" y="1078"/>
                  </a:lnTo>
                  <a:lnTo>
                    <a:pt x="156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1"/>
            <p:cNvSpPr/>
            <p:nvPr/>
          </p:nvSpPr>
          <p:spPr>
            <a:xfrm>
              <a:off x="1884475" y="1066104"/>
              <a:ext cx="103278" cy="137211"/>
            </a:xfrm>
            <a:custGeom>
              <a:avLst/>
              <a:gdLst/>
              <a:ahLst/>
              <a:cxnLst/>
              <a:rect l="l" t="t" r="r" b="b"/>
              <a:pathLst>
                <a:path w="2657" h="3530" extrusionOk="0">
                  <a:moveTo>
                    <a:pt x="1666" y="285"/>
                  </a:moveTo>
                  <a:lnTo>
                    <a:pt x="2398" y="1232"/>
                  </a:lnTo>
                  <a:lnTo>
                    <a:pt x="2024" y="3271"/>
                  </a:lnTo>
                  <a:lnTo>
                    <a:pt x="259" y="2940"/>
                  </a:lnTo>
                  <a:lnTo>
                    <a:pt x="646" y="901"/>
                  </a:lnTo>
                  <a:lnTo>
                    <a:pt x="1666" y="285"/>
                  </a:lnTo>
                  <a:close/>
                  <a:moveTo>
                    <a:pt x="1704" y="1"/>
                  </a:moveTo>
                  <a:cubicBezTo>
                    <a:pt x="1683" y="1"/>
                    <a:pt x="1660" y="9"/>
                    <a:pt x="1637" y="26"/>
                  </a:cubicBezTo>
                  <a:lnTo>
                    <a:pt x="474" y="729"/>
                  </a:lnTo>
                  <a:cubicBezTo>
                    <a:pt x="445" y="744"/>
                    <a:pt x="417" y="773"/>
                    <a:pt x="417" y="815"/>
                  </a:cubicBezTo>
                  <a:lnTo>
                    <a:pt x="1" y="3012"/>
                  </a:lnTo>
                  <a:cubicBezTo>
                    <a:pt x="1" y="3041"/>
                    <a:pt x="15" y="3070"/>
                    <a:pt x="29" y="3099"/>
                  </a:cubicBezTo>
                  <a:cubicBezTo>
                    <a:pt x="43" y="3127"/>
                    <a:pt x="72" y="3141"/>
                    <a:pt x="101" y="3156"/>
                  </a:cubicBezTo>
                  <a:lnTo>
                    <a:pt x="2097" y="3514"/>
                  </a:lnTo>
                  <a:cubicBezTo>
                    <a:pt x="2111" y="3529"/>
                    <a:pt x="2111" y="3529"/>
                    <a:pt x="2126" y="3529"/>
                  </a:cubicBezTo>
                  <a:cubicBezTo>
                    <a:pt x="2183" y="3529"/>
                    <a:pt x="2225" y="3486"/>
                    <a:pt x="2240" y="3428"/>
                  </a:cubicBezTo>
                  <a:lnTo>
                    <a:pt x="2656" y="1217"/>
                  </a:lnTo>
                  <a:cubicBezTo>
                    <a:pt x="2656" y="1189"/>
                    <a:pt x="2642" y="1160"/>
                    <a:pt x="2627" y="1131"/>
                  </a:cubicBezTo>
                  <a:lnTo>
                    <a:pt x="1795" y="55"/>
                  </a:lnTo>
                  <a:cubicBezTo>
                    <a:pt x="1769" y="20"/>
                    <a:pt x="1738" y="1"/>
                    <a:pt x="17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565"/>
        <p:cNvGrpSpPr/>
        <p:nvPr/>
      </p:nvGrpSpPr>
      <p:grpSpPr>
        <a:xfrm>
          <a:off x="0" y="0"/>
          <a:ext cx="0" cy="0"/>
          <a:chOff x="0" y="0"/>
          <a:chExt cx="0" cy="0"/>
        </a:xfrm>
      </p:grpSpPr>
      <p:sp>
        <p:nvSpPr>
          <p:cNvPr id="2566" name="Google Shape;2566;p52"/>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2"/>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Project Goals</a:t>
            </a:r>
            <a:endParaRPr/>
          </a:p>
        </p:txBody>
      </p:sp>
      <p:sp>
        <p:nvSpPr>
          <p:cNvPr id="2568" name="Google Shape;2568;p52"/>
          <p:cNvSpPr txBox="1">
            <a:spLocks noGrp="1"/>
          </p:cNvSpPr>
          <p:nvPr>
            <p:ph type="subTitle" idx="1"/>
          </p:nvPr>
        </p:nvSpPr>
        <p:spPr>
          <a:xfrm>
            <a:off x="742575" y="3337450"/>
            <a:ext cx="1968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Despite being red, Mars is a cold place</a:t>
            </a:r>
            <a:endParaRPr/>
          </a:p>
        </p:txBody>
      </p:sp>
      <p:sp>
        <p:nvSpPr>
          <p:cNvPr id="2569" name="Google Shape;2569;p52"/>
          <p:cNvSpPr txBox="1">
            <a:spLocks noGrp="1"/>
          </p:cNvSpPr>
          <p:nvPr>
            <p:ph type="title" idx="2"/>
          </p:nvPr>
        </p:nvSpPr>
        <p:spPr>
          <a:xfrm>
            <a:off x="742637" y="2917800"/>
            <a:ext cx="19689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Trust</a:t>
            </a:r>
            <a:endParaRPr/>
          </a:p>
        </p:txBody>
      </p:sp>
      <p:sp>
        <p:nvSpPr>
          <p:cNvPr id="2570" name="Google Shape;2570;p52"/>
          <p:cNvSpPr txBox="1">
            <a:spLocks noGrp="1"/>
          </p:cNvSpPr>
          <p:nvPr>
            <p:ph type="subTitle" idx="3"/>
          </p:nvPr>
        </p:nvSpPr>
        <p:spPr>
          <a:xfrm>
            <a:off x="3587525" y="3337450"/>
            <a:ext cx="1968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Venus is the second planet from the Sun</a:t>
            </a:r>
            <a:endParaRPr/>
          </a:p>
        </p:txBody>
      </p:sp>
      <p:sp>
        <p:nvSpPr>
          <p:cNvPr id="2571" name="Google Shape;2571;p52"/>
          <p:cNvSpPr txBox="1">
            <a:spLocks noGrp="1"/>
          </p:cNvSpPr>
          <p:nvPr>
            <p:ph type="title" idx="4"/>
          </p:nvPr>
        </p:nvSpPr>
        <p:spPr>
          <a:xfrm>
            <a:off x="3587587" y="2917800"/>
            <a:ext cx="19689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Relevance</a:t>
            </a:r>
            <a:endParaRPr/>
          </a:p>
        </p:txBody>
      </p:sp>
      <p:sp>
        <p:nvSpPr>
          <p:cNvPr id="2572" name="Google Shape;2572;p52"/>
          <p:cNvSpPr txBox="1">
            <a:spLocks noGrp="1"/>
          </p:cNvSpPr>
          <p:nvPr>
            <p:ph type="subTitle" idx="5"/>
          </p:nvPr>
        </p:nvSpPr>
        <p:spPr>
          <a:xfrm>
            <a:off x="6407650" y="3337450"/>
            <a:ext cx="1968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Font typeface="Arial"/>
              <a:buNone/>
            </a:pPr>
            <a:r>
              <a:rPr lang="en"/>
              <a:t>Mercury is the closest planet to the Sun</a:t>
            </a:r>
            <a:endParaRPr/>
          </a:p>
        </p:txBody>
      </p:sp>
      <p:sp>
        <p:nvSpPr>
          <p:cNvPr id="2573" name="Google Shape;2573;p52"/>
          <p:cNvSpPr txBox="1">
            <a:spLocks noGrp="1"/>
          </p:cNvSpPr>
          <p:nvPr>
            <p:ph type="title" idx="6"/>
          </p:nvPr>
        </p:nvSpPr>
        <p:spPr>
          <a:xfrm>
            <a:off x="6407712" y="2917800"/>
            <a:ext cx="1968900" cy="36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Authority</a:t>
            </a:r>
            <a:endParaRPr/>
          </a:p>
        </p:txBody>
      </p:sp>
      <p:grpSp>
        <p:nvGrpSpPr>
          <p:cNvPr id="2574" name="Google Shape;2574;p52"/>
          <p:cNvGrpSpPr/>
          <p:nvPr/>
        </p:nvGrpSpPr>
        <p:grpSpPr>
          <a:xfrm>
            <a:off x="6996588" y="2127199"/>
            <a:ext cx="779935" cy="630733"/>
            <a:chOff x="6996588" y="1822399"/>
            <a:chExt cx="779935" cy="630733"/>
          </a:xfrm>
        </p:grpSpPr>
        <p:sp>
          <p:nvSpPr>
            <p:cNvPr id="2575" name="Google Shape;2575;p52"/>
            <p:cNvSpPr/>
            <p:nvPr/>
          </p:nvSpPr>
          <p:spPr>
            <a:xfrm>
              <a:off x="6996588" y="1822399"/>
              <a:ext cx="779935" cy="630733"/>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76" name="Google Shape;2576;p52"/>
            <p:cNvGrpSpPr/>
            <p:nvPr/>
          </p:nvGrpSpPr>
          <p:grpSpPr>
            <a:xfrm>
              <a:off x="7208517" y="1996583"/>
              <a:ext cx="367255" cy="282364"/>
              <a:chOff x="1781317" y="3391400"/>
              <a:chExt cx="367255" cy="282364"/>
            </a:xfrm>
          </p:grpSpPr>
          <p:sp>
            <p:nvSpPr>
              <p:cNvPr id="2577" name="Google Shape;2577;p52"/>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2"/>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2"/>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2"/>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2"/>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2"/>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83" name="Google Shape;2583;p52"/>
          <p:cNvGrpSpPr/>
          <p:nvPr/>
        </p:nvGrpSpPr>
        <p:grpSpPr>
          <a:xfrm>
            <a:off x="4210404" y="2127186"/>
            <a:ext cx="752346" cy="630758"/>
            <a:chOff x="4210404" y="1822386"/>
            <a:chExt cx="752346" cy="630758"/>
          </a:xfrm>
        </p:grpSpPr>
        <p:sp>
          <p:nvSpPr>
            <p:cNvPr id="2584" name="Google Shape;2584;p52"/>
            <p:cNvSpPr/>
            <p:nvPr/>
          </p:nvSpPr>
          <p:spPr>
            <a:xfrm flipH="1">
              <a:off x="4210404" y="1822386"/>
              <a:ext cx="752346" cy="630758"/>
            </a:xfrm>
            <a:custGeom>
              <a:avLst/>
              <a:gdLst/>
              <a:ahLst/>
              <a:cxnLst/>
              <a:rect l="l" t="t" r="r" b="b"/>
              <a:pathLst>
                <a:path w="50215" h="42163" extrusionOk="0">
                  <a:moveTo>
                    <a:pt x="25306" y="1"/>
                  </a:moveTo>
                  <a:cubicBezTo>
                    <a:pt x="21389" y="1"/>
                    <a:pt x="16865" y="1505"/>
                    <a:pt x="11812" y="5314"/>
                  </a:cubicBezTo>
                  <a:cubicBezTo>
                    <a:pt x="11812" y="5314"/>
                    <a:pt x="5037" y="10895"/>
                    <a:pt x="2513" y="17785"/>
                  </a:cubicBezTo>
                  <a:cubicBezTo>
                    <a:pt x="1" y="24674"/>
                    <a:pt x="1933" y="32416"/>
                    <a:pt x="7765" y="37225"/>
                  </a:cubicBezTo>
                  <a:cubicBezTo>
                    <a:pt x="13586" y="42045"/>
                    <a:pt x="22237" y="39374"/>
                    <a:pt x="30388" y="41466"/>
                  </a:cubicBezTo>
                  <a:cubicBezTo>
                    <a:pt x="32177" y="41925"/>
                    <a:pt x="33958" y="42163"/>
                    <a:pt x="35668" y="42163"/>
                  </a:cubicBezTo>
                  <a:cubicBezTo>
                    <a:pt x="41740" y="42163"/>
                    <a:pt x="46916" y="39171"/>
                    <a:pt x="48362" y="32518"/>
                  </a:cubicBezTo>
                  <a:cubicBezTo>
                    <a:pt x="50215" y="23981"/>
                    <a:pt x="44349" y="22207"/>
                    <a:pt x="41552" y="13385"/>
                  </a:cubicBezTo>
                  <a:cubicBezTo>
                    <a:pt x="39636" y="7323"/>
                    <a:pt x="33946" y="1"/>
                    <a:pt x="25306"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85" name="Google Shape;2585;p52"/>
            <p:cNvGrpSpPr/>
            <p:nvPr/>
          </p:nvGrpSpPr>
          <p:grpSpPr>
            <a:xfrm>
              <a:off x="4401298" y="1970228"/>
              <a:ext cx="341472" cy="335074"/>
              <a:chOff x="1329585" y="1989925"/>
              <a:chExt cx="341472" cy="335074"/>
            </a:xfrm>
          </p:grpSpPr>
          <p:sp>
            <p:nvSpPr>
              <p:cNvPr id="2586" name="Google Shape;2586;p52"/>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2"/>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2"/>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89" name="Google Shape;2589;p52"/>
          <p:cNvGrpSpPr/>
          <p:nvPr/>
        </p:nvGrpSpPr>
        <p:grpSpPr>
          <a:xfrm rot="693945">
            <a:off x="2078898" y="273965"/>
            <a:ext cx="1874668" cy="843674"/>
            <a:chOff x="7202475" y="2908000"/>
            <a:chExt cx="344475" cy="155025"/>
          </a:xfrm>
        </p:grpSpPr>
        <p:sp>
          <p:nvSpPr>
            <p:cNvPr id="2590" name="Google Shape;2590;p52"/>
            <p:cNvSpPr/>
            <p:nvPr/>
          </p:nvSpPr>
          <p:spPr>
            <a:xfrm>
              <a:off x="7223775" y="2953375"/>
              <a:ext cx="313225" cy="109650"/>
            </a:xfrm>
            <a:custGeom>
              <a:avLst/>
              <a:gdLst/>
              <a:ahLst/>
              <a:cxnLst/>
              <a:rect l="l" t="t" r="r" b="b"/>
              <a:pathLst>
                <a:path w="12529" h="4386" extrusionOk="0">
                  <a:moveTo>
                    <a:pt x="12495" y="0"/>
                  </a:moveTo>
                  <a:lnTo>
                    <a:pt x="2650" y="1307"/>
                  </a:lnTo>
                  <a:cubicBezTo>
                    <a:pt x="2183" y="1376"/>
                    <a:pt x="1751" y="1638"/>
                    <a:pt x="1490" y="2024"/>
                  </a:cubicBezTo>
                  <a:lnTo>
                    <a:pt x="46" y="4116"/>
                  </a:lnTo>
                  <a:cubicBezTo>
                    <a:pt x="0" y="4195"/>
                    <a:pt x="12" y="4286"/>
                    <a:pt x="91" y="4343"/>
                  </a:cubicBezTo>
                  <a:cubicBezTo>
                    <a:pt x="103" y="4343"/>
                    <a:pt x="103" y="4354"/>
                    <a:pt x="114" y="4354"/>
                  </a:cubicBezTo>
                  <a:cubicBezTo>
                    <a:pt x="168" y="4375"/>
                    <a:pt x="224" y="4385"/>
                    <a:pt x="279" y="4385"/>
                  </a:cubicBezTo>
                  <a:cubicBezTo>
                    <a:pt x="431" y="4385"/>
                    <a:pt x="576" y="4309"/>
                    <a:pt x="660" y="4184"/>
                  </a:cubicBezTo>
                  <a:lnTo>
                    <a:pt x="2001" y="2251"/>
                  </a:lnTo>
                  <a:cubicBezTo>
                    <a:pt x="2160" y="2024"/>
                    <a:pt x="2410" y="1865"/>
                    <a:pt x="2683" y="1819"/>
                  </a:cubicBezTo>
                  <a:lnTo>
                    <a:pt x="12528" y="432"/>
                  </a:lnTo>
                  <a:lnTo>
                    <a:pt x="124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2"/>
            <p:cNvSpPr/>
            <p:nvPr/>
          </p:nvSpPr>
          <p:spPr>
            <a:xfrm>
              <a:off x="7204175" y="2970125"/>
              <a:ext cx="324300" cy="67425"/>
            </a:xfrm>
            <a:custGeom>
              <a:avLst/>
              <a:gdLst/>
              <a:ahLst/>
              <a:cxnLst/>
              <a:rect l="l" t="t" r="r" b="b"/>
              <a:pathLst>
                <a:path w="12972" h="2697" extrusionOk="0">
                  <a:moveTo>
                    <a:pt x="9963" y="0"/>
                  </a:moveTo>
                  <a:cubicBezTo>
                    <a:pt x="9950" y="0"/>
                    <a:pt x="9937" y="0"/>
                    <a:pt x="9925" y="1"/>
                  </a:cubicBezTo>
                  <a:lnTo>
                    <a:pt x="0" y="160"/>
                  </a:lnTo>
                  <a:lnTo>
                    <a:pt x="23" y="592"/>
                  </a:lnTo>
                  <a:lnTo>
                    <a:pt x="9959" y="513"/>
                  </a:lnTo>
                  <a:cubicBezTo>
                    <a:pt x="10243" y="513"/>
                    <a:pt x="10516" y="626"/>
                    <a:pt x="10709" y="831"/>
                  </a:cubicBezTo>
                  <a:lnTo>
                    <a:pt x="12312" y="2547"/>
                  </a:lnTo>
                  <a:cubicBezTo>
                    <a:pt x="12404" y="2646"/>
                    <a:pt x="12526" y="2697"/>
                    <a:pt x="12651" y="2697"/>
                  </a:cubicBezTo>
                  <a:cubicBezTo>
                    <a:pt x="12728" y="2697"/>
                    <a:pt x="12807" y="2677"/>
                    <a:pt x="12880" y="2638"/>
                  </a:cubicBezTo>
                  <a:cubicBezTo>
                    <a:pt x="12892" y="2627"/>
                    <a:pt x="12903" y="2627"/>
                    <a:pt x="12903" y="2616"/>
                  </a:cubicBezTo>
                  <a:cubicBezTo>
                    <a:pt x="12971" y="2559"/>
                    <a:pt x="12971" y="2456"/>
                    <a:pt x="12915" y="2400"/>
                  </a:cubicBezTo>
                  <a:lnTo>
                    <a:pt x="11175" y="536"/>
                  </a:lnTo>
                  <a:cubicBezTo>
                    <a:pt x="10865" y="192"/>
                    <a:pt x="10426" y="0"/>
                    <a:pt x="996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2"/>
            <p:cNvSpPr/>
            <p:nvPr/>
          </p:nvSpPr>
          <p:spPr>
            <a:xfrm>
              <a:off x="7336900" y="2989725"/>
              <a:ext cx="20775" cy="30450"/>
            </a:xfrm>
            <a:custGeom>
              <a:avLst/>
              <a:gdLst/>
              <a:ahLst/>
              <a:cxnLst/>
              <a:rect l="l" t="t" r="r" b="b"/>
              <a:pathLst>
                <a:path w="831" h="1218" extrusionOk="0">
                  <a:moveTo>
                    <a:pt x="588" y="0"/>
                  </a:moveTo>
                  <a:cubicBezTo>
                    <a:pt x="279" y="0"/>
                    <a:pt x="118" y="278"/>
                    <a:pt x="57" y="502"/>
                  </a:cubicBezTo>
                  <a:cubicBezTo>
                    <a:pt x="0" y="710"/>
                    <a:pt x="188" y="1218"/>
                    <a:pt x="409" y="1218"/>
                  </a:cubicBezTo>
                  <a:cubicBezTo>
                    <a:pt x="454" y="1218"/>
                    <a:pt x="500" y="1197"/>
                    <a:pt x="546" y="1149"/>
                  </a:cubicBezTo>
                  <a:cubicBezTo>
                    <a:pt x="818" y="866"/>
                    <a:pt x="830" y="35"/>
                    <a:pt x="705" y="13"/>
                  </a:cubicBezTo>
                  <a:cubicBezTo>
                    <a:pt x="664" y="4"/>
                    <a:pt x="625" y="0"/>
                    <a:pt x="588"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2"/>
            <p:cNvSpPr/>
            <p:nvPr/>
          </p:nvSpPr>
          <p:spPr>
            <a:xfrm>
              <a:off x="7335475" y="2988325"/>
              <a:ext cx="23325" cy="33275"/>
            </a:xfrm>
            <a:custGeom>
              <a:avLst/>
              <a:gdLst/>
              <a:ahLst/>
              <a:cxnLst/>
              <a:rect l="l" t="t" r="r" b="b"/>
              <a:pathLst>
                <a:path w="933" h="1331" extrusionOk="0">
                  <a:moveTo>
                    <a:pt x="751" y="114"/>
                  </a:moveTo>
                  <a:cubicBezTo>
                    <a:pt x="762" y="137"/>
                    <a:pt x="785" y="205"/>
                    <a:pt x="785" y="364"/>
                  </a:cubicBezTo>
                  <a:cubicBezTo>
                    <a:pt x="785" y="637"/>
                    <a:pt x="716" y="1013"/>
                    <a:pt x="569" y="1172"/>
                  </a:cubicBezTo>
                  <a:cubicBezTo>
                    <a:pt x="524" y="1210"/>
                    <a:pt x="490" y="1223"/>
                    <a:pt x="463" y="1223"/>
                  </a:cubicBezTo>
                  <a:cubicBezTo>
                    <a:pt x="441" y="1223"/>
                    <a:pt x="425" y="1215"/>
                    <a:pt x="410" y="1205"/>
                  </a:cubicBezTo>
                  <a:cubicBezTo>
                    <a:pt x="251" y="1114"/>
                    <a:pt x="114" y="728"/>
                    <a:pt x="171" y="569"/>
                  </a:cubicBezTo>
                  <a:cubicBezTo>
                    <a:pt x="193" y="455"/>
                    <a:pt x="330" y="114"/>
                    <a:pt x="660" y="114"/>
                  </a:cubicBezTo>
                  <a:close/>
                  <a:moveTo>
                    <a:pt x="654" y="1"/>
                  </a:moveTo>
                  <a:cubicBezTo>
                    <a:pt x="254" y="1"/>
                    <a:pt x="98" y="411"/>
                    <a:pt x="57" y="546"/>
                  </a:cubicBezTo>
                  <a:cubicBezTo>
                    <a:pt x="1" y="740"/>
                    <a:pt x="148" y="1172"/>
                    <a:pt x="353" y="1296"/>
                  </a:cubicBezTo>
                  <a:cubicBezTo>
                    <a:pt x="387" y="1319"/>
                    <a:pt x="433" y="1331"/>
                    <a:pt x="466" y="1331"/>
                  </a:cubicBezTo>
                  <a:cubicBezTo>
                    <a:pt x="523" y="1331"/>
                    <a:pt x="592" y="1296"/>
                    <a:pt x="637" y="1240"/>
                  </a:cubicBezTo>
                  <a:cubicBezTo>
                    <a:pt x="887" y="990"/>
                    <a:pt x="933" y="341"/>
                    <a:pt x="865" y="114"/>
                  </a:cubicBezTo>
                  <a:cubicBezTo>
                    <a:pt x="842" y="58"/>
                    <a:pt x="807" y="23"/>
                    <a:pt x="774" y="12"/>
                  </a:cubicBezTo>
                  <a:cubicBezTo>
                    <a:pt x="732" y="4"/>
                    <a:pt x="692" y="1"/>
                    <a:pt x="6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2"/>
            <p:cNvSpPr/>
            <p:nvPr/>
          </p:nvSpPr>
          <p:spPr>
            <a:xfrm>
              <a:off x="7394600" y="2986550"/>
              <a:ext cx="22950" cy="29925"/>
            </a:xfrm>
            <a:custGeom>
              <a:avLst/>
              <a:gdLst/>
              <a:ahLst/>
              <a:cxnLst/>
              <a:rect l="l" t="t" r="r" b="b"/>
              <a:pathLst>
                <a:path w="918" h="1197" extrusionOk="0">
                  <a:moveTo>
                    <a:pt x="282" y="1"/>
                  </a:moveTo>
                  <a:cubicBezTo>
                    <a:pt x="233" y="1"/>
                    <a:pt x="180" y="9"/>
                    <a:pt x="125" y="26"/>
                  </a:cubicBezTo>
                  <a:cubicBezTo>
                    <a:pt x="0" y="71"/>
                    <a:pt x="114" y="890"/>
                    <a:pt x="420" y="1140"/>
                  </a:cubicBezTo>
                  <a:cubicBezTo>
                    <a:pt x="466" y="1179"/>
                    <a:pt x="510" y="1196"/>
                    <a:pt x="550" y="1196"/>
                  </a:cubicBezTo>
                  <a:cubicBezTo>
                    <a:pt x="782" y="1196"/>
                    <a:pt x="917" y="639"/>
                    <a:pt x="830" y="435"/>
                  </a:cubicBezTo>
                  <a:cubicBezTo>
                    <a:pt x="743" y="242"/>
                    <a:pt x="558" y="1"/>
                    <a:pt x="282"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2"/>
            <p:cNvSpPr/>
            <p:nvPr/>
          </p:nvSpPr>
          <p:spPr>
            <a:xfrm>
              <a:off x="7394300" y="2985275"/>
              <a:ext cx="24200" cy="32625"/>
            </a:xfrm>
            <a:custGeom>
              <a:avLst/>
              <a:gdLst/>
              <a:ahLst/>
              <a:cxnLst/>
              <a:rect l="l" t="t" r="r" b="b"/>
              <a:pathLst>
                <a:path w="968" h="1305" extrusionOk="0">
                  <a:moveTo>
                    <a:pt x="304" y="109"/>
                  </a:moveTo>
                  <a:cubicBezTo>
                    <a:pt x="588" y="109"/>
                    <a:pt x="746" y="411"/>
                    <a:pt x="785" y="509"/>
                  </a:cubicBezTo>
                  <a:cubicBezTo>
                    <a:pt x="853" y="657"/>
                    <a:pt x="773" y="1055"/>
                    <a:pt x="626" y="1168"/>
                  </a:cubicBezTo>
                  <a:cubicBezTo>
                    <a:pt x="608" y="1180"/>
                    <a:pt x="586" y="1193"/>
                    <a:pt x="558" y="1193"/>
                  </a:cubicBezTo>
                  <a:cubicBezTo>
                    <a:pt x="533" y="1193"/>
                    <a:pt x="504" y="1183"/>
                    <a:pt x="467" y="1157"/>
                  </a:cubicBezTo>
                  <a:cubicBezTo>
                    <a:pt x="182" y="918"/>
                    <a:pt x="103" y="213"/>
                    <a:pt x="160" y="134"/>
                  </a:cubicBezTo>
                  <a:cubicBezTo>
                    <a:pt x="211" y="117"/>
                    <a:pt x="259" y="109"/>
                    <a:pt x="304" y="109"/>
                  </a:cubicBezTo>
                  <a:close/>
                  <a:moveTo>
                    <a:pt x="297" y="0"/>
                  </a:moveTo>
                  <a:cubicBezTo>
                    <a:pt x="239" y="0"/>
                    <a:pt x="178" y="10"/>
                    <a:pt x="114" y="31"/>
                  </a:cubicBezTo>
                  <a:cubicBezTo>
                    <a:pt x="80" y="43"/>
                    <a:pt x="58" y="77"/>
                    <a:pt x="46" y="145"/>
                  </a:cubicBezTo>
                  <a:cubicBezTo>
                    <a:pt x="0" y="372"/>
                    <a:pt x="126" y="1009"/>
                    <a:pt x="399" y="1236"/>
                  </a:cubicBezTo>
                  <a:cubicBezTo>
                    <a:pt x="455" y="1282"/>
                    <a:pt x="512" y="1305"/>
                    <a:pt x="558" y="1305"/>
                  </a:cubicBezTo>
                  <a:cubicBezTo>
                    <a:pt x="603" y="1305"/>
                    <a:pt x="649" y="1282"/>
                    <a:pt x="694" y="1259"/>
                  </a:cubicBezTo>
                  <a:cubicBezTo>
                    <a:pt x="876" y="1112"/>
                    <a:pt x="967" y="657"/>
                    <a:pt x="887" y="463"/>
                  </a:cubicBezTo>
                  <a:cubicBezTo>
                    <a:pt x="784" y="228"/>
                    <a:pt x="579" y="0"/>
                    <a:pt x="2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2"/>
            <p:cNvSpPr/>
            <p:nvPr/>
          </p:nvSpPr>
          <p:spPr>
            <a:xfrm>
              <a:off x="7339150" y="2994000"/>
              <a:ext cx="5450" cy="15950"/>
            </a:xfrm>
            <a:custGeom>
              <a:avLst/>
              <a:gdLst/>
              <a:ahLst/>
              <a:cxnLst/>
              <a:rect l="l" t="t" r="r" b="b"/>
              <a:pathLst>
                <a:path w="218" h="638" extrusionOk="0">
                  <a:moveTo>
                    <a:pt x="217" y="1"/>
                  </a:moveTo>
                  <a:lnTo>
                    <a:pt x="217" y="1"/>
                  </a:lnTo>
                  <a:cubicBezTo>
                    <a:pt x="92" y="114"/>
                    <a:pt x="35" y="274"/>
                    <a:pt x="24" y="342"/>
                  </a:cubicBezTo>
                  <a:cubicBezTo>
                    <a:pt x="1" y="410"/>
                    <a:pt x="13" y="524"/>
                    <a:pt x="46" y="637"/>
                  </a:cubicBezTo>
                  <a:cubicBezTo>
                    <a:pt x="126" y="433"/>
                    <a:pt x="183" y="228"/>
                    <a:pt x="217"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2"/>
            <p:cNvSpPr/>
            <p:nvPr/>
          </p:nvSpPr>
          <p:spPr>
            <a:xfrm>
              <a:off x="7336325" y="2990325"/>
              <a:ext cx="8550" cy="23025"/>
            </a:xfrm>
            <a:custGeom>
              <a:avLst/>
              <a:gdLst/>
              <a:ahLst/>
              <a:cxnLst/>
              <a:rect l="l" t="t" r="r" b="b"/>
              <a:pathLst>
                <a:path w="342" h="921" extrusionOk="0">
                  <a:moveTo>
                    <a:pt x="341" y="0"/>
                  </a:moveTo>
                  <a:lnTo>
                    <a:pt x="341" y="0"/>
                  </a:lnTo>
                  <a:cubicBezTo>
                    <a:pt x="319" y="11"/>
                    <a:pt x="296" y="34"/>
                    <a:pt x="273" y="46"/>
                  </a:cubicBezTo>
                  <a:cubicBezTo>
                    <a:pt x="126" y="182"/>
                    <a:pt x="57" y="375"/>
                    <a:pt x="23" y="466"/>
                  </a:cubicBezTo>
                  <a:cubicBezTo>
                    <a:pt x="0" y="569"/>
                    <a:pt x="23" y="762"/>
                    <a:pt x="91" y="921"/>
                  </a:cubicBezTo>
                  <a:lnTo>
                    <a:pt x="159" y="784"/>
                  </a:lnTo>
                  <a:cubicBezTo>
                    <a:pt x="126" y="671"/>
                    <a:pt x="114" y="557"/>
                    <a:pt x="137" y="489"/>
                  </a:cubicBezTo>
                  <a:cubicBezTo>
                    <a:pt x="148" y="421"/>
                    <a:pt x="205" y="261"/>
                    <a:pt x="330" y="148"/>
                  </a:cubicBezTo>
                  <a:cubicBezTo>
                    <a:pt x="330" y="102"/>
                    <a:pt x="341" y="46"/>
                    <a:pt x="341" y="0"/>
                  </a:cubicBezTo>
                  <a:close/>
                </a:path>
              </a:pathLst>
            </a:custGeom>
            <a:solidFill>
              <a:srgbClr val="1A70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2"/>
            <p:cNvSpPr/>
            <p:nvPr/>
          </p:nvSpPr>
          <p:spPr>
            <a:xfrm>
              <a:off x="7407950" y="2990025"/>
              <a:ext cx="6825" cy="15675"/>
            </a:xfrm>
            <a:custGeom>
              <a:avLst/>
              <a:gdLst/>
              <a:ahLst/>
              <a:cxnLst/>
              <a:rect l="l" t="t" r="r" b="b"/>
              <a:pathLst>
                <a:path w="273" h="627" extrusionOk="0">
                  <a:moveTo>
                    <a:pt x="0" y="1"/>
                  </a:moveTo>
                  <a:lnTo>
                    <a:pt x="0" y="1"/>
                  </a:lnTo>
                  <a:cubicBezTo>
                    <a:pt x="46" y="217"/>
                    <a:pt x="136" y="433"/>
                    <a:pt x="250" y="626"/>
                  </a:cubicBezTo>
                  <a:cubicBezTo>
                    <a:pt x="273" y="501"/>
                    <a:pt x="273" y="387"/>
                    <a:pt x="239" y="319"/>
                  </a:cubicBezTo>
                  <a:cubicBezTo>
                    <a:pt x="216" y="251"/>
                    <a:pt x="136" y="92"/>
                    <a:pt x="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2"/>
            <p:cNvSpPr/>
            <p:nvPr/>
          </p:nvSpPr>
          <p:spPr>
            <a:xfrm>
              <a:off x="7407100" y="2986350"/>
              <a:ext cx="10250" cy="22450"/>
            </a:xfrm>
            <a:custGeom>
              <a:avLst/>
              <a:gdLst/>
              <a:ahLst/>
              <a:cxnLst/>
              <a:rect l="l" t="t" r="r" b="b"/>
              <a:pathLst>
                <a:path w="410" h="898" extrusionOk="0">
                  <a:moveTo>
                    <a:pt x="0" y="0"/>
                  </a:moveTo>
                  <a:cubicBezTo>
                    <a:pt x="11" y="57"/>
                    <a:pt x="23" y="102"/>
                    <a:pt x="34" y="148"/>
                  </a:cubicBezTo>
                  <a:cubicBezTo>
                    <a:pt x="170" y="239"/>
                    <a:pt x="250" y="398"/>
                    <a:pt x="273" y="466"/>
                  </a:cubicBezTo>
                  <a:cubicBezTo>
                    <a:pt x="307" y="534"/>
                    <a:pt x="307" y="648"/>
                    <a:pt x="284" y="773"/>
                  </a:cubicBezTo>
                  <a:cubicBezTo>
                    <a:pt x="307" y="819"/>
                    <a:pt x="341" y="852"/>
                    <a:pt x="364" y="898"/>
                  </a:cubicBezTo>
                  <a:cubicBezTo>
                    <a:pt x="398" y="796"/>
                    <a:pt x="410" y="693"/>
                    <a:pt x="410" y="591"/>
                  </a:cubicBezTo>
                  <a:cubicBezTo>
                    <a:pt x="364" y="500"/>
                    <a:pt x="319" y="387"/>
                    <a:pt x="284" y="261"/>
                  </a:cubicBezTo>
                  <a:cubicBezTo>
                    <a:pt x="273" y="239"/>
                    <a:pt x="250" y="205"/>
                    <a:pt x="228" y="182"/>
                  </a:cubicBezTo>
                  <a:cubicBezTo>
                    <a:pt x="170" y="114"/>
                    <a:pt x="91" y="46"/>
                    <a:pt x="0" y="0"/>
                  </a:cubicBezTo>
                  <a:close/>
                </a:path>
              </a:pathLst>
            </a:custGeom>
            <a:solidFill>
              <a:srgbClr val="1A70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2"/>
            <p:cNvSpPr/>
            <p:nvPr/>
          </p:nvSpPr>
          <p:spPr>
            <a:xfrm>
              <a:off x="7203875" y="2909400"/>
              <a:ext cx="341650" cy="145975"/>
            </a:xfrm>
            <a:custGeom>
              <a:avLst/>
              <a:gdLst/>
              <a:ahLst/>
              <a:cxnLst/>
              <a:rect l="l" t="t" r="r" b="b"/>
              <a:pathLst>
                <a:path w="13666" h="5839" extrusionOk="0">
                  <a:moveTo>
                    <a:pt x="7606" y="2271"/>
                  </a:moveTo>
                  <a:cubicBezTo>
                    <a:pt x="7652" y="2271"/>
                    <a:pt x="7697" y="2305"/>
                    <a:pt x="7708" y="2362"/>
                  </a:cubicBezTo>
                  <a:lnTo>
                    <a:pt x="7708" y="2384"/>
                  </a:lnTo>
                  <a:cubicBezTo>
                    <a:pt x="7697" y="2453"/>
                    <a:pt x="7697" y="2533"/>
                    <a:pt x="7697" y="2601"/>
                  </a:cubicBezTo>
                  <a:cubicBezTo>
                    <a:pt x="7474" y="2546"/>
                    <a:pt x="7245" y="2519"/>
                    <a:pt x="7018" y="2519"/>
                  </a:cubicBezTo>
                  <a:cubicBezTo>
                    <a:pt x="6677" y="2519"/>
                    <a:pt x="6339" y="2580"/>
                    <a:pt x="6026" y="2703"/>
                  </a:cubicBezTo>
                  <a:lnTo>
                    <a:pt x="6015" y="2703"/>
                  </a:lnTo>
                  <a:cubicBezTo>
                    <a:pt x="6003" y="2634"/>
                    <a:pt x="5992" y="2555"/>
                    <a:pt x="5980" y="2487"/>
                  </a:cubicBezTo>
                  <a:cubicBezTo>
                    <a:pt x="5958" y="2442"/>
                    <a:pt x="5992" y="2384"/>
                    <a:pt x="6049" y="2373"/>
                  </a:cubicBezTo>
                  <a:lnTo>
                    <a:pt x="6060" y="2373"/>
                  </a:lnTo>
                  <a:lnTo>
                    <a:pt x="7606" y="2271"/>
                  </a:lnTo>
                  <a:close/>
                  <a:moveTo>
                    <a:pt x="10378" y="356"/>
                  </a:moveTo>
                  <a:cubicBezTo>
                    <a:pt x="11599" y="356"/>
                    <a:pt x="12623" y="1308"/>
                    <a:pt x="12700" y="2543"/>
                  </a:cubicBezTo>
                  <a:cubicBezTo>
                    <a:pt x="12779" y="3829"/>
                    <a:pt x="11801" y="4931"/>
                    <a:pt x="10517" y="5011"/>
                  </a:cubicBezTo>
                  <a:cubicBezTo>
                    <a:pt x="10468" y="5014"/>
                    <a:pt x="10419" y="5015"/>
                    <a:pt x="10371" y="5015"/>
                  </a:cubicBezTo>
                  <a:cubicBezTo>
                    <a:pt x="9149" y="5015"/>
                    <a:pt x="8126" y="4064"/>
                    <a:pt x="8049" y="2828"/>
                  </a:cubicBezTo>
                  <a:cubicBezTo>
                    <a:pt x="7970" y="1543"/>
                    <a:pt x="8948" y="441"/>
                    <a:pt x="10232" y="361"/>
                  </a:cubicBezTo>
                  <a:cubicBezTo>
                    <a:pt x="10281" y="358"/>
                    <a:pt x="10329" y="356"/>
                    <a:pt x="10378" y="356"/>
                  </a:cubicBezTo>
                  <a:close/>
                  <a:moveTo>
                    <a:pt x="3364" y="788"/>
                  </a:moveTo>
                  <a:cubicBezTo>
                    <a:pt x="4585" y="788"/>
                    <a:pt x="5609" y="1740"/>
                    <a:pt x="5697" y="2975"/>
                  </a:cubicBezTo>
                  <a:cubicBezTo>
                    <a:pt x="5765" y="4261"/>
                    <a:pt x="4787" y="5363"/>
                    <a:pt x="3502" y="5443"/>
                  </a:cubicBezTo>
                  <a:cubicBezTo>
                    <a:pt x="3453" y="5446"/>
                    <a:pt x="3405" y="5447"/>
                    <a:pt x="3357" y="5447"/>
                  </a:cubicBezTo>
                  <a:cubicBezTo>
                    <a:pt x="2136" y="5447"/>
                    <a:pt x="1112" y="4496"/>
                    <a:pt x="1035" y="3260"/>
                  </a:cubicBezTo>
                  <a:cubicBezTo>
                    <a:pt x="955" y="1975"/>
                    <a:pt x="1933" y="873"/>
                    <a:pt x="3218" y="793"/>
                  </a:cubicBezTo>
                  <a:cubicBezTo>
                    <a:pt x="3267" y="790"/>
                    <a:pt x="3315" y="788"/>
                    <a:pt x="3364" y="788"/>
                  </a:cubicBezTo>
                  <a:close/>
                  <a:moveTo>
                    <a:pt x="10433" y="1"/>
                  </a:moveTo>
                  <a:cubicBezTo>
                    <a:pt x="10359" y="1"/>
                    <a:pt x="10284" y="3"/>
                    <a:pt x="10209" y="9"/>
                  </a:cubicBezTo>
                  <a:cubicBezTo>
                    <a:pt x="9209" y="65"/>
                    <a:pt x="8311" y="645"/>
                    <a:pt x="7845" y="1532"/>
                  </a:cubicBezTo>
                  <a:cubicBezTo>
                    <a:pt x="7731" y="1770"/>
                    <a:pt x="7504" y="1919"/>
                    <a:pt x="7243" y="1941"/>
                  </a:cubicBezTo>
                  <a:lnTo>
                    <a:pt x="6390" y="1998"/>
                  </a:lnTo>
                  <a:cubicBezTo>
                    <a:pt x="6378" y="1998"/>
                    <a:pt x="6367" y="1999"/>
                    <a:pt x="6356" y="1999"/>
                  </a:cubicBezTo>
                  <a:cubicBezTo>
                    <a:pt x="6107" y="1999"/>
                    <a:pt x="5873" y="1875"/>
                    <a:pt x="5742" y="1669"/>
                  </a:cubicBezTo>
                  <a:cubicBezTo>
                    <a:pt x="5194" y="885"/>
                    <a:pt x="4304" y="436"/>
                    <a:pt x="3364" y="436"/>
                  </a:cubicBezTo>
                  <a:cubicBezTo>
                    <a:pt x="3308" y="436"/>
                    <a:pt x="3252" y="438"/>
                    <a:pt x="3195" y="441"/>
                  </a:cubicBezTo>
                  <a:cubicBezTo>
                    <a:pt x="2081" y="509"/>
                    <a:pt x="1058" y="1156"/>
                    <a:pt x="694" y="2146"/>
                  </a:cubicBezTo>
                  <a:cubicBezTo>
                    <a:pt x="637" y="2305"/>
                    <a:pt x="490" y="2419"/>
                    <a:pt x="308" y="2430"/>
                  </a:cubicBezTo>
                  <a:lnTo>
                    <a:pt x="137" y="2442"/>
                  </a:lnTo>
                  <a:cubicBezTo>
                    <a:pt x="58" y="2442"/>
                    <a:pt x="0" y="2510"/>
                    <a:pt x="0" y="2589"/>
                  </a:cubicBezTo>
                  <a:lnTo>
                    <a:pt x="35" y="3010"/>
                  </a:lnTo>
                  <a:cubicBezTo>
                    <a:pt x="35" y="3078"/>
                    <a:pt x="81" y="3135"/>
                    <a:pt x="149" y="3146"/>
                  </a:cubicBezTo>
                  <a:lnTo>
                    <a:pt x="376" y="3203"/>
                  </a:lnTo>
                  <a:cubicBezTo>
                    <a:pt x="546" y="3248"/>
                    <a:pt x="683" y="3397"/>
                    <a:pt x="717" y="3578"/>
                  </a:cubicBezTo>
                  <a:cubicBezTo>
                    <a:pt x="923" y="4895"/>
                    <a:pt x="2068" y="5839"/>
                    <a:pt x="3370" y="5839"/>
                  </a:cubicBezTo>
                  <a:cubicBezTo>
                    <a:pt x="3507" y="5839"/>
                    <a:pt x="3647" y="5828"/>
                    <a:pt x="3787" y="5807"/>
                  </a:cubicBezTo>
                  <a:cubicBezTo>
                    <a:pt x="5003" y="5613"/>
                    <a:pt x="5935" y="4613"/>
                    <a:pt x="6038" y="3385"/>
                  </a:cubicBezTo>
                  <a:cubicBezTo>
                    <a:pt x="6060" y="3180"/>
                    <a:pt x="6219" y="3010"/>
                    <a:pt x="6412" y="2953"/>
                  </a:cubicBezTo>
                  <a:cubicBezTo>
                    <a:pt x="6616" y="2906"/>
                    <a:pt x="6825" y="2880"/>
                    <a:pt x="7035" y="2880"/>
                  </a:cubicBezTo>
                  <a:cubicBezTo>
                    <a:pt x="7131" y="2880"/>
                    <a:pt x="7226" y="2886"/>
                    <a:pt x="7322" y="2896"/>
                  </a:cubicBezTo>
                  <a:cubicBezTo>
                    <a:pt x="7526" y="2919"/>
                    <a:pt x="7697" y="3078"/>
                    <a:pt x="7754" y="3283"/>
                  </a:cubicBezTo>
                  <a:cubicBezTo>
                    <a:pt x="8012" y="4546"/>
                    <a:pt x="9133" y="5418"/>
                    <a:pt x="10384" y="5418"/>
                  </a:cubicBezTo>
                  <a:cubicBezTo>
                    <a:pt x="10563" y="5418"/>
                    <a:pt x="10744" y="5400"/>
                    <a:pt x="10926" y="5363"/>
                  </a:cubicBezTo>
                  <a:cubicBezTo>
                    <a:pt x="12142" y="5113"/>
                    <a:pt x="13018" y="4056"/>
                    <a:pt x="13063" y="2805"/>
                  </a:cubicBezTo>
                  <a:cubicBezTo>
                    <a:pt x="13063" y="2623"/>
                    <a:pt x="13188" y="2464"/>
                    <a:pt x="13359" y="2396"/>
                  </a:cubicBezTo>
                  <a:lnTo>
                    <a:pt x="13564" y="2305"/>
                  </a:lnTo>
                  <a:cubicBezTo>
                    <a:pt x="13632" y="2293"/>
                    <a:pt x="13665" y="2225"/>
                    <a:pt x="13665" y="2169"/>
                  </a:cubicBezTo>
                  <a:lnTo>
                    <a:pt x="13643" y="1748"/>
                  </a:lnTo>
                  <a:cubicBezTo>
                    <a:pt x="13632" y="1669"/>
                    <a:pt x="13574" y="1611"/>
                    <a:pt x="13495" y="1611"/>
                  </a:cubicBezTo>
                  <a:lnTo>
                    <a:pt x="13324" y="1623"/>
                  </a:lnTo>
                  <a:cubicBezTo>
                    <a:pt x="13314" y="1624"/>
                    <a:pt x="13305" y="1624"/>
                    <a:pt x="13295" y="1624"/>
                  </a:cubicBezTo>
                  <a:cubicBezTo>
                    <a:pt x="13125" y="1624"/>
                    <a:pt x="12979" y="1534"/>
                    <a:pt x="12904" y="1384"/>
                  </a:cubicBezTo>
                  <a:cubicBezTo>
                    <a:pt x="12459" y="514"/>
                    <a:pt x="11469" y="1"/>
                    <a:pt x="104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2"/>
            <p:cNvSpPr/>
            <p:nvPr/>
          </p:nvSpPr>
          <p:spPr>
            <a:xfrm>
              <a:off x="7202475" y="2908000"/>
              <a:ext cx="344475" cy="148550"/>
            </a:xfrm>
            <a:custGeom>
              <a:avLst/>
              <a:gdLst/>
              <a:ahLst/>
              <a:cxnLst/>
              <a:rect l="l" t="t" r="r" b="b"/>
              <a:pathLst>
                <a:path w="13779" h="5942" extrusionOk="0">
                  <a:moveTo>
                    <a:pt x="7673" y="2384"/>
                  </a:moveTo>
                  <a:cubicBezTo>
                    <a:pt x="7685" y="2384"/>
                    <a:pt x="7708" y="2395"/>
                    <a:pt x="7708" y="2418"/>
                  </a:cubicBezTo>
                  <a:lnTo>
                    <a:pt x="7708" y="2429"/>
                  </a:lnTo>
                  <a:cubicBezTo>
                    <a:pt x="7708" y="2486"/>
                    <a:pt x="7696" y="2531"/>
                    <a:pt x="7696" y="2589"/>
                  </a:cubicBezTo>
                  <a:cubicBezTo>
                    <a:pt x="7491" y="2539"/>
                    <a:pt x="7282" y="2515"/>
                    <a:pt x="7073" y="2515"/>
                  </a:cubicBezTo>
                  <a:cubicBezTo>
                    <a:pt x="6750" y="2515"/>
                    <a:pt x="6427" y="2573"/>
                    <a:pt x="6116" y="2690"/>
                  </a:cubicBezTo>
                  <a:cubicBezTo>
                    <a:pt x="6105" y="2634"/>
                    <a:pt x="6094" y="2577"/>
                    <a:pt x="6082" y="2531"/>
                  </a:cubicBezTo>
                  <a:cubicBezTo>
                    <a:pt x="6082" y="2509"/>
                    <a:pt x="6094" y="2486"/>
                    <a:pt x="6127" y="2486"/>
                  </a:cubicBezTo>
                  <a:lnTo>
                    <a:pt x="7662" y="2384"/>
                  </a:lnTo>
                  <a:close/>
                  <a:moveTo>
                    <a:pt x="7671" y="2280"/>
                  </a:moveTo>
                  <a:cubicBezTo>
                    <a:pt x="7664" y="2280"/>
                    <a:pt x="7657" y="2280"/>
                    <a:pt x="7651" y="2281"/>
                  </a:cubicBezTo>
                  <a:lnTo>
                    <a:pt x="6116" y="2372"/>
                  </a:lnTo>
                  <a:lnTo>
                    <a:pt x="6094" y="2372"/>
                  </a:lnTo>
                  <a:cubicBezTo>
                    <a:pt x="6014" y="2395"/>
                    <a:pt x="5957" y="2475"/>
                    <a:pt x="5980" y="2554"/>
                  </a:cubicBezTo>
                  <a:cubicBezTo>
                    <a:pt x="5991" y="2622"/>
                    <a:pt x="6014" y="2690"/>
                    <a:pt x="6025" y="2770"/>
                  </a:cubicBezTo>
                  <a:cubicBezTo>
                    <a:pt x="6025" y="2793"/>
                    <a:pt x="6048" y="2816"/>
                    <a:pt x="6082" y="2816"/>
                  </a:cubicBezTo>
                  <a:lnTo>
                    <a:pt x="6094" y="2816"/>
                  </a:lnTo>
                  <a:cubicBezTo>
                    <a:pt x="6422" y="2690"/>
                    <a:pt x="6760" y="2624"/>
                    <a:pt x="7098" y="2624"/>
                  </a:cubicBezTo>
                  <a:cubicBezTo>
                    <a:pt x="7310" y="2624"/>
                    <a:pt x="7521" y="2650"/>
                    <a:pt x="7731" y="2702"/>
                  </a:cubicBezTo>
                  <a:cubicBezTo>
                    <a:pt x="7738" y="2706"/>
                    <a:pt x="7744" y="2707"/>
                    <a:pt x="7750" y="2707"/>
                  </a:cubicBezTo>
                  <a:cubicBezTo>
                    <a:pt x="7761" y="2707"/>
                    <a:pt x="7768" y="2702"/>
                    <a:pt x="7776" y="2702"/>
                  </a:cubicBezTo>
                  <a:cubicBezTo>
                    <a:pt x="7799" y="2690"/>
                    <a:pt x="7799" y="2668"/>
                    <a:pt x="7799" y="2657"/>
                  </a:cubicBezTo>
                  <a:cubicBezTo>
                    <a:pt x="7810" y="2589"/>
                    <a:pt x="7810" y="2509"/>
                    <a:pt x="7822" y="2440"/>
                  </a:cubicBezTo>
                  <a:lnTo>
                    <a:pt x="7822" y="2407"/>
                  </a:lnTo>
                  <a:cubicBezTo>
                    <a:pt x="7811" y="2333"/>
                    <a:pt x="7743" y="2280"/>
                    <a:pt x="7671" y="2280"/>
                  </a:cubicBezTo>
                  <a:close/>
                  <a:moveTo>
                    <a:pt x="10436" y="462"/>
                  </a:moveTo>
                  <a:cubicBezTo>
                    <a:pt x="11619" y="462"/>
                    <a:pt x="12630" y="1394"/>
                    <a:pt x="12710" y="2599"/>
                  </a:cubicBezTo>
                  <a:cubicBezTo>
                    <a:pt x="12778" y="3850"/>
                    <a:pt x="11823" y="4930"/>
                    <a:pt x="10573" y="5010"/>
                  </a:cubicBezTo>
                  <a:cubicBezTo>
                    <a:pt x="10516" y="5014"/>
                    <a:pt x="10460" y="5016"/>
                    <a:pt x="10404" y="5016"/>
                  </a:cubicBezTo>
                  <a:cubicBezTo>
                    <a:pt x="9853" y="5016"/>
                    <a:pt x="9337" y="4814"/>
                    <a:pt x="8924" y="4453"/>
                  </a:cubicBezTo>
                  <a:cubicBezTo>
                    <a:pt x="8469" y="4044"/>
                    <a:pt x="8196" y="3486"/>
                    <a:pt x="8151" y="2884"/>
                  </a:cubicBezTo>
                  <a:cubicBezTo>
                    <a:pt x="8117" y="2270"/>
                    <a:pt x="8322" y="1690"/>
                    <a:pt x="8719" y="1235"/>
                  </a:cubicBezTo>
                  <a:cubicBezTo>
                    <a:pt x="9129" y="780"/>
                    <a:pt x="9686" y="508"/>
                    <a:pt x="10288" y="462"/>
                  </a:cubicBezTo>
                  <a:close/>
                  <a:moveTo>
                    <a:pt x="10425" y="356"/>
                  </a:moveTo>
                  <a:cubicBezTo>
                    <a:pt x="10376" y="356"/>
                    <a:pt x="10327" y="357"/>
                    <a:pt x="10277" y="360"/>
                  </a:cubicBezTo>
                  <a:cubicBezTo>
                    <a:pt x="8969" y="439"/>
                    <a:pt x="7969" y="1576"/>
                    <a:pt x="8049" y="2884"/>
                  </a:cubicBezTo>
                  <a:cubicBezTo>
                    <a:pt x="8083" y="3521"/>
                    <a:pt x="8378" y="4112"/>
                    <a:pt x="8856" y="4532"/>
                  </a:cubicBezTo>
                  <a:cubicBezTo>
                    <a:pt x="9288" y="4919"/>
                    <a:pt x="9845" y="5123"/>
                    <a:pt x="10425" y="5123"/>
                  </a:cubicBezTo>
                  <a:lnTo>
                    <a:pt x="10584" y="5123"/>
                  </a:lnTo>
                  <a:cubicBezTo>
                    <a:pt x="11892" y="5032"/>
                    <a:pt x="12892" y="3907"/>
                    <a:pt x="12812" y="2589"/>
                  </a:cubicBezTo>
                  <a:cubicBezTo>
                    <a:pt x="12736" y="1330"/>
                    <a:pt x="11680" y="356"/>
                    <a:pt x="10425" y="356"/>
                  </a:cubicBezTo>
                  <a:close/>
                  <a:moveTo>
                    <a:pt x="3422" y="894"/>
                  </a:moveTo>
                  <a:cubicBezTo>
                    <a:pt x="3979" y="894"/>
                    <a:pt x="4502" y="1099"/>
                    <a:pt x="4922" y="1463"/>
                  </a:cubicBezTo>
                  <a:cubicBezTo>
                    <a:pt x="5389" y="1872"/>
                    <a:pt x="5650" y="2429"/>
                    <a:pt x="5695" y="3043"/>
                  </a:cubicBezTo>
                  <a:cubicBezTo>
                    <a:pt x="5763" y="4294"/>
                    <a:pt x="4809" y="5373"/>
                    <a:pt x="3558" y="5453"/>
                  </a:cubicBezTo>
                  <a:cubicBezTo>
                    <a:pt x="3515" y="5456"/>
                    <a:pt x="3472" y="5457"/>
                    <a:pt x="3430" y="5457"/>
                  </a:cubicBezTo>
                  <a:cubicBezTo>
                    <a:pt x="2873" y="5457"/>
                    <a:pt x="2332" y="5254"/>
                    <a:pt x="1910" y="4885"/>
                  </a:cubicBezTo>
                  <a:cubicBezTo>
                    <a:pt x="1455" y="4476"/>
                    <a:pt x="1182" y="3930"/>
                    <a:pt x="1148" y="3316"/>
                  </a:cubicBezTo>
                  <a:cubicBezTo>
                    <a:pt x="1102" y="2713"/>
                    <a:pt x="1307" y="2122"/>
                    <a:pt x="1705" y="1667"/>
                  </a:cubicBezTo>
                  <a:cubicBezTo>
                    <a:pt x="2115" y="1212"/>
                    <a:pt x="2671" y="940"/>
                    <a:pt x="3274" y="906"/>
                  </a:cubicBezTo>
                  <a:cubicBezTo>
                    <a:pt x="3331" y="894"/>
                    <a:pt x="3376" y="894"/>
                    <a:pt x="3422" y="894"/>
                  </a:cubicBezTo>
                  <a:close/>
                  <a:moveTo>
                    <a:pt x="3412" y="789"/>
                  </a:moveTo>
                  <a:cubicBezTo>
                    <a:pt x="3366" y="789"/>
                    <a:pt x="3320" y="790"/>
                    <a:pt x="3274" y="792"/>
                  </a:cubicBezTo>
                  <a:cubicBezTo>
                    <a:pt x="1955" y="871"/>
                    <a:pt x="955" y="2008"/>
                    <a:pt x="1034" y="3327"/>
                  </a:cubicBezTo>
                  <a:cubicBezTo>
                    <a:pt x="1114" y="4589"/>
                    <a:pt x="2171" y="5567"/>
                    <a:pt x="3422" y="5567"/>
                  </a:cubicBezTo>
                  <a:cubicBezTo>
                    <a:pt x="3467" y="5567"/>
                    <a:pt x="3513" y="5555"/>
                    <a:pt x="3570" y="5555"/>
                  </a:cubicBezTo>
                  <a:cubicBezTo>
                    <a:pt x="4877" y="5476"/>
                    <a:pt x="5877" y="4339"/>
                    <a:pt x="5798" y="3031"/>
                  </a:cubicBezTo>
                  <a:cubicBezTo>
                    <a:pt x="5763" y="2395"/>
                    <a:pt x="5480" y="1804"/>
                    <a:pt x="5002" y="1383"/>
                  </a:cubicBezTo>
                  <a:cubicBezTo>
                    <a:pt x="4559" y="993"/>
                    <a:pt x="3999" y="789"/>
                    <a:pt x="3412" y="789"/>
                  </a:cubicBezTo>
                  <a:close/>
                  <a:moveTo>
                    <a:pt x="10456" y="104"/>
                  </a:moveTo>
                  <a:cubicBezTo>
                    <a:pt x="11519" y="104"/>
                    <a:pt x="12486" y="637"/>
                    <a:pt x="12915" y="1463"/>
                  </a:cubicBezTo>
                  <a:cubicBezTo>
                    <a:pt x="13001" y="1635"/>
                    <a:pt x="13169" y="1736"/>
                    <a:pt x="13350" y="1736"/>
                  </a:cubicBezTo>
                  <a:cubicBezTo>
                    <a:pt x="13360" y="1736"/>
                    <a:pt x="13370" y="1736"/>
                    <a:pt x="13380" y="1735"/>
                  </a:cubicBezTo>
                  <a:lnTo>
                    <a:pt x="13551" y="1725"/>
                  </a:lnTo>
                  <a:cubicBezTo>
                    <a:pt x="13597" y="1725"/>
                    <a:pt x="13642" y="1758"/>
                    <a:pt x="13642" y="1804"/>
                  </a:cubicBezTo>
                  <a:lnTo>
                    <a:pt x="13665" y="2225"/>
                  </a:lnTo>
                  <a:cubicBezTo>
                    <a:pt x="13676" y="2270"/>
                    <a:pt x="13642" y="2304"/>
                    <a:pt x="13608" y="2316"/>
                  </a:cubicBezTo>
                  <a:lnTo>
                    <a:pt x="13392" y="2407"/>
                  </a:lnTo>
                  <a:cubicBezTo>
                    <a:pt x="13198" y="2475"/>
                    <a:pt x="13074" y="2657"/>
                    <a:pt x="13062" y="2861"/>
                  </a:cubicBezTo>
                  <a:cubicBezTo>
                    <a:pt x="13028" y="4089"/>
                    <a:pt x="12164" y="5112"/>
                    <a:pt x="10970" y="5362"/>
                  </a:cubicBezTo>
                  <a:cubicBezTo>
                    <a:pt x="10787" y="5401"/>
                    <a:pt x="10604" y="5420"/>
                    <a:pt x="10422" y="5420"/>
                  </a:cubicBezTo>
                  <a:cubicBezTo>
                    <a:pt x="9914" y="5420"/>
                    <a:pt x="9419" y="5271"/>
                    <a:pt x="8992" y="4987"/>
                  </a:cubicBezTo>
                  <a:cubicBezTo>
                    <a:pt x="8401" y="4600"/>
                    <a:pt x="8003" y="4009"/>
                    <a:pt x="7855" y="3327"/>
                  </a:cubicBezTo>
                  <a:cubicBezTo>
                    <a:pt x="7799" y="3100"/>
                    <a:pt x="7617" y="2930"/>
                    <a:pt x="7378" y="2895"/>
                  </a:cubicBezTo>
                  <a:cubicBezTo>
                    <a:pt x="7286" y="2885"/>
                    <a:pt x="7195" y="2880"/>
                    <a:pt x="7103" y="2880"/>
                  </a:cubicBezTo>
                  <a:cubicBezTo>
                    <a:pt x="6888" y="2880"/>
                    <a:pt x="6672" y="2908"/>
                    <a:pt x="6457" y="2963"/>
                  </a:cubicBezTo>
                  <a:cubicBezTo>
                    <a:pt x="6241" y="3021"/>
                    <a:pt x="6071" y="3202"/>
                    <a:pt x="6048" y="3441"/>
                  </a:cubicBezTo>
                  <a:cubicBezTo>
                    <a:pt x="5934" y="4646"/>
                    <a:pt x="5025" y="5623"/>
                    <a:pt x="3831" y="5805"/>
                  </a:cubicBezTo>
                  <a:cubicBezTo>
                    <a:pt x="3691" y="5827"/>
                    <a:pt x="3553" y="5838"/>
                    <a:pt x="3416" y="5838"/>
                  </a:cubicBezTo>
                  <a:cubicBezTo>
                    <a:pt x="2148" y="5838"/>
                    <a:pt x="1035" y="4916"/>
                    <a:pt x="830" y="3623"/>
                  </a:cubicBezTo>
                  <a:cubicBezTo>
                    <a:pt x="784" y="3418"/>
                    <a:pt x="637" y="3259"/>
                    <a:pt x="443" y="3202"/>
                  </a:cubicBezTo>
                  <a:lnTo>
                    <a:pt x="216" y="3145"/>
                  </a:lnTo>
                  <a:cubicBezTo>
                    <a:pt x="170" y="3134"/>
                    <a:pt x="147" y="3100"/>
                    <a:pt x="137" y="3066"/>
                  </a:cubicBezTo>
                  <a:lnTo>
                    <a:pt x="114" y="2645"/>
                  </a:lnTo>
                  <a:cubicBezTo>
                    <a:pt x="114" y="2599"/>
                    <a:pt x="147" y="2554"/>
                    <a:pt x="193" y="2554"/>
                  </a:cubicBezTo>
                  <a:lnTo>
                    <a:pt x="364" y="2543"/>
                  </a:lnTo>
                  <a:cubicBezTo>
                    <a:pt x="569" y="2531"/>
                    <a:pt x="739" y="2407"/>
                    <a:pt x="807" y="2213"/>
                  </a:cubicBezTo>
                  <a:cubicBezTo>
                    <a:pt x="1148" y="1293"/>
                    <a:pt x="2126" y="621"/>
                    <a:pt x="3251" y="542"/>
                  </a:cubicBezTo>
                  <a:lnTo>
                    <a:pt x="3422" y="542"/>
                  </a:lnTo>
                  <a:cubicBezTo>
                    <a:pt x="4343" y="542"/>
                    <a:pt x="5218" y="997"/>
                    <a:pt x="5753" y="1747"/>
                  </a:cubicBezTo>
                  <a:cubicBezTo>
                    <a:pt x="5889" y="1968"/>
                    <a:pt x="6134" y="2102"/>
                    <a:pt x="6386" y="2102"/>
                  </a:cubicBezTo>
                  <a:cubicBezTo>
                    <a:pt x="6406" y="2102"/>
                    <a:pt x="6426" y="2101"/>
                    <a:pt x="6446" y="2099"/>
                  </a:cubicBezTo>
                  <a:lnTo>
                    <a:pt x="7299" y="2054"/>
                  </a:lnTo>
                  <a:cubicBezTo>
                    <a:pt x="7582" y="2031"/>
                    <a:pt x="7822" y="1861"/>
                    <a:pt x="7946" y="1622"/>
                  </a:cubicBezTo>
                  <a:cubicBezTo>
                    <a:pt x="8413" y="735"/>
                    <a:pt x="9277" y="178"/>
                    <a:pt x="10265" y="110"/>
                  </a:cubicBezTo>
                  <a:cubicBezTo>
                    <a:pt x="10329" y="106"/>
                    <a:pt x="10393" y="104"/>
                    <a:pt x="10456" y="104"/>
                  </a:cubicBezTo>
                  <a:close/>
                  <a:moveTo>
                    <a:pt x="10482" y="0"/>
                  </a:moveTo>
                  <a:cubicBezTo>
                    <a:pt x="10410" y="0"/>
                    <a:pt x="10338" y="3"/>
                    <a:pt x="10265" y="7"/>
                  </a:cubicBezTo>
                  <a:cubicBezTo>
                    <a:pt x="9231" y="76"/>
                    <a:pt x="8333" y="656"/>
                    <a:pt x="7844" y="1565"/>
                  </a:cubicBezTo>
                  <a:cubicBezTo>
                    <a:pt x="7742" y="1781"/>
                    <a:pt x="7526" y="1929"/>
                    <a:pt x="7299" y="1940"/>
                  </a:cubicBezTo>
                  <a:lnTo>
                    <a:pt x="6435" y="1997"/>
                  </a:lnTo>
                  <a:cubicBezTo>
                    <a:pt x="6425" y="1998"/>
                    <a:pt x="6415" y="1998"/>
                    <a:pt x="6405" y="1998"/>
                  </a:cubicBezTo>
                  <a:cubicBezTo>
                    <a:pt x="6186" y="1998"/>
                    <a:pt x="5963" y="1886"/>
                    <a:pt x="5843" y="1690"/>
                  </a:cubicBezTo>
                  <a:cubicBezTo>
                    <a:pt x="5284" y="905"/>
                    <a:pt x="4367" y="435"/>
                    <a:pt x="3413" y="435"/>
                  </a:cubicBezTo>
                  <a:cubicBezTo>
                    <a:pt x="3359" y="435"/>
                    <a:pt x="3305" y="436"/>
                    <a:pt x="3251" y="439"/>
                  </a:cubicBezTo>
                  <a:cubicBezTo>
                    <a:pt x="2080" y="508"/>
                    <a:pt x="1057" y="1212"/>
                    <a:pt x="705" y="2179"/>
                  </a:cubicBezTo>
                  <a:cubicBezTo>
                    <a:pt x="648" y="2327"/>
                    <a:pt x="511" y="2429"/>
                    <a:pt x="364" y="2429"/>
                  </a:cubicBezTo>
                  <a:lnTo>
                    <a:pt x="193" y="2440"/>
                  </a:lnTo>
                  <a:cubicBezTo>
                    <a:pt x="79" y="2452"/>
                    <a:pt x="0" y="2543"/>
                    <a:pt x="11" y="2657"/>
                  </a:cubicBezTo>
                  <a:lnTo>
                    <a:pt x="34" y="3066"/>
                  </a:lnTo>
                  <a:cubicBezTo>
                    <a:pt x="34" y="3157"/>
                    <a:pt x="102" y="3236"/>
                    <a:pt x="182" y="3248"/>
                  </a:cubicBezTo>
                  <a:lnTo>
                    <a:pt x="409" y="3316"/>
                  </a:lnTo>
                  <a:cubicBezTo>
                    <a:pt x="569" y="3350"/>
                    <a:pt x="693" y="3475"/>
                    <a:pt x="716" y="3634"/>
                  </a:cubicBezTo>
                  <a:cubicBezTo>
                    <a:pt x="932" y="4987"/>
                    <a:pt x="2103" y="5942"/>
                    <a:pt x="3422" y="5942"/>
                  </a:cubicBezTo>
                  <a:cubicBezTo>
                    <a:pt x="3558" y="5942"/>
                    <a:pt x="3706" y="5931"/>
                    <a:pt x="3854" y="5908"/>
                  </a:cubicBezTo>
                  <a:cubicBezTo>
                    <a:pt x="5093" y="5714"/>
                    <a:pt x="6036" y="4703"/>
                    <a:pt x="6150" y="3453"/>
                  </a:cubicBezTo>
                  <a:cubicBezTo>
                    <a:pt x="6173" y="3259"/>
                    <a:pt x="6309" y="3111"/>
                    <a:pt x="6491" y="3066"/>
                  </a:cubicBezTo>
                  <a:cubicBezTo>
                    <a:pt x="6690" y="3010"/>
                    <a:pt x="6894" y="2982"/>
                    <a:pt x="7100" y="2982"/>
                  </a:cubicBezTo>
                  <a:cubicBezTo>
                    <a:pt x="7189" y="2982"/>
                    <a:pt x="7278" y="2987"/>
                    <a:pt x="7367" y="2998"/>
                  </a:cubicBezTo>
                  <a:cubicBezTo>
                    <a:pt x="7560" y="3021"/>
                    <a:pt x="7708" y="3168"/>
                    <a:pt x="7753" y="3350"/>
                  </a:cubicBezTo>
                  <a:cubicBezTo>
                    <a:pt x="7901" y="4066"/>
                    <a:pt x="8322" y="4680"/>
                    <a:pt x="8936" y="5078"/>
                  </a:cubicBezTo>
                  <a:cubicBezTo>
                    <a:pt x="9379" y="5371"/>
                    <a:pt x="9898" y="5523"/>
                    <a:pt x="10426" y="5523"/>
                  </a:cubicBezTo>
                  <a:cubicBezTo>
                    <a:pt x="10615" y="5523"/>
                    <a:pt x="10805" y="5503"/>
                    <a:pt x="10993" y="5464"/>
                  </a:cubicBezTo>
                  <a:cubicBezTo>
                    <a:pt x="12233" y="5214"/>
                    <a:pt x="13130" y="4146"/>
                    <a:pt x="13165" y="2872"/>
                  </a:cubicBezTo>
                  <a:cubicBezTo>
                    <a:pt x="13176" y="2702"/>
                    <a:pt x="13278" y="2566"/>
                    <a:pt x="13426" y="2509"/>
                  </a:cubicBezTo>
                  <a:lnTo>
                    <a:pt x="13642" y="2418"/>
                  </a:lnTo>
                  <a:cubicBezTo>
                    <a:pt x="13721" y="2384"/>
                    <a:pt x="13779" y="2304"/>
                    <a:pt x="13779" y="2213"/>
                  </a:cubicBezTo>
                  <a:lnTo>
                    <a:pt x="13744" y="1804"/>
                  </a:lnTo>
                  <a:cubicBezTo>
                    <a:pt x="13744" y="1690"/>
                    <a:pt x="13653" y="1611"/>
                    <a:pt x="13551" y="1611"/>
                  </a:cubicBezTo>
                  <a:lnTo>
                    <a:pt x="13380" y="1622"/>
                  </a:lnTo>
                  <a:cubicBezTo>
                    <a:pt x="13370" y="1623"/>
                    <a:pt x="13360" y="1623"/>
                    <a:pt x="13349" y="1623"/>
                  </a:cubicBezTo>
                  <a:cubicBezTo>
                    <a:pt x="13202" y="1623"/>
                    <a:pt x="13069" y="1545"/>
                    <a:pt x="13006" y="1417"/>
                  </a:cubicBezTo>
                  <a:cubicBezTo>
                    <a:pt x="12568" y="554"/>
                    <a:pt x="11571" y="0"/>
                    <a:pt x="104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2"/>
            <p:cNvSpPr/>
            <p:nvPr/>
          </p:nvSpPr>
          <p:spPr>
            <a:xfrm>
              <a:off x="7247650" y="3021025"/>
              <a:ext cx="1725" cy="4000"/>
            </a:xfrm>
            <a:custGeom>
              <a:avLst/>
              <a:gdLst/>
              <a:ahLst/>
              <a:cxnLst/>
              <a:rect l="l" t="t" r="r" b="b"/>
              <a:pathLst>
                <a:path w="69" h="160" extrusionOk="0">
                  <a:moveTo>
                    <a:pt x="68" y="0"/>
                  </a:moveTo>
                  <a:lnTo>
                    <a:pt x="0" y="91"/>
                  </a:lnTo>
                  <a:lnTo>
                    <a:pt x="35" y="159"/>
                  </a:lnTo>
                  <a:cubicBezTo>
                    <a:pt x="46" y="102"/>
                    <a:pt x="58" y="46"/>
                    <a:pt x="68" y="0"/>
                  </a:cubicBezTo>
                  <a:close/>
                </a:path>
              </a:pathLst>
            </a:custGeom>
            <a:solidFill>
              <a:srgbClr val="76A9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2"/>
            <p:cNvSpPr/>
            <p:nvPr/>
          </p:nvSpPr>
          <p:spPr>
            <a:xfrm>
              <a:off x="7414200" y="2992875"/>
              <a:ext cx="3150" cy="8275"/>
            </a:xfrm>
            <a:custGeom>
              <a:avLst/>
              <a:gdLst/>
              <a:ahLst/>
              <a:cxnLst/>
              <a:rect l="l" t="t" r="r" b="b"/>
              <a:pathLst>
                <a:path w="126" h="331" extrusionOk="0">
                  <a:moveTo>
                    <a:pt x="0" y="0"/>
                  </a:moveTo>
                  <a:lnTo>
                    <a:pt x="0" y="0"/>
                  </a:lnTo>
                  <a:cubicBezTo>
                    <a:pt x="35" y="126"/>
                    <a:pt x="80" y="239"/>
                    <a:pt x="126" y="330"/>
                  </a:cubicBezTo>
                  <a:cubicBezTo>
                    <a:pt x="126" y="262"/>
                    <a:pt x="114" y="205"/>
                    <a:pt x="91" y="159"/>
                  </a:cubicBezTo>
                  <a:cubicBezTo>
                    <a:pt x="68" y="103"/>
                    <a:pt x="35" y="46"/>
                    <a:pt x="0" y="0"/>
                  </a:cubicBezTo>
                  <a:close/>
                </a:path>
              </a:pathLst>
            </a:custGeom>
            <a:solidFill>
              <a:srgbClr val="76A9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52"/>
          <p:cNvGrpSpPr/>
          <p:nvPr/>
        </p:nvGrpSpPr>
        <p:grpSpPr>
          <a:xfrm>
            <a:off x="1348011" y="2125329"/>
            <a:ext cx="780076" cy="634473"/>
            <a:chOff x="1348011" y="1820529"/>
            <a:chExt cx="780076" cy="634473"/>
          </a:xfrm>
        </p:grpSpPr>
        <p:sp>
          <p:nvSpPr>
            <p:cNvPr id="2605" name="Google Shape;2605;p52"/>
            <p:cNvSpPr/>
            <p:nvPr/>
          </p:nvSpPr>
          <p:spPr>
            <a:xfrm rot="10800000">
              <a:off x="1348011" y="1820529"/>
              <a:ext cx="780076" cy="634473"/>
            </a:xfrm>
            <a:custGeom>
              <a:avLst/>
              <a:gdLst/>
              <a:ahLst/>
              <a:cxnLst/>
              <a:rect l="l" t="t" r="r" b="b"/>
              <a:pathLst>
                <a:path w="195753" h="152426" extrusionOk="0">
                  <a:moveTo>
                    <a:pt x="142692" y="0"/>
                  </a:moveTo>
                  <a:cubicBezTo>
                    <a:pt x="142084" y="0"/>
                    <a:pt x="141476" y="13"/>
                    <a:pt x="140869" y="38"/>
                  </a:cubicBezTo>
                  <a:cubicBezTo>
                    <a:pt x="129892" y="601"/>
                    <a:pt x="119478" y="5104"/>
                    <a:pt x="109199" y="8763"/>
                  </a:cubicBezTo>
                  <a:cubicBezTo>
                    <a:pt x="101590" y="11436"/>
                    <a:pt x="93530" y="13737"/>
                    <a:pt x="85625" y="13737"/>
                  </a:cubicBezTo>
                  <a:cubicBezTo>
                    <a:pt x="82711" y="13737"/>
                    <a:pt x="79819" y="13425"/>
                    <a:pt x="76978" y="12703"/>
                  </a:cubicBezTo>
                  <a:cubicBezTo>
                    <a:pt x="69233" y="10879"/>
                    <a:pt x="62343" y="6230"/>
                    <a:pt x="54743" y="4124"/>
                  </a:cubicBezTo>
                  <a:cubicBezTo>
                    <a:pt x="51566" y="3234"/>
                    <a:pt x="48432" y="2817"/>
                    <a:pt x="45386" y="2817"/>
                  </a:cubicBezTo>
                  <a:cubicBezTo>
                    <a:pt x="19558" y="2817"/>
                    <a:pt x="0" y="32738"/>
                    <a:pt x="13223" y="57038"/>
                  </a:cubicBezTo>
                  <a:cubicBezTo>
                    <a:pt x="16747" y="63647"/>
                    <a:pt x="22376" y="68995"/>
                    <a:pt x="27014" y="74905"/>
                  </a:cubicBezTo>
                  <a:cubicBezTo>
                    <a:pt x="31799" y="80962"/>
                    <a:pt x="35604" y="88134"/>
                    <a:pt x="35041" y="95598"/>
                  </a:cubicBezTo>
                  <a:cubicBezTo>
                    <a:pt x="34478" y="101925"/>
                    <a:pt x="30955" y="107419"/>
                    <a:pt x="29412" y="113611"/>
                  </a:cubicBezTo>
                  <a:cubicBezTo>
                    <a:pt x="26598" y="125151"/>
                    <a:pt x="32227" y="138098"/>
                    <a:pt x="41931" y="145134"/>
                  </a:cubicBezTo>
                  <a:cubicBezTo>
                    <a:pt x="48643" y="150088"/>
                    <a:pt x="56895" y="152426"/>
                    <a:pt x="65206" y="152426"/>
                  </a:cubicBezTo>
                  <a:cubicBezTo>
                    <a:pt x="68926" y="152426"/>
                    <a:pt x="72658" y="151957"/>
                    <a:pt x="76269" y="151045"/>
                  </a:cubicBezTo>
                  <a:cubicBezTo>
                    <a:pt x="87955" y="148084"/>
                    <a:pt x="98223" y="140912"/>
                    <a:pt x="106385" y="132041"/>
                  </a:cubicBezTo>
                  <a:cubicBezTo>
                    <a:pt x="110607" y="127256"/>
                    <a:pt x="114828" y="121773"/>
                    <a:pt x="121167" y="120085"/>
                  </a:cubicBezTo>
                  <a:cubicBezTo>
                    <a:pt x="122489" y="119737"/>
                    <a:pt x="123826" y="119594"/>
                    <a:pt x="125171" y="119594"/>
                  </a:cubicBezTo>
                  <a:cubicBezTo>
                    <a:pt x="129841" y="119594"/>
                    <a:pt x="134622" y="121316"/>
                    <a:pt x="139315" y="122190"/>
                  </a:cubicBezTo>
                  <a:cubicBezTo>
                    <a:pt x="141842" y="122665"/>
                    <a:pt x="144390" y="122898"/>
                    <a:pt x="146928" y="122898"/>
                  </a:cubicBezTo>
                  <a:cubicBezTo>
                    <a:pt x="155698" y="122898"/>
                    <a:pt x="164344" y="120111"/>
                    <a:pt x="171547" y="114872"/>
                  </a:cubicBezTo>
                  <a:cubicBezTo>
                    <a:pt x="186183" y="104042"/>
                    <a:pt x="194199" y="84058"/>
                    <a:pt x="194908" y="63928"/>
                  </a:cubicBezTo>
                  <a:cubicBezTo>
                    <a:pt x="195753" y="41558"/>
                    <a:pt x="187726" y="18895"/>
                    <a:pt x="169994" y="8065"/>
                  </a:cubicBezTo>
                  <a:cubicBezTo>
                    <a:pt x="161792" y="3038"/>
                    <a:pt x="152227" y="0"/>
                    <a:pt x="142692"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6" name="Google Shape;2606;p52"/>
            <p:cNvGrpSpPr/>
            <p:nvPr/>
          </p:nvGrpSpPr>
          <p:grpSpPr>
            <a:xfrm>
              <a:off x="1563540" y="1999225"/>
              <a:ext cx="327085" cy="277080"/>
              <a:chOff x="2770052" y="2009628"/>
              <a:chExt cx="327085" cy="277080"/>
            </a:xfrm>
          </p:grpSpPr>
          <p:sp>
            <p:nvSpPr>
              <p:cNvPr id="2607" name="Google Shape;2607;p52"/>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2"/>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2612"/>
        <p:cNvGrpSpPr/>
        <p:nvPr/>
      </p:nvGrpSpPr>
      <p:grpSpPr>
        <a:xfrm>
          <a:off x="0" y="0"/>
          <a:ext cx="0" cy="0"/>
          <a:chOff x="0" y="0"/>
          <a:chExt cx="0" cy="0"/>
        </a:xfrm>
      </p:grpSpPr>
      <p:sp>
        <p:nvSpPr>
          <p:cNvPr id="2613" name="Google Shape;2613;p53"/>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4" name="Google Shape;2614;p53"/>
          <p:cNvGrpSpPr/>
          <p:nvPr/>
        </p:nvGrpSpPr>
        <p:grpSpPr>
          <a:xfrm>
            <a:off x="722371" y="2205316"/>
            <a:ext cx="2845212" cy="432309"/>
            <a:chOff x="722371" y="1173241"/>
            <a:chExt cx="2845212" cy="432309"/>
          </a:xfrm>
        </p:grpSpPr>
        <p:sp>
          <p:nvSpPr>
            <p:cNvPr id="2615" name="Google Shape;2615;p53"/>
            <p:cNvSpPr/>
            <p:nvPr/>
          </p:nvSpPr>
          <p:spPr>
            <a:xfrm>
              <a:off x="722384" y="1173241"/>
              <a:ext cx="2845200" cy="432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722371" y="1173250"/>
              <a:ext cx="1645800" cy="432300"/>
            </a:xfrm>
            <a:prstGeom prst="roundRect">
              <a:avLst>
                <a:gd name="adj" fmla="val 50000"/>
              </a:avLst>
            </a:prstGeom>
            <a:solidFill>
              <a:schemeClr val="accent5"/>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7" name="Google Shape;2617;p53"/>
          <p:cNvGrpSpPr/>
          <p:nvPr/>
        </p:nvGrpSpPr>
        <p:grpSpPr>
          <a:xfrm>
            <a:off x="722369" y="1669091"/>
            <a:ext cx="2845214" cy="432309"/>
            <a:chOff x="722369" y="539991"/>
            <a:chExt cx="2845214" cy="432309"/>
          </a:xfrm>
        </p:grpSpPr>
        <p:sp>
          <p:nvSpPr>
            <p:cNvPr id="2618" name="Google Shape;2618;p53"/>
            <p:cNvSpPr/>
            <p:nvPr/>
          </p:nvSpPr>
          <p:spPr>
            <a:xfrm>
              <a:off x="722384" y="539991"/>
              <a:ext cx="2845200" cy="432300"/>
            </a:xfrm>
            <a:prstGeom prst="roundRect">
              <a:avLst>
                <a:gd name="adj" fmla="val 5000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722369" y="540000"/>
              <a:ext cx="1889400" cy="432300"/>
            </a:xfrm>
            <a:prstGeom prst="roundRect">
              <a:avLst>
                <a:gd name="adj" fmla="val 50000"/>
              </a:avLst>
            </a:pr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20" name="Google Shape;2620;p53"/>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Traffic Overview</a:t>
            </a:r>
            <a:endParaRPr/>
          </a:p>
        </p:txBody>
      </p:sp>
      <p:pic>
        <p:nvPicPr>
          <p:cNvPr id="2621" name="Google Shape;2621;p53" title="Chart">
            <a:hlinkClick r:id="rId3"/>
          </p:cNvPr>
          <p:cNvPicPr preferRelativeResize="0"/>
          <p:nvPr/>
        </p:nvPicPr>
        <p:blipFill>
          <a:blip r:embed="rId4">
            <a:alphaModFix/>
          </a:blip>
          <a:stretch>
            <a:fillRect/>
          </a:stretch>
        </p:blipFill>
        <p:spPr>
          <a:xfrm>
            <a:off x="4469675" y="1555955"/>
            <a:ext cx="3847500" cy="2379050"/>
          </a:xfrm>
          <a:prstGeom prst="rect">
            <a:avLst/>
          </a:prstGeom>
          <a:noFill/>
          <a:ln>
            <a:noFill/>
          </a:ln>
        </p:spPr>
      </p:pic>
      <p:sp>
        <p:nvSpPr>
          <p:cNvPr id="2622" name="Google Shape;2622;p53"/>
          <p:cNvSpPr txBox="1"/>
          <p:nvPr/>
        </p:nvSpPr>
        <p:spPr>
          <a:xfrm>
            <a:off x="882900" y="2244923"/>
            <a:ext cx="1589400" cy="353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800" b="1">
                <a:solidFill>
                  <a:schemeClr val="lt1"/>
                </a:solidFill>
                <a:latin typeface="Kulim Park"/>
                <a:ea typeface="Kulim Park"/>
                <a:cs typeface="Kulim Park"/>
                <a:sym typeface="Kulim Park"/>
              </a:rPr>
              <a:t>Total Visits</a:t>
            </a:r>
            <a:endParaRPr sz="1800" b="1">
              <a:solidFill>
                <a:schemeClr val="lt1"/>
              </a:solidFill>
              <a:latin typeface="Kulim Park"/>
              <a:ea typeface="Kulim Park"/>
              <a:cs typeface="Kulim Park"/>
              <a:sym typeface="Kulim Park"/>
            </a:endParaRPr>
          </a:p>
        </p:txBody>
      </p:sp>
      <p:sp>
        <p:nvSpPr>
          <p:cNvPr id="2623" name="Google Shape;2623;p53"/>
          <p:cNvSpPr txBox="1"/>
          <p:nvPr/>
        </p:nvSpPr>
        <p:spPr>
          <a:xfrm>
            <a:off x="2005350" y="2244925"/>
            <a:ext cx="1425600" cy="3531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800" b="1">
                <a:solidFill>
                  <a:schemeClr val="lt1"/>
                </a:solidFill>
                <a:latin typeface="Kulim Park"/>
                <a:ea typeface="Kulim Park"/>
                <a:cs typeface="Kulim Park"/>
                <a:sym typeface="Kulim Park"/>
              </a:rPr>
              <a:t>16,500</a:t>
            </a:r>
            <a:endParaRPr sz="1800" b="1">
              <a:solidFill>
                <a:schemeClr val="lt1"/>
              </a:solidFill>
              <a:latin typeface="Kulim Park"/>
              <a:ea typeface="Kulim Park"/>
              <a:cs typeface="Kulim Park"/>
              <a:sym typeface="Kulim Park"/>
            </a:endParaRPr>
          </a:p>
        </p:txBody>
      </p:sp>
      <p:sp>
        <p:nvSpPr>
          <p:cNvPr id="2624" name="Google Shape;2624;p53"/>
          <p:cNvSpPr txBox="1"/>
          <p:nvPr/>
        </p:nvSpPr>
        <p:spPr>
          <a:xfrm>
            <a:off x="882900" y="2800350"/>
            <a:ext cx="1485300" cy="432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accent6"/>
                </a:solidFill>
                <a:latin typeface="Darker Grotesque Medium"/>
                <a:ea typeface="Darker Grotesque Medium"/>
                <a:cs typeface="Darker Grotesque Medium"/>
                <a:sym typeface="Darker Grotesque Medium"/>
              </a:rPr>
              <a:t>Avg. Visit Duration</a:t>
            </a:r>
            <a:endParaRPr sz="1600">
              <a:solidFill>
                <a:schemeClr val="accent6"/>
              </a:solidFill>
              <a:latin typeface="Darker Grotesque Medium"/>
              <a:ea typeface="Darker Grotesque Medium"/>
              <a:cs typeface="Darker Grotesque Medium"/>
              <a:sym typeface="Darker Grotesque Medium"/>
            </a:endParaRPr>
          </a:p>
        </p:txBody>
      </p:sp>
      <p:sp>
        <p:nvSpPr>
          <p:cNvPr id="2625" name="Google Shape;2625;p53"/>
          <p:cNvSpPr txBox="1"/>
          <p:nvPr/>
        </p:nvSpPr>
        <p:spPr>
          <a:xfrm>
            <a:off x="882900" y="3388950"/>
            <a:ext cx="1485300" cy="432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accent6"/>
                </a:solidFill>
                <a:latin typeface="Darker Grotesque Medium"/>
                <a:ea typeface="Darker Grotesque Medium"/>
                <a:cs typeface="Darker Grotesque Medium"/>
                <a:sym typeface="Darker Grotesque Medium"/>
              </a:rPr>
              <a:t>Pages Per Visit</a:t>
            </a:r>
            <a:endParaRPr sz="1600">
              <a:solidFill>
                <a:schemeClr val="accent6"/>
              </a:solidFill>
              <a:latin typeface="Darker Grotesque Medium"/>
              <a:ea typeface="Darker Grotesque Medium"/>
              <a:cs typeface="Darker Grotesque Medium"/>
              <a:sym typeface="Darker Grotesque Medium"/>
            </a:endParaRPr>
          </a:p>
        </p:txBody>
      </p:sp>
      <p:sp>
        <p:nvSpPr>
          <p:cNvPr id="2626" name="Google Shape;2626;p53"/>
          <p:cNvSpPr txBox="1"/>
          <p:nvPr/>
        </p:nvSpPr>
        <p:spPr>
          <a:xfrm>
            <a:off x="882900" y="3977550"/>
            <a:ext cx="1485300" cy="4323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600">
                <a:solidFill>
                  <a:schemeClr val="accent6"/>
                </a:solidFill>
                <a:latin typeface="Darker Grotesque Medium"/>
                <a:ea typeface="Darker Grotesque Medium"/>
                <a:cs typeface="Darker Grotesque Medium"/>
                <a:sym typeface="Darker Grotesque Medium"/>
              </a:rPr>
              <a:t>Bounce Rate</a:t>
            </a:r>
            <a:endParaRPr sz="1600">
              <a:solidFill>
                <a:schemeClr val="accent6"/>
              </a:solidFill>
              <a:latin typeface="Darker Grotesque Medium"/>
              <a:ea typeface="Darker Grotesque Medium"/>
              <a:cs typeface="Darker Grotesque Medium"/>
              <a:sym typeface="Darker Grotesque Medium"/>
            </a:endParaRPr>
          </a:p>
        </p:txBody>
      </p:sp>
      <p:sp>
        <p:nvSpPr>
          <p:cNvPr id="2627" name="Google Shape;2627;p53"/>
          <p:cNvSpPr txBox="1"/>
          <p:nvPr/>
        </p:nvSpPr>
        <p:spPr>
          <a:xfrm>
            <a:off x="2167650" y="2800350"/>
            <a:ext cx="1263300" cy="432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800" b="1">
                <a:solidFill>
                  <a:schemeClr val="accent2"/>
                </a:solidFill>
                <a:latin typeface="Kulim Park"/>
                <a:ea typeface="Kulim Park"/>
                <a:cs typeface="Kulim Park"/>
                <a:sym typeface="Kulim Park"/>
              </a:rPr>
              <a:t>01:05:56</a:t>
            </a:r>
            <a:endParaRPr sz="1800" b="1">
              <a:solidFill>
                <a:schemeClr val="accent2"/>
              </a:solidFill>
              <a:latin typeface="Kulim Park"/>
              <a:ea typeface="Kulim Park"/>
              <a:cs typeface="Kulim Park"/>
              <a:sym typeface="Kulim Park"/>
            </a:endParaRPr>
          </a:p>
        </p:txBody>
      </p:sp>
      <p:sp>
        <p:nvSpPr>
          <p:cNvPr id="2628" name="Google Shape;2628;p53"/>
          <p:cNvSpPr txBox="1"/>
          <p:nvPr/>
        </p:nvSpPr>
        <p:spPr>
          <a:xfrm>
            <a:off x="2167650" y="3388950"/>
            <a:ext cx="1263300" cy="432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800" b="1">
                <a:solidFill>
                  <a:schemeClr val="accent2"/>
                </a:solidFill>
                <a:latin typeface="Kulim Park"/>
                <a:ea typeface="Kulim Park"/>
                <a:cs typeface="Kulim Park"/>
                <a:sym typeface="Kulim Park"/>
              </a:rPr>
              <a:t>4.67</a:t>
            </a:r>
            <a:endParaRPr sz="1800" b="1">
              <a:solidFill>
                <a:schemeClr val="accent2"/>
              </a:solidFill>
              <a:latin typeface="Kulim Park"/>
              <a:ea typeface="Kulim Park"/>
              <a:cs typeface="Kulim Park"/>
              <a:sym typeface="Kulim Park"/>
            </a:endParaRPr>
          </a:p>
        </p:txBody>
      </p:sp>
      <p:sp>
        <p:nvSpPr>
          <p:cNvPr id="2629" name="Google Shape;2629;p53"/>
          <p:cNvSpPr txBox="1"/>
          <p:nvPr/>
        </p:nvSpPr>
        <p:spPr>
          <a:xfrm>
            <a:off x="2167650" y="3977550"/>
            <a:ext cx="1263300" cy="4323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800" b="1">
                <a:solidFill>
                  <a:schemeClr val="accent2"/>
                </a:solidFill>
                <a:latin typeface="Kulim Park"/>
                <a:ea typeface="Kulim Park"/>
                <a:cs typeface="Kulim Park"/>
                <a:sym typeface="Kulim Park"/>
              </a:rPr>
              <a:t>67.2%</a:t>
            </a:r>
            <a:endParaRPr sz="1800" b="1">
              <a:solidFill>
                <a:schemeClr val="accent2"/>
              </a:solidFill>
              <a:latin typeface="Kulim Park"/>
              <a:ea typeface="Kulim Park"/>
              <a:cs typeface="Kulim Park"/>
              <a:sym typeface="Kulim Park"/>
            </a:endParaRPr>
          </a:p>
        </p:txBody>
      </p:sp>
      <p:sp>
        <p:nvSpPr>
          <p:cNvPr id="2630" name="Google Shape;2630;p53"/>
          <p:cNvSpPr txBox="1"/>
          <p:nvPr/>
        </p:nvSpPr>
        <p:spPr>
          <a:xfrm>
            <a:off x="4469675" y="4030756"/>
            <a:ext cx="3847500" cy="353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6"/>
                </a:solidFill>
                <a:latin typeface="Darker Grotesque Medium"/>
                <a:ea typeface="Darker Grotesque Medium"/>
                <a:cs typeface="Darker Grotesque Medium"/>
                <a:sym typeface="Darker Grotesque Medium"/>
              </a:rPr>
              <a:t>To modify this graph, click on it, follow the link, change the data and paste the new graph here, replacing this one</a:t>
            </a:r>
            <a:endParaRPr sz="1200">
              <a:solidFill>
                <a:schemeClr val="accent6"/>
              </a:solidFill>
              <a:latin typeface="Darker Grotesque Medium"/>
              <a:ea typeface="Darker Grotesque Medium"/>
              <a:cs typeface="Darker Grotesque Medium"/>
              <a:sym typeface="Darker Grotesque Medium"/>
            </a:endParaRPr>
          </a:p>
        </p:txBody>
      </p:sp>
      <p:sp>
        <p:nvSpPr>
          <p:cNvPr id="2631" name="Google Shape;2631;p53"/>
          <p:cNvSpPr txBox="1"/>
          <p:nvPr/>
        </p:nvSpPr>
        <p:spPr>
          <a:xfrm>
            <a:off x="882900" y="1708698"/>
            <a:ext cx="1589400" cy="353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1800" b="1">
                <a:solidFill>
                  <a:schemeClr val="lt1"/>
                </a:solidFill>
                <a:latin typeface="Kulim Park"/>
                <a:ea typeface="Kulim Park"/>
                <a:cs typeface="Kulim Park"/>
                <a:sym typeface="Kulim Park"/>
              </a:rPr>
              <a:t>Engagement</a:t>
            </a:r>
            <a:endParaRPr sz="1800" b="1">
              <a:solidFill>
                <a:schemeClr val="lt1"/>
              </a:solidFill>
              <a:latin typeface="Kulim Park"/>
              <a:ea typeface="Kulim Park"/>
              <a:cs typeface="Kulim Park"/>
              <a:sym typeface="Kulim Park"/>
            </a:endParaRPr>
          </a:p>
        </p:txBody>
      </p:sp>
      <p:sp>
        <p:nvSpPr>
          <p:cNvPr id="2632" name="Google Shape;2632;p53"/>
          <p:cNvSpPr txBox="1"/>
          <p:nvPr/>
        </p:nvSpPr>
        <p:spPr>
          <a:xfrm>
            <a:off x="2005350" y="1708700"/>
            <a:ext cx="1425600" cy="3531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 sz="1800" b="1">
                <a:solidFill>
                  <a:schemeClr val="lt1"/>
                </a:solidFill>
                <a:latin typeface="Kulim Park"/>
                <a:ea typeface="Kulim Park"/>
                <a:cs typeface="Kulim Park"/>
                <a:sym typeface="Kulim Park"/>
              </a:rPr>
              <a:t>20,500</a:t>
            </a:r>
            <a:endParaRPr sz="1800" b="1">
              <a:solidFill>
                <a:schemeClr val="lt1"/>
              </a:solidFill>
              <a:latin typeface="Kulim Park"/>
              <a:ea typeface="Kulim Park"/>
              <a:cs typeface="Kulim Park"/>
              <a:sym typeface="Kulim Park"/>
            </a:endParaRPr>
          </a:p>
        </p:txBody>
      </p:sp>
      <p:sp>
        <p:nvSpPr>
          <p:cNvPr id="2633" name="Google Shape;2633;p53"/>
          <p:cNvSpPr/>
          <p:nvPr/>
        </p:nvSpPr>
        <p:spPr>
          <a:xfrm rot="10800000">
            <a:off x="2664888" y="87843"/>
            <a:ext cx="1006324" cy="686732"/>
          </a:xfrm>
          <a:custGeom>
            <a:avLst/>
            <a:gdLst/>
            <a:ahLst/>
            <a:cxnLst/>
            <a:rect l="l" t="t" r="r" b="b"/>
            <a:pathLst>
              <a:path w="29074" h="19842" extrusionOk="0">
                <a:moveTo>
                  <a:pt x="1752" y="1"/>
                </a:moveTo>
                <a:cubicBezTo>
                  <a:pt x="790" y="1"/>
                  <a:pt x="0" y="776"/>
                  <a:pt x="0" y="1738"/>
                </a:cubicBezTo>
                <a:lnTo>
                  <a:pt x="0" y="17933"/>
                </a:lnTo>
                <a:cubicBezTo>
                  <a:pt x="0" y="18980"/>
                  <a:pt x="862" y="19842"/>
                  <a:pt x="1910" y="19842"/>
                </a:cubicBezTo>
                <a:lnTo>
                  <a:pt x="27163" y="19842"/>
                </a:lnTo>
                <a:cubicBezTo>
                  <a:pt x="28212" y="19842"/>
                  <a:pt x="29073" y="18980"/>
                  <a:pt x="29073" y="17933"/>
                </a:cubicBezTo>
                <a:lnTo>
                  <a:pt x="29073" y="1738"/>
                </a:lnTo>
                <a:cubicBezTo>
                  <a:pt x="29073" y="776"/>
                  <a:pt x="28283" y="1"/>
                  <a:pt x="273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rot="10800000">
            <a:off x="2662431" y="84867"/>
            <a:ext cx="1011273" cy="692685"/>
          </a:xfrm>
          <a:custGeom>
            <a:avLst/>
            <a:gdLst/>
            <a:ahLst/>
            <a:cxnLst/>
            <a:rect l="l" t="t" r="r" b="b"/>
            <a:pathLst>
              <a:path w="29217" h="20014" extrusionOk="0">
                <a:moveTo>
                  <a:pt x="27394" y="159"/>
                </a:moveTo>
                <a:cubicBezTo>
                  <a:pt x="28313" y="159"/>
                  <a:pt x="29059" y="906"/>
                  <a:pt x="29059" y="1824"/>
                </a:cubicBezTo>
                <a:lnTo>
                  <a:pt x="29059" y="18019"/>
                </a:lnTo>
                <a:cubicBezTo>
                  <a:pt x="29059" y="19024"/>
                  <a:pt x="28240" y="19842"/>
                  <a:pt x="27235" y="19842"/>
                </a:cubicBezTo>
                <a:lnTo>
                  <a:pt x="1982" y="19842"/>
                </a:lnTo>
                <a:cubicBezTo>
                  <a:pt x="977" y="19842"/>
                  <a:pt x="158" y="19024"/>
                  <a:pt x="158" y="18019"/>
                </a:cubicBezTo>
                <a:lnTo>
                  <a:pt x="158" y="1824"/>
                </a:lnTo>
                <a:cubicBezTo>
                  <a:pt x="158" y="906"/>
                  <a:pt x="905" y="159"/>
                  <a:pt x="1824" y="159"/>
                </a:cubicBezTo>
                <a:close/>
                <a:moveTo>
                  <a:pt x="1824" y="1"/>
                </a:moveTo>
                <a:cubicBezTo>
                  <a:pt x="819" y="1"/>
                  <a:pt x="1" y="819"/>
                  <a:pt x="1" y="1824"/>
                </a:cubicBezTo>
                <a:lnTo>
                  <a:pt x="1" y="18019"/>
                </a:lnTo>
                <a:cubicBezTo>
                  <a:pt x="1" y="19110"/>
                  <a:pt x="891" y="20014"/>
                  <a:pt x="1982" y="20014"/>
                </a:cubicBezTo>
                <a:lnTo>
                  <a:pt x="27235" y="20014"/>
                </a:lnTo>
                <a:cubicBezTo>
                  <a:pt x="28326" y="20014"/>
                  <a:pt x="29217" y="19110"/>
                  <a:pt x="29217" y="18019"/>
                </a:cubicBezTo>
                <a:lnTo>
                  <a:pt x="29217" y="1824"/>
                </a:lnTo>
                <a:cubicBezTo>
                  <a:pt x="29217" y="819"/>
                  <a:pt x="28399" y="1"/>
                  <a:pt x="273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rot="10800000">
            <a:off x="3291031" y="669668"/>
            <a:ext cx="56661" cy="37310"/>
          </a:xfrm>
          <a:custGeom>
            <a:avLst/>
            <a:gdLst/>
            <a:ahLst/>
            <a:cxnLst/>
            <a:rect l="l" t="t" r="r" b="b"/>
            <a:pathLst>
              <a:path w="1637" h="1078" extrusionOk="0">
                <a:moveTo>
                  <a:pt x="0" y="0"/>
                </a:moveTo>
                <a:lnTo>
                  <a:pt x="0" y="1078"/>
                </a:lnTo>
                <a:lnTo>
                  <a:pt x="1637" y="1078"/>
                </a:lnTo>
                <a:lnTo>
                  <a:pt x="16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rot="10800000">
            <a:off x="3474891" y="425691"/>
            <a:ext cx="52230" cy="52192"/>
          </a:xfrm>
          <a:custGeom>
            <a:avLst/>
            <a:gdLst/>
            <a:ahLst/>
            <a:cxnLst/>
            <a:rect l="l" t="t" r="r" b="b"/>
            <a:pathLst>
              <a:path w="1509" h="1508" extrusionOk="0">
                <a:moveTo>
                  <a:pt x="1" y="0"/>
                </a:moveTo>
                <a:lnTo>
                  <a:pt x="1" y="1507"/>
                </a:lnTo>
                <a:lnTo>
                  <a:pt x="1509" y="1507"/>
                </a:lnTo>
                <a:lnTo>
                  <a:pt x="150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rot="10800000">
            <a:off x="3242332" y="609029"/>
            <a:ext cx="53234" cy="52226"/>
          </a:xfrm>
          <a:custGeom>
            <a:avLst/>
            <a:gdLst/>
            <a:ahLst/>
            <a:cxnLst/>
            <a:rect l="l" t="t" r="r" b="b"/>
            <a:pathLst>
              <a:path w="1538" h="1509" extrusionOk="0">
                <a:moveTo>
                  <a:pt x="1" y="0"/>
                </a:moveTo>
                <a:lnTo>
                  <a:pt x="1" y="1508"/>
                </a:lnTo>
                <a:lnTo>
                  <a:pt x="1538" y="1508"/>
                </a:lnTo>
                <a:lnTo>
                  <a:pt x="15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rot="10800000">
            <a:off x="3356622" y="669668"/>
            <a:ext cx="56695" cy="37310"/>
          </a:xfrm>
          <a:custGeom>
            <a:avLst/>
            <a:gdLst/>
            <a:ahLst/>
            <a:cxnLst/>
            <a:rect l="l" t="t" r="r" b="b"/>
            <a:pathLst>
              <a:path w="1638" h="1078" extrusionOk="0">
                <a:moveTo>
                  <a:pt x="1" y="0"/>
                </a:moveTo>
                <a:lnTo>
                  <a:pt x="1" y="1078"/>
                </a:lnTo>
                <a:lnTo>
                  <a:pt x="1638" y="1078"/>
                </a:lnTo>
                <a:lnTo>
                  <a:pt x="16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rot="10800000">
            <a:off x="3180723" y="609029"/>
            <a:ext cx="52680" cy="52226"/>
          </a:xfrm>
          <a:custGeom>
            <a:avLst/>
            <a:gdLst/>
            <a:ahLst/>
            <a:cxnLst/>
            <a:rect l="l" t="t" r="r" b="b"/>
            <a:pathLst>
              <a:path w="1522" h="1509" extrusionOk="0">
                <a:moveTo>
                  <a:pt x="0" y="0"/>
                </a:moveTo>
                <a:lnTo>
                  <a:pt x="0" y="1508"/>
                </a:lnTo>
                <a:lnTo>
                  <a:pt x="1522" y="1508"/>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rot="10800000">
            <a:off x="3225961" y="669668"/>
            <a:ext cx="56661" cy="37310"/>
          </a:xfrm>
          <a:custGeom>
            <a:avLst/>
            <a:gdLst/>
            <a:ahLst/>
            <a:cxnLst/>
            <a:rect l="l" t="t" r="r" b="b"/>
            <a:pathLst>
              <a:path w="1637" h="1078" extrusionOk="0">
                <a:moveTo>
                  <a:pt x="0" y="0"/>
                </a:moveTo>
                <a:lnTo>
                  <a:pt x="0" y="1078"/>
                </a:lnTo>
                <a:lnTo>
                  <a:pt x="1637" y="1078"/>
                </a:lnTo>
                <a:lnTo>
                  <a:pt x="16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rot="10800000">
            <a:off x="3506699" y="486815"/>
            <a:ext cx="99407" cy="52226"/>
          </a:xfrm>
          <a:custGeom>
            <a:avLst/>
            <a:gdLst/>
            <a:ahLst/>
            <a:cxnLst/>
            <a:rect l="l" t="t" r="r" b="b"/>
            <a:pathLst>
              <a:path w="2872" h="1509" extrusionOk="0">
                <a:moveTo>
                  <a:pt x="0" y="1"/>
                </a:moveTo>
                <a:lnTo>
                  <a:pt x="0" y="1509"/>
                </a:lnTo>
                <a:lnTo>
                  <a:pt x="2872" y="1509"/>
                </a:lnTo>
                <a:lnTo>
                  <a:pt x="287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rot="10800000">
            <a:off x="3366555" y="609029"/>
            <a:ext cx="52715" cy="52226"/>
          </a:xfrm>
          <a:custGeom>
            <a:avLst/>
            <a:gdLst/>
            <a:ahLst/>
            <a:cxnLst/>
            <a:rect l="l" t="t" r="r" b="b"/>
            <a:pathLst>
              <a:path w="1523" h="1509" extrusionOk="0">
                <a:moveTo>
                  <a:pt x="1" y="0"/>
                </a:moveTo>
                <a:lnTo>
                  <a:pt x="1" y="1508"/>
                </a:lnTo>
                <a:lnTo>
                  <a:pt x="1522" y="1508"/>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rot="10800000">
            <a:off x="3536016" y="425691"/>
            <a:ext cx="70090" cy="52192"/>
          </a:xfrm>
          <a:custGeom>
            <a:avLst/>
            <a:gdLst/>
            <a:ahLst/>
            <a:cxnLst/>
            <a:rect l="l" t="t" r="r" b="b"/>
            <a:pathLst>
              <a:path w="2025" h="1508" extrusionOk="0">
                <a:moveTo>
                  <a:pt x="0" y="0"/>
                </a:moveTo>
                <a:lnTo>
                  <a:pt x="0" y="1507"/>
                </a:lnTo>
                <a:lnTo>
                  <a:pt x="2024" y="1507"/>
                </a:lnTo>
                <a:lnTo>
                  <a:pt x="20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rot="10800000">
            <a:off x="3160371" y="669668"/>
            <a:ext cx="56141" cy="37310"/>
          </a:xfrm>
          <a:custGeom>
            <a:avLst/>
            <a:gdLst/>
            <a:ahLst/>
            <a:cxnLst/>
            <a:rect l="l" t="t" r="r" b="b"/>
            <a:pathLst>
              <a:path w="1622" h="1078" extrusionOk="0">
                <a:moveTo>
                  <a:pt x="0" y="0"/>
                </a:moveTo>
                <a:lnTo>
                  <a:pt x="0" y="1078"/>
                </a:lnTo>
                <a:lnTo>
                  <a:pt x="1622" y="1078"/>
                </a:lnTo>
                <a:lnTo>
                  <a:pt x="16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rot="10800000">
            <a:off x="3490294" y="609029"/>
            <a:ext cx="52715" cy="52226"/>
          </a:xfrm>
          <a:custGeom>
            <a:avLst/>
            <a:gdLst/>
            <a:ahLst/>
            <a:cxnLst/>
            <a:rect l="l" t="t" r="r" b="b"/>
            <a:pathLst>
              <a:path w="1523" h="1509" extrusionOk="0">
                <a:moveTo>
                  <a:pt x="0" y="0"/>
                </a:moveTo>
                <a:lnTo>
                  <a:pt x="0" y="1508"/>
                </a:lnTo>
                <a:lnTo>
                  <a:pt x="1522" y="1508"/>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rot="10800000">
            <a:off x="3487802" y="669668"/>
            <a:ext cx="56695" cy="37310"/>
          </a:xfrm>
          <a:custGeom>
            <a:avLst/>
            <a:gdLst/>
            <a:ahLst/>
            <a:cxnLst/>
            <a:rect l="l" t="t" r="r" b="b"/>
            <a:pathLst>
              <a:path w="1638" h="1078" extrusionOk="0">
                <a:moveTo>
                  <a:pt x="1" y="0"/>
                </a:moveTo>
                <a:lnTo>
                  <a:pt x="1" y="1078"/>
                </a:lnTo>
                <a:lnTo>
                  <a:pt x="1637" y="1078"/>
                </a:lnTo>
                <a:lnTo>
                  <a:pt x="16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rot="10800000">
            <a:off x="3422212" y="669668"/>
            <a:ext cx="56695" cy="37310"/>
          </a:xfrm>
          <a:custGeom>
            <a:avLst/>
            <a:gdLst/>
            <a:ahLst/>
            <a:cxnLst/>
            <a:rect l="l" t="t" r="r" b="b"/>
            <a:pathLst>
              <a:path w="1638" h="1078" extrusionOk="0">
                <a:moveTo>
                  <a:pt x="1" y="0"/>
                </a:moveTo>
                <a:lnTo>
                  <a:pt x="1" y="1078"/>
                </a:lnTo>
                <a:lnTo>
                  <a:pt x="1638" y="1078"/>
                </a:lnTo>
                <a:lnTo>
                  <a:pt x="16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rot="10800000">
            <a:off x="3428165" y="609029"/>
            <a:ext cx="53234" cy="52226"/>
          </a:xfrm>
          <a:custGeom>
            <a:avLst/>
            <a:gdLst/>
            <a:ahLst/>
            <a:cxnLst/>
            <a:rect l="l" t="t" r="r" b="b"/>
            <a:pathLst>
              <a:path w="1538" h="1509" extrusionOk="0">
                <a:moveTo>
                  <a:pt x="0" y="0"/>
                </a:moveTo>
                <a:lnTo>
                  <a:pt x="0" y="1508"/>
                </a:lnTo>
                <a:lnTo>
                  <a:pt x="1537" y="1508"/>
                </a:lnTo>
                <a:lnTo>
                  <a:pt x="15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rot="10800000">
            <a:off x="3304461" y="609029"/>
            <a:ext cx="52715" cy="52226"/>
          </a:xfrm>
          <a:custGeom>
            <a:avLst/>
            <a:gdLst/>
            <a:ahLst/>
            <a:cxnLst/>
            <a:rect l="l" t="t" r="r" b="b"/>
            <a:pathLst>
              <a:path w="1523" h="1509" extrusionOk="0">
                <a:moveTo>
                  <a:pt x="1" y="0"/>
                </a:moveTo>
                <a:lnTo>
                  <a:pt x="1" y="1508"/>
                </a:lnTo>
                <a:lnTo>
                  <a:pt x="1522" y="1508"/>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rot="10800000">
            <a:off x="2897976" y="669668"/>
            <a:ext cx="56695" cy="37310"/>
          </a:xfrm>
          <a:custGeom>
            <a:avLst/>
            <a:gdLst/>
            <a:ahLst/>
            <a:cxnLst/>
            <a:rect l="l" t="t" r="r" b="b"/>
            <a:pathLst>
              <a:path w="1638" h="1078" extrusionOk="0">
                <a:moveTo>
                  <a:pt x="1" y="0"/>
                </a:moveTo>
                <a:lnTo>
                  <a:pt x="1" y="1078"/>
                </a:lnTo>
                <a:lnTo>
                  <a:pt x="1637" y="1078"/>
                </a:lnTo>
                <a:lnTo>
                  <a:pt x="16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rot="10800000">
            <a:off x="2832386" y="669668"/>
            <a:ext cx="56695" cy="37310"/>
          </a:xfrm>
          <a:custGeom>
            <a:avLst/>
            <a:gdLst/>
            <a:ahLst/>
            <a:cxnLst/>
            <a:rect l="l" t="t" r="r" b="b"/>
            <a:pathLst>
              <a:path w="1638" h="1078" extrusionOk="0">
                <a:moveTo>
                  <a:pt x="1" y="0"/>
                </a:moveTo>
                <a:lnTo>
                  <a:pt x="1" y="1078"/>
                </a:lnTo>
                <a:lnTo>
                  <a:pt x="1637" y="1078"/>
                </a:lnTo>
                <a:lnTo>
                  <a:pt x="16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rot="10800000">
            <a:off x="2871151" y="609029"/>
            <a:ext cx="52715" cy="52226"/>
          </a:xfrm>
          <a:custGeom>
            <a:avLst/>
            <a:gdLst/>
            <a:ahLst/>
            <a:cxnLst/>
            <a:rect l="l" t="t" r="r" b="b"/>
            <a:pathLst>
              <a:path w="1523" h="1509" extrusionOk="0">
                <a:moveTo>
                  <a:pt x="1" y="0"/>
                </a:moveTo>
                <a:lnTo>
                  <a:pt x="1" y="1508"/>
                </a:lnTo>
                <a:lnTo>
                  <a:pt x="1523" y="1508"/>
                </a:lnTo>
                <a:lnTo>
                  <a:pt x="152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rot="10800000">
            <a:off x="2809022" y="609029"/>
            <a:ext cx="53199" cy="52226"/>
          </a:xfrm>
          <a:custGeom>
            <a:avLst/>
            <a:gdLst/>
            <a:ahLst/>
            <a:cxnLst/>
            <a:rect l="l" t="t" r="r" b="b"/>
            <a:pathLst>
              <a:path w="1537" h="1509" extrusionOk="0">
                <a:moveTo>
                  <a:pt x="0" y="0"/>
                </a:moveTo>
                <a:lnTo>
                  <a:pt x="0" y="1508"/>
                </a:lnTo>
                <a:lnTo>
                  <a:pt x="1537" y="1508"/>
                </a:lnTo>
                <a:lnTo>
                  <a:pt x="15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rot="10800000">
            <a:off x="2711139" y="425691"/>
            <a:ext cx="78017" cy="52192"/>
          </a:xfrm>
          <a:custGeom>
            <a:avLst/>
            <a:gdLst/>
            <a:ahLst/>
            <a:cxnLst/>
            <a:rect l="l" t="t" r="r" b="b"/>
            <a:pathLst>
              <a:path w="2254" h="1508" extrusionOk="0">
                <a:moveTo>
                  <a:pt x="0" y="0"/>
                </a:moveTo>
                <a:lnTo>
                  <a:pt x="0" y="1507"/>
                </a:lnTo>
                <a:lnTo>
                  <a:pt x="2254" y="1507"/>
                </a:lnTo>
                <a:lnTo>
                  <a:pt x="225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rot="10800000">
            <a:off x="2766796" y="669668"/>
            <a:ext cx="56695" cy="37310"/>
          </a:xfrm>
          <a:custGeom>
            <a:avLst/>
            <a:gdLst/>
            <a:ahLst/>
            <a:cxnLst/>
            <a:rect l="l" t="t" r="r" b="b"/>
            <a:pathLst>
              <a:path w="1638" h="1078" extrusionOk="0">
                <a:moveTo>
                  <a:pt x="1" y="0"/>
                </a:moveTo>
                <a:lnTo>
                  <a:pt x="1" y="1078"/>
                </a:lnTo>
                <a:lnTo>
                  <a:pt x="1638" y="1078"/>
                </a:lnTo>
                <a:lnTo>
                  <a:pt x="163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rot="10800000">
            <a:off x="3551938" y="609029"/>
            <a:ext cx="54169" cy="52226"/>
          </a:xfrm>
          <a:custGeom>
            <a:avLst/>
            <a:gdLst/>
            <a:ahLst/>
            <a:cxnLst/>
            <a:rect l="l" t="t" r="r" b="b"/>
            <a:pathLst>
              <a:path w="1565" h="1509" extrusionOk="0">
                <a:moveTo>
                  <a:pt x="0" y="0"/>
                </a:moveTo>
                <a:lnTo>
                  <a:pt x="0" y="1508"/>
                </a:lnTo>
                <a:lnTo>
                  <a:pt x="1565" y="1508"/>
                </a:lnTo>
                <a:lnTo>
                  <a:pt x="15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rot="10800000">
            <a:off x="3094746" y="669668"/>
            <a:ext cx="56695" cy="37310"/>
          </a:xfrm>
          <a:custGeom>
            <a:avLst/>
            <a:gdLst/>
            <a:ahLst/>
            <a:cxnLst/>
            <a:rect l="l" t="t" r="r" b="b"/>
            <a:pathLst>
              <a:path w="1638" h="1078" extrusionOk="0">
                <a:moveTo>
                  <a:pt x="0" y="0"/>
                </a:moveTo>
                <a:lnTo>
                  <a:pt x="0" y="1078"/>
                </a:lnTo>
                <a:lnTo>
                  <a:pt x="1637" y="1078"/>
                </a:lnTo>
                <a:lnTo>
                  <a:pt x="16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rot="10800000">
            <a:off x="3029156" y="669668"/>
            <a:ext cx="56695" cy="37310"/>
          </a:xfrm>
          <a:custGeom>
            <a:avLst/>
            <a:gdLst/>
            <a:ahLst/>
            <a:cxnLst/>
            <a:rect l="l" t="t" r="r" b="b"/>
            <a:pathLst>
              <a:path w="1638" h="1078" extrusionOk="0">
                <a:moveTo>
                  <a:pt x="0" y="0"/>
                </a:moveTo>
                <a:lnTo>
                  <a:pt x="0" y="1078"/>
                </a:lnTo>
                <a:lnTo>
                  <a:pt x="1637" y="1078"/>
                </a:lnTo>
                <a:lnTo>
                  <a:pt x="16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rot="10800000">
            <a:off x="3056984" y="609029"/>
            <a:ext cx="52715" cy="52226"/>
          </a:xfrm>
          <a:custGeom>
            <a:avLst/>
            <a:gdLst/>
            <a:ahLst/>
            <a:cxnLst/>
            <a:rect l="l" t="t" r="r" b="b"/>
            <a:pathLst>
              <a:path w="1523" h="1509" extrusionOk="0">
                <a:moveTo>
                  <a:pt x="0" y="0"/>
                </a:moveTo>
                <a:lnTo>
                  <a:pt x="0" y="1508"/>
                </a:lnTo>
                <a:lnTo>
                  <a:pt x="1522" y="1508"/>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rot="10800000">
            <a:off x="2932761" y="609029"/>
            <a:ext cx="53199" cy="52226"/>
          </a:xfrm>
          <a:custGeom>
            <a:avLst/>
            <a:gdLst/>
            <a:ahLst/>
            <a:cxnLst/>
            <a:rect l="l" t="t" r="r" b="b"/>
            <a:pathLst>
              <a:path w="1537" h="1509" extrusionOk="0">
                <a:moveTo>
                  <a:pt x="1" y="0"/>
                </a:moveTo>
                <a:lnTo>
                  <a:pt x="1" y="1508"/>
                </a:lnTo>
                <a:lnTo>
                  <a:pt x="1536" y="1508"/>
                </a:lnTo>
                <a:lnTo>
                  <a:pt x="15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rot="10800000">
            <a:off x="3118628" y="609029"/>
            <a:ext cx="53165" cy="52226"/>
          </a:xfrm>
          <a:custGeom>
            <a:avLst/>
            <a:gdLst/>
            <a:ahLst/>
            <a:cxnLst/>
            <a:rect l="l" t="t" r="r" b="b"/>
            <a:pathLst>
              <a:path w="1536" h="1509" extrusionOk="0">
                <a:moveTo>
                  <a:pt x="0" y="0"/>
                </a:moveTo>
                <a:lnTo>
                  <a:pt x="0" y="1508"/>
                </a:lnTo>
                <a:lnTo>
                  <a:pt x="1536" y="1508"/>
                </a:lnTo>
                <a:lnTo>
                  <a:pt x="15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rot="10800000">
            <a:off x="2994855" y="609029"/>
            <a:ext cx="52715" cy="52226"/>
          </a:xfrm>
          <a:custGeom>
            <a:avLst/>
            <a:gdLst/>
            <a:ahLst/>
            <a:cxnLst/>
            <a:rect l="l" t="t" r="r" b="b"/>
            <a:pathLst>
              <a:path w="1523" h="1509" extrusionOk="0">
                <a:moveTo>
                  <a:pt x="1" y="0"/>
                </a:moveTo>
                <a:lnTo>
                  <a:pt x="1" y="1508"/>
                </a:lnTo>
                <a:lnTo>
                  <a:pt x="1522" y="1508"/>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rot="10800000">
            <a:off x="2963566" y="669668"/>
            <a:ext cx="56695" cy="37310"/>
          </a:xfrm>
          <a:custGeom>
            <a:avLst/>
            <a:gdLst/>
            <a:ahLst/>
            <a:cxnLst/>
            <a:rect l="l" t="t" r="r" b="b"/>
            <a:pathLst>
              <a:path w="1638" h="1078" extrusionOk="0">
                <a:moveTo>
                  <a:pt x="1" y="0"/>
                </a:moveTo>
                <a:lnTo>
                  <a:pt x="1" y="1078"/>
                </a:lnTo>
                <a:lnTo>
                  <a:pt x="1637" y="1078"/>
                </a:lnTo>
                <a:lnTo>
                  <a:pt x="163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rot="10800000">
            <a:off x="3044074" y="425691"/>
            <a:ext cx="52715" cy="52192"/>
          </a:xfrm>
          <a:custGeom>
            <a:avLst/>
            <a:gdLst/>
            <a:ahLst/>
            <a:cxnLst/>
            <a:rect l="l" t="t" r="r" b="b"/>
            <a:pathLst>
              <a:path w="1523" h="1508" extrusionOk="0">
                <a:moveTo>
                  <a:pt x="1" y="0"/>
                </a:moveTo>
                <a:lnTo>
                  <a:pt x="1" y="1507"/>
                </a:lnTo>
                <a:lnTo>
                  <a:pt x="1522" y="1507"/>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rot="10800000">
            <a:off x="2768249" y="486815"/>
            <a:ext cx="52715" cy="52226"/>
          </a:xfrm>
          <a:custGeom>
            <a:avLst/>
            <a:gdLst/>
            <a:ahLst/>
            <a:cxnLst/>
            <a:rect l="l" t="t" r="r" b="b"/>
            <a:pathLst>
              <a:path w="1523" h="1509" extrusionOk="0">
                <a:moveTo>
                  <a:pt x="0" y="1"/>
                </a:moveTo>
                <a:lnTo>
                  <a:pt x="0" y="1509"/>
                </a:lnTo>
                <a:lnTo>
                  <a:pt x="1522" y="1509"/>
                </a:lnTo>
                <a:lnTo>
                  <a:pt x="15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rot="10800000">
            <a:off x="2829894" y="486815"/>
            <a:ext cx="52680" cy="52226"/>
          </a:xfrm>
          <a:custGeom>
            <a:avLst/>
            <a:gdLst/>
            <a:ahLst/>
            <a:cxnLst/>
            <a:rect l="l" t="t" r="r" b="b"/>
            <a:pathLst>
              <a:path w="1522" h="1509" extrusionOk="0">
                <a:moveTo>
                  <a:pt x="0" y="1"/>
                </a:moveTo>
                <a:lnTo>
                  <a:pt x="0" y="1509"/>
                </a:lnTo>
                <a:lnTo>
                  <a:pt x="1522" y="1509"/>
                </a:lnTo>
                <a:lnTo>
                  <a:pt x="15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rot="10800000">
            <a:off x="2798085" y="425691"/>
            <a:ext cx="52715" cy="52192"/>
          </a:xfrm>
          <a:custGeom>
            <a:avLst/>
            <a:gdLst/>
            <a:ahLst/>
            <a:cxnLst/>
            <a:rect l="l" t="t" r="r" b="b"/>
            <a:pathLst>
              <a:path w="1523" h="1508" extrusionOk="0">
                <a:moveTo>
                  <a:pt x="1" y="0"/>
                </a:moveTo>
                <a:lnTo>
                  <a:pt x="1" y="1507"/>
                </a:lnTo>
                <a:lnTo>
                  <a:pt x="1523" y="1507"/>
                </a:lnTo>
                <a:lnTo>
                  <a:pt x="152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rot="10800000">
            <a:off x="2859695" y="425691"/>
            <a:ext cx="52230" cy="52192"/>
          </a:xfrm>
          <a:custGeom>
            <a:avLst/>
            <a:gdLst/>
            <a:ahLst/>
            <a:cxnLst/>
            <a:rect l="l" t="t" r="r" b="b"/>
            <a:pathLst>
              <a:path w="1509" h="1508" extrusionOk="0">
                <a:moveTo>
                  <a:pt x="0" y="0"/>
                </a:moveTo>
                <a:lnTo>
                  <a:pt x="0" y="1507"/>
                </a:lnTo>
                <a:lnTo>
                  <a:pt x="1508" y="1507"/>
                </a:lnTo>
                <a:lnTo>
                  <a:pt x="150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rot="10800000">
            <a:off x="2982464" y="425691"/>
            <a:ext cx="52715" cy="52192"/>
          </a:xfrm>
          <a:custGeom>
            <a:avLst/>
            <a:gdLst/>
            <a:ahLst/>
            <a:cxnLst/>
            <a:rect l="l" t="t" r="r" b="b"/>
            <a:pathLst>
              <a:path w="1523" h="1508" extrusionOk="0">
                <a:moveTo>
                  <a:pt x="1" y="0"/>
                </a:moveTo>
                <a:lnTo>
                  <a:pt x="1" y="1507"/>
                </a:lnTo>
                <a:lnTo>
                  <a:pt x="1523" y="1507"/>
                </a:lnTo>
                <a:lnTo>
                  <a:pt x="152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rot="10800000">
            <a:off x="2921304" y="425691"/>
            <a:ext cx="52230" cy="52192"/>
          </a:xfrm>
          <a:custGeom>
            <a:avLst/>
            <a:gdLst/>
            <a:ahLst/>
            <a:cxnLst/>
            <a:rect l="l" t="t" r="r" b="b"/>
            <a:pathLst>
              <a:path w="1509" h="1508" extrusionOk="0">
                <a:moveTo>
                  <a:pt x="0" y="0"/>
                </a:moveTo>
                <a:lnTo>
                  <a:pt x="0" y="1507"/>
                </a:lnTo>
                <a:lnTo>
                  <a:pt x="1508" y="1507"/>
                </a:lnTo>
                <a:lnTo>
                  <a:pt x="150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rot="10800000">
            <a:off x="2891503" y="486815"/>
            <a:ext cx="52230" cy="52226"/>
          </a:xfrm>
          <a:custGeom>
            <a:avLst/>
            <a:gdLst/>
            <a:ahLst/>
            <a:cxnLst/>
            <a:rect l="l" t="t" r="r" b="b"/>
            <a:pathLst>
              <a:path w="1509" h="1509" extrusionOk="0">
                <a:moveTo>
                  <a:pt x="1" y="1"/>
                </a:moveTo>
                <a:lnTo>
                  <a:pt x="1" y="1509"/>
                </a:lnTo>
                <a:lnTo>
                  <a:pt x="1509" y="1509"/>
                </a:lnTo>
                <a:lnTo>
                  <a:pt x="15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rot="10800000">
            <a:off x="2952628" y="486815"/>
            <a:ext cx="52715" cy="52226"/>
          </a:xfrm>
          <a:custGeom>
            <a:avLst/>
            <a:gdLst/>
            <a:ahLst/>
            <a:cxnLst/>
            <a:rect l="l" t="t" r="r" b="b"/>
            <a:pathLst>
              <a:path w="1523" h="1509" extrusionOk="0">
                <a:moveTo>
                  <a:pt x="0" y="1"/>
                </a:moveTo>
                <a:lnTo>
                  <a:pt x="0" y="1509"/>
                </a:lnTo>
                <a:lnTo>
                  <a:pt x="1522" y="1509"/>
                </a:lnTo>
                <a:lnTo>
                  <a:pt x="15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rot="10800000">
            <a:off x="2711139" y="669668"/>
            <a:ext cx="46761" cy="37310"/>
          </a:xfrm>
          <a:custGeom>
            <a:avLst/>
            <a:gdLst/>
            <a:ahLst/>
            <a:cxnLst/>
            <a:rect l="l" t="t" r="r" b="b"/>
            <a:pathLst>
              <a:path w="1351" h="1078" extrusionOk="0">
                <a:moveTo>
                  <a:pt x="1" y="0"/>
                </a:moveTo>
                <a:lnTo>
                  <a:pt x="1" y="1078"/>
                </a:lnTo>
                <a:lnTo>
                  <a:pt x="1351" y="1078"/>
                </a:lnTo>
                <a:lnTo>
                  <a:pt x="13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rot="10800000">
            <a:off x="3553392" y="669668"/>
            <a:ext cx="52715" cy="37310"/>
          </a:xfrm>
          <a:custGeom>
            <a:avLst/>
            <a:gdLst/>
            <a:ahLst/>
            <a:cxnLst/>
            <a:rect l="l" t="t" r="r" b="b"/>
            <a:pathLst>
              <a:path w="1523" h="1078" extrusionOk="0">
                <a:moveTo>
                  <a:pt x="0" y="0"/>
                </a:moveTo>
                <a:lnTo>
                  <a:pt x="0" y="1078"/>
                </a:lnTo>
                <a:lnTo>
                  <a:pt x="1522" y="1078"/>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rot="10800000">
            <a:off x="2711131" y="362559"/>
            <a:ext cx="894975" cy="54234"/>
          </a:xfrm>
          <a:custGeom>
            <a:avLst/>
            <a:gdLst/>
            <a:ahLst/>
            <a:cxnLst/>
            <a:rect l="l" t="t" r="r" b="b"/>
            <a:pathLst>
              <a:path w="25857" h="1567" extrusionOk="0">
                <a:moveTo>
                  <a:pt x="0" y="1"/>
                </a:moveTo>
                <a:lnTo>
                  <a:pt x="0" y="1566"/>
                </a:lnTo>
                <a:lnTo>
                  <a:pt x="25857" y="1566"/>
                </a:lnTo>
                <a:lnTo>
                  <a:pt x="258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rot="10800000">
            <a:off x="2711139" y="609029"/>
            <a:ext cx="88954" cy="52226"/>
          </a:xfrm>
          <a:custGeom>
            <a:avLst/>
            <a:gdLst/>
            <a:ahLst/>
            <a:cxnLst/>
            <a:rect l="l" t="t" r="r" b="b"/>
            <a:pathLst>
              <a:path w="2570" h="1509" extrusionOk="0">
                <a:moveTo>
                  <a:pt x="0" y="0"/>
                </a:moveTo>
                <a:lnTo>
                  <a:pt x="0" y="1508"/>
                </a:lnTo>
                <a:lnTo>
                  <a:pt x="2570" y="1508"/>
                </a:lnTo>
                <a:lnTo>
                  <a:pt x="257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rot="10800000">
            <a:off x="2711139" y="486815"/>
            <a:ext cx="48215" cy="52226"/>
          </a:xfrm>
          <a:custGeom>
            <a:avLst/>
            <a:gdLst/>
            <a:ahLst/>
            <a:cxnLst/>
            <a:rect l="l" t="t" r="r" b="b"/>
            <a:pathLst>
              <a:path w="1393" h="1509" extrusionOk="0">
                <a:moveTo>
                  <a:pt x="0" y="1"/>
                </a:moveTo>
                <a:lnTo>
                  <a:pt x="0" y="1509"/>
                </a:lnTo>
                <a:lnTo>
                  <a:pt x="1393" y="1509"/>
                </a:lnTo>
                <a:lnTo>
                  <a:pt x="139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rot="10800000">
            <a:off x="2711131" y="547939"/>
            <a:ext cx="894975" cy="52192"/>
          </a:xfrm>
          <a:custGeom>
            <a:avLst/>
            <a:gdLst/>
            <a:ahLst/>
            <a:cxnLst/>
            <a:rect l="l" t="t" r="r" b="b"/>
            <a:pathLst>
              <a:path w="25857" h="1508" extrusionOk="0">
                <a:moveTo>
                  <a:pt x="0" y="0"/>
                </a:moveTo>
                <a:lnTo>
                  <a:pt x="0" y="1507"/>
                </a:lnTo>
                <a:lnTo>
                  <a:pt x="2455" y="1507"/>
                </a:lnTo>
                <a:lnTo>
                  <a:pt x="2455" y="0"/>
                </a:lnTo>
                <a:close/>
                <a:moveTo>
                  <a:pt x="2713" y="0"/>
                </a:moveTo>
                <a:lnTo>
                  <a:pt x="2713" y="1507"/>
                </a:lnTo>
                <a:lnTo>
                  <a:pt x="4221" y="1507"/>
                </a:lnTo>
                <a:lnTo>
                  <a:pt x="4221" y="0"/>
                </a:lnTo>
                <a:close/>
                <a:moveTo>
                  <a:pt x="4480" y="0"/>
                </a:moveTo>
                <a:lnTo>
                  <a:pt x="4480" y="1507"/>
                </a:lnTo>
                <a:lnTo>
                  <a:pt x="6002" y="1507"/>
                </a:lnTo>
                <a:lnTo>
                  <a:pt x="6002" y="0"/>
                </a:lnTo>
                <a:close/>
                <a:moveTo>
                  <a:pt x="6260" y="0"/>
                </a:moveTo>
                <a:lnTo>
                  <a:pt x="6260" y="1507"/>
                </a:lnTo>
                <a:lnTo>
                  <a:pt x="7782" y="1507"/>
                </a:lnTo>
                <a:lnTo>
                  <a:pt x="7782" y="0"/>
                </a:lnTo>
                <a:close/>
                <a:moveTo>
                  <a:pt x="8040" y="0"/>
                </a:moveTo>
                <a:lnTo>
                  <a:pt x="8040" y="1507"/>
                </a:lnTo>
                <a:lnTo>
                  <a:pt x="9562" y="1507"/>
                </a:lnTo>
                <a:lnTo>
                  <a:pt x="9562" y="0"/>
                </a:lnTo>
                <a:close/>
                <a:moveTo>
                  <a:pt x="9821" y="0"/>
                </a:moveTo>
                <a:lnTo>
                  <a:pt x="9821" y="1507"/>
                </a:lnTo>
                <a:lnTo>
                  <a:pt x="11327" y="1507"/>
                </a:lnTo>
                <a:lnTo>
                  <a:pt x="11327" y="0"/>
                </a:lnTo>
                <a:close/>
                <a:moveTo>
                  <a:pt x="11586" y="0"/>
                </a:moveTo>
                <a:lnTo>
                  <a:pt x="11586" y="1507"/>
                </a:lnTo>
                <a:lnTo>
                  <a:pt x="13108" y="1507"/>
                </a:lnTo>
                <a:lnTo>
                  <a:pt x="13108" y="0"/>
                </a:lnTo>
                <a:close/>
                <a:moveTo>
                  <a:pt x="13366" y="0"/>
                </a:moveTo>
                <a:lnTo>
                  <a:pt x="13366" y="1507"/>
                </a:lnTo>
                <a:lnTo>
                  <a:pt x="14888" y="1507"/>
                </a:lnTo>
                <a:lnTo>
                  <a:pt x="14888" y="0"/>
                </a:lnTo>
                <a:close/>
                <a:moveTo>
                  <a:pt x="15146" y="0"/>
                </a:moveTo>
                <a:lnTo>
                  <a:pt x="15146" y="1507"/>
                </a:lnTo>
                <a:lnTo>
                  <a:pt x="16668" y="1507"/>
                </a:lnTo>
                <a:lnTo>
                  <a:pt x="16668" y="0"/>
                </a:lnTo>
                <a:close/>
                <a:moveTo>
                  <a:pt x="16927" y="0"/>
                </a:moveTo>
                <a:lnTo>
                  <a:pt x="16927" y="1507"/>
                </a:lnTo>
                <a:lnTo>
                  <a:pt x="18448" y="1507"/>
                </a:lnTo>
                <a:lnTo>
                  <a:pt x="18448" y="0"/>
                </a:lnTo>
                <a:close/>
                <a:moveTo>
                  <a:pt x="18707" y="0"/>
                </a:moveTo>
                <a:lnTo>
                  <a:pt x="18707" y="1507"/>
                </a:lnTo>
                <a:lnTo>
                  <a:pt x="20229" y="1507"/>
                </a:lnTo>
                <a:lnTo>
                  <a:pt x="20229" y="0"/>
                </a:lnTo>
                <a:close/>
                <a:moveTo>
                  <a:pt x="20487" y="0"/>
                </a:moveTo>
                <a:lnTo>
                  <a:pt x="20487" y="1507"/>
                </a:lnTo>
                <a:lnTo>
                  <a:pt x="21995" y="1507"/>
                </a:lnTo>
                <a:lnTo>
                  <a:pt x="21995" y="0"/>
                </a:lnTo>
                <a:close/>
                <a:moveTo>
                  <a:pt x="22254" y="0"/>
                </a:moveTo>
                <a:lnTo>
                  <a:pt x="22254" y="1507"/>
                </a:lnTo>
                <a:lnTo>
                  <a:pt x="23775" y="1507"/>
                </a:lnTo>
                <a:lnTo>
                  <a:pt x="23775" y="0"/>
                </a:lnTo>
                <a:close/>
                <a:moveTo>
                  <a:pt x="24034" y="0"/>
                </a:moveTo>
                <a:lnTo>
                  <a:pt x="24034" y="1507"/>
                </a:lnTo>
                <a:lnTo>
                  <a:pt x="25857" y="1507"/>
                </a:lnTo>
                <a:lnTo>
                  <a:pt x="258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rot="10800000">
            <a:off x="3199102" y="486815"/>
            <a:ext cx="52196" cy="52226"/>
          </a:xfrm>
          <a:custGeom>
            <a:avLst/>
            <a:gdLst/>
            <a:ahLst/>
            <a:cxnLst/>
            <a:rect l="l" t="t" r="r" b="b"/>
            <a:pathLst>
              <a:path w="1508" h="1509" extrusionOk="0">
                <a:moveTo>
                  <a:pt x="0" y="1"/>
                </a:moveTo>
                <a:lnTo>
                  <a:pt x="0" y="1509"/>
                </a:lnTo>
                <a:lnTo>
                  <a:pt x="1507" y="1509"/>
                </a:lnTo>
                <a:lnTo>
                  <a:pt x="150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3"/>
          <p:cNvSpPr/>
          <p:nvPr/>
        </p:nvSpPr>
        <p:spPr>
          <a:xfrm rot="10800000">
            <a:off x="3014273" y="486815"/>
            <a:ext cx="52680" cy="52226"/>
          </a:xfrm>
          <a:custGeom>
            <a:avLst/>
            <a:gdLst/>
            <a:ahLst/>
            <a:cxnLst/>
            <a:rect l="l" t="t" r="r" b="b"/>
            <a:pathLst>
              <a:path w="1522" h="1509" extrusionOk="0">
                <a:moveTo>
                  <a:pt x="0" y="1"/>
                </a:moveTo>
                <a:lnTo>
                  <a:pt x="0" y="1509"/>
                </a:lnTo>
                <a:lnTo>
                  <a:pt x="1522" y="1509"/>
                </a:lnTo>
                <a:lnTo>
                  <a:pt x="15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3"/>
          <p:cNvSpPr/>
          <p:nvPr/>
        </p:nvSpPr>
        <p:spPr>
          <a:xfrm rot="10800000">
            <a:off x="3321836" y="486815"/>
            <a:ext cx="52715" cy="52226"/>
          </a:xfrm>
          <a:custGeom>
            <a:avLst/>
            <a:gdLst/>
            <a:ahLst/>
            <a:cxnLst/>
            <a:rect l="l" t="t" r="r" b="b"/>
            <a:pathLst>
              <a:path w="1523" h="1509" extrusionOk="0">
                <a:moveTo>
                  <a:pt x="1" y="1"/>
                </a:moveTo>
                <a:lnTo>
                  <a:pt x="1" y="1509"/>
                </a:lnTo>
                <a:lnTo>
                  <a:pt x="1523" y="1509"/>
                </a:lnTo>
                <a:lnTo>
                  <a:pt x="15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3"/>
          <p:cNvSpPr/>
          <p:nvPr/>
        </p:nvSpPr>
        <p:spPr>
          <a:xfrm rot="10800000">
            <a:off x="3290028" y="425691"/>
            <a:ext cx="52715" cy="52192"/>
          </a:xfrm>
          <a:custGeom>
            <a:avLst/>
            <a:gdLst/>
            <a:ahLst/>
            <a:cxnLst/>
            <a:rect l="l" t="t" r="r" b="b"/>
            <a:pathLst>
              <a:path w="1523" h="1508" extrusionOk="0">
                <a:moveTo>
                  <a:pt x="1" y="0"/>
                </a:moveTo>
                <a:lnTo>
                  <a:pt x="1" y="1507"/>
                </a:lnTo>
                <a:lnTo>
                  <a:pt x="1522" y="1507"/>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3"/>
          <p:cNvSpPr/>
          <p:nvPr/>
        </p:nvSpPr>
        <p:spPr>
          <a:xfrm rot="10800000">
            <a:off x="3260227" y="486815"/>
            <a:ext cx="52680" cy="52226"/>
          </a:xfrm>
          <a:custGeom>
            <a:avLst/>
            <a:gdLst/>
            <a:ahLst/>
            <a:cxnLst/>
            <a:rect l="l" t="t" r="r" b="b"/>
            <a:pathLst>
              <a:path w="1522" h="1509" extrusionOk="0">
                <a:moveTo>
                  <a:pt x="0" y="1"/>
                </a:moveTo>
                <a:lnTo>
                  <a:pt x="0" y="1509"/>
                </a:lnTo>
                <a:lnTo>
                  <a:pt x="1522" y="1509"/>
                </a:lnTo>
                <a:lnTo>
                  <a:pt x="15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rot="10800000">
            <a:off x="3383446" y="486815"/>
            <a:ext cx="52715" cy="52226"/>
          </a:xfrm>
          <a:custGeom>
            <a:avLst/>
            <a:gdLst/>
            <a:ahLst/>
            <a:cxnLst/>
            <a:rect l="l" t="t" r="r" b="b"/>
            <a:pathLst>
              <a:path w="1523" h="1509" extrusionOk="0">
                <a:moveTo>
                  <a:pt x="1" y="1"/>
                </a:moveTo>
                <a:lnTo>
                  <a:pt x="1" y="1509"/>
                </a:lnTo>
                <a:lnTo>
                  <a:pt x="1522" y="1509"/>
                </a:lnTo>
                <a:lnTo>
                  <a:pt x="15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rot="10800000">
            <a:off x="3413282" y="425691"/>
            <a:ext cx="52680" cy="52192"/>
          </a:xfrm>
          <a:custGeom>
            <a:avLst/>
            <a:gdLst/>
            <a:ahLst/>
            <a:cxnLst/>
            <a:rect l="l" t="t" r="r" b="b"/>
            <a:pathLst>
              <a:path w="1522" h="1508" extrusionOk="0">
                <a:moveTo>
                  <a:pt x="0" y="0"/>
                </a:moveTo>
                <a:lnTo>
                  <a:pt x="0" y="1507"/>
                </a:lnTo>
                <a:lnTo>
                  <a:pt x="1522" y="1507"/>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rot="10800000">
            <a:off x="3351637" y="425691"/>
            <a:ext cx="52715" cy="52192"/>
          </a:xfrm>
          <a:custGeom>
            <a:avLst/>
            <a:gdLst/>
            <a:ahLst/>
            <a:cxnLst/>
            <a:rect l="l" t="t" r="r" b="b"/>
            <a:pathLst>
              <a:path w="1523" h="1508" extrusionOk="0">
                <a:moveTo>
                  <a:pt x="0" y="0"/>
                </a:moveTo>
                <a:lnTo>
                  <a:pt x="0" y="1507"/>
                </a:lnTo>
                <a:lnTo>
                  <a:pt x="1522" y="1507"/>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rot="10800000">
            <a:off x="3137492" y="486815"/>
            <a:ext cx="52715" cy="52226"/>
          </a:xfrm>
          <a:custGeom>
            <a:avLst/>
            <a:gdLst/>
            <a:ahLst/>
            <a:cxnLst/>
            <a:rect l="l" t="t" r="r" b="b"/>
            <a:pathLst>
              <a:path w="1523" h="1509" extrusionOk="0">
                <a:moveTo>
                  <a:pt x="1" y="1"/>
                </a:moveTo>
                <a:lnTo>
                  <a:pt x="1" y="1509"/>
                </a:lnTo>
                <a:lnTo>
                  <a:pt x="1522" y="1509"/>
                </a:lnTo>
                <a:lnTo>
                  <a:pt x="15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rot="10800000">
            <a:off x="3105683" y="425691"/>
            <a:ext cx="52715" cy="52192"/>
          </a:xfrm>
          <a:custGeom>
            <a:avLst/>
            <a:gdLst/>
            <a:ahLst/>
            <a:cxnLst/>
            <a:rect l="l" t="t" r="r" b="b"/>
            <a:pathLst>
              <a:path w="1523" h="1508" extrusionOk="0">
                <a:moveTo>
                  <a:pt x="0" y="0"/>
                </a:moveTo>
                <a:lnTo>
                  <a:pt x="0" y="1507"/>
                </a:lnTo>
                <a:lnTo>
                  <a:pt x="1522" y="1507"/>
                </a:lnTo>
                <a:lnTo>
                  <a:pt x="152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rot="10800000">
            <a:off x="3075882" y="486815"/>
            <a:ext cx="52715" cy="52226"/>
          </a:xfrm>
          <a:custGeom>
            <a:avLst/>
            <a:gdLst/>
            <a:ahLst/>
            <a:cxnLst/>
            <a:rect l="l" t="t" r="r" b="b"/>
            <a:pathLst>
              <a:path w="1523" h="1509" extrusionOk="0">
                <a:moveTo>
                  <a:pt x="1" y="1"/>
                </a:moveTo>
                <a:lnTo>
                  <a:pt x="1" y="1509"/>
                </a:lnTo>
                <a:lnTo>
                  <a:pt x="1523" y="1509"/>
                </a:lnTo>
                <a:lnTo>
                  <a:pt x="15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rot="10800000">
            <a:off x="3228418" y="425691"/>
            <a:ext cx="52715" cy="52192"/>
          </a:xfrm>
          <a:custGeom>
            <a:avLst/>
            <a:gdLst/>
            <a:ahLst/>
            <a:cxnLst/>
            <a:rect l="l" t="t" r="r" b="b"/>
            <a:pathLst>
              <a:path w="1523" h="1508" extrusionOk="0">
                <a:moveTo>
                  <a:pt x="1" y="0"/>
                </a:moveTo>
                <a:lnTo>
                  <a:pt x="1" y="1507"/>
                </a:lnTo>
                <a:lnTo>
                  <a:pt x="1523" y="1507"/>
                </a:lnTo>
                <a:lnTo>
                  <a:pt x="152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rot="10800000">
            <a:off x="3167328" y="425691"/>
            <a:ext cx="52161" cy="52192"/>
          </a:xfrm>
          <a:custGeom>
            <a:avLst/>
            <a:gdLst/>
            <a:ahLst/>
            <a:cxnLst/>
            <a:rect l="l" t="t" r="r" b="b"/>
            <a:pathLst>
              <a:path w="1507" h="1508" extrusionOk="0">
                <a:moveTo>
                  <a:pt x="0" y="0"/>
                </a:moveTo>
                <a:lnTo>
                  <a:pt x="0" y="1507"/>
                </a:lnTo>
                <a:lnTo>
                  <a:pt x="1507" y="1507"/>
                </a:lnTo>
                <a:lnTo>
                  <a:pt x="150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3"/>
          <p:cNvSpPr/>
          <p:nvPr/>
        </p:nvSpPr>
        <p:spPr>
          <a:xfrm rot="10800000">
            <a:off x="3445056" y="486815"/>
            <a:ext cx="52715" cy="52226"/>
          </a:xfrm>
          <a:custGeom>
            <a:avLst/>
            <a:gdLst/>
            <a:ahLst/>
            <a:cxnLst/>
            <a:rect l="l" t="t" r="r" b="b"/>
            <a:pathLst>
              <a:path w="1523" h="1509" extrusionOk="0">
                <a:moveTo>
                  <a:pt x="0" y="1"/>
                </a:moveTo>
                <a:lnTo>
                  <a:pt x="0" y="1509"/>
                </a:lnTo>
                <a:lnTo>
                  <a:pt x="1522" y="1509"/>
                </a:lnTo>
                <a:lnTo>
                  <a:pt x="15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rot="10800000">
            <a:off x="2566518" y="748193"/>
            <a:ext cx="1208080" cy="548603"/>
          </a:xfrm>
          <a:custGeom>
            <a:avLst/>
            <a:gdLst/>
            <a:ahLst/>
            <a:cxnLst/>
            <a:rect l="l" t="t" r="r" b="b"/>
            <a:pathLst>
              <a:path w="34903" h="15851" extrusionOk="0">
                <a:moveTo>
                  <a:pt x="1178" y="0"/>
                </a:moveTo>
                <a:cubicBezTo>
                  <a:pt x="504" y="0"/>
                  <a:pt x="1" y="890"/>
                  <a:pt x="173" y="1794"/>
                </a:cubicBezTo>
                <a:lnTo>
                  <a:pt x="2556" y="13955"/>
                </a:lnTo>
                <a:cubicBezTo>
                  <a:pt x="2686" y="14587"/>
                  <a:pt x="3088" y="15017"/>
                  <a:pt x="3561" y="15017"/>
                </a:cubicBezTo>
                <a:lnTo>
                  <a:pt x="6878" y="15017"/>
                </a:lnTo>
                <a:lnTo>
                  <a:pt x="6878" y="15850"/>
                </a:lnTo>
                <a:lnTo>
                  <a:pt x="28169" y="15850"/>
                </a:lnTo>
                <a:lnTo>
                  <a:pt x="28169" y="15017"/>
                </a:lnTo>
                <a:lnTo>
                  <a:pt x="31328" y="15017"/>
                </a:lnTo>
                <a:cubicBezTo>
                  <a:pt x="31802" y="15017"/>
                  <a:pt x="32218" y="14587"/>
                  <a:pt x="32332" y="13955"/>
                </a:cubicBezTo>
                <a:lnTo>
                  <a:pt x="34716" y="1794"/>
                </a:lnTo>
                <a:cubicBezTo>
                  <a:pt x="34903" y="890"/>
                  <a:pt x="34400" y="0"/>
                  <a:pt x="337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rot="10800000">
            <a:off x="2566518" y="745217"/>
            <a:ext cx="1208530" cy="554556"/>
          </a:xfrm>
          <a:custGeom>
            <a:avLst/>
            <a:gdLst/>
            <a:ahLst/>
            <a:cxnLst/>
            <a:rect l="l" t="t" r="r" b="b"/>
            <a:pathLst>
              <a:path w="34916" h="16023" extrusionOk="0">
                <a:moveTo>
                  <a:pt x="33724" y="172"/>
                </a:moveTo>
                <a:cubicBezTo>
                  <a:pt x="33953" y="172"/>
                  <a:pt x="34183" y="287"/>
                  <a:pt x="34355" y="502"/>
                </a:cubicBezTo>
                <a:cubicBezTo>
                  <a:pt x="34629" y="847"/>
                  <a:pt x="34744" y="1364"/>
                  <a:pt x="34658" y="1867"/>
                </a:cubicBezTo>
                <a:lnTo>
                  <a:pt x="32274" y="14026"/>
                </a:lnTo>
                <a:cubicBezTo>
                  <a:pt x="32159" y="14615"/>
                  <a:pt x="31771" y="15017"/>
                  <a:pt x="31341" y="15017"/>
                </a:cubicBezTo>
                <a:lnTo>
                  <a:pt x="28182" y="15017"/>
                </a:lnTo>
                <a:cubicBezTo>
                  <a:pt x="28140" y="15017"/>
                  <a:pt x="28096" y="15060"/>
                  <a:pt x="28096" y="15103"/>
                </a:cubicBezTo>
                <a:lnTo>
                  <a:pt x="28096" y="15850"/>
                </a:lnTo>
                <a:lnTo>
                  <a:pt x="6978" y="15850"/>
                </a:lnTo>
                <a:lnTo>
                  <a:pt x="6978" y="15103"/>
                </a:lnTo>
                <a:cubicBezTo>
                  <a:pt x="6978" y="15060"/>
                  <a:pt x="6949" y="15017"/>
                  <a:pt x="6891" y="15017"/>
                </a:cubicBezTo>
                <a:lnTo>
                  <a:pt x="3574" y="15017"/>
                </a:lnTo>
                <a:cubicBezTo>
                  <a:pt x="3144" y="15017"/>
                  <a:pt x="2770" y="14615"/>
                  <a:pt x="2656" y="14026"/>
                </a:cubicBezTo>
                <a:lnTo>
                  <a:pt x="272" y="1867"/>
                </a:lnTo>
                <a:cubicBezTo>
                  <a:pt x="172" y="1364"/>
                  <a:pt x="287" y="847"/>
                  <a:pt x="574" y="502"/>
                </a:cubicBezTo>
                <a:cubicBezTo>
                  <a:pt x="747" y="287"/>
                  <a:pt x="962" y="172"/>
                  <a:pt x="1191" y="172"/>
                </a:cubicBezTo>
                <a:close/>
                <a:moveTo>
                  <a:pt x="1191" y="0"/>
                </a:moveTo>
                <a:cubicBezTo>
                  <a:pt x="919" y="0"/>
                  <a:pt x="646" y="144"/>
                  <a:pt x="445" y="387"/>
                </a:cubicBezTo>
                <a:cubicBezTo>
                  <a:pt x="129" y="775"/>
                  <a:pt x="0" y="1350"/>
                  <a:pt x="115" y="1895"/>
                </a:cubicBezTo>
                <a:lnTo>
                  <a:pt x="2483" y="14055"/>
                </a:lnTo>
                <a:cubicBezTo>
                  <a:pt x="2613" y="14715"/>
                  <a:pt x="3073" y="15175"/>
                  <a:pt x="3574" y="15175"/>
                </a:cubicBezTo>
                <a:lnTo>
                  <a:pt x="6819" y="15175"/>
                </a:lnTo>
                <a:lnTo>
                  <a:pt x="6819" y="15936"/>
                </a:lnTo>
                <a:cubicBezTo>
                  <a:pt x="6819" y="15979"/>
                  <a:pt x="6848" y="16022"/>
                  <a:pt x="6891" y="16022"/>
                </a:cubicBezTo>
                <a:lnTo>
                  <a:pt x="28182" y="16022"/>
                </a:lnTo>
                <a:cubicBezTo>
                  <a:pt x="28226" y="16022"/>
                  <a:pt x="28268" y="15979"/>
                  <a:pt x="28268" y="15936"/>
                </a:cubicBezTo>
                <a:lnTo>
                  <a:pt x="28268" y="15175"/>
                </a:lnTo>
                <a:lnTo>
                  <a:pt x="31341" y="15175"/>
                </a:lnTo>
                <a:cubicBezTo>
                  <a:pt x="31857" y="15175"/>
                  <a:pt x="32303" y="14715"/>
                  <a:pt x="32432" y="14055"/>
                </a:cubicBezTo>
                <a:lnTo>
                  <a:pt x="34815" y="1895"/>
                </a:lnTo>
                <a:cubicBezTo>
                  <a:pt x="34916" y="1350"/>
                  <a:pt x="34786" y="775"/>
                  <a:pt x="34485" y="387"/>
                </a:cubicBezTo>
                <a:cubicBezTo>
                  <a:pt x="34269" y="144"/>
                  <a:pt x="34011" y="0"/>
                  <a:pt x="337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rot="10800000">
            <a:off x="2647997" y="814296"/>
            <a:ext cx="1045574" cy="430341"/>
          </a:xfrm>
          <a:custGeom>
            <a:avLst/>
            <a:gdLst/>
            <a:ahLst/>
            <a:cxnLst/>
            <a:rect l="l" t="t" r="r" b="b"/>
            <a:pathLst>
              <a:path w="30208" h="12434" extrusionOk="0">
                <a:moveTo>
                  <a:pt x="1" y="0"/>
                </a:moveTo>
                <a:lnTo>
                  <a:pt x="2513" y="12433"/>
                </a:lnTo>
                <a:lnTo>
                  <a:pt x="27694" y="12433"/>
                </a:lnTo>
                <a:lnTo>
                  <a:pt x="302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3"/>
          <p:cNvSpPr/>
          <p:nvPr/>
        </p:nvSpPr>
        <p:spPr>
          <a:xfrm rot="10800000">
            <a:off x="2645020" y="811319"/>
            <a:ext cx="1051528" cy="436294"/>
          </a:xfrm>
          <a:custGeom>
            <a:avLst/>
            <a:gdLst/>
            <a:ahLst/>
            <a:cxnLst/>
            <a:rect l="l" t="t" r="r" b="b"/>
            <a:pathLst>
              <a:path w="30380" h="12606" extrusionOk="0">
                <a:moveTo>
                  <a:pt x="30192" y="159"/>
                </a:moveTo>
                <a:lnTo>
                  <a:pt x="27709" y="12433"/>
                </a:lnTo>
                <a:lnTo>
                  <a:pt x="2671" y="12433"/>
                </a:lnTo>
                <a:lnTo>
                  <a:pt x="187" y="159"/>
                </a:lnTo>
                <a:close/>
                <a:moveTo>
                  <a:pt x="87" y="0"/>
                </a:moveTo>
                <a:cubicBezTo>
                  <a:pt x="58" y="0"/>
                  <a:pt x="29" y="15"/>
                  <a:pt x="14" y="29"/>
                </a:cubicBezTo>
                <a:cubicBezTo>
                  <a:pt x="1" y="44"/>
                  <a:pt x="1" y="72"/>
                  <a:pt x="1" y="101"/>
                </a:cubicBezTo>
                <a:lnTo>
                  <a:pt x="2527" y="12534"/>
                </a:lnTo>
                <a:cubicBezTo>
                  <a:pt x="2527" y="12577"/>
                  <a:pt x="2556" y="12605"/>
                  <a:pt x="2599" y="12605"/>
                </a:cubicBezTo>
                <a:lnTo>
                  <a:pt x="27780" y="12605"/>
                </a:lnTo>
                <a:cubicBezTo>
                  <a:pt x="27824" y="12605"/>
                  <a:pt x="27853" y="12577"/>
                  <a:pt x="27853" y="12534"/>
                </a:cubicBezTo>
                <a:lnTo>
                  <a:pt x="30380" y="101"/>
                </a:lnTo>
                <a:cubicBezTo>
                  <a:pt x="30380" y="72"/>
                  <a:pt x="30380" y="44"/>
                  <a:pt x="30365" y="29"/>
                </a:cubicBezTo>
                <a:cubicBezTo>
                  <a:pt x="30351" y="15"/>
                  <a:pt x="30322" y="0"/>
                  <a:pt x="302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3"/>
          <p:cNvSpPr/>
          <p:nvPr/>
        </p:nvSpPr>
        <p:spPr>
          <a:xfrm rot="10800000">
            <a:off x="2685760" y="845582"/>
            <a:ext cx="966069" cy="367731"/>
          </a:xfrm>
          <a:custGeom>
            <a:avLst/>
            <a:gdLst/>
            <a:ahLst/>
            <a:cxnLst/>
            <a:rect l="l" t="t" r="r" b="b"/>
            <a:pathLst>
              <a:path w="27911" h="10625" extrusionOk="0">
                <a:moveTo>
                  <a:pt x="1" y="0"/>
                </a:moveTo>
                <a:lnTo>
                  <a:pt x="2039" y="10624"/>
                </a:lnTo>
                <a:lnTo>
                  <a:pt x="25872" y="10624"/>
                </a:lnTo>
                <a:lnTo>
                  <a:pt x="279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3"/>
          <p:cNvSpPr/>
          <p:nvPr/>
        </p:nvSpPr>
        <p:spPr>
          <a:xfrm rot="10800000">
            <a:off x="3326784" y="940504"/>
            <a:ext cx="240072" cy="8964"/>
          </a:xfrm>
          <a:custGeom>
            <a:avLst/>
            <a:gdLst/>
            <a:ahLst/>
            <a:cxnLst/>
            <a:rect l="l" t="t" r="r" b="b"/>
            <a:pathLst>
              <a:path w="6936" h="259" extrusionOk="0">
                <a:moveTo>
                  <a:pt x="144" y="0"/>
                </a:moveTo>
                <a:cubicBezTo>
                  <a:pt x="72" y="0"/>
                  <a:pt x="0" y="58"/>
                  <a:pt x="0" y="130"/>
                </a:cubicBezTo>
                <a:cubicBezTo>
                  <a:pt x="0" y="201"/>
                  <a:pt x="72" y="259"/>
                  <a:pt x="144" y="259"/>
                </a:cubicBezTo>
                <a:lnTo>
                  <a:pt x="6791" y="259"/>
                </a:lnTo>
                <a:cubicBezTo>
                  <a:pt x="6863" y="259"/>
                  <a:pt x="6935" y="201"/>
                  <a:pt x="6935" y="130"/>
                </a:cubicBezTo>
                <a:cubicBezTo>
                  <a:pt x="6935" y="58"/>
                  <a:pt x="6863" y="0"/>
                  <a:pt x="67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rot="10800000">
            <a:off x="3326784" y="915133"/>
            <a:ext cx="233600" cy="9518"/>
          </a:xfrm>
          <a:custGeom>
            <a:avLst/>
            <a:gdLst/>
            <a:ahLst/>
            <a:cxnLst/>
            <a:rect l="l" t="t" r="r" b="b"/>
            <a:pathLst>
              <a:path w="6749" h="275" extrusionOk="0">
                <a:moveTo>
                  <a:pt x="129" y="1"/>
                </a:moveTo>
                <a:cubicBezTo>
                  <a:pt x="58" y="1"/>
                  <a:pt x="0" y="58"/>
                  <a:pt x="0" y="131"/>
                </a:cubicBezTo>
                <a:cubicBezTo>
                  <a:pt x="0" y="202"/>
                  <a:pt x="58" y="274"/>
                  <a:pt x="129" y="274"/>
                </a:cubicBezTo>
                <a:lnTo>
                  <a:pt x="6604" y="274"/>
                </a:lnTo>
                <a:cubicBezTo>
                  <a:pt x="6676" y="274"/>
                  <a:pt x="6748" y="202"/>
                  <a:pt x="6748" y="131"/>
                </a:cubicBezTo>
                <a:cubicBezTo>
                  <a:pt x="6748" y="58"/>
                  <a:pt x="6676" y="1"/>
                  <a:pt x="66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3"/>
          <p:cNvSpPr/>
          <p:nvPr/>
        </p:nvSpPr>
        <p:spPr>
          <a:xfrm rot="10800000">
            <a:off x="3326784" y="891805"/>
            <a:ext cx="228166" cy="9033"/>
          </a:xfrm>
          <a:custGeom>
            <a:avLst/>
            <a:gdLst/>
            <a:ahLst/>
            <a:cxnLst/>
            <a:rect l="l" t="t" r="r" b="b"/>
            <a:pathLst>
              <a:path w="6592" h="261" extrusionOk="0">
                <a:moveTo>
                  <a:pt x="123" y="0"/>
                </a:moveTo>
                <a:cubicBezTo>
                  <a:pt x="62" y="0"/>
                  <a:pt x="14" y="53"/>
                  <a:pt x="1" y="117"/>
                </a:cubicBezTo>
                <a:cubicBezTo>
                  <a:pt x="1" y="189"/>
                  <a:pt x="44" y="261"/>
                  <a:pt x="116" y="261"/>
                </a:cubicBezTo>
                <a:lnTo>
                  <a:pt x="6447" y="261"/>
                </a:lnTo>
                <a:cubicBezTo>
                  <a:pt x="6519" y="261"/>
                  <a:pt x="6591" y="203"/>
                  <a:pt x="6591" y="132"/>
                </a:cubicBezTo>
                <a:cubicBezTo>
                  <a:pt x="6591" y="66"/>
                  <a:pt x="6530" y="0"/>
                  <a:pt x="6466" y="0"/>
                </a:cubicBezTo>
                <a:cubicBezTo>
                  <a:pt x="6460" y="0"/>
                  <a:pt x="6453" y="1"/>
                  <a:pt x="6447" y="2"/>
                </a:cubicBezTo>
                <a:lnTo>
                  <a:pt x="144" y="2"/>
                </a:lnTo>
                <a:cubicBezTo>
                  <a:pt x="137" y="1"/>
                  <a:pt x="130" y="0"/>
                  <a:pt x="12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3"/>
          <p:cNvSpPr/>
          <p:nvPr/>
        </p:nvSpPr>
        <p:spPr>
          <a:xfrm rot="10800000">
            <a:off x="3326784" y="869411"/>
            <a:ext cx="222212" cy="8999"/>
          </a:xfrm>
          <a:custGeom>
            <a:avLst/>
            <a:gdLst/>
            <a:ahLst/>
            <a:cxnLst/>
            <a:rect l="l" t="t" r="r" b="b"/>
            <a:pathLst>
              <a:path w="6420" h="260" extrusionOk="0">
                <a:moveTo>
                  <a:pt x="145" y="1"/>
                </a:moveTo>
                <a:cubicBezTo>
                  <a:pt x="73" y="1"/>
                  <a:pt x="1" y="58"/>
                  <a:pt x="1" y="129"/>
                </a:cubicBezTo>
                <a:cubicBezTo>
                  <a:pt x="1" y="202"/>
                  <a:pt x="73" y="259"/>
                  <a:pt x="145" y="259"/>
                </a:cubicBezTo>
                <a:lnTo>
                  <a:pt x="6275" y="259"/>
                </a:lnTo>
                <a:cubicBezTo>
                  <a:pt x="6347" y="259"/>
                  <a:pt x="6419" y="202"/>
                  <a:pt x="6419" y="129"/>
                </a:cubicBezTo>
                <a:cubicBezTo>
                  <a:pt x="6419" y="58"/>
                  <a:pt x="6347" y="1"/>
                  <a:pt x="62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rot="10800000">
            <a:off x="2749904" y="861013"/>
            <a:ext cx="155064" cy="257879"/>
          </a:xfrm>
          <a:custGeom>
            <a:avLst/>
            <a:gdLst/>
            <a:ahLst/>
            <a:cxnLst/>
            <a:rect l="l" t="t" r="r" b="b"/>
            <a:pathLst>
              <a:path w="4480" h="7451" extrusionOk="0">
                <a:moveTo>
                  <a:pt x="2341" y="646"/>
                </a:moveTo>
                <a:lnTo>
                  <a:pt x="2183" y="1651"/>
                </a:lnTo>
                <a:lnTo>
                  <a:pt x="1221" y="1651"/>
                </a:lnTo>
                <a:lnTo>
                  <a:pt x="1379" y="646"/>
                </a:lnTo>
                <a:close/>
                <a:moveTo>
                  <a:pt x="3905" y="646"/>
                </a:moveTo>
                <a:lnTo>
                  <a:pt x="3719" y="1651"/>
                </a:lnTo>
                <a:lnTo>
                  <a:pt x="2772" y="1651"/>
                </a:lnTo>
                <a:lnTo>
                  <a:pt x="2929" y="646"/>
                </a:lnTo>
                <a:close/>
                <a:moveTo>
                  <a:pt x="2025" y="2642"/>
                </a:moveTo>
                <a:lnTo>
                  <a:pt x="1882" y="3589"/>
                </a:lnTo>
                <a:lnTo>
                  <a:pt x="948" y="3589"/>
                </a:lnTo>
                <a:lnTo>
                  <a:pt x="1091" y="2642"/>
                </a:lnTo>
                <a:close/>
                <a:moveTo>
                  <a:pt x="3547" y="2642"/>
                </a:moveTo>
                <a:lnTo>
                  <a:pt x="3360" y="3589"/>
                </a:lnTo>
                <a:lnTo>
                  <a:pt x="2441" y="3589"/>
                </a:lnTo>
                <a:lnTo>
                  <a:pt x="2600" y="2642"/>
                </a:lnTo>
                <a:close/>
                <a:moveTo>
                  <a:pt x="1738" y="4522"/>
                </a:moveTo>
                <a:lnTo>
                  <a:pt x="1595" y="5412"/>
                </a:lnTo>
                <a:lnTo>
                  <a:pt x="690" y="5412"/>
                </a:lnTo>
                <a:lnTo>
                  <a:pt x="819" y="4522"/>
                </a:lnTo>
                <a:close/>
                <a:moveTo>
                  <a:pt x="3203" y="4522"/>
                </a:moveTo>
                <a:lnTo>
                  <a:pt x="3044" y="5412"/>
                </a:lnTo>
                <a:lnTo>
                  <a:pt x="2140" y="5412"/>
                </a:lnTo>
                <a:lnTo>
                  <a:pt x="2297" y="4522"/>
                </a:lnTo>
                <a:close/>
                <a:moveTo>
                  <a:pt x="1451" y="6288"/>
                </a:moveTo>
                <a:lnTo>
                  <a:pt x="1321" y="7135"/>
                </a:lnTo>
                <a:lnTo>
                  <a:pt x="446" y="7135"/>
                </a:lnTo>
                <a:lnTo>
                  <a:pt x="575" y="6288"/>
                </a:lnTo>
                <a:close/>
                <a:moveTo>
                  <a:pt x="2887" y="6288"/>
                </a:moveTo>
                <a:lnTo>
                  <a:pt x="2728" y="7135"/>
                </a:lnTo>
                <a:lnTo>
                  <a:pt x="1853" y="7135"/>
                </a:lnTo>
                <a:lnTo>
                  <a:pt x="1997" y="6288"/>
                </a:lnTo>
                <a:close/>
                <a:moveTo>
                  <a:pt x="1020" y="0"/>
                </a:moveTo>
                <a:lnTo>
                  <a:pt x="0" y="7451"/>
                </a:lnTo>
                <a:lnTo>
                  <a:pt x="3073" y="7451"/>
                </a:lnTo>
                <a:lnTo>
                  <a:pt x="448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3"/>
          <p:cNvSpPr/>
          <p:nvPr/>
        </p:nvSpPr>
        <p:spPr>
          <a:xfrm rot="10800000">
            <a:off x="2886064" y="1144231"/>
            <a:ext cx="539159" cy="53196"/>
          </a:xfrm>
          <a:custGeom>
            <a:avLst/>
            <a:gdLst/>
            <a:ahLst/>
            <a:cxnLst/>
            <a:rect l="l" t="t" r="r" b="b"/>
            <a:pathLst>
              <a:path w="15577" h="1537" extrusionOk="0">
                <a:moveTo>
                  <a:pt x="0" y="1"/>
                </a:moveTo>
                <a:lnTo>
                  <a:pt x="158" y="1536"/>
                </a:lnTo>
                <a:lnTo>
                  <a:pt x="15391" y="1536"/>
                </a:lnTo>
                <a:lnTo>
                  <a:pt x="155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3"/>
          <p:cNvSpPr/>
          <p:nvPr/>
        </p:nvSpPr>
        <p:spPr>
          <a:xfrm rot="10800000">
            <a:off x="3539997" y="492767"/>
            <a:ext cx="14433" cy="16994"/>
          </a:xfrm>
          <a:custGeom>
            <a:avLst/>
            <a:gdLst/>
            <a:ahLst/>
            <a:cxnLst/>
            <a:rect l="l" t="t" r="r" b="b"/>
            <a:pathLst>
              <a:path w="417" h="491" extrusionOk="0">
                <a:moveTo>
                  <a:pt x="326" y="1"/>
                </a:moveTo>
                <a:cubicBezTo>
                  <a:pt x="300" y="1"/>
                  <a:pt x="277" y="13"/>
                  <a:pt x="259" y="31"/>
                </a:cubicBezTo>
                <a:cubicBezTo>
                  <a:pt x="173" y="146"/>
                  <a:pt x="101" y="261"/>
                  <a:pt x="29" y="361"/>
                </a:cubicBezTo>
                <a:cubicBezTo>
                  <a:pt x="1" y="404"/>
                  <a:pt x="14" y="462"/>
                  <a:pt x="58" y="476"/>
                </a:cubicBezTo>
                <a:cubicBezTo>
                  <a:pt x="72" y="491"/>
                  <a:pt x="87" y="491"/>
                  <a:pt x="101" y="491"/>
                </a:cubicBezTo>
                <a:cubicBezTo>
                  <a:pt x="129" y="491"/>
                  <a:pt x="144" y="476"/>
                  <a:pt x="173" y="462"/>
                </a:cubicBezTo>
                <a:cubicBezTo>
                  <a:pt x="244" y="347"/>
                  <a:pt x="316" y="232"/>
                  <a:pt x="388" y="131"/>
                </a:cubicBezTo>
                <a:cubicBezTo>
                  <a:pt x="416" y="89"/>
                  <a:pt x="403" y="45"/>
                  <a:pt x="374" y="16"/>
                </a:cubicBezTo>
                <a:cubicBezTo>
                  <a:pt x="357" y="5"/>
                  <a:pt x="341"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rot="10800000">
            <a:off x="3497735" y="518623"/>
            <a:ext cx="37797" cy="39975"/>
          </a:xfrm>
          <a:custGeom>
            <a:avLst/>
            <a:gdLst/>
            <a:ahLst/>
            <a:cxnLst/>
            <a:rect l="l" t="t" r="r" b="b"/>
            <a:pathLst>
              <a:path w="1092" h="1155" extrusionOk="0">
                <a:moveTo>
                  <a:pt x="998" y="0"/>
                </a:moveTo>
                <a:cubicBezTo>
                  <a:pt x="979" y="0"/>
                  <a:pt x="961" y="7"/>
                  <a:pt x="948" y="20"/>
                </a:cubicBezTo>
                <a:cubicBezTo>
                  <a:pt x="617" y="336"/>
                  <a:pt x="316" y="667"/>
                  <a:pt x="29" y="1011"/>
                </a:cubicBezTo>
                <a:cubicBezTo>
                  <a:pt x="0" y="1054"/>
                  <a:pt x="14" y="1098"/>
                  <a:pt x="43" y="1126"/>
                </a:cubicBezTo>
                <a:cubicBezTo>
                  <a:pt x="58" y="1140"/>
                  <a:pt x="86" y="1155"/>
                  <a:pt x="100" y="1155"/>
                </a:cubicBezTo>
                <a:cubicBezTo>
                  <a:pt x="115" y="1155"/>
                  <a:pt x="144" y="1140"/>
                  <a:pt x="158" y="1111"/>
                </a:cubicBezTo>
                <a:cubicBezTo>
                  <a:pt x="431" y="767"/>
                  <a:pt x="732" y="437"/>
                  <a:pt x="1063" y="150"/>
                </a:cubicBezTo>
                <a:cubicBezTo>
                  <a:pt x="1091" y="121"/>
                  <a:pt x="1091" y="64"/>
                  <a:pt x="1063" y="35"/>
                </a:cubicBezTo>
                <a:cubicBezTo>
                  <a:pt x="1047" y="11"/>
                  <a:pt x="1022" y="0"/>
                  <a:pt x="9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3"/>
          <p:cNvSpPr/>
          <p:nvPr/>
        </p:nvSpPr>
        <p:spPr>
          <a:xfrm rot="10800000">
            <a:off x="3543977" y="482350"/>
            <a:ext cx="36274" cy="54718"/>
          </a:xfrm>
          <a:custGeom>
            <a:avLst/>
            <a:gdLst/>
            <a:ahLst/>
            <a:cxnLst/>
            <a:rect l="l" t="t" r="r" b="b"/>
            <a:pathLst>
              <a:path w="1048" h="1581" extrusionOk="0">
                <a:moveTo>
                  <a:pt x="962" y="0"/>
                </a:moveTo>
                <a:cubicBezTo>
                  <a:pt x="936" y="0"/>
                  <a:pt x="908" y="12"/>
                  <a:pt x="890" y="30"/>
                </a:cubicBezTo>
                <a:cubicBezTo>
                  <a:pt x="574" y="489"/>
                  <a:pt x="272" y="964"/>
                  <a:pt x="14" y="1452"/>
                </a:cubicBezTo>
                <a:cubicBezTo>
                  <a:pt x="0" y="1494"/>
                  <a:pt x="14" y="1552"/>
                  <a:pt x="57" y="1567"/>
                </a:cubicBezTo>
                <a:cubicBezTo>
                  <a:pt x="71" y="1580"/>
                  <a:pt x="71" y="1580"/>
                  <a:pt x="86" y="1580"/>
                </a:cubicBezTo>
                <a:cubicBezTo>
                  <a:pt x="115" y="1580"/>
                  <a:pt x="144" y="1567"/>
                  <a:pt x="157" y="1538"/>
                </a:cubicBezTo>
                <a:cubicBezTo>
                  <a:pt x="416" y="1050"/>
                  <a:pt x="718" y="575"/>
                  <a:pt x="1034" y="131"/>
                </a:cubicBezTo>
                <a:cubicBezTo>
                  <a:pt x="1048" y="87"/>
                  <a:pt x="1048" y="45"/>
                  <a:pt x="1005" y="16"/>
                </a:cubicBezTo>
                <a:cubicBezTo>
                  <a:pt x="994" y="5"/>
                  <a:pt x="979" y="0"/>
                  <a:pt x="9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3"/>
          <p:cNvSpPr/>
          <p:nvPr/>
        </p:nvSpPr>
        <p:spPr>
          <a:xfrm rot="10800000">
            <a:off x="3257735" y="430673"/>
            <a:ext cx="13949" cy="17097"/>
          </a:xfrm>
          <a:custGeom>
            <a:avLst/>
            <a:gdLst/>
            <a:ahLst/>
            <a:cxnLst/>
            <a:rect l="l" t="t" r="r" b="b"/>
            <a:pathLst>
              <a:path w="403" h="494" extrusionOk="0">
                <a:moveTo>
                  <a:pt x="302" y="0"/>
                </a:moveTo>
                <a:cubicBezTo>
                  <a:pt x="280" y="0"/>
                  <a:pt x="260" y="11"/>
                  <a:pt x="245" y="34"/>
                </a:cubicBezTo>
                <a:cubicBezTo>
                  <a:pt x="172" y="135"/>
                  <a:pt x="101" y="250"/>
                  <a:pt x="29" y="365"/>
                </a:cubicBezTo>
                <a:cubicBezTo>
                  <a:pt x="0" y="407"/>
                  <a:pt x="15" y="451"/>
                  <a:pt x="44" y="480"/>
                </a:cubicBezTo>
                <a:cubicBezTo>
                  <a:pt x="57" y="480"/>
                  <a:pt x="72" y="494"/>
                  <a:pt x="86" y="494"/>
                </a:cubicBezTo>
                <a:cubicBezTo>
                  <a:pt x="115" y="494"/>
                  <a:pt x="144" y="480"/>
                  <a:pt x="159" y="451"/>
                </a:cubicBezTo>
                <a:cubicBezTo>
                  <a:pt x="230" y="336"/>
                  <a:pt x="302" y="235"/>
                  <a:pt x="373" y="135"/>
                </a:cubicBezTo>
                <a:cubicBezTo>
                  <a:pt x="402" y="92"/>
                  <a:pt x="402" y="34"/>
                  <a:pt x="360" y="20"/>
                </a:cubicBezTo>
                <a:cubicBezTo>
                  <a:pt x="340" y="7"/>
                  <a:pt x="320" y="0"/>
                  <a:pt x="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rot="10800000">
            <a:off x="3215508" y="456979"/>
            <a:ext cx="37312" cy="39559"/>
          </a:xfrm>
          <a:custGeom>
            <a:avLst/>
            <a:gdLst/>
            <a:ahLst/>
            <a:cxnLst/>
            <a:rect l="l" t="t" r="r" b="b"/>
            <a:pathLst>
              <a:path w="1078" h="1143" extrusionOk="0">
                <a:moveTo>
                  <a:pt x="997" y="1"/>
                </a:moveTo>
                <a:cubicBezTo>
                  <a:pt x="977" y="1"/>
                  <a:pt x="956" y="8"/>
                  <a:pt x="934" y="22"/>
                </a:cubicBezTo>
                <a:cubicBezTo>
                  <a:pt x="604" y="323"/>
                  <a:pt x="303" y="654"/>
                  <a:pt x="29" y="1012"/>
                </a:cubicBezTo>
                <a:cubicBezTo>
                  <a:pt x="1" y="1041"/>
                  <a:pt x="1" y="1099"/>
                  <a:pt x="44" y="1127"/>
                </a:cubicBezTo>
                <a:cubicBezTo>
                  <a:pt x="58" y="1142"/>
                  <a:pt x="73" y="1142"/>
                  <a:pt x="87" y="1142"/>
                </a:cubicBezTo>
                <a:cubicBezTo>
                  <a:pt x="115" y="1142"/>
                  <a:pt x="144" y="1127"/>
                  <a:pt x="159" y="1114"/>
                </a:cubicBezTo>
                <a:cubicBezTo>
                  <a:pt x="431" y="769"/>
                  <a:pt x="733" y="438"/>
                  <a:pt x="1049" y="137"/>
                </a:cubicBezTo>
                <a:cubicBezTo>
                  <a:pt x="1078" y="109"/>
                  <a:pt x="1078" y="51"/>
                  <a:pt x="1049" y="22"/>
                </a:cubicBezTo>
                <a:cubicBezTo>
                  <a:pt x="1035" y="8"/>
                  <a:pt x="1017" y="1"/>
                  <a:pt x="9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3"/>
          <p:cNvSpPr/>
          <p:nvPr/>
        </p:nvSpPr>
        <p:spPr>
          <a:xfrm rot="10800000">
            <a:off x="3260746" y="420741"/>
            <a:ext cx="36793" cy="54372"/>
          </a:xfrm>
          <a:custGeom>
            <a:avLst/>
            <a:gdLst/>
            <a:ahLst/>
            <a:cxnLst/>
            <a:rect l="l" t="t" r="r" b="b"/>
            <a:pathLst>
              <a:path w="1063" h="1571" extrusionOk="0">
                <a:moveTo>
                  <a:pt x="956" y="0"/>
                </a:moveTo>
                <a:cubicBezTo>
                  <a:pt x="934" y="0"/>
                  <a:pt x="913" y="11"/>
                  <a:pt x="906" y="35"/>
                </a:cubicBezTo>
                <a:cubicBezTo>
                  <a:pt x="575" y="480"/>
                  <a:pt x="288" y="968"/>
                  <a:pt x="29" y="1456"/>
                </a:cubicBezTo>
                <a:cubicBezTo>
                  <a:pt x="0" y="1499"/>
                  <a:pt x="15" y="1542"/>
                  <a:pt x="58" y="1571"/>
                </a:cubicBezTo>
                <a:lnTo>
                  <a:pt x="102" y="1571"/>
                </a:lnTo>
                <a:cubicBezTo>
                  <a:pt x="130" y="1571"/>
                  <a:pt x="159" y="1557"/>
                  <a:pt x="173" y="1528"/>
                </a:cubicBezTo>
                <a:cubicBezTo>
                  <a:pt x="417" y="1054"/>
                  <a:pt x="718" y="581"/>
                  <a:pt x="1034" y="135"/>
                </a:cubicBezTo>
                <a:cubicBezTo>
                  <a:pt x="1063" y="93"/>
                  <a:pt x="1049" y="35"/>
                  <a:pt x="1005" y="20"/>
                </a:cubicBezTo>
                <a:cubicBezTo>
                  <a:pt x="993" y="7"/>
                  <a:pt x="974" y="0"/>
                  <a:pt x="9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3"/>
          <p:cNvSpPr/>
          <p:nvPr/>
        </p:nvSpPr>
        <p:spPr>
          <a:xfrm rot="10800000">
            <a:off x="3248282" y="-132322"/>
            <a:ext cx="409016" cy="700576"/>
          </a:xfrm>
          <a:custGeom>
            <a:avLst/>
            <a:gdLst/>
            <a:ahLst/>
            <a:cxnLst/>
            <a:rect l="l" t="t" r="r" b="b"/>
            <a:pathLst>
              <a:path w="11817" h="20242" extrusionOk="0">
                <a:moveTo>
                  <a:pt x="7805" y="1"/>
                </a:moveTo>
                <a:cubicBezTo>
                  <a:pt x="7300" y="1"/>
                  <a:pt x="6465" y="1022"/>
                  <a:pt x="6059" y="1390"/>
                </a:cubicBezTo>
                <a:cubicBezTo>
                  <a:pt x="5586" y="1807"/>
                  <a:pt x="4795" y="2669"/>
                  <a:pt x="4479" y="3372"/>
                </a:cubicBezTo>
                <a:cubicBezTo>
                  <a:pt x="4164" y="4076"/>
                  <a:pt x="3790" y="5913"/>
                  <a:pt x="3561" y="5999"/>
                </a:cubicBezTo>
                <a:cubicBezTo>
                  <a:pt x="3549" y="6004"/>
                  <a:pt x="3538" y="6007"/>
                  <a:pt x="3528" y="6007"/>
                </a:cubicBezTo>
                <a:cubicBezTo>
                  <a:pt x="3331" y="6007"/>
                  <a:pt x="3340" y="5130"/>
                  <a:pt x="3518" y="4434"/>
                </a:cubicBezTo>
                <a:cubicBezTo>
                  <a:pt x="3704" y="3702"/>
                  <a:pt x="4121" y="3372"/>
                  <a:pt x="4581" y="2769"/>
                </a:cubicBezTo>
                <a:cubicBezTo>
                  <a:pt x="5040" y="2181"/>
                  <a:pt x="5270" y="1764"/>
                  <a:pt x="4939" y="1764"/>
                </a:cubicBezTo>
                <a:cubicBezTo>
                  <a:pt x="4623" y="1764"/>
                  <a:pt x="3934" y="2223"/>
                  <a:pt x="3187" y="3372"/>
                </a:cubicBezTo>
                <a:cubicBezTo>
                  <a:pt x="2456" y="4520"/>
                  <a:pt x="1853" y="7148"/>
                  <a:pt x="1853" y="10751"/>
                </a:cubicBezTo>
                <a:cubicBezTo>
                  <a:pt x="1853" y="14340"/>
                  <a:pt x="0" y="19696"/>
                  <a:pt x="0" y="19696"/>
                </a:cubicBezTo>
                <a:lnTo>
                  <a:pt x="4680" y="20241"/>
                </a:lnTo>
                <a:cubicBezTo>
                  <a:pt x="4680" y="20241"/>
                  <a:pt x="5815" y="16796"/>
                  <a:pt x="6189" y="15877"/>
                </a:cubicBezTo>
                <a:cubicBezTo>
                  <a:pt x="6547" y="14943"/>
                  <a:pt x="9217" y="11584"/>
                  <a:pt x="9921" y="10335"/>
                </a:cubicBezTo>
                <a:cubicBezTo>
                  <a:pt x="10610" y="9101"/>
                  <a:pt x="10595" y="6875"/>
                  <a:pt x="10840" y="6057"/>
                </a:cubicBezTo>
                <a:cubicBezTo>
                  <a:pt x="11070" y="5224"/>
                  <a:pt x="11256" y="5037"/>
                  <a:pt x="11170" y="4664"/>
                </a:cubicBezTo>
                <a:cubicBezTo>
                  <a:pt x="11143" y="4569"/>
                  <a:pt x="11079" y="4524"/>
                  <a:pt x="10993" y="4524"/>
                </a:cubicBezTo>
                <a:cubicBezTo>
                  <a:pt x="10752" y="4524"/>
                  <a:pt x="10340" y="4872"/>
                  <a:pt x="10107" y="5454"/>
                </a:cubicBezTo>
                <a:cubicBezTo>
                  <a:pt x="9778" y="6243"/>
                  <a:pt x="9189" y="8124"/>
                  <a:pt x="9002" y="8498"/>
                </a:cubicBezTo>
                <a:cubicBezTo>
                  <a:pt x="8990" y="8521"/>
                  <a:pt x="8981" y="8532"/>
                  <a:pt x="8973" y="8532"/>
                </a:cubicBezTo>
                <a:cubicBezTo>
                  <a:pt x="8863" y="8532"/>
                  <a:pt x="9209" y="6227"/>
                  <a:pt x="9504" y="5368"/>
                </a:cubicBezTo>
                <a:cubicBezTo>
                  <a:pt x="9820" y="4434"/>
                  <a:pt x="11070" y="2682"/>
                  <a:pt x="11399" y="2367"/>
                </a:cubicBezTo>
                <a:cubicBezTo>
                  <a:pt x="11715" y="2051"/>
                  <a:pt x="11816" y="1578"/>
                  <a:pt x="11443" y="1390"/>
                </a:cubicBezTo>
                <a:cubicBezTo>
                  <a:pt x="11423" y="1380"/>
                  <a:pt x="11400" y="1376"/>
                  <a:pt x="11373" y="1376"/>
                </a:cubicBezTo>
                <a:cubicBezTo>
                  <a:pt x="10909" y="1376"/>
                  <a:pt x="9521" y="2853"/>
                  <a:pt x="9045" y="3329"/>
                </a:cubicBezTo>
                <a:cubicBezTo>
                  <a:pt x="8543" y="3846"/>
                  <a:pt x="7940" y="5353"/>
                  <a:pt x="7567" y="5726"/>
                </a:cubicBezTo>
                <a:cubicBezTo>
                  <a:pt x="7529" y="5766"/>
                  <a:pt x="7497" y="5784"/>
                  <a:pt x="7470" y="5784"/>
                </a:cubicBezTo>
                <a:cubicBezTo>
                  <a:pt x="7250" y="5784"/>
                  <a:pt x="7439" y="4489"/>
                  <a:pt x="7810" y="3745"/>
                </a:cubicBezTo>
                <a:cubicBezTo>
                  <a:pt x="8212" y="2912"/>
                  <a:pt x="9462" y="1520"/>
                  <a:pt x="9835" y="1204"/>
                </a:cubicBezTo>
                <a:cubicBezTo>
                  <a:pt x="10193" y="887"/>
                  <a:pt x="10155" y="282"/>
                  <a:pt x="9785" y="282"/>
                </a:cubicBezTo>
                <a:cubicBezTo>
                  <a:pt x="9769" y="282"/>
                  <a:pt x="9752" y="283"/>
                  <a:pt x="9734" y="285"/>
                </a:cubicBezTo>
                <a:cubicBezTo>
                  <a:pt x="9332" y="328"/>
                  <a:pt x="7481" y="1850"/>
                  <a:pt x="7021" y="2410"/>
                </a:cubicBezTo>
                <a:cubicBezTo>
                  <a:pt x="6564" y="2953"/>
                  <a:pt x="5738" y="5497"/>
                  <a:pt x="5460" y="5497"/>
                </a:cubicBezTo>
                <a:cubicBezTo>
                  <a:pt x="5459" y="5497"/>
                  <a:pt x="5457" y="5497"/>
                  <a:pt x="5456" y="5496"/>
                </a:cubicBezTo>
                <a:cubicBezTo>
                  <a:pt x="5169" y="5454"/>
                  <a:pt x="5499" y="3702"/>
                  <a:pt x="6001" y="2998"/>
                </a:cubicBezTo>
                <a:cubicBezTo>
                  <a:pt x="6518" y="2309"/>
                  <a:pt x="7624" y="1204"/>
                  <a:pt x="7896" y="1017"/>
                </a:cubicBezTo>
                <a:cubicBezTo>
                  <a:pt x="8170" y="831"/>
                  <a:pt x="8457" y="372"/>
                  <a:pt x="7983" y="56"/>
                </a:cubicBezTo>
                <a:cubicBezTo>
                  <a:pt x="7930" y="18"/>
                  <a:pt x="7870" y="1"/>
                  <a:pt x="78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rot="10800000">
            <a:off x="3249286" y="-135298"/>
            <a:ext cx="410989" cy="706390"/>
          </a:xfrm>
          <a:custGeom>
            <a:avLst/>
            <a:gdLst/>
            <a:ahLst/>
            <a:cxnLst/>
            <a:rect l="l" t="t" r="r" b="b"/>
            <a:pathLst>
              <a:path w="11874" h="20410" extrusionOk="0">
                <a:moveTo>
                  <a:pt x="7905" y="0"/>
                </a:moveTo>
                <a:cubicBezTo>
                  <a:pt x="7478" y="0"/>
                  <a:pt x="6904" y="586"/>
                  <a:pt x="6432" y="1070"/>
                </a:cubicBezTo>
                <a:cubicBezTo>
                  <a:pt x="6288" y="1200"/>
                  <a:pt x="6173" y="1329"/>
                  <a:pt x="6087" y="1415"/>
                </a:cubicBezTo>
                <a:cubicBezTo>
                  <a:pt x="5628" y="1832"/>
                  <a:pt x="4824" y="2707"/>
                  <a:pt x="4494" y="3425"/>
                </a:cubicBezTo>
                <a:cubicBezTo>
                  <a:pt x="4351" y="3727"/>
                  <a:pt x="4207" y="4244"/>
                  <a:pt x="4064" y="4732"/>
                </a:cubicBezTo>
                <a:cubicBezTo>
                  <a:pt x="3920" y="5249"/>
                  <a:pt x="3719" y="5952"/>
                  <a:pt x="3633" y="6009"/>
                </a:cubicBezTo>
                <a:cubicBezTo>
                  <a:pt x="3532" y="5952"/>
                  <a:pt x="3503" y="5277"/>
                  <a:pt x="3675" y="4531"/>
                </a:cubicBezTo>
                <a:cubicBezTo>
                  <a:pt x="3819" y="3999"/>
                  <a:pt x="4077" y="3698"/>
                  <a:pt x="4393" y="3310"/>
                </a:cubicBezTo>
                <a:cubicBezTo>
                  <a:pt x="4508" y="3181"/>
                  <a:pt x="4609" y="3052"/>
                  <a:pt x="4724" y="2908"/>
                </a:cubicBezTo>
                <a:cubicBezTo>
                  <a:pt x="5168" y="2334"/>
                  <a:pt x="5327" y="2033"/>
                  <a:pt x="5241" y="1861"/>
                </a:cubicBezTo>
                <a:cubicBezTo>
                  <a:pt x="5212" y="1817"/>
                  <a:pt x="5168" y="1759"/>
                  <a:pt x="5025" y="1759"/>
                </a:cubicBezTo>
                <a:cubicBezTo>
                  <a:pt x="4652" y="1759"/>
                  <a:pt x="3934" y="2276"/>
                  <a:pt x="3216" y="3411"/>
                </a:cubicBezTo>
                <a:cubicBezTo>
                  <a:pt x="2383" y="4717"/>
                  <a:pt x="1866" y="7560"/>
                  <a:pt x="1866" y="10833"/>
                </a:cubicBezTo>
                <a:cubicBezTo>
                  <a:pt x="1866" y="14365"/>
                  <a:pt x="29" y="19692"/>
                  <a:pt x="15" y="19749"/>
                </a:cubicBezTo>
                <a:cubicBezTo>
                  <a:pt x="0" y="19792"/>
                  <a:pt x="29" y="19835"/>
                  <a:pt x="72" y="19849"/>
                </a:cubicBezTo>
                <a:cubicBezTo>
                  <a:pt x="80" y="19852"/>
                  <a:pt x="88" y="19853"/>
                  <a:pt x="96" y="19853"/>
                </a:cubicBezTo>
                <a:cubicBezTo>
                  <a:pt x="130" y="19853"/>
                  <a:pt x="161" y="19827"/>
                  <a:pt x="172" y="19792"/>
                </a:cubicBezTo>
                <a:cubicBezTo>
                  <a:pt x="187" y="19749"/>
                  <a:pt x="2025" y="14393"/>
                  <a:pt x="2025" y="10833"/>
                </a:cubicBezTo>
                <a:cubicBezTo>
                  <a:pt x="2025" y="6957"/>
                  <a:pt x="2714" y="4502"/>
                  <a:pt x="3346" y="3497"/>
                </a:cubicBezTo>
                <a:cubicBezTo>
                  <a:pt x="4092" y="2349"/>
                  <a:pt x="4766" y="1918"/>
                  <a:pt x="5025" y="1918"/>
                </a:cubicBezTo>
                <a:cubicBezTo>
                  <a:pt x="5069" y="1918"/>
                  <a:pt x="5097" y="1932"/>
                  <a:pt x="5097" y="1932"/>
                </a:cubicBezTo>
                <a:cubicBezTo>
                  <a:pt x="5111" y="1975"/>
                  <a:pt x="5111" y="2148"/>
                  <a:pt x="4594" y="2808"/>
                </a:cubicBezTo>
                <a:cubicBezTo>
                  <a:pt x="4494" y="2952"/>
                  <a:pt x="4379" y="3080"/>
                  <a:pt x="4278" y="3210"/>
                </a:cubicBezTo>
                <a:cubicBezTo>
                  <a:pt x="3949" y="3583"/>
                  <a:pt x="3662" y="3913"/>
                  <a:pt x="3518" y="4502"/>
                </a:cubicBezTo>
                <a:cubicBezTo>
                  <a:pt x="3388" y="5048"/>
                  <a:pt x="3302" y="5952"/>
                  <a:pt x="3518" y="6139"/>
                </a:cubicBezTo>
                <a:cubicBezTo>
                  <a:pt x="3544" y="6156"/>
                  <a:pt x="3576" y="6168"/>
                  <a:pt x="3610" y="6168"/>
                </a:cubicBezTo>
                <a:cubicBezTo>
                  <a:pt x="3631" y="6168"/>
                  <a:pt x="3653" y="6164"/>
                  <a:pt x="3675" y="6153"/>
                </a:cubicBezTo>
                <a:cubicBezTo>
                  <a:pt x="3834" y="6095"/>
                  <a:pt x="3963" y="5708"/>
                  <a:pt x="4221" y="4774"/>
                </a:cubicBezTo>
                <a:cubicBezTo>
                  <a:pt x="4364" y="4286"/>
                  <a:pt x="4508" y="3784"/>
                  <a:pt x="4652" y="3482"/>
                </a:cubicBezTo>
                <a:cubicBezTo>
                  <a:pt x="4967" y="2793"/>
                  <a:pt x="5743" y="1932"/>
                  <a:pt x="6188" y="1530"/>
                </a:cubicBezTo>
                <a:cubicBezTo>
                  <a:pt x="6288" y="1444"/>
                  <a:pt x="6418" y="1329"/>
                  <a:pt x="6547" y="1185"/>
                </a:cubicBezTo>
                <a:cubicBezTo>
                  <a:pt x="6936" y="797"/>
                  <a:pt x="7533" y="167"/>
                  <a:pt x="7888" y="167"/>
                </a:cubicBezTo>
                <a:cubicBezTo>
                  <a:pt x="7940" y="167"/>
                  <a:pt x="7986" y="180"/>
                  <a:pt x="8026" y="209"/>
                </a:cubicBezTo>
                <a:cubicBezTo>
                  <a:pt x="8170" y="295"/>
                  <a:pt x="8241" y="425"/>
                  <a:pt x="8241" y="554"/>
                </a:cubicBezTo>
                <a:cubicBezTo>
                  <a:pt x="8241" y="741"/>
                  <a:pt x="8083" y="942"/>
                  <a:pt x="7940" y="1042"/>
                </a:cubicBezTo>
                <a:cubicBezTo>
                  <a:pt x="7667" y="1214"/>
                  <a:pt x="6547" y="2334"/>
                  <a:pt x="6030" y="3038"/>
                </a:cubicBezTo>
                <a:cubicBezTo>
                  <a:pt x="5570" y="3655"/>
                  <a:pt x="5241" y="5163"/>
                  <a:pt x="5398" y="5536"/>
                </a:cubicBezTo>
                <a:cubicBezTo>
                  <a:pt x="5427" y="5622"/>
                  <a:pt x="5484" y="5651"/>
                  <a:pt x="5528" y="5651"/>
                </a:cubicBezTo>
                <a:cubicBezTo>
                  <a:pt x="5534" y="5652"/>
                  <a:pt x="5540" y="5652"/>
                  <a:pt x="5546" y="5652"/>
                </a:cubicBezTo>
                <a:cubicBezTo>
                  <a:pt x="5727" y="5652"/>
                  <a:pt x="5930" y="5227"/>
                  <a:pt x="6389" y="4143"/>
                </a:cubicBezTo>
                <a:cubicBezTo>
                  <a:pt x="6677" y="3482"/>
                  <a:pt x="6964" y="2793"/>
                  <a:pt x="7165" y="2535"/>
                </a:cubicBezTo>
                <a:cubicBezTo>
                  <a:pt x="7667" y="1947"/>
                  <a:pt x="9476" y="482"/>
                  <a:pt x="9835" y="439"/>
                </a:cubicBezTo>
                <a:cubicBezTo>
                  <a:pt x="9847" y="437"/>
                  <a:pt x="9859" y="436"/>
                  <a:pt x="9870" y="436"/>
                </a:cubicBezTo>
                <a:cubicBezTo>
                  <a:pt x="9952" y="436"/>
                  <a:pt x="10012" y="480"/>
                  <a:pt x="10050" y="568"/>
                </a:cubicBezTo>
                <a:cubicBezTo>
                  <a:pt x="10136" y="741"/>
                  <a:pt x="10079" y="1042"/>
                  <a:pt x="9864" y="1229"/>
                </a:cubicBezTo>
                <a:cubicBezTo>
                  <a:pt x="9476" y="1558"/>
                  <a:pt x="8227" y="2952"/>
                  <a:pt x="7810" y="3798"/>
                </a:cubicBezTo>
                <a:cubicBezTo>
                  <a:pt x="7480" y="4459"/>
                  <a:pt x="7236" y="5751"/>
                  <a:pt x="7480" y="5923"/>
                </a:cubicBezTo>
                <a:cubicBezTo>
                  <a:pt x="7499" y="5936"/>
                  <a:pt x="7527" y="5949"/>
                  <a:pt x="7562" y="5949"/>
                </a:cubicBezTo>
                <a:cubicBezTo>
                  <a:pt x="7606" y="5949"/>
                  <a:pt x="7660" y="5929"/>
                  <a:pt x="7724" y="5866"/>
                </a:cubicBezTo>
                <a:cubicBezTo>
                  <a:pt x="7896" y="5693"/>
                  <a:pt x="8112" y="5277"/>
                  <a:pt x="8356" y="4818"/>
                </a:cubicBezTo>
                <a:cubicBezTo>
                  <a:pt x="8629" y="4301"/>
                  <a:pt x="8930" y="3741"/>
                  <a:pt x="9188" y="3469"/>
                </a:cubicBezTo>
                <a:lnTo>
                  <a:pt x="9361" y="3296"/>
                </a:lnTo>
                <a:cubicBezTo>
                  <a:pt x="10504" y="2127"/>
                  <a:pt x="11206" y="1536"/>
                  <a:pt x="11443" y="1536"/>
                </a:cubicBezTo>
                <a:cubicBezTo>
                  <a:pt x="11460" y="1536"/>
                  <a:pt x="11474" y="1539"/>
                  <a:pt x="11485" y="1545"/>
                </a:cubicBezTo>
                <a:cubicBezTo>
                  <a:pt x="11600" y="1602"/>
                  <a:pt x="11658" y="1688"/>
                  <a:pt x="11686" y="1803"/>
                </a:cubicBezTo>
                <a:cubicBezTo>
                  <a:pt x="11701" y="1975"/>
                  <a:pt x="11600" y="2205"/>
                  <a:pt x="11428" y="2391"/>
                </a:cubicBezTo>
                <a:cubicBezTo>
                  <a:pt x="11070" y="2722"/>
                  <a:pt x="9835" y="4502"/>
                  <a:pt x="9519" y="5421"/>
                </a:cubicBezTo>
                <a:cubicBezTo>
                  <a:pt x="9376" y="5794"/>
                  <a:pt x="9217" y="6512"/>
                  <a:pt x="9088" y="7316"/>
                </a:cubicBezTo>
                <a:cubicBezTo>
                  <a:pt x="8887" y="8622"/>
                  <a:pt x="8959" y="8666"/>
                  <a:pt x="9016" y="8694"/>
                </a:cubicBezTo>
                <a:cubicBezTo>
                  <a:pt x="9022" y="8694"/>
                  <a:pt x="9030" y="8695"/>
                  <a:pt x="9038" y="8695"/>
                </a:cubicBezTo>
                <a:cubicBezTo>
                  <a:pt x="9070" y="8695"/>
                  <a:pt x="9115" y="8687"/>
                  <a:pt x="9160" y="8608"/>
                </a:cubicBezTo>
                <a:cubicBezTo>
                  <a:pt x="9261" y="8421"/>
                  <a:pt x="9447" y="7847"/>
                  <a:pt x="9677" y="7201"/>
                </a:cubicBezTo>
                <a:cubicBezTo>
                  <a:pt x="9892" y="6583"/>
                  <a:pt x="10107" y="5952"/>
                  <a:pt x="10266" y="5565"/>
                </a:cubicBezTo>
                <a:cubicBezTo>
                  <a:pt x="10491" y="5015"/>
                  <a:pt x="10881" y="4688"/>
                  <a:pt x="11072" y="4688"/>
                </a:cubicBezTo>
                <a:cubicBezTo>
                  <a:pt x="11076" y="4688"/>
                  <a:pt x="11080" y="4688"/>
                  <a:pt x="11083" y="4688"/>
                </a:cubicBezTo>
                <a:cubicBezTo>
                  <a:pt x="11112" y="4688"/>
                  <a:pt x="11156" y="4703"/>
                  <a:pt x="11170" y="4774"/>
                </a:cubicBezTo>
                <a:cubicBezTo>
                  <a:pt x="11227" y="4990"/>
                  <a:pt x="11170" y="5134"/>
                  <a:pt x="11055" y="5450"/>
                </a:cubicBezTo>
                <a:cubicBezTo>
                  <a:pt x="10997" y="5607"/>
                  <a:pt x="10926" y="5823"/>
                  <a:pt x="10840" y="6110"/>
                </a:cubicBezTo>
                <a:cubicBezTo>
                  <a:pt x="10768" y="6397"/>
                  <a:pt x="10710" y="6828"/>
                  <a:pt x="10653" y="7330"/>
                </a:cubicBezTo>
                <a:cubicBezTo>
                  <a:pt x="10538" y="8321"/>
                  <a:pt x="10381" y="9570"/>
                  <a:pt x="9935" y="10388"/>
                </a:cubicBezTo>
                <a:cubicBezTo>
                  <a:pt x="9619" y="10948"/>
                  <a:pt x="8873" y="11968"/>
                  <a:pt x="8155" y="12958"/>
                </a:cubicBezTo>
                <a:cubicBezTo>
                  <a:pt x="7293" y="14164"/>
                  <a:pt x="6389" y="15413"/>
                  <a:pt x="6188" y="15915"/>
                </a:cubicBezTo>
                <a:cubicBezTo>
                  <a:pt x="5829" y="16834"/>
                  <a:pt x="4695" y="20266"/>
                  <a:pt x="4695" y="20295"/>
                </a:cubicBezTo>
                <a:cubicBezTo>
                  <a:pt x="4680" y="20337"/>
                  <a:pt x="4695" y="20381"/>
                  <a:pt x="4738" y="20395"/>
                </a:cubicBezTo>
                <a:cubicBezTo>
                  <a:pt x="4753" y="20409"/>
                  <a:pt x="4766" y="20409"/>
                  <a:pt x="4766" y="20409"/>
                </a:cubicBezTo>
                <a:cubicBezTo>
                  <a:pt x="4810" y="20409"/>
                  <a:pt x="4839" y="20381"/>
                  <a:pt x="4853" y="20352"/>
                </a:cubicBezTo>
                <a:cubicBezTo>
                  <a:pt x="4853" y="20308"/>
                  <a:pt x="5972" y="16891"/>
                  <a:pt x="6346" y="15988"/>
                </a:cubicBezTo>
                <a:cubicBezTo>
                  <a:pt x="6547" y="15485"/>
                  <a:pt x="7437" y="14250"/>
                  <a:pt x="8298" y="13059"/>
                </a:cubicBezTo>
                <a:cubicBezTo>
                  <a:pt x="9045" y="12010"/>
                  <a:pt x="9763" y="11034"/>
                  <a:pt x="10079" y="10460"/>
                </a:cubicBezTo>
                <a:cubicBezTo>
                  <a:pt x="10538" y="9613"/>
                  <a:pt x="10696" y="8364"/>
                  <a:pt x="10811" y="7345"/>
                </a:cubicBezTo>
                <a:cubicBezTo>
                  <a:pt x="10869" y="6857"/>
                  <a:pt x="10926" y="6426"/>
                  <a:pt x="10997" y="6153"/>
                </a:cubicBezTo>
                <a:cubicBezTo>
                  <a:pt x="11083" y="5866"/>
                  <a:pt x="11156" y="5665"/>
                  <a:pt x="11213" y="5492"/>
                </a:cubicBezTo>
                <a:cubicBezTo>
                  <a:pt x="11328" y="5176"/>
                  <a:pt x="11399" y="5004"/>
                  <a:pt x="11328" y="4732"/>
                </a:cubicBezTo>
                <a:cubicBezTo>
                  <a:pt x="11299" y="4602"/>
                  <a:pt x="11213" y="4531"/>
                  <a:pt x="11098" y="4531"/>
                </a:cubicBezTo>
                <a:cubicBezTo>
                  <a:pt x="11089" y="4530"/>
                  <a:pt x="11079" y="4529"/>
                  <a:pt x="11068" y="4529"/>
                </a:cubicBezTo>
                <a:cubicBezTo>
                  <a:pt x="10793" y="4529"/>
                  <a:pt x="10371" y="4898"/>
                  <a:pt x="10122" y="5507"/>
                </a:cubicBezTo>
                <a:cubicBezTo>
                  <a:pt x="9950" y="5894"/>
                  <a:pt x="9734" y="6526"/>
                  <a:pt x="9519" y="7144"/>
                </a:cubicBezTo>
                <a:cubicBezTo>
                  <a:pt x="9376" y="7560"/>
                  <a:pt x="9232" y="7977"/>
                  <a:pt x="9131" y="8249"/>
                </a:cubicBezTo>
                <a:cubicBezTo>
                  <a:pt x="9188" y="7588"/>
                  <a:pt x="9433" y="6139"/>
                  <a:pt x="9663" y="5464"/>
                </a:cubicBezTo>
                <a:cubicBezTo>
                  <a:pt x="9992" y="4545"/>
                  <a:pt x="11242" y="2779"/>
                  <a:pt x="11543" y="2506"/>
                </a:cubicBezTo>
                <a:cubicBezTo>
                  <a:pt x="11759" y="2291"/>
                  <a:pt x="11874" y="2004"/>
                  <a:pt x="11845" y="1774"/>
                </a:cubicBezTo>
                <a:cubicBezTo>
                  <a:pt x="11816" y="1616"/>
                  <a:pt x="11715" y="1487"/>
                  <a:pt x="11572" y="1401"/>
                </a:cubicBezTo>
                <a:cubicBezTo>
                  <a:pt x="11541" y="1387"/>
                  <a:pt x="11507" y="1379"/>
                  <a:pt x="11468" y="1379"/>
                </a:cubicBezTo>
                <a:cubicBezTo>
                  <a:pt x="11090" y="1379"/>
                  <a:pt x="10327" y="2073"/>
                  <a:pt x="9232" y="3181"/>
                </a:cubicBezTo>
                <a:lnTo>
                  <a:pt x="9074" y="3354"/>
                </a:lnTo>
                <a:cubicBezTo>
                  <a:pt x="8801" y="3641"/>
                  <a:pt x="8499" y="4200"/>
                  <a:pt x="8212" y="4732"/>
                </a:cubicBezTo>
                <a:cubicBezTo>
                  <a:pt x="7982" y="5176"/>
                  <a:pt x="7768" y="5593"/>
                  <a:pt x="7595" y="5751"/>
                </a:cubicBezTo>
                <a:cubicBezTo>
                  <a:pt x="7580" y="5766"/>
                  <a:pt x="7580" y="5779"/>
                  <a:pt x="7567" y="5779"/>
                </a:cubicBezTo>
                <a:cubicBezTo>
                  <a:pt x="7480" y="5622"/>
                  <a:pt x="7609" y="4560"/>
                  <a:pt x="7969" y="3871"/>
                </a:cubicBezTo>
                <a:cubicBezTo>
                  <a:pt x="8371" y="3052"/>
                  <a:pt x="9590" y="1673"/>
                  <a:pt x="9979" y="1344"/>
                </a:cubicBezTo>
                <a:cubicBezTo>
                  <a:pt x="10251" y="1099"/>
                  <a:pt x="10308" y="726"/>
                  <a:pt x="10208" y="496"/>
                </a:cubicBezTo>
                <a:cubicBezTo>
                  <a:pt x="10145" y="359"/>
                  <a:pt x="10028" y="276"/>
                  <a:pt x="9885" y="276"/>
                </a:cubicBezTo>
                <a:cubicBezTo>
                  <a:pt x="9864" y="276"/>
                  <a:pt x="9842" y="278"/>
                  <a:pt x="9820" y="281"/>
                </a:cubicBezTo>
                <a:cubicBezTo>
                  <a:pt x="9361" y="339"/>
                  <a:pt x="7480" y="1903"/>
                  <a:pt x="7050" y="2435"/>
                </a:cubicBezTo>
                <a:cubicBezTo>
                  <a:pt x="6820" y="2707"/>
                  <a:pt x="6518" y="3411"/>
                  <a:pt x="6231" y="4085"/>
                </a:cubicBezTo>
                <a:cubicBezTo>
                  <a:pt x="6001" y="4646"/>
                  <a:pt x="5685" y="5392"/>
                  <a:pt x="5557" y="5492"/>
                </a:cubicBezTo>
                <a:cubicBezTo>
                  <a:pt x="5427" y="5306"/>
                  <a:pt x="5685" y="3784"/>
                  <a:pt x="6160" y="3138"/>
                </a:cubicBezTo>
                <a:cubicBezTo>
                  <a:pt x="6662" y="2435"/>
                  <a:pt x="7768" y="1344"/>
                  <a:pt x="8026" y="1171"/>
                </a:cubicBezTo>
                <a:cubicBezTo>
                  <a:pt x="8212" y="1042"/>
                  <a:pt x="8399" y="812"/>
                  <a:pt x="8399" y="554"/>
                </a:cubicBezTo>
                <a:cubicBezTo>
                  <a:pt x="8413" y="425"/>
                  <a:pt x="8356" y="238"/>
                  <a:pt x="8126" y="65"/>
                </a:cubicBezTo>
                <a:cubicBezTo>
                  <a:pt x="8058" y="20"/>
                  <a:pt x="7984" y="0"/>
                  <a:pt x="79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3"/>
          <p:cNvSpPr/>
          <p:nvPr/>
        </p:nvSpPr>
        <p:spPr>
          <a:xfrm rot="10800000">
            <a:off x="2583987" y="-82425"/>
            <a:ext cx="404551" cy="726879"/>
          </a:xfrm>
          <a:custGeom>
            <a:avLst/>
            <a:gdLst/>
            <a:ahLst/>
            <a:cxnLst/>
            <a:rect l="l" t="t" r="r" b="b"/>
            <a:pathLst>
              <a:path w="11688" h="21002" extrusionOk="0">
                <a:moveTo>
                  <a:pt x="4013" y="1"/>
                </a:moveTo>
                <a:cubicBezTo>
                  <a:pt x="3947" y="1"/>
                  <a:pt x="3887" y="18"/>
                  <a:pt x="3834" y="56"/>
                </a:cubicBezTo>
                <a:cubicBezTo>
                  <a:pt x="3375" y="372"/>
                  <a:pt x="3647" y="831"/>
                  <a:pt x="3921" y="1017"/>
                </a:cubicBezTo>
                <a:cubicBezTo>
                  <a:pt x="4208" y="1204"/>
                  <a:pt x="5313" y="2309"/>
                  <a:pt x="5816" y="2998"/>
                </a:cubicBezTo>
                <a:cubicBezTo>
                  <a:pt x="6318" y="3702"/>
                  <a:pt x="6648" y="5454"/>
                  <a:pt x="6361" y="5496"/>
                </a:cubicBezTo>
                <a:cubicBezTo>
                  <a:pt x="6360" y="5497"/>
                  <a:pt x="6358" y="5497"/>
                  <a:pt x="6357" y="5497"/>
                </a:cubicBezTo>
                <a:cubicBezTo>
                  <a:pt x="6079" y="5497"/>
                  <a:pt x="5253" y="2953"/>
                  <a:pt x="4796" y="2410"/>
                </a:cubicBezTo>
                <a:cubicBezTo>
                  <a:pt x="4336" y="1850"/>
                  <a:pt x="2499" y="328"/>
                  <a:pt x="2083" y="285"/>
                </a:cubicBezTo>
                <a:cubicBezTo>
                  <a:pt x="2065" y="283"/>
                  <a:pt x="2048" y="282"/>
                  <a:pt x="2032" y="282"/>
                </a:cubicBezTo>
                <a:cubicBezTo>
                  <a:pt x="1663" y="282"/>
                  <a:pt x="1639" y="887"/>
                  <a:pt x="1982" y="1204"/>
                </a:cubicBezTo>
                <a:cubicBezTo>
                  <a:pt x="2355" y="1520"/>
                  <a:pt x="3590" y="2912"/>
                  <a:pt x="4007" y="3745"/>
                </a:cubicBezTo>
                <a:cubicBezTo>
                  <a:pt x="4392" y="4489"/>
                  <a:pt x="4570" y="5784"/>
                  <a:pt x="4337" y="5784"/>
                </a:cubicBezTo>
                <a:cubicBezTo>
                  <a:pt x="4310" y="5784"/>
                  <a:pt x="4276" y="5766"/>
                  <a:pt x="4236" y="5726"/>
                </a:cubicBezTo>
                <a:cubicBezTo>
                  <a:pt x="3877" y="5353"/>
                  <a:pt x="3274" y="3846"/>
                  <a:pt x="2772" y="3329"/>
                </a:cubicBezTo>
                <a:cubicBezTo>
                  <a:pt x="2296" y="2853"/>
                  <a:pt x="908" y="1376"/>
                  <a:pt x="444" y="1376"/>
                </a:cubicBezTo>
                <a:cubicBezTo>
                  <a:pt x="417" y="1376"/>
                  <a:pt x="394" y="1380"/>
                  <a:pt x="374" y="1390"/>
                </a:cubicBezTo>
                <a:cubicBezTo>
                  <a:pt x="1" y="1578"/>
                  <a:pt x="102" y="2051"/>
                  <a:pt x="418" y="2367"/>
                </a:cubicBezTo>
                <a:cubicBezTo>
                  <a:pt x="747" y="2682"/>
                  <a:pt x="1982" y="4434"/>
                  <a:pt x="2313" y="5368"/>
                </a:cubicBezTo>
                <a:cubicBezTo>
                  <a:pt x="2608" y="6227"/>
                  <a:pt x="2954" y="8532"/>
                  <a:pt x="2844" y="8532"/>
                </a:cubicBezTo>
                <a:cubicBezTo>
                  <a:pt x="2836" y="8532"/>
                  <a:pt x="2827" y="8521"/>
                  <a:pt x="2815" y="8498"/>
                </a:cubicBezTo>
                <a:cubicBezTo>
                  <a:pt x="2628" y="8124"/>
                  <a:pt x="2026" y="6243"/>
                  <a:pt x="1710" y="5454"/>
                </a:cubicBezTo>
                <a:cubicBezTo>
                  <a:pt x="1477" y="4872"/>
                  <a:pt x="1065" y="4524"/>
                  <a:pt x="824" y="4524"/>
                </a:cubicBezTo>
                <a:cubicBezTo>
                  <a:pt x="738" y="4524"/>
                  <a:pt x="674" y="4569"/>
                  <a:pt x="647" y="4664"/>
                </a:cubicBezTo>
                <a:cubicBezTo>
                  <a:pt x="561" y="5037"/>
                  <a:pt x="747" y="5224"/>
                  <a:pt x="977" y="6057"/>
                </a:cubicBezTo>
                <a:cubicBezTo>
                  <a:pt x="1207" y="6875"/>
                  <a:pt x="1207" y="9101"/>
                  <a:pt x="1896" y="10335"/>
                </a:cubicBezTo>
                <a:cubicBezTo>
                  <a:pt x="2585" y="11584"/>
                  <a:pt x="5270" y="14943"/>
                  <a:pt x="5628" y="15877"/>
                </a:cubicBezTo>
                <a:cubicBezTo>
                  <a:pt x="6002" y="16796"/>
                  <a:pt x="7007" y="21002"/>
                  <a:pt x="7007" y="21002"/>
                </a:cubicBezTo>
                <a:lnTo>
                  <a:pt x="11687" y="20456"/>
                </a:lnTo>
                <a:cubicBezTo>
                  <a:pt x="11687" y="20456"/>
                  <a:pt x="9964" y="14340"/>
                  <a:pt x="9964" y="10751"/>
                </a:cubicBezTo>
                <a:cubicBezTo>
                  <a:pt x="9964" y="7148"/>
                  <a:pt x="9361" y="4520"/>
                  <a:pt x="8630" y="3372"/>
                </a:cubicBezTo>
                <a:cubicBezTo>
                  <a:pt x="7883" y="2223"/>
                  <a:pt x="7194" y="1764"/>
                  <a:pt x="6878" y="1764"/>
                </a:cubicBezTo>
                <a:cubicBezTo>
                  <a:pt x="6547" y="1764"/>
                  <a:pt x="6777" y="2181"/>
                  <a:pt x="7251" y="2769"/>
                </a:cubicBezTo>
                <a:cubicBezTo>
                  <a:pt x="7711" y="3372"/>
                  <a:pt x="8127" y="3702"/>
                  <a:pt x="8299" y="4434"/>
                </a:cubicBezTo>
                <a:cubicBezTo>
                  <a:pt x="8477" y="5130"/>
                  <a:pt x="8486" y="6007"/>
                  <a:pt x="8289" y="6007"/>
                </a:cubicBezTo>
                <a:cubicBezTo>
                  <a:pt x="8279" y="6007"/>
                  <a:pt x="8268" y="6004"/>
                  <a:pt x="8256" y="5999"/>
                </a:cubicBezTo>
                <a:cubicBezTo>
                  <a:pt x="8027" y="5913"/>
                  <a:pt x="7653" y="4061"/>
                  <a:pt x="7338" y="3372"/>
                </a:cubicBezTo>
                <a:cubicBezTo>
                  <a:pt x="7007" y="2682"/>
                  <a:pt x="6231" y="1807"/>
                  <a:pt x="5772" y="1390"/>
                </a:cubicBezTo>
                <a:cubicBezTo>
                  <a:pt x="5365" y="1022"/>
                  <a:pt x="4520" y="1"/>
                  <a:pt x="40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3"/>
          <p:cNvSpPr/>
          <p:nvPr/>
        </p:nvSpPr>
        <p:spPr>
          <a:xfrm rot="10800000">
            <a:off x="2582014" y="-85402"/>
            <a:ext cx="406524" cy="732694"/>
          </a:xfrm>
          <a:custGeom>
            <a:avLst/>
            <a:gdLst/>
            <a:ahLst/>
            <a:cxnLst/>
            <a:rect l="l" t="t" r="r" b="b"/>
            <a:pathLst>
              <a:path w="11745" h="21170" extrusionOk="0">
                <a:moveTo>
                  <a:pt x="3978" y="0"/>
                </a:moveTo>
                <a:cubicBezTo>
                  <a:pt x="3900" y="0"/>
                  <a:pt x="3827" y="20"/>
                  <a:pt x="3762" y="65"/>
                </a:cubicBezTo>
                <a:cubicBezTo>
                  <a:pt x="3518" y="238"/>
                  <a:pt x="3475" y="425"/>
                  <a:pt x="3475" y="554"/>
                </a:cubicBezTo>
                <a:cubicBezTo>
                  <a:pt x="3475" y="812"/>
                  <a:pt x="3662" y="1042"/>
                  <a:pt x="3848" y="1171"/>
                </a:cubicBezTo>
                <a:cubicBezTo>
                  <a:pt x="4121" y="1344"/>
                  <a:pt x="5212" y="2435"/>
                  <a:pt x="5714" y="3138"/>
                </a:cubicBezTo>
                <a:cubicBezTo>
                  <a:pt x="6189" y="3784"/>
                  <a:pt x="6461" y="5306"/>
                  <a:pt x="6332" y="5492"/>
                </a:cubicBezTo>
                <a:cubicBezTo>
                  <a:pt x="6189" y="5392"/>
                  <a:pt x="5873" y="4646"/>
                  <a:pt x="5643" y="4085"/>
                </a:cubicBezTo>
                <a:cubicBezTo>
                  <a:pt x="5356" y="3411"/>
                  <a:pt x="5054" y="2707"/>
                  <a:pt x="4839" y="2435"/>
                </a:cubicBezTo>
                <a:cubicBezTo>
                  <a:pt x="4394" y="1903"/>
                  <a:pt x="2527" y="339"/>
                  <a:pt x="2068" y="281"/>
                </a:cubicBezTo>
                <a:cubicBezTo>
                  <a:pt x="2044" y="278"/>
                  <a:pt x="2021" y="276"/>
                  <a:pt x="1999" y="276"/>
                </a:cubicBezTo>
                <a:cubicBezTo>
                  <a:pt x="1849" y="276"/>
                  <a:pt x="1743" y="359"/>
                  <a:pt x="1681" y="496"/>
                </a:cubicBezTo>
                <a:cubicBezTo>
                  <a:pt x="1580" y="726"/>
                  <a:pt x="1637" y="1099"/>
                  <a:pt x="1910" y="1344"/>
                </a:cubicBezTo>
                <a:cubicBezTo>
                  <a:pt x="2240" y="1645"/>
                  <a:pt x="3490" y="3038"/>
                  <a:pt x="3905" y="3871"/>
                </a:cubicBezTo>
                <a:cubicBezTo>
                  <a:pt x="4265" y="4560"/>
                  <a:pt x="4408" y="5622"/>
                  <a:pt x="4307" y="5779"/>
                </a:cubicBezTo>
                <a:cubicBezTo>
                  <a:pt x="4294" y="5779"/>
                  <a:pt x="4279" y="5766"/>
                  <a:pt x="4265" y="5751"/>
                </a:cubicBezTo>
                <a:cubicBezTo>
                  <a:pt x="4106" y="5593"/>
                  <a:pt x="3892" y="5176"/>
                  <a:pt x="3662" y="4732"/>
                </a:cubicBezTo>
                <a:cubicBezTo>
                  <a:pt x="3375" y="4200"/>
                  <a:pt x="3073" y="3641"/>
                  <a:pt x="2800" y="3354"/>
                </a:cubicBezTo>
                <a:cubicBezTo>
                  <a:pt x="2743" y="3310"/>
                  <a:pt x="2686" y="3239"/>
                  <a:pt x="2628" y="3181"/>
                </a:cubicBezTo>
                <a:cubicBezTo>
                  <a:pt x="1546" y="2073"/>
                  <a:pt x="784" y="1379"/>
                  <a:pt x="406" y="1379"/>
                </a:cubicBezTo>
                <a:cubicBezTo>
                  <a:pt x="367" y="1379"/>
                  <a:pt x="333" y="1387"/>
                  <a:pt x="302" y="1401"/>
                </a:cubicBezTo>
                <a:cubicBezTo>
                  <a:pt x="144" y="1487"/>
                  <a:pt x="58" y="1616"/>
                  <a:pt x="29" y="1774"/>
                </a:cubicBezTo>
                <a:cubicBezTo>
                  <a:pt x="0" y="2004"/>
                  <a:pt x="115" y="2291"/>
                  <a:pt x="331" y="2506"/>
                </a:cubicBezTo>
                <a:cubicBezTo>
                  <a:pt x="632" y="2793"/>
                  <a:pt x="1882" y="4531"/>
                  <a:pt x="2198" y="5464"/>
                </a:cubicBezTo>
                <a:cubicBezTo>
                  <a:pt x="2427" y="6110"/>
                  <a:pt x="2671" y="7588"/>
                  <a:pt x="2743" y="8249"/>
                </a:cubicBezTo>
                <a:cubicBezTo>
                  <a:pt x="2628" y="7977"/>
                  <a:pt x="2485" y="7560"/>
                  <a:pt x="2341" y="7129"/>
                </a:cubicBezTo>
                <a:cubicBezTo>
                  <a:pt x="2125" y="6512"/>
                  <a:pt x="1910" y="5880"/>
                  <a:pt x="1752" y="5507"/>
                </a:cubicBezTo>
                <a:cubicBezTo>
                  <a:pt x="1503" y="4898"/>
                  <a:pt x="1081" y="4529"/>
                  <a:pt x="806" y="4529"/>
                </a:cubicBezTo>
                <a:cubicBezTo>
                  <a:pt x="795" y="4529"/>
                  <a:pt x="785" y="4530"/>
                  <a:pt x="776" y="4531"/>
                </a:cubicBezTo>
                <a:cubicBezTo>
                  <a:pt x="661" y="4531"/>
                  <a:pt x="575" y="4602"/>
                  <a:pt x="546" y="4732"/>
                </a:cubicBezTo>
                <a:cubicBezTo>
                  <a:pt x="475" y="4990"/>
                  <a:pt x="532" y="5176"/>
                  <a:pt x="647" y="5492"/>
                </a:cubicBezTo>
                <a:cubicBezTo>
                  <a:pt x="718" y="5665"/>
                  <a:pt x="791" y="5866"/>
                  <a:pt x="862" y="6153"/>
                </a:cubicBezTo>
                <a:cubicBezTo>
                  <a:pt x="948" y="6426"/>
                  <a:pt x="992" y="6857"/>
                  <a:pt x="1049" y="7345"/>
                </a:cubicBezTo>
                <a:cubicBezTo>
                  <a:pt x="1178" y="8350"/>
                  <a:pt x="1321" y="9613"/>
                  <a:pt x="1796" y="10460"/>
                </a:cubicBezTo>
                <a:cubicBezTo>
                  <a:pt x="2111" y="11034"/>
                  <a:pt x="2829" y="12010"/>
                  <a:pt x="3576" y="13059"/>
                </a:cubicBezTo>
                <a:cubicBezTo>
                  <a:pt x="4437" y="14250"/>
                  <a:pt x="5327" y="15485"/>
                  <a:pt x="5528" y="15988"/>
                </a:cubicBezTo>
                <a:cubicBezTo>
                  <a:pt x="5887" y="16891"/>
                  <a:pt x="6892" y="21055"/>
                  <a:pt x="6892" y="21099"/>
                </a:cubicBezTo>
                <a:cubicBezTo>
                  <a:pt x="6907" y="21141"/>
                  <a:pt x="6935" y="21170"/>
                  <a:pt x="6978" y="21170"/>
                </a:cubicBezTo>
                <a:lnTo>
                  <a:pt x="6993" y="21170"/>
                </a:lnTo>
                <a:cubicBezTo>
                  <a:pt x="7035" y="21156"/>
                  <a:pt x="7064" y="21112"/>
                  <a:pt x="7064" y="21070"/>
                </a:cubicBezTo>
                <a:cubicBezTo>
                  <a:pt x="7021" y="20898"/>
                  <a:pt x="6045" y="16834"/>
                  <a:pt x="5686" y="15915"/>
                </a:cubicBezTo>
                <a:cubicBezTo>
                  <a:pt x="5471" y="15413"/>
                  <a:pt x="4581" y="14164"/>
                  <a:pt x="3704" y="12958"/>
                </a:cubicBezTo>
                <a:cubicBezTo>
                  <a:pt x="2987" y="11968"/>
                  <a:pt x="2255" y="10948"/>
                  <a:pt x="1939" y="10374"/>
                </a:cubicBezTo>
                <a:cubicBezTo>
                  <a:pt x="1480" y="9570"/>
                  <a:pt x="1336" y="8321"/>
                  <a:pt x="1221" y="7316"/>
                </a:cubicBezTo>
                <a:cubicBezTo>
                  <a:pt x="1164" y="6828"/>
                  <a:pt x="1106" y="6397"/>
                  <a:pt x="1020" y="6110"/>
                </a:cubicBezTo>
                <a:cubicBezTo>
                  <a:pt x="948" y="5823"/>
                  <a:pt x="862" y="5607"/>
                  <a:pt x="804" y="5435"/>
                </a:cubicBezTo>
                <a:cubicBezTo>
                  <a:pt x="689" y="5134"/>
                  <a:pt x="647" y="4990"/>
                  <a:pt x="704" y="4774"/>
                </a:cubicBezTo>
                <a:cubicBezTo>
                  <a:pt x="718" y="4703"/>
                  <a:pt x="747" y="4688"/>
                  <a:pt x="791" y="4688"/>
                </a:cubicBezTo>
                <a:cubicBezTo>
                  <a:pt x="794" y="4688"/>
                  <a:pt x="798" y="4688"/>
                  <a:pt x="802" y="4688"/>
                </a:cubicBezTo>
                <a:cubicBezTo>
                  <a:pt x="993" y="4688"/>
                  <a:pt x="1383" y="5015"/>
                  <a:pt x="1608" y="5565"/>
                </a:cubicBezTo>
                <a:cubicBezTo>
                  <a:pt x="1767" y="5938"/>
                  <a:pt x="1982" y="6570"/>
                  <a:pt x="2183" y="7173"/>
                </a:cubicBezTo>
                <a:cubicBezTo>
                  <a:pt x="2412" y="7818"/>
                  <a:pt x="2613" y="8421"/>
                  <a:pt x="2714" y="8608"/>
                </a:cubicBezTo>
                <a:cubicBezTo>
                  <a:pt x="2748" y="8687"/>
                  <a:pt x="2799" y="8695"/>
                  <a:pt x="2834" y="8695"/>
                </a:cubicBezTo>
                <a:cubicBezTo>
                  <a:pt x="2843" y="8695"/>
                  <a:pt x="2852" y="8694"/>
                  <a:pt x="2858" y="8694"/>
                </a:cubicBezTo>
                <a:cubicBezTo>
                  <a:pt x="3073" y="8593"/>
                  <a:pt x="2556" y="5967"/>
                  <a:pt x="2355" y="5421"/>
                </a:cubicBezTo>
                <a:cubicBezTo>
                  <a:pt x="2039" y="4502"/>
                  <a:pt x="804" y="2722"/>
                  <a:pt x="446" y="2391"/>
                </a:cubicBezTo>
                <a:cubicBezTo>
                  <a:pt x="259" y="2205"/>
                  <a:pt x="159" y="1975"/>
                  <a:pt x="188" y="1803"/>
                </a:cubicBezTo>
                <a:cubicBezTo>
                  <a:pt x="201" y="1688"/>
                  <a:pt x="274" y="1602"/>
                  <a:pt x="389" y="1545"/>
                </a:cubicBezTo>
                <a:cubicBezTo>
                  <a:pt x="400" y="1539"/>
                  <a:pt x="413" y="1536"/>
                  <a:pt x="428" y="1536"/>
                </a:cubicBezTo>
                <a:cubicBezTo>
                  <a:pt x="655" y="1536"/>
                  <a:pt x="1357" y="2127"/>
                  <a:pt x="2498" y="3296"/>
                </a:cubicBezTo>
                <a:cubicBezTo>
                  <a:pt x="2571" y="3354"/>
                  <a:pt x="2628" y="3425"/>
                  <a:pt x="2686" y="3469"/>
                </a:cubicBezTo>
                <a:cubicBezTo>
                  <a:pt x="2944" y="3741"/>
                  <a:pt x="3245" y="4301"/>
                  <a:pt x="3518" y="4818"/>
                </a:cubicBezTo>
                <a:cubicBezTo>
                  <a:pt x="3762" y="5277"/>
                  <a:pt x="3978" y="5693"/>
                  <a:pt x="4150" y="5866"/>
                </a:cubicBezTo>
                <a:cubicBezTo>
                  <a:pt x="4214" y="5929"/>
                  <a:pt x="4268" y="5949"/>
                  <a:pt x="4312" y="5949"/>
                </a:cubicBezTo>
                <a:cubicBezTo>
                  <a:pt x="4347" y="5949"/>
                  <a:pt x="4375" y="5936"/>
                  <a:pt x="4394" y="5923"/>
                </a:cubicBezTo>
                <a:cubicBezTo>
                  <a:pt x="4638" y="5751"/>
                  <a:pt x="4394" y="4459"/>
                  <a:pt x="4049" y="3784"/>
                </a:cubicBezTo>
                <a:cubicBezTo>
                  <a:pt x="3633" y="2952"/>
                  <a:pt x="2398" y="1558"/>
                  <a:pt x="2010" y="1229"/>
                </a:cubicBezTo>
                <a:cubicBezTo>
                  <a:pt x="1809" y="1042"/>
                  <a:pt x="1752" y="741"/>
                  <a:pt x="1824" y="568"/>
                </a:cubicBezTo>
                <a:cubicBezTo>
                  <a:pt x="1862" y="480"/>
                  <a:pt x="1922" y="436"/>
                  <a:pt x="2004" y="436"/>
                </a:cubicBezTo>
                <a:cubicBezTo>
                  <a:pt x="2015" y="436"/>
                  <a:pt x="2027" y="437"/>
                  <a:pt x="2039" y="439"/>
                </a:cubicBezTo>
                <a:cubicBezTo>
                  <a:pt x="2412" y="482"/>
                  <a:pt x="4221" y="1947"/>
                  <a:pt x="4709" y="2535"/>
                </a:cubicBezTo>
                <a:cubicBezTo>
                  <a:pt x="4910" y="2793"/>
                  <a:pt x="5212" y="3482"/>
                  <a:pt x="5485" y="4143"/>
                </a:cubicBezTo>
                <a:cubicBezTo>
                  <a:pt x="5944" y="5227"/>
                  <a:pt x="6147" y="5652"/>
                  <a:pt x="6328" y="5652"/>
                </a:cubicBezTo>
                <a:cubicBezTo>
                  <a:pt x="6334" y="5652"/>
                  <a:pt x="6340" y="5652"/>
                  <a:pt x="6346" y="5651"/>
                </a:cubicBezTo>
                <a:cubicBezTo>
                  <a:pt x="6390" y="5651"/>
                  <a:pt x="6447" y="5622"/>
                  <a:pt x="6476" y="5536"/>
                </a:cubicBezTo>
                <a:cubicBezTo>
                  <a:pt x="6648" y="5163"/>
                  <a:pt x="6304" y="3655"/>
                  <a:pt x="5844" y="3038"/>
                </a:cubicBezTo>
                <a:cubicBezTo>
                  <a:pt x="5327" y="2334"/>
                  <a:pt x="4207" y="1214"/>
                  <a:pt x="3934" y="1042"/>
                </a:cubicBezTo>
                <a:cubicBezTo>
                  <a:pt x="3791" y="942"/>
                  <a:pt x="3633" y="741"/>
                  <a:pt x="3633" y="554"/>
                </a:cubicBezTo>
                <a:cubicBezTo>
                  <a:pt x="3633" y="425"/>
                  <a:pt x="3704" y="295"/>
                  <a:pt x="3848" y="209"/>
                </a:cubicBezTo>
                <a:cubicBezTo>
                  <a:pt x="3886" y="183"/>
                  <a:pt x="3931" y="171"/>
                  <a:pt x="3980" y="171"/>
                </a:cubicBezTo>
                <a:cubicBezTo>
                  <a:pt x="4337" y="171"/>
                  <a:pt x="4949" y="795"/>
                  <a:pt x="5327" y="1185"/>
                </a:cubicBezTo>
                <a:cubicBezTo>
                  <a:pt x="5471" y="1329"/>
                  <a:pt x="5586" y="1444"/>
                  <a:pt x="5686" y="1530"/>
                </a:cubicBezTo>
                <a:cubicBezTo>
                  <a:pt x="6103" y="1918"/>
                  <a:pt x="6907" y="2779"/>
                  <a:pt x="7236" y="3482"/>
                </a:cubicBezTo>
                <a:cubicBezTo>
                  <a:pt x="7366" y="3784"/>
                  <a:pt x="7523" y="4315"/>
                  <a:pt x="7667" y="4818"/>
                </a:cubicBezTo>
                <a:cubicBezTo>
                  <a:pt x="7925" y="5722"/>
                  <a:pt x="8040" y="6095"/>
                  <a:pt x="8199" y="6153"/>
                </a:cubicBezTo>
                <a:cubicBezTo>
                  <a:pt x="8221" y="6164"/>
                  <a:pt x="8243" y="6168"/>
                  <a:pt x="8264" y="6168"/>
                </a:cubicBezTo>
                <a:cubicBezTo>
                  <a:pt x="8298" y="6168"/>
                  <a:pt x="8330" y="6156"/>
                  <a:pt x="8356" y="6139"/>
                </a:cubicBezTo>
                <a:cubicBezTo>
                  <a:pt x="8572" y="5952"/>
                  <a:pt x="8486" y="5048"/>
                  <a:pt x="8356" y="4502"/>
                </a:cubicBezTo>
                <a:cubicBezTo>
                  <a:pt x="8212" y="3913"/>
                  <a:pt x="7925" y="3583"/>
                  <a:pt x="7609" y="3210"/>
                </a:cubicBezTo>
                <a:cubicBezTo>
                  <a:pt x="7495" y="3080"/>
                  <a:pt x="7395" y="2952"/>
                  <a:pt x="7280" y="2808"/>
                </a:cubicBezTo>
                <a:cubicBezTo>
                  <a:pt x="6777" y="2148"/>
                  <a:pt x="6763" y="1975"/>
                  <a:pt x="6777" y="1932"/>
                </a:cubicBezTo>
                <a:cubicBezTo>
                  <a:pt x="6792" y="1932"/>
                  <a:pt x="6805" y="1918"/>
                  <a:pt x="6849" y="1918"/>
                </a:cubicBezTo>
                <a:cubicBezTo>
                  <a:pt x="7121" y="1918"/>
                  <a:pt x="7782" y="2349"/>
                  <a:pt x="8528" y="3497"/>
                </a:cubicBezTo>
                <a:cubicBezTo>
                  <a:pt x="9175" y="4502"/>
                  <a:pt x="9849" y="6957"/>
                  <a:pt x="9849" y="10833"/>
                </a:cubicBezTo>
                <a:cubicBezTo>
                  <a:pt x="9849" y="14393"/>
                  <a:pt x="11558" y="20496"/>
                  <a:pt x="11572" y="20553"/>
                </a:cubicBezTo>
                <a:cubicBezTo>
                  <a:pt x="11584" y="20588"/>
                  <a:pt x="11616" y="20614"/>
                  <a:pt x="11651" y="20614"/>
                </a:cubicBezTo>
                <a:cubicBezTo>
                  <a:pt x="11658" y="20614"/>
                  <a:pt x="11665" y="20613"/>
                  <a:pt x="11673" y="20610"/>
                </a:cubicBezTo>
                <a:cubicBezTo>
                  <a:pt x="11715" y="20596"/>
                  <a:pt x="11744" y="20553"/>
                  <a:pt x="11730" y="20509"/>
                </a:cubicBezTo>
                <a:cubicBezTo>
                  <a:pt x="11715" y="20452"/>
                  <a:pt x="10021" y="14380"/>
                  <a:pt x="10021" y="10833"/>
                </a:cubicBezTo>
                <a:cubicBezTo>
                  <a:pt x="10021" y="7560"/>
                  <a:pt x="9505" y="4717"/>
                  <a:pt x="8672" y="3411"/>
                </a:cubicBezTo>
                <a:cubicBezTo>
                  <a:pt x="7940" y="2276"/>
                  <a:pt x="7222" y="1759"/>
                  <a:pt x="6849" y="1759"/>
                </a:cubicBezTo>
                <a:cubicBezTo>
                  <a:pt x="6719" y="1759"/>
                  <a:pt x="6662" y="1817"/>
                  <a:pt x="6633" y="1861"/>
                </a:cubicBezTo>
                <a:cubicBezTo>
                  <a:pt x="6547" y="2033"/>
                  <a:pt x="6706" y="2320"/>
                  <a:pt x="7150" y="2908"/>
                </a:cubicBezTo>
                <a:cubicBezTo>
                  <a:pt x="7265" y="3052"/>
                  <a:pt x="7380" y="3181"/>
                  <a:pt x="7481" y="3310"/>
                </a:cubicBezTo>
                <a:cubicBezTo>
                  <a:pt x="7810" y="3698"/>
                  <a:pt x="8055" y="3999"/>
                  <a:pt x="8199" y="4531"/>
                </a:cubicBezTo>
                <a:cubicBezTo>
                  <a:pt x="8385" y="5277"/>
                  <a:pt x="8342" y="5952"/>
                  <a:pt x="8256" y="6009"/>
                </a:cubicBezTo>
                <a:cubicBezTo>
                  <a:pt x="8155" y="5952"/>
                  <a:pt x="7969" y="5263"/>
                  <a:pt x="7825" y="4761"/>
                </a:cubicBezTo>
                <a:cubicBezTo>
                  <a:pt x="7682" y="4258"/>
                  <a:pt x="7523" y="3727"/>
                  <a:pt x="7380" y="3425"/>
                </a:cubicBezTo>
                <a:cubicBezTo>
                  <a:pt x="7035" y="2693"/>
                  <a:pt x="6231" y="1803"/>
                  <a:pt x="5800" y="1415"/>
                </a:cubicBezTo>
                <a:cubicBezTo>
                  <a:pt x="5701" y="1329"/>
                  <a:pt x="5586" y="1200"/>
                  <a:pt x="5442" y="1070"/>
                </a:cubicBezTo>
                <a:cubicBezTo>
                  <a:pt x="4970" y="586"/>
                  <a:pt x="4396" y="0"/>
                  <a:pt x="39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717"/>
        <p:cNvGrpSpPr/>
        <p:nvPr/>
      </p:nvGrpSpPr>
      <p:grpSpPr>
        <a:xfrm>
          <a:off x="0" y="0"/>
          <a:ext cx="0" cy="0"/>
          <a:chOff x="0" y="0"/>
          <a:chExt cx="0" cy="0"/>
        </a:xfrm>
      </p:grpSpPr>
      <p:sp>
        <p:nvSpPr>
          <p:cNvPr id="2718" name="Google Shape;2718;p54"/>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Web Optimization</a:t>
            </a:r>
            <a:endParaRPr/>
          </a:p>
        </p:txBody>
      </p:sp>
      <p:sp>
        <p:nvSpPr>
          <p:cNvPr id="2719" name="Google Shape;2719;p54"/>
          <p:cNvSpPr/>
          <p:nvPr/>
        </p:nvSpPr>
        <p:spPr>
          <a:xfrm>
            <a:off x="784525" y="1210225"/>
            <a:ext cx="4773940" cy="3265524"/>
          </a:xfrm>
          <a:custGeom>
            <a:avLst/>
            <a:gdLst/>
            <a:ahLst/>
            <a:cxnLst/>
            <a:rect l="l" t="t" r="r" b="b"/>
            <a:pathLst>
              <a:path w="50215" h="42163" extrusionOk="0">
                <a:moveTo>
                  <a:pt x="25306" y="1"/>
                </a:moveTo>
                <a:cubicBezTo>
                  <a:pt x="21389" y="1"/>
                  <a:pt x="16865" y="1505"/>
                  <a:pt x="11812" y="5314"/>
                </a:cubicBezTo>
                <a:cubicBezTo>
                  <a:pt x="11812" y="5314"/>
                  <a:pt x="5037" y="10895"/>
                  <a:pt x="2513" y="17785"/>
                </a:cubicBezTo>
                <a:cubicBezTo>
                  <a:pt x="1" y="24674"/>
                  <a:pt x="1933" y="32416"/>
                  <a:pt x="7765" y="37225"/>
                </a:cubicBezTo>
                <a:cubicBezTo>
                  <a:pt x="13586" y="42045"/>
                  <a:pt x="22237" y="39374"/>
                  <a:pt x="30388" y="41466"/>
                </a:cubicBezTo>
                <a:cubicBezTo>
                  <a:pt x="32177" y="41925"/>
                  <a:pt x="33958" y="42163"/>
                  <a:pt x="35668" y="42163"/>
                </a:cubicBezTo>
                <a:cubicBezTo>
                  <a:pt x="41740" y="42163"/>
                  <a:pt x="46916" y="39171"/>
                  <a:pt x="48362" y="32518"/>
                </a:cubicBezTo>
                <a:cubicBezTo>
                  <a:pt x="50215" y="23981"/>
                  <a:pt x="44349" y="22207"/>
                  <a:pt x="41552" y="13385"/>
                </a:cubicBezTo>
                <a:cubicBezTo>
                  <a:pt x="39636" y="7323"/>
                  <a:pt x="33946" y="1"/>
                  <a:pt x="25306"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4"/>
          <p:cNvSpPr/>
          <p:nvPr/>
        </p:nvSpPr>
        <p:spPr>
          <a:xfrm flipH="1">
            <a:off x="4514627" y="2896799"/>
            <a:ext cx="81700" cy="81700"/>
          </a:xfrm>
          <a:custGeom>
            <a:avLst/>
            <a:gdLst/>
            <a:ahLst/>
            <a:cxnLst/>
            <a:rect l="l" t="t" r="r" b="b"/>
            <a:pathLst>
              <a:path w="945" h="945" extrusionOk="0">
                <a:moveTo>
                  <a:pt x="478" y="115"/>
                </a:moveTo>
                <a:cubicBezTo>
                  <a:pt x="671" y="115"/>
                  <a:pt x="831" y="274"/>
                  <a:pt x="831" y="478"/>
                </a:cubicBezTo>
                <a:cubicBezTo>
                  <a:pt x="831" y="672"/>
                  <a:pt x="671" y="831"/>
                  <a:pt x="478" y="831"/>
                </a:cubicBezTo>
                <a:cubicBezTo>
                  <a:pt x="273" y="831"/>
                  <a:pt x="114" y="672"/>
                  <a:pt x="114" y="478"/>
                </a:cubicBezTo>
                <a:cubicBezTo>
                  <a:pt x="114" y="274"/>
                  <a:pt x="273" y="115"/>
                  <a:pt x="478" y="115"/>
                </a:cubicBezTo>
                <a:close/>
                <a:moveTo>
                  <a:pt x="478" y="1"/>
                </a:moveTo>
                <a:cubicBezTo>
                  <a:pt x="217" y="1"/>
                  <a:pt x="0" y="217"/>
                  <a:pt x="0" y="478"/>
                </a:cubicBezTo>
                <a:cubicBezTo>
                  <a:pt x="0" y="728"/>
                  <a:pt x="217" y="945"/>
                  <a:pt x="478" y="945"/>
                </a:cubicBezTo>
                <a:cubicBezTo>
                  <a:pt x="728" y="945"/>
                  <a:pt x="944" y="728"/>
                  <a:pt x="944" y="478"/>
                </a:cubicBezTo>
                <a:cubicBezTo>
                  <a:pt x="944" y="217"/>
                  <a:pt x="728" y="1"/>
                  <a:pt x="4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1" name="Google Shape;2721;p54"/>
          <p:cNvGrpSpPr/>
          <p:nvPr/>
        </p:nvGrpSpPr>
        <p:grpSpPr>
          <a:xfrm flipH="1">
            <a:off x="1365590" y="1575012"/>
            <a:ext cx="3354627" cy="2927020"/>
            <a:chOff x="2646882" y="1848187"/>
            <a:chExt cx="3354627" cy="2927020"/>
          </a:xfrm>
        </p:grpSpPr>
        <p:sp>
          <p:nvSpPr>
            <p:cNvPr id="2722" name="Google Shape;2722;p54"/>
            <p:cNvSpPr/>
            <p:nvPr/>
          </p:nvSpPr>
          <p:spPr>
            <a:xfrm>
              <a:off x="2825758" y="2896799"/>
              <a:ext cx="80663" cy="81700"/>
            </a:xfrm>
            <a:custGeom>
              <a:avLst/>
              <a:gdLst/>
              <a:ahLst/>
              <a:cxnLst/>
              <a:rect l="l" t="t" r="r" b="b"/>
              <a:pathLst>
                <a:path w="933" h="945" extrusionOk="0">
                  <a:moveTo>
                    <a:pt x="467" y="115"/>
                  </a:moveTo>
                  <a:cubicBezTo>
                    <a:pt x="660" y="115"/>
                    <a:pt x="831" y="274"/>
                    <a:pt x="831" y="478"/>
                  </a:cubicBezTo>
                  <a:cubicBezTo>
                    <a:pt x="831" y="672"/>
                    <a:pt x="660" y="831"/>
                    <a:pt x="467" y="831"/>
                  </a:cubicBezTo>
                  <a:cubicBezTo>
                    <a:pt x="274" y="831"/>
                    <a:pt x="114" y="672"/>
                    <a:pt x="114" y="478"/>
                  </a:cubicBezTo>
                  <a:cubicBezTo>
                    <a:pt x="114" y="274"/>
                    <a:pt x="274" y="115"/>
                    <a:pt x="467" y="115"/>
                  </a:cubicBezTo>
                  <a:close/>
                  <a:moveTo>
                    <a:pt x="467" y="1"/>
                  </a:moveTo>
                  <a:cubicBezTo>
                    <a:pt x="205" y="1"/>
                    <a:pt x="1" y="217"/>
                    <a:pt x="1" y="478"/>
                  </a:cubicBezTo>
                  <a:cubicBezTo>
                    <a:pt x="1" y="728"/>
                    <a:pt x="205" y="945"/>
                    <a:pt x="467" y="945"/>
                  </a:cubicBezTo>
                  <a:cubicBezTo>
                    <a:pt x="728" y="945"/>
                    <a:pt x="933" y="728"/>
                    <a:pt x="933" y="478"/>
                  </a:cubicBezTo>
                  <a:cubicBezTo>
                    <a:pt x="933" y="217"/>
                    <a:pt x="728" y="1"/>
                    <a:pt x="4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4"/>
            <p:cNvSpPr/>
            <p:nvPr/>
          </p:nvSpPr>
          <p:spPr>
            <a:xfrm>
              <a:off x="2646882" y="4661086"/>
              <a:ext cx="3240593" cy="114121"/>
            </a:xfrm>
            <a:custGeom>
              <a:avLst/>
              <a:gdLst/>
              <a:ahLst/>
              <a:cxnLst/>
              <a:rect l="l" t="t" r="r" b="b"/>
              <a:pathLst>
                <a:path w="37483" h="1320" extrusionOk="0">
                  <a:moveTo>
                    <a:pt x="18748" y="1"/>
                  </a:moveTo>
                  <a:cubicBezTo>
                    <a:pt x="8391" y="1"/>
                    <a:pt x="1" y="284"/>
                    <a:pt x="1" y="648"/>
                  </a:cubicBezTo>
                  <a:cubicBezTo>
                    <a:pt x="1" y="1024"/>
                    <a:pt x="8391" y="1319"/>
                    <a:pt x="18736" y="1319"/>
                  </a:cubicBezTo>
                  <a:cubicBezTo>
                    <a:pt x="29081" y="1319"/>
                    <a:pt x="37483" y="1024"/>
                    <a:pt x="37483" y="648"/>
                  </a:cubicBezTo>
                  <a:cubicBezTo>
                    <a:pt x="37483" y="284"/>
                    <a:pt x="29093" y="1"/>
                    <a:pt x="18748"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4"/>
            <p:cNvSpPr/>
            <p:nvPr/>
          </p:nvSpPr>
          <p:spPr>
            <a:xfrm>
              <a:off x="3672069" y="4203048"/>
              <a:ext cx="1185385" cy="511208"/>
            </a:xfrm>
            <a:custGeom>
              <a:avLst/>
              <a:gdLst/>
              <a:ahLst/>
              <a:cxnLst/>
              <a:rect l="l" t="t" r="r" b="b"/>
              <a:pathLst>
                <a:path w="13711" h="5913" extrusionOk="0">
                  <a:moveTo>
                    <a:pt x="5526" y="1"/>
                  </a:moveTo>
                  <a:cubicBezTo>
                    <a:pt x="5526" y="1"/>
                    <a:pt x="6435" y="3923"/>
                    <a:pt x="6037" y="4559"/>
                  </a:cubicBezTo>
                  <a:cubicBezTo>
                    <a:pt x="5526" y="5401"/>
                    <a:pt x="0" y="5913"/>
                    <a:pt x="0" y="5913"/>
                  </a:cubicBezTo>
                  <a:lnTo>
                    <a:pt x="12176" y="5913"/>
                  </a:lnTo>
                  <a:cubicBezTo>
                    <a:pt x="12176" y="5913"/>
                    <a:pt x="13711" y="5481"/>
                    <a:pt x="13244" y="4253"/>
                  </a:cubicBezTo>
                  <a:cubicBezTo>
                    <a:pt x="12892" y="3309"/>
                    <a:pt x="11187" y="1"/>
                    <a:pt x="111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4"/>
            <p:cNvSpPr/>
            <p:nvPr/>
          </p:nvSpPr>
          <p:spPr>
            <a:xfrm>
              <a:off x="3667141" y="4198120"/>
              <a:ext cx="1165759" cy="520978"/>
            </a:xfrm>
            <a:custGeom>
              <a:avLst/>
              <a:gdLst/>
              <a:ahLst/>
              <a:cxnLst/>
              <a:rect l="l" t="t" r="r" b="b"/>
              <a:pathLst>
                <a:path w="13484" h="6026" extrusionOk="0">
                  <a:moveTo>
                    <a:pt x="11209" y="114"/>
                  </a:moveTo>
                  <a:cubicBezTo>
                    <a:pt x="11380" y="445"/>
                    <a:pt x="12927" y="3446"/>
                    <a:pt x="13256" y="4333"/>
                  </a:cubicBezTo>
                  <a:cubicBezTo>
                    <a:pt x="13369" y="4639"/>
                    <a:pt x="13359" y="4924"/>
                    <a:pt x="13233" y="5174"/>
                  </a:cubicBezTo>
                  <a:cubicBezTo>
                    <a:pt x="12983" y="5674"/>
                    <a:pt x="12301" y="5890"/>
                    <a:pt x="12233" y="5912"/>
                  </a:cubicBezTo>
                  <a:lnTo>
                    <a:pt x="1081" y="5912"/>
                  </a:lnTo>
                  <a:cubicBezTo>
                    <a:pt x="2718" y="5719"/>
                    <a:pt x="5753" y="5287"/>
                    <a:pt x="6151" y="4651"/>
                  </a:cubicBezTo>
                  <a:cubicBezTo>
                    <a:pt x="6526" y="4037"/>
                    <a:pt x="5775" y="649"/>
                    <a:pt x="5651" y="114"/>
                  </a:cubicBezTo>
                  <a:close/>
                  <a:moveTo>
                    <a:pt x="5583" y="1"/>
                  </a:moveTo>
                  <a:cubicBezTo>
                    <a:pt x="5571" y="1"/>
                    <a:pt x="5548" y="13"/>
                    <a:pt x="5537" y="23"/>
                  </a:cubicBezTo>
                  <a:cubicBezTo>
                    <a:pt x="5525" y="35"/>
                    <a:pt x="5525" y="58"/>
                    <a:pt x="5525" y="69"/>
                  </a:cubicBezTo>
                  <a:cubicBezTo>
                    <a:pt x="5844" y="1422"/>
                    <a:pt x="6356" y="4093"/>
                    <a:pt x="6048" y="4594"/>
                  </a:cubicBezTo>
                  <a:cubicBezTo>
                    <a:pt x="5548" y="5401"/>
                    <a:pt x="103" y="5912"/>
                    <a:pt x="46" y="5912"/>
                  </a:cubicBezTo>
                  <a:cubicBezTo>
                    <a:pt x="23" y="5924"/>
                    <a:pt x="0" y="5947"/>
                    <a:pt x="0" y="5970"/>
                  </a:cubicBezTo>
                  <a:cubicBezTo>
                    <a:pt x="0" y="6003"/>
                    <a:pt x="23" y="6026"/>
                    <a:pt x="57" y="6026"/>
                  </a:cubicBezTo>
                  <a:lnTo>
                    <a:pt x="12255" y="6026"/>
                  </a:lnTo>
                  <a:cubicBezTo>
                    <a:pt x="12290" y="6015"/>
                    <a:pt x="13040" y="5799"/>
                    <a:pt x="13336" y="5219"/>
                  </a:cubicBezTo>
                  <a:cubicBezTo>
                    <a:pt x="13472" y="4946"/>
                    <a:pt x="13483" y="4628"/>
                    <a:pt x="13359" y="4298"/>
                  </a:cubicBezTo>
                  <a:cubicBezTo>
                    <a:pt x="13006" y="3355"/>
                    <a:pt x="11312" y="69"/>
                    <a:pt x="11290" y="35"/>
                  </a:cubicBezTo>
                  <a:cubicBezTo>
                    <a:pt x="11290" y="13"/>
                    <a:pt x="11267" y="1"/>
                    <a:pt x="112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4"/>
            <p:cNvSpPr/>
            <p:nvPr/>
          </p:nvSpPr>
          <p:spPr>
            <a:xfrm>
              <a:off x="3672069" y="4203048"/>
              <a:ext cx="1146998" cy="487606"/>
            </a:xfrm>
            <a:custGeom>
              <a:avLst/>
              <a:gdLst/>
              <a:ahLst/>
              <a:cxnLst/>
              <a:rect l="l" t="t" r="r" b="b"/>
              <a:pathLst>
                <a:path w="13267" h="5640" extrusionOk="0">
                  <a:moveTo>
                    <a:pt x="5264" y="1"/>
                  </a:moveTo>
                  <a:cubicBezTo>
                    <a:pt x="5264" y="1"/>
                    <a:pt x="6230" y="3957"/>
                    <a:pt x="5776" y="4559"/>
                  </a:cubicBezTo>
                  <a:cubicBezTo>
                    <a:pt x="5321" y="5173"/>
                    <a:pt x="0" y="5640"/>
                    <a:pt x="0" y="5640"/>
                  </a:cubicBezTo>
                  <a:lnTo>
                    <a:pt x="12233" y="5640"/>
                  </a:lnTo>
                  <a:cubicBezTo>
                    <a:pt x="12233" y="5640"/>
                    <a:pt x="13267" y="5230"/>
                    <a:pt x="12983" y="4253"/>
                  </a:cubicBezTo>
                  <a:cubicBezTo>
                    <a:pt x="12699" y="3286"/>
                    <a:pt x="10925" y="1"/>
                    <a:pt x="109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4"/>
            <p:cNvSpPr/>
            <p:nvPr/>
          </p:nvSpPr>
          <p:spPr>
            <a:xfrm>
              <a:off x="3667141" y="4198120"/>
              <a:ext cx="1157892" cy="497462"/>
            </a:xfrm>
            <a:custGeom>
              <a:avLst/>
              <a:gdLst/>
              <a:ahLst/>
              <a:cxnLst/>
              <a:rect l="l" t="t" r="r" b="b"/>
              <a:pathLst>
                <a:path w="13393" h="5754" extrusionOk="0">
                  <a:moveTo>
                    <a:pt x="10948" y="114"/>
                  </a:moveTo>
                  <a:cubicBezTo>
                    <a:pt x="11119" y="445"/>
                    <a:pt x="12722" y="3423"/>
                    <a:pt x="12983" y="4333"/>
                  </a:cubicBezTo>
                  <a:cubicBezTo>
                    <a:pt x="13245" y="5197"/>
                    <a:pt x="12392" y="5594"/>
                    <a:pt x="12278" y="5639"/>
                  </a:cubicBezTo>
                  <a:lnTo>
                    <a:pt x="1149" y="5639"/>
                  </a:lnTo>
                  <a:cubicBezTo>
                    <a:pt x="2740" y="5469"/>
                    <a:pt x="5537" y="5106"/>
                    <a:pt x="5878" y="4651"/>
                  </a:cubicBezTo>
                  <a:cubicBezTo>
                    <a:pt x="6321" y="4071"/>
                    <a:pt x="5514" y="660"/>
                    <a:pt x="5389" y="114"/>
                  </a:cubicBezTo>
                  <a:close/>
                  <a:moveTo>
                    <a:pt x="5321" y="1"/>
                  </a:moveTo>
                  <a:cubicBezTo>
                    <a:pt x="5298" y="1"/>
                    <a:pt x="5287" y="13"/>
                    <a:pt x="5275" y="23"/>
                  </a:cubicBezTo>
                  <a:cubicBezTo>
                    <a:pt x="5264" y="35"/>
                    <a:pt x="5264" y="58"/>
                    <a:pt x="5264" y="69"/>
                  </a:cubicBezTo>
                  <a:cubicBezTo>
                    <a:pt x="5537" y="1160"/>
                    <a:pt x="6151" y="4105"/>
                    <a:pt x="5787" y="4583"/>
                  </a:cubicBezTo>
                  <a:cubicBezTo>
                    <a:pt x="5423" y="5071"/>
                    <a:pt x="1524" y="5515"/>
                    <a:pt x="46" y="5639"/>
                  </a:cubicBezTo>
                  <a:cubicBezTo>
                    <a:pt x="23" y="5651"/>
                    <a:pt x="0" y="5674"/>
                    <a:pt x="0" y="5697"/>
                  </a:cubicBezTo>
                  <a:cubicBezTo>
                    <a:pt x="0" y="5730"/>
                    <a:pt x="23" y="5753"/>
                    <a:pt x="57" y="5753"/>
                  </a:cubicBezTo>
                  <a:lnTo>
                    <a:pt x="12313" y="5753"/>
                  </a:lnTo>
                  <a:cubicBezTo>
                    <a:pt x="12324" y="5742"/>
                    <a:pt x="13392" y="5298"/>
                    <a:pt x="13086" y="4298"/>
                  </a:cubicBezTo>
                  <a:cubicBezTo>
                    <a:pt x="12801" y="3332"/>
                    <a:pt x="11096" y="172"/>
                    <a:pt x="11028" y="35"/>
                  </a:cubicBezTo>
                  <a:cubicBezTo>
                    <a:pt x="11017" y="13"/>
                    <a:pt x="11005" y="1"/>
                    <a:pt x="109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4"/>
            <p:cNvSpPr/>
            <p:nvPr/>
          </p:nvSpPr>
          <p:spPr>
            <a:xfrm>
              <a:off x="4127083" y="4203048"/>
              <a:ext cx="648758" cy="319538"/>
            </a:xfrm>
            <a:custGeom>
              <a:avLst/>
              <a:gdLst/>
              <a:ahLst/>
              <a:cxnLst/>
              <a:rect l="l" t="t" r="r" b="b"/>
              <a:pathLst>
                <a:path w="7504" h="3696" extrusionOk="0">
                  <a:moveTo>
                    <a:pt x="1" y="1"/>
                  </a:moveTo>
                  <a:cubicBezTo>
                    <a:pt x="1" y="1"/>
                    <a:pt x="569" y="2343"/>
                    <a:pt x="626" y="3695"/>
                  </a:cubicBezTo>
                  <a:lnTo>
                    <a:pt x="7504" y="3695"/>
                  </a:lnTo>
                  <a:cubicBezTo>
                    <a:pt x="6947" y="2399"/>
                    <a:pt x="5662" y="1"/>
                    <a:pt x="56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4"/>
            <p:cNvSpPr/>
            <p:nvPr/>
          </p:nvSpPr>
          <p:spPr>
            <a:xfrm>
              <a:off x="4122241" y="4198120"/>
              <a:ext cx="658614" cy="329394"/>
            </a:xfrm>
            <a:custGeom>
              <a:avLst/>
              <a:gdLst/>
              <a:ahLst/>
              <a:cxnLst/>
              <a:rect l="l" t="t" r="r" b="b"/>
              <a:pathLst>
                <a:path w="7618" h="3810" extrusionOk="0">
                  <a:moveTo>
                    <a:pt x="5684" y="114"/>
                  </a:moveTo>
                  <a:cubicBezTo>
                    <a:pt x="5832" y="387"/>
                    <a:pt x="6946" y="2479"/>
                    <a:pt x="7481" y="3696"/>
                  </a:cubicBezTo>
                  <a:lnTo>
                    <a:pt x="739" y="3696"/>
                  </a:lnTo>
                  <a:cubicBezTo>
                    <a:pt x="682" y="2479"/>
                    <a:pt x="216" y="501"/>
                    <a:pt x="125" y="114"/>
                  </a:cubicBezTo>
                  <a:close/>
                  <a:moveTo>
                    <a:pt x="57" y="1"/>
                  </a:moveTo>
                  <a:cubicBezTo>
                    <a:pt x="34" y="1"/>
                    <a:pt x="23" y="13"/>
                    <a:pt x="11" y="23"/>
                  </a:cubicBezTo>
                  <a:cubicBezTo>
                    <a:pt x="0" y="35"/>
                    <a:pt x="0" y="58"/>
                    <a:pt x="0" y="69"/>
                  </a:cubicBezTo>
                  <a:cubicBezTo>
                    <a:pt x="0" y="92"/>
                    <a:pt x="580" y="2423"/>
                    <a:pt x="625" y="3752"/>
                  </a:cubicBezTo>
                  <a:cubicBezTo>
                    <a:pt x="637" y="3787"/>
                    <a:pt x="660" y="3810"/>
                    <a:pt x="682" y="3810"/>
                  </a:cubicBezTo>
                  <a:lnTo>
                    <a:pt x="7560" y="3810"/>
                  </a:lnTo>
                  <a:cubicBezTo>
                    <a:pt x="7583" y="3810"/>
                    <a:pt x="7594" y="3798"/>
                    <a:pt x="7605" y="3787"/>
                  </a:cubicBezTo>
                  <a:cubicBezTo>
                    <a:pt x="7617" y="3775"/>
                    <a:pt x="7617" y="3752"/>
                    <a:pt x="7617" y="3730"/>
                  </a:cubicBezTo>
                  <a:cubicBezTo>
                    <a:pt x="7060" y="2445"/>
                    <a:pt x="5775" y="58"/>
                    <a:pt x="5764" y="35"/>
                  </a:cubicBezTo>
                  <a:cubicBezTo>
                    <a:pt x="5753" y="13"/>
                    <a:pt x="5741" y="1"/>
                    <a:pt x="57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4"/>
            <p:cNvSpPr/>
            <p:nvPr/>
          </p:nvSpPr>
          <p:spPr>
            <a:xfrm>
              <a:off x="3672069" y="4692556"/>
              <a:ext cx="1052676" cy="21700"/>
            </a:xfrm>
            <a:custGeom>
              <a:avLst/>
              <a:gdLst/>
              <a:ahLst/>
              <a:cxnLst/>
              <a:rect l="l" t="t" r="r" b="b"/>
              <a:pathLst>
                <a:path w="12176" h="251" extrusionOk="0">
                  <a:moveTo>
                    <a:pt x="0" y="0"/>
                  </a:moveTo>
                  <a:lnTo>
                    <a:pt x="0" y="251"/>
                  </a:lnTo>
                  <a:lnTo>
                    <a:pt x="12176" y="251"/>
                  </a:lnTo>
                  <a:lnTo>
                    <a:pt x="121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4"/>
            <p:cNvSpPr/>
            <p:nvPr/>
          </p:nvSpPr>
          <p:spPr>
            <a:xfrm>
              <a:off x="3667141" y="4687628"/>
              <a:ext cx="1062532" cy="31470"/>
            </a:xfrm>
            <a:custGeom>
              <a:avLst/>
              <a:gdLst/>
              <a:ahLst/>
              <a:cxnLst/>
              <a:rect l="l" t="t" r="r" b="b"/>
              <a:pathLst>
                <a:path w="12290" h="364" extrusionOk="0">
                  <a:moveTo>
                    <a:pt x="12176" y="114"/>
                  </a:moveTo>
                  <a:lnTo>
                    <a:pt x="12176" y="250"/>
                  </a:lnTo>
                  <a:lnTo>
                    <a:pt x="114" y="250"/>
                  </a:lnTo>
                  <a:lnTo>
                    <a:pt x="114" y="114"/>
                  </a:lnTo>
                  <a:close/>
                  <a:moveTo>
                    <a:pt x="57" y="0"/>
                  </a:moveTo>
                  <a:cubicBezTo>
                    <a:pt x="23" y="0"/>
                    <a:pt x="0" y="23"/>
                    <a:pt x="0" y="57"/>
                  </a:cubicBezTo>
                  <a:lnTo>
                    <a:pt x="0" y="308"/>
                  </a:lnTo>
                  <a:cubicBezTo>
                    <a:pt x="0" y="341"/>
                    <a:pt x="23" y="364"/>
                    <a:pt x="57" y="364"/>
                  </a:cubicBezTo>
                  <a:lnTo>
                    <a:pt x="12233" y="364"/>
                  </a:lnTo>
                  <a:cubicBezTo>
                    <a:pt x="12267" y="364"/>
                    <a:pt x="12290" y="341"/>
                    <a:pt x="12290" y="308"/>
                  </a:cubicBezTo>
                  <a:lnTo>
                    <a:pt x="12290" y="57"/>
                  </a:lnTo>
                  <a:cubicBezTo>
                    <a:pt x="12290" y="23"/>
                    <a:pt x="12267" y="0"/>
                    <a:pt x="122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4"/>
            <p:cNvSpPr/>
            <p:nvPr/>
          </p:nvSpPr>
          <p:spPr>
            <a:xfrm>
              <a:off x="2818928" y="1853028"/>
              <a:ext cx="3177654" cy="2383564"/>
            </a:xfrm>
            <a:custGeom>
              <a:avLst/>
              <a:gdLst/>
              <a:ahLst/>
              <a:cxnLst/>
              <a:rect l="l" t="t" r="r" b="b"/>
              <a:pathLst>
                <a:path w="36755" h="27570" extrusionOk="0">
                  <a:moveTo>
                    <a:pt x="921" y="1"/>
                  </a:moveTo>
                  <a:cubicBezTo>
                    <a:pt x="410" y="1"/>
                    <a:pt x="1" y="422"/>
                    <a:pt x="1" y="933"/>
                  </a:cubicBezTo>
                  <a:lnTo>
                    <a:pt x="1" y="26637"/>
                  </a:lnTo>
                  <a:cubicBezTo>
                    <a:pt x="1" y="27148"/>
                    <a:pt x="410" y="27570"/>
                    <a:pt x="921" y="27570"/>
                  </a:cubicBezTo>
                  <a:lnTo>
                    <a:pt x="35822" y="27570"/>
                  </a:lnTo>
                  <a:cubicBezTo>
                    <a:pt x="36334" y="27570"/>
                    <a:pt x="36754" y="27148"/>
                    <a:pt x="36754" y="26637"/>
                  </a:cubicBezTo>
                  <a:lnTo>
                    <a:pt x="36754" y="933"/>
                  </a:lnTo>
                  <a:cubicBezTo>
                    <a:pt x="36754" y="422"/>
                    <a:pt x="36334" y="1"/>
                    <a:pt x="358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4"/>
            <p:cNvSpPr/>
            <p:nvPr/>
          </p:nvSpPr>
          <p:spPr>
            <a:xfrm>
              <a:off x="2814000" y="1848187"/>
              <a:ext cx="3187509" cy="2393247"/>
            </a:xfrm>
            <a:custGeom>
              <a:avLst/>
              <a:gdLst/>
              <a:ahLst/>
              <a:cxnLst/>
              <a:rect l="l" t="t" r="r" b="b"/>
              <a:pathLst>
                <a:path w="36869" h="27682" extrusionOk="0">
                  <a:moveTo>
                    <a:pt x="35879" y="114"/>
                  </a:moveTo>
                  <a:cubicBezTo>
                    <a:pt x="36357" y="114"/>
                    <a:pt x="36755" y="500"/>
                    <a:pt x="36755" y="989"/>
                  </a:cubicBezTo>
                  <a:lnTo>
                    <a:pt x="36755" y="26693"/>
                  </a:lnTo>
                  <a:cubicBezTo>
                    <a:pt x="36755" y="27182"/>
                    <a:pt x="36357" y="27568"/>
                    <a:pt x="35879" y="27568"/>
                  </a:cubicBezTo>
                  <a:lnTo>
                    <a:pt x="978" y="27568"/>
                  </a:lnTo>
                  <a:cubicBezTo>
                    <a:pt x="501" y="27568"/>
                    <a:pt x="114" y="27182"/>
                    <a:pt x="114" y="26693"/>
                  </a:cubicBezTo>
                  <a:lnTo>
                    <a:pt x="114" y="989"/>
                  </a:lnTo>
                  <a:cubicBezTo>
                    <a:pt x="114" y="500"/>
                    <a:pt x="501" y="114"/>
                    <a:pt x="978" y="114"/>
                  </a:cubicBezTo>
                  <a:close/>
                  <a:moveTo>
                    <a:pt x="978" y="0"/>
                  </a:moveTo>
                  <a:cubicBezTo>
                    <a:pt x="444" y="0"/>
                    <a:pt x="0" y="443"/>
                    <a:pt x="0" y="989"/>
                  </a:cubicBezTo>
                  <a:lnTo>
                    <a:pt x="0" y="26693"/>
                  </a:lnTo>
                  <a:cubicBezTo>
                    <a:pt x="0" y="27239"/>
                    <a:pt x="444" y="27682"/>
                    <a:pt x="978" y="27682"/>
                  </a:cubicBezTo>
                  <a:lnTo>
                    <a:pt x="35879" y="27682"/>
                  </a:lnTo>
                  <a:cubicBezTo>
                    <a:pt x="36425" y="27682"/>
                    <a:pt x="36869" y="27239"/>
                    <a:pt x="36869" y="26693"/>
                  </a:cubicBezTo>
                  <a:lnTo>
                    <a:pt x="36869" y="989"/>
                  </a:lnTo>
                  <a:cubicBezTo>
                    <a:pt x="36869" y="443"/>
                    <a:pt x="36425" y="0"/>
                    <a:pt x="358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4"/>
            <p:cNvSpPr/>
            <p:nvPr/>
          </p:nvSpPr>
          <p:spPr>
            <a:xfrm>
              <a:off x="2744231" y="1853028"/>
              <a:ext cx="3177654" cy="2383564"/>
            </a:xfrm>
            <a:custGeom>
              <a:avLst/>
              <a:gdLst/>
              <a:ahLst/>
              <a:cxnLst/>
              <a:rect l="l" t="t" r="r" b="b"/>
              <a:pathLst>
                <a:path w="36755" h="27570" extrusionOk="0">
                  <a:moveTo>
                    <a:pt x="921" y="1"/>
                  </a:moveTo>
                  <a:cubicBezTo>
                    <a:pt x="410" y="1"/>
                    <a:pt x="1" y="422"/>
                    <a:pt x="1" y="933"/>
                  </a:cubicBezTo>
                  <a:lnTo>
                    <a:pt x="1" y="26637"/>
                  </a:lnTo>
                  <a:cubicBezTo>
                    <a:pt x="1" y="27148"/>
                    <a:pt x="410" y="27570"/>
                    <a:pt x="921" y="27570"/>
                  </a:cubicBezTo>
                  <a:lnTo>
                    <a:pt x="35822" y="27570"/>
                  </a:lnTo>
                  <a:cubicBezTo>
                    <a:pt x="36334" y="27570"/>
                    <a:pt x="36754" y="27148"/>
                    <a:pt x="36754" y="26637"/>
                  </a:cubicBezTo>
                  <a:lnTo>
                    <a:pt x="36754" y="933"/>
                  </a:lnTo>
                  <a:cubicBezTo>
                    <a:pt x="36754" y="422"/>
                    <a:pt x="36334" y="1"/>
                    <a:pt x="358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4"/>
            <p:cNvSpPr/>
            <p:nvPr/>
          </p:nvSpPr>
          <p:spPr>
            <a:xfrm>
              <a:off x="2739303" y="1848187"/>
              <a:ext cx="3186472" cy="2393247"/>
            </a:xfrm>
            <a:custGeom>
              <a:avLst/>
              <a:gdLst/>
              <a:ahLst/>
              <a:cxnLst/>
              <a:rect l="l" t="t" r="r" b="b"/>
              <a:pathLst>
                <a:path w="36857" h="27682" extrusionOk="0">
                  <a:moveTo>
                    <a:pt x="35879" y="114"/>
                  </a:moveTo>
                  <a:cubicBezTo>
                    <a:pt x="36357" y="114"/>
                    <a:pt x="36755" y="500"/>
                    <a:pt x="36755" y="989"/>
                  </a:cubicBezTo>
                  <a:lnTo>
                    <a:pt x="36755" y="26693"/>
                  </a:lnTo>
                  <a:cubicBezTo>
                    <a:pt x="36755" y="27182"/>
                    <a:pt x="36357" y="27568"/>
                    <a:pt x="35879" y="27568"/>
                  </a:cubicBezTo>
                  <a:lnTo>
                    <a:pt x="978" y="27568"/>
                  </a:lnTo>
                  <a:cubicBezTo>
                    <a:pt x="501" y="27568"/>
                    <a:pt x="103" y="27182"/>
                    <a:pt x="103" y="26693"/>
                  </a:cubicBezTo>
                  <a:lnTo>
                    <a:pt x="103" y="989"/>
                  </a:lnTo>
                  <a:cubicBezTo>
                    <a:pt x="103" y="500"/>
                    <a:pt x="501" y="114"/>
                    <a:pt x="978" y="114"/>
                  </a:cubicBezTo>
                  <a:close/>
                  <a:moveTo>
                    <a:pt x="978" y="0"/>
                  </a:moveTo>
                  <a:cubicBezTo>
                    <a:pt x="444" y="0"/>
                    <a:pt x="0" y="443"/>
                    <a:pt x="0" y="989"/>
                  </a:cubicBezTo>
                  <a:lnTo>
                    <a:pt x="0" y="26693"/>
                  </a:lnTo>
                  <a:cubicBezTo>
                    <a:pt x="0" y="27239"/>
                    <a:pt x="444" y="27682"/>
                    <a:pt x="978" y="27682"/>
                  </a:cubicBezTo>
                  <a:lnTo>
                    <a:pt x="35879" y="27682"/>
                  </a:lnTo>
                  <a:cubicBezTo>
                    <a:pt x="36425" y="27682"/>
                    <a:pt x="36857" y="27239"/>
                    <a:pt x="36857" y="26693"/>
                  </a:cubicBezTo>
                  <a:lnTo>
                    <a:pt x="36857" y="989"/>
                  </a:lnTo>
                  <a:cubicBezTo>
                    <a:pt x="36857" y="443"/>
                    <a:pt x="36425" y="0"/>
                    <a:pt x="358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4"/>
            <p:cNvSpPr/>
            <p:nvPr/>
          </p:nvSpPr>
          <p:spPr>
            <a:xfrm>
              <a:off x="2744231" y="3865960"/>
              <a:ext cx="3177654" cy="370633"/>
            </a:xfrm>
            <a:custGeom>
              <a:avLst/>
              <a:gdLst/>
              <a:ahLst/>
              <a:cxnLst/>
              <a:rect l="l" t="t" r="r" b="b"/>
              <a:pathLst>
                <a:path w="36755" h="4287" extrusionOk="0">
                  <a:moveTo>
                    <a:pt x="1" y="0"/>
                  </a:moveTo>
                  <a:lnTo>
                    <a:pt x="1" y="3354"/>
                  </a:lnTo>
                  <a:cubicBezTo>
                    <a:pt x="1" y="3865"/>
                    <a:pt x="410" y="4287"/>
                    <a:pt x="921" y="4287"/>
                  </a:cubicBezTo>
                  <a:lnTo>
                    <a:pt x="35822" y="4287"/>
                  </a:lnTo>
                  <a:cubicBezTo>
                    <a:pt x="36334" y="4287"/>
                    <a:pt x="36754" y="3865"/>
                    <a:pt x="36754" y="3354"/>
                  </a:cubicBezTo>
                  <a:lnTo>
                    <a:pt x="367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4"/>
            <p:cNvSpPr/>
            <p:nvPr/>
          </p:nvSpPr>
          <p:spPr>
            <a:xfrm>
              <a:off x="2739303" y="3861032"/>
              <a:ext cx="3186472" cy="380402"/>
            </a:xfrm>
            <a:custGeom>
              <a:avLst/>
              <a:gdLst/>
              <a:ahLst/>
              <a:cxnLst/>
              <a:rect l="l" t="t" r="r" b="b"/>
              <a:pathLst>
                <a:path w="36857" h="4400" extrusionOk="0">
                  <a:moveTo>
                    <a:pt x="36755" y="114"/>
                  </a:moveTo>
                  <a:lnTo>
                    <a:pt x="36755" y="3411"/>
                  </a:lnTo>
                  <a:cubicBezTo>
                    <a:pt x="36755" y="3900"/>
                    <a:pt x="36357" y="4286"/>
                    <a:pt x="35879" y="4286"/>
                  </a:cubicBezTo>
                  <a:lnTo>
                    <a:pt x="978" y="4286"/>
                  </a:lnTo>
                  <a:cubicBezTo>
                    <a:pt x="501" y="4286"/>
                    <a:pt x="103" y="3900"/>
                    <a:pt x="103" y="3411"/>
                  </a:cubicBezTo>
                  <a:lnTo>
                    <a:pt x="103" y="114"/>
                  </a:lnTo>
                  <a:close/>
                  <a:moveTo>
                    <a:pt x="58" y="1"/>
                  </a:moveTo>
                  <a:cubicBezTo>
                    <a:pt x="23" y="1"/>
                    <a:pt x="0" y="23"/>
                    <a:pt x="0" y="57"/>
                  </a:cubicBezTo>
                  <a:lnTo>
                    <a:pt x="0" y="3411"/>
                  </a:lnTo>
                  <a:cubicBezTo>
                    <a:pt x="0" y="3957"/>
                    <a:pt x="444" y="4400"/>
                    <a:pt x="978" y="4400"/>
                  </a:cubicBezTo>
                  <a:lnTo>
                    <a:pt x="35879" y="4400"/>
                  </a:lnTo>
                  <a:cubicBezTo>
                    <a:pt x="36425" y="4400"/>
                    <a:pt x="36857" y="3957"/>
                    <a:pt x="36857" y="3411"/>
                  </a:cubicBezTo>
                  <a:lnTo>
                    <a:pt x="36857" y="57"/>
                  </a:lnTo>
                  <a:cubicBezTo>
                    <a:pt x="36857" y="23"/>
                    <a:pt x="36834" y="1"/>
                    <a:pt x="368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4"/>
            <p:cNvSpPr/>
            <p:nvPr/>
          </p:nvSpPr>
          <p:spPr>
            <a:xfrm>
              <a:off x="2903481" y="2001471"/>
              <a:ext cx="2858202" cy="1683711"/>
            </a:xfrm>
            <a:custGeom>
              <a:avLst/>
              <a:gdLst/>
              <a:ahLst/>
              <a:cxnLst/>
              <a:rect l="l" t="t" r="r" b="b"/>
              <a:pathLst>
                <a:path w="33060" h="19475" extrusionOk="0">
                  <a:moveTo>
                    <a:pt x="0" y="1"/>
                  </a:moveTo>
                  <a:lnTo>
                    <a:pt x="0" y="19474"/>
                  </a:lnTo>
                  <a:lnTo>
                    <a:pt x="33060" y="19474"/>
                  </a:lnTo>
                  <a:lnTo>
                    <a:pt x="330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4"/>
            <p:cNvSpPr/>
            <p:nvPr/>
          </p:nvSpPr>
          <p:spPr>
            <a:xfrm>
              <a:off x="2898554" y="1996543"/>
              <a:ext cx="2868058" cy="1693567"/>
            </a:xfrm>
            <a:custGeom>
              <a:avLst/>
              <a:gdLst/>
              <a:ahLst/>
              <a:cxnLst/>
              <a:rect l="l" t="t" r="r" b="b"/>
              <a:pathLst>
                <a:path w="33174" h="19589" extrusionOk="0">
                  <a:moveTo>
                    <a:pt x="33060" y="114"/>
                  </a:moveTo>
                  <a:lnTo>
                    <a:pt x="33060" y="19475"/>
                  </a:lnTo>
                  <a:lnTo>
                    <a:pt x="114" y="19475"/>
                  </a:lnTo>
                  <a:lnTo>
                    <a:pt x="114" y="114"/>
                  </a:lnTo>
                  <a:close/>
                  <a:moveTo>
                    <a:pt x="57" y="0"/>
                  </a:moveTo>
                  <a:cubicBezTo>
                    <a:pt x="35" y="0"/>
                    <a:pt x="0" y="23"/>
                    <a:pt x="0" y="58"/>
                  </a:cubicBezTo>
                  <a:lnTo>
                    <a:pt x="0" y="19531"/>
                  </a:lnTo>
                  <a:cubicBezTo>
                    <a:pt x="0" y="19566"/>
                    <a:pt x="35" y="19589"/>
                    <a:pt x="57" y="19589"/>
                  </a:cubicBezTo>
                  <a:lnTo>
                    <a:pt x="33117" y="19589"/>
                  </a:lnTo>
                  <a:cubicBezTo>
                    <a:pt x="33150" y="19589"/>
                    <a:pt x="33173" y="19566"/>
                    <a:pt x="33173" y="19531"/>
                  </a:cubicBezTo>
                  <a:lnTo>
                    <a:pt x="33173" y="58"/>
                  </a:lnTo>
                  <a:cubicBezTo>
                    <a:pt x="33173" y="23"/>
                    <a:pt x="33150" y="0"/>
                    <a:pt x="331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4"/>
            <p:cNvSpPr/>
            <p:nvPr/>
          </p:nvSpPr>
          <p:spPr>
            <a:xfrm>
              <a:off x="4274489" y="3992789"/>
              <a:ext cx="117147" cy="116974"/>
            </a:xfrm>
            <a:custGeom>
              <a:avLst/>
              <a:gdLst/>
              <a:ahLst/>
              <a:cxnLst/>
              <a:rect l="l" t="t" r="r" b="b"/>
              <a:pathLst>
                <a:path w="1355" h="1353" extrusionOk="0">
                  <a:moveTo>
                    <a:pt x="672" y="0"/>
                  </a:moveTo>
                  <a:cubicBezTo>
                    <a:pt x="296" y="0"/>
                    <a:pt x="1" y="296"/>
                    <a:pt x="1" y="670"/>
                  </a:cubicBezTo>
                  <a:cubicBezTo>
                    <a:pt x="1" y="1046"/>
                    <a:pt x="296" y="1353"/>
                    <a:pt x="672" y="1353"/>
                  </a:cubicBezTo>
                  <a:cubicBezTo>
                    <a:pt x="1047" y="1353"/>
                    <a:pt x="1354" y="1046"/>
                    <a:pt x="1354" y="670"/>
                  </a:cubicBezTo>
                  <a:cubicBezTo>
                    <a:pt x="1354" y="307"/>
                    <a:pt x="1047" y="0"/>
                    <a:pt x="6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4"/>
            <p:cNvSpPr/>
            <p:nvPr/>
          </p:nvSpPr>
          <p:spPr>
            <a:xfrm>
              <a:off x="4269647" y="3987775"/>
              <a:ext cx="126829" cy="126916"/>
            </a:xfrm>
            <a:custGeom>
              <a:avLst/>
              <a:gdLst/>
              <a:ahLst/>
              <a:cxnLst/>
              <a:rect l="l" t="t" r="r" b="b"/>
              <a:pathLst>
                <a:path w="1467" h="1468" extrusionOk="0">
                  <a:moveTo>
                    <a:pt x="728" y="115"/>
                  </a:moveTo>
                  <a:cubicBezTo>
                    <a:pt x="898" y="115"/>
                    <a:pt x="1057" y="172"/>
                    <a:pt x="1171" y="296"/>
                  </a:cubicBezTo>
                  <a:cubicBezTo>
                    <a:pt x="1297" y="410"/>
                    <a:pt x="1353" y="569"/>
                    <a:pt x="1353" y="728"/>
                  </a:cubicBezTo>
                  <a:cubicBezTo>
                    <a:pt x="1353" y="1081"/>
                    <a:pt x="1080" y="1354"/>
                    <a:pt x="728" y="1354"/>
                  </a:cubicBezTo>
                  <a:cubicBezTo>
                    <a:pt x="387" y="1354"/>
                    <a:pt x="102" y="1081"/>
                    <a:pt x="102" y="728"/>
                  </a:cubicBezTo>
                  <a:cubicBezTo>
                    <a:pt x="114" y="569"/>
                    <a:pt x="171" y="410"/>
                    <a:pt x="296" y="296"/>
                  </a:cubicBezTo>
                  <a:cubicBezTo>
                    <a:pt x="410" y="172"/>
                    <a:pt x="569" y="115"/>
                    <a:pt x="728" y="115"/>
                  </a:cubicBezTo>
                  <a:close/>
                  <a:moveTo>
                    <a:pt x="728" y="1"/>
                  </a:moveTo>
                  <a:cubicBezTo>
                    <a:pt x="534" y="1"/>
                    <a:pt x="352" y="81"/>
                    <a:pt x="216" y="217"/>
                  </a:cubicBezTo>
                  <a:cubicBezTo>
                    <a:pt x="80" y="354"/>
                    <a:pt x="0" y="536"/>
                    <a:pt x="0" y="728"/>
                  </a:cubicBezTo>
                  <a:cubicBezTo>
                    <a:pt x="0" y="1138"/>
                    <a:pt x="330" y="1468"/>
                    <a:pt x="728" y="1468"/>
                  </a:cubicBezTo>
                  <a:cubicBezTo>
                    <a:pt x="1137" y="1468"/>
                    <a:pt x="1467" y="1138"/>
                    <a:pt x="1467" y="728"/>
                  </a:cubicBezTo>
                  <a:cubicBezTo>
                    <a:pt x="1467" y="536"/>
                    <a:pt x="1387" y="354"/>
                    <a:pt x="1251" y="217"/>
                  </a:cubicBezTo>
                  <a:cubicBezTo>
                    <a:pt x="1115" y="81"/>
                    <a:pt x="933" y="1"/>
                    <a:pt x="7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2" name="Google Shape;2742;p54"/>
          <p:cNvSpPr txBox="1">
            <a:spLocks noGrp="1"/>
          </p:cNvSpPr>
          <p:nvPr>
            <p:ph type="subTitle" idx="1"/>
          </p:nvPr>
        </p:nvSpPr>
        <p:spPr>
          <a:xfrm>
            <a:off x="6060825" y="2533377"/>
            <a:ext cx="2363100" cy="1109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It’s the closest planet to the Sun and the smallest one in the Solar System—it’s only a bit larger than the Moon</a:t>
            </a:r>
            <a:endParaRPr/>
          </a:p>
          <a:p>
            <a:pPr marL="0" lvl="0" indent="0" algn="r" rtl="0">
              <a:spcBef>
                <a:spcPts val="0"/>
              </a:spcBef>
              <a:spcAft>
                <a:spcPts val="0"/>
              </a:spcAft>
              <a:buNone/>
            </a:pPr>
            <a:endParaRPr/>
          </a:p>
        </p:txBody>
      </p:sp>
      <p:sp>
        <p:nvSpPr>
          <p:cNvPr id="2743" name="Google Shape;2743;p54"/>
          <p:cNvSpPr txBox="1">
            <a:spLocks noGrp="1"/>
          </p:cNvSpPr>
          <p:nvPr>
            <p:ph type="title" idx="2"/>
          </p:nvPr>
        </p:nvSpPr>
        <p:spPr>
          <a:xfrm>
            <a:off x="6060900" y="1854325"/>
            <a:ext cx="2363100" cy="57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SEO Audit Optimization Tool</a:t>
            </a:r>
            <a:endParaRPr/>
          </a:p>
        </p:txBody>
      </p:sp>
      <p:pic>
        <p:nvPicPr>
          <p:cNvPr id="2744" name="Google Shape;2744;p54"/>
          <p:cNvPicPr preferRelativeResize="0"/>
          <p:nvPr/>
        </p:nvPicPr>
        <p:blipFill rotWithShape="1">
          <a:blip r:embed="rId3">
            <a:alphaModFix/>
          </a:blip>
          <a:srcRect l="2355" r="1518"/>
          <a:stretch/>
        </p:blipFill>
        <p:spPr>
          <a:xfrm>
            <a:off x="1607846" y="1737725"/>
            <a:ext cx="2845354" cy="1668777"/>
          </a:xfrm>
          <a:prstGeom prst="rect">
            <a:avLst/>
          </a:prstGeom>
          <a:noFill/>
          <a:ln>
            <a:noFill/>
          </a:ln>
        </p:spPr>
      </p:pic>
      <p:grpSp>
        <p:nvGrpSpPr>
          <p:cNvPr id="2745" name="Google Shape;2745;p54"/>
          <p:cNvGrpSpPr/>
          <p:nvPr/>
        </p:nvGrpSpPr>
        <p:grpSpPr>
          <a:xfrm flipH="1">
            <a:off x="4039920" y="2291211"/>
            <a:ext cx="1245388" cy="2280164"/>
            <a:chOff x="6814918" y="2641411"/>
            <a:chExt cx="1245388" cy="2280164"/>
          </a:xfrm>
        </p:grpSpPr>
        <p:sp>
          <p:nvSpPr>
            <p:cNvPr id="2746" name="Google Shape;2746;p54"/>
            <p:cNvSpPr/>
            <p:nvPr/>
          </p:nvSpPr>
          <p:spPr>
            <a:xfrm>
              <a:off x="6938721" y="4784976"/>
              <a:ext cx="753023" cy="136599"/>
            </a:xfrm>
            <a:custGeom>
              <a:avLst/>
              <a:gdLst/>
              <a:ahLst/>
              <a:cxnLst/>
              <a:rect l="l" t="t" r="r" b="b"/>
              <a:pathLst>
                <a:path w="8710" h="1580" extrusionOk="0">
                  <a:moveTo>
                    <a:pt x="4355" y="0"/>
                  </a:moveTo>
                  <a:cubicBezTo>
                    <a:pt x="1956" y="0"/>
                    <a:pt x="1" y="352"/>
                    <a:pt x="1" y="784"/>
                  </a:cubicBezTo>
                  <a:cubicBezTo>
                    <a:pt x="1" y="1228"/>
                    <a:pt x="1956" y="1580"/>
                    <a:pt x="4355" y="1580"/>
                  </a:cubicBezTo>
                  <a:cubicBezTo>
                    <a:pt x="6766" y="1580"/>
                    <a:pt x="8709" y="1228"/>
                    <a:pt x="8709" y="784"/>
                  </a:cubicBezTo>
                  <a:cubicBezTo>
                    <a:pt x="8709" y="352"/>
                    <a:pt x="6766" y="0"/>
                    <a:pt x="4355"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4"/>
            <p:cNvSpPr/>
            <p:nvPr/>
          </p:nvSpPr>
          <p:spPr>
            <a:xfrm>
              <a:off x="6887626" y="3106798"/>
              <a:ext cx="223227" cy="753282"/>
            </a:xfrm>
            <a:custGeom>
              <a:avLst/>
              <a:gdLst/>
              <a:ahLst/>
              <a:cxnLst/>
              <a:rect l="l" t="t" r="r" b="b"/>
              <a:pathLst>
                <a:path w="2582" h="8713" extrusionOk="0">
                  <a:moveTo>
                    <a:pt x="2293" y="1"/>
                  </a:moveTo>
                  <a:cubicBezTo>
                    <a:pt x="2283" y="1"/>
                    <a:pt x="2273" y="2"/>
                    <a:pt x="2263" y="5"/>
                  </a:cubicBezTo>
                  <a:cubicBezTo>
                    <a:pt x="2263" y="5"/>
                    <a:pt x="1786" y="176"/>
                    <a:pt x="1650" y="835"/>
                  </a:cubicBezTo>
                  <a:cubicBezTo>
                    <a:pt x="1501" y="1494"/>
                    <a:pt x="1195" y="3483"/>
                    <a:pt x="1024" y="4427"/>
                  </a:cubicBezTo>
                  <a:cubicBezTo>
                    <a:pt x="865" y="5360"/>
                    <a:pt x="1" y="8406"/>
                    <a:pt x="1" y="8406"/>
                  </a:cubicBezTo>
                  <a:lnTo>
                    <a:pt x="455" y="8713"/>
                  </a:lnTo>
                  <a:cubicBezTo>
                    <a:pt x="455" y="8713"/>
                    <a:pt x="1570" y="7088"/>
                    <a:pt x="1888" y="6326"/>
                  </a:cubicBezTo>
                  <a:cubicBezTo>
                    <a:pt x="2195" y="5564"/>
                    <a:pt x="2502" y="5041"/>
                    <a:pt x="2536" y="4450"/>
                  </a:cubicBezTo>
                  <a:cubicBezTo>
                    <a:pt x="2582" y="3870"/>
                    <a:pt x="2514" y="641"/>
                    <a:pt x="2514" y="403"/>
                  </a:cubicBezTo>
                  <a:cubicBezTo>
                    <a:pt x="2514" y="173"/>
                    <a:pt x="2407" y="1"/>
                    <a:pt x="2293"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4"/>
            <p:cNvSpPr/>
            <p:nvPr/>
          </p:nvSpPr>
          <p:spPr>
            <a:xfrm>
              <a:off x="6882785" y="3101957"/>
              <a:ext cx="232045" cy="763138"/>
            </a:xfrm>
            <a:custGeom>
              <a:avLst/>
              <a:gdLst/>
              <a:ahLst/>
              <a:cxnLst/>
              <a:rect l="l" t="t" r="r" b="b"/>
              <a:pathLst>
                <a:path w="2684" h="8827" extrusionOk="0">
                  <a:moveTo>
                    <a:pt x="2330" y="106"/>
                  </a:moveTo>
                  <a:cubicBezTo>
                    <a:pt x="2353" y="106"/>
                    <a:pt x="2376" y="118"/>
                    <a:pt x="2399" y="129"/>
                  </a:cubicBezTo>
                  <a:cubicBezTo>
                    <a:pt x="2467" y="186"/>
                    <a:pt x="2512" y="311"/>
                    <a:pt x="2512" y="459"/>
                  </a:cubicBezTo>
                  <a:cubicBezTo>
                    <a:pt x="2512" y="505"/>
                    <a:pt x="2512" y="709"/>
                    <a:pt x="2524" y="993"/>
                  </a:cubicBezTo>
                  <a:cubicBezTo>
                    <a:pt x="2535" y="1982"/>
                    <a:pt x="2580" y="4051"/>
                    <a:pt x="2547" y="4506"/>
                  </a:cubicBezTo>
                  <a:cubicBezTo>
                    <a:pt x="2512" y="4938"/>
                    <a:pt x="2342" y="5336"/>
                    <a:pt x="2115" y="5836"/>
                  </a:cubicBezTo>
                  <a:cubicBezTo>
                    <a:pt x="2047" y="6007"/>
                    <a:pt x="1967" y="6177"/>
                    <a:pt x="1887" y="6371"/>
                  </a:cubicBezTo>
                  <a:cubicBezTo>
                    <a:pt x="1615" y="7041"/>
                    <a:pt x="682" y="8428"/>
                    <a:pt x="501" y="8701"/>
                  </a:cubicBezTo>
                  <a:lnTo>
                    <a:pt x="125" y="8440"/>
                  </a:lnTo>
                  <a:cubicBezTo>
                    <a:pt x="228" y="8087"/>
                    <a:pt x="989" y="5358"/>
                    <a:pt x="1137" y="4494"/>
                  </a:cubicBezTo>
                  <a:cubicBezTo>
                    <a:pt x="1194" y="4199"/>
                    <a:pt x="1251" y="3801"/>
                    <a:pt x="1319" y="3380"/>
                  </a:cubicBezTo>
                  <a:cubicBezTo>
                    <a:pt x="1478" y="2437"/>
                    <a:pt x="1660" y="1357"/>
                    <a:pt x="1751" y="902"/>
                  </a:cubicBezTo>
                  <a:cubicBezTo>
                    <a:pt x="1887" y="311"/>
                    <a:pt x="2285" y="129"/>
                    <a:pt x="2330" y="106"/>
                  </a:cubicBezTo>
                  <a:close/>
                  <a:moveTo>
                    <a:pt x="2348" y="0"/>
                  </a:moveTo>
                  <a:cubicBezTo>
                    <a:pt x="2335" y="0"/>
                    <a:pt x="2321" y="1"/>
                    <a:pt x="2308" y="4"/>
                  </a:cubicBezTo>
                  <a:lnTo>
                    <a:pt x="2297" y="4"/>
                  </a:lnTo>
                  <a:cubicBezTo>
                    <a:pt x="2274" y="15"/>
                    <a:pt x="1797" y="197"/>
                    <a:pt x="1648" y="879"/>
                  </a:cubicBezTo>
                  <a:cubicBezTo>
                    <a:pt x="1546" y="1334"/>
                    <a:pt x="1375" y="2414"/>
                    <a:pt x="1216" y="3369"/>
                  </a:cubicBezTo>
                  <a:cubicBezTo>
                    <a:pt x="1148" y="3790"/>
                    <a:pt x="1080" y="4176"/>
                    <a:pt x="1034" y="4472"/>
                  </a:cubicBezTo>
                  <a:cubicBezTo>
                    <a:pt x="875" y="5393"/>
                    <a:pt x="11" y="8417"/>
                    <a:pt x="11" y="8451"/>
                  </a:cubicBezTo>
                  <a:cubicBezTo>
                    <a:pt x="0" y="8473"/>
                    <a:pt x="11" y="8496"/>
                    <a:pt x="34" y="8508"/>
                  </a:cubicBezTo>
                  <a:lnTo>
                    <a:pt x="489" y="8814"/>
                  </a:lnTo>
                  <a:cubicBezTo>
                    <a:pt x="489" y="8826"/>
                    <a:pt x="501" y="8826"/>
                    <a:pt x="511" y="8826"/>
                  </a:cubicBezTo>
                  <a:cubicBezTo>
                    <a:pt x="534" y="8826"/>
                    <a:pt x="546" y="8826"/>
                    <a:pt x="557" y="8803"/>
                  </a:cubicBezTo>
                  <a:cubicBezTo>
                    <a:pt x="602" y="8735"/>
                    <a:pt x="1683" y="7166"/>
                    <a:pt x="1989" y="6404"/>
                  </a:cubicBezTo>
                  <a:cubicBezTo>
                    <a:pt x="2069" y="6222"/>
                    <a:pt x="2148" y="6041"/>
                    <a:pt x="2217" y="5881"/>
                  </a:cubicBezTo>
                  <a:cubicBezTo>
                    <a:pt x="2444" y="5370"/>
                    <a:pt x="2615" y="4961"/>
                    <a:pt x="2649" y="4517"/>
                  </a:cubicBezTo>
                  <a:cubicBezTo>
                    <a:pt x="2683" y="4051"/>
                    <a:pt x="2649" y="1982"/>
                    <a:pt x="2626" y="993"/>
                  </a:cubicBezTo>
                  <a:lnTo>
                    <a:pt x="2626" y="459"/>
                  </a:lnTo>
                  <a:cubicBezTo>
                    <a:pt x="2626" y="277"/>
                    <a:pt x="2570" y="118"/>
                    <a:pt x="2467" y="50"/>
                  </a:cubicBezTo>
                  <a:cubicBezTo>
                    <a:pt x="2432" y="15"/>
                    <a:pt x="2391" y="0"/>
                    <a:pt x="23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4"/>
            <p:cNvSpPr/>
            <p:nvPr/>
          </p:nvSpPr>
          <p:spPr>
            <a:xfrm>
              <a:off x="6999932" y="4749962"/>
              <a:ext cx="235763" cy="122680"/>
            </a:xfrm>
            <a:custGeom>
              <a:avLst/>
              <a:gdLst/>
              <a:ahLst/>
              <a:cxnLst/>
              <a:rect l="l" t="t" r="r" b="b"/>
              <a:pathLst>
                <a:path w="2727" h="1419" extrusionOk="0">
                  <a:moveTo>
                    <a:pt x="2170" y="0"/>
                  </a:moveTo>
                  <a:cubicBezTo>
                    <a:pt x="1815" y="0"/>
                    <a:pt x="1385" y="120"/>
                    <a:pt x="1385" y="120"/>
                  </a:cubicBezTo>
                  <a:cubicBezTo>
                    <a:pt x="1385" y="120"/>
                    <a:pt x="225" y="871"/>
                    <a:pt x="100" y="1133"/>
                  </a:cubicBezTo>
                  <a:cubicBezTo>
                    <a:pt x="0" y="1325"/>
                    <a:pt x="109" y="1419"/>
                    <a:pt x="432" y="1419"/>
                  </a:cubicBezTo>
                  <a:cubicBezTo>
                    <a:pt x="548" y="1419"/>
                    <a:pt x="691" y="1407"/>
                    <a:pt x="862" y="1383"/>
                  </a:cubicBezTo>
                  <a:cubicBezTo>
                    <a:pt x="1510" y="1303"/>
                    <a:pt x="1965" y="962"/>
                    <a:pt x="2271" y="780"/>
                  </a:cubicBezTo>
                  <a:cubicBezTo>
                    <a:pt x="2579" y="610"/>
                    <a:pt x="2726" y="598"/>
                    <a:pt x="2624" y="200"/>
                  </a:cubicBezTo>
                  <a:cubicBezTo>
                    <a:pt x="2585" y="47"/>
                    <a:pt x="2392" y="0"/>
                    <a:pt x="2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4"/>
            <p:cNvSpPr/>
            <p:nvPr/>
          </p:nvSpPr>
          <p:spPr>
            <a:xfrm>
              <a:off x="6999672" y="4745466"/>
              <a:ext cx="239913" cy="131930"/>
            </a:xfrm>
            <a:custGeom>
              <a:avLst/>
              <a:gdLst/>
              <a:ahLst/>
              <a:cxnLst/>
              <a:rect l="l" t="t" r="r" b="b"/>
              <a:pathLst>
                <a:path w="2775" h="1526" extrusionOk="0">
                  <a:moveTo>
                    <a:pt x="2190" y="108"/>
                  </a:moveTo>
                  <a:cubicBezTo>
                    <a:pt x="2313" y="108"/>
                    <a:pt x="2421" y="123"/>
                    <a:pt x="2491" y="162"/>
                  </a:cubicBezTo>
                  <a:cubicBezTo>
                    <a:pt x="2536" y="195"/>
                    <a:pt x="2559" y="218"/>
                    <a:pt x="2570" y="263"/>
                  </a:cubicBezTo>
                  <a:cubicBezTo>
                    <a:pt x="2650" y="571"/>
                    <a:pt x="2593" y="604"/>
                    <a:pt x="2354" y="730"/>
                  </a:cubicBezTo>
                  <a:cubicBezTo>
                    <a:pt x="2320" y="741"/>
                    <a:pt x="2286" y="764"/>
                    <a:pt x="2241" y="786"/>
                  </a:cubicBezTo>
                  <a:cubicBezTo>
                    <a:pt x="2195" y="821"/>
                    <a:pt x="2138" y="855"/>
                    <a:pt x="2070" y="889"/>
                  </a:cubicBezTo>
                  <a:cubicBezTo>
                    <a:pt x="1786" y="1071"/>
                    <a:pt x="1388" y="1309"/>
                    <a:pt x="865" y="1378"/>
                  </a:cubicBezTo>
                  <a:cubicBezTo>
                    <a:pt x="679" y="1404"/>
                    <a:pt x="538" y="1414"/>
                    <a:pt x="432" y="1414"/>
                  </a:cubicBezTo>
                  <a:cubicBezTo>
                    <a:pt x="222" y="1414"/>
                    <a:pt x="149" y="1374"/>
                    <a:pt x="126" y="1344"/>
                  </a:cubicBezTo>
                  <a:cubicBezTo>
                    <a:pt x="114" y="1321"/>
                    <a:pt x="114" y="1276"/>
                    <a:pt x="149" y="1207"/>
                  </a:cubicBezTo>
                  <a:cubicBezTo>
                    <a:pt x="251" y="1014"/>
                    <a:pt x="1092" y="434"/>
                    <a:pt x="1410" y="230"/>
                  </a:cubicBezTo>
                  <a:cubicBezTo>
                    <a:pt x="1568" y="183"/>
                    <a:pt x="1915" y="108"/>
                    <a:pt x="2190" y="108"/>
                  </a:cubicBezTo>
                  <a:close/>
                  <a:moveTo>
                    <a:pt x="2180" y="0"/>
                  </a:moveTo>
                  <a:cubicBezTo>
                    <a:pt x="1822" y="0"/>
                    <a:pt x="1401" y="119"/>
                    <a:pt x="1377" y="127"/>
                  </a:cubicBezTo>
                  <a:lnTo>
                    <a:pt x="1365" y="127"/>
                  </a:lnTo>
                  <a:cubicBezTo>
                    <a:pt x="1240" y="207"/>
                    <a:pt x="183" y="889"/>
                    <a:pt x="46" y="1162"/>
                  </a:cubicBezTo>
                  <a:cubicBezTo>
                    <a:pt x="1" y="1264"/>
                    <a:pt x="1" y="1344"/>
                    <a:pt x="46" y="1412"/>
                  </a:cubicBezTo>
                  <a:cubicBezTo>
                    <a:pt x="103" y="1491"/>
                    <a:pt x="228" y="1526"/>
                    <a:pt x="433" y="1526"/>
                  </a:cubicBezTo>
                  <a:cubicBezTo>
                    <a:pt x="558" y="1526"/>
                    <a:pt x="695" y="1514"/>
                    <a:pt x="877" y="1491"/>
                  </a:cubicBezTo>
                  <a:cubicBezTo>
                    <a:pt x="1422" y="1423"/>
                    <a:pt x="1831" y="1173"/>
                    <a:pt x="2127" y="991"/>
                  </a:cubicBezTo>
                  <a:cubicBezTo>
                    <a:pt x="2195" y="946"/>
                    <a:pt x="2252" y="912"/>
                    <a:pt x="2297" y="889"/>
                  </a:cubicBezTo>
                  <a:cubicBezTo>
                    <a:pt x="2343" y="866"/>
                    <a:pt x="2377" y="844"/>
                    <a:pt x="2411" y="821"/>
                  </a:cubicBezTo>
                  <a:cubicBezTo>
                    <a:pt x="2650" y="695"/>
                    <a:pt x="2775" y="627"/>
                    <a:pt x="2673" y="241"/>
                  </a:cubicBezTo>
                  <a:cubicBezTo>
                    <a:pt x="2661" y="162"/>
                    <a:pt x="2615" y="116"/>
                    <a:pt x="2547" y="71"/>
                  </a:cubicBezTo>
                  <a:cubicBezTo>
                    <a:pt x="2454" y="19"/>
                    <a:pt x="2322" y="0"/>
                    <a:pt x="21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4"/>
            <p:cNvSpPr/>
            <p:nvPr/>
          </p:nvSpPr>
          <p:spPr>
            <a:xfrm>
              <a:off x="7399787" y="4744947"/>
              <a:ext cx="222189" cy="133400"/>
            </a:xfrm>
            <a:custGeom>
              <a:avLst/>
              <a:gdLst/>
              <a:ahLst/>
              <a:cxnLst/>
              <a:rect l="l" t="t" r="r" b="b"/>
              <a:pathLst>
                <a:path w="2570" h="1543" extrusionOk="0">
                  <a:moveTo>
                    <a:pt x="197" y="1"/>
                  </a:moveTo>
                  <a:cubicBezTo>
                    <a:pt x="131" y="1"/>
                    <a:pt x="91" y="16"/>
                    <a:pt x="91" y="54"/>
                  </a:cubicBezTo>
                  <a:cubicBezTo>
                    <a:pt x="91" y="258"/>
                    <a:pt x="0" y="554"/>
                    <a:pt x="273" y="781"/>
                  </a:cubicBezTo>
                  <a:cubicBezTo>
                    <a:pt x="546" y="1020"/>
                    <a:pt x="693" y="1191"/>
                    <a:pt x="1364" y="1418"/>
                  </a:cubicBezTo>
                  <a:cubicBezTo>
                    <a:pt x="1637" y="1506"/>
                    <a:pt x="1863" y="1543"/>
                    <a:pt x="2039" y="1543"/>
                  </a:cubicBezTo>
                  <a:cubicBezTo>
                    <a:pt x="2296" y="1543"/>
                    <a:pt x="2449" y="1464"/>
                    <a:pt x="2489" y="1350"/>
                  </a:cubicBezTo>
                  <a:cubicBezTo>
                    <a:pt x="2569" y="1168"/>
                    <a:pt x="1284" y="304"/>
                    <a:pt x="1284" y="304"/>
                  </a:cubicBezTo>
                  <a:cubicBezTo>
                    <a:pt x="1284" y="304"/>
                    <a:pt x="489" y="1"/>
                    <a:pt x="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4"/>
            <p:cNvSpPr/>
            <p:nvPr/>
          </p:nvSpPr>
          <p:spPr>
            <a:xfrm>
              <a:off x="7398750" y="4740452"/>
              <a:ext cx="227117" cy="142824"/>
            </a:xfrm>
            <a:custGeom>
              <a:avLst/>
              <a:gdLst/>
              <a:ahLst/>
              <a:cxnLst/>
              <a:rect l="l" t="t" r="r" b="b"/>
              <a:pathLst>
                <a:path w="2627" h="1652" extrusionOk="0">
                  <a:moveTo>
                    <a:pt x="217" y="106"/>
                  </a:moveTo>
                  <a:cubicBezTo>
                    <a:pt x="376" y="106"/>
                    <a:pt x="853" y="242"/>
                    <a:pt x="1274" y="401"/>
                  </a:cubicBezTo>
                  <a:cubicBezTo>
                    <a:pt x="1854" y="788"/>
                    <a:pt x="2456" y="1276"/>
                    <a:pt x="2456" y="1390"/>
                  </a:cubicBezTo>
                  <a:cubicBezTo>
                    <a:pt x="2424" y="1479"/>
                    <a:pt x="2289" y="1540"/>
                    <a:pt x="2068" y="1540"/>
                  </a:cubicBezTo>
                  <a:cubicBezTo>
                    <a:pt x="1895" y="1540"/>
                    <a:pt x="1669" y="1503"/>
                    <a:pt x="1399" y="1413"/>
                  </a:cubicBezTo>
                  <a:cubicBezTo>
                    <a:pt x="808" y="1220"/>
                    <a:pt x="626" y="1072"/>
                    <a:pt x="410" y="867"/>
                  </a:cubicBezTo>
                  <a:cubicBezTo>
                    <a:pt x="376" y="844"/>
                    <a:pt x="353" y="822"/>
                    <a:pt x="319" y="799"/>
                  </a:cubicBezTo>
                  <a:cubicBezTo>
                    <a:pt x="114" y="629"/>
                    <a:pt x="137" y="424"/>
                    <a:pt x="149" y="242"/>
                  </a:cubicBezTo>
                  <a:cubicBezTo>
                    <a:pt x="159" y="197"/>
                    <a:pt x="159" y="140"/>
                    <a:pt x="159" y="117"/>
                  </a:cubicBezTo>
                  <a:cubicBezTo>
                    <a:pt x="171" y="106"/>
                    <a:pt x="182" y="106"/>
                    <a:pt x="217" y="106"/>
                  </a:cubicBezTo>
                  <a:close/>
                  <a:moveTo>
                    <a:pt x="215" y="0"/>
                  </a:moveTo>
                  <a:cubicBezTo>
                    <a:pt x="161" y="0"/>
                    <a:pt x="118" y="8"/>
                    <a:pt x="91" y="26"/>
                  </a:cubicBezTo>
                  <a:cubicBezTo>
                    <a:pt x="69" y="38"/>
                    <a:pt x="46" y="71"/>
                    <a:pt x="46" y="106"/>
                  </a:cubicBezTo>
                  <a:lnTo>
                    <a:pt x="46" y="230"/>
                  </a:lnTo>
                  <a:cubicBezTo>
                    <a:pt x="23" y="424"/>
                    <a:pt x="0" y="674"/>
                    <a:pt x="250" y="879"/>
                  </a:cubicBezTo>
                  <a:lnTo>
                    <a:pt x="330" y="958"/>
                  </a:lnTo>
                  <a:cubicBezTo>
                    <a:pt x="558" y="1152"/>
                    <a:pt x="751" y="1322"/>
                    <a:pt x="1365" y="1516"/>
                  </a:cubicBezTo>
                  <a:cubicBezTo>
                    <a:pt x="1649" y="1617"/>
                    <a:pt x="1887" y="1652"/>
                    <a:pt x="2058" y="1652"/>
                  </a:cubicBezTo>
                  <a:cubicBezTo>
                    <a:pt x="2354" y="1652"/>
                    <a:pt x="2513" y="1549"/>
                    <a:pt x="2559" y="1425"/>
                  </a:cubicBezTo>
                  <a:cubicBezTo>
                    <a:pt x="2627" y="1220"/>
                    <a:pt x="1819" y="640"/>
                    <a:pt x="1331" y="310"/>
                  </a:cubicBezTo>
                  <a:lnTo>
                    <a:pt x="1319" y="299"/>
                  </a:lnTo>
                  <a:cubicBezTo>
                    <a:pt x="1108" y="222"/>
                    <a:pt x="503" y="0"/>
                    <a:pt x="2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4"/>
            <p:cNvSpPr/>
            <p:nvPr/>
          </p:nvSpPr>
          <p:spPr>
            <a:xfrm>
              <a:off x="7040047" y="3613338"/>
              <a:ext cx="483629" cy="1169736"/>
            </a:xfrm>
            <a:custGeom>
              <a:avLst/>
              <a:gdLst/>
              <a:ahLst/>
              <a:cxnLst/>
              <a:rect l="l" t="t" r="r" b="b"/>
              <a:pathLst>
                <a:path w="5594" h="13530" extrusionOk="0">
                  <a:moveTo>
                    <a:pt x="319" y="1"/>
                  </a:moveTo>
                  <a:cubicBezTo>
                    <a:pt x="319" y="1"/>
                    <a:pt x="57" y="2320"/>
                    <a:pt x="23" y="4173"/>
                  </a:cubicBezTo>
                  <a:cubicBezTo>
                    <a:pt x="0" y="6014"/>
                    <a:pt x="852" y="13063"/>
                    <a:pt x="852" y="13131"/>
                  </a:cubicBezTo>
                  <a:lnTo>
                    <a:pt x="852" y="13347"/>
                  </a:lnTo>
                  <a:cubicBezTo>
                    <a:pt x="1069" y="13449"/>
                    <a:pt x="1296" y="13507"/>
                    <a:pt x="1535" y="13529"/>
                  </a:cubicBezTo>
                  <a:cubicBezTo>
                    <a:pt x="1785" y="13529"/>
                    <a:pt x="2035" y="13518"/>
                    <a:pt x="2285" y="13495"/>
                  </a:cubicBezTo>
                  <a:cubicBezTo>
                    <a:pt x="2285" y="13495"/>
                    <a:pt x="2285" y="12188"/>
                    <a:pt x="2319" y="11176"/>
                  </a:cubicBezTo>
                  <a:cubicBezTo>
                    <a:pt x="2342" y="10175"/>
                    <a:pt x="2501" y="5560"/>
                    <a:pt x="2501" y="5560"/>
                  </a:cubicBezTo>
                  <a:lnTo>
                    <a:pt x="2547" y="3571"/>
                  </a:lnTo>
                  <a:lnTo>
                    <a:pt x="2842" y="3752"/>
                  </a:lnTo>
                  <a:lnTo>
                    <a:pt x="4218" y="13529"/>
                  </a:lnTo>
                  <a:lnTo>
                    <a:pt x="5445" y="13393"/>
                  </a:lnTo>
                  <a:cubicBezTo>
                    <a:pt x="5445" y="13393"/>
                    <a:pt x="5594" y="6890"/>
                    <a:pt x="5571" y="5105"/>
                  </a:cubicBezTo>
                  <a:cubicBezTo>
                    <a:pt x="5536" y="3320"/>
                    <a:pt x="5184" y="160"/>
                    <a:pt x="5184" y="160"/>
                  </a:cubicBezTo>
                  <a:lnTo>
                    <a:pt x="3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4"/>
            <p:cNvSpPr/>
            <p:nvPr/>
          </p:nvSpPr>
          <p:spPr>
            <a:xfrm>
              <a:off x="7035033" y="3608410"/>
              <a:ext cx="493485" cy="1179506"/>
            </a:xfrm>
            <a:custGeom>
              <a:avLst/>
              <a:gdLst/>
              <a:ahLst/>
              <a:cxnLst/>
              <a:rect l="l" t="t" r="r" b="b"/>
              <a:pathLst>
                <a:path w="5708" h="13643" extrusionOk="0">
                  <a:moveTo>
                    <a:pt x="433" y="114"/>
                  </a:moveTo>
                  <a:lnTo>
                    <a:pt x="5197" y="273"/>
                  </a:lnTo>
                  <a:cubicBezTo>
                    <a:pt x="5242" y="672"/>
                    <a:pt x="5538" y="3514"/>
                    <a:pt x="5572" y="5162"/>
                  </a:cubicBezTo>
                  <a:cubicBezTo>
                    <a:pt x="5594" y="6844"/>
                    <a:pt x="5470" y="12802"/>
                    <a:pt x="5458" y="13404"/>
                  </a:cubicBezTo>
                  <a:lnTo>
                    <a:pt x="4321" y="13518"/>
                  </a:lnTo>
                  <a:lnTo>
                    <a:pt x="2957" y="3809"/>
                  </a:lnTo>
                  <a:cubicBezTo>
                    <a:pt x="2957" y="3787"/>
                    <a:pt x="2946" y="3775"/>
                    <a:pt x="2934" y="3764"/>
                  </a:cubicBezTo>
                  <a:lnTo>
                    <a:pt x="2638" y="3582"/>
                  </a:lnTo>
                  <a:cubicBezTo>
                    <a:pt x="2616" y="3570"/>
                    <a:pt x="2593" y="3570"/>
                    <a:pt x="2582" y="3570"/>
                  </a:cubicBezTo>
                  <a:cubicBezTo>
                    <a:pt x="2559" y="3582"/>
                    <a:pt x="2547" y="3605"/>
                    <a:pt x="2547" y="3628"/>
                  </a:cubicBezTo>
                  <a:lnTo>
                    <a:pt x="2514" y="5617"/>
                  </a:lnTo>
                  <a:cubicBezTo>
                    <a:pt x="2502" y="5662"/>
                    <a:pt x="2343" y="10232"/>
                    <a:pt x="2320" y="11233"/>
                  </a:cubicBezTo>
                  <a:cubicBezTo>
                    <a:pt x="2286" y="12131"/>
                    <a:pt x="2286" y="13256"/>
                    <a:pt x="2286" y="13506"/>
                  </a:cubicBezTo>
                  <a:cubicBezTo>
                    <a:pt x="2059" y="13529"/>
                    <a:pt x="1832" y="13529"/>
                    <a:pt x="1604" y="13529"/>
                  </a:cubicBezTo>
                  <a:cubicBezTo>
                    <a:pt x="1377" y="13506"/>
                    <a:pt x="1161" y="13461"/>
                    <a:pt x="968" y="13370"/>
                  </a:cubicBezTo>
                  <a:lnTo>
                    <a:pt x="968" y="13188"/>
                  </a:lnTo>
                  <a:cubicBezTo>
                    <a:pt x="968" y="13177"/>
                    <a:pt x="956" y="13086"/>
                    <a:pt x="910" y="12677"/>
                  </a:cubicBezTo>
                  <a:cubicBezTo>
                    <a:pt x="706" y="10972"/>
                    <a:pt x="115" y="5788"/>
                    <a:pt x="137" y="4230"/>
                  </a:cubicBezTo>
                  <a:cubicBezTo>
                    <a:pt x="172" y="2547"/>
                    <a:pt x="387" y="467"/>
                    <a:pt x="433" y="114"/>
                  </a:cubicBezTo>
                  <a:close/>
                  <a:moveTo>
                    <a:pt x="377" y="1"/>
                  </a:moveTo>
                  <a:cubicBezTo>
                    <a:pt x="354" y="12"/>
                    <a:pt x="331" y="23"/>
                    <a:pt x="331" y="58"/>
                  </a:cubicBezTo>
                  <a:cubicBezTo>
                    <a:pt x="319" y="81"/>
                    <a:pt x="58" y="2388"/>
                    <a:pt x="36" y="4230"/>
                  </a:cubicBezTo>
                  <a:cubicBezTo>
                    <a:pt x="1" y="5788"/>
                    <a:pt x="604" y="10983"/>
                    <a:pt x="797" y="12688"/>
                  </a:cubicBezTo>
                  <a:cubicBezTo>
                    <a:pt x="831" y="12972"/>
                    <a:pt x="854" y="13165"/>
                    <a:pt x="854" y="13188"/>
                  </a:cubicBezTo>
                  <a:lnTo>
                    <a:pt x="854" y="13404"/>
                  </a:lnTo>
                  <a:cubicBezTo>
                    <a:pt x="854" y="13427"/>
                    <a:pt x="865" y="13450"/>
                    <a:pt x="888" y="13461"/>
                  </a:cubicBezTo>
                  <a:cubicBezTo>
                    <a:pt x="1104" y="13564"/>
                    <a:pt x="1342" y="13620"/>
                    <a:pt x="1593" y="13632"/>
                  </a:cubicBezTo>
                  <a:cubicBezTo>
                    <a:pt x="1638" y="13643"/>
                    <a:pt x="1695" y="13643"/>
                    <a:pt x="1741" y="13643"/>
                  </a:cubicBezTo>
                  <a:cubicBezTo>
                    <a:pt x="1945" y="13643"/>
                    <a:pt x="2150" y="13632"/>
                    <a:pt x="2343" y="13609"/>
                  </a:cubicBezTo>
                  <a:cubicBezTo>
                    <a:pt x="2377" y="13609"/>
                    <a:pt x="2400" y="13586"/>
                    <a:pt x="2400" y="13552"/>
                  </a:cubicBezTo>
                  <a:cubicBezTo>
                    <a:pt x="2400" y="13541"/>
                    <a:pt x="2400" y="12233"/>
                    <a:pt x="2423" y="11244"/>
                  </a:cubicBezTo>
                  <a:cubicBezTo>
                    <a:pt x="2457" y="10244"/>
                    <a:pt x="2616" y="5662"/>
                    <a:pt x="2616" y="5617"/>
                  </a:cubicBezTo>
                  <a:lnTo>
                    <a:pt x="2661" y="3719"/>
                  </a:lnTo>
                  <a:lnTo>
                    <a:pt x="2843" y="3843"/>
                  </a:lnTo>
                  <a:lnTo>
                    <a:pt x="4219" y="13586"/>
                  </a:lnTo>
                  <a:cubicBezTo>
                    <a:pt x="4228" y="13614"/>
                    <a:pt x="4245" y="13635"/>
                    <a:pt x="4271" y="13635"/>
                  </a:cubicBezTo>
                  <a:cubicBezTo>
                    <a:pt x="4276" y="13635"/>
                    <a:pt x="4281" y="13634"/>
                    <a:pt x="4287" y="13632"/>
                  </a:cubicBezTo>
                  <a:lnTo>
                    <a:pt x="5515" y="13506"/>
                  </a:lnTo>
                  <a:cubicBezTo>
                    <a:pt x="5538" y="13506"/>
                    <a:pt x="5561" y="13484"/>
                    <a:pt x="5561" y="13450"/>
                  </a:cubicBezTo>
                  <a:cubicBezTo>
                    <a:pt x="5561" y="13382"/>
                    <a:pt x="5708" y="6924"/>
                    <a:pt x="5674" y="5162"/>
                  </a:cubicBezTo>
                  <a:cubicBezTo>
                    <a:pt x="5652" y="3388"/>
                    <a:pt x="5299" y="251"/>
                    <a:pt x="5299" y="217"/>
                  </a:cubicBezTo>
                  <a:cubicBezTo>
                    <a:pt x="5299" y="183"/>
                    <a:pt x="5276" y="172"/>
                    <a:pt x="5242" y="160"/>
                  </a:cubicBezTo>
                  <a:lnTo>
                    <a:pt x="37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4"/>
            <p:cNvSpPr/>
            <p:nvPr/>
          </p:nvSpPr>
          <p:spPr>
            <a:xfrm>
              <a:off x="7056733" y="3045242"/>
              <a:ext cx="490546" cy="618326"/>
            </a:xfrm>
            <a:custGeom>
              <a:avLst/>
              <a:gdLst/>
              <a:ahLst/>
              <a:cxnLst/>
              <a:rect l="l" t="t" r="r" b="b"/>
              <a:pathLst>
                <a:path w="5674" h="7152" extrusionOk="0">
                  <a:moveTo>
                    <a:pt x="3150" y="1"/>
                  </a:moveTo>
                  <a:lnTo>
                    <a:pt x="2433" y="24"/>
                  </a:lnTo>
                  <a:cubicBezTo>
                    <a:pt x="2433" y="24"/>
                    <a:pt x="478" y="626"/>
                    <a:pt x="307" y="717"/>
                  </a:cubicBezTo>
                  <a:cubicBezTo>
                    <a:pt x="126" y="797"/>
                    <a:pt x="12" y="1274"/>
                    <a:pt x="12" y="1854"/>
                  </a:cubicBezTo>
                  <a:cubicBezTo>
                    <a:pt x="12" y="2445"/>
                    <a:pt x="227" y="5344"/>
                    <a:pt x="205" y="5696"/>
                  </a:cubicBezTo>
                  <a:cubicBezTo>
                    <a:pt x="171" y="6037"/>
                    <a:pt x="0" y="6481"/>
                    <a:pt x="148" y="6731"/>
                  </a:cubicBezTo>
                  <a:cubicBezTo>
                    <a:pt x="269" y="6952"/>
                    <a:pt x="1806" y="7103"/>
                    <a:pt x="2875" y="7103"/>
                  </a:cubicBezTo>
                  <a:cubicBezTo>
                    <a:pt x="3014" y="7103"/>
                    <a:pt x="3144" y="7100"/>
                    <a:pt x="3263" y="7095"/>
                  </a:cubicBezTo>
                  <a:cubicBezTo>
                    <a:pt x="4297" y="7049"/>
                    <a:pt x="4889" y="7151"/>
                    <a:pt x="5037" y="6867"/>
                  </a:cubicBezTo>
                  <a:cubicBezTo>
                    <a:pt x="5184" y="6572"/>
                    <a:pt x="5275" y="2957"/>
                    <a:pt x="5423" y="2115"/>
                  </a:cubicBezTo>
                  <a:cubicBezTo>
                    <a:pt x="5560" y="1274"/>
                    <a:pt x="5673" y="842"/>
                    <a:pt x="5378" y="603"/>
                  </a:cubicBezTo>
                  <a:cubicBezTo>
                    <a:pt x="5082" y="376"/>
                    <a:pt x="3524" y="92"/>
                    <a:pt x="315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4"/>
            <p:cNvSpPr/>
            <p:nvPr/>
          </p:nvSpPr>
          <p:spPr>
            <a:xfrm>
              <a:off x="7052756" y="3041352"/>
              <a:ext cx="497462" cy="623254"/>
            </a:xfrm>
            <a:custGeom>
              <a:avLst/>
              <a:gdLst/>
              <a:ahLst/>
              <a:cxnLst/>
              <a:rect l="l" t="t" r="r" b="b"/>
              <a:pathLst>
                <a:path w="5754" h="7209" extrusionOk="0">
                  <a:moveTo>
                    <a:pt x="3184" y="102"/>
                  </a:moveTo>
                  <a:cubicBezTo>
                    <a:pt x="3264" y="125"/>
                    <a:pt x="3366" y="148"/>
                    <a:pt x="3502" y="171"/>
                  </a:cubicBezTo>
                  <a:cubicBezTo>
                    <a:pt x="4082" y="296"/>
                    <a:pt x="5162" y="512"/>
                    <a:pt x="5389" y="693"/>
                  </a:cubicBezTo>
                  <a:cubicBezTo>
                    <a:pt x="5628" y="887"/>
                    <a:pt x="5560" y="1274"/>
                    <a:pt x="5447" y="1979"/>
                  </a:cubicBezTo>
                  <a:lnTo>
                    <a:pt x="5412" y="2149"/>
                  </a:lnTo>
                  <a:cubicBezTo>
                    <a:pt x="5344" y="2547"/>
                    <a:pt x="5287" y="3547"/>
                    <a:pt x="5230" y="4513"/>
                  </a:cubicBezTo>
                  <a:cubicBezTo>
                    <a:pt x="5174" y="5559"/>
                    <a:pt x="5105" y="6742"/>
                    <a:pt x="5037" y="6878"/>
                  </a:cubicBezTo>
                  <a:cubicBezTo>
                    <a:pt x="4946" y="7072"/>
                    <a:pt x="4605" y="7072"/>
                    <a:pt x="4048" y="7072"/>
                  </a:cubicBezTo>
                  <a:cubicBezTo>
                    <a:pt x="3832" y="7072"/>
                    <a:pt x="3582" y="7072"/>
                    <a:pt x="3309" y="7083"/>
                  </a:cubicBezTo>
                  <a:cubicBezTo>
                    <a:pt x="3171" y="7089"/>
                    <a:pt x="3025" y="7092"/>
                    <a:pt x="2874" y="7092"/>
                  </a:cubicBezTo>
                  <a:cubicBezTo>
                    <a:pt x="1735" y="7092"/>
                    <a:pt x="340" y="6914"/>
                    <a:pt x="240" y="6753"/>
                  </a:cubicBezTo>
                  <a:cubicBezTo>
                    <a:pt x="149" y="6594"/>
                    <a:pt x="194" y="6344"/>
                    <a:pt x="251" y="6094"/>
                  </a:cubicBezTo>
                  <a:cubicBezTo>
                    <a:pt x="273" y="5980"/>
                    <a:pt x="296" y="5855"/>
                    <a:pt x="308" y="5741"/>
                  </a:cubicBezTo>
                  <a:cubicBezTo>
                    <a:pt x="319" y="5548"/>
                    <a:pt x="263" y="4604"/>
                    <a:pt x="205" y="3695"/>
                  </a:cubicBezTo>
                  <a:cubicBezTo>
                    <a:pt x="160" y="2911"/>
                    <a:pt x="114" y="2171"/>
                    <a:pt x="114" y="1899"/>
                  </a:cubicBezTo>
                  <a:cubicBezTo>
                    <a:pt x="114" y="1262"/>
                    <a:pt x="240" y="875"/>
                    <a:pt x="376" y="807"/>
                  </a:cubicBezTo>
                  <a:cubicBezTo>
                    <a:pt x="513" y="739"/>
                    <a:pt x="1809" y="330"/>
                    <a:pt x="2479" y="125"/>
                  </a:cubicBezTo>
                  <a:lnTo>
                    <a:pt x="3184" y="102"/>
                  </a:lnTo>
                  <a:close/>
                  <a:moveTo>
                    <a:pt x="3196" y="0"/>
                  </a:moveTo>
                  <a:lnTo>
                    <a:pt x="2479" y="11"/>
                  </a:lnTo>
                  <a:lnTo>
                    <a:pt x="2456" y="11"/>
                  </a:lnTo>
                  <a:cubicBezTo>
                    <a:pt x="2377" y="46"/>
                    <a:pt x="501" y="614"/>
                    <a:pt x="331" y="705"/>
                  </a:cubicBezTo>
                  <a:cubicBezTo>
                    <a:pt x="92" y="830"/>
                    <a:pt x="1" y="1421"/>
                    <a:pt x="1" y="1899"/>
                  </a:cubicBezTo>
                  <a:cubicBezTo>
                    <a:pt x="1" y="2171"/>
                    <a:pt x="46" y="2911"/>
                    <a:pt x="92" y="3707"/>
                  </a:cubicBezTo>
                  <a:cubicBezTo>
                    <a:pt x="149" y="4604"/>
                    <a:pt x="205" y="5548"/>
                    <a:pt x="194" y="5730"/>
                  </a:cubicBezTo>
                  <a:cubicBezTo>
                    <a:pt x="182" y="5832"/>
                    <a:pt x="160" y="5958"/>
                    <a:pt x="137" y="6071"/>
                  </a:cubicBezTo>
                  <a:cubicBezTo>
                    <a:pt x="81" y="6344"/>
                    <a:pt x="35" y="6617"/>
                    <a:pt x="137" y="6799"/>
                  </a:cubicBezTo>
                  <a:cubicBezTo>
                    <a:pt x="296" y="7060"/>
                    <a:pt x="1922" y="7208"/>
                    <a:pt x="2956" y="7208"/>
                  </a:cubicBezTo>
                  <a:cubicBezTo>
                    <a:pt x="3082" y="7208"/>
                    <a:pt x="3206" y="7196"/>
                    <a:pt x="3309" y="7196"/>
                  </a:cubicBezTo>
                  <a:cubicBezTo>
                    <a:pt x="3593" y="7185"/>
                    <a:pt x="3832" y="7185"/>
                    <a:pt x="4048" y="7185"/>
                  </a:cubicBezTo>
                  <a:cubicBezTo>
                    <a:pt x="4651" y="7185"/>
                    <a:pt x="5015" y="7174"/>
                    <a:pt x="5128" y="6935"/>
                  </a:cubicBezTo>
                  <a:cubicBezTo>
                    <a:pt x="5207" y="6776"/>
                    <a:pt x="5265" y="5923"/>
                    <a:pt x="5344" y="4525"/>
                  </a:cubicBezTo>
                  <a:cubicBezTo>
                    <a:pt x="5389" y="3558"/>
                    <a:pt x="5447" y="2558"/>
                    <a:pt x="5515" y="2171"/>
                  </a:cubicBezTo>
                  <a:lnTo>
                    <a:pt x="5548" y="1989"/>
                  </a:lnTo>
                  <a:cubicBezTo>
                    <a:pt x="5685" y="1251"/>
                    <a:pt x="5753" y="842"/>
                    <a:pt x="5457" y="603"/>
                  </a:cubicBezTo>
                  <a:cubicBezTo>
                    <a:pt x="5219" y="421"/>
                    <a:pt x="4343" y="228"/>
                    <a:pt x="3525" y="69"/>
                  </a:cubicBezTo>
                  <a:cubicBezTo>
                    <a:pt x="3388" y="34"/>
                    <a:pt x="3275" y="11"/>
                    <a:pt x="32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4"/>
            <p:cNvSpPr/>
            <p:nvPr/>
          </p:nvSpPr>
          <p:spPr>
            <a:xfrm>
              <a:off x="7186416" y="3011179"/>
              <a:ext cx="234034" cy="192103"/>
            </a:xfrm>
            <a:custGeom>
              <a:avLst/>
              <a:gdLst/>
              <a:ahLst/>
              <a:cxnLst/>
              <a:rect l="l" t="t" r="r" b="b"/>
              <a:pathLst>
                <a:path w="2707" h="2222" extrusionOk="0">
                  <a:moveTo>
                    <a:pt x="1176" y="1"/>
                  </a:moveTo>
                  <a:cubicBezTo>
                    <a:pt x="1019" y="1"/>
                    <a:pt x="902" y="19"/>
                    <a:pt x="865" y="54"/>
                  </a:cubicBezTo>
                  <a:cubicBezTo>
                    <a:pt x="865" y="54"/>
                    <a:pt x="546" y="156"/>
                    <a:pt x="433" y="406"/>
                  </a:cubicBezTo>
                  <a:cubicBezTo>
                    <a:pt x="331" y="645"/>
                    <a:pt x="1" y="1850"/>
                    <a:pt x="126" y="1906"/>
                  </a:cubicBezTo>
                  <a:cubicBezTo>
                    <a:pt x="133" y="1910"/>
                    <a:pt x="143" y="1912"/>
                    <a:pt x="155" y="1912"/>
                  </a:cubicBezTo>
                  <a:cubicBezTo>
                    <a:pt x="340" y="1912"/>
                    <a:pt x="1094" y="1553"/>
                    <a:pt x="1267" y="1553"/>
                  </a:cubicBezTo>
                  <a:cubicBezTo>
                    <a:pt x="1274" y="1553"/>
                    <a:pt x="1281" y="1553"/>
                    <a:pt x="1286" y="1555"/>
                  </a:cubicBezTo>
                  <a:cubicBezTo>
                    <a:pt x="1414" y="1586"/>
                    <a:pt x="1914" y="2222"/>
                    <a:pt x="2115" y="2222"/>
                  </a:cubicBezTo>
                  <a:cubicBezTo>
                    <a:pt x="2128" y="2222"/>
                    <a:pt x="2140" y="2219"/>
                    <a:pt x="2150" y="2214"/>
                  </a:cubicBezTo>
                  <a:cubicBezTo>
                    <a:pt x="2309" y="2111"/>
                    <a:pt x="2706" y="1088"/>
                    <a:pt x="2559" y="554"/>
                  </a:cubicBezTo>
                  <a:cubicBezTo>
                    <a:pt x="2448" y="163"/>
                    <a:pt x="1639" y="1"/>
                    <a:pt x="1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4"/>
            <p:cNvSpPr/>
            <p:nvPr/>
          </p:nvSpPr>
          <p:spPr>
            <a:xfrm>
              <a:off x="7177597" y="3005992"/>
              <a:ext cx="246743" cy="201527"/>
            </a:xfrm>
            <a:custGeom>
              <a:avLst/>
              <a:gdLst/>
              <a:ahLst/>
              <a:cxnLst/>
              <a:rect l="l" t="t" r="r" b="b"/>
              <a:pathLst>
                <a:path w="2854" h="2331" extrusionOk="0">
                  <a:moveTo>
                    <a:pt x="1262" y="108"/>
                  </a:moveTo>
                  <a:cubicBezTo>
                    <a:pt x="1451" y="108"/>
                    <a:pt x="1717" y="137"/>
                    <a:pt x="1979" y="216"/>
                  </a:cubicBezTo>
                  <a:cubicBezTo>
                    <a:pt x="2331" y="307"/>
                    <a:pt x="2558" y="466"/>
                    <a:pt x="2604" y="637"/>
                  </a:cubicBezTo>
                  <a:cubicBezTo>
                    <a:pt x="2752" y="1171"/>
                    <a:pt x="2343" y="2148"/>
                    <a:pt x="2217" y="2228"/>
                  </a:cubicBezTo>
                  <a:cubicBezTo>
                    <a:pt x="2214" y="2230"/>
                    <a:pt x="2209" y="2231"/>
                    <a:pt x="2204" y="2231"/>
                  </a:cubicBezTo>
                  <a:cubicBezTo>
                    <a:pt x="2118" y="2231"/>
                    <a:pt x="1847" y="1960"/>
                    <a:pt x="1729" y="1842"/>
                  </a:cubicBezTo>
                  <a:cubicBezTo>
                    <a:pt x="1558" y="1671"/>
                    <a:pt x="1467" y="1580"/>
                    <a:pt x="1399" y="1557"/>
                  </a:cubicBezTo>
                  <a:lnTo>
                    <a:pt x="1376" y="1557"/>
                  </a:lnTo>
                  <a:cubicBezTo>
                    <a:pt x="1285" y="1557"/>
                    <a:pt x="1126" y="1615"/>
                    <a:pt x="819" y="1728"/>
                  </a:cubicBezTo>
                  <a:cubicBezTo>
                    <a:pt x="626" y="1807"/>
                    <a:pt x="330" y="1921"/>
                    <a:pt x="251" y="1921"/>
                  </a:cubicBezTo>
                  <a:cubicBezTo>
                    <a:pt x="216" y="1762"/>
                    <a:pt x="466" y="751"/>
                    <a:pt x="580" y="478"/>
                  </a:cubicBezTo>
                  <a:cubicBezTo>
                    <a:pt x="683" y="261"/>
                    <a:pt x="979" y="159"/>
                    <a:pt x="989" y="159"/>
                  </a:cubicBezTo>
                  <a:cubicBezTo>
                    <a:pt x="989" y="159"/>
                    <a:pt x="1001" y="159"/>
                    <a:pt x="1001" y="148"/>
                  </a:cubicBezTo>
                  <a:cubicBezTo>
                    <a:pt x="1025" y="124"/>
                    <a:pt x="1123" y="108"/>
                    <a:pt x="1262" y="108"/>
                  </a:cubicBezTo>
                  <a:close/>
                  <a:moveTo>
                    <a:pt x="1273" y="0"/>
                  </a:moveTo>
                  <a:cubicBezTo>
                    <a:pt x="1118" y="0"/>
                    <a:pt x="996" y="19"/>
                    <a:pt x="944" y="57"/>
                  </a:cubicBezTo>
                  <a:cubicBezTo>
                    <a:pt x="888" y="79"/>
                    <a:pt x="592" y="193"/>
                    <a:pt x="489" y="443"/>
                  </a:cubicBezTo>
                  <a:cubicBezTo>
                    <a:pt x="433" y="546"/>
                    <a:pt x="1" y="1921"/>
                    <a:pt x="194" y="2012"/>
                  </a:cubicBezTo>
                  <a:cubicBezTo>
                    <a:pt x="210" y="2021"/>
                    <a:pt x="231" y="2026"/>
                    <a:pt x="256" y="2026"/>
                  </a:cubicBezTo>
                  <a:cubicBezTo>
                    <a:pt x="357" y="2026"/>
                    <a:pt x="539" y="1957"/>
                    <a:pt x="865" y="1830"/>
                  </a:cubicBezTo>
                  <a:cubicBezTo>
                    <a:pt x="1048" y="1765"/>
                    <a:pt x="1303" y="1670"/>
                    <a:pt x="1367" y="1670"/>
                  </a:cubicBezTo>
                  <a:cubicBezTo>
                    <a:pt x="1371" y="1670"/>
                    <a:pt x="1374" y="1670"/>
                    <a:pt x="1376" y="1671"/>
                  </a:cubicBezTo>
                  <a:cubicBezTo>
                    <a:pt x="1411" y="1683"/>
                    <a:pt x="1547" y="1819"/>
                    <a:pt x="1649" y="1910"/>
                  </a:cubicBezTo>
                  <a:cubicBezTo>
                    <a:pt x="1899" y="2160"/>
                    <a:pt x="2081" y="2330"/>
                    <a:pt x="2217" y="2330"/>
                  </a:cubicBezTo>
                  <a:cubicBezTo>
                    <a:pt x="2240" y="2330"/>
                    <a:pt x="2252" y="2330"/>
                    <a:pt x="2275" y="2319"/>
                  </a:cubicBezTo>
                  <a:cubicBezTo>
                    <a:pt x="2479" y="2206"/>
                    <a:pt x="2854" y="1137"/>
                    <a:pt x="2707" y="602"/>
                  </a:cubicBezTo>
                  <a:cubicBezTo>
                    <a:pt x="2638" y="329"/>
                    <a:pt x="2285" y="182"/>
                    <a:pt x="2013" y="102"/>
                  </a:cubicBezTo>
                  <a:cubicBezTo>
                    <a:pt x="1768" y="36"/>
                    <a:pt x="1488" y="0"/>
                    <a:pt x="12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4"/>
            <p:cNvSpPr/>
            <p:nvPr/>
          </p:nvSpPr>
          <p:spPr>
            <a:xfrm>
              <a:off x="7244427" y="2985243"/>
              <a:ext cx="156397" cy="176195"/>
            </a:xfrm>
            <a:custGeom>
              <a:avLst/>
              <a:gdLst/>
              <a:ahLst/>
              <a:cxnLst/>
              <a:rect l="l" t="t" r="r" b="b"/>
              <a:pathLst>
                <a:path w="1809" h="2038" extrusionOk="0">
                  <a:moveTo>
                    <a:pt x="1808" y="1"/>
                  </a:moveTo>
                  <a:cubicBezTo>
                    <a:pt x="1808" y="1"/>
                    <a:pt x="1350" y="323"/>
                    <a:pt x="932" y="323"/>
                  </a:cubicBezTo>
                  <a:cubicBezTo>
                    <a:pt x="866" y="323"/>
                    <a:pt x="801" y="315"/>
                    <a:pt x="739" y="297"/>
                  </a:cubicBezTo>
                  <a:cubicBezTo>
                    <a:pt x="489" y="228"/>
                    <a:pt x="251" y="137"/>
                    <a:pt x="12" y="13"/>
                  </a:cubicBezTo>
                  <a:cubicBezTo>
                    <a:pt x="12" y="13"/>
                    <a:pt x="1" y="559"/>
                    <a:pt x="1" y="831"/>
                  </a:cubicBezTo>
                  <a:cubicBezTo>
                    <a:pt x="1" y="1098"/>
                    <a:pt x="229" y="2038"/>
                    <a:pt x="430" y="2038"/>
                  </a:cubicBezTo>
                  <a:cubicBezTo>
                    <a:pt x="435" y="2038"/>
                    <a:pt x="439" y="2037"/>
                    <a:pt x="444" y="2036"/>
                  </a:cubicBezTo>
                  <a:cubicBezTo>
                    <a:pt x="648" y="2002"/>
                    <a:pt x="1502" y="1047"/>
                    <a:pt x="1638" y="786"/>
                  </a:cubicBezTo>
                  <a:cubicBezTo>
                    <a:pt x="1774" y="536"/>
                    <a:pt x="1808" y="1"/>
                    <a:pt x="1808"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4"/>
            <p:cNvSpPr/>
            <p:nvPr/>
          </p:nvSpPr>
          <p:spPr>
            <a:xfrm>
              <a:off x="7240537" y="2981006"/>
              <a:ext cx="164178" cy="185187"/>
            </a:xfrm>
            <a:custGeom>
              <a:avLst/>
              <a:gdLst/>
              <a:ahLst/>
              <a:cxnLst/>
              <a:rect l="l" t="t" r="r" b="b"/>
              <a:pathLst>
                <a:path w="1899" h="2142" extrusionOk="0">
                  <a:moveTo>
                    <a:pt x="114" y="153"/>
                  </a:moveTo>
                  <a:cubicBezTo>
                    <a:pt x="330" y="255"/>
                    <a:pt x="546" y="335"/>
                    <a:pt x="762" y="403"/>
                  </a:cubicBezTo>
                  <a:cubicBezTo>
                    <a:pt x="831" y="424"/>
                    <a:pt x="903" y="433"/>
                    <a:pt x="975" y="433"/>
                  </a:cubicBezTo>
                  <a:cubicBezTo>
                    <a:pt x="1296" y="433"/>
                    <a:pt x="1627" y="256"/>
                    <a:pt x="1785" y="164"/>
                  </a:cubicBezTo>
                  <a:lnTo>
                    <a:pt x="1785" y="164"/>
                  </a:lnTo>
                  <a:cubicBezTo>
                    <a:pt x="1774" y="323"/>
                    <a:pt x="1728" y="641"/>
                    <a:pt x="1637" y="812"/>
                  </a:cubicBezTo>
                  <a:cubicBezTo>
                    <a:pt x="1489" y="1085"/>
                    <a:pt x="648" y="2005"/>
                    <a:pt x="478" y="2040"/>
                  </a:cubicBezTo>
                  <a:cubicBezTo>
                    <a:pt x="478" y="2040"/>
                    <a:pt x="466" y="2028"/>
                    <a:pt x="455" y="2028"/>
                  </a:cubicBezTo>
                  <a:cubicBezTo>
                    <a:pt x="296" y="1892"/>
                    <a:pt x="102" y="1130"/>
                    <a:pt x="102" y="880"/>
                  </a:cubicBezTo>
                  <a:cubicBezTo>
                    <a:pt x="102" y="676"/>
                    <a:pt x="114" y="312"/>
                    <a:pt x="114" y="153"/>
                  </a:cubicBezTo>
                  <a:close/>
                  <a:moveTo>
                    <a:pt x="1856" y="0"/>
                  </a:moveTo>
                  <a:cubicBezTo>
                    <a:pt x="1841" y="0"/>
                    <a:pt x="1827" y="8"/>
                    <a:pt x="1819" y="16"/>
                  </a:cubicBezTo>
                  <a:cubicBezTo>
                    <a:pt x="1809" y="16"/>
                    <a:pt x="1372" y="324"/>
                    <a:pt x="975" y="324"/>
                  </a:cubicBezTo>
                  <a:cubicBezTo>
                    <a:pt x="914" y="324"/>
                    <a:pt x="854" y="317"/>
                    <a:pt x="796" y="300"/>
                  </a:cubicBezTo>
                  <a:cubicBezTo>
                    <a:pt x="557" y="221"/>
                    <a:pt x="319" y="130"/>
                    <a:pt x="91" y="16"/>
                  </a:cubicBezTo>
                  <a:cubicBezTo>
                    <a:pt x="80" y="10"/>
                    <a:pt x="69" y="7"/>
                    <a:pt x="59" y="7"/>
                  </a:cubicBezTo>
                  <a:cubicBezTo>
                    <a:pt x="49" y="7"/>
                    <a:pt x="40" y="10"/>
                    <a:pt x="34" y="16"/>
                  </a:cubicBezTo>
                  <a:cubicBezTo>
                    <a:pt x="11" y="27"/>
                    <a:pt x="11" y="50"/>
                    <a:pt x="11" y="62"/>
                  </a:cubicBezTo>
                  <a:cubicBezTo>
                    <a:pt x="11" y="73"/>
                    <a:pt x="0" y="608"/>
                    <a:pt x="0" y="880"/>
                  </a:cubicBezTo>
                  <a:cubicBezTo>
                    <a:pt x="0" y="1130"/>
                    <a:pt x="182" y="1937"/>
                    <a:pt x="387" y="2108"/>
                  </a:cubicBezTo>
                  <a:cubicBezTo>
                    <a:pt x="421" y="2142"/>
                    <a:pt x="455" y="2142"/>
                    <a:pt x="478" y="2142"/>
                  </a:cubicBezTo>
                  <a:lnTo>
                    <a:pt x="501" y="2142"/>
                  </a:lnTo>
                  <a:cubicBezTo>
                    <a:pt x="739" y="2096"/>
                    <a:pt x="1603" y="1096"/>
                    <a:pt x="1728" y="869"/>
                  </a:cubicBezTo>
                  <a:cubicBezTo>
                    <a:pt x="1876" y="596"/>
                    <a:pt x="1899" y="85"/>
                    <a:pt x="1899" y="62"/>
                  </a:cubicBezTo>
                  <a:cubicBezTo>
                    <a:pt x="1899" y="39"/>
                    <a:pt x="1899" y="16"/>
                    <a:pt x="1876" y="5"/>
                  </a:cubicBezTo>
                  <a:cubicBezTo>
                    <a:pt x="1869" y="1"/>
                    <a:pt x="1863" y="0"/>
                    <a:pt x="18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4"/>
            <p:cNvSpPr/>
            <p:nvPr/>
          </p:nvSpPr>
          <p:spPr>
            <a:xfrm>
              <a:off x="7245378" y="2986280"/>
              <a:ext cx="155446" cy="97954"/>
            </a:xfrm>
            <a:custGeom>
              <a:avLst/>
              <a:gdLst/>
              <a:ahLst/>
              <a:cxnLst/>
              <a:rect l="l" t="t" r="r" b="b"/>
              <a:pathLst>
                <a:path w="1798" h="1133" extrusionOk="0">
                  <a:moveTo>
                    <a:pt x="1" y="1"/>
                  </a:moveTo>
                  <a:lnTo>
                    <a:pt x="1" y="444"/>
                  </a:lnTo>
                  <a:cubicBezTo>
                    <a:pt x="69" y="592"/>
                    <a:pt x="126" y="706"/>
                    <a:pt x="172" y="797"/>
                  </a:cubicBezTo>
                  <a:cubicBezTo>
                    <a:pt x="266" y="1004"/>
                    <a:pt x="473" y="1132"/>
                    <a:pt x="691" y="1132"/>
                  </a:cubicBezTo>
                  <a:cubicBezTo>
                    <a:pt x="761" y="1132"/>
                    <a:pt x="831" y="1120"/>
                    <a:pt x="899" y="1092"/>
                  </a:cubicBezTo>
                  <a:cubicBezTo>
                    <a:pt x="1218" y="956"/>
                    <a:pt x="1501" y="751"/>
                    <a:pt x="1729" y="478"/>
                  </a:cubicBezTo>
                  <a:cubicBezTo>
                    <a:pt x="1763" y="319"/>
                    <a:pt x="1786" y="160"/>
                    <a:pt x="1797" y="1"/>
                  </a:cubicBezTo>
                  <a:lnTo>
                    <a:pt x="1797" y="1"/>
                  </a:lnTo>
                  <a:cubicBezTo>
                    <a:pt x="1797" y="1"/>
                    <a:pt x="1343" y="312"/>
                    <a:pt x="926" y="312"/>
                  </a:cubicBezTo>
                  <a:cubicBezTo>
                    <a:pt x="859" y="312"/>
                    <a:pt x="792" y="304"/>
                    <a:pt x="728" y="285"/>
                  </a:cubicBezTo>
                  <a:cubicBezTo>
                    <a:pt x="478" y="216"/>
                    <a:pt x="240" y="125"/>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4"/>
            <p:cNvSpPr/>
            <p:nvPr/>
          </p:nvSpPr>
          <p:spPr>
            <a:xfrm>
              <a:off x="7240537" y="2981352"/>
              <a:ext cx="165216" cy="108242"/>
            </a:xfrm>
            <a:custGeom>
              <a:avLst/>
              <a:gdLst/>
              <a:ahLst/>
              <a:cxnLst/>
              <a:rect l="l" t="t" r="r" b="b"/>
              <a:pathLst>
                <a:path w="1911" h="1252" extrusionOk="0">
                  <a:moveTo>
                    <a:pt x="114" y="149"/>
                  </a:moveTo>
                  <a:cubicBezTo>
                    <a:pt x="330" y="251"/>
                    <a:pt x="546" y="331"/>
                    <a:pt x="773" y="399"/>
                  </a:cubicBezTo>
                  <a:cubicBezTo>
                    <a:pt x="840" y="420"/>
                    <a:pt x="910" y="429"/>
                    <a:pt x="981" y="429"/>
                  </a:cubicBezTo>
                  <a:cubicBezTo>
                    <a:pt x="1296" y="429"/>
                    <a:pt x="1627" y="252"/>
                    <a:pt x="1785" y="160"/>
                  </a:cubicBezTo>
                  <a:lnTo>
                    <a:pt x="1785" y="160"/>
                  </a:lnTo>
                  <a:cubicBezTo>
                    <a:pt x="1774" y="273"/>
                    <a:pt x="1762" y="399"/>
                    <a:pt x="1739" y="513"/>
                  </a:cubicBezTo>
                  <a:cubicBezTo>
                    <a:pt x="1512" y="763"/>
                    <a:pt x="1239" y="967"/>
                    <a:pt x="933" y="1104"/>
                  </a:cubicBezTo>
                  <a:cubicBezTo>
                    <a:pt x="874" y="1128"/>
                    <a:pt x="812" y="1139"/>
                    <a:pt x="751" y="1139"/>
                  </a:cubicBezTo>
                  <a:cubicBezTo>
                    <a:pt x="554" y="1139"/>
                    <a:pt x="363" y="1019"/>
                    <a:pt x="284" y="819"/>
                  </a:cubicBezTo>
                  <a:cubicBezTo>
                    <a:pt x="239" y="740"/>
                    <a:pt x="170" y="626"/>
                    <a:pt x="114" y="490"/>
                  </a:cubicBezTo>
                  <a:lnTo>
                    <a:pt x="114" y="149"/>
                  </a:lnTo>
                  <a:close/>
                  <a:moveTo>
                    <a:pt x="1876" y="1"/>
                  </a:moveTo>
                  <a:cubicBezTo>
                    <a:pt x="1865" y="1"/>
                    <a:pt x="1842" y="1"/>
                    <a:pt x="1819" y="12"/>
                  </a:cubicBezTo>
                  <a:cubicBezTo>
                    <a:pt x="1819" y="12"/>
                    <a:pt x="1375" y="320"/>
                    <a:pt x="982" y="320"/>
                  </a:cubicBezTo>
                  <a:cubicBezTo>
                    <a:pt x="922" y="320"/>
                    <a:pt x="863" y="313"/>
                    <a:pt x="807" y="296"/>
                  </a:cubicBezTo>
                  <a:lnTo>
                    <a:pt x="796" y="296"/>
                  </a:lnTo>
                  <a:cubicBezTo>
                    <a:pt x="557" y="217"/>
                    <a:pt x="319" y="126"/>
                    <a:pt x="91" y="12"/>
                  </a:cubicBezTo>
                  <a:cubicBezTo>
                    <a:pt x="80" y="6"/>
                    <a:pt x="69" y="3"/>
                    <a:pt x="59" y="3"/>
                  </a:cubicBezTo>
                  <a:cubicBezTo>
                    <a:pt x="49" y="3"/>
                    <a:pt x="40" y="6"/>
                    <a:pt x="34" y="12"/>
                  </a:cubicBezTo>
                  <a:cubicBezTo>
                    <a:pt x="11" y="23"/>
                    <a:pt x="11" y="46"/>
                    <a:pt x="11" y="58"/>
                  </a:cubicBezTo>
                  <a:cubicBezTo>
                    <a:pt x="11" y="58"/>
                    <a:pt x="11" y="273"/>
                    <a:pt x="0" y="501"/>
                  </a:cubicBezTo>
                  <a:lnTo>
                    <a:pt x="0" y="523"/>
                  </a:lnTo>
                  <a:cubicBezTo>
                    <a:pt x="69" y="672"/>
                    <a:pt x="137" y="785"/>
                    <a:pt x="182" y="876"/>
                  </a:cubicBezTo>
                  <a:cubicBezTo>
                    <a:pt x="284" y="1104"/>
                    <a:pt x="512" y="1251"/>
                    <a:pt x="751" y="1251"/>
                  </a:cubicBezTo>
                  <a:cubicBezTo>
                    <a:pt x="830" y="1251"/>
                    <a:pt x="898" y="1228"/>
                    <a:pt x="978" y="1206"/>
                  </a:cubicBezTo>
                  <a:cubicBezTo>
                    <a:pt x="1296" y="1058"/>
                    <a:pt x="1592" y="842"/>
                    <a:pt x="1830" y="581"/>
                  </a:cubicBezTo>
                  <a:cubicBezTo>
                    <a:pt x="1830" y="569"/>
                    <a:pt x="1842" y="558"/>
                    <a:pt x="1842" y="546"/>
                  </a:cubicBezTo>
                  <a:cubicBezTo>
                    <a:pt x="1876" y="387"/>
                    <a:pt x="1899" y="228"/>
                    <a:pt x="1910" y="58"/>
                  </a:cubicBezTo>
                  <a:cubicBezTo>
                    <a:pt x="1910" y="35"/>
                    <a:pt x="1899" y="12"/>
                    <a:pt x="18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4"/>
            <p:cNvSpPr/>
            <p:nvPr/>
          </p:nvSpPr>
          <p:spPr>
            <a:xfrm>
              <a:off x="7189442" y="2827722"/>
              <a:ext cx="36398" cy="82046"/>
            </a:xfrm>
            <a:custGeom>
              <a:avLst/>
              <a:gdLst/>
              <a:ahLst/>
              <a:cxnLst/>
              <a:rect l="l" t="t" r="r" b="b"/>
              <a:pathLst>
                <a:path w="421" h="949" extrusionOk="0">
                  <a:moveTo>
                    <a:pt x="265" y="0"/>
                  </a:moveTo>
                  <a:cubicBezTo>
                    <a:pt x="241" y="0"/>
                    <a:pt x="213" y="11"/>
                    <a:pt x="182" y="39"/>
                  </a:cubicBezTo>
                  <a:cubicBezTo>
                    <a:pt x="0" y="198"/>
                    <a:pt x="34" y="595"/>
                    <a:pt x="125" y="789"/>
                  </a:cubicBezTo>
                  <a:cubicBezTo>
                    <a:pt x="189" y="934"/>
                    <a:pt x="267" y="949"/>
                    <a:pt x="307" y="949"/>
                  </a:cubicBezTo>
                  <a:cubicBezTo>
                    <a:pt x="317" y="949"/>
                    <a:pt x="325" y="948"/>
                    <a:pt x="329" y="948"/>
                  </a:cubicBezTo>
                  <a:cubicBezTo>
                    <a:pt x="352" y="936"/>
                    <a:pt x="420" y="266"/>
                    <a:pt x="420" y="266"/>
                  </a:cubicBezTo>
                  <a:cubicBezTo>
                    <a:pt x="420" y="266"/>
                    <a:pt x="382" y="0"/>
                    <a:pt x="265"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4"/>
            <p:cNvSpPr/>
            <p:nvPr/>
          </p:nvSpPr>
          <p:spPr>
            <a:xfrm>
              <a:off x="7183563" y="2822621"/>
              <a:ext cx="47204" cy="91988"/>
            </a:xfrm>
            <a:custGeom>
              <a:avLst/>
              <a:gdLst/>
              <a:ahLst/>
              <a:cxnLst/>
              <a:rect l="l" t="t" r="r" b="b"/>
              <a:pathLst>
                <a:path w="546" h="1064" extrusionOk="0">
                  <a:moveTo>
                    <a:pt x="341" y="109"/>
                  </a:moveTo>
                  <a:cubicBezTo>
                    <a:pt x="387" y="131"/>
                    <a:pt x="420" y="245"/>
                    <a:pt x="432" y="325"/>
                  </a:cubicBezTo>
                  <a:cubicBezTo>
                    <a:pt x="409" y="586"/>
                    <a:pt x="375" y="859"/>
                    <a:pt x="352" y="950"/>
                  </a:cubicBezTo>
                  <a:cubicBezTo>
                    <a:pt x="318" y="950"/>
                    <a:pt x="284" y="916"/>
                    <a:pt x="238" y="825"/>
                  </a:cubicBezTo>
                  <a:cubicBezTo>
                    <a:pt x="159" y="631"/>
                    <a:pt x="125" y="268"/>
                    <a:pt x="284" y="131"/>
                  </a:cubicBezTo>
                  <a:cubicBezTo>
                    <a:pt x="296" y="120"/>
                    <a:pt x="318" y="109"/>
                    <a:pt x="329" y="109"/>
                  </a:cubicBezTo>
                  <a:close/>
                  <a:moveTo>
                    <a:pt x="337" y="0"/>
                  </a:moveTo>
                  <a:cubicBezTo>
                    <a:pt x="304" y="0"/>
                    <a:pt x="263" y="13"/>
                    <a:pt x="216" y="52"/>
                  </a:cubicBezTo>
                  <a:cubicBezTo>
                    <a:pt x="0" y="234"/>
                    <a:pt x="46" y="677"/>
                    <a:pt x="136" y="871"/>
                  </a:cubicBezTo>
                  <a:cubicBezTo>
                    <a:pt x="216" y="1030"/>
                    <a:pt x="307" y="1063"/>
                    <a:pt x="364" y="1063"/>
                  </a:cubicBezTo>
                  <a:cubicBezTo>
                    <a:pt x="387" y="1063"/>
                    <a:pt x="397" y="1053"/>
                    <a:pt x="409" y="1053"/>
                  </a:cubicBezTo>
                  <a:cubicBezTo>
                    <a:pt x="455" y="1041"/>
                    <a:pt x="466" y="1030"/>
                    <a:pt x="546" y="325"/>
                  </a:cubicBezTo>
                  <a:lnTo>
                    <a:pt x="546" y="313"/>
                  </a:lnTo>
                  <a:cubicBezTo>
                    <a:pt x="534" y="268"/>
                    <a:pt x="500" y="52"/>
                    <a:pt x="375" y="7"/>
                  </a:cubicBezTo>
                  <a:cubicBezTo>
                    <a:pt x="364" y="3"/>
                    <a:pt x="351" y="0"/>
                    <a:pt x="3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4"/>
            <p:cNvSpPr/>
            <p:nvPr/>
          </p:nvSpPr>
          <p:spPr>
            <a:xfrm>
              <a:off x="7213044" y="2646253"/>
              <a:ext cx="263428" cy="246310"/>
            </a:xfrm>
            <a:custGeom>
              <a:avLst/>
              <a:gdLst/>
              <a:ahLst/>
              <a:cxnLst/>
              <a:rect l="l" t="t" r="r" b="b"/>
              <a:pathLst>
                <a:path w="3047" h="2849" extrusionOk="0">
                  <a:moveTo>
                    <a:pt x="1337" y="1"/>
                  </a:moveTo>
                  <a:cubicBezTo>
                    <a:pt x="853" y="1"/>
                    <a:pt x="326" y="136"/>
                    <a:pt x="193" y="375"/>
                  </a:cubicBezTo>
                  <a:cubicBezTo>
                    <a:pt x="23" y="693"/>
                    <a:pt x="0" y="1910"/>
                    <a:pt x="0" y="2115"/>
                  </a:cubicBezTo>
                  <a:cubicBezTo>
                    <a:pt x="0" y="2268"/>
                    <a:pt x="89" y="2326"/>
                    <a:pt x="153" y="2326"/>
                  </a:cubicBezTo>
                  <a:cubicBezTo>
                    <a:pt x="175" y="2326"/>
                    <a:pt x="193" y="2319"/>
                    <a:pt x="205" y="2308"/>
                  </a:cubicBezTo>
                  <a:cubicBezTo>
                    <a:pt x="238" y="2262"/>
                    <a:pt x="364" y="1057"/>
                    <a:pt x="432" y="966"/>
                  </a:cubicBezTo>
                  <a:cubicBezTo>
                    <a:pt x="461" y="933"/>
                    <a:pt x="705" y="920"/>
                    <a:pt x="992" y="920"/>
                  </a:cubicBezTo>
                  <a:cubicBezTo>
                    <a:pt x="1388" y="920"/>
                    <a:pt x="1866" y="945"/>
                    <a:pt x="1978" y="978"/>
                  </a:cubicBezTo>
                  <a:cubicBezTo>
                    <a:pt x="2183" y="1034"/>
                    <a:pt x="2285" y="1239"/>
                    <a:pt x="2251" y="1546"/>
                  </a:cubicBezTo>
                  <a:cubicBezTo>
                    <a:pt x="2217" y="1842"/>
                    <a:pt x="2262" y="1830"/>
                    <a:pt x="2342" y="2001"/>
                  </a:cubicBezTo>
                  <a:cubicBezTo>
                    <a:pt x="2421" y="2183"/>
                    <a:pt x="2421" y="2239"/>
                    <a:pt x="2421" y="2479"/>
                  </a:cubicBezTo>
                  <a:cubicBezTo>
                    <a:pt x="2421" y="2649"/>
                    <a:pt x="2474" y="2849"/>
                    <a:pt x="2570" y="2849"/>
                  </a:cubicBezTo>
                  <a:cubicBezTo>
                    <a:pt x="2609" y="2849"/>
                    <a:pt x="2654" y="2817"/>
                    <a:pt x="2706" y="2740"/>
                  </a:cubicBezTo>
                  <a:cubicBezTo>
                    <a:pt x="2729" y="2694"/>
                    <a:pt x="3024" y="1706"/>
                    <a:pt x="3035" y="1171"/>
                  </a:cubicBezTo>
                  <a:cubicBezTo>
                    <a:pt x="3047" y="637"/>
                    <a:pt x="2274" y="137"/>
                    <a:pt x="1728" y="34"/>
                  </a:cubicBezTo>
                  <a:cubicBezTo>
                    <a:pt x="1608" y="11"/>
                    <a:pt x="1474" y="1"/>
                    <a:pt x="13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4"/>
            <p:cNvSpPr/>
            <p:nvPr/>
          </p:nvSpPr>
          <p:spPr>
            <a:xfrm>
              <a:off x="7208030" y="2641411"/>
              <a:ext cx="273371" cy="255475"/>
            </a:xfrm>
            <a:custGeom>
              <a:avLst/>
              <a:gdLst/>
              <a:ahLst/>
              <a:cxnLst/>
              <a:rect l="l" t="t" r="r" b="b"/>
              <a:pathLst>
                <a:path w="3162" h="2955" extrusionOk="0">
                  <a:moveTo>
                    <a:pt x="1391" y="113"/>
                  </a:moveTo>
                  <a:cubicBezTo>
                    <a:pt x="1526" y="113"/>
                    <a:pt x="1657" y="124"/>
                    <a:pt x="1774" y="147"/>
                  </a:cubicBezTo>
                  <a:cubicBezTo>
                    <a:pt x="2286" y="238"/>
                    <a:pt x="3059" y="727"/>
                    <a:pt x="3037" y="1227"/>
                  </a:cubicBezTo>
                  <a:cubicBezTo>
                    <a:pt x="3025" y="1762"/>
                    <a:pt x="2741" y="2705"/>
                    <a:pt x="2707" y="2773"/>
                  </a:cubicBezTo>
                  <a:cubicBezTo>
                    <a:pt x="2661" y="2841"/>
                    <a:pt x="2638" y="2853"/>
                    <a:pt x="2627" y="2853"/>
                  </a:cubicBezTo>
                  <a:cubicBezTo>
                    <a:pt x="2582" y="2841"/>
                    <a:pt x="2525" y="2705"/>
                    <a:pt x="2525" y="2535"/>
                  </a:cubicBezTo>
                  <a:cubicBezTo>
                    <a:pt x="2525" y="2295"/>
                    <a:pt x="2525" y="2227"/>
                    <a:pt x="2445" y="2034"/>
                  </a:cubicBezTo>
                  <a:cubicBezTo>
                    <a:pt x="2434" y="2000"/>
                    <a:pt x="2411" y="1966"/>
                    <a:pt x="2400" y="1943"/>
                  </a:cubicBezTo>
                  <a:cubicBezTo>
                    <a:pt x="2355" y="1863"/>
                    <a:pt x="2332" y="1830"/>
                    <a:pt x="2365" y="1602"/>
                  </a:cubicBezTo>
                  <a:cubicBezTo>
                    <a:pt x="2400" y="1284"/>
                    <a:pt x="2286" y="1045"/>
                    <a:pt x="2047" y="977"/>
                  </a:cubicBezTo>
                  <a:cubicBezTo>
                    <a:pt x="1979" y="954"/>
                    <a:pt x="1456" y="920"/>
                    <a:pt x="1024" y="920"/>
                  </a:cubicBezTo>
                  <a:cubicBezTo>
                    <a:pt x="740" y="920"/>
                    <a:pt x="490" y="943"/>
                    <a:pt x="445" y="989"/>
                  </a:cubicBezTo>
                  <a:cubicBezTo>
                    <a:pt x="410" y="1045"/>
                    <a:pt x="365" y="1261"/>
                    <a:pt x="285" y="1841"/>
                  </a:cubicBezTo>
                  <a:cubicBezTo>
                    <a:pt x="263" y="2045"/>
                    <a:pt x="228" y="2273"/>
                    <a:pt x="217" y="2330"/>
                  </a:cubicBezTo>
                  <a:cubicBezTo>
                    <a:pt x="205" y="2330"/>
                    <a:pt x="195" y="2330"/>
                    <a:pt x="172" y="2318"/>
                  </a:cubicBezTo>
                  <a:cubicBezTo>
                    <a:pt x="137" y="2295"/>
                    <a:pt x="114" y="2239"/>
                    <a:pt x="114" y="2171"/>
                  </a:cubicBezTo>
                  <a:cubicBezTo>
                    <a:pt x="114" y="1818"/>
                    <a:pt x="149" y="738"/>
                    <a:pt x="296" y="466"/>
                  </a:cubicBezTo>
                  <a:cubicBezTo>
                    <a:pt x="420" y="245"/>
                    <a:pt x="926" y="113"/>
                    <a:pt x="1391" y="113"/>
                  </a:cubicBezTo>
                  <a:close/>
                  <a:moveTo>
                    <a:pt x="1396" y="0"/>
                  </a:moveTo>
                  <a:cubicBezTo>
                    <a:pt x="893" y="0"/>
                    <a:pt x="348" y="142"/>
                    <a:pt x="205" y="408"/>
                  </a:cubicBezTo>
                  <a:cubicBezTo>
                    <a:pt x="13" y="761"/>
                    <a:pt x="1" y="2159"/>
                    <a:pt x="1" y="2171"/>
                  </a:cubicBezTo>
                  <a:cubicBezTo>
                    <a:pt x="1" y="2364"/>
                    <a:pt x="114" y="2421"/>
                    <a:pt x="149" y="2432"/>
                  </a:cubicBezTo>
                  <a:cubicBezTo>
                    <a:pt x="163" y="2435"/>
                    <a:pt x="178" y="2436"/>
                    <a:pt x="193" y="2436"/>
                  </a:cubicBezTo>
                  <a:cubicBezTo>
                    <a:pt x="237" y="2436"/>
                    <a:pt x="279" y="2423"/>
                    <a:pt x="296" y="2398"/>
                  </a:cubicBezTo>
                  <a:cubicBezTo>
                    <a:pt x="331" y="2375"/>
                    <a:pt x="342" y="2295"/>
                    <a:pt x="399" y="1853"/>
                  </a:cubicBezTo>
                  <a:cubicBezTo>
                    <a:pt x="445" y="1557"/>
                    <a:pt x="501" y="1113"/>
                    <a:pt x="524" y="1068"/>
                  </a:cubicBezTo>
                  <a:cubicBezTo>
                    <a:pt x="568" y="1041"/>
                    <a:pt x="778" y="1030"/>
                    <a:pt x="1028" y="1030"/>
                  </a:cubicBezTo>
                  <a:cubicBezTo>
                    <a:pt x="1415" y="1030"/>
                    <a:pt x="1900" y="1056"/>
                    <a:pt x="2024" y="1090"/>
                  </a:cubicBezTo>
                  <a:cubicBezTo>
                    <a:pt x="2195" y="1136"/>
                    <a:pt x="2286" y="1330"/>
                    <a:pt x="2252" y="1591"/>
                  </a:cubicBezTo>
                  <a:cubicBezTo>
                    <a:pt x="2218" y="1841"/>
                    <a:pt x="2241" y="1886"/>
                    <a:pt x="2297" y="2000"/>
                  </a:cubicBezTo>
                  <a:cubicBezTo>
                    <a:pt x="2320" y="2023"/>
                    <a:pt x="2332" y="2045"/>
                    <a:pt x="2343" y="2080"/>
                  </a:cubicBezTo>
                  <a:cubicBezTo>
                    <a:pt x="2423" y="2250"/>
                    <a:pt x="2423" y="2295"/>
                    <a:pt x="2423" y="2535"/>
                  </a:cubicBezTo>
                  <a:cubicBezTo>
                    <a:pt x="2423" y="2671"/>
                    <a:pt x="2456" y="2909"/>
                    <a:pt x="2593" y="2955"/>
                  </a:cubicBezTo>
                  <a:lnTo>
                    <a:pt x="2627" y="2955"/>
                  </a:lnTo>
                  <a:cubicBezTo>
                    <a:pt x="2684" y="2955"/>
                    <a:pt x="2752" y="2909"/>
                    <a:pt x="2809" y="2818"/>
                  </a:cubicBezTo>
                  <a:cubicBezTo>
                    <a:pt x="2843" y="2762"/>
                    <a:pt x="3128" y="1762"/>
                    <a:pt x="3150" y="1239"/>
                  </a:cubicBezTo>
                  <a:cubicBezTo>
                    <a:pt x="3161" y="658"/>
                    <a:pt x="2355" y="147"/>
                    <a:pt x="1797" y="34"/>
                  </a:cubicBezTo>
                  <a:cubicBezTo>
                    <a:pt x="1673" y="11"/>
                    <a:pt x="1536" y="0"/>
                    <a:pt x="13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4"/>
            <p:cNvSpPr/>
            <p:nvPr/>
          </p:nvSpPr>
          <p:spPr>
            <a:xfrm>
              <a:off x="7213044" y="2705215"/>
              <a:ext cx="232045" cy="355244"/>
            </a:xfrm>
            <a:custGeom>
              <a:avLst/>
              <a:gdLst/>
              <a:ahLst/>
              <a:cxnLst/>
              <a:rect l="l" t="t" r="r" b="b"/>
              <a:pathLst>
                <a:path w="2684" h="4109" extrusionOk="0">
                  <a:moveTo>
                    <a:pt x="995" y="1"/>
                  </a:moveTo>
                  <a:cubicBezTo>
                    <a:pt x="562" y="1"/>
                    <a:pt x="356" y="91"/>
                    <a:pt x="329" y="251"/>
                  </a:cubicBezTo>
                  <a:cubicBezTo>
                    <a:pt x="193" y="830"/>
                    <a:pt x="91" y="1421"/>
                    <a:pt x="34" y="2024"/>
                  </a:cubicBezTo>
                  <a:cubicBezTo>
                    <a:pt x="0" y="2729"/>
                    <a:pt x="387" y="3467"/>
                    <a:pt x="546" y="3775"/>
                  </a:cubicBezTo>
                  <a:cubicBezTo>
                    <a:pt x="665" y="3996"/>
                    <a:pt x="860" y="4109"/>
                    <a:pt x="1066" y="4109"/>
                  </a:cubicBezTo>
                  <a:cubicBezTo>
                    <a:pt x="1135" y="4109"/>
                    <a:pt x="1205" y="4096"/>
                    <a:pt x="1273" y="4070"/>
                  </a:cubicBezTo>
                  <a:cubicBezTo>
                    <a:pt x="1660" y="3899"/>
                    <a:pt x="1989" y="3638"/>
                    <a:pt x="2239" y="3308"/>
                  </a:cubicBezTo>
                  <a:cubicBezTo>
                    <a:pt x="2535" y="2922"/>
                    <a:pt x="2683" y="2001"/>
                    <a:pt x="2683" y="2001"/>
                  </a:cubicBezTo>
                  <a:lnTo>
                    <a:pt x="2683" y="2001"/>
                  </a:lnTo>
                  <a:cubicBezTo>
                    <a:pt x="2683" y="2001"/>
                    <a:pt x="2646" y="2023"/>
                    <a:pt x="2612" y="2023"/>
                  </a:cubicBezTo>
                  <a:cubicBezTo>
                    <a:pt x="2587" y="2023"/>
                    <a:pt x="2563" y="2011"/>
                    <a:pt x="2558" y="1967"/>
                  </a:cubicBezTo>
                  <a:cubicBezTo>
                    <a:pt x="2547" y="1865"/>
                    <a:pt x="2626" y="1501"/>
                    <a:pt x="2547" y="1274"/>
                  </a:cubicBezTo>
                  <a:cubicBezTo>
                    <a:pt x="2467" y="1046"/>
                    <a:pt x="2297" y="989"/>
                    <a:pt x="2398" y="762"/>
                  </a:cubicBezTo>
                  <a:cubicBezTo>
                    <a:pt x="2467" y="637"/>
                    <a:pt x="2512" y="501"/>
                    <a:pt x="2547" y="364"/>
                  </a:cubicBezTo>
                  <a:cubicBezTo>
                    <a:pt x="2547" y="319"/>
                    <a:pt x="2137" y="80"/>
                    <a:pt x="1421" y="23"/>
                  </a:cubicBezTo>
                  <a:cubicBezTo>
                    <a:pt x="1260" y="8"/>
                    <a:pt x="1118" y="1"/>
                    <a:pt x="995"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4"/>
            <p:cNvSpPr/>
            <p:nvPr/>
          </p:nvSpPr>
          <p:spPr>
            <a:xfrm>
              <a:off x="7208030" y="2700287"/>
              <a:ext cx="241901" cy="365705"/>
            </a:xfrm>
            <a:custGeom>
              <a:avLst/>
              <a:gdLst/>
              <a:ahLst/>
              <a:cxnLst/>
              <a:rect l="l" t="t" r="r" b="b"/>
              <a:pathLst>
                <a:path w="2798" h="4230" extrusionOk="0">
                  <a:moveTo>
                    <a:pt x="1059" y="114"/>
                  </a:moveTo>
                  <a:cubicBezTo>
                    <a:pt x="1172" y="114"/>
                    <a:pt x="1309" y="114"/>
                    <a:pt x="1468" y="137"/>
                  </a:cubicBezTo>
                  <a:cubicBezTo>
                    <a:pt x="2093" y="182"/>
                    <a:pt x="2468" y="376"/>
                    <a:pt x="2536" y="432"/>
                  </a:cubicBezTo>
                  <a:cubicBezTo>
                    <a:pt x="2514" y="558"/>
                    <a:pt x="2468" y="682"/>
                    <a:pt x="2411" y="796"/>
                  </a:cubicBezTo>
                  <a:cubicBezTo>
                    <a:pt x="2320" y="967"/>
                    <a:pt x="2388" y="1069"/>
                    <a:pt x="2456" y="1172"/>
                  </a:cubicBezTo>
                  <a:cubicBezTo>
                    <a:pt x="2491" y="1217"/>
                    <a:pt x="2525" y="1273"/>
                    <a:pt x="2559" y="1353"/>
                  </a:cubicBezTo>
                  <a:cubicBezTo>
                    <a:pt x="2605" y="1501"/>
                    <a:pt x="2582" y="1717"/>
                    <a:pt x="2570" y="1865"/>
                  </a:cubicBezTo>
                  <a:cubicBezTo>
                    <a:pt x="2559" y="1933"/>
                    <a:pt x="2559" y="1990"/>
                    <a:pt x="2559" y="2024"/>
                  </a:cubicBezTo>
                  <a:cubicBezTo>
                    <a:pt x="2559" y="2081"/>
                    <a:pt x="2593" y="2115"/>
                    <a:pt x="2616" y="2126"/>
                  </a:cubicBezTo>
                  <a:cubicBezTo>
                    <a:pt x="2638" y="2137"/>
                    <a:pt x="2650" y="2137"/>
                    <a:pt x="2673" y="2137"/>
                  </a:cubicBezTo>
                  <a:cubicBezTo>
                    <a:pt x="2627" y="2365"/>
                    <a:pt x="2479" y="3024"/>
                    <a:pt x="2252" y="3332"/>
                  </a:cubicBezTo>
                  <a:cubicBezTo>
                    <a:pt x="2002" y="3661"/>
                    <a:pt x="1683" y="3911"/>
                    <a:pt x="1309" y="4082"/>
                  </a:cubicBezTo>
                  <a:cubicBezTo>
                    <a:pt x="1245" y="4107"/>
                    <a:pt x="1181" y="4119"/>
                    <a:pt x="1120" y="4119"/>
                  </a:cubicBezTo>
                  <a:cubicBezTo>
                    <a:pt x="931" y="4119"/>
                    <a:pt x="761" y="4003"/>
                    <a:pt x="649" y="3797"/>
                  </a:cubicBezTo>
                  <a:lnTo>
                    <a:pt x="649" y="3786"/>
                  </a:lnTo>
                  <a:cubicBezTo>
                    <a:pt x="490" y="3479"/>
                    <a:pt x="114" y="2763"/>
                    <a:pt x="149" y="2092"/>
                  </a:cubicBezTo>
                  <a:cubicBezTo>
                    <a:pt x="205" y="1490"/>
                    <a:pt x="296" y="899"/>
                    <a:pt x="433" y="318"/>
                  </a:cubicBezTo>
                  <a:cubicBezTo>
                    <a:pt x="456" y="217"/>
                    <a:pt x="592" y="114"/>
                    <a:pt x="1059" y="114"/>
                  </a:cubicBezTo>
                  <a:close/>
                  <a:moveTo>
                    <a:pt x="1055" y="1"/>
                  </a:moveTo>
                  <a:cubicBezTo>
                    <a:pt x="599" y="1"/>
                    <a:pt x="367" y="99"/>
                    <a:pt x="331" y="296"/>
                  </a:cubicBezTo>
                  <a:cubicBezTo>
                    <a:pt x="195" y="876"/>
                    <a:pt x="92" y="1478"/>
                    <a:pt x="46" y="2081"/>
                  </a:cubicBezTo>
                  <a:cubicBezTo>
                    <a:pt x="1" y="2786"/>
                    <a:pt x="387" y="3524"/>
                    <a:pt x="546" y="3843"/>
                  </a:cubicBezTo>
                  <a:lnTo>
                    <a:pt x="558" y="3855"/>
                  </a:lnTo>
                  <a:cubicBezTo>
                    <a:pt x="683" y="4093"/>
                    <a:pt x="888" y="4229"/>
                    <a:pt x="1115" y="4229"/>
                  </a:cubicBezTo>
                  <a:cubicBezTo>
                    <a:pt x="1195" y="4229"/>
                    <a:pt x="1274" y="4206"/>
                    <a:pt x="1354" y="4184"/>
                  </a:cubicBezTo>
                  <a:cubicBezTo>
                    <a:pt x="1741" y="4002"/>
                    <a:pt x="2082" y="3741"/>
                    <a:pt x="2343" y="3400"/>
                  </a:cubicBezTo>
                  <a:cubicBezTo>
                    <a:pt x="2638" y="3013"/>
                    <a:pt x="2787" y="2115"/>
                    <a:pt x="2797" y="2069"/>
                  </a:cubicBezTo>
                  <a:cubicBezTo>
                    <a:pt x="2797" y="2046"/>
                    <a:pt x="2787" y="2036"/>
                    <a:pt x="2775" y="2024"/>
                  </a:cubicBezTo>
                  <a:cubicBezTo>
                    <a:pt x="2768" y="2011"/>
                    <a:pt x="2758" y="2005"/>
                    <a:pt x="2746" y="2005"/>
                  </a:cubicBezTo>
                  <a:cubicBezTo>
                    <a:pt x="2737" y="2005"/>
                    <a:pt x="2728" y="2008"/>
                    <a:pt x="2718" y="2013"/>
                  </a:cubicBezTo>
                  <a:lnTo>
                    <a:pt x="2673" y="2036"/>
                  </a:lnTo>
                  <a:lnTo>
                    <a:pt x="2673" y="2024"/>
                  </a:lnTo>
                  <a:cubicBezTo>
                    <a:pt x="2673" y="1990"/>
                    <a:pt x="2673" y="1945"/>
                    <a:pt x="2684" y="1876"/>
                  </a:cubicBezTo>
                  <a:cubicBezTo>
                    <a:pt x="2696" y="1728"/>
                    <a:pt x="2718" y="1490"/>
                    <a:pt x="2661" y="1308"/>
                  </a:cubicBezTo>
                  <a:cubicBezTo>
                    <a:pt x="2627" y="1228"/>
                    <a:pt x="2582" y="1160"/>
                    <a:pt x="2547" y="1103"/>
                  </a:cubicBezTo>
                  <a:cubicBezTo>
                    <a:pt x="2491" y="1012"/>
                    <a:pt x="2445" y="955"/>
                    <a:pt x="2502" y="841"/>
                  </a:cubicBezTo>
                  <a:cubicBezTo>
                    <a:pt x="2570" y="717"/>
                    <a:pt x="2627" y="580"/>
                    <a:pt x="2650" y="432"/>
                  </a:cubicBezTo>
                  <a:lnTo>
                    <a:pt x="2650" y="421"/>
                  </a:lnTo>
                  <a:cubicBezTo>
                    <a:pt x="2650" y="318"/>
                    <a:pt x="2173" y="80"/>
                    <a:pt x="1479" y="23"/>
                  </a:cubicBezTo>
                  <a:cubicBezTo>
                    <a:pt x="1320" y="8"/>
                    <a:pt x="1179" y="1"/>
                    <a:pt x="10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4"/>
            <p:cNvSpPr/>
            <p:nvPr/>
          </p:nvSpPr>
          <p:spPr>
            <a:xfrm>
              <a:off x="7242525" y="2771872"/>
              <a:ext cx="55072" cy="18934"/>
            </a:xfrm>
            <a:custGeom>
              <a:avLst/>
              <a:gdLst/>
              <a:ahLst/>
              <a:cxnLst/>
              <a:rect l="l" t="t" r="r" b="b"/>
              <a:pathLst>
                <a:path w="637" h="219" extrusionOk="0">
                  <a:moveTo>
                    <a:pt x="284" y="1"/>
                  </a:moveTo>
                  <a:cubicBezTo>
                    <a:pt x="129" y="1"/>
                    <a:pt x="30" y="86"/>
                    <a:pt x="23" y="93"/>
                  </a:cubicBezTo>
                  <a:cubicBezTo>
                    <a:pt x="0" y="104"/>
                    <a:pt x="0" y="139"/>
                    <a:pt x="23" y="162"/>
                  </a:cubicBezTo>
                  <a:cubicBezTo>
                    <a:pt x="37" y="176"/>
                    <a:pt x="55" y="185"/>
                    <a:pt x="72" y="185"/>
                  </a:cubicBezTo>
                  <a:cubicBezTo>
                    <a:pt x="83" y="185"/>
                    <a:pt x="93" y="181"/>
                    <a:pt x="102" y="173"/>
                  </a:cubicBezTo>
                  <a:cubicBezTo>
                    <a:pt x="102" y="166"/>
                    <a:pt x="170" y="108"/>
                    <a:pt x="282" y="108"/>
                  </a:cubicBezTo>
                  <a:cubicBezTo>
                    <a:pt x="354" y="108"/>
                    <a:pt x="444" y="132"/>
                    <a:pt x="546" y="207"/>
                  </a:cubicBezTo>
                  <a:cubicBezTo>
                    <a:pt x="557" y="207"/>
                    <a:pt x="569" y="218"/>
                    <a:pt x="569" y="218"/>
                  </a:cubicBezTo>
                  <a:cubicBezTo>
                    <a:pt x="591" y="218"/>
                    <a:pt x="602" y="207"/>
                    <a:pt x="614" y="195"/>
                  </a:cubicBezTo>
                  <a:cubicBezTo>
                    <a:pt x="637" y="162"/>
                    <a:pt x="625" y="127"/>
                    <a:pt x="602" y="116"/>
                  </a:cubicBezTo>
                  <a:cubicBezTo>
                    <a:pt x="482" y="29"/>
                    <a:pt x="374" y="1"/>
                    <a:pt x="2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4"/>
            <p:cNvSpPr/>
            <p:nvPr/>
          </p:nvSpPr>
          <p:spPr>
            <a:xfrm>
              <a:off x="7335810" y="2780431"/>
              <a:ext cx="72795" cy="28011"/>
            </a:xfrm>
            <a:custGeom>
              <a:avLst/>
              <a:gdLst/>
              <a:ahLst/>
              <a:cxnLst/>
              <a:rect l="l" t="t" r="r" b="b"/>
              <a:pathLst>
                <a:path w="842" h="324" extrusionOk="0">
                  <a:moveTo>
                    <a:pt x="367" y="0"/>
                  </a:moveTo>
                  <a:cubicBezTo>
                    <a:pt x="244" y="0"/>
                    <a:pt x="127" y="29"/>
                    <a:pt x="46" y="63"/>
                  </a:cubicBezTo>
                  <a:cubicBezTo>
                    <a:pt x="13" y="74"/>
                    <a:pt x="1" y="108"/>
                    <a:pt x="13" y="131"/>
                  </a:cubicBezTo>
                  <a:cubicBezTo>
                    <a:pt x="21" y="156"/>
                    <a:pt x="42" y="169"/>
                    <a:pt x="62" y="169"/>
                  </a:cubicBezTo>
                  <a:cubicBezTo>
                    <a:pt x="69" y="169"/>
                    <a:pt x="75" y="167"/>
                    <a:pt x="81" y="165"/>
                  </a:cubicBezTo>
                  <a:cubicBezTo>
                    <a:pt x="93" y="159"/>
                    <a:pt x="220" y="109"/>
                    <a:pt x="365" y="109"/>
                  </a:cubicBezTo>
                  <a:cubicBezTo>
                    <a:pt x="497" y="109"/>
                    <a:pt x="642" y="150"/>
                    <a:pt x="728" y="301"/>
                  </a:cubicBezTo>
                  <a:cubicBezTo>
                    <a:pt x="740" y="313"/>
                    <a:pt x="763" y="324"/>
                    <a:pt x="774" y="324"/>
                  </a:cubicBezTo>
                  <a:lnTo>
                    <a:pt x="808" y="324"/>
                  </a:lnTo>
                  <a:cubicBezTo>
                    <a:pt x="831" y="301"/>
                    <a:pt x="842" y="267"/>
                    <a:pt x="831" y="245"/>
                  </a:cubicBezTo>
                  <a:cubicBezTo>
                    <a:pt x="725" y="58"/>
                    <a:pt x="540" y="0"/>
                    <a:pt x="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4"/>
            <p:cNvSpPr/>
            <p:nvPr/>
          </p:nvSpPr>
          <p:spPr>
            <a:xfrm>
              <a:off x="7424254" y="2856511"/>
              <a:ext cx="67781" cy="90086"/>
            </a:xfrm>
            <a:custGeom>
              <a:avLst/>
              <a:gdLst/>
              <a:ahLst/>
              <a:cxnLst/>
              <a:rect l="l" t="t" r="r" b="b"/>
              <a:pathLst>
                <a:path w="784" h="1042" extrusionOk="0">
                  <a:moveTo>
                    <a:pt x="563" y="0"/>
                  </a:moveTo>
                  <a:cubicBezTo>
                    <a:pt x="558" y="0"/>
                    <a:pt x="552" y="1"/>
                    <a:pt x="547" y="1"/>
                  </a:cubicBezTo>
                  <a:cubicBezTo>
                    <a:pt x="319" y="12"/>
                    <a:pt x="160" y="365"/>
                    <a:pt x="160" y="365"/>
                  </a:cubicBezTo>
                  <a:lnTo>
                    <a:pt x="1" y="933"/>
                  </a:lnTo>
                  <a:cubicBezTo>
                    <a:pt x="5" y="1008"/>
                    <a:pt x="44" y="1042"/>
                    <a:pt x="103" y="1042"/>
                  </a:cubicBezTo>
                  <a:cubicBezTo>
                    <a:pt x="214" y="1042"/>
                    <a:pt x="394" y="922"/>
                    <a:pt x="536" y="729"/>
                  </a:cubicBezTo>
                  <a:cubicBezTo>
                    <a:pt x="746" y="440"/>
                    <a:pt x="784" y="0"/>
                    <a:pt x="563"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4"/>
            <p:cNvSpPr/>
            <p:nvPr/>
          </p:nvSpPr>
          <p:spPr>
            <a:xfrm>
              <a:off x="7419413" y="2851410"/>
              <a:ext cx="75735" cy="99596"/>
            </a:xfrm>
            <a:custGeom>
              <a:avLst/>
              <a:gdLst/>
              <a:ahLst/>
              <a:cxnLst/>
              <a:rect l="l" t="t" r="r" b="b"/>
              <a:pathLst>
                <a:path w="876" h="1152" extrusionOk="0">
                  <a:moveTo>
                    <a:pt x="632" y="1"/>
                  </a:moveTo>
                  <a:cubicBezTo>
                    <a:pt x="622" y="1"/>
                    <a:pt x="612" y="2"/>
                    <a:pt x="603" y="3"/>
                  </a:cubicBezTo>
                  <a:cubicBezTo>
                    <a:pt x="342" y="15"/>
                    <a:pt x="171" y="389"/>
                    <a:pt x="171" y="412"/>
                  </a:cubicBezTo>
                  <a:cubicBezTo>
                    <a:pt x="160" y="435"/>
                    <a:pt x="171" y="469"/>
                    <a:pt x="193" y="480"/>
                  </a:cubicBezTo>
                  <a:cubicBezTo>
                    <a:pt x="202" y="483"/>
                    <a:pt x="210" y="485"/>
                    <a:pt x="217" y="485"/>
                  </a:cubicBezTo>
                  <a:cubicBezTo>
                    <a:pt x="239" y="485"/>
                    <a:pt x="256" y="472"/>
                    <a:pt x="273" y="447"/>
                  </a:cubicBezTo>
                  <a:cubicBezTo>
                    <a:pt x="307" y="356"/>
                    <a:pt x="455" y="117"/>
                    <a:pt x="614" y="106"/>
                  </a:cubicBezTo>
                  <a:cubicBezTo>
                    <a:pt x="648" y="106"/>
                    <a:pt x="671" y="117"/>
                    <a:pt x="683" y="151"/>
                  </a:cubicBezTo>
                  <a:cubicBezTo>
                    <a:pt x="751" y="265"/>
                    <a:pt x="705" y="549"/>
                    <a:pt x="546" y="753"/>
                  </a:cubicBezTo>
                  <a:cubicBezTo>
                    <a:pt x="403" y="948"/>
                    <a:pt x="241" y="1041"/>
                    <a:pt x="161" y="1041"/>
                  </a:cubicBezTo>
                  <a:cubicBezTo>
                    <a:pt x="152" y="1041"/>
                    <a:pt x="144" y="1040"/>
                    <a:pt x="137" y="1038"/>
                  </a:cubicBezTo>
                  <a:cubicBezTo>
                    <a:pt x="137" y="1038"/>
                    <a:pt x="114" y="1038"/>
                    <a:pt x="114" y="981"/>
                  </a:cubicBezTo>
                  <a:cubicBezTo>
                    <a:pt x="114" y="958"/>
                    <a:pt x="80" y="935"/>
                    <a:pt x="57" y="935"/>
                  </a:cubicBezTo>
                  <a:cubicBezTo>
                    <a:pt x="23" y="935"/>
                    <a:pt x="0" y="958"/>
                    <a:pt x="0" y="992"/>
                  </a:cubicBezTo>
                  <a:cubicBezTo>
                    <a:pt x="11" y="1072"/>
                    <a:pt x="46" y="1129"/>
                    <a:pt x="114" y="1140"/>
                  </a:cubicBezTo>
                  <a:cubicBezTo>
                    <a:pt x="125" y="1152"/>
                    <a:pt x="148" y="1152"/>
                    <a:pt x="160" y="1152"/>
                  </a:cubicBezTo>
                  <a:cubicBezTo>
                    <a:pt x="296" y="1152"/>
                    <a:pt x="489" y="1015"/>
                    <a:pt x="637" y="821"/>
                  </a:cubicBezTo>
                  <a:cubicBezTo>
                    <a:pt x="807" y="594"/>
                    <a:pt x="875" y="253"/>
                    <a:pt x="784" y="94"/>
                  </a:cubicBezTo>
                  <a:cubicBezTo>
                    <a:pt x="755" y="34"/>
                    <a:pt x="699" y="1"/>
                    <a:pt x="6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4"/>
            <p:cNvSpPr/>
            <p:nvPr/>
          </p:nvSpPr>
          <p:spPr>
            <a:xfrm>
              <a:off x="7275897" y="2827808"/>
              <a:ext cx="61037" cy="96657"/>
            </a:xfrm>
            <a:custGeom>
              <a:avLst/>
              <a:gdLst/>
              <a:ahLst/>
              <a:cxnLst/>
              <a:rect l="l" t="t" r="r" b="b"/>
              <a:pathLst>
                <a:path w="706" h="1118" extrusionOk="0">
                  <a:moveTo>
                    <a:pt x="317" y="0"/>
                  </a:moveTo>
                  <a:cubicBezTo>
                    <a:pt x="296" y="0"/>
                    <a:pt x="271" y="19"/>
                    <a:pt x="262" y="38"/>
                  </a:cubicBezTo>
                  <a:cubicBezTo>
                    <a:pt x="183" y="276"/>
                    <a:pt x="1" y="833"/>
                    <a:pt x="57" y="947"/>
                  </a:cubicBezTo>
                  <a:cubicBezTo>
                    <a:pt x="114" y="1038"/>
                    <a:pt x="239" y="1117"/>
                    <a:pt x="410" y="1117"/>
                  </a:cubicBezTo>
                  <a:cubicBezTo>
                    <a:pt x="489" y="1117"/>
                    <a:pt x="580" y="1106"/>
                    <a:pt x="660" y="1061"/>
                  </a:cubicBezTo>
                  <a:cubicBezTo>
                    <a:pt x="694" y="1049"/>
                    <a:pt x="706" y="1015"/>
                    <a:pt x="694" y="993"/>
                  </a:cubicBezTo>
                  <a:cubicBezTo>
                    <a:pt x="687" y="970"/>
                    <a:pt x="670" y="958"/>
                    <a:pt x="650" y="958"/>
                  </a:cubicBezTo>
                  <a:cubicBezTo>
                    <a:pt x="639" y="958"/>
                    <a:pt x="627" y="962"/>
                    <a:pt x="615" y="970"/>
                  </a:cubicBezTo>
                  <a:cubicBezTo>
                    <a:pt x="546" y="1000"/>
                    <a:pt x="481" y="1013"/>
                    <a:pt x="423" y="1013"/>
                  </a:cubicBezTo>
                  <a:cubicBezTo>
                    <a:pt x="285" y="1013"/>
                    <a:pt x="183" y="946"/>
                    <a:pt x="160" y="890"/>
                  </a:cubicBezTo>
                  <a:cubicBezTo>
                    <a:pt x="137" y="833"/>
                    <a:pt x="251" y="412"/>
                    <a:pt x="364" y="71"/>
                  </a:cubicBezTo>
                  <a:cubicBezTo>
                    <a:pt x="375" y="49"/>
                    <a:pt x="364" y="15"/>
                    <a:pt x="330" y="3"/>
                  </a:cubicBezTo>
                  <a:cubicBezTo>
                    <a:pt x="326" y="1"/>
                    <a:pt x="321" y="0"/>
                    <a:pt x="3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4"/>
            <p:cNvSpPr/>
            <p:nvPr/>
          </p:nvSpPr>
          <p:spPr>
            <a:xfrm>
              <a:off x="7306329" y="2931122"/>
              <a:ext cx="69942" cy="23862"/>
            </a:xfrm>
            <a:custGeom>
              <a:avLst/>
              <a:gdLst/>
              <a:ahLst/>
              <a:cxnLst/>
              <a:rect l="l" t="t" r="r" b="b"/>
              <a:pathLst>
                <a:path w="809" h="276" extrusionOk="0">
                  <a:moveTo>
                    <a:pt x="747" y="1"/>
                  </a:moveTo>
                  <a:cubicBezTo>
                    <a:pt x="736" y="1"/>
                    <a:pt x="726" y="5"/>
                    <a:pt x="717" y="13"/>
                  </a:cubicBezTo>
                  <a:cubicBezTo>
                    <a:pt x="595" y="113"/>
                    <a:pt x="447" y="161"/>
                    <a:pt x="298" y="161"/>
                  </a:cubicBezTo>
                  <a:cubicBezTo>
                    <a:pt x="225" y="161"/>
                    <a:pt x="151" y="149"/>
                    <a:pt x="81" y="127"/>
                  </a:cubicBezTo>
                  <a:cubicBezTo>
                    <a:pt x="75" y="124"/>
                    <a:pt x="69" y="123"/>
                    <a:pt x="62" y="123"/>
                  </a:cubicBezTo>
                  <a:cubicBezTo>
                    <a:pt x="42" y="123"/>
                    <a:pt x="21" y="135"/>
                    <a:pt x="12" y="161"/>
                  </a:cubicBezTo>
                  <a:cubicBezTo>
                    <a:pt x="1" y="184"/>
                    <a:pt x="23" y="218"/>
                    <a:pt x="46" y="230"/>
                  </a:cubicBezTo>
                  <a:cubicBezTo>
                    <a:pt x="137" y="252"/>
                    <a:pt x="217" y="275"/>
                    <a:pt x="308" y="275"/>
                  </a:cubicBezTo>
                  <a:cubicBezTo>
                    <a:pt x="478" y="275"/>
                    <a:pt x="649" y="218"/>
                    <a:pt x="786" y="104"/>
                  </a:cubicBezTo>
                  <a:cubicBezTo>
                    <a:pt x="808" y="81"/>
                    <a:pt x="808" y="48"/>
                    <a:pt x="796" y="25"/>
                  </a:cubicBezTo>
                  <a:cubicBezTo>
                    <a:pt x="782" y="11"/>
                    <a:pt x="764" y="1"/>
                    <a:pt x="7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4"/>
            <p:cNvSpPr/>
            <p:nvPr/>
          </p:nvSpPr>
          <p:spPr>
            <a:xfrm>
              <a:off x="7268029" y="2822102"/>
              <a:ext cx="11931" cy="26715"/>
            </a:xfrm>
            <a:custGeom>
              <a:avLst/>
              <a:gdLst/>
              <a:ahLst/>
              <a:cxnLst/>
              <a:rect l="l" t="t" r="r" b="b"/>
              <a:pathLst>
                <a:path w="138" h="309" extrusionOk="0">
                  <a:moveTo>
                    <a:pt x="69" y="1"/>
                  </a:moveTo>
                  <a:cubicBezTo>
                    <a:pt x="34" y="1"/>
                    <a:pt x="1" y="69"/>
                    <a:pt x="1" y="149"/>
                  </a:cubicBezTo>
                  <a:cubicBezTo>
                    <a:pt x="1" y="240"/>
                    <a:pt x="34" y="308"/>
                    <a:pt x="69" y="308"/>
                  </a:cubicBezTo>
                  <a:cubicBezTo>
                    <a:pt x="114" y="308"/>
                    <a:pt x="137" y="240"/>
                    <a:pt x="137" y="149"/>
                  </a:cubicBezTo>
                  <a:cubicBezTo>
                    <a:pt x="137" y="58"/>
                    <a:pt x="114"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4"/>
            <p:cNvSpPr/>
            <p:nvPr/>
          </p:nvSpPr>
          <p:spPr>
            <a:xfrm>
              <a:off x="7354571" y="2831007"/>
              <a:ext cx="11844" cy="26628"/>
            </a:xfrm>
            <a:custGeom>
              <a:avLst/>
              <a:gdLst/>
              <a:ahLst/>
              <a:cxnLst/>
              <a:rect l="l" t="t" r="r" b="b"/>
              <a:pathLst>
                <a:path w="137" h="308" extrusionOk="0">
                  <a:moveTo>
                    <a:pt x="68" y="1"/>
                  </a:moveTo>
                  <a:cubicBezTo>
                    <a:pt x="34" y="1"/>
                    <a:pt x="0" y="69"/>
                    <a:pt x="0" y="148"/>
                  </a:cubicBezTo>
                  <a:cubicBezTo>
                    <a:pt x="0" y="239"/>
                    <a:pt x="34" y="307"/>
                    <a:pt x="68" y="307"/>
                  </a:cubicBezTo>
                  <a:cubicBezTo>
                    <a:pt x="114" y="307"/>
                    <a:pt x="137" y="239"/>
                    <a:pt x="137" y="148"/>
                  </a:cubicBezTo>
                  <a:cubicBezTo>
                    <a:pt x="137" y="69"/>
                    <a:pt x="114" y="1"/>
                    <a:pt x="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4"/>
            <p:cNvSpPr/>
            <p:nvPr/>
          </p:nvSpPr>
          <p:spPr>
            <a:xfrm>
              <a:off x="7219874" y="2786742"/>
              <a:ext cx="88530" cy="88530"/>
            </a:xfrm>
            <a:custGeom>
              <a:avLst/>
              <a:gdLst/>
              <a:ahLst/>
              <a:cxnLst/>
              <a:rect l="l" t="t" r="r" b="b"/>
              <a:pathLst>
                <a:path w="1024" h="1024" extrusionOk="0">
                  <a:moveTo>
                    <a:pt x="512" y="114"/>
                  </a:moveTo>
                  <a:cubicBezTo>
                    <a:pt x="740" y="114"/>
                    <a:pt x="922" y="285"/>
                    <a:pt x="922" y="513"/>
                  </a:cubicBezTo>
                  <a:cubicBezTo>
                    <a:pt x="922" y="740"/>
                    <a:pt x="740" y="910"/>
                    <a:pt x="512" y="910"/>
                  </a:cubicBezTo>
                  <a:cubicBezTo>
                    <a:pt x="285" y="910"/>
                    <a:pt x="114" y="740"/>
                    <a:pt x="114" y="513"/>
                  </a:cubicBezTo>
                  <a:cubicBezTo>
                    <a:pt x="114" y="285"/>
                    <a:pt x="285" y="114"/>
                    <a:pt x="512" y="114"/>
                  </a:cubicBezTo>
                  <a:close/>
                  <a:moveTo>
                    <a:pt x="512" y="1"/>
                  </a:moveTo>
                  <a:cubicBezTo>
                    <a:pt x="228" y="1"/>
                    <a:pt x="0" y="228"/>
                    <a:pt x="0" y="513"/>
                  </a:cubicBezTo>
                  <a:cubicBezTo>
                    <a:pt x="0" y="796"/>
                    <a:pt x="228" y="1024"/>
                    <a:pt x="512" y="1024"/>
                  </a:cubicBezTo>
                  <a:cubicBezTo>
                    <a:pt x="796" y="1024"/>
                    <a:pt x="1023" y="796"/>
                    <a:pt x="1023" y="513"/>
                  </a:cubicBezTo>
                  <a:cubicBezTo>
                    <a:pt x="1023" y="228"/>
                    <a:pt x="796" y="1"/>
                    <a:pt x="5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4"/>
            <p:cNvSpPr/>
            <p:nvPr/>
          </p:nvSpPr>
          <p:spPr>
            <a:xfrm>
              <a:off x="7318173" y="2792621"/>
              <a:ext cx="93458" cy="93544"/>
            </a:xfrm>
            <a:custGeom>
              <a:avLst/>
              <a:gdLst/>
              <a:ahLst/>
              <a:cxnLst/>
              <a:rect l="l" t="t" r="r" b="b"/>
              <a:pathLst>
                <a:path w="1081" h="1082" extrusionOk="0">
                  <a:moveTo>
                    <a:pt x="546" y="114"/>
                  </a:moveTo>
                  <a:cubicBezTo>
                    <a:pt x="773" y="114"/>
                    <a:pt x="967" y="308"/>
                    <a:pt x="967" y="546"/>
                  </a:cubicBezTo>
                  <a:cubicBezTo>
                    <a:pt x="967" y="660"/>
                    <a:pt x="921" y="763"/>
                    <a:pt x="841" y="842"/>
                  </a:cubicBezTo>
                  <a:cubicBezTo>
                    <a:pt x="762" y="922"/>
                    <a:pt x="659" y="968"/>
                    <a:pt x="546" y="968"/>
                  </a:cubicBezTo>
                  <a:lnTo>
                    <a:pt x="535" y="968"/>
                  </a:lnTo>
                  <a:cubicBezTo>
                    <a:pt x="421" y="968"/>
                    <a:pt x="318" y="922"/>
                    <a:pt x="239" y="842"/>
                  </a:cubicBezTo>
                  <a:cubicBezTo>
                    <a:pt x="159" y="763"/>
                    <a:pt x="114" y="660"/>
                    <a:pt x="114" y="536"/>
                  </a:cubicBezTo>
                  <a:cubicBezTo>
                    <a:pt x="114" y="308"/>
                    <a:pt x="307" y="114"/>
                    <a:pt x="546" y="114"/>
                  </a:cubicBezTo>
                  <a:close/>
                  <a:moveTo>
                    <a:pt x="546" y="1"/>
                  </a:moveTo>
                  <a:cubicBezTo>
                    <a:pt x="250" y="1"/>
                    <a:pt x="0" y="240"/>
                    <a:pt x="0" y="536"/>
                  </a:cubicBezTo>
                  <a:cubicBezTo>
                    <a:pt x="0" y="683"/>
                    <a:pt x="57" y="819"/>
                    <a:pt x="159" y="922"/>
                  </a:cubicBezTo>
                  <a:cubicBezTo>
                    <a:pt x="262" y="1024"/>
                    <a:pt x="398" y="1081"/>
                    <a:pt x="535" y="1081"/>
                  </a:cubicBezTo>
                  <a:lnTo>
                    <a:pt x="546" y="1081"/>
                  </a:lnTo>
                  <a:cubicBezTo>
                    <a:pt x="682" y="1081"/>
                    <a:pt x="819" y="1024"/>
                    <a:pt x="921" y="922"/>
                  </a:cubicBezTo>
                  <a:cubicBezTo>
                    <a:pt x="1023" y="819"/>
                    <a:pt x="1081" y="683"/>
                    <a:pt x="1081" y="546"/>
                  </a:cubicBezTo>
                  <a:cubicBezTo>
                    <a:pt x="1081" y="251"/>
                    <a:pt x="841" y="1"/>
                    <a:pt x="5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4"/>
            <p:cNvSpPr/>
            <p:nvPr/>
          </p:nvSpPr>
          <p:spPr>
            <a:xfrm>
              <a:off x="7298462" y="2817174"/>
              <a:ext cx="29568" cy="14870"/>
            </a:xfrm>
            <a:custGeom>
              <a:avLst/>
              <a:gdLst/>
              <a:ahLst/>
              <a:cxnLst/>
              <a:rect l="l" t="t" r="r" b="b"/>
              <a:pathLst>
                <a:path w="342" h="172" extrusionOk="0">
                  <a:moveTo>
                    <a:pt x="142" y="1"/>
                  </a:moveTo>
                  <a:cubicBezTo>
                    <a:pt x="107" y="1"/>
                    <a:pt x="70" y="9"/>
                    <a:pt x="35" y="24"/>
                  </a:cubicBezTo>
                  <a:cubicBezTo>
                    <a:pt x="13" y="35"/>
                    <a:pt x="1" y="70"/>
                    <a:pt x="13" y="103"/>
                  </a:cubicBezTo>
                  <a:cubicBezTo>
                    <a:pt x="21" y="120"/>
                    <a:pt x="41" y="131"/>
                    <a:pt x="65" y="131"/>
                  </a:cubicBezTo>
                  <a:cubicBezTo>
                    <a:pt x="73" y="131"/>
                    <a:pt x="83" y="129"/>
                    <a:pt x="92" y="126"/>
                  </a:cubicBezTo>
                  <a:cubicBezTo>
                    <a:pt x="108" y="118"/>
                    <a:pt x="126" y="114"/>
                    <a:pt x="146" y="114"/>
                  </a:cubicBezTo>
                  <a:cubicBezTo>
                    <a:pt x="181" y="114"/>
                    <a:pt x="217" y="127"/>
                    <a:pt x="240" y="149"/>
                  </a:cubicBezTo>
                  <a:cubicBezTo>
                    <a:pt x="251" y="161"/>
                    <a:pt x="263" y="172"/>
                    <a:pt x="285" y="172"/>
                  </a:cubicBezTo>
                  <a:cubicBezTo>
                    <a:pt x="296" y="172"/>
                    <a:pt x="308" y="172"/>
                    <a:pt x="319" y="161"/>
                  </a:cubicBezTo>
                  <a:cubicBezTo>
                    <a:pt x="342" y="138"/>
                    <a:pt x="342" y="103"/>
                    <a:pt x="319" y="81"/>
                  </a:cubicBezTo>
                  <a:cubicBezTo>
                    <a:pt x="274" y="29"/>
                    <a:pt x="210" y="1"/>
                    <a:pt x="1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4"/>
            <p:cNvSpPr/>
            <p:nvPr/>
          </p:nvSpPr>
          <p:spPr>
            <a:xfrm>
              <a:off x="7400738" y="2838615"/>
              <a:ext cx="60000" cy="30778"/>
            </a:xfrm>
            <a:custGeom>
              <a:avLst/>
              <a:gdLst/>
              <a:ahLst/>
              <a:cxnLst/>
              <a:rect l="l" t="t" r="r" b="b"/>
              <a:pathLst>
                <a:path w="694" h="356" extrusionOk="0">
                  <a:moveTo>
                    <a:pt x="66" y="0"/>
                  </a:moveTo>
                  <a:cubicBezTo>
                    <a:pt x="45" y="0"/>
                    <a:pt x="21" y="19"/>
                    <a:pt x="12" y="37"/>
                  </a:cubicBezTo>
                  <a:cubicBezTo>
                    <a:pt x="0" y="60"/>
                    <a:pt x="12" y="94"/>
                    <a:pt x="35" y="105"/>
                  </a:cubicBezTo>
                  <a:lnTo>
                    <a:pt x="614" y="345"/>
                  </a:lnTo>
                  <a:cubicBezTo>
                    <a:pt x="614" y="356"/>
                    <a:pt x="626" y="356"/>
                    <a:pt x="637" y="356"/>
                  </a:cubicBezTo>
                  <a:cubicBezTo>
                    <a:pt x="659" y="356"/>
                    <a:pt x="671" y="345"/>
                    <a:pt x="682" y="322"/>
                  </a:cubicBezTo>
                  <a:cubicBezTo>
                    <a:pt x="694" y="287"/>
                    <a:pt x="682" y="265"/>
                    <a:pt x="659" y="254"/>
                  </a:cubicBezTo>
                  <a:lnTo>
                    <a:pt x="80" y="4"/>
                  </a:lnTo>
                  <a:cubicBezTo>
                    <a:pt x="76" y="1"/>
                    <a:pt x="71" y="0"/>
                    <a:pt x="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4"/>
            <p:cNvSpPr/>
            <p:nvPr/>
          </p:nvSpPr>
          <p:spPr>
            <a:xfrm>
              <a:off x="6892554" y="3799735"/>
              <a:ext cx="63977" cy="30864"/>
            </a:xfrm>
            <a:custGeom>
              <a:avLst/>
              <a:gdLst/>
              <a:ahLst/>
              <a:cxnLst/>
              <a:rect l="l" t="t" r="r" b="b"/>
              <a:pathLst>
                <a:path w="740" h="357" extrusionOk="0">
                  <a:moveTo>
                    <a:pt x="61" y="0"/>
                  </a:moveTo>
                  <a:cubicBezTo>
                    <a:pt x="42" y="0"/>
                    <a:pt x="21" y="13"/>
                    <a:pt x="12" y="39"/>
                  </a:cubicBezTo>
                  <a:cubicBezTo>
                    <a:pt x="1" y="61"/>
                    <a:pt x="12" y="96"/>
                    <a:pt x="46" y="107"/>
                  </a:cubicBezTo>
                  <a:lnTo>
                    <a:pt x="660" y="357"/>
                  </a:lnTo>
                  <a:lnTo>
                    <a:pt x="683" y="357"/>
                  </a:lnTo>
                  <a:cubicBezTo>
                    <a:pt x="706" y="357"/>
                    <a:pt x="717" y="346"/>
                    <a:pt x="729" y="323"/>
                  </a:cubicBezTo>
                  <a:cubicBezTo>
                    <a:pt x="739" y="300"/>
                    <a:pt x="729" y="266"/>
                    <a:pt x="706" y="255"/>
                  </a:cubicBezTo>
                  <a:lnTo>
                    <a:pt x="80" y="5"/>
                  </a:lnTo>
                  <a:cubicBezTo>
                    <a:pt x="74" y="2"/>
                    <a:pt x="68" y="0"/>
                    <a:pt x="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4"/>
            <p:cNvSpPr/>
            <p:nvPr/>
          </p:nvSpPr>
          <p:spPr>
            <a:xfrm>
              <a:off x="6847425" y="3899504"/>
              <a:ext cx="56023" cy="114034"/>
            </a:xfrm>
            <a:custGeom>
              <a:avLst/>
              <a:gdLst/>
              <a:ahLst/>
              <a:cxnLst/>
              <a:rect l="l" t="t" r="r" b="b"/>
              <a:pathLst>
                <a:path w="648" h="1319" extrusionOk="0">
                  <a:moveTo>
                    <a:pt x="219" y="0"/>
                  </a:moveTo>
                  <a:cubicBezTo>
                    <a:pt x="189" y="0"/>
                    <a:pt x="157" y="23"/>
                    <a:pt x="125" y="79"/>
                  </a:cubicBezTo>
                  <a:cubicBezTo>
                    <a:pt x="0" y="306"/>
                    <a:pt x="23" y="784"/>
                    <a:pt x="23" y="784"/>
                  </a:cubicBezTo>
                  <a:cubicBezTo>
                    <a:pt x="23" y="784"/>
                    <a:pt x="102" y="1284"/>
                    <a:pt x="159" y="1317"/>
                  </a:cubicBezTo>
                  <a:cubicBezTo>
                    <a:pt x="162" y="1318"/>
                    <a:pt x="165" y="1319"/>
                    <a:pt x="167" y="1319"/>
                  </a:cubicBezTo>
                  <a:cubicBezTo>
                    <a:pt x="228" y="1319"/>
                    <a:pt x="238" y="1061"/>
                    <a:pt x="227" y="897"/>
                  </a:cubicBezTo>
                  <a:lnTo>
                    <a:pt x="205" y="726"/>
                  </a:lnTo>
                  <a:lnTo>
                    <a:pt x="205" y="726"/>
                  </a:lnTo>
                  <a:cubicBezTo>
                    <a:pt x="205" y="727"/>
                    <a:pt x="296" y="1170"/>
                    <a:pt x="387" y="1216"/>
                  </a:cubicBezTo>
                  <a:cubicBezTo>
                    <a:pt x="397" y="1220"/>
                    <a:pt x="405" y="1222"/>
                    <a:pt x="412" y="1222"/>
                  </a:cubicBezTo>
                  <a:cubicBezTo>
                    <a:pt x="478" y="1222"/>
                    <a:pt x="430" y="1046"/>
                    <a:pt x="409" y="954"/>
                  </a:cubicBezTo>
                  <a:lnTo>
                    <a:pt x="375" y="852"/>
                  </a:lnTo>
                  <a:lnTo>
                    <a:pt x="375" y="852"/>
                  </a:lnTo>
                  <a:cubicBezTo>
                    <a:pt x="375" y="852"/>
                    <a:pt x="567" y="1053"/>
                    <a:pt x="623" y="1053"/>
                  </a:cubicBezTo>
                  <a:cubicBezTo>
                    <a:pt x="630" y="1053"/>
                    <a:pt x="634" y="1050"/>
                    <a:pt x="637" y="1045"/>
                  </a:cubicBezTo>
                  <a:cubicBezTo>
                    <a:pt x="648" y="976"/>
                    <a:pt x="488" y="681"/>
                    <a:pt x="488" y="658"/>
                  </a:cubicBezTo>
                  <a:cubicBezTo>
                    <a:pt x="443" y="544"/>
                    <a:pt x="420" y="431"/>
                    <a:pt x="397" y="306"/>
                  </a:cubicBezTo>
                  <a:cubicBezTo>
                    <a:pt x="397" y="236"/>
                    <a:pt x="318" y="0"/>
                    <a:pt x="219"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4"/>
            <p:cNvSpPr/>
            <p:nvPr/>
          </p:nvSpPr>
          <p:spPr>
            <a:xfrm>
              <a:off x="6842410" y="3895095"/>
              <a:ext cx="65965" cy="123285"/>
            </a:xfrm>
            <a:custGeom>
              <a:avLst/>
              <a:gdLst/>
              <a:ahLst/>
              <a:cxnLst/>
              <a:rect l="l" t="t" r="r" b="b"/>
              <a:pathLst>
                <a:path w="763" h="1426" extrusionOk="0">
                  <a:moveTo>
                    <a:pt x="285" y="107"/>
                  </a:moveTo>
                  <a:cubicBezTo>
                    <a:pt x="331" y="118"/>
                    <a:pt x="399" y="289"/>
                    <a:pt x="410" y="368"/>
                  </a:cubicBezTo>
                  <a:cubicBezTo>
                    <a:pt x="422" y="493"/>
                    <a:pt x="455" y="607"/>
                    <a:pt x="490" y="732"/>
                  </a:cubicBezTo>
                  <a:lnTo>
                    <a:pt x="513" y="777"/>
                  </a:lnTo>
                  <a:cubicBezTo>
                    <a:pt x="569" y="880"/>
                    <a:pt x="592" y="959"/>
                    <a:pt x="615" y="1005"/>
                  </a:cubicBezTo>
                  <a:cubicBezTo>
                    <a:pt x="569" y="971"/>
                    <a:pt x="524" y="914"/>
                    <a:pt x="478" y="868"/>
                  </a:cubicBezTo>
                  <a:cubicBezTo>
                    <a:pt x="465" y="855"/>
                    <a:pt x="452" y="849"/>
                    <a:pt x="439" y="849"/>
                  </a:cubicBezTo>
                  <a:cubicBezTo>
                    <a:pt x="429" y="849"/>
                    <a:pt x="420" y="852"/>
                    <a:pt x="410" y="857"/>
                  </a:cubicBezTo>
                  <a:cubicBezTo>
                    <a:pt x="387" y="868"/>
                    <a:pt x="376" y="891"/>
                    <a:pt x="387" y="914"/>
                  </a:cubicBezTo>
                  <a:lnTo>
                    <a:pt x="410" y="1016"/>
                  </a:lnTo>
                  <a:cubicBezTo>
                    <a:pt x="433" y="1096"/>
                    <a:pt x="445" y="1153"/>
                    <a:pt x="445" y="1176"/>
                  </a:cubicBezTo>
                  <a:cubicBezTo>
                    <a:pt x="410" y="1107"/>
                    <a:pt x="354" y="936"/>
                    <a:pt x="319" y="766"/>
                  </a:cubicBezTo>
                  <a:cubicBezTo>
                    <a:pt x="310" y="738"/>
                    <a:pt x="293" y="718"/>
                    <a:pt x="269" y="718"/>
                  </a:cubicBezTo>
                  <a:cubicBezTo>
                    <a:pt x="263" y="718"/>
                    <a:pt x="257" y="719"/>
                    <a:pt x="251" y="721"/>
                  </a:cubicBezTo>
                  <a:cubicBezTo>
                    <a:pt x="228" y="721"/>
                    <a:pt x="205" y="755"/>
                    <a:pt x="205" y="777"/>
                  </a:cubicBezTo>
                  <a:lnTo>
                    <a:pt x="228" y="948"/>
                  </a:lnTo>
                  <a:cubicBezTo>
                    <a:pt x="240" y="1062"/>
                    <a:pt x="240" y="1176"/>
                    <a:pt x="228" y="1244"/>
                  </a:cubicBezTo>
                  <a:cubicBezTo>
                    <a:pt x="194" y="1153"/>
                    <a:pt x="160" y="982"/>
                    <a:pt x="126" y="823"/>
                  </a:cubicBezTo>
                  <a:cubicBezTo>
                    <a:pt x="126" y="789"/>
                    <a:pt x="114" y="368"/>
                    <a:pt x="240" y="152"/>
                  </a:cubicBezTo>
                  <a:cubicBezTo>
                    <a:pt x="251" y="118"/>
                    <a:pt x="274" y="107"/>
                    <a:pt x="285" y="107"/>
                  </a:cubicBezTo>
                  <a:close/>
                  <a:moveTo>
                    <a:pt x="280" y="1"/>
                  </a:moveTo>
                  <a:cubicBezTo>
                    <a:pt x="237" y="1"/>
                    <a:pt x="184" y="24"/>
                    <a:pt x="137" y="107"/>
                  </a:cubicBezTo>
                  <a:cubicBezTo>
                    <a:pt x="1" y="345"/>
                    <a:pt x="23" y="812"/>
                    <a:pt x="23" y="835"/>
                  </a:cubicBezTo>
                  <a:lnTo>
                    <a:pt x="23" y="845"/>
                  </a:lnTo>
                  <a:cubicBezTo>
                    <a:pt x="114" y="1380"/>
                    <a:pt x="172" y="1403"/>
                    <a:pt x="194" y="1414"/>
                  </a:cubicBezTo>
                  <a:cubicBezTo>
                    <a:pt x="205" y="1426"/>
                    <a:pt x="217" y="1426"/>
                    <a:pt x="228" y="1426"/>
                  </a:cubicBezTo>
                  <a:cubicBezTo>
                    <a:pt x="240" y="1426"/>
                    <a:pt x="263" y="1414"/>
                    <a:pt x="274" y="1403"/>
                  </a:cubicBezTo>
                  <a:cubicBezTo>
                    <a:pt x="308" y="1380"/>
                    <a:pt x="331" y="1300"/>
                    <a:pt x="342" y="1209"/>
                  </a:cubicBezTo>
                  <a:cubicBezTo>
                    <a:pt x="365" y="1267"/>
                    <a:pt x="399" y="1300"/>
                    <a:pt x="422" y="1312"/>
                  </a:cubicBezTo>
                  <a:cubicBezTo>
                    <a:pt x="445" y="1322"/>
                    <a:pt x="465" y="1325"/>
                    <a:pt x="481" y="1325"/>
                  </a:cubicBezTo>
                  <a:cubicBezTo>
                    <a:pt x="503" y="1325"/>
                    <a:pt x="517" y="1318"/>
                    <a:pt x="524" y="1312"/>
                  </a:cubicBezTo>
                  <a:cubicBezTo>
                    <a:pt x="569" y="1267"/>
                    <a:pt x="569" y="1198"/>
                    <a:pt x="536" y="1085"/>
                  </a:cubicBezTo>
                  <a:lnTo>
                    <a:pt x="536" y="1085"/>
                  </a:lnTo>
                  <a:cubicBezTo>
                    <a:pt x="615" y="1147"/>
                    <a:pt x="654" y="1153"/>
                    <a:pt x="678" y="1153"/>
                  </a:cubicBezTo>
                  <a:cubicBezTo>
                    <a:pt x="684" y="1153"/>
                    <a:pt x="690" y="1153"/>
                    <a:pt x="695" y="1153"/>
                  </a:cubicBezTo>
                  <a:cubicBezTo>
                    <a:pt x="717" y="1153"/>
                    <a:pt x="728" y="1130"/>
                    <a:pt x="740" y="1107"/>
                  </a:cubicBezTo>
                  <a:cubicBezTo>
                    <a:pt x="763" y="1062"/>
                    <a:pt x="728" y="959"/>
                    <a:pt x="615" y="732"/>
                  </a:cubicBezTo>
                  <a:cubicBezTo>
                    <a:pt x="604" y="709"/>
                    <a:pt x="592" y="698"/>
                    <a:pt x="592" y="698"/>
                  </a:cubicBezTo>
                  <a:cubicBezTo>
                    <a:pt x="558" y="584"/>
                    <a:pt x="536" y="471"/>
                    <a:pt x="513" y="357"/>
                  </a:cubicBezTo>
                  <a:cubicBezTo>
                    <a:pt x="513" y="289"/>
                    <a:pt x="433" y="27"/>
                    <a:pt x="308" y="4"/>
                  </a:cubicBezTo>
                  <a:cubicBezTo>
                    <a:pt x="299" y="2"/>
                    <a:pt x="290" y="1"/>
                    <a:pt x="2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4"/>
            <p:cNvSpPr/>
            <p:nvPr/>
          </p:nvSpPr>
          <p:spPr>
            <a:xfrm>
              <a:off x="6821834" y="3833539"/>
              <a:ext cx="105216" cy="183717"/>
            </a:xfrm>
            <a:custGeom>
              <a:avLst/>
              <a:gdLst/>
              <a:ahLst/>
              <a:cxnLst/>
              <a:rect l="l" t="t" r="r" b="b"/>
              <a:pathLst>
                <a:path w="1217" h="2125" extrusionOk="0">
                  <a:moveTo>
                    <a:pt x="762" y="0"/>
                  </a:moveTo>
                  <a:cubicBezTo>
                    <a:pt x="762" y="0"/>
                    <a:pt x="330" y="705"/>
                    <a:pt x="205" y="944"/>
                  </a:cubicBezTo>
                  <a:cubicBezTo>
                    <a:pt x="91" y="1171"/>
                    <a:pt x="0" y="2058"/>
                    <a:pt x="102" y="2115"/>
                  </a:cubicBezTo>
                  <a:cubicBezTo>
                    <a:pt x="114" y="2121"/>
                    <a:pt x="124" y="2124"/>
                    <a:pt x="134" y="2124"/>
                  </a:cubicBezTo>
                  <a:cubicBezTo>
                    <a:pt x="212" y="2124"/>
                    <a:pt x="241" y="1939"/>
                    <a:pt x="261" y="1808"/>
                  </a:cubicBezTo>
                  <a:cubicBezTo>
                    <a:pt x="307" y="1638"/>
                    <a:pt x="364" y="1467"/>
                    <a:pt x="443" y="1307"/>
                  </a:cubicBezTo>
                  <a:lnTo>
                    <a:pt x="443" y="1307"/>
                  </a:lnTo>
                  <a:cubicBezTo>
                    <a:pt x="443" y="1308"/>
                    <a:pt x="388" y="1853"/>
                    <a:pt x="475" y="1853"/>
                  </a:cubicBezTo>
                  <a:cubicBezTo>
                    <a:pt x="476" y="1853"/>
                    <a:pt x="477" y="1853"/>
                    <a:pt x="478" y="1853"/>
                  </a:cubicBezTo>
                  <a:cubicBezTo>
                    <a:pt x="557" y="1842"/>
                    <a:pt x="637" y="1330"/>
                    <a:pt x="693" y="1194"/>
                  </a:cubicBezTo>
                  <a:cubicBezTo>
                    <a:pt x="751" y="1069"/>
                    <a:pt x="1103" y="875"/>
                    <a:pt x="1216" y="319"/>
                  </a:cubicBezTo>
                  <a:lnTo>
                    <a:pt x="762" y="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4"/>
            <p:cNvSpPr/>
            <p:nvPr/>
          </p:nvSpPr>
          <p:spPr>
            <a:xfrm>
              <a:off x="6814918" y="3829130"/>
              <a:ext cx="117060" cy="193227"/>
            </a:xfrm>
            <a:custGeom>
              <a:avLst/>
              <a:gdLst/>
              <a:ahLst/>
              <a:cxnLst/>
              <a:rect l="l" t="t" r="r" b="b"/>
              <a:pathLst>
                <a:path w="1354" h="2235" extrusionOk="0">
                  <a:moveTo>
                    <a:pt x="864" y="131"/>
                  </a:moveTo>
                  <a:lnTo>
                    <a:pt x="1240" y="392"/>
                  </a:lnTo>
                  <a:cubicBezTo>
                    <a:pt x="1149" y="744"/>
                    <a:pt x="967" y="938"/>
                    <a:pt x="842" y="1075"/>
                  </a:cubicBezTo>
                  <a:cubicBezTo>
                    <a:pt x="785" y="1131"/>
                    <a:pt x="740" y="1176"/>
                    <a:pt x="717" y="1222"/>
                  </a:cubicBezTo>
                  <a:cubicBezTo>
                    <a:pt x="694" y="1279"/>
                    <a:pt x="672" y="1370"/>
                    <a:pt x="649" y="1484"/>
                  </a:cubicBezTo>
                  <a:cubicBezTo>
                    <a:pt x="626" y="1575"/>
                    <a:pt x="592" y="1711"/>
                    <a:pt x="558" y="1802"/>
                  </a:cubicBezTo>
                  <a:cubicBezTo>
                    <a:pt x="558" y="1699"/>
                    <a:pt x="569" y="1518"/>
                    <a:pt x="581" y="1358"/>
                  </a:cubicBezTo>
                  <a:cubicBezTo>
                    <a:pt x="581" y="1336"/>
                    <a:pt x="569" y="1313"/>
                    <a:pt x="546" y="1302"/>
                  </a:cubicBezTo>
                  <a:cubicBezTo>
                    <a:pt x="537" y="1299"/>
                    <a:pt x="529" y="1297"/>
                    <a:pt x="521" y="1297"/>
                  </a:cubicBezTo>
                  <a:cubicBezTo>
                    <a:pt x="501" y="1297"/>
                    <a:pt x="487" y="1308"/>
                    <a:pt x="478" y="1325"/>
                  </a:cubicBezTo>
                  <a:cubicBezTo>
                    <a:pt x="399" y="1495"/>
                    <a:pt x="331" y="1666"/>
                    <a:pt x="285" y="1859"/>
                  </a:cubicBezTo>
                  <a:lnTo>
                    <a:pt x="285" y="1881"/>
                  </a:lnTo>
                  <a:cubicBezTo>
                    <a:pt x="273" y="1950"/>
                    <a:pt x="251" y="2098"/>
                    <a:pt x="217" y="2121"/>
                  </a:cubicBezTo>
                  <a:cubicBezTo>
                    <a:pt x="160" y="2040"/>
                    <a:pt x="228" y="1245"/>
                    <a:pt x="341" y="1017"/>
                  </a:cubicBezTo>
                  <a:cubicBezTo>
                    <a:pt x="432" y="824"/>
                    <a:pt x="763" y="302"/>
                    <a:pt x="864" y="131"/>
                  </a:cubicBezTo>
                  <a:close/>
                  <a:moveTo>
                    <a:pt x="850" y="1"/>
                  </a:moveTo>
                  <a:cubicBezTo>
                    <a:pt x="845" y="1"/>
                    <a:pt x="838" y="2"/>
                    <a:pt x="831" y="6"/>
                  </a:cubicBezTo>
                  <a:cubicBezTo>
                    <a:pt x="819" y="6"/>
                    <a:pt x="808" y="17"/>
                    <a:pt x="796" y="29"/>
                  </a:cubicBezTo>
                  <a:cubicBezTo>
                    <a:pt x="785" y="51"/>
                    <a:pt x="353" y="734"/>
                    <a:pt x="240" y="972"/>
                  </a:cubicBezTo>
                  <a:cubicBezTo>
                    <a:pt x="137" y="1176"/>
                    <a:pt x="0" y="2121"/>
                    <a:pt x="160" y="2211"/>
                  </a:cubicBezTo>
                  <a:cubicBezTo>
                    <a:pt x="182" y="2222"/>
                    <a:pt x="205" y="2234"/>
                    <a:pt x="217" y="2234"/>
                  </a:cubicBezTo>
                  <a:cubicBezTo>
                    <a:pt x="240" y="2234"/>
                    <a:pt x="251" y="2222"/>
                    <a:pt x="262" y="2222"/>
                  </a:cubicBezTo>
                  <a:cubicBezTo>
                    <a:pt x="341" y="2189"/>
                    <a:pt x="364" y="2063"/>
                    <a:pt x="387" y="1893"/>
                  </a:cubicBezTo>
                  <a:lnTo>
                    <a:pt x="399" y="1870"/>
                  </a:lnTo>
                  <a:cubicBezTo>
                    <a:pt x="410" y="1813"/>
                    <a:pt x="432" y="1745"/>
                    <a:pt x="455" y="1677"/>
                  </a:cubicBezTo>
                  <a:lnTo>
                    <a:pt x="455" y="1677"/>
                  </a:lnTo>
                  <a:cubicBezTo>
                    <a:pt x="444" y="1802"/>
                    <a:pt x="467" y="1904"/>
                    <a:pt x="501" y="1939"/>
                  </a:cubicBezTo>
                  <a:cubicBezTo>
                    <a:pt x="512" y="1950"/>
                    <a:pt x="535" y="1961"/>
                    <a:pt x="558" y="1961"/>
                  </a:cubicBezTo>
                  <a:cubicBezTo>
                    <a:pt x="649" y="1950"/>
                    <a:pt x="683" y="1813"/>
                    <a:pt x="751" y="1507"/>
                  </a:cubicBezTo>
                  <a:cubicBezTo>
                    <a:pt x="785" y="1404"/>
                    <a:pt x="808" y="1313"/>
                    <a:pt x="819" y="1267"/>
                  </a:cubicBezTo>
                  <a:cubicBezTo>
                    <a:pt x="831" y="1234"/>
                    <a:pt x="876" y="1199"/>
                    <a:pt x="922" y="1154"/>
                  </a:cubicBezTo>
                  <a:cubicBezTo>
                    <a:pt x="1046" y="1017"/>
                    <a:pt x="1263" y="790"/>
                    <a:pt x="1354" y="381"/>
                  </a:cubicBezTo>
                  <a:cubicBezTo>
                    <a:pt x="1354" y="358"/>
                    <a:pt x="1354" y="335"/>
                    <a:pt x="1331" y="324"/>
                  </a:cubicBezTo>
                  <a:lnTo>
                    <a:pt x="876" y="6"/>
                  </a:lnTo>
                  <a:cubicBezTo>
                    <a:pt x="868" y="6"/>
                    <a:pt x="861" y="1"/>
                    <a:pt x="8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4"/>
            <p:cNvSpPr/>
            <p:nvPr/>
          </p:nvSpPr>
          <p:spPr>
            <a:xfrm>
              <a:off x="6860134" y="3916103"/>
              <a:ext cx="5014" cy="30519"/>
            </a:xfrm>
            <a:custGeom>
              <a:avLst/>
              <a:gdLst/>
              <a:ahLst/>
              <a:cxnLst/>
              <a:rect l="l" t="t" r="r" b="b"/>
              <a:pathLst>
                <a:path w="58" h="353" extrusionOk="0">
                  <a:moveTo>
                    <a:pt x="58" y="0"/>
                  </a:moveTo>
                  <a:cubicBezTo>
                    <a:pt x="0" y="273"/>
                    <a:pt x="0" y="352"/>
                    <a:pt x="0" y="352"/>
                  </a:cubicBezTo>
                  <a:lnTo>
                    <a:pt x="5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4"/>
            <p:cNvSpPr/>
            <p:nvPr/>
          </p:nvSpPr>
          <p:spPr>
            <a:xfrm>
              <a:off x="6855206" y="3910916"/>
              <a:ext cx="14870" cy="39596"/>
            </a:xfrm>
            <a:custGeom>
              <a:avLst/>
              <a:gdLst/>
              <a:ahLst/>
              <a:cxnLst/>
              <a:rect l="l" t="t" r="r" b="b"/>
              <a:pathLst>
                <a:path w="172" h="458" extrusionOk="0">
                  <a:moveTo>
                    <a:pt x="109" y="0"/>
                  </a:moveTo>
                  <a:cubicBezTo>
                    <a:pt x="84" y="0"/>
                    <a:pt x="67" y="21"/>
                    <a:pt x="57" y="49"/>
                  </a:cubicBezTo>
                  <a:cubicBezTo>
                    <a:pt x="12" y="321"/>
                    <a:pt x="1" y="401"/>
                    <a:pt x="1" y="412"/>
                  </a:cubicBezTo>
                  <a:cubicBezTo>
                    <a:pt x="1" y="435"/>
                    <a:pt x="35" y="458"/>
                    <a:pt x="57" y="458"/>
                  </a:cubicBezTo>
                  <a:cubicBezTo>
                    <a:pt x="92" y="458"/>
                    <a:pt x="115" y="435"/>
                    <a:pt x="115" y="412"/>
                  </a:cubicBezTo>
                  <a:cubicBezTo>
                    <a:pt x="115" y="412"/>
                    <a:pt x="115" y="333"/>
                    <a:pt x="171" y="71"/>
                  </a:cubicBezTo>
                  <a:cubicBezTo>
                    <a:pt x="171" y="38"/>
                    <a:pt x="160" y="3"/>
                    <a:pt x="126" y="3"/>
                  </a:cubicBezTo>
                  <a:cubicBezTo>
                    <a:pt x="120" y="1"/>
                    <a:pt x="114" y="0"/>
                    <a:pt x="1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4"/>
            <p:cNvSpPr/>
            <p:nvPr/>
          </p:nvSpPr>
          <p:spPr>
            <a:xfrm>
              <a:off x="7484254" y="3095386"/>
              <a:ext cx="206541" cy="485445"/>
            </a:xfrm>
            <a:custGeom>
              <a:avLst/>
              <a:gdLst/>
              <a:ahLst/>
              <a:cxnLst/>
              <a:rect l="l" t="t" r="r" b="b"/>
              <a:pathLst>
                <a:path w="2389" h="5615" extrusionOk="0">
                  <a:moveTo>
                    <a:pt x="376" y="0"/>
                  </a:moveTo>
                  <a:lnTo>
                    <a:pt x="1" y="2331"/>
                  </a:lnTo>
                  <a:cubicBezTo>
                    <a:pt x="1" y="2331"/>
                    <a:pt x="648" y="4411"/>
                    <a:pt x="933" y="4878"/>
                  </a:cubicBezTo>
                  <a:cubicBezTo>
                    <a:pt x="1160" y="5266"/>
                    <a:pt x="1348" y="5615"/>
                    <a:pt x="1681" y="5615"/>
                  </a:cubicBezTo>
                  <a:cubicBezTo>
                    <a:pt x="1747" y="5615"/>
                    <a:pt x="1819" y="5601"/>
                    <a:pt x="1899" y="5571"/>
                  </a:cubicBezTo>
                  <a:cubicBezTo>
                    <a:pt x="2365" y="5378"/>
                    <a:pt x="2388" y="4787"/>
                    <a:pt x="2365" y="4730"/>
                  </a:cubicBezTo>
                  <a:cubicBezTo>
                    <a:pt x="2331" y="4673"/>
                    <a:pt x="1376" y="1672"/>
                    <a:pt x="1103" y="978"/>
                  </a:cubicBezTo>
                  <a:cubicBezTo>
                    <a:pt x="956" y="591"/>
                    <a:pt x="706" y="250"/>
                    <a:pt x="376"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4"/>
            <p:cNvSpPr/>
            <p:nvPr/>
          </p:nvSpPr>
          <p:spPr>
            <a:xfrm>
              <a:off x="7479326" y="3090804"/>
              <a:ext cx="215359" cy="495128"/>
            </a:xfrm>
            <a:custGeom>
              <a:avLst/>
              <a:gdLst/>
              <a:ahLst/>
              <a:cxnLst/>
              <a:rect l="l" t="t" r="r" b="b"/>
              <a:pathLst>
                <a:path w="2491" h="5727" extrusionOk="0">
                  <a:moveTo>
                    <a:pt x="424" y="1"/>
                  </a:moveTo>
                  <a:cubicBezTo>
                    <a:pt x="409" y="1"/>
                    <a:pt x="394" y="6"/>
                    <a:pt x="387" y="20"/>
                  </a:cubicBezTo>
                  <a:cubicBezTo>
                    <a:pt x="364" y="42"/>
                    <a:pt x="376" y="76"/>
                    <a:pt x="399" y="99"/>
                  </a:cubicBezTo>
                  <a:cubicBezTo>
                    <a:pt x="717" y="338"/>
                    <a:pt x="967" y="679"/>
                    <a:pt x="1104" y="1054"/>
                  </a:cubicBezTo>
                  <a:cubicBezTo>
                    <a:pt x="1297" y="1531"/>
                    <a:pt x="1819" y="3112"/>
                    <a:pt x="2127" y="4067"/>
                  </a:cubicBezTo>
                  <a:cubicBezTo>
                    <a:pt x="2309" y="4646"/>
                    <a:pt x="2365" y="4794"/>
                    <a:pt x="2365" y="4805"/>
                  </a:cubicBezTo>
                  <a:cubicBezTo>
                    <a:pt x="2388" y="4873"/>
                    <a:pt x="2354" y="5396"/>
                    <a:pt x="1933" y="5567"/>
                  </a:cubicBezTo>
                  <a:cubicBezTo>
                    <a:pt x="1859" y="5598"/>
                    <a:pt x="1791" y="5613"/>
                    <a:pt x="1729" y="5613"/>
                  </a:cubicBezTo>
                  <a:cubicBezTo>
                    <a:pt x="1468" y="5613"/>
                    <a:pt x="1297" y="5357"/>
                    <a:pt x="1058" y="4954"/>
                  </a:cubicBezTo>
                  <a:lnTo>
                    <a:pt x="1035" y="4908"/>
                  </a:lnTo>
                  <a:cubicBezTo>
                    <a:pt x="763" y="4441"/>
                    <a:pt x="126" y="2384"/>
                    <a:pt x="114" y="2362"/>
                  </a:cubicBezTo>
                  <a:cubicBezTo>
                    <a:pt x="105" y="2343"/>
                    <a:pt x="80" y="2324"/>
                    <a:pt x="59" y="2324"/>
                  </a:cubicBezTo>
                  <a:cubicBezTo>
                    <a:pt x="54" y="2324"/>
                    <a:pt x="50" y="2325"/>
                    <a:pt x="46" y="2327"/>
                  </a:cubicBezTo>
                  <a:cubicBezTo>
                    <a:pt x="12" y="2339"/>
                    <a:pt x="1" y="2372"/>
                    <a:pt x="12" y="2395"/>
                  </a:cubicBezTo>
                  <a:cubicBezTo>
                    <a:pt x="35" y="2486"/>
                    <a:pt x="660" y="4487"/>
                    <a:pt x="933" y="4964"/>
                  </a:cubicBezTo>
                  <a:lnTo>
                    <a:pt x="967" y="5010"/>
                  </a:lnTo>
                  <a:cubicBezTo>
                    <a:pt x="1183" y="5374"/>
                    <a:pt x="1387" y="5727"/>
                    <a:pt x="1729" y="5727"/>
                  </a:cubicBezTo>
                  <a:cubicBezTo>
                    <a:pt x="1809" y="5727"/>
                    <a:pt x="1888" y="5704"/>
                    <a:pt x="1968" y="5669"/>
                  </a:cubicBezTo>
                  <a:cubicBezTo>
                    <a:pt x="2229" y="5567"/>
                    <a:pt x="2354" y="5351"/>
                    <a:pt x="2422" y="5192"/>
                  </a:cubicBezTo>
                  <a:cubicBezTo>
                    <a:pt x="2491" y="4999"/>
                    <a:pt x="2491" y="4817"/>
                    <a:pt x="2468" y="4760"/>
                  </a:cubicBezTo>
                  <a:cubicBezTo>
                    <a:pt x="2456" y="4737"/>
                    <a:pt x="2354" y="4408"/>
                    <a:pt x="2229" y="4032"/>
                  </a:cubicBezTo>
                  <a:cubicBezTo>
                    <a:pt x="1922" y="3077"/>
                    <a:pt x="1399" y="1498"/>
                    <a:pt x="1206" y="1020"/>
                  </a:cubicBezTo>
                  <a:cubicBezTo>
                    <a:pt x="1058" y="611"/>
                    <a:pt x="796" y="270"/>
                    <a:pt x="455" y="8"/>
                  </a:cubicBezTo>
                  <a:cubicBezTo>
                    <a:pt x="446" y="3"/>
                    <a:pt x="435" y="1"/>
                    <a:pt x="4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4"/>
            <p:cNvSpPr/>
            <p:nvPr/>
          </p:nvSpPr>
          <p:spPr>
            <a:xfrm>
              <a:off x="7588433" y="3334261"/>
              <a:ext cx="262477" cy="248212"/>
            </a:xfrm>
            <a:custGeom>
              <a:avLst/>
              <a:gdLst/>
              <a:ahLst/>
              <a:cxnLst/>
              <a:rect l="l" t="t" r="r" b="b"/>
              <a:pathLst>
                <a:path w="3036" h="2871" extrusionOk="0">
                  <a:moveTo>
                    <a:pt x="2638" y="0"/>
                  </a:moveTo>
                  <a:lnTo>
                    <a:pt x="365" y="1125"/>
                  </a:lnTo>
                  <a:lnTo>
                    <a:pt x="1" y="2512"/>
                  </a:lnTo>
                  <a:cubicBezTo>
                    <a:pt x="104" y="2754"/>
                    <a:pt x="313" y="2870"/>
                    <a:pt x="545" y="2870"/>
                  </a:cubicBezTo>
                  <a:cubicBezTo>
                    <a:pt x="695" y="2870"/>
                    <a:pt x="854" y="2822"/>
                    <a:pt x="1001" y="2729"/>
                  </a:cubicBezTo>
                  <a:cubicBezTo>
                    <a:pt x="1365" y="2501"/>
                    <a:pt x="3036" y="455"/>
                    <a:pt x="3036" y="455"/>
                  </a:cubicBezTo>
                  <a:lnTo>
                    <a:pt x="2638"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4"/>
            <p:cNvSpPr/>
            <p:nvPr/>
          </p:nvSpPr>
          <p:spPr>
            <a:xfrm>
              <a:off x="7583505" y="3329593"/>
              <a:ext cx="272420" cy="257290"/>
            </a:xfrm>
            <a:custGeom>
              <a:avLst/>
              <a:gdLst/>
              <a:ahLst/>
              <a:cxnLst/>
              <a:rect l="l" t="t" r="r" b="b"/>
              <a:pathLst>
                <a:path w="3151" h="2976" extrusionOk="0">
                  <a:moveTo>
                    <a:pt x="2705" y="1"/>
                  </a:moveTo>
                  <a:cubicBezTo>
                    <a:pt x="2694" y="1"/>
                    <a:pt x="2682" y="4"/>
                    <a:pt x="2673" y="9"/>
                  </a:cubicBezTo>
                  <a:lnTo>
                    <a:pt x="399" y="1123"/>
                  </a:lnTo>
                  <a:cubicBezTo>
                    <a:pt x="376" y="1134"/>
                    <a:pt x="364" y="1168"/>
                    <a:pt x="376" y="1202"/>
                  </a:cubicBezTo>
                  <a:cubicBezTo>
                    <a:pt x="384" y="1219"/>
                    <a:pt x="405" y="1229"/>
                    <a:pt x="424" y="1229"/>
                  </a:cubicBezTo>
                  <a:cubicBezTo>
                    <a:pt x="431" y="1229"/>
                    <a:pt x="438" y="1228"/>
                    <a:pt x="444" y="1225"/>
                  </a:cubicBezTo>
                  <a:lnTo>
                    <a:pt x="2684" y="122"/>
                  </a:lnTo>
                  <a:lnTo>
                    <a:pt x="3025" y="509"/>
                  </a:lnTo>
                  <a:cubicBezTo>
                    <a:pt x="2797" y="782"/>
                    <a:pt x="1354" y="2533"/>
                    <a:pt x="1024" y="2737"/>
                  </a:cubicBezTo>
                  <a:cubicBezTo>
                    <a:pt x="891" y="2823"/>
                    <a:pt x="748" y="2866"/>
                    <a:pt x="612" y="2866"/>
                  </a:cubicBezTo>
                  <a:cubicBezTo>
                    <a:pt x="550" y="2866"/>
                    <a:pt x="489" y="2857"/>
                    <a:pt x="433" y="2839"/>
                  </a:cubicBezTo>
                  <a:cubicBezTo>
                    <a:pt x="285" y="2805"/>
                    <a:pt x="172" y="2692"/>
                    <a:pt x="103" y="2543"/>
                  </a:cubicBezTo>
                  <a:cubicBezTo>
                    <a:pt x="95" y="2527"/>
                    <a:pt x="76" y="2511"/>
                    <a:pt x="57" y="2511"/>
                  </a:cubicBezTo>
                  <a:cubicBezTo>
                    <a:pt x="49" y="2511"/>
                    <a:pt x="42" y="2514"/>
                    <a:pt x="35" y="2521"/>
                  </a:cubicBezTo>
                  <a:cubicBezTo>
                    <a:pt x="12" y="2533"/>
                    <a:pt x="1" y="2566"/>
                    <a:pt x="12" y="2589"/>
                  </a:cubicBezTo>
                  <a:cubicBezTo>
                    <a:pt x="92" y="2771"/>
                    <a:pt x="228" y="2896"/>
                    <a:pt x="410" y="2953"/>
                  </a:cubicBezTo>
                  <a:cubicBezTo>
                    <a:pt x="467" y="2965"/>
                    <a:pt x="535" y="2976"/>
                    <a:pt x="604" y="2976"/>
                  </a:cubicBezTo>
                  <a:cubicBezTo>
                    <a:pt x="763" y="2976"/>
                    <a:pt x="933" y="2930"/>
                    <a:pt x="1081" y="2828"/>
                  </a:cubicBezTo>
                  <a:cubicBezTo>
                    <a:pt x="1456" y="2601"/>
                    <a:pt x="3070" y="634"/>
                    <a:pt x="3138" y="543"/>
                  </a:cubicBezTo>
                  <a:cubicBezTo>
                    <a:pt x="3150" y="520"/>
                    <a:pt x="3150" y="497"/>
                    <a:pt x="3138" y="474"/>
                  </a:cubicBezTo>
                  <a:lnTo>
                    <a:pt x="2741" y="20"/>
                  </a:lnTo>
                  <a:cubicBezTo>
                    <a:pt x="2734" y="6"/>
                    <a:pt x="2720" y="1"/>
                    <a:pt x="27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4"/>
            <p:cNvSpPr/>
            <p:nvPr/>
          </p:nvSpPr>
          <p:spPr>
            <a:xfrm>
              <a:off x="7789873" y="3343512"/>
              <a:ext cx="47291" cy="53689"/>
            </a:xfrm>
            <a:custGeom>
              <a:avLst/>
              <a:gdLst/>
              <a:ahLst/>
              <a:cxnLst/>
              <a:rect l="l" t="t" r="r" b="b"/>
              <a:pathLst>
                <a:path w="547" h="621" extrusionOk="0">
                  <a:moveTo>
                    <a:pt x="64" y="1"/>
                  </a:moveTo>
                  <a:cubicBezTo>
                    <a:pt x="49" y="1"/>
                    <a:pt x="35" y="6"/>
                    <a:pt x="24" y="18"/>
                  </a:cubicBezTo>
                  <a:cubicBezTo>
                    <a:pt x="1" y="30"/>
                    <a:pt x="1" y="63"/>
                    <a:pt x="24" y="86"/>
                  </a:cubicBezTo>
                  <a:lnTo>
                    <a:pt x="445" y="609"/>
                  </a:lnTo>
                  <a:cubicBezTo>
                    <a:pt x="456" y="621"/>
                    <a:pt x="467" y="621"/>
                    <a:pt x="490" y="621"/>
                  </a:cubicBezTo>
                  <a:cubicBezTo>
                    <a:pt x="501" y="621"/>
                    <a:pt x="513" y="621"/>
                    <a:pt x="524" y="609"/>
                  </a:cubicBezTo>
                  <a:cubicBezTo>
                    <a:pt x="547" y="598"/>
                    <a:pt x="547" y="553"/>
                    <a:pt x="524" y="530"/>
                  </a:cubicBezTo>
                  <a:lnTo>
                    <a:pt x="104" y="18"/>
                  </a:lnTo>
                  <a:cubicBezTo>
                    <a:pt x="92" y="6"/>
                    <a:pt x="78" y="1"/>
                    <a:pt x="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4"/>
            <p:cNvSpPr/>
            <p:nvPr/>
          </p:nvSpPr>
          <p:spPr>
            <a:xfrm>
              <a:off x="7816501" y="3224809"/>
              <a:ext cx="225648" cy="148789"/>
            </a:xfrm>
            <a:custGeom>
              <a:avLst/>
              <a:gdLst/>
              <a:ahLst/>
              <a:cxnLst/>
              <a:rect l="l" t="t" r="r" b="b"/>
              <a:pathLst>
                <a:path w="2610" h="1721" extrusionOk="0">
                  <a:moveTo>
                    <a:pt x="1670" y="1"/>
                  </a:moveTo>
                  <a:cubicBezTo>
                    <a:pt x="1620" y="1"/>
                    <a:pt x="1540" y="34"/>
                    <a:pt x="1444" y="107"/>
                  </a:cubicBezTo>
                  <a:cubicBezTo>
                    <a:pt x="1205" y="289"/>
                    <a:pt x="796" y="380"/>
                    <a:pt x="648" y="436"/>
                  </a:cubicBezTo>
                  <a:cubicBezTo>
                    <a:pt x="501" y="493"/>
                    <a:pt x="0" y="1266"/>
                    <a:pt x="0" y="1266"/>
                  </a:cubicBezTo>
                  <a:lnTo>
                    <a:pt x="398" y="1721"/>
                  </a:lnTo>
                  <a:lnTo>
                    <a:pt x="660" y="1471"/>
                  </a:lnTo>
                  <a:cubicBezTo>
                    <a:pt x="1057" y="1471"/>
                    <a:pt x="1455" y="1425"/>
                    <a:pt x="1830" y="1312"/>
                  </a:cubicBezTo>
                  <a:cubicBezTo>
                    <a:pt x="2421" y="1141"/>
                    <a:pt x="2410" y="936"/>
                    <a:pt x="2558" y="607"/>
                  </a:cubicBezTo>
                  <a:cubicBezTo>
                    <a:pt x="2609" y="486"/>
                    <a:pt x="2557" y="449"/>
                    <a:pt x="2471" y="449"/>
                  </a:cubicBezTo>
                  <a:cubicBezTo>
                    <a:pt x="2331" y="449"/>
                    <a:pt x="2103" y="550"/>
                    <a:pt x="2103" y="550"/>
                  </a:cubicBezTo>
                  <a:cubicBezTo>
                    <a:pt x="1956" y="584"/>
                    <a:pt x="1819" y="584"/>
                    <a:pt x="1671" y="584"/>
                  </a:cubicBezTo>
                  <a:cubicBezTo>
                    <a:pt x="1444" y="561"/>
                    <a:pt x="1069" y="550"/>
                    <a:pt x="1069" y="550"/>
                  </a:cubicBezTo>
                  <a:cubicBezTo>
                    <a:pt x="1137" y="516"/>
                    <a:pt x="1194" y="481"/>
                    <a:pt x="1262" y="448"/>
                  </a:cubicBezTo>
                  <a:cubicBezTo>
                    <a:pt x="1398" y="390"/>
                    <a:pt x="1546" y="357"/>
                    <a:pt x="1671" y="175"/>
                  </a:cubicBezTo>
                  <a:cubicBezTo>
                    <a:pt x="1750" y="63"/>
                    <a:pt x="1738" y="1"/>
                    <a:pt x="1670"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4"/>
            <p:cNvSpPr/>
            <p:nvPr/>
          </p:nvSpPr>
          <p:spPr>
            <a:xfrm>
              <a:off x="7811574" y="3219881"/>
              <a:ext cx="232996" cy="158645"/>
            </a:xfrm>
            <a:custGeom>
              <a:avLst/>
              <a:gdLst/>
              <a:ahLst/>
              <a:cxnLst/>
              <a:rect l="l" t="t" r="r" b="b"/>
              <a:pathLst>
                <a:path w="2695" h="1835" extrusionOk="0">
                  <a:moveTo>
                    <a:pt x="1728" y="118"/>
                  </a:moveTo>
                  <a:cubicBezTo>
                    <a:pt x="1728" y="129"/>
                    <a:pt x="1717" y="152"/>
                    <a:pt x="1683" y="197"/>
                  </a:cubicBezTo>
                  <a:cubicBezTo>
                    <a:pt x="1592" y="334"/>
                    <a:pt x="1478" y="379"/>
                    <a:pt x="1376" y="425"/>
                  </a:cubicBezTo>
                  <a:cubicBezTo>
                    <a:pt x="1353" y="437"/>
                    <a:pt x="1319" y="447"/>
                    <a:pt x="1296" y="459"/>
                  </a:cubicBezTo>
                  <a:cubicBezTo>
                    <a:pt x="1228" y="482"/>
                    <a:pt x="1160" y="516"/>
                    <a:pt x="1103" y="561"/>
                  </a:cubicBezTo>
                  <a:cubicBezTo>
                    <a:pt x="1080" y="573"/>
                    <a:pt x="1069" y="596"/>
                    <a:pt x="1080" y="618"/>
                  </a:cubicBezTo>
                  <a:cubicBezTo>
                    <a:pt x="1080" y="641"/>
                    <a:pt x="1103" y="664"/>
                    <a:pt x="1126" y="664"/>
                  </a:cubicBezTo>
                  <a:cubicBezTo>
                    <a:pt x="1126" y="664"/>
                    <a:pt x="1490" y="675"/>
                    <a:pt x="1728" y="698"/>
                  </a:cubicBezTo>
                  <a:cubicBezTo>
                    <a:pt x="1876" y="698"/>
                    <a:pt x="2024" y="687"/>
                    <a:pt x="2172" y="664"/>
                  </a:cubicBezTo>
                  <a:lnTo>
                    <a:pt x="2183" y="664"/>
                  </a:lnTo>
                  <a:cubicBezTo>
                    <a:pt x="2314" y="602"/>
                    <a:pt x="2459" y="561"/>
                    <a:pt x="2534" y="561"/>
                  </a:cubicBezTo>
                  <a:cubicBezTo>
                    <a:pt x="2557" y="561"/>
                    <a:pt x="2573" y="565"/>
                    <a:pt x="2581" y="573"/>
                  </a:cubicBezTo>
                  <a:cubicBezTo>
                    <a:pt x="2581" y="573"/>
                    <a:pt x="2581" y="596"/>
                    <a:pt x="2558" y="641"/>
                  </a:cubicBezTo>
                  <a:cubicBezTo>
                    <a:pt x="2536" y="698"/>
                    <a:pt x="2513" y="743"/>
                    <a:pt x="2501" y="788"/>
                  </a:cubicBezTo>
                  <a:cubicBezTo>
                    <a:pt x="2410" y="1028"/>
                    <a:pt x="2342" y="1175"/>
                    <a:pt x="1876" y="1311"/>
                  </a:cubicBezTo>
                  <a:cubicBezTo>
                    <a:pt x="1501" y="1425"/>
                    <a:pt x="1114" y="1482"/>
                    <a:pt x="728" y="1482"/>
                  </a:cubicBezTo>
                  <a:lnTo>
                    <a:pt x="717" y="1482"/>
                  </a:lnTo>
                  <a:cubicBezTo>
                    <a:pt x="705" y="1482"/>
                    <a:pt x="694" y="1482"/>
                    <a:pt x="682" y="1493"/>
                  </a:cubicBezTo>
                  <a:lnTo>
                    <a:pt x="455" y="1698"/>
                  </a:lnTo>
                  <a:lnTo>
                    <a:pt x="126" y="1323"/>
                  </a:lnTo>
                  <a:cubicBezTo>
                    <a:pt x="364" y="959"/>
                    <a:pt x="648" y="573"/>
                    <a:pt x="728" y="538"/>
                  </a:cubicBezTo>
                  <a:cubicBezTo>
                    <a:pt x="762" y="527"/>
                    <a:pt x="819" y="505"/>
                    <a:pt x="887" y="482"/>
                  </a:cubicBezTo>
                  <a:cubicBezTo>
                    <a:pt x="1080" y="425"/>
                    <a:pt x="1353" y="346"/>
                    <a:pt x="1535" y="209"/>
                  </a:cubicBezTo>
                  <a:cubicBezTo>
                    <a:pt x="1637" y="129"/>
                    <a:pt x="1705" y="118"/>
                    <a:pt x="1728" y="118"/>
                  </a:cubicBezTo>
                  <a:close/>
                  <a:moveTo>
                    <a:pt x="1736" y="0"/>
                  </a:moveTo>
                  <a:cubicBezTo>
                    <a:pt x="1669" y="0"/>
                    <a:pt x="1576" y="43"/>
                    <a:pt x="1467" y="129"/>
                  </a:cubicBezTo>
                  <a:cubicBezTo>
                    <a:pt x="1296" y="243"/>
                    <a:pt x="1046" y="323"/>
                    <a:pt x="853" y="379"/>
                  </a:cubicBezTo>
                  <a:cubicBezTo>
                    <a:pt x="785" y="402"/>
                    <a:pt x="728" y="425"/>
                    <a:pt x="682" y="437"/>
                  </a:cubicBezTo>
                  <a:cubicBezTo>
                    <a:pt x="535" y="505"/>
                    <a:pt x="103" y="1164"/>
                    <a:pt x="12" y="1301"/>
                  </a:cubicBezTo>
                  <a:cubicBezTo>
                    <a:pt x="0" y="1311"/>
                    <a:pt x="0" y="1346"/>
                    <a:pt x="23" y="1357"/>
                  </a:cubicBezTo>
                  <a:lnTo>
                    <a:pt x="421" y="1812"/>
                  </a:lnTo>
                  <a:cubicBezTo>
                    <a:pt x="421" y="1823"/>
                    <a:pt x="444" y="1834"/>
                    <a:pt x="455" y="1834"/>
                  </a:cubicBezTo>
                  <a:cubicBezTo>
                    <a:pt x="467" y="1834"/>
                    <a:pt x="489" y="1834"/>
                    <a:pt x="489" y="1823"/>
                  </a:cubicBezTo>
                  <a:lnTo>
                    <a:pt x="739" y="1584"/>
                  </a:lnTo>
                  <a:cubicBezTo>
                    <a:pt x="1137" y="1584"/>
                    <a:pt x="1523" y="1528"/>
                    <a:pt x="1910" y="1425"/>
                  </a:cubicBezTo>
                  <a:cubicBezTo>
                    <a:pt x="2422" y="1266"/>
                    <a:pt x="2501" y="1073"/>
                    <a:pt x="2604" y="834"/>
                  </a:cubicBezTo>
                  <a:cubicBezTo>
                    <a:pt x="2615" y="788"/>
                    <a:pt x="2638" y="743"/>
                    <a:pt x="2660" y="687"/>
                  </a:cubicBezTo>
                  <a:cubicBezTo>
                    <a:pt x="2695" y="607"/>
                    <a:pt x="2695" y="538"/>
                    <a:pt x="2649" y="493"/>
                  </a:cubicBezTo>
                  <a:cubicBezTo>
                    <a:pt x="2621" y="464"/>
                    <a:pt x="2576" y="454"/>
                    <a:pt x="2524" y="454"/>
                  </a:cubicBezTo>
                  <a:cubicBezTo>
                    <a:pt x="2391" y="454"/>
                    <a:pt x="2211" y="525"/>
                    <a:pt x="2137" y="550"/>
                  </a:cubicBezTo>
                  <a:cubicBezTo>
                    <a:pt x="2035" y="575"/>
                    <a:pt x="1933" y="588"/>
                    <a:pt x="1836" y="588"/>
                  </a:cubicBezTo>
                  <a:cubicBezTo>
                    <a:pt x="1804" y="588"/>
                    <a:pt x="1771" y="587"/>
                    <a:pt x="1740" y="584"/>
                  </a:cubicBezTo>
                  <a:cubicBezTo>
                    <a:pt x="1614" y="573"/>
                    <a:pt x="1455" y="573"/>
                    <a:pt x="1331" y="561"/>
                  </a:cubicBezTo>
                  <a:lnTo>
                    <a:pt x="1342" y="561"/>
                  </a:lnTo>
                  <a:lnTo>
                    <a:pt x="1410" y="527"/>
                  </a:lnTo>
                  <a:cubicBezTo>
                    <a:pt x="1523" y="482"/>
                    <a:pt x="1660" y="425"/>
                    <a:pt x="1774" y="255"/>
                  </a:cubicBezTo>
                  <a:cubicBezTo>
                    <a:pt x="1864" y="129"/>
                    <a:pt x="1842" y="61"/>
                    <a:pt x="1808" y="27"/>
                  </a:cubicBezTo>
                  <a:cubicBezTo>
                    <a:pt x="1790" y="9"/>
                    <a:pt x="1766" y="0"/>
                    <a:pt x="17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4"/>
            <p:cNvSpPr/>
            <p:nvPr/>
          </p:nvSpPr>
          <p:spPr>
            <a:xfrm>
              <a:off x="8007135" y="3254204"/>
              <a:ext cx="53170" cy="70288"/>
            </a:xfrm>
            <a:custGeom>
              <a:avLst/>
              <a:gdLst/>
              <a:ahLst/>
              <a:cxnLst/>
              <a:rect l="l" t="t" r="r" b="b"/>
              <a:pathLst>
                <a:path w="615" h="813" extrusionOk="0">
                  <a:moveTo>
                    <a:pt x="489" y="130"/>
                  </a:moveTo>
                  <a:cubicBezTo>
                    <a:pt x="489" y="153"/>
                    <a:pt x="478" y="221"/>
                    <a:pt x="444" y="323"/>
                  </a:cubicBezTo>
                  <a:cubicBezTo>
                    <a:pt x="387" y="482"/>
                    <a:pt x="274" y="619"/>
                    <a:pt x="125" y="687"/>
                  </a:cubicBezTo>
                  <a:cubicBezTo>
                    <a:pt x="125" y="664"/>
                    <a:pt x="125" y="642"/>
                    <a:pt x="148" y="596"/>
                  </a:cubicBezTo>
                  <a:cubicBezTo>
                    <a:pt x="216" y="437"/>
                    <a:pt x="319" y="290"/>
                    <a:pt x="444" y="164"/>
                  </a:cubicBezTo>
                  <a:cubicBezTo>
                    <a:pt x="466" y="141"/>
                    <a:pt x="478" y="130"/>
                    <a:pt x="489" y="130"/>
                  </a:cubicBezTo>
                  <a:close/>
                  <a:moveTo>
                    <a:pt x="512" y="0"/>
                  </a:moveTo>
                  <a:cubicBezTo>
                    <a:pt x="466" y="0"/>
                    <a:pt x="415" y="42"/>
                    <a:pt x="365" y="85"/>
                  </a:cubicBezTo>
                  <a:cubicBezTo>
                    <a:pt x="239" y="221"/>
                    <a:pt x="125" y="381"/>
                    <a:pt x="46" y="551"/>
                  </a:cubicBezTo>
                  <a:cubicBezTo>
                    <a:pt x="12" y="631"/>
                    <a:pt x="1" y="699"/>
                    <a:pt x="24" y="744"/>
                  </a:cubicBezTo>
                  <a:cubicBezTo>
                    <a:pt x="34" y="778"/>
                    <a:pt x="57" y="801"/>
                    <a:pt x="80" y="801"/>
                  </a:cubicBezTo>
                  <a:cubicBezTo>
                    <a:pt x="80" y="813"/>
                    <a:pt x="92" y="813"/>
                    <a:pt x="103" y="813"/>
                  </a:cubicBezTo>
                  <a:cubicBezTo>
                    <a:pt x="103" y="813"/>
                    <a:pt x="114" y="813"/>
                    <a:pt x="114" y="801"/>
                  </a:cubicBezTo>
                  <a:cubicBezTo>
                    <a:pt x="319" y="733"/>
                    <a:pt x="478" y="562"/>
                    <a:pt x="546" y="358"/>
                  </a:cubicBezTo>
                  <a:cubicBezTo>
                    <a:pt x="615" y="141"/>
                    <a:pt x="615" y="50"/>
                    <a:pt x="557" y="17"/>
                  </a:cubicBezTo>
                  <a:cubicBezTo>
                    <a:pt x="543" y="5"/>
                    <a:pt x="528" y="0"/>
                    <a:pt x="5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4"/>
            <p:cNvSpPr/>
            <p:nvPr/>
          </p:nvSpPr>
          <p:spPr>
            <a:xfrm>
              <a:off x="7981631" y="3250054"/>
              <a:ext cx="59913" cy="74784"/>
            </a:xfrm>
            <a:custGeom>
              <a:avLst/>
              <a:gdLst/>
              <a:ahLst/>
              <a:cxnLst/>
              <a:rect l="l" t="t" r="r" b="b"/>
              <a:pathLst>
                <a:path w="693" h="865" extrusionOk="0">
                  <a:moveTo>
                    <a:pt x="597" y="0"/>
                  </a:moveTo>
                  <a:cubicBezTo>
                    <a:pt x="588" y="0"/>
                    <a:pt x="579" y="2"/>
                    <a:pt x="569" y="7"/>
                  </a:cubicBezTo>
                  <a:cubicBezTo>
                    <a:pt x="455" y="65"/>
                    <a:pt x="420" y="88"/>
                    <a:pt x="273" y="394"/>
                  </a:cubicBezTo>
                  <a:cubicBezTo>
                    <a:pt x="125" y="701"/>
                    <a:pt x="0" y="826"/>
                    <a:pt x="91" y="861"/>
                  </a:cubicBezTo>
                  <a:cubicBezTo>
                    <a:pt x="104" y="863"/>
                    <a:pt x="118" y="864"/>
                    <a:pt x="132" y="864"/>
                  </a:cubicBezTo>
                  <a:cubicBezTo>
                    <a:pt x="178" y="864"/>
                    <a:pt x="226" y="850"/>
                    <a:pt x="261" y="815"/>
                  </a:cubicBezTo>
                  <a:cubicBezTo>
                    <a:pt x="261" y="815"/>
                    <a:pt x="289" y="833"/>
                    <a:pt x="331" y="833"/>
                  </a:cubicBezTo>
                  <a:cubicBezTo>
                    <a:pt x="395" y="833"/>
                    <a:pt x="492" y="791"/>
                    <a:pt x="569" y="576"/>
                  </a:cubicBezTo>
                  <a:cubicBezTo>
                    <a:pt x="693" y="255"/>
                    <a:pt x="685" y="0"/>
                    <a:pt x="597"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4"/>
            <p:cNvSpPr/>
            <p:nvPr/>
          </p:nvSpPr>
          <p:spPr>
            <a:xfrm>
              <a:off x="7980594" y="3245386"/>
              <a:ext cx="66916" cy="83948"/>
            </a:xfrm>
            <a:custGeom>
              <a:avLst/>
              <a:gdLst/>
              <a:ahLst/>
              <a:cxnLst/>
              <a:rect l="l" t="t" r="r" b="b"/>
              <a:pathLst>
                <a:path w="774" h="971" extrusionOk="0">
                  <a:moveTo>
                    <a:pt x="603" y="107"/>
                  </a:moveTo>
                  <a:lnTo>
                    <a:pt x="603" y="107"/>
                  </a:lnTo>
                  <a:cubicBezTo>
                    <a:pt x="626" y="130"/>
                    <a:pt x="649" y="323"/>
                    <a:pt x="535" y="619"/>
                  </a:cubicBezTo>
                  <a:cubicBezTo>
                    <a:pt x="478" y="766"/>
                    <a:pt x="410" y="812"/>
                    <a:pt x="376" y="824"/>
                  </a:cubicBezTo>
                  <a:cubicBezTo>
                    <a:pt x="361" y="831"/>
                    <a:pt x="348" y="834"/>
                    <a:pt x="338" y="834"/>
                  </a:cubicBezTo>
                  <a:cubicBezTo>
                    <a:pt x="318" y="834"/>
                    <a:pt x="308" y="824"/>
                    <a:pt x="308" y="824"/>
                  </a:cubicBezTo>
                  <a:cubicBezTo>
                    <a:pt x="296" y="818"/>
                    <a:pt x="285" y="815"/>
                    <a:pt x="274" y="815"/>
                  </a:cubicBezTo>
                  <a:cubicBezTo>
                    <a:pt x="262" y="815"/>
                    <a:pt x="251" y="818"/>
                    <a:pt x="240" y="824"/>
                  </a:cubicBezTo>
                  <a:cubicBezTo>
                    <a:pt x="214" y="849"/>
                    <a:pt x="188" y="862"/>
                    <a:pt x="158" y="862"/>
                  </a:cubicBezTo>
                  <a:cubicBezTo>
                    <a:pt x="148" y="862"/>
                    <a:pt x="137" y="860"/>
                    <a:pt x="126" y="857"/>
                  </a:cubicBezTo>
                  <a:cubicBezTo>
                    <a:pt x="137" y="835"/>
                    <a:pt x="171" y="778"/>
                    <a:pt x="194" y="733"/>
                  </a:cubicBezTo>
                  <a:cubicBezTo>
                    <a:pt x="240" y="664"/>
                    <a:pt x="285" y="574"/>
                    <a:pt x="341" y="471"/>
                  </a:cubicBezTo>
                  <a:cubicBezTo>
                    <a:pt x="478" y="175"/>
                    <a:pt x="501" y="164"/>
                    <a:pt x="603" y="107"/>
                  </a:cubicBezTo>
                  <a:close/>
                  <a:moveTo>
                    <a:pt x="617" y="0"/>
                  </a:moveTo>
                  <a:cubicBezTo>
                    <a:pt x="599" y="0"/>
                    <a:pt x="578" y="6"/>
                    <a:pt x="558" y="16"/>
                  </a:cubicBezTo>
                  <a:cubicBezTo>
                    <a:pt x="421" y="84"/>
                    <a:pt x="387" y="107"/>
                    <a:pt x="240" y="425"/>
                  </a:cubicBezTo>
                  <a:cubicBezTo>
                    <a:pt x="194" y="528"/>
                    <a:pt x="137" y="607"/>
                    <a:pt x="103" y="675"/>
                  </a:cubicBezTo>
                  <a:cubicBezTo>
                    <a:pt x="35" y="789"/>
                    <a:pt x="0" y="857"/>
                    <a:pt x="23" y="915"/>
                  </a:cubicBezTo>
                  <a:cubicBezTo>
                    <a:pt x="23" y="925"/>
                    <a:pt x="46" y="948"/>
                    <a:pt x="91" y="971"/>
                  </a:cubicBezTo>
                  <a:lnTo>
                    <a:pt x="137" y="971"/>
                  </a:lnTo>
                  <a:cubicBezTo>
                    <a:pt x="194" y="971"/>
                    <a:pt x="240" y="960"/>
                    <a:pt x="285" y="937"/>
                  </a:cubicBezTo>
                  <a:cubicBezTo>
                    <a:pt x="300" y="937"/>
                    <a:pt x="325" y="942"/>
                    <a:pt x="357" y="942"/>
                  </a:cubicBezTo>
                  <a:cubicBezTo>
                    <a:pt x="373" y="942"/>
                    <a:pt x="391" y="941"/>
                    <a:pt x="410" y="937"/>
                  </a:cubicBezTo>
                  <a:cubicBezTo>
                    <a:pt x="501" y="903"/>
                    <a:pt x="581" y="812"/>
                    <a:pt x="637" y="653"/>
                  </a:cubicBezTo>
                  <a:cubicBezTo>
                    <a:pt x="728" y="414"/>
                    <a:pt x="773" y="119"/>
                    <a:pt x="672" y="28"/>
                  </a:cubicBezTo>
                  <a:cubicBezTo>
                    <a:pt x="659" y="9"/>
                    <a:pt x="640" y="0"/>
                    <a:pt x="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4"/>
            <p:cNvSpPr/>
            <p:nvPr/>
          </p:nvSpPr>
          <p:spPr>
            <a:xfrm>
              <a:off x="7858692" y="3257662"/>
              <a:ext cx="178962" cy="78588"/>
            </a:xfrm>
            <a:custGeom>
              <a:avLst/>
              <a:gdLst/>
              <a:ahLst/>
              <a:cxnLst/>
              <a:rect l="l" t="t" r="r" b="b"/>
              <a:pathLst>
                <a:path w="2070" h="909" extrusionOk="0">
                  <a:moveTo>
                    <a:pt x="1942" y="0"/>
                  </a:moveTo>
                  <a:cubicBezTo>
                    <a:pt x="1802" y="0"/>
                    <a:pt x="1377" y="613"/>
                    <a:pt x="1377" y="613"/>
                  </a:cubicBezTo>
                  <a:cubicBezTo>
                    <a:pt x="1081" y="556"/>
                    <a:pt x="774" y="511"/>
                    <a:pt x="467" y="488"/>
                  </a:cubicBezTo>
                  <a:cubicBezTo>
                    <a:pt x="217" y="488"/>
                    <a:pt x="1" y="864"/>
                    <a:pt x="1" y="864"/>
                  </a:cubicBezTo>
                  <a:lnTo>
                    <a:pt x="1445" y="909"/>
                  </a:lnTo>
                  <a:cubicBezTo>
                    <a:pt x="1547" y="874"/>
                    <a:pt x="1570" y="864"/>
                    <a:pt x="1683" y="727"/>
                  </a:cubicBezTo>
                  <a:cubicBezTo>
                    <a:pt x="1797" y="591"/>
                    <a:pt x="2070" y="113"/>
                    <a:pt x="1968" y="10"/>
                  </a:cubicBezTo>
                  <a:cubicBezTo>
                    <a:pt x="1961" y="4"/>
                    <a:pt x="1952" y="0"/>
                    <a:pt x="1942"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4"/>
            <p:cNvSpPr/>
            <p:nvPr/>
          </p:nvSpPr>
          <p:spPr>
            <a:xfrm>
              <a:off x="7852813" y="3252648"/>
              <a:ext cx="191757" cy="87579"/>
            </a:xfrm>
            <a:custGeom>
              <a:avLst/>
              <a:gdLst/>
              <a:ahLst/>
              <a:cxnLst/>
              <a:rect l="l" t="t" r="r" b="b"/>
              <a:pathLst>
                <a:path w="2218" h="1013" extrusionOk="0">
                  <a:moveTo>
                    <a:pt x="1990" y="0"/>
                  </a:moveTo>
                  <a:cubicBezTo>
                    <a:pt x="1842" y="12"/>
                    <a:pt x="1536" y="432"/>
                    <a:pt x="1422" y="603"/>
                  </a:cubicBezTo>
                  <a:cubicBezTo>
                    <a:pt x="1126" y="558"/>
                    <a:pt x="831" y="523"/>
                    <a:pt x="535" y="500"/>
                  </a:cubicBezTo>
                  <a:cubicBezTo>
                    <a:pt x="262" y="500"/>
                    <a:pt x="35" y="876"/>
                    <a:pt x="23" y="887"/>
                  </a:cubicBezTo>
                  <a:cubicBezTo>
                    <a:pt x="1" y="922"/>
                    <a:pt x="12" y="944"/>
                    <a:pt x="35" y="967"/>
                  </a:cubicBezTo>
                  <a:cubicBezTo>
                    <a:pt x="44" y="970"/>
                    <a:pt x="53" y="971"/>
                    <a:pt x="62" y="971"/>
                  </a:cubicBezTo>
                  <a:cubicBezTo>
                    <a:pt x="85" y="971"/>
                    <a:pt x="106" y="961"/>
                    <a:pt x="114" y="944"/>
                  </a:cubicBezTo>
                  <a:cubicBezTo>
                    <a:pt x="171" y="853"/>
                    <a:pt x="353" y="603"/>
                    <a:pt x="535" y="603"/>
                  </a:cubicBezTo>
                  <a:cubicBezTo>
                    <a:pt x="831" y="626"/>
                    <a:pt x="1137" y="671"/>
                    <a:pt x="1433" y="717"/>
                  </a:cubicBezTo>
                  <a:cubicBezTo>
                    <a:pt x="1439" y="720"/>
                    <a:pt x="1445" y="721"/>
                    <a:pt x="1451" y="721"/>
                  </a:cubicBezTo>
                  <a:cubicBezTo>
                    <a:pt x="1467" y="721"/>
                    <a:pt x="1482" y="711"/>
                    <a:pt x="1490" y="694"/>
                  </a:cubicBezTo>
                  <a:cubicBezTo>
                    <a:pt x="1695" y="399"/>
                    <a:pt x="1922" y="137"/>
                    <a:pt x="2001" y="114"/>
                  </a:cubicBezTo>
                  <a:lnTo>
                    <a:pt x="2001" y="114"/>
                  </a:lnTo>
                  <a:cubicBezTo>
                    <a:pt x="2036" y="194"/>
                    <a:pt x="1842" y="603"/>
                    <a:pt x="1718" y="751"/>
                  </a:cubicBezTo>
                  <a:cubicBezTo>
                    <a:pt x="1592" y="876"/>
                    <a:pt x="1592" y="887"/>
                    <a:pt x="1501" y="910"/>
                  </a:cubicBezTo>
                  <a:cubicBezTo>
                    <a:pt x="1478" y="922"/>
                    <a:pt x="1456" y="944"/>
                    <a:pt x="1467" y="978"/>
                  </a:cubicBezTo>
                  <a:cubicBezTo>
                    <a:pt x="1467" y="1001"/>
                    <a:pt x="1490" y="1012"/>
                    <a:pt x="1513" y="1012"/>
                  </a:cubicBezTo>
                  <a:lnTo>
                    <a:pt x="1536" y="1012"/>
                  </a:lnTo>
                  <a:cubicBezTo>
                    <a:pt x="1649" y="978"/>
                    <a:pt x="1672" y="955"/>
                    <a:pt x="1797" y="819"/>
                  </a:cubicBezTo>
                  <a:cubicBezTo>
                    <a:pt x="1877" y="728"/>
                    <a:pt x="2218" y="182"/>
                    <a:pt x="2070" y="23"/>
                  </a:cubicBezTo>
                  <a:cubicBezTo>
                    <a:pt x="2047" y="12"/>
                    <a:pt x="2024" y="0"/>
                    <a:pt x="19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4"/>
            <p:cNvSpPr/>
            <p:nvPr/>
          </p:nvSpPr>
          <p:spPr>
            <a:xfrm>
              <a:off x="7196272" y="3888697"/>
              <a:ext cx="69856" cy="37349"/>
            </a:xfrm>
            <a:custGeom>
              <a:avLst/>
              <a:gdLst/>
              <a:ahLst/>
              <a:cxnLst/>
              <a:rect l="l" t="t" r="r" b="b"/>
              <a:pathLst>
                <a:path w="808" h="432" extrusionOk="0">
                  <a:moveTo>
                    <a:pt x="69" y="1"/>
                  </a:moveTo>
                  <a:cubicBezTo>
                    <a:pt x="51" y="1"/>
                    <a:pt x="31" y="17"/>
                    <a:pt x="23" y="33"/>
                  </a:cubicBezTo>
                  <a:cubicBezTo>
                    <a:pt x="0" y="55"/>
                    <a:pt x="12" y="90"/>
                    <a:pt x="46" y="101"/>
                  </a:cubicBezTo>
                  <a:lnTo>
                    <a:pt x="717" y="431"/>
                  </a:lnTo>
                  <a:lnTo>
                    <a:pt x="740" y="431"/>
                  </a:lnTo>
                  <a:cubicBezTo>
                    <a:pt x="763" y="431"/>
                    <a:pt x="785" y="419"/>
                    <a:pt x="796" y="397"/>
                  </a:cubicBezTo>
                  <a:cubicBezTo>
                    <a:pt x="808" y="374"/>
                    <a:pt x="796" y="340"/>
                    <a:pt x="763" y="328"/>
                  </a:cubicBezTo>
                  <a:lnTo>
                    <a:pt x="91" y="10"/>
                  </a:lnTo>
                  <a:cubicBezTo>
                    <a:pt x="85" y="3"/>
                    <a:pt x="77" y="1"/>
                    <a:pt x="69" y="1"/>
                  </a:cubicBezTo>
                  <a:close/>
                </a:path>
              </a:pathLst>
            </a:custGeom>
            <a:solidFill>
              <a:srgbClr val="7D7D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82"/>
        <p:cNvGrpSpPr/>
        <p:nvPr/>
      </p:nvGrpSpPr>
      <p:grpSpPr>
        <a:xfrm>
          <a:off x="0" y="0"/>
          <a:ext cx="0" cy="0"/>
          <a:chOff x="0" y="0"/>
          <a:chExt cx="0" cy="0"/>
        </a:xfrm>
      </p:grpSpPr>
      <p:sp>
        <p:nvSpPr>
          <p:cNvPr id="683" name="Google Shape;683;p34"/>
          <p:cNvSpPr/>
          <p:nvPr/>
        </p:nvSpPr>
        <p:spPr>
          <a:xfrm>
            <a:off x="3679832" y="1091991"/>
            <a:ext cx="1784320" cy="1418809"/>
          </a:xfrm>
          <a:custGeom>
            <a:avLst/>
            <a:gdLst/>
            <a:ahLst/>
            <a:cxnLst/>
            <a:rect l="l" t="t" r="r" b="b"/>
            <a:pathLst>
              <a:path w="237119" h="188546" extrusionOk="0">
                <a:moveTo>
                  <a:pt x="134694" y="1"/>
                </a:moveTo>
                <a:cubicBezTo>
                  <a:pt x="121175" y="1"/>
                  <a:pt x="103087" y="2692"/>
                  <a:pt x="85126" y="13546"/>
                </a:cubicBezTo>
                <a:cubicBezTo>
                  <a:pt x="49377" y="35063"/>
                  <a:pt x="31255" y="75189"/>
                  <a:pt x="15574" y="107416"/>
                </a:cubicBezTo>
                <a:cubicBezTo>
                  <a:pt x="1" y="139517"/>
                  <a:pt x="8639" y="171131"/>
                  <a:pt x="35759" y="184380"/>
                </a:cubicBezTo>
                <a:cubicBezTo>
                  <a:pt x="41840" y="187367"/>
                  <a:pt x="47495" y="188546"/>
                  <a:pt x="53043" y="188546"/>
                </a:cubicBezTo>
                <a:cubicBezTo>
                  <a:pt x="72121" y="188546"/>
                  <a:pt x="89927" y="174608"/>
                  <a:pt x="119415" y="172347"/>
                </a:cubicBezTo>
                <a:cubicBezTo>
                  <a:pt x="157469" y="169429"/>
                  <a:pt x="167683" y="174166"/>
                  <a:pt x="199424" y="151793"/>
                </a:cubicBezTo>
                <a:cubicBezTo>
                  <a:pt x="231155" y="129546"/>
                  <a:pt x="237118" y="80296"/>
                  <a:pt x="212556" y="45277"/>
                </a:cubicBezTo>
                <a:cubicBezTo>
                  <a:pt x="187868" y="10258"/>
                  <a:pt x="156866" y="2602"/>
                  <a:pt x="156866" y="2602"/>
                </a:cubicBezTo>
                <a:cubicBezTo>
                  <a:pt x="156866" y="2602"/>
                  <a:pt x="147988" y="1"/>
                  <a:pt x="134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4"/>
          <p:cNvSpPr txBox="1">
            <a:spLocks noGrp="1"/>
          </p:cNvSpPr>
          <p:nvPr>
            <p:ph type="title"/>
          </p:nvPr>
        </p:nvSpPr>
        <p:spPr>
          <a:xfrm>
            <a:off x="1951050" y="2536900"/>
            <a:ext cx="5241900" cy="8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Solution: Prediction Pipeline using ML</a:t>
            </a:r>
            <a:endParaRPr dirty="0"/>
          </a:p>
        </p:txBody>
      </p:sp>
      <p:sp>
        <p:nvSpPr>
          <p:cNvPr id="685" name="Google Shape;685;p34"/>
          <p:cNvSpPr txBox="1">
            <a:spLocks noGrp="1"/>
          </p:cNvSpPr>
          <p:nvPr>
            <p:ph type="title" idx="2"/>
          </p:nvPr>
        </p:nvSpPr>
        <p:spPr>
          <a:xfrm>
            <a:off x="3270900" y="1254835"/>
            <a:ext cx="26022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02</a:t>
            </a:r>
            <a:endParaRPr dirty="0"/>
          </a:p>
        </p:txBody>
      </p:sp>
      <p:sp>
        <p:nvSpPr>
          <p:cNvPr id="686" name="Google Shape;686;p34"/>
          <p:cNvSpPr txBox="1">
            <a:spLocks noGrp="1"/>
          </p:cNvSpPr>
          <p:nvPr>
            <p:ph type="subTitle" idx="1"/>
          </p:nvPr>
        </p:nvSpPr>
        <p:spPr>
          <a:xfrm>
            <a:off x="3358050" y="3473218"/>
            <a:ext cx="2427900" cy="3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FFEED3"/>
              </a:buClr>
              <a:buSzPts val="1100"/>
              <a:buFont typeface="Arial"/>
              <a:buNone/>
            </a:pPr>
            <a:r>
              <a:rPr lang="en" dirty="0"/>
              <a:t>Create prediction pipeline</a:t>
            </a:r>
            <a:endParaRPr dirty="0"/>
          </a:p>
        </p:txBody>
      </p:sp>
      <p:grpSp>
        <p:nvGrpSpPr>
          <p:cNvPr id="687" name="Google Shape;687;p34"/>
          <p:cNvGrpSpPr/>
          <p:nvPr/>
        </p:nvGrpSpPr>
        <p:grpSpPr>
          <a:xfrm rot="1624084">
            <a:off x="7004130" y="2412113"/>
            <a:ext cx="3600069" cy="2225613"/>
            <a:chOff x="6999975" y="885875"/>
            <a:chExt cx="3349431" cy="2022525"/>
          </a:xfrm>
        </p:grpSpPr>
        <p:sp>
          <p:nvSpPr>
            <p:cNvPr id="688" name="Google Shape;688;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9" name="Google Shape;689;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0" name="Google Shape;690;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1" name="Google Shape;691;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 name="Google Shape;692;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 name="Google Shape;693;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 name="Google Shape;694;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 name="Google Shape;695;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 name="Google Shape;696;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 name="Google Shape;697;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8" name="Google Shape;698;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0" name="Google Shape;700;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1" name="Google Shape;701;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2" name="Google Shape;702;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3" name="Google Shape;703;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4" name="Google Shape;704;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5" name="Google Shape;705;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7" name="Google Shape;707;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8" name="Google Shape;708;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9" name="Google Shape;709;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0" name="Google Shape;710;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3" name="Google Shape;713;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4" name="Google Shape;714;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 name="Google Shape;715;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 name="Google Shape;716;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 name="Google Shape;717;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8" name="Google Shape;718;p34"/>
            <p:cNvSpPr/>
            <p:nvPr/>
          </p:nvSpPr>
          <p:spPr>
            <a:xfrm>
              <a:off x="8354074" y="2233504"/>
              <a:ext cx="1995332"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9" name="Google Shape;719;p34"/>
            <p:cNvSpPr/>
            <p:nvPr/>
          </p:nvSpPr>
          <p:spPr>
            <a:xfrm>
              <a:off x="8349700" y="2229113"/>
              <a:ext cx="1999442"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0" name="Google Shape;720;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1" name="Google Shape;721;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722" name="Google Shape;722;p34"/>
          <p:cNvGrpSpPr/>
          <p:nvPr/>
        </p:nvGrpSpPr>
        <p:grpSpPr>
          <a:xfrm rot="1410844" flipH="1">
            <a:off x="-148588" y="112517"/>
            <a:ext cx="2850043" cy="2205491"/>
            <a:chOff x="6999975" y="885875"/>
            <a:chExt cx="2685625" cy="2022525"/>
          </a:xfrm>
        </p:grpSpPr>
        <p:sp>
          <p:nvSpPr>
            <p:cNvPr id="723" name="Google Shape;723;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8354075" y="2233500"/>
              <a:ext cx="1327125"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8349700" y="2229125"/>
              <a:ext cx="1335900"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3674805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804"/>
        <p:cNvGrpSpPr/>
        <p:nvPr/>
      </p:nvGrpSpPr>
      <p:grpSpPr>
        <a:xfrm>
          <a:off x="0" y="0"/>
          <a:ext cx="0" cy="0"/>
          <a:chOff x="0" y="0"/>
          <a:chExt cx="0" cy="0"/>
        </a:xfrm>
      </p:grpSpPr>
      <p:sp>
        <p:nvSpPr>
          <p:cNvPr id="2805" name="Google Shape;2805;p55"/>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rot="-1791326">
            <a:off x="2120421" y="1313247"/>
            <a:ext cx="77137" cy="154164"/>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Project Stages</a:t>
            </a:r>
            <a:endParaRPr/>
          </a:p>
        </p:txBody>
      </p:sp>
      <p:sp>
        <p:nvSpPr>
          <p:cNvPr id="2808" name="Google Shape;2808;p55"/>
          <p:cNvSpPr/>
          <p:nvPr/>
        </p:nvSpPr>
        <p:spPr>
          <a:xfrm>
            <a:off x="862113" y="1876050"/>
            <a:ext cx="7419300" cy="339300"/>
          </a:xfrm>
          <a:prstGeom prst="rect">
            <a:avLst/>
          </a:prstGeom>
          <a:no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09" name="Google Shape;2809;p55"/>
          <p:cNvCxnSpPr/>
          <p:nvPr/>
        </p:nvCxnSpPr>
        <p:spPr>
          <a:xfrm rot="10800000">
            <a:off x="1789597" y="1870500"/>
            <a:ext cx="0" cy="1707300"/>
          </a:xfrm>
          <a:prstGeom prst="straightConnector1">
            <a:avLst/>
          </a:prstGeom>
          <a:noFill/>
          <a:ln w="19050" cap="flat" cmpd="sng">
            <a:solidFill>
              <a:schemeClr val="accent6"/>
            </a:solidFill>
            <a:prstDash val="solid"/>
            <a:round/>
            <a:headEnd type="none" w="med" len="med"/>
            <a:tailEnd type="none" w="med" len="med"/>
          </a:ln>
        </p:spPr>
      </p:cxnSp>
      <p:cxnSp>
        <p:nvCxnSpPr>
          <p:cNvPr id="2810" name="Google Shape;2810;p55"/>
          <p:cNvCxnSpPr/>
          <p:nvPr/>
        </p:nvCxnSpPr>
        <p:spPr>
          <a:xfrm rot="10800000">
            <a:off x="2717069" y="1870500"/>
            <a:ext cx="0" cy="1707300"/>
          </a:xfrm>
          <a:prstGeom prst="straightConnector1">
            <a:avLst/>
          </a:prstGeom>
          <a:noFill/>
          <a:ln w="19050" cap="flat" cmpd="sng">
            <a:solidFill>
              <a:schemeClr val="accent6"/>
            </a:solidFill>
            <a:prstDash val="solid"/>
            <a:round/>
            <a:headEnd type="none" w="med" len="med"/>
            <a:tailEnd type="none" w="med" len="med"/>
          </a:ln>
        </p:spPr>
      </p:cxnSp>
      <p:cxnSp>
        <p:nvCxnSpPr>
          <p:cNvPr id="2811" name="Google Shape;2811;p55"/>
          <p:cNvCxnSpPr/>
          <p:nvPr/>
        </p:nvCxnSpPr>
        <p:spPr>
          <a:xfrm rot="10800000">
            <a:off x="3644541" y="1870500"/>
            <a:ext cx="0" cy="1707300"/>
          </a:xfrm>
          <a:prstGeom prst="straightConnector1">
            <a:avLst/>
          </a:prstGeom>
          <a:noFill/>
          <a:ln w="19050" cap="flat" cmpd="sng">
            <a:solidFill>
              <a:schemeClr val="accent6"/>
            </a:solidFill>
            <a:prstDash val="solid"/>
            <a:round/>
            <a:headEnd type="none" w="med" len="med"/>
            <a:tailEnd type="none" w="med" len="med"/>
          </a:ln>
        </p:spPr>
      </p:cxnSp>
      <p:cxnSp>
        <p:nvCxnSpPr>
          <p:cNvPr id="2812" name="Google Shape;2812;p55"/>
          <p:cNvCxnSpPr/>
          <p:nvPr/>
        </p:nvCxnSpPr>
        <p:spPr>
          <a:xfrm rot="10800000">
            <a:off x="4572013" y="1870500"/>
            <a:ext cx="0" cy="1707300"/>
          </a:xfrm>
          <a:prstGeom prst="straightConnector1">
            <a:avLst/>
          </a:prstGeom>
          <a:noFill/>
          <a:ln w="19050" cap="flat" cmpd="sng">
            <a:solidFill>
              <a:schemeClr val="accent6"/>
            </a:solidFill>
            <a:prstDash val="solid"/>
            <a:round/>
            <a:headEnd type="none" w="med" len="med"/>
            <a:tailEnd type="none" w="med" len="med"/>
          </a:ln>
        </p:spPr>
      </p:cxnSp>
      <p:cxnSp>
        <p:nvCxnSpPr>
          <p:cNvPr id="2813" name="Google Shape;2813;p55"/>
          <p:cNvCxnSpPr/>
          <p:nvPr/>
        </p:nvCxnSpPr>
        <p:spPr>
          <a:xfrm rot="10800000">
            <a:off x="5499484" y="1870500"/>
            <a:ext cx="0" cy="1707300"/>
          </a:xfrm>
          <a:prstGeom prst="straightConnector1">
            <a:avLst/>
          </a:prstGeom>
          <a:noFill/>
          <a:ln w="19050" cap="flat" cmpd="sng">
            <a:solidFill>
              <a:schemeClr val="accent6"/>
            </a:solidFill>
            <a:prstDash val="solid"/>
            <a:round/>
            <a:headEnd type="none" w="med" len="med"/>
            <a:tailEnd type="none" w="med" len="med"/>
          </a:ln>
        </p:spPr>
      </p:cxnSp>
      <p:cxnSp>
        <p:nvCxnSpPr>
          <p:cNvPr id="2814" name="Google Shape;2814;p55"/>
          <p:cNvCxnSpPr/>
          <p:nvPr/>
        </p:nvCxnSpPr>
        <p:spPr>
          <a:xfrm rot="10800000">
            <a:off x="6426956" y="1870500"/>
            <a:ext cx="0" cy="1707300"/>
          </a:xfrm>
          <a:prstGeom prst="straightConnector1">
            <a:avLst/>
          </a:prstGeom>
          <a:noFill/>
          <a:ln w="19050" cap="flat" cmpd="sng">
            <a:solidFill>
              <a:schemeClr val="accent6"/>
            </a:solidFill>
            <a:prstDash val="solid"/>
            <a:round/>
            <a:headEnd type="none" w="med" len="med"/>
            <a:tailEnd type="none" w="med" len="med"/>
          </a:ln>
        </p:spPr>
      </p:cxnSp>
      <p:cxnSp>
        <p:nvCxnSpPr>
          <p:cNvPr id="2815" name="Google Shape;2815;p55"/>
          <p:cNvCxnSpPr/>
          <p:nvPr/>
        </p:nvCxnSpPr>
        <p:spPr>
          <a:xfrm rot="10800000">
            <a:off x="7354428" y="1870500"/>
            <a:ext cx="0" cy="1707300"/>
          </a:xfrm>
          <a:prstGeom prst="straightConnector1">
            <a:avLst/>
          </a:prstGeom>
          <a:noFill/>
          <a:ln w="19050" cap="flat" cmpd="sng">
            <a:solidFill>
              <a:schemeClr val="accent6"/>
            </a:solidFill>
            <a:prstDash val="solid"/>
            <a:round/>
            <a:headEnd type="none" w="med" len="med"/>
            <a:tailEnd type="none" w="med" len="med"/>
          </a:ln>
        </p:spPr>
      </p:cxnSp>
      <p:cxnSp>
        <p:nvCxnSpPr>
          <p:cNvPr id="2816" name="Google Shape;2816;p55"/>
          <p:cNvCxnSpPr/>
          <p:nvPr/>
        </p:nvCxnSpPr>
        <p:spPr>
          <a:xfrm rot="10800000">
            <a:off x="862125" y="1870500"/>
            <a:ext cx="0" cy="1707300"/>
          </a:xfrm>
          <a:prstGeom prst="straightConnector1">
            <a:avLst/>
          </a:prstGeom>
          <a:noFill/>
          <a:ln w="19050" cap="flat" cmpd="sng">
            <a:solidFill>
              <a:schemeClr val="accent6"/>
            </a:solidFill>
            <a:prstDash val="solid"/>
            <a:round/>
            <a:headEnd type="none" w="med" len="med"/>
            <a:tailEnd type="none" w="med" len="med"/>
          </a:ln>
        </p:spPr>
      </p:cxnSp>
      <p:cxnSp>
        <p:nvCxnSpPr>
          <p:cNvPr id="2817" name="Google Shape;2817;p55"/>
          <p:cNvCxnSpPr/>
          <p:nvPr/>
        </p:nvCxnSpPr>
        <p:spPr>
          <a:xfrm rot="10800000">
            <a:off x="8281900" y="1870500"/>
            <a:ext cx="0" cy="1707300"/>
          </a:xfrm>
          <a:prstGeom prst="straightConnector1">
            <a:avLst/>
          </a:prstGeom>
          <a:noFill/>
          <a:ln w="19050" cap="flat" cmpd="sng">
            <a:solidFill>
              <a:schemeClr val="accent6"/>
            </a:solidFill>
            <a:prstDash val="solid"/>
            <a:round/>
            <a:headEnd type="none" w="med" len="med"/>
            <a:tailEnd type="none" w="med" len="med"/>
          </a:ln>
        </p:spPr>
      </p:cxnSp>
      <p:sp>
        <p:nvSpPr>
          <p:cNvPr id="2818" name="Google Shape;2818;p55"/>
          <p:cNvSpPr txBox="1"/>
          <p:nvPr/>
        </p:nvSpPr>
        <p:spPr>
          <a:xfrm>
            <a:off x="862125" y="1917150"/>
            <a:ext cx="927300" cy="25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ulim Park"/>
                <a:ea typeface="Kulim Park"/>
                <a:cs typeface="Kulim Park"/>
                <a:sym typeface="Kulim Park"/>
              </a:rPr>
              <a:t>Week 1</a:t>
            </a:r>
            <a:endParaRPr b="1">
              <a:solidFill>
                <a:schemeClr val="dk1"/>
              </a:solidFill>
              <a:latin typeface="Kulim Park"/>
              <a:ea typeface="Kulim Park"/>
              <a:cs typeface="Kulim Park"/>
              <a:sym typeface="Kulim Park"/>
            </a:endParaRPr>
          </a:p>
        </p:txBody>
      </p:sp>
      <p:sp>
        <p:nvSpPr>
          <p:cNvPr id="2819" name="Google Shape;2819;p55"/>
          <p:cNvSpPr txBox="1"/>
          <p:nvPr/>
        </p:nvSpPr>
        <p:spPr>
          <a:xfrm>
            <a:off x="1789675" y="1917150"/>
            <a:ext cx="927300" cy="25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ulim Park"/>
                <a:ea typeface="Kulim Park"/>
                <a:cs typeface="Kulim Park"/>
                <a:sym typeface="Kulim Park"/>
              </a:rPr>
              <a:t>Week 2</a:t>
            </a:r>
            <a:endParaRPr b="1">
              <a:solidFill>
                <a:schemeClr val="dk1"/>
              </a:solidFill>
              <a:latin typeface="Kulim Park"/>
              <a:ea typeface="Kulim Park"/>
              <a:cs typeface="Kulim Park"/>
              <a:sym typeface="Kulim Park"/>
            </a:endParaRPr>
          </a:p>
        </p:txBody>
      </p:sp>
      <p:sp>
        <p:nvSpPr>
          <p:cNvPr id="2820" name="Google Shape;2820;p55"/>
          <p:cNvSpPr txBox="1"/>
          <p:nvPr/>
        </p:nvSpPr>
        <p:spPr>
          <a:xfrm>
            <a:off x="2717063" y="1917150"/>
            <a:ext cx="927300" cy="25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ulim Park"/>
                <a:ea typeface="Kulim Park"/>
                <a:cs typeface="Kulim Park"/>
                <a:sym typeface="Kulim Park"/>
              </a:rPr>
              <a:t>Week 8</a:t>
            </a:r>
            <a:endParaRPr b="1">
              <a:solidFill>
                <a:schemeClr val="dk1"/>
              </a:solidFill>
              <a:latin typeface="Kulim Park"/>
              <a:ea typeface="Kulim Park"/>
              <a:cs typeface="Kulim Park"/>
              <a:sym typeface="Kulim Park"/>
            </a:endParaRPr>
          </a:p>
        </p:txBody>
      </p:sp>
      <p:sp>
        <p:nvSpPr>
          <p:cNvPr id="2821" name="Google Shape;2821;p55"/>
          <p:cNvSpPr txBox="1"/>
          <p:nvPr/>
        </p:nvSpPr>
        <p:spPr>
          <a:xfrm>
            <a:off x="3644563" y="1917150"/>
            <a:ext cx="927300" cy="25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ulim Park"/>
                <a:ea typeface="Kulim Park"/>
                <a:cs typeface="Kulim Park"/>
                <a:sym typeface="Kulim Park"/>
              </a:rPr>
              <a:t>Week 4</a:t>
            </a:r>
            <a:endParaRPr b="1">
              <a:solidFill>
                <a:schemeClr val="dk1"/>
              </a:solidFill>
              <a:latin typeface="Kulim Park"/>
              <a:ea typeface="Kulim Park"/>
              <a:cs typeface="Kulim Park"/>
              <a:sym typeface="Kulim Park"/>
            </a:endParaRPr>
          </a:p>
        </p:txBody>
      </p:sp>
      <p:sp>
        <p:nvSpPr>
          <p:cNvPr id="2822" name="Google Shape;2822;p55"/>
          <p:cNvSpPr txBox="1"/>
          <p:nvPr/>
        </p:nvSpPr>
        <p:spPr>
          <a:xfrm>
            <a:off x="4572000" y="1917150"/>
            <a:ext cx="927300" cy="25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ulim Park"/>
                <a:ea typeface="Kulim Park"/>
                <a:cs typeface="Kulim Park"/>
                <a:sym typeface="Kulim Park"/>
              </a:rPr>
              <a:t>Week 5</a:t>
            </a:r>
            <a:endParaRPr b="1">
              <a:solidFill>
                <a:schemeClr val="dk1"/>
              </a:solidFill>
              <a:latin typeface="Kulim Park"/>
              <a:ea typeface="Kulim Park"/>
              <a:cs typeface="Kulim Park"/>
              <a:sym typeface="Kulim Park"/>
            </a:endParaRPr>
          </a:p>
        </p:txBody>
      </p:sp>
      <p:sp>
        <p:nvSpPr>
          <p:cNvPr id="2823" name="Google Shape;2823;p55"/>
          <p:cNvSpPr txBox="1"/>
          <p:nvPr/>
        </p:nvSpPr>
        <p:spPr>
          <a:xfrm>
            <a:off x="5499500" y="1917150"/>
            <a:ext cx="927300" cy="25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ulim Park"/>
                <a:ea typeface="Kulim Park"/>
                <a:cs typeface="Kulim Park"/>
                <a:sym typeface="Kulim Park"/>
              </a:rPr>
              <a:t>Week 6</a:t>
            </a:r>
            <a:endParaRPr b="1">
              <a:solidFill>
                <a:schemeClr val="dk1"/>
              </a:solidFill>
              <a:latin typeface="Kulim Park"/>
              <a:ea typeface="Kulim Park"/>
              <a:cs typeface="Kulim Park"/>
              <a:sym typeface="Kulim Park"/>
            </a:endParaRPr>
          </a:p>
        </p:txBody>
      </p:sp>
      <p:sp>
        <p:nvSpPr>
          <p:cNvPr id="2824" name="Google Shape;2824;p55"/>
          <p:cNvSpPr txBox="1"/>
          <p:nvPr/>
        </p:nvSpPr>
        <p:spPr>
          <a:xfrm>
            <a:off x="6426950" y="1917150"/>
            <a:ext cx="927300" cy="25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ulim Park"/>
                <a:ea typeface="Kulim Park"/>
                <a:cs typeface="Kulim Park"/>
                <a:sym typeface="Kulim Park"/>
              </a:rPr>
              <a:t>Week 7</a:t>
            </a:r>
            <a:endParaRPr b="1">
              <a:solidFill>
                <a:schemeClr val="dk1"/>
              </a:solidFill>
              <a:latin typeface="Kulim Park"/>
              <a:ea typeface="Kulim Park"/>
              <a:cs typeface="Kulim Park"/>
              <a:sym typeface="Kulim Park"/>
            </a:endParaRPr>
          </a:p>
        </p:txBody>
      </p:sp>
      <p:sp>
        <p:nvSpPr>
          <p:cNvPr id="2825" name="Google Shape;2825;p55"/>
          <p:cNvSpPr txBox="1"/>
          <p:nvPr/>
        </p:nvSpPr>
        <p:spPr>
          <a:xfrm>
            <a:off x="7354600" y="1917150"/>
            <a:ext cx="927300" cy="257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ulim Park"/>
                <a:ea typeface="Kulim Park"/>
                <a:cs typeface="Kulim Park"/>
                <a:sym typeface="Kulim Park"/>
              </a:rPr>
              <a:t>Week 8</a:t>
            </a:r>
            <a:endParaRPr b="1">
              <a:solidFill>
                <a:schemeClr val="dk1"/>
              </a:solidFill>
              <a:latin typeface="Kulim Park"/>
              <a:ea typeface="Kulim Park"/>
              <a:cs typeface="Kulim Park"/>
              <a:sym typeface="Kulim Park"/>
            </a:endParaRPr>
          </a:p>
        </p:txBody>
      </p:sp>
      <p:sp>
        <p:nvSpPr>
          <p:cNvPr id="2826" name="Google Shape;2826;p55"/>
          <p:cNvSpPr/>
          <p:nvPr/>
        </p:nvSpPr>
        <p:spPr>
          <a:xfrm>
            <a:off x="896288" y="2375350"/>
            <a:ext cx="2714100" cy="257100"/>
          </a:xfrm>
          <a:prstGeom prst="rect">
            <a:avLst/>
          </a:prstGeom>
          <a:solidFill>
            <a:schemeClr val="accent4"/>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1823784" y="2792438"/>
            <a:ext cx="4573500" cy="257100"/>
          </a:xfrm>
          <a:prstGeom prst="rect">
            <a:avLst/>
          </a:prstGeom>
          <a:solidFill>
            <a:schemeClr val="accent2"/>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4606179" y="3218013"/>
            <a:ext cx="3643500" cy="257100"/>
          </a:xfrm>
          <a:prstGeom prst="rect">
            <a:avLst/>
          </a:pr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txBox="1">
            <a:spLocks noGrp="1"/>
          </p:cNvSpPr>
          <p:nvPr>
            <p:ph type="subTitle" idx="4294967295"/>
          </p:nvPr>
        </p:nvSpPr>
        <p:spPr>
          <a:xfrm>
            <a:off x="2890275" y="4278925"/>
            <a:ext cx="958800" cy="180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600"/>
              <a:t>Action 1</a:t>
            </a:r>
            <a:endParaRPr sz="1600"/>
          </a:p>
        </p:txBody>
      </p:sp>
      <p:sp>
        <p:nvSpPr>
          <p:cNvPr id="2830" name="Google Shape;2830;p55"/>
          <p:cNvSpPr/>
          <p:nvPr/>
        </p:nvSpPr>
        <p:spPr>
          <a:xfrm>
            <a:off x="2745135" y="4278925"/>
            <a:ext cx="174300" cy="180600"/>
          </a:xfrm>
          <a:prstGeom prst="rect">
            <a:avLst/>
          </a:prstGeom>
          <a:solidFill>
            <a:schemeClr val="accent4"/>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txBox="1">
            <a:spLocks noGrp="1"/>
          </p:cNvSpPr>
          <p:nvPr>
            <p:ph type="subTitle" idx="4294967295"/>
          </p:nvPr>
        </p:nvSpPr>
        <p:spPr>
          <a:xfrm>
            <a:off x="4165200" y="4278925"/>
            <a:ext cx="958800" cy="180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600"/>
              <a:t>Action 2</a:t>
            </a:r>
            <a:endParaRPr sz="1600"/>
          </a:p>
        </p:txBody>
      </p:sp>
      <p:sp>
        <p:nvSpPr>
          <p:cNvPr id="2832" name="Google Shape;2832;p55"/>
          <p:cNvSpPr/>
          <p:nvPr/>
        </p:nvSpPr>
        <p:spPr>
          <a:xfrm>
            <a:off x="4020060" y="4278925"/>
            <a:ext cx="174300" cy="180600"/>
          </a:xfrm>
          <a:prstGeom prst="rect">
            <a:avLst/>
          </a:prstGeom>
          <a:solidFill>
            <a:schemeClr val="accent2"/>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txBox="1">
            <a:spLocks noGrp="1"/>
          </p:cNvSpPr>
          <p:nvPr>
            <p:ph type="subTitle" idx="4294967295"/>
          </p:nvPr>
        </p:nvSpPr>
        <p:spPr>
          <a:xfrm>
            <a:off x="5440125" y="4278925"/>
            <a:ext cx="958800" cy="1806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600"/>
              <a:t>Action 3</a:t>
            </a:r>
            <a:endParaRPr sz="1600"/>
          </a:p>
        </p:txBody>
      </p:sp>
      <p:sp>
        <p:nvSpPr>
          <p:cNvPr id="2834" name="Google Shape;2834;p55"/>
          <p:cNvSpPr/>
          <p:nvPr/>
        </p:nvSpPr>
        <p:spPr>
          <a:xfrm>
            <a:off x="5294985" y="4278925"/>
            <a:ext cx="174300" cy="180600"/>
          </a:xfrm>
          <a:prstGeom prst="rect">
            <a:avLst/>
          </a:pr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5" name="Google Shape;2835;p55"/>
          <p:cNvGrpSpPr/>
          <p:nvPr/>
        </p:nvGrpSpPr>
        <p:grpSpPr>
          <a:xfrm rot="-6971778">
            <a:off x="1843123" y="-1094674"/>
            <a:ext cx="1668414" cy="2708355"/>
            <a:chOff x="7205575" y="2302975"/>
            <a:chExt cx="1952075" cy="3168825"/>
          </a:xfrm>
        </p:grpSpPr>
        <p:sp>
          <p:nvSpPr>
            <p:cNvPr id="2836" name="Google Shape;2836;p55"/>
            <p:cNvSpPr/>
            <p:nvPr/>
          </p:nvSpPr>
          <p:spPr>
            <a:xfrm>
              <a:off x="7335500" y="2309125"/>
              <a:ext cx="1614675" cy="3156350"/>
            </a:xfrm>
            <a:custGeom>
              <a:avLst/>
              <a:gdLst/>
              <a:ahLst/>
              <a:cxnLst/>
              <a:rect l="l" t="t" r="r" b="b"/>
              <a:pathLst>
                <a:path w="64587" h="126254" extrusionOk="0">
                  <a:moveTo>
                    <a:pt x="39739" y="1"/>
                  </a:moveTo>
                  <a:cubicBezTo>
                    <a:pt x="36896" y="1"/>
                    <a:pt x="32778" y="682"/>
                    <a:pt x="29314" y="777"/>
                  </a:cubicBezTo>
                  <a:cubicBezTo>
                    <a:pt x="24361" y="899"/>
                    <a:pt x="23224" y="777"/>
                    <a:pt x="20555" y="2553"/>
                  </a:cubicBezTo>
                  <a:cubicBezTo>
                    <a:pt x="17895" y="4451"/>
                    <a:pt x="13074" y="6360"/>
                    <a:pt x="12181" y="6867"/>
                  </a:cubicBezTo>
                  <a:cubicBezTo>
                    <a:pt x="11298" y="7375"/>
                    <a:pt x="11044" y="9151"/>
                    <a:pt x="11044" y="9151"/>
                  </a:cubicBezTo>
                  <a:cubicBezTo>
                    <a:pt x="11044" y="9151"/>
                    <a:pt x="6223" y="11688"/>
                    <a:pt x="4193" y="14094"/>
                  </a:cubicBezTo>
                  <a:cubicBezTo>
                    <a:pt x="2163" y="16510"/>
                    <a:pt x="6345" y="20316"/>
                    <a:pt x="6345" y="20316"/>
                  </a:cubicBezTo>
                  <a:cubicBezTo>
                    <a:pt x="1" y="23737"/>
                    <a:pt x="1909" y="26152"/>
                    <a:pt x="1909" y="26152"/>
                  </a:cubicBezTo>
                  <a:cubicBezTo>
                    <a:pt x="508" y="27421"/>
                    <a:pt x="1016" y="28304"/>
                    <a:pt x="3431" y="29197"/>
                  </a:cubicBezTo>
                  <a:cubicBezTo>
                    <a:pt x="4193" y="29451"/>
                    <a:pt x="5017" y="29578"/>
                    <a:pt x="5842" y="29578"/>
                  </a:cubicBezTo>
                  <a:cubicBezTo>
                    <a:pt x="6667" y="29578"/>
                    <a:pt x="7492" y="29451"/>
                    <a:pt x="8253" y="29197"/>
                  </a:cubicBezTo>
                  <a:cubicBezTo>
                    <a:pt x="11024" y="29524"/>
                    <a:pt x="14030" y="29617"/>
                    <a:pt x="16560" y="29617"/>
                  </a:cubicBezTo>
                  <a:cubicBezTo>
                    <a:pt x="19934" y="29617"/>
                    <a:pt x="22463" y="29451"/>
                    <a:pt x="22463" y="29451"/>
                  </a:cubicBezTo>
                  <a:cubicBezTo>
                    <a:pt x="22463" y="29451"/>
                    <a:pt x="25762" y="30081"/>
                    <a:pt x="26016" y="32242"/>
                  </a:cubicBezTo>
                  <a:cubicBezTo>
                    <a:pt x="26386" y="34557"/>
                    <a:pt x="26822" y="35315"/>
                    <a:pt x="27129" y="35358"/>
                  </a:cubicBezTo>
                  <a:lnTo>
                    <a:pt x="27129" y="35358"/>
                  </a:lnTo>
                  <a:cubicBezTo>
                    <a:pt x="26281" y="35959"/>
                    <a:pt x="23646" y="37693"/>
                    <a:pt x="21448" y="37693"/>
                  </a:cubicBezTo>
                  <a:cubicBezTo>
                    <a:pt x="18778" y="37693"/>
                    <a:pt x="10029" y="38454"/>
                    <a:pt x="10029" y="38454"/>
                  </a:cubicBezTo>
                  <a:cubicBezTo>
                    <a:pt x="10029" y="38454"/>
                    <a:pt x="13835" y="64337"/>
                    <a:pt x="16748" y="72204"/>
                  </a:cubicBezTo>
                  <a:cubicBezTo>
                    <a:pt x="19540" y="79948"/>
                    <a:pt x="25122" y="126253"/>
                    <a:pt x="25122" y="126253"/>
                  </a:cubicBezTo>
                  <a:lnTo>
                    <a:pt x="64586" y="117250"/>
                  </a:lnTo>
                  <a:lnTo>
                    <a:pt x="47453" y="76264"/>
                  </a:lnTo>
                  <a:cubicBezTo>
                    <a:pt x="46823" y="72965"/>
                    <a:pt x="47453" y="66246"/>
                    <a:pt x="48600" y="62307"/>
                  </a:cubicBezTo>
                  <a:cubicBezTo>
                    <a:pt x="49736" y="58501"/>
                    <a:pt x="52020" y="45052"/>
                    <a:pt x="52660" y="41124"/>
                  </a:cubicBezTo>
                  <a:cubicBezTo>
                    <a:pt x="53421" y="37186"/>
                    <a:pt x="54050" y="34902"/>
                    <a:pt x="54304" y="33004"/>
                  </a:cubicBezTo>
                  <a:cubicBezTo>
                    <a:pt x="54558" y="31096"/>
                    <a:pt x="53675" y="27421"/>
                    <a:pt x="52274" y="25391"/>
                  </a:cubicBezTo>
                  <a:cubicBezTo>
                    <a:pt x="50751" y="23229"/>
                    <a:pt x="47331" y="11049"/>
                    <a:pt x="46823" y="8136"/>
                  </a:cubicBezTo>
                  <a:cubicBezTo>
                    <a:pt x="46823" y="7496"/>
                    <a:pt x="46570" y="4837"/>
                    <a:pt x="44915" y="4330"/>
                  </a:cubicBezTo>
                  <a:cubicBezTo>
                    <a:pt x="44915" y="4330"/>
                    <a:pt x="44154" y="1153"/>
                    <a:pt x="42378" y="391"/>
                  </a:cubicBezTo>
                  <a:cubicBezTo>
                    <a:pt x="41772" y="105"/>
                    <a:pt x="40853" y="1"/>
                    <a:pt x="397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7427625" y="2449075"/>
              <a:ext cx="983300" cy="834100"/>
            </a:xfrm>
            <a:custGeom>
              <a:avLst/>
              <a:gdLst/>
              <a:ahLst/>
              <a:cxnLst/>
              <a:rect l="l" t="t" r="r" b="b"/>
              <a:pathLst>
                <a:path w="39332" h="33364" extrusionOk="0">
                  <a:moveTo>
                    <a:pt x="34257" y="0"/>
                  </a:moveTo>
                  <a:cubicBezTo>
                    <a:pt x="32602" y="1137"/>
                    <a:pt x="26512" y="1269"/>
                    <a:pt x="23346" y="1269"/>
                  </a:cubicBezTo>
                  <a:lnTo>
                    <a:pt x="21437" y="1269"/>
                  </a:lnTo>
                  <a:cubicBezTo>
                    <a:pt x="21437" y="1269"/>
                    <a:pt x="15855" y="3553"/>
                    <a:pt x="11927" y="3807"/>
                  </a:cubicBezTo>
                  <a:cubicBezTo>
                    <a:pt x="11673" y="3928"/>
                    <a:pt x="11541" y="3928"/>
                    <a:pt x="11419" y="3928"/>
                  </a:cubicBezTo>
                  <a:cubicBezTo>
                    <a:pt x="8750" y="3928"/>
                    <a:pt x="8496" y="2284"/>
                    <a:pt x="8496" y="1645"/>
                  </a:cubicBezTo>
                  <a:cubicBezTo>
                    <a:pt x="7867" y="2030"/>
                    <a:pt x="7735" y="3167"/>
                    <a:pt x="7613" y="3675"/>
                  </a:cubicBezTo>
                  <a:cubicBezTo>
                    <a:pt x="7613" y="3675"/>
                    <a:pt x="7613" y="3807"/>
                    <a:pt x="7481" y="3807"/>
                  </a:cubicBezTo>
                  <a:cubicBezTo>
                    <a:pt x="7481" y="3807"/>
                    <a:pt x="5451" y="4822"/>
                    <a:pt x="3421" y="6212"/>
                  </a:cubicBezTo>
                  <a:lnTo>
                    <a:pt x="36287" y="1391"/>
                  </a:lnTo>
                  <a:cubicBezTo>
                    <a:pt x="35140" y="630"/>
                    <a:pt x="34257" y="0"/>
                    <a:pt x="34257" y="0"/>
                  </a:cubicBezTo>
                  <a:close/>
                  <a:moveTo>
                    <a:pt x="18646" y="13825"/>
                  </a:moveTo>
                  <a:lnTo>
                    <a:pt x="14464" y="14211"/>
                  </a:lnTo>
                  <a:cubicBezTo>
                    <a:pt x="14464" y="14586"/>
                    <a:pt x="14464" y="14972"/>
                    <a:pt x="14586" y="15347"/>
                  </a:cubicBezTo>
                  <a:lnTo>
                    <a:pt x="14586" y="15855"/>
                  </a:lnTo>
                  <a:lnTo>
                    <a:pt x="17763" y="14464"/>
                  </a:lnTo>
                  <a:cubicBezTo>
                    <a:pt x="17763" y="14464"/>
                    <a:pt x="18270" y="14211"/>
                    <a:pt x="18646" y="13825"/>
                  </a:cubicBezTo>
                  <a:close/>
                  <a:moveTo>
                    <a:pt x="3928" y="15226"/>
                  </a:moveTo>
                  <a:lnTo>
                    <a:pt x="1776" y="15479"/>
                  </a:lnTo>
                  <a:cubicBezTo>
                    <a:pt x="1015" y="15855"/>
                    <a:pt x="508" y="16362"/>
                    <a:pt x="0" y="16748"/>
                  </a:cubicBezTo>
                  <a:cubicBezTo>
                    <a:pt x="1137" y="17002"/>
                    <a:pt x="2406" y="17377"/>
                    <a:pt x="2660" y="18139"/>
                  </a:cubicBezTo>
                  <a:cubicBezTo>
                    <a:pt x="3299" y="19286"/>
                    <a:pt x="1523" y="20808"/>
                    <a:pt x="761" y="21437"/>
                  </a:cubicBezTo>
                  <a:cubicBezTo>
                    <a:pt x="1137" y="21437"/>
                    <a:pt x="1645" y="21569"/>
                    <a:pt x="2152" y="21569"/>
                  </a:cubicBezTo>
                  <a:cubicBezTo>
                    <a:pt x="2538" y="21569"/>
                    <a:pt x="2791" y="21437"/>
                    <a:pt x="3299" y="21437"/>
                  </a:cubicBezTo>
                  <a:cubicBezTo>
                    <a:pt x="3299" y="20169"/>
                    <a:pt x="3421" y="18778"/>
                    <a:pt x="3675" y="17002"/>
                  </a:cubicBezTo>
                  <a:cubicBezTo>
                    <a:pt x="3807" y="16362"/>
                    <a:pt x="3928" y="15855"/>
                    <a:pt x="3928" y="15226"/>
                  </a:cubicBezTo>
                  <a:close/>
                  <a:moveTo>
                    <a:pt x="761" y="21945"/>
                  </a:moveTo>
                  <a:cubicBezTo>
                    <a:pt x="1137" y="22452"/>
                    <a:pt x="1269" y="22960"/>
                    <a:pt x="1269" y="23599"/>
                  </a:cubicBezTo>
                  <a:cubicBezTo>
                    <a:pt x="1523" y="23599"/>
                    <a:pt x="1898" y="23721"/>
                    <a:pt x="2152" y="23721"/>
                  </a:cubicBezTo>
                  <a:cubicBezTo>
                    <a:pt x="2538" y="23721"/>
                    <a:pt x="2913" y="23599"/>
                    <a:pt x="3167" y="23599"/>
                  </a:cubicBezTo>
                  <a:lnTo>
                    <a:pt x="3167" y="23346"/>
                  </a:lnTo>
                  <a:lnTo>
                    <a:pt x="3167" y="21945"/>
                  </a:lnTo>
                  <a:cubicBezTo>
                    <a:pt x="2791" y="22077"/>
                    <a:pt x="2406" y="22077"/>
                    <a:pt x="2152" y="22077"/>
                  </a:cubicBezTo>
                  <a:cubicBezTo>
                    <a:pt x="1645" y="22077"/>
                    <a:pt x="1137" y="21945"/>
                    <a:pt x="761" y="21945"/>
                  </a:cubicBezTo>
                  <a:close/>
                  <a:moveTo>
                    <a:pt x="39332" y="11673"/>
                  </a:moveTo>
                  <a:lnTo>
                    <a:pt x="32734" y="12434"/>
                  </a:lnTo>
                  <a:cubicBezTo>
                    <a:pt x="32856" y="12556"/>
                    <a:pt x="32856" y="12810"/>
                    <a:pt x="32988" y="12942"/>
                  </a:cubicBezTo>
                  <a:lnTo>
                    <a:pt x="32988" y="13196"/>
                  </a:lnTo>
                  <a:cubicBezTo>
                    <a:pt x="32856" y="13317"/>
                    <a:pt x="32856" y="13317"/>
                    <a:pt x="32734" y="13317"/>
                  </a:cubicBezTo>
                  <a:cubicBezTo>
                    <a:pt x="31466" y="13571"/>
                    <a:pt x="30451" y="14332"/>
                    <a:pt x="29689" y="15479"/>
                  </a:cubicBezTo>
                  <a:cubicBezTo>
                    <a:pt x="28928" y="16494"/>
                    <a:pt x="28289" y="17509"/>
                    <a:pt x="27781" y="18646"/>
                  </a:cubicBezTo>
                  <a:cubicBezTo>
                    <a:pt x="27659" y="18778"/>
                    <a:pt x="24614" y="22199"/>
                    <a:pt x="23599" y="25498"/>
                  </a:cubicBezTo>
                  <a:cubicBezTo>
                    <a:pt x="23599" y="25629"/>
                    <a:pt x="23467" y="25629"/>
                    <a:pt x="23346" y="25629"/>
                  </a:cubicBezTo>
                  <a:cubicBezTo>
                    <a:pt x="23214" y="25629"/>
                    <a:pt x="23092" y="25498"/>
                    <a:pt x="23092" y="25376"/>
                  </a:cubicBezTo>
                  <a:cubicBezTo>
                    <a:pt x="24107" y="22077"/>
                    <a:pt x="27020" y="18778"/>
                    <a:pt x="27274" y="18392"/>
                  </a:cubicBezTo>
                  <a:cubicBezTo>
                    <a:pt x="27781" y="17256"/>
                    <a:pt x="28421" y="16109"/>
                    <a:pt x="29182" y="15226"/>
                  </a:cubicBezTo>
                  <a:cubicBezTo>
                    <a:pt x="29943" y="14079"/>
                    <a:pt x="31080" y="13317"/>
                    <a:pt x="32349" y="12942"/>
                  </a:cubicBezTo>
                  <a:cubicBezTo>
                    <a:pt x="32349" y="12810"/>
                    <a:pt x="32227" y="12556"/>
                    <a:pt x="32227" y="12434"/>
                  </a:cubicBezTo>
                  <a:lnTo>
                    <a:pt x="19539" y="13703"/>
                  </a:lnTo>
                  <a:cubicBezTo>
                    <a:pt x="19285" y="13957"/>
                    <a:pt x="18900" y="14332"/>
                    <a:pt x="18646" y="14464"/>
                  </a:cubicBezTo>
                  <a:cubicBezTo>
                    <a:pt x="19154" y="14586"/>
                    <a:pt x="19915" y="14586"/>
                    <a:pt x="20808" y="14586"/>
                  </a:cubicBezTo>
                  <a:cubicBezTo>
                    <a:pt x="21823" y="14586"/>
                    <a:pt x="23092" y="14464"/>
                    <a:pt x="23721" y="14211"/>
                  </a:cubicBezTo>
                  <a:lnTo>
                    <a:pt x="23853" y="14211"/>
                  </a:lnTo>
                  <a:cubicBezTo>
                    <a:pt x="23853" y="14211"/>
                    <a:pt x="23975" y="14211"/>
                    <a:pt x="23975" y="14332"/>
                  </a:cubicBezTo>
                  <a:cubicBezTo>
                    <a:pt x="24107" y="14464"/>
                    <a:pt x="23975" y="14586"/>
                    <a:pt x="23853" y="14718"/>
                  </a:cubicBezTo>
                  <a:cubicBezTo>
                    <a:pt x="23214" y="14972"/>
                    <a:pt x="21945" y="15094"/>
                    <a:pt x="20676" y="15094"/>
                  </a:cubicBezTo>
                  <a:cubicBezTo>
                    <a:pt x="19407" y="15094"/>
                    <a:pt x="18270" y="14972"/>
                    <a:pt x="18017" y="14972"/>
                  </a:cubicBezTo>
                  <a:lnTo>
                    <a:pt x="14718" y="16362"/>
                  </a:lnTo>
                  <a:cubicBezTo>
                    <a:pt x="14718" y="16362"/>
                    <a:pt x="14586" y="16362"/>
                    <a:pt x="14586" y="16494"/>
                  </a:cubicBezTo>
                  <a:cubicBezTo>
                    <a:pt x="14718" y="18778"/>
                    <a:pt x="14840" y="21691"/>
                    <a:pt x="14972" y="23721"/>
                  </a:cubicBezTo>
                  <a:cubicBezTo>
                    <a:pt x="17255" y="23721"/>
                    <a:pt x="18778" y="23599"/>
                    <a:pt x="18778" y="23599"/>
                  </a:cubicBezTo>
                  <a:lnTo>
                    <a:pt x="18900" y="23599"/>
                  </a:lnTo>
                  <a:cubicBezTo>
                    <a:pt x="19032" y="23599"/>
                    <a:pt x="22199" y="24361"/>
                    <a:pt x="22584" y="26513"/>
                  </a:cubicBezTo>
                  <a:cubicBezTo>
                    <a:pt x="22960" y="28796"/>
                    <a:pt x="23346" y="29304"/>
                    <a:pt x="23467" y="29436"/>
                  </a:cubicBezTo>
                  <a:cubicBezTo>
                    <a:pt x="23599" y="29436"/>
                    <a:pt x="23599" y="29304"/>
                    <a:pt x="23599" y="29304"/>
                  </a:cubicBezTo>
                  <a:lnTo>
                    <a:pt x="23721" y="29304"/>
                  </a:lnTo>
                  <a:cubicBezTo>
                    <a:pt x="23853" y="29304"/>
                    <a:pt x="23853" y="29304"/>
                    <a:pt x="23975" y="29436"/>
                  </a:cubicBezTo>
                  <a:cubicBezTo>
                    <a:pt x="24107" y="29436"/>
                    <a:pt x="24107" y="29558"/>
                    <a:pt x="23975" y="29690"/>
                  </a:cubicBezTo>
                  <a:cubicBezTo>
                    <a:pt x="23853" y="29943"/>
                    <a:pt x="23721" y="29943"/>
                    <a:pt x="23599" y="30065"/>
                  </a:cubicBezTo>
                  <a:cubicBezTo>
                    <a:pt x="22706" y="30705"/>
                    <a:pt x="20047" y="32227"/>
                    <a:pt x="17885" y="32349"/>
                  </a:cubicBezTo>
                  <a:cubicBezTo>
                    <a:pt x="18270" y="32856"/>
                    <a:pt x="18524" y="33242"/>
                    <a:pt x="18646" y="33364"/>
                  </a:cubicBezTo>
                  <a:lnTo>
                    <a:pt x="21437" y="33364"/>
                  </a:lnTo>
                  <a:cubicBezTo>
                    <a:pt x="21437" y="33364"/>
                    <a:pt x="24736" y="31588"/>
                    <a:pt x="25376" y="29943"/>
                  </a:cubicBezTo>
                  <a:cubicBezTo>
                    <a:pt x="26137" y="28421"/>
                    <a:pt x="29557" y="24868"/>
                    <a:pt x="29557" y="24868"/>
                  </a:cubicBezTo>
                  <a:cubicBezTo>
                    <a:pt x="30319" y="19407"/>
                    <a:pt x="36541" y="14586"/>
                    <a:pt x="36541" y="14586"/>
                  </a:cubicBezTo>
                  <a:cubicBezTo>
                    <a:pt x="36541" y="13703"/>
                    <a:pt x="38439" y="12302"/>
                    <a:pt x="39332" y="1167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7770175" y="4142875"/>
              <a:ext cx="177650" cy="1084825"/>
            </a:xfrm>
            <a:custGeom>
              <a:avLst/>
              <a:gdLst/>
              <a:ahLst/>
              <a:cxnLst/>
              <a:rect l="l" t="t" r="r" b="b"/>
              <a:pathLst>
                <a:path w="7106" h="43393" extrusionOk="0">
                  <a:moveTo>
                    <a:pt x="1" y="1"/>
                  </a:moveTo>
                  <a:lnTo>
                    <a:pt x="1" y="1"/>
                  </a:lnTo>
                  <a:cubicBezTo>
                    <a:pt x="2031" y="7481"/>
                    <a:pt x="5076" y="30197"/>
                    <a:pt x="6852" y="43393"/>
                  </a:cubicBezTo>
                  <a:cubicBezTo>
                    <a:pt x="7106" y="38947"/>
                    <a:pt x="7106" y="33750"/>
                    <a:pt x="6974" y="30827"/>
                  </a:cubicBezTo>
                  <a:cubicBezTo>
                    <a:pt x="6974" y="25752"/>
                    <a:pt x="6213" y="20808"/>
                    <a:pt x="3807" y="9643"/>
                  </a:cubicBezTo>
                  <a:cubicBezTo>
                    <a:pt x="2792" y="4690"/>
                    <a:pt x="1391" y="1899"/>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7354525" y="2302975"/>
              <a:ext cx="1605025" cy="3168825"/>
            </a:xfrm>
            <a:custGeom>
              <a:avLst/>
              <a:gdLst/>
              <a:ahLst/>
              <a:cxnLst/>
              <a:rect l="l" t="t" r="r" b="b"/>
              <a:pathLst>
                <a:path w="64201" h="126753" extrusionOk="0">
                  <a:moveTo>
                    <a:pt x="38911" y="1"/>
                  </a:moveTo>
                  <a:cubicBezTo>
                    <a:pt x="37409" y="1"/>
                    <a:pt x="35599" y="173"/>
                    <a:pt x="33750" y="384"/>
                  </a:cubicBezTo>
                  <a:cubicBezTo>
                    <a:pt x="31974" y="515"/>
                    <a:pt x="30198" y="637"/>
                    <a:pt x="28553" y="769"/>
                  </a:cubicBezTo>
                  <a:lnTo>
                    <a:pt x="27285" y="769"/>
                  </a:lnTo>
                  <a:cubicBezTo>
                    <a:pt x="23346" y="891"/>
                    <a:pt x="22078" y="891"/>
                    <a:pt x="19672" y="2667"/>
                  </a:cubicBezTo>
                  <a:cubicBezTo>
                    <a:pt x="17642" y="3936"/>
                    <a:pt x="14597" y="5337"/>
                    <a:pt x="12689" y="6220"/>
                  </a:cubicBezTo>
                  <a:cubicBezTo>
                    <a:pt x="11927" y="6606"/>
                    <a:pt x="11552" y="6727"/>
                    <a:pt x="11298" y="6859"/>
                  </a:cubicBezTo>
                  <a:cubicBezTo>
                    <a:pt x="10405" y="7367"/>
                    <a:pt x="10151" y="8757"/>
                    <a:pt x="10029" y="9265"/>
                  </a:cubicBezTo>
                  <a:cubicBezTo>
                    <a:pt x="9268" y="9651"/>
                    <a:pt x="5076" y="11934"/>
                    <a:pt x="3178" y="14086"/>
                  </a:cubicBezTo>
                  <a:cubicBezTo>
                    <a:pt x="1270" y="16370"/>
                    <a:pt x="4193" y="19547"/>
                    <a:pt x="5076" y="20430"/>
                  </a:cubicBezTo>
                  <a:cubicBezTo>
                    <a:pt x="2417" y="21953"/>
                    <a:pt x="894" y="23475"/>
                    <a:pt x="640" y="24876"/>
                  </a:cubicBezTo>
                  <a:cubicBezTo>
                    <a:pt x="508" y="25505"/>
                    <a:pt x="640" y="26013"/>
                    <a:pt x="762" y="26266"/>
                  </a:cubicBezTo>
                  <a:cubicBezTo>
                    <a:pt x="255" y="26906"/>
                    <a:pt x="1" y="27413"/>
                    <a:pt x="133" y="27789"/>
                  </a:cubicBezTo>
                  <a:cubicBezTo>
                    <a:pt x="255" y="28550"/>
                    <a:pt x="1016" y="29058"/>
                    <a:pt x="2539" y="29697"/>
                  </a:cubicBezTo>
                  <a:cubicBezTo>
                    <a:pt x="3366" y="29951"/>
                    <a:pt x="4190" y="30078"/>
                    <a:pt x="5015" y="30078"/>
                  </a:cubicBezTo>
                  <a:cubicBezTo>
                    <a:pt x="5840" y="30078"/>
                    <a:pt x="6665" y="29951"/>
                    <a:pt x="7492" y="29697"/>
                  </a:cubicBezTo>
                  <a:cubicBezTo>
                    <a:pt x="10154" y="30023"/>
                    <a:pt x="13027" y="30117"/>
                    <a:pt x="15491" y="30117"/>
                  </a:cubicBezTo>
                  <a:cubicBezTo>
                    <a:pt x="18777" y="30117"/>
                    <a:pt x="21337" y="29951"/>
                    <a:pt x="21702" y="29951"/>
                  </a:cubicBezTo>
                  <a:cubicBezTo>
                    <a:pt x="22078" y="30073"/>
                    <a:pt x="24747" y="30712"/>
                    <a:pt x="25001" y="32488"/>
                  </a:cubicBezTo>
                  <a:cubicBezTo>
                    <a:pt x="25376" y="34519"/>
                    <a:pt x="25630" y="35280"/>
                    <a:pt x="26016" y="35655"/>
                  </a:cubicBezTo>
                  <a:cubicBezTo>
                    <a:pt x="24869" y="36295"/>
                    <a:pt x="22585" y="37685"/>
                    <a:pt x="20687" y="37685"/>
                  </a:cubicBezTo>
                  <a:cubicBezTo>
                    <a:pt x="18017" y="37685"/>
                    <a:pt x="9390" y="38447"/>
                    <a:pt x="9268" y="38447"/>
                  </a:cubicBezTo>
                  <a:cubicBezTo>
                    <a:pt x="9268" y="38447"/>
                    <a:pt x="9136" y="38447"/>
                    <a:pt x="9136" y="38579"/>
                  </a:cubicBezTo>
                  <a:lnTo>
                    <a:pt x="9014" y="38700"/>
                  </a:lnTo>
                  <a:cubicBezTo>
                    <a:pt x="9136" y="38954"/>
                    <a:pt x="12821" y="64715"/>
                    <a:pt x="15734" y="72450"/>
                  </a:cubicBezTo>
                  <a:cubicBezTo>
                    <a:pt x="18525" y="80194"/>
                    <a:pt x="23986" y="126124"/>
                    <a:pt x="24108" y="126631"/>
                  </a:cubicBezTo>
                  <a:cubicBezTo>
                    <a:pt x="24108" y="126753"/>
                    <a:pt x="24240" y="126753"/>
                    <a:pt x="24361" y="126753"/>
                  </a:cubicBezTo>
                  <a:cubicBezTo>
                    <a:pt x="24493" y="126753"/>
                    <a:pt x="24615" y="126631"/>
                    <a:pt x="24615" y="126499"/>
                  </a:cubicBezTo>
                  <a:cubicBezTo>
                    <a:pt x="24361" y="124601"/>
                    <a:pt x="19032" y="80062"/>
                    <a:pt x="16241" y="72328"/>
                  </a:cubicBezTo>
                  <a:cubicBezTo>
                    <a:pt x="13582" y="65091"/>
                    <a:pt x="10029" y="41745"/>
                    <a:pt x="9644" y="38954"/>
                  </a:cubicBezTo>
                  <a:cubicBezTo>
                    <a:pt x="11166" y="38832"/>
                    <a:pt x="18271" y="38193"/>
                    <a:pt x="20687" y="38193"/>
                  </a:cubicBezTo>
                  <a:cubicBezTo>
                    <a:pt x="22839" y="38193"/>
                    <a:pt x="25508" y="36549"/>
                    <a:pt x="26523" y="35909"/>
                  </a:cubicBezTo>
                  <a:cubicBezTo>
                    <a:pt x="26645" y="35787"/>
                    <a:pt x="26777" y="35787"/>
                    <a:pt x="26899" y="35534"/>
                  </a:cubicBezTo>
                  <a:cubicBezTo>
                    <a:pt x="27031" y="35402"/>
                    <a:pt x="27031" y="35280"/>
                    <a:pt x="26899" y="35280"/>
                  </a:cubicBezTo>
                  <a:cubicBezTo>
                    <a:pt x="26777" y="35148"/>
                    <a:pt x="26645" y="35148"/>
                    <a:pt x="26523" y="35148"/>
                  </a:cubicBezTo>
                  <a:cubicBezTo>
                    <a:pt x="26523" y="35148"/>
                    <a:pt x="26523" y="35280"/>
                    <a:pt x="26391" y="35280"/>
                  </a:cubicBezTo>
                  <a:cubicBezTo>
                    <a:pt x="26270" y="35148"/>
                    <a:pt x="25884" y="34640"/>
                    <a:pt x="25508" y="32357"/>
                  </a:cubicBezTo>
                  <a:cubicBezTo>
                    <a:pt x="25123" y="30205"/>
                    <a:pt x="21956" y="29443"/>
                    <a:pt x="21824" y="29443"/>
                  </a:cubicBezTo>
                  <a:lnTo>
                    <a:pt x="21702" y="29443"/>
                  </a:lnTo>
                  <a:cubicBezTo>
                    <a:pt x="21627" y="29443"/>
                    <a:pt x="19109" y="29609"/>
                    <a:pt x="15758" y="29609"/>
                  </a:cubicBezTo>
                  <a:cubicBezTo>
                    <a:pt x="13244" y="29609"/>
                    <a:pt x="10263" y="29516"/>
                    <a:pt x="7492" y="29190"/>
                  </a:cubicBezTo>
                  <a:lnTo>
                    <a:pt x="7360" y="29190"/>
                  </a:lnTo>
                  <a:cubicBezTo>
                    <a:pt x="6599" y="29377"/>
                    <a:pt x="5807" y="29471"/>
                    <a:pt x="5015" y="29471"/>
                  </a:cubicBezTo>
                  <a:cubicBezTo>
                    <a:pt x="4223" y="29471"/>
                    <a:pt x="3432" y="29377"/>
                    <a:pt x="2670" y="29190"/>
                  </a:cubicBezTo>
                  <a:cubicBezTo>
                    <a:pt x="1402" y="28682"/>
                    <a:pt x="762" y="28175"/>
                    <a:pt x="640" y="27667"/>
                  </a:cubicBezTo>
                  <a:cubicBezTo>
                    <a:pt x="640" y="27413"/>
                    <a:pt x="762" y="27028"/>
                    <a:pt x="1270" y="26520"/>
                  </a:cubicBezTo>
                  <a:cubicBezTo>
                    <a:pt x="1402" y="26398"/>
                    <a:pt x="1402" y="26266"/>
                    <a:pt x="1270" y="26145"/>
                  </a:cubicBezTo>
                  <a:cubicBezTo>
                    <a:pt x="1270" y="26145"/>
                    <a:pt x="1016" y="25759"/>
                    <a:pt x="1148" y="24998"/>
                  </a:cubicBezTo>
                  <a:cubicBezTo>
                    <a:pt x="1402" y="24115"/>
                    <a:pt x="2285" y="22592"/>
                    <a:pt x="5715" y="20684"/>
                  </a:cubicBezTo>
                  <a:lnTo>
                    <a:pt x="5837" y="20562"/>
                  </a:lnTo>
                  <a:cubicBezTo>
                    <a:pt x="5837" y="20430"/>
                    <a:pt x="5837" y="20430"/>
                    <a:pt x="5715" y="20308"/>
                  </a:cubicBezTo>
                  <a:cubicBezTo>
                    <a:pt x="5715" y="20308"/>
                    <a:pt x="1777" y="16624"/>
                    <a:pt x="3554" y="14472"/>
                  </a:cubicBezTo>
                  <a:cubicBezTo>
                    <a:pt x="5584" y="12056"/>
                    <a:pt x="10405" y="9651"/>
                    <a:pt x="10405" y="9651"/>
                  </a:cubicBezTo>
                  <a:cubicBezTo>
                    <a:pt x="10537" y="9651"/>
                    <a:pt x="10537" y="9519"/>
                    <a:pt x="10537" y="9519"/>
                  </a:cubicBezTo>
                  <a:cubicBezTo>
                    <a:pt x="10659" y="9011"/>
                    <a:pt x="10912" y="7742"/>
                    <a:pt x="11552" y="7367"/>
                  </a:cubicBezTo>
                  <a:cubicBezTo>
                    <a:pt x="11674" y="7235"/>
                    <a:pt x="12181" y="6981"/>
                    <a:pt x="12821" y="6727"/>
                  </a:cubicBezTo>
                  <a:cubicBezTo>
                    <a:pt x="14719" y="5844"/>
                    <a:pt x="17896" y="4444"/>
                    <a:pt x="19926" y="3053"/>
                  </a:cubicBezTo>
                  <a:cubicBezTo>
                    <a:pt x="22331" y="1399"/>
                    <a:pt x="23346" y="1399"/>
                    <a:pt x="27285" y="1277"/>
                  </a:cubicBezTo>
                  <a:lnTo>
                    <a:pt x="28553" y="1277"/>
                  </a:lnTo>
                  <a:cubicBezTo>
                    <a:pt x="30198" y="1145"/>
                    <a:pt x="31974" y="1023"/>
                    <a:pt x="33750" y="891"/>
                  </a:cubicBezTo>
                  <a:cubicBezTo>
                    <a:pt x="35599" y="681"/>
                    <a:pt x="37368" y="508"/>
                    <a:pt x="38812" y="508"/>
                  </a:cubicBezTo>
                  <a:cubicBezTo>
                    <a:pt x="39945" y="508"/>
                    <a:pt x="40879" y="614"/>
                    <a:pt x="41495" y="891"/>
                  </a:cubicBezTo>
                  <a:cubicBezTo>
                    <a:pt x="43139" y="1652"/>
                    <a:pt x="43900" y="4576"/>
                    <a:pt x="43900" y="4576"/>
                  </a:cubicBezTo>
                  <a:cubicBezTo>
                    <a:pt x="44032" y="4697"/>
                    <a:pt x="44032" y="4829"/>
                    <a:pt x="44154" y="4829"/>
                  </a:cubicBezTo>
                  <a:cubicBezTo>
                    <a:pt x="45423" y="5205"/>
                    <a:pt x="45677" y="7367"/>
                    <a:pt x="45809" y="8128"/>
                  </a:cubicBezTo>
                  <a:lnTo>
                    <a:pt x="45809" y="8504"/>
                  </a:lnTo>
                  <a:cubicBezTo>
                    <a:pt x="46316" y="11427"/>
                    <a:pt x="49737" y="23607"/>
                    <a:pt x="51259" y="25759"/>
                  </a:cubicBezTo>
                  <a:cubicBezTo>
                    <a:pt x="52782" y="27789"/>
                    <a:pt x="53543" y="31473"/>
                    <a:pt x="53289" y="33250"/>
                  </a:cubicBezTo>
                  <a:cubicBezTo>
                    <a:pt x="53167" y="34133"/>
                    <a:pt x="53035" y="35148"/>
                    <a:pt x="52660" y="36295"/>
                  </a:cubicBezTo>
                  <a:cubicBezTo>
                    <a:pt x="52406" y="37564"/>
                    <a:pt x="52020" y="39208"/>
                    <a:pt x="51645" y="41238"/>
                  </a:cubicBezTo>
                  <a:lnTo>
                    <a:pt x="51513" y="42131"/>
                  </a:lnTo>
                  <a:cubicBezTo>
                    <a:pt x="50752" y="46699"/>
                    <a:pt x="48600" y="58879"/>
                    <a:pt x="47585" y="62553"/>
                  </a:cubicBezTo>
                  <a:cubicBezTo>
                    <a:pt x="46316" y="66613"/>
                    <a:pt x="45809" y="73343"/>
                    <a:pt x="46438" y="76510"/>
                  </a:cubicBezTo>
                  <a:lnTo>
                    <a:pt x="46438" y="76642"/>
                  </a:lnTo>
                  <a:lnTo>
                    <a:pt x="63693" y="117618"/>
                  </a:lnTo>
                  <a:cubicBezTo>
                    <a:pt x="63693" y="117750"/>
                    <a:pt x="63825" y="117750"/>
                    <a:pt x="63947" y="117750"/>
                  </a:cubicBezTo>
                  <a:cubicBezTo>
                    <a:pt x="64079" y="117618"/>
                    <a:pt x="64201" y="117496"/>
                    <a:pt x="64079" y="117364"/>
                  </a:cubicBezTo>
                  <a:lnTo>
                    <a:pt x="46945" y="76388"/>
                  </a:lnTo>
                  <a:cubicBezTo>
                    <a:pt x="46316" y="73343"/>
                    <a:pt x="46945" y="66613"/>
                    <a:pt x="48092" y="62685"/>
                  </a:cubicBezTo>
                  <a:cubicBezTo>
                    <a:pt x="49107" y="59001"/>
                    <a:pt x="51259" y="46821"/>
                    <a:pt x="52020" y="42253"/>
                  </a:cubicBezTo>
                  <a:lnTo>
                    <a:pt x="52152" y="41370"/>
                  </a:lnTo>
                  <a:cubicBezTo>
                    <a:pt x="52528" y="39340"/>
                    <a:pt x="52914" y="37685"/>
                    <a:pt x="53167" y="36417"/>
                  </a:cubicBezTo>
                  <a:cubicBezTo>
                    <a:pt x="53543" y="35148"/>
                    <a:pt x="53675" y="34265"/>
                    <a:pt x="53797" y="33372"/>
                  </a:cubicBezTo>
                  <a:cubicBezTo>
                    <a:pt x="54050" y="31473"/>
                    <a:pt x="53289" y="27667"/>
                    <a:pt x="51645" y="25505"/>
                  </a:cubicBezTo>
                  <a:cubicBezTo>
                    <a:pt x="50244" y="23353"/>
                    <a:pt x="46824" y="11295"/>
                    <a:pt x="46316" y="8382"/>
                  </a:cubicBezTo>
                  <a:lnTo>
                    <a:pt x="46316" y="8128"/>
                  </a:lnTo>
                  <a:cubicBezTo>
                    <a:pt x="46184" y="7113"/>
                    <a:pt x="45930" y="4951"/>
                    <a:pt x="44408" y="4322"/>
                  </a:cubicBezTo>
                  <a:cubicBezTo>
                    <a:pt x="44286" y="3682"/>
                    <a:pt x="43393" y="1145"/>
                    <a:pt x="41748" y="384"/>
                  </a:cubicBezTo>
                  <a:cubicBezTo>
                    <a:pt x="41079" y="107"/>
                    <a:pt x="40090" y="1"/>
                    <a:pt x="389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7373575" y="2802950"/>
              <a:ext cx="656725" cy="198050"/>
            </a:xfrm>
            <a:custGeom>
              <a:avLst/>
              <a:gdLst/>
              <a:ahLst/>
              <a:cxnLst/>
              <a:rect l="l" t="t" r="r" b="b"/>
              <a:pathLst>
                <a:path w="26269" h="7922" extrusionOk="0">
                  <a:moveTo>
                    <a:pt x="25994" y="1"/>
                  </a:moveTo>
                  <a:cubicBezTo>
                    <a:pt x="25960" y="1"/>
                    <a:pt x="25922" y="17"/>
                    <a:pt x="25883" y="56"/>
                  </a:cubicBezTo>
                  <a:cubicBezTo>
                    <a:pt x="25231" y="382"/>
                    <a:pt x="24090" y="475"/>
                    <a:pt x="22999" y="475"/>
                  </a:cubicBezTo>
                  <a:cubicBezTo>
                    <a:pt x="21544" y="475"/>
                    <a:pt x="20179" y="309"/>
                    <a:pt x="20179" y="309"/>
                  </a:cubicBezTo>
                  <a:lnTo>
                    <a:pt x="20047" y="309"/>
                  </a:lnTo>
                  <a:lnTo>
                    <a:pt x="16626" y="1700"/>
                  </a:lnTo>
                  <a:cubicBezTo>
                    <a:pt x="16626" y="1700"/>
                    <a:pt x="16626" y="1832"/>
                    <a:pt x="16494" y="1832"/>
                  </a:cubicBezTo>
                  <a:cubicBezTo>
                    <a:pt x="16494" y="1832"/>
                    <a:pt x="10912" y="6399"/>
                    <a:pt x="6344" y="7161"/>
                  </a:cubicBezTo>
                  <a:cubicBezTo>
                    <a:pt x="5520" y="7302"/>
                    <a:pt x="4801" y="7360"/>
                    <a:pt x="4176" y="7360"/>
                  </a:cubicBezTo>
                  <a:cubicBezTo>
                    <a:pt x="1436" y="7360"/>
                    <a:pt x="508" y="6245"/>
                    <a:pt x="508" y="6146"/>
                  </a:cubicBezTo>
                  <a:cubicBezTo>
                    <a:pt x="447" y="6080"/>
                    <a:pt x="383" y="6047"/>
                    <a:pt x="320" y="6047"/>
                  </a:cubicBezTo>
                  <a:cubicBezTo>
                    <a:pt x="257" y="6047"/>
                    <a:pt x="193" y="6080"/>
                    <a:pt x="132" y="6146"/>
                  </a:cubicBezTo>
                  <a:cubicBezTo>
                    <a:pt x="0" y="6267"/>
                    <a:pt x="0" y="6399"/>
                    <a:pt x="132" y="6521"/>
                  </a:cubicBezTo>
                  <a:cubicBezTo>
                    <a:pt x="132" y="6521"/>
                    <a:pt x="1147" y="7922"/>
                    <a:pt x="4314" y="7922"/>
                  </a:cubicBezTo>
                  <a:cubicBezTo>
                    <a:pt x="4953" y="7922"/>
                    <a:pt x="5583" y="7790"/>
                    <a:pt x="6476" y="7668"/>
                  </a:cubicBezTo>
                  <a:cubicBezTo>
                    <a:pt x="11044" y="6907"/>
                    <a:pt x="16372" y="2593"/>
                    <a:pt x="16880" y="2207"/>
                  </a:cubicBezTo>
                  <a:lnTo>
                    <a:pt x="20179" y="817"/>
                  </a:lnTo>
                  <a:cubicBezTo>
                    <a:pt x="20432" y="878"/>
                    <a:pt x="21511" y="972"/>
                    <a:pt x="22716" y="972"/>
                  </a:cubicBezTo>
                  <a:cubicBezTo>
                    <a:pt x="23922" y="972"/>
                    <a:pt x="25254" y="878"/>
                    <a:pt x="26015" y="563"/>
                  </a:cubicBezTo>
                  <a:cubicBezTo>
                    <a:pt x="26137" y="431"/>
                    <a:pt x="26269" y="309"/>
                    <a:pt x="26137" y="177"/>
                  </a:cubicBezTo>
                  <a:cubicBezTo>
                    <a:pt x="26137" y="92"/>
                    <a:pt x="26076" y="1"/>
                    <a:pt x="259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7954150" y="2814550"/>
              <a:ext cx="142650" cy="104000"/>
            </a:xfrm>
            <a:custGeom>
              <a:avLst/>
              <a:gdLst/>
              <a:ahLst/>
              <a:cxnLst/>
              <a:rect l="l" t="t" r="r" b="b"/>
              <a:pathLst>
                <a:path w="5706" h="4160" extrusionOk="0">
                  <a:moveTo>
                    <a:pt x="315" y="0"/>
                  </a:moveTo>
                  <a:cubicBezTo>
                    <a:pt x="252" y="0"/>
                    <a:pt x="189" y="33"/>
                    <a:pt x="123" y="99"/>
                  </a:cubicBezTo>
                  <a:cubicBezTo>
                    <a:pt x="1" y="99"/>
                    <a:pt x="1" y="353"/>
                    <a:pt x="123" y="353"/>
                  </a:cubicBezTo>
                  <a:cubicBezTo>
                    <a:pt x="255" y="475"/>
                    <a:pt x="3046" y="3520"/>
                    <a:pt x="5330" y="4159"/>
                  </a:cubicBezTo>
                  <a:cubicBezTo>
                    <a:pt x="5451" y="4159"/>
                    <a:pt x="5583" y="4159"/>
                    <a:pt x="5583" y="4027"/>
                  </a:cubicBezTo>
                  <a:cubicBezTo>
                    <a:pt x="5705" y="3905"/>
                    <a:pt x="5583" y="3652"/>
                    <a:pt x="5451" y="3652"/>
                  </a:cubicBezTo>
                  <a:cubicBezTo>
                    <a:pt x="3300" y="3012"/>
                    <a:pt x="508" y="99"/>
                    <a:pt x="508" y="99"/>
                  </a:cubicBezTo>
                  <a:cubicBezTo>
                    <a:pt x="442" y="33"/>
                    <a:pt x="379" y="0"/>
                    <a:pt x="3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8014300" y="3058075"/>
              <a:ext cx="184000" cy="136300"/>
            </a:xfrm>
            <a:custGeom>
              <a:avLst/>
              <a:gdLst/>
              <a:ahLst/>
              <a:cxnLst/>
              <a:rect l="l" t="t" r="r" b="b"/>
              <a:pathLst>
                <a:path w="7360" h="5452" extrusionOk="0">
                  <a:moveTo>
                    <a:pt x="6984" y="1"/>
                  </a:moveTo>
                  <a:cubicBezTo>
                    <a:pt x="5461" y="254"/>
                    <a:pt x="3807" y="1777"/>
                    <a:pt x="2284" y="3168"/>
                  </a:cubicBezTo>
                  <a:cubicBezTo>
                    <a:pt x="1523" y="3929"/>
                    <a:pt x="894" y="4568"/>
                    <a:pt x="132" y="4944"/>
                  </a:cubicBezTo>
                  <a:cubicBezTo>
                    <a:pt x="0" y="5076"/>
                    <a:pt x="0" y="5198"/>
                    <a:pt x="132" y="5330"/>
                  </a:cubicBezTo>
                  <a:cubicBezTo>
                    <a:pt x="132" y="5451"/>
                    <a:pt x="254" y="5451"/>
                    <a:pt x="254" y="5451"/>
                  </a:cubicBezTo>
                  <a:lnTo>
                    <a:pt x="508" y="5451"/>
                  </a:lnTo>
                  <a:cubicBezTo>
                    <a:pt x="1147" y="4944"/>
                    <a:pt x="1909" y="4315"/>
                    <a:pt x="2670" y="3553"/>
                  </a:cubicBezTo>
                  <a:cubicBezTo>
                    <a:pt x="4060" y="2153"/>
                    <a:pt x="5715" y="762"/>
                    <a:pt x="7105" y="508"/>
                  </a:cubicBezTo>
                  <a:cubicBezTo>
                    <a:pt x="7237" y="508"/>
                    <a:pt x="7359" y="376"/>
                    <a:pt x="7359" y="254"/>
                  </a:cubicBezTo>
                  <a:cubicBezTo>
                    <a:pt x="7359" y="123"/>
                    <a:pt x="7237" y="1"/>
                    <a:pt x="69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8004900" y="2539675"/>
              <a:ext cx="247450" cy="550150"/>
            </a:xfrm>
            <a:custGeom>
              <a:avLst/>
              <a:gdLst/>
              <a:ahLst/>
              <a:cxnLst/>
              <a:rect l="l" t="t" r="r" b="b"/>
              <a:pathLst>
                <a:path w="9898" h="22006" extrusionOk="0">
                  <a:moveTo>
                    <a:pt x="7754" y="0"/>
                  </a:moveTo>
                  <a:cubicBezTo>
                    <a:pt x="7664" y="0"/>
                    <a:pt x="7575" y="89"/>
                    <a:pt x="7481" y="183"/>
                  </a:cubicBezTo>
                  <a:cubicBezTo>
                    <a:pt x="6720" y="1573"/>
                    <a:pt x="8750" y="7795"/>
                    <a:pt x="9258" y="9318"/>
                  </a:cubicBezTo>
                  <a:cubicBezTo>
                    <a:pt x="7989" y="9693"/>
                    <a:pt x="6852" y="10455"/>
                    <a:pt x="6091" y="11602"/>
                  </a:cubicBezTo>
                  <a:cubicBezTo>
                    <a:pt x="5330" y="12485"/>
                    <a:pt x="4690" y="13632"/>
                    <a:pt x="4183" y="14768"/>
                  </a:cubicBezTo>
                  <a:cubicBezTo>
                    <a:pt x="3929" y="15154"/>
                    <a:pt x="1016" y="18453"/>
                    <a:pt x="1" y="21752"/>
                  </a:cubicBezTo>
                  <a:cubicBezTo>
                    <a:pt x="1" y="21874"/>
                    <a:pt x="123" y="22005"/>
                    <a:pt x="255" y="22005"/>
                  </a:cubicBezTo>
                  <a:cubicBezTo>
                    <a:pt x="376" y="22005"/>
                    <a:pt x="508" y="22005"/>
                    <a:pt x="508" y="21874"/>
                  </a:cubicBezTo>
                  <a:cubicBezTo>
                    <a:pt x="1523" y="18575"/>
                    <a:pt x="4568" y="15154"/>
                    <a:pt x="4690" y="15022"/>
                  </a:cubicBezTo>
                  <a:cubicBezTo>
                    <a:pt x="5198" y="13885"/>
                    <a:pt x="5837" y="12870"/>
                    <a:pt x="6598" y="11855"/>
                  </a:cubicBezTo>
                  <a:cubicBezTo>
                    <a:pt x="7360" y="10708"/>
                    <a:pt x="8375" y="9947"/>
                    <a:pt x="9643" y="9693"/>
                  </a:cubicBezTo>
                  <a:cubicBezTo>
                    <a:pt x="9765" y="9693"/>
                    <a:pt x="9765" y="9693"/>
                    <a:pt x="9897" y="9572"/>
                  </a:cubicBezTo>
                  <a:lnTo>
                    <a:pt x="9897" y="9318"/>
                  </a:lnTo>
                  <a:cubicBezTo>
                    <a:pt x="8750" y="6273"/>
                    <a:pt x="7360" y="1451"/>
                    <a:pt x="7989" y="304"/>
                  </a:cubicBezTo>
                  <a:cubicBezTo>
                    <a:pt x="7989" y="183"/>
                    <a:pt x="7989" y="51"/>
                    <a:pt x="7867" y="51"/>
                  </a:cubicBezTo>
                  <a:cubicBezTo>
                    <a:pt x="7829" y="15"/>
                    <a:pt x="7791" y="0"/>
                    <a:pt x="77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7890725" y="2986925"/>
              <a:ext cx="79200" cy="64825"/>
            </a:xfrm>
            <a:custGeom>
              <a:avLst/>
              <a:gdLst/>
              <a:ahLst/>
              <a:cxnLst/>
              <a:rect l="l" t="t" r="r" b="b"/>
              <a:pathLst>
                <a:path w="3168" h="2593" extrusionOk="0">
                  <a:moveTo>
                    <a:pt x="2806" y="0"/>
                  </a:moveTo>
                  <a:cubicBezTo>
                    <a:pt x="2725" y="0"/>
                    <a:pt x="2660" y="91"/>
                    <a:pt x="2660" y="177"/>
                  </a:cubicBezTo>
                  <a:cubicBezTo>
                    <a:pt x="2152" y="1446"/>
                    <a:pt x="254" y="2085"/>
                    <a:pt x="254" y="2085"/>
                  </a:cubicBezTo>
                  <a:cubicBezTo>
                    <a:pt x="122" y="2085"/>
                    <a:pt x="0" y="2207"/>
                    <a:pt x="0" y="2461"/>
                  </a:cubicBezTo>
                  <a:cubicBezTo>
                    <a:pt x="122" y="2461"/>
                    <a:pt x="122" y="2593"/>
                    <a:pt x="254" y="2593"/>
                  </a:cubicBezTo>
                  <a:lnTo>
                    <a:pt x="376" y="2593"/>
                  </a:lnTo>
                  <a:cubicBezTo>
                    <a:pt x="508" y="2593"/>
                    <a:pt x="2538" y="1832"/>
                    <a:pt x="3167" y="309"/>
                  </a:cubicBezTo>
                  <a:cubicBezTo>
                    <a:pt x="3167" y="177"/>
                    <a:pt x="3045" y="55"/>
                    <a:pt x="2913" y="55"/>
                  </a:cubicBezTo>
                  <a:cubicBezTo>
                    <a:pt x="2877" y="16"/>
                    <a:pt x="2840" y="0"/>
                    <a:pt x="28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7792250" y="2965975"/>
              <a:ext cx="101550" cy="85775"/>
            </a:xfrm>
            <a:custGeom>
              <a:avLst/>
              <a:gdLst/>
              <a:ahLst/>
              <a:cxnLst/>
              <a:rect l="l" t="t" r="r" b="b"/>
              <a:pathLst>
                <a:path w="4062" h="3431" extrusionOk="0">
                  <a:moveTo>
                    <a:pt x="3807" y="0"/>
                  </a:moveTo>
                  <a:cubicBezTo>
                    <a:pt x="3685" y="0"/>
                    <a:pt x="3554" y="132"/>
                    <a:pt x="3432" y="254"/>
                  </a:cubicBezTo>
                  <a:cubicBezTo>
                    <a:pt x="3432" y="386"/>
                    <a:pt x="3300" y="2284"/>
                    <a:pt x="255" y="2923"/>
                  </a:cubicBezTo>
                  <a:cubicBezTo>
                    <a:pt x="133" y="2923"/>
                    <a:pt x="1" y="3045"/>
                    <a:pt x="133" y="3177"/>
                  </a:cubicBezTo>
                  <a:cubicBezTo>
                    <a:pt x="133" y="3299"/>
                    <a:pt x="255" y="3431"/>
                    <a:pt x="387" y="3431"/>
                  </a:cubicBezTo>
                  <a:cubicBezTo>
                    <a:pt x="3807" y="2670"/>
                    <a:pt x="3939" y="386"/>
                    <a:pt x="4061" y="254"/>
                  </a:cubicBezTo>
                  <a:cubicBezTo>
                    <a:pt x="4061" y="132"/>
                    <a:pt x="3939" y="0"/>
                    <a:pt x="38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7868400" y="2755375"/>
              <a:ext cx="69800" cy="68000"/>
            </a:xfrm>
            <a:custGeom>
              <a:avLst/>
              <a:gdLst/>
              <a:ahLst/>
              <a:cxnLst/>
              <a:rect l="l" t="t" r="r" b="b"/>
              <a:pathLst>
                <a:path w="2792" h="2720" extrusionOk="0">
                  <a:moveTo>
                    <a:pt x="2432" y="0"/>
                  </a:moveTo>
                  <a:cubicBezTo>
                    <a:pt x="2350" y="0"/>
                    <a:pt x="2284" y="89"/>
                    <a:pt x="2284" y="182"/>
                  </a:cubicBezTo>
                  <a:cubicBezTo>
                    <a:pt x="1776" y="1197"/>
                    <a:pt x="132" y="2212"/>
                    <a:pt x="132" y="2212"/>
                  </a:cubicBezTo>
                  <a:cubicBezTo>
                    <a:pt x="0" y="2334"/>
                    <a:pt x="0" y="2466"/>
                    <a:pt x="132" y="2588"/>
                  </a:cubicBezTo>
                  <a:cubicBezTo>
                    <a:pt x="132" y="2720"/>
                    <a:pt x="254" y="2720"/>
                    <a:pt x="254" y="2720"/>
                  </a:cubicBezTo>
                  <a:lnTo>
                    <a:pt x="386" y="2720"/>
                  </a:lnTo>
                  <a:cubicBezTo>
                    <a:pt x="508" y="2588"/>
                    <a:pt x="2162" y="1573"/>
                    <a:pt x="2669" y="436"/>
                  </a:cubicBezTo>
                  <a:cubicBezTo>
                    <a:pt x="2791" y="304"/>
                    <a:pt x="2669" y="50"/>
                    <a:pt x="2538" y="50"/>
                  </a:cubicBezTo>
                  <a:cubicBezTo>
                    <a:pt x="2502" y="15"/>
                    <a:pt x="2466" y="0"/>
                    <a:pt x="24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7598900" y="2454050"/>
              <a:ext cx="374300" cy="156675"/>
            </a:xfrm>
            <a:custGeom>
              <a:avLst/>
              <a:gdLst/>
              <a:ahLst/>
              <a:cxnLst/>
              <a:rect l="l" t="t" r="r" b="b"/>
              <a:pathLst>
                <a:path w="14972" h="6267" extrusionOk="0">
                  <a:moveTo>
                    <a:pt x="14655" y="0"/>
                  </a:moveTo>
                  <a:cubicBezTo>
                    <a:pt x="14603" y="0"/>
                    <a:pt x="14539" y="16"/>
                    <a:pt x="14465" y="55"/>
                  </a:cubicBezTo>
                  <a:cubicBezTo>
                    <a:pt x="14333" y="55"/>
                    <a:pt x="14333" y="177"/>
                    <a:pt x="14333" y="309"/>
                  </a:cubicBezTo>
                  <a:cubicBezTo>
                    <a:pt x="14465" y="1324"/>
                    <a:pt x="13957" y="2846"/>
                    <a:pt x="13825" y="3222"/>
                  </a:cubicBezTo>
                  <a:cubicBezTo>
                    <a:pt x="11773" y="4890"/>
                    <a:pt x="7599" y="5725"/>
                    <a:pt x="4634" y="5725"/>
                  </a:cubicBezTo>
                  <a:cubicBezTo>
                    <a:pt x="3757" y="5725"/>
                    <a:pt x="2985" y="5652"/>
                    <a:pt x="2406" y="5506"/>
                  </a:cubicBezTo>
                  <a:cubicBezTo>
                    <a:pt x="1645" y="5252"/>
                    <a:pt x="1137" y="4876"/>
                    <a:pt x="884" y="4491"/>
                  </a:cubicBezTo>
                  <a:cubicBezTo>
                    <a:pt x="630" y="3983"/>
                    <a:pt x="762" y="3476"/>
                    <a:pt x="762" y="3476"/>
                  </a:cubicBezTo>
                  <a:cubicBezTo>
                    <a:pt x="762" y="3354"/>
                    <a:pt x="762" y="3222"/>
                    <a:pt x="630" y="3100"/>
                  </a:cubicBezTo>
                  <a:cubicBezTo>
                    <a:pt x="508" y="3100"/>
                    <a:pt x="376" y="3222"/>
                    <a:pt x="254" y="3354"/>
                  </a:cubicBezTo>
                  <a:cubicBezTo>
                    <a:pt x="254" y="3354"/>
                    <a:pt x="1" y="3983"/>
                    <a:pt x="376" y="4623"/>
                  </a:cubicBezTo>
                  <a:cubicBezTo>
                    <a:pt x="762" y="5252"/>
                    <a:pt x="1391" y="5759"/>
                    <a:pt x="2284" y="6013"/>
                  </a:cubicBezTo>
                  <a:cubicBezTo>
                    <a:pt x="2914" y="6145"/>
                    <a:pt x="3675" y="6267"/>
                    <a:pt x="4690" y="6267"/>
                  </a:cubicBezTo>
                  <a:cubicBezTo>
                    <a:pt x="7735" y="6267"/>
                    <a:pt x="12181" y="5384"/>
                    <a:pt x="14211" y="3608"/>
                  </a:cubicBezTo>
                  <a:cubicBezTo>
                    <a:pt x="14333" y="3608"/>
                    <a:pt x="14333" y="3476"/>
                    <a:pt x="14333" y="3476"/>
                  </a:cubicBezTo>
                  <a:cubicBezTo>
                    <a:pt x="14333" y="3354"/>
                    <a:pt x="14972" y="1446"/>
                    <a:pt x="14840" y="177"/>
                  </a:cubicBezTo>
                  <a:cubicBezTo>
                    <a:pt x="14840" y="91"/>
                    <a:pt x="14780" y="0"/>
                    <a:pt x="146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7935125" y="2466725"/>
              <a:ext cx="317225" cy="86925"/>
            </a:xfrm>
            <a:custGeom>
              <a:avLst/>
              <a:gdLst/>
              <a:ahLst/>
              <a:cxnLst/>
              <a:rect l="l" t="t" r="r" b="b"/>
              <a:pathLst>
                <a:path w="12689" h="3477" extrusionOk="0">
                  <a:moveTo>
                    <a:pt x="12323" y="1"/>
                  </a:moveTo>
                  <a:cubicBezTo>
                    <a:pt x="12241" y="1"/>
                    <a:pt x="12181" y="92"/>
                    <a:pt x="12181" y="177"/>
                  </a:cubicBezTo>
                  <a:cubicBezTo>
                    <a:pt x="11673" y="1446"/>
                    <a:pt x="9389" y="2593"/>
                    <a:pt x="8882" y="2593"/>
                  </a:cubicBezTo>
                  <a:cubicBezTo>
                    <a:pt x="8242" y="2593"/>
                    <a:pt x="630" y="2847"/>
                    <a:pt x="254" y="2969"/>
                  </a:cubicBezTo>
                  <a:cubicBezTo>
                    <a:pt x="122" y="2969"/>
                    <a:pt x="0" y="2969"/>
                    <a:pt x="0" y="3222"/>
                  </a:cubicBezTo>
                  <a:cubicBezTo>
                    <a:pt x="0" y="3354"/>
                    <a:pt x="122" y="3476"/>
                    <a:pt x="254" y="3476"/>
                  </a:cubicBezTo>
                  <a:cubicBezTo>
                    <a:pt x="376" y="3476"/>
                    <a:pt x="8242" y="3101"/>
                    <a:pt x="8882" y="3101"/>
                  </a:cubicBezTo>
                  <a:cubicBezTo>
                    <a:pt x="9643" y="3101"/>
                    <a:pt x="12181" y="1832"/>
                    <a:pt x="12688" y="309"/>
                  </a:cubicBezTo>
                  <a:cubicBezTo>
                    <a:pt x="12688" y="177"/>
                    <a:pt x="12688" y="56"/>
                    <a:pt x="12434" y="56"/>
                  </a:cubicBezTo>
                  <a:cubicBezTo>
                    <a:pt x="12395" y="17"/>
                    <a:pt x="12357" y="1"/>
                    <a:pt x="123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8236325" y="2769300"/>
              <a:ext cx="92150" cy="22375"/>
            </a:xfrm>
            <a:custGeom>
              <a:avLst/>
              <a:gdLst/>
              <a:ahLst/>
              <a:cxnLst/>
              <a:rect l="l" t="t" r="r" b="b"/>
              <a:pathLst>
                <a:path w="3686" h="895" extrusionOk="0">
                  <a:moveTo>
                    <a:pt x="386" y="1"/>
                  </a:moveTo>
                  <a:cubicBezTo>
                    <a:pt x="254" y="1"/>
                    <a:pt x="133" y="1"/>
                    <a:pt x="133" y="133"/>
                  </a:cubicBezTo>
                  <a:cubicBezTo>
                    <a:pt x="1" y="255"/>
                    <a:pt x="133" y="508"/>
                    <a:pt x="254" y="508"/>
                  </a:cubicBezTo>
                  <a:cubicBezTo>
                    <a:pt x="386" y="508"/>
                    <a:pt x="1523" y="894"/>
                    <a:pt x="2670" y="894"/>
                  </a:cubicBezTo>
                  <a:lnTo>
                    <a:pt x="3431" y="894"/>
                  </a:lnTo>
                  <a:cubicBezTo>
                    <a:pt x="3553" y="894"/>
                    <a:pt x="3685" y="640"/>
                    <a:pt x="3685" y="508"/>
                  </a:cubicBezTo>
                  <a:cubicBezTo>
                    <a:pt x="3553" y="387"/>
                    <a:pt x="3431" y="387"/>
                    <a:pt x="3300" y="387"/>
                  </a:cubicBezTo>
                  <a:cubicBezTo>
                    <a:pt x="3111" y="429"/>
                    <a:pt x="2909" y="446"/>
                    <a:pt x="2702" y="446"/>
                  </a:cubicBezTo>
                  <a:cubicBezTo>
                    <a:pt x="1657" y="446"/>
                    <a:pt x="488" y="1"/>
                    <a:pt x="3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8131775" y="2894925"/>
              <a:ext cx="66525" cy="194900"/>
            </a:xfrm>
            <a:custGeom>
              <a:avLst/>
              <a:gdLst/>
              <a:ahLst/>
              <a:cxnLst/>
              <a:rect l="l" t="t" r="r" b="b"/>
              <a:pathLst>
                <a:path w="2661" h="7796" extrusionOk="0">
                  <a:moveTo>
                    <a:pt x="2402" y="1"/>
                  </a:moveTo>
                  <a:cubicBezTo>
                    <a:pt x="2280" y="1"/>
                    <a:pt x="2153" y="89"/>
                    <a:pt x="2153" y="183"/>
                  </a:cubicBezTo>
                  <a:cubicBezTo>
                    <a:pt x="1" y="4497"/>
                    <a:pt x="255" y="7410"/>
                    <a:pt x="255" y="7542"/>
                  </a:cubicBezTo>
                  <a:cubicBezTo>
                    <a:pt x="255" y="7795"/>
                    <a:pt x="376" y="7795"/>
                    <a:pt x="508" y="7795"/>
                  </a:cubicBezTo>
                  <a:cubicBezTo>
                    <a:pt x="762" y="7795"/>
                    <a:pt x="762" y="7664"/>
                    <a:pt x="762" y="7542"/>
                  </a:cubicBezTo>
                  <a:cubicBezTo>
                    <a:pt x="762" y="7542"/>
                    <a:pt x="508" y="4497"/>
                    <a:pt x="2538" y="437"/>
                  </a:cubicBezTo>
                  <a:cubicBezTo>
                    <a:pt x="2660" y="305"/>
                    <a:pt x="2660" y="51"/>
                    <a:pt x="2538" y="51"/>
                  </a:cubicBezTo>
                  <a:cubicBezTo>
                    <a:pt x="2500" y="16"/>
                    <a:pt x="2451" y="1"/>
                    <a:pt x="24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8452025" y="2411000"/>
              <a:ext cx="142875" cy="888175"/>
            </a:xfrm>
            <a:custGeom>
              <a:avLst/>
              <a:gdLst/>
              <a:ahLst/>
              <a:cxnLst/>
              <a:rect l="l" t="t" r="r" b="b"/>
              <a:pathLst>
                <a:path w="5715" h="35527" extrusionOk="0">
                  <a:moveTo>
                    <a:pt x="254" y="1"/>
                  </a:moveTo>
                  <a:cubicBezTo>
                    <a:pt x="132" y="1"/>
                    <a:pt x="0" y="123"/>
                    <a:pt x="0" y="255"/>
                  </a:cubicBezTo>
                  <a:cubicBezTo>
                    <a:pt x="508" y="2153"/>
                    <a:pt x="1015" y="5705"/>
                    <a:pt x="1655" y="9511"/>
                  </a:cubicBezTo>
                  <a:cubicBezTo>
                    <a:pt x="2416" y="14465"/>
                    <a:pt x="3299" y="19540"/>
                    <a:pt x="3939" y="21062"/>
                  </a:cubicBezTo>
                  <a:cubicBezTo>
                    <a:pt x="4954" y="23600"/>
                    <a:pt x="5207" y="24361"/>
                    <a:pt x="4314" y="26899"/>
                  </a:cubicBezTo>
                  <a:cubicBezTo>
                    <a:pt x="3553" y="29304"/>
                    <a:pt x="2284" y="35141"/>
                    <a:pt x="2284" y="35273"/>
                  </a:cubicBezTo>
                  <a:cubicBezTo>
                    <a:pt x="2162" y="35394"/>
                    <a:pt x="2284" y="35526"/>
                    <a:pt x="2416" y="35526"/>
                  </a:cubicBezTo>
                  <a:lnTo>
                    <a:pt x="2538" y="35526"/>
                  </a:lnTo>
                  <a:cubicBezTo>
                    <a:pt x="2538" y="35526"/>
                    <a:pt x="2670" y="35526"/>
                    <a:pt x="2792" y="35394"/>
                  </a:cubicBezTo>
                  <a:cubicBezTo>
                    <a:pt x="2792" y="35273"/>
                    <a:pt x="4060" y="29436"/>
                    <a:pt x="4822" y="27021"/>
                  </a:cubicBezTo>
                  <a:cubicBezTo>
                    <a:pt x="5715" y="24483"/>
                    <a:pt x="5583" y="23468"/>
                    <a:pt x="4446" y="20809"/>
                  </a:cubicBezTo>
                  <a:cubicBezTo>
                    <a:pt x="3807" y="19408"/>
                    <a:pt x="2924" y="14333"/>
                    <a:pt x="2162" y="9390"/>
                  </a:cubicBezTo>
                  <a:cubicBezTo>
                    <a:pt x="1523" y="5583"/>
                    <a:pt x="1015" y="2031"/>
                    <a:pt x="508" y="123"/>
                  </a:cubicBezTo>
                  <a:cubicBezTo>
                    <a:pt x="508" y="1"/>
                    <a:pt x="386" y="1"/>
                    <a:pt x="2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8477400" y="4005100"/>
              <a:ext cx="50775" cy="216975"/>
            </a:xfrm>
            <a:custGeom>
              <a:avLst/>
              <a:gdLst/>
              <a:ahLst/>
              <a:cxnLst/>
              <a:rect l="l" t="t" r="r" b="b"/>
              <a:pathLst>
                <a:path w="2031" h="8679" extrusionOk="0">
                  <a:moveTo>
                    <a:pt x="530" y="1"/>
                  </a:moveTo>
                  <a:cubicBezTo>
                    <a:pt x="447" y="1"/>
                    <a:pt x="386" y="89"/>
                    <a:pt x="386" y="183"/>
                  </a:cubicBezTo>
                  <a:cubicBezTo>
                    <a:pt x="0" y="2081"/>
                    <a:pt x="640" y="5887"/>
                    <a:pt x="1401" y="8557"/>
                  </a:cubicBezTo>
                  <a:cubicBezTo>
                    <a:pt x="1523" y="8557"/>
                    <a:pt x="1523" y="8678"/>
                    <a:pt x="1655" y="8678"/>
                  </a:cubicBezTo>
                  <a:lnTo>
                    <a:pt x="1777" y="8678"/>
                  </a:lnTo>
                  <a:cubicBezTo>
                    <a:pt x="1909" y="8678"/>
                    <a:pt x="2030" y="8425"/>
                    <a:pt x="1909" y="8303"/>
                  </a:cubicBezTo>
                  <a:cubicBezTo>
                    <a:pt x="1015" y="5512"/>
                    <a:pt x="508" y="1827"/>
                    <a:pt x="894" y="305"/>
                  </a:cubicBezTo>
                  <a:cubicBezTo>
                    <a:pt x="894" y="183"/>
                    <a:pt x="762" y="51"/>
                    <a:pt x="640" y="51"/>
                  </a:cubicBezTo>
                  <a:cubicBezTo>
                    <a:pt x="601" y="15"/>
                    <a:pt x="564" y="1"/>
                    <a:pt x="5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7211925" y="2388675"/>
              <a:ext cx="1833400" cy="444100"/>
            </a:xfrm>
            <a:custGeom>
              <a:avLst/>
              <a:gdLst/>
              <a:ahLst/>
              <a:cxnLst/>
              <a:rect l="l" t="t" r="r" b="b"/>
              <a:pathLst>
                <a:path w="73336" h="17764" extrusionOk="0">
                  <a:moveTo>
                    <a:pt x="72442" y="1"/>
                  </a:moveTo>
                  <a:lnTo>
                    <a:pt x="8628" y="9389"/>
                  </a:lnTo>
                  <a:lnTo>
                    <a:pt x="5837" y="12059"/>
                  </a:lnTo>
                  <a:lnTo>
                    <a:pt x="762" y="13196"/>
                  </a:lnTo>
                  <a:cubicBezTo>
                    <a:pt x="1" y="14211"/>
                    <a:pt x="254" y="15612"/>
                    <a:pt x="1137" y="16495"/>
                  </a:cubicBezTo>
                  <a:lnTo>
                    <a:pt x="6091" y="16373"/>
                  </a:lnTo>
                  <a:lnTo>
                    <a:pt x="9136" y="17763"/>
                  </a:lnTo>
                  <a:lnTo>
                    <a:pt x="73335" y="11420"/>
                  </a:lnTo>
                  <a:lnTo>
                    <a:pt x="7244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7656000" y="2546050"/>
              <a:ext cx="764325" cy="191925"/>
            </a:xfrm>
            <a:custGeom>
              <a:avLst/>
              <a:gdLst/>
              <a:ahLst/>
              <a:cxnLst/>
              <a:rect l="l" t="t" r="r" b="b"/>
              <a:pathLst>
                <a:path w="30573" h="7677" extrusionOk="0">
                  <a:moveTo>
                    <a:pt x="28562" y="1"/>
                  </a:moveTo>
                  <a:cubicBezTo>
                    <a:pt x="28431" y="1"/>
                    <a:pt x="28299" y="16"/>
                    <a:pt x="28167" y="49"/>
                  </a:cubicBezTo>
                  <a:lnTo>
                    <a:pt x="1777" y="3734"/>
                  </a:lnTo>
                  <a:cubicBezTo>
                    <a:pt x="762" y="3856"/>
                    <a:pt x="0" y="4871"/>
                    <a:pt x="122" y="5886"/>
                  </a:cubicBezTo>
                  <a:lnTo>
                    <a:pt x="122" y="6018"/>
                  </a:lnTo>
                  <a:cubicBezTo>
                    <a:pt x="244" y="6956"/>
                    <a:pt x="1120" y="7677"/>
                    <a:pt x="2053" y="7677"/>
                  </a:cubicBezTo>
                  <a:cubicBezTo>
                    <a:pt x="2130" y="7677"/>
                    <a:pt x="2207" y="7672"/>
                    <a:pt x="2284" y="7662"/>
                  </a:cubicBezTo>
                  <a:lnTo>
                    <a:pt x="28674" y="4495"/>
                  </a:lnTo>
                  <a:cubicBezTo>
                    <a:pt x="29811" y="4363"/>
                    <a:pt x="30573" y="3348"/>
                    <a:pt x="30451" y="2333"/>
                  </a:cubicBezTo>
                  <a:lnTo>
                    <a:pt x="30451" y="1826"/>
                  </a:lnTo>
                  <a:lnTo>
                    <a:pt x="30451" y="1704"/>
                  </a:lnTo>
                  <a:cubicBezTo>
                    <a:pt x="30230" y="706"/>
                    <a:pt x="29434" y="1"/>
                    <a:pt x="285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7700400" y="2639375"/>
              <a:ext cx="133250" cy="91900"/>
            </a:xfrm>
            <a:custGeom>
              <a:avLst/>
              <a:gdLst/>
              <a:ahLst/>
              <a:cxnLst/>
              <a:rect l="l" t="t" r="r" b="b"/>
              <a:pathLst>
                <a:path w="5330" h="3676" extrusionOk="0">
                  <a:moveTo>
                    <a:pt x="1" y="1"/>
                  </a:moveTo>
                  <a:lnTo>
                    <a:pt x="1" y="123"/>
                  </a:lnTo>
                  <a:cubicBezTo>
                    <a:pt x="1899" y="508"/>
                    <a:pt x="2792" y="1899"/>
                    <a:pt x="3167" y="3675"/>
                  </a:cubicBezTo>
                  <a:lnTo>
                    <a:pt x="5329" y="3300"/>
                  </a:lnTo>
                  <a:cubicBezTo>
                    <a:pt x="5076" y="3046"/>
                    <a:pt x="4568" y="2660"/>
                    <a:pt x="4182" y="2031"/>
                  </a:cubicBezTo>
                  <a:cubicBezTo>
                    <a:pt x="2660" y="255"/>
                    <a:pt x="884" y="1"/>
                    <a:pt x="254" y="1"/>
                  </a:cubicBezTo>
                  <a:close/>
                </a:path>
              </a:pathLst>
            </a:custGeom>
            <a:solidFill>
              <a:srgbClr val="1E2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7205575" y="2382325"/>
              <a:ext cx="1846100" cy="456800"/>
            </a:xfrm>
            <a:custGeom>
              <a:avLst/>
              <a:gdLst/>
              <a:ahLst/>
              <a:cxnLst/>
              <a:rect l="l" t="t" r="r" b="b"/>
              <a:pathLst>
                <a:path w="73844" h="18272" extrusionOk="0">
                  <a:moveTo>
                    <a:pt x="72442" y="508"/>
                  </a:moveTo>
                  <a:lnTo>
                    <a:pt x="73336" y="11420"/>
                  </a:lnTo>
                  <a:lnTo>
                    <a:pt x="9390" y="17764"/>
                  </a:lnTo>
                  <a:lnTo>
                    <a:pt x="6466" y="16373"/>
                  </a:lnTo>
                  <a:lnTo>
                    <a:pt x="6345" y="16373"/>
                  </a:lnTo>
                  <a:lnTo>
                    <a:pt x="1523" y="16495"/>
                  </a:lnTo>
                  <a:cubicBezTo>
                    <a:pt x="762" y="15734"/>
                    <a:pt x="630" y="14597"/>
                    <a:pt x="1138" y="13704"/>
                  </a:cubicBezTo>
                  <a:lnTo>
                    <a:pt x="6091" y="12567"/>
                  </a:lnTo>
                  <a:lnTo>
                    <a:pt x="6213" y="12567"/>
                  </a:lnTo>
                  <a:lnTo>
                    <a:pt x="8882" y="9897"/>
                  </a:lnTo>
                  <a:lnTo>
                    <a:pt x="72442" y="508"/>
                  </a:lnTo>
                  <a:close/>
                  <a:moveTo>
                    <a:pt x="72696" y="1"/>
                  </a:moveTo>
                  <a:lnTo>
                    <a:pt x="8750" y="9390"/>
                  </a:lnTo>
                  <a:cubicBezTo>
                    <a:pt x="8750" y="9522"/>
                    <a:pt x="8628" y="9522"/>
                    <a:pt x="8628" y="9522"/>
                  </a:cubicBezTo>
                  <a:lnTo>
                    <a:pt x="5959" y="12059"/>
                  </a:lnTo>
                  <a:lnTo>
                    <a:pt x="884" y="13196"/>
                  </a:lnTo>
                  <a:cubicBezTo>
                    <a:pt x="884" y="13196"/>
                    <a:pt x="762" y="13196"/>
                    <a:pt x="762" y="13328"/>
                  </a:cubicBezTo>
                  <a:cubicBezTo>
                    <a:pt x="1" y="14465"/>
                    <a:pt x="255" y="15987"/>
                    <a:pt x="1270" y="17002"/>
                  </a:cubicBezTo>
                  <a:lnTo>
                    <a:pt x="1523" y="17002"/>
                  </a:lnTo>
                  <a:lnTo>
                    <a:pt x="6345" y="16881"/>
                  </a:lnTo>
                  <a:lnTo>
                    <a:pt x="9258" y="18271"/>
                  </a:lnTo>
                  <a:lnTo>
                    <a:pt x="9390" y="18271"/>
                  </a:lnTo>
                  <a:lnTo>
                    <a:pt x="73589" y="11927"/>
                  </a:lnTo>
                  <a:cubicBezTo>
                    <a:pt x="73711" y="11805"/>
                    <a:pt x="73843" y="11805"/>
                    <a:pt x="73843" y="11552"/>
                  </a:cubicBezTo>
                  <a:lnTo>
                    <a:pt x="72950" y="255"/>
                  </a:lnTo>
                  <a:lnTo>
                    <a:pt x="7295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8913925" y="2388450"/>
              <a:ext cx="243725" cy="285975"/>
            </a:xfrm>
            <a:custGeom>
              <a:avLst/>
              <a:gdLst/>
              <a:ahLst/>
              <a:cxnLst/>
              <a:rect l="l" t="t" r="r" b="b"/>
              <a:pathLst>
                <a:path w="9749" h="11439" extrusionOk="0">
                  <a:moveTo>
                    <a:pt x="4578" y="0"/>
                  </a:moveTo>
                  <a:cubicBezTo>
                    <a:pt x="4507" y="0"/>
                    <a:pt x="4435" y="3"/>
                    <a:pt x="4362" y="10"/>
                  </a:cubicBezTo>
                  <a:cubicBezTo>
                    <a:pt x="0" y="389"/>
                    <a:pt x="782" y="11438"/>
                    <a:pt x="5037" y="11438"/>
                  </a:cubicBezTo>
                  <a:cubicBezTo>
                    <a:pt x="5109" y="11438"/>
                    <a:pt x="5182" y="11435"/>
                    <a:pt x="5255" y="11429"/>
                  </a:cubicBezTo>
                  <a:cubicBezTo>
                    <a:pt x="9748" y="10929"/>
                    <a:pt x="8840" y="0"/>
                    <a:pt x="4578"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8943800" y="2401375"/>
              <a:ext cx="180700" cy="272800"/>
            </a:xfrm>
            <a:custGeom>
              <a:avLst/>
              <a:gdLst/>
              <a:ahLst/>
              <a:cxnLst/>
              <a:rect l="l" t="t" r="r" b="b"/>
              <a:pathLst>
                <a:path w="7228" h="10912" extrusionOk="0">
                  <a:moveTo>
                    <a:pt x="3167" y="0"/>
                  </a:moveTo>
                  <a:cubicBezTo>
                    <a:pt x="2660" y="0"/>
                    <a:pt x="2152" y="386"/>
                    <a:pt x="1777" y="1147"/>
                  </a:cubicBezTo>
                  <a:cubicBezTo>
                    <a:pt x="0" y="4446"/>
                    <a:pt x="1777" y="8506"/>
                    <a:pt x="1777" y="8506"/>
                  </a:cubicBezTo>
                  <a:lnTo>
                    <a:pt x="1269" y="9013"/>
                  </a:lnTo>
                  <a:cubicBezTo>
                    <a:pt x="1898" y="10150"/>
                    <a:pt x="2660" y="10912"/>
                    <a:pt x="3807" y="10912"/>
                  </a:cubicBezTo>
                  <a:lnTo>
                    <a:pt x="4060" y="10912"/>
                  </a:lnTo>
                  <a:cubicBezTo>
                    <a:pt x="6344" y="10658"/>
                    <a:pt x="7227" y="7613"/>
                    <a:pt x="6973" y="4821"/>
                  </a:cubicBezTo>
                  <a:lnTo>
                    <a:pt x="6344" y="4700"/>
                  </a:lnTo>
                  <a:cubicBezTo>
                    <a:pt x="6344" y="3045"/>
                    <a:pt x="4822" y="0"/>
                    <a:pt x="3299" y="0"/>
                  </a:cubicBezTo>
                  <a:close/>
                </a:path>
              </a:pathLst>
            </a:custGeom>
            <a:solidFill>
              <a:srgbClr val="0B8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8931100" y="2381950"/>
              <a:ext cx="199725" cy="298575"/>
            </a:xfrm>
            <a:custGeom>
              <a:avLst/>
              <a:gdLst/>
              <a:ahLst/>
              <a:cxnLst/>
              <a:rect l="l" t="t" r="r" b="b"/>
              <a:pathLst>
                <a:path w="7989" h="11943" extrusionOk="0">
                  <a:moveTo>
                    <a:pt x="3957" y="507"/>
                  </a:moveTo>
                  <a:cubicBezTo>
                    <a:pt x="5936" y="507"/>
                    <a:pt x="6985" y="3057"/>
                    <a:pt x="7228" y="5598"/>
                  </a:cubicBezTo>
                  <a:cubicBezTo>
                    <a:pt x="7481" y="8268"/>
                    <a:pt x="6598" y="11181"/>
                    <a:pt x="4568" y="11435"/>
                  </a:cubicBezTo>
                  <a:cubicBezTo>
                    <a:pt x="3675" y="11435"/>
                    <a:pt x="2914" y="11059"/>
                    <a:pt x="2285" y="10166"/>
                  </a:cubicBezTo>
                  <a:cubicBezTo>
                    <a:pt x="884" y="8268"/>
                    <a:pt x="630" y="4462"/>
                    <a:pt x="1645" y="2178"/>
                  </a:cubicBezTo>
                  <a:cubicBezTo>
                    <a:pt x="2031" y="1417"/>
                    <a:pt x="2660" y="523"/>
                    <a:pt x="3675" y="523"/>
                  </a:cubicBezTo>
                  <a:cubicBezTo>
                    <a:pt x="3771" y="512"/>
                    <a:pt x="3865" y="507"/>
                    <a:pt x="3957" y="507"/>
                  </a:cubicBezTo>
                  <a:close/>
                  <a:moveTo>
                    <a:pt x="3966" y="0"/>
                  </a:moveTo>
                  <a:cubicBezTo>
                    <a:pt x="3871" y="0"/>
                    <a:pt x="3774" y="5"/>
                    <a:pt x="3675" y="16"/>
                  </a:cubicBezTo>
                  <a:cubicBezTo>
                    <a:pt x="2660" y="16"/>
                    <a:pt x="1777" y="777"/>
                    <a:pt x="1138" y="1924"/>
                  </a:cubicBezTo>
                  <a:cubicBezTo>
                    <a:pt x="1" y="4330"/>
                    <a:pt x="376" y="8390"/>
                    <a:pt x="1899" y="10552"/>
                  </a:cubicBezTo>
                  <a:cubicBezTo>
                    <a:pt x="2538" y="11435"/>
                    <a:pt x="3421" y="11942"/>
                    <a:pt x="4315" y="11942"/>
                  </a:cubicBezTo>
                  <a:lnTo>
                    <a:pt x="4568" y="11942"/>
                  </a:lnTo>
                  <a:cubicBezTo>
                    <a:pt x="7106" y="11689"/>
                    <a:pt x="7989" y="8390"/>
                    <a:pt x="7735" y="5477"/>
                  </a:cubicBezTo>
                  <a:cubicBezTo>
                    <a:pt x="7492" y="2799"/>
                    <a:pt x="6202" y="0"/>
                    <a:pt x="39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7386250" y="2617875"/>
              <a:ext cx="60425" cy="221250"/>
            </a:xfrm>
            <a:custGeom>
              <a:avLst/>
              <a:gdLst/>
              <a:ahLst/>
              <a:cxnLst/>
              <a:rect l="l" t="t" r="r" b="b"/>
              <a:pathLst>
                <a:path w="2417" h="8850" extrusionOk="0">
                  <a:moveTo>
                    <a:pt x="1589" y="1"/>
                  </a:moveTo>
                  <a:cubicBezTo>
                    <a:pt x="1526" y="1"/>
                    <a:pt x="1462" y="34"/>
                    <a:pt x="1401" y="100"/>
                  </a:cubicBezTo>
                  <a:cubicBezTo>
                    <a:pt x="1270" y="221"/>
                    <a:pt x="1" y="1876"/>
                    <a:pt x="386" y="4921"/>
                  </a:cubicBezTo>
                  <a:cubicBezTo>
                    <a:pt x="508" y="6312"/>
                    <a:pt x="1016" y="7580"/>
                    <a:pt x="1909" y="8727"/>
                  </a:cubicBezTo>
                  <a:cubicBezTo>
                    <a:pt x="2031" y="8849"/>
                    <a:pt x="2031" y="8849"/>
                    <a:pt x="2163" y="8849"/>
                  </a:cubicBezTo>
                  <a:cubicBezTo>
                    <a:pt x="2163" y="8849"/>
                    <a:pt x="2285" y="8849"/>
                    <a:pt x="2285" y="8727"/>
                  </a:cubicBezTo>
                  <a:cubicBezTo>
                    <a:pt x="2416" y="8727"/>
                    <a:pt x="2416" y="8474"/>
                    <a:pt x="2285" y="8474"/>
                  </a:cubicBezTo>
                  <a:cubicBezTo>
                    <a:pt x="1523" y="7327"/>
                    <a:pt x="1016" y="6190"/>
                    <a:pt x="894" y="4921"/>
                  </a:cubicBezTo>
                  <a:cubicBezTo>
                    <a:pt x="640" y="1998"/>
                    <a:pt x="1777" y="475"/>
                    <a:pt x="1777" y="475"/>
                  </a:cubicBezTo>
                  <a:cubicBezTo>
                    <a:pt x="1909" y="353"/>
                    <a:pt x="1909" y="221"/>
                    <a:pt x="1777" y="100"/>
                  </a:cubicBezTo>
                  <a:cubicBezTo>
                    <a:pt x="1716" y="34"/>
                    <a:pt x="1653" y="1"/>
                    <a:pt x="15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8867675" y="2391975"/>
              <a:ext cx="114200" cy="294900"/>
            </a:xfrm>
            <a:custGeom>
              <a:avLst/>
              <a:gdLst/>
              <a:ahLst/>
              <a:cxnLst/>
              <a:rect l="l" t="t" r="r" b="b"/>
              <a:pathLst>
                <a:path w="4568" h="11796" extrusionOk="0">
                  <a:moveTo>
                    <a:pt x="3421" y="1"/>
                  </a:moveTo>
                  <a:cubicBezTo>
                    <a:pt x="883" y="376"/>
                    <a:pt x="0" y="3929"/>
                    <a:pt x="376" y="6974"/>
                  </a:cubicBezTo>
                  <a:cubicBezTo>
                    <a:pt x="630" y="9257"/>
                    <a:pt x="1777" y="11795"/>
                    <a:pt x="3928" y="11795"/>
                  </a:cubicBezTo>
                  <a:lnTo>
                    <a:pt x="4314" y="11795"/>
                  </a:lnTo>
                  <a:cubicBezTo>
                    <a:pt x="4436" y="11795"/>
                    <a:pt x="4568" y="11673"/>
                    <a:pt x="4568" y="11541"/>
                  </a:cubicBezTo>
                  <a:cubicBezTo>
                    <a:pt x="4568" y="11288"/>
                    <a:pt x="4436" y="11288"/>
                    <a:pt x="4182" y="11288"/>
                  </a:cubicBezTo>
                  <a:cubicBezTo>
                    <a:pt x="4130" y="11291"/>
                    <a:pt x="4079" y="11293"/>
                    <a:pt x="4028" y="11293"/>
                  </a:cubicBezTo>
                  <a:cubicBezTo>
                    <a:pt x="2340" y="11293"/>
                    <a:pt x="1258" y="9191"/>
                    <a:pt x="883" y="6974"/>
                  </a:cubicBezTo>
                  <a:cubicBezTo>
                    <a:pt x="508" y="4061"/>
                    <a:pt x="1269" y="884"/>
                    <a:pt x="3553" y="508"/>
                  </a:cubicBezTo>
                  <a:cubicBezTo>
                    <a:pt x="3675" y="508"/>
                    <a:pt x="3807" y="376"/>
                    <a:pt x="3807" y="254"/>
                  </a:cubicBezTo>
                  <a:cubicBezTo>
                    <a:pt x="3807" y="1"/>
                    <a:pt x="3553" y="1"/>
                    <a:pt x="34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8950150" y="2398200"/>
              <a:ext cx="164950" cy="260250"/>
            </a:xfrm>
            <a:custGeom>
              <a:avLst/>
              <a:gdLst/>
              <a:ahLst/>
              <a:cxnLst/>
              <a:rect l="l" t="t" r="r" b="b"/>
              <a:pathLst>
                <a:path w="6598" h="10410" extrusionOk="0">
                  <a:moveTo>
                    <a:pt x="3171" y="507"/>
                  </a:moveTo>
                  <a:cubicBezTo>
                    <a:pt x="4623" y="507"/>
                    <a:pt x="5586" y="2721"/>
                    <a:pt x="5704" y="4695"/>
                  </a:cubicBezTo>
                  <a:cubicBezTo>
                    <a:pt x="5958" y="7110"/>
                    <a:pt x="5329" y="9770"/>
                    <a:pt x="3674" y="9902"/>
                  </a:cubicBezTo>
                  <a:cubicBezTo>
                    <a:pt x="3045" y="9902"/>
                    <a:pt x="2538" y="9648"/>
                    <a:pt x="2030" y="9008"/>
                  </a:cubicBezTo>
                  <a:cubicBezTo>
                    <a:pt x="883" y="7364"/>
                    <a:pt x="629" y="3812"/>
                    <a:pt x="1523" y="1903"/>
                  </a:cubicBezTo>
                  <a:cubicBezTo>
                    <a:pt x="1898" y="1020"/>
                    <a:pt x="2406" y="635"/>
                    <a:pt x="3045" y="513"/>
                  </a:cubicBezTo>
                  <a:cubicBezTo>
                    <a:pt x="3087" y="509"/>
                    <a:pt x="3129" y="507"/>
                    <a:pt x="3171" y="507"/>
                  </a:cubicBezTo>
                  <a:close/>
                  <a:moveTo>
                    <a:pt x="3193" y="0"/>
                  </a:moveTo>
                  <a:cubicBezTo>
                    <a:pt x="3144" y="0"/>
                    <a:pt x="3095" y="2"/>
                    <a:pt x="3045" y="5"/>
                  </a:cubicBezTo>
                  <a:cubicBezTo>
                    <a:pt x="2152" y="127"/>
                    <a:pt x="1523" y="635"/>
                    <a:pt x="1015" y="1650"/>
                  </a:cubicBezTo>
                  <a:cubicBezTo>
                    <a:pt x="0" y="3812"/>
                    <a:pt x="376" y="7486"/>
                    <a:pt x="1644" y="9394"/>
                  </a:cubicBezTo>
                  <a:cubicBezTo>
                    <a:pt x="2152" y="10023"/>
                    <a:pt x="2791" y="10409"/>
                    <a:pt x="3553" y="10409"/>
                  </a:cubicBezTo>
                  <a:lnTo>
                    <a:pt x="3674" y="10409"/>
                  </a:lnTo>
                  <a:cubicBezTo>
                    <a:pt x="5704" y="10155"/>
                    <a:pt x="6598" y="7364"/>
                    <a:pt x="6212" y="4695"/>
                  </a:cubicBezTo>
                  <a:cubicBezTo>
                    <a:pt x="6093" y="2352"/>
                    <a:pt x="5003" y="0"/>
                    <a:pt x="31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9019925" y="2415975"/>
              <a:ext cx="76150" cy="223425"/>
            </a:xfrm>
            <a:custGeom>
              <a:avLst/>
              <a:gdLst/>
              <a:ahLst/>
              <a:cxnLst/>
              <a:rect l="l" t="t" r="r" b="b"/>
              <a:pathLst>
                <a:path w="3046" h="8937" extrusionOk="0">
                  <a:moveTo>
                    <a:pt x="266" y="1"/>
                  </a:moveTo>
                  <a:cubicBezTo>
                    <a:pt x="177" y="1"/>
                    <a:pt x="86" y="92"/>
                    <a:pt x="0" y="177"/>
                  </a:cubicBezTo>
                  <a:cubicBezTo>
                    <a:pt x="0" y="309"/>
                    <a:pt x="0" y="431"/>
                    <a:pt x="122" y="563"/>
                  </a:cubicBezTo>
                  <a:cubicBezTo>
                    <a:pt x="254" y="563"/>
                    <a:pt x="1898" y="1192"/>
                    <a:pt x="2152" y="4369"/>
                  </a:cubicBezTo>
                  <a:cubicBezTo>
                    <a:pt x="2406" y="7414"/>
                    <a:pt x="762" y="8429"/>
                    <a:pt x="762" y="8429"/>
                  </a:cubicBezTo>
                  <a:cubicBezTo>
                    <a:pt x="630" y="8429"/>
                    <a:pt x="630" y="8683"/>
                    <a:pt x="630" y="8805"/>
                  </a:cubicBezTo>
                  <a:cubicBezTo>
                    <a:pt x="630" y="8805"/>
                    <a:pt x="762" y="8937"/>
                    <a:pt x="883" y="8937"/>
                  </a:cubicBezTo>
                  <a:cubicBezTo>
                    <a:pt x="883" y="8937"/>
                    <a:pt x="1015" y="8937"/>
                    <a:pt x="1015" y="8805"/>
                  </a:cubicBezTo>
                  <a:cubicBezTo>
                    <a:pt x="1015" y="8805"/>
                    <a:pt x="3045" y="7668"/>
                    <a:pt x="2660" y="4237"/>
                  </a:cubicBezTo>
                  <a:cubicBezTo>
                    <a:pt x="2284" y="817"/>
                    <a:pt x="376" y="56"/>
                    <a:pt x="376" y="56"/>
                  </a:cubicBezTo>
                  <a:cubicBezTo>
                    <a:pt x="340" y="17"/>
                    <a:pt x="303" y="1"/>
                    <a:pt x="2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7484700" y="2638525"/>
              <a:ext cx="535975" cy="1701025"/>
            </a:xfrm>
            <a:custGeom>
              <a:avLst/>
              <a:gdLst/>
              <a:ahLst/>
              <a:cxnLst/>
              <a:rect l="l" t="t" r="r" b="b"/>
              <a:pathLst>
                <a:path w="21439" h="68041" extrusionOk="0">
                  <a:moveTo>
                    <a:pt x="7325" y="1"/>
                  </a:moveTo>
                  <a:cubicBezTo>
                    <a:pt x="6837" y="1"/>
                    <a:pt x="6299" y="50"/>
                    <a:pt x="5705" y="157"/>
                  </a:cubicBezTo>
                  <a:cubicBezTo>
                    <a:pt x="2792" y="664"/>
                    <a:pt x="2407" y="3334"/>
                    <a:pt x="1392" y="9424"/>
                  </a:cubicBezTo>
                  <a:cubicBezTo>
                    <a:pt x="508" y="15514"/>
                    <a:pt x="1392" y="17158"/>
                    <a:pt x="630" y="24903"/>
                  </a:cubicBezTo>
                  <a:cubicBezTo>
                    <a:pt x="1" y="32637"/>
                    <a:pt x="762" y="35814"/>
                    <a:pt x="2407" y="39742"/>
                  </a:cubicBezTo>
                  <a:cubicBezTo>
                    <a:pt x="4061" y="43549"/>
                    <a:pt x="4690" y="53577"/>
                    <a:pt x="9004" y="57251"/>
                  </a:cubicBezTo>
                  <a:cubicBezTo>
                    <a:pt x="13450" y="60936"/>
                    <a:pt x="15094" y="68041"/>
                    <a:pt x="15094" y="68041"/>
                  </a:cubicBezTo>
                  <a:lnTo>
                    <a:pt x="21438" y="25786"/>
                  </a:lnTo>
                  <a:lnTo>
                    <a:pt x="21438" y="25786"/>
                  </a:lnTo>
                  <a:cubicBezTo>
                    <a:pt x="21438" y="25786"/>
                    <a:pt x="19408" y="25899"/>
                    <a:pt x="17904" y="25899"/>
                  </a:cubicBezTo>
                  <a:cubicBezTo>
                    <a:pt x="17152" y="25899"/>
                    <a:pt x="16532" y="25870"/>
                    <a:pt x="16363" y="25786"/>
                  </a:cubicBezTo>
                  <a:cubicBezTo>
                    <a:pt x="15856" y="25410"/>
                    <a:pt x="12942" y="19950"/>
                    <a:pt x="12810" y="18305"/>
                  </a:cubicBezTo>
                  <a:cubicBezTo>
                    <a:pt x="12689" y="16651"/>
                    <a:pt x="12435" y="11200"/>
                    <a:pt x="12303" y="7769"/>
                  </a:cubicBezTo>
                  <a:cubicBezTo>
                    <a:pt x="12073" y="4669"/>
                    <a:pt x="12051" y="1"/>
                    <a:pt x="7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7494100" y="2661475"/>
              <a:ext cx="272800" cy="1167275"/>
            </a:xfrm>
            <a:custGeom>
              <a:avLst/>
              <a:gdLst/>
              <a:ahLst/>
              <a:cxnLst/>
              <a:rect l="l" t="t" r="r" b="b"/>
              <a:pathLst>
                <a:path w="10912" h="46691" extrusionOk="0">
                  <a:moveTo>
                    <a:pt x="5461" y="0"/>
                  </a:moveTo>
                  <a:cubicBezTo>
                    <a:pt x="4822" y="0"/>
                    <a:pt x="4061" y="0"/>
                    <a:pt x="3431" y="254"/>
                  </a:cubicBezTo>
                  <a:cubicBezTo>
                    <a:pt x="2163" y="1523"/>
                    <a:pt x="1777" y="4192"/>
                    <a:pt x="1016" y="8506"/>
                  </a:cubicBezTo>
                  <a:cubicBezTo>
                    <a:pt x="640" y="11165"/>
                    <a:pt x="508" y="12941"/>
                    <a:pt x="508" y="14850"/>
                  </a:cubicBezTo>
                  <a:lnTo>
                    <a:pt x="508" y="17641"/>
                  </a:lnTo>
                  <a:cubicBezTo>
                    <a:pt x="508" y="19285"/>
                    <a:pt x="508" y="21315"/>
                    <a:pt x="254" y="23985"/>
                  </a:cubicBezTo>
                  <a:cubicBezTo>
                    <a:pt x="132" y="25883"/>
                    <a:pt x="1" y="27537"/>
                    <a:pt x="1" y="28928"/>
                  </a:cubicBezTo>
                  <a:cubicBezTo>
                    <a:pt x="1" y="33374"/>
                    <a:pt x="762" y="35779"/>
                    <a:pt x="2031" y="38824"/>
                  </a:cubicBezTo>
                  <a:cubicBezTo>
                    <a:pt x="2792" y="40601"/>
                    <a:pt x="3299" y="43646"/>
                    <a:pt x="4061" y="46691"/>
                  </a:cubicBezTo>
                  <a:cubicBezTo>
                    <a:pt x="4822" y="41494"/>
                    <a:pt x="3431" y="35911"/>
                    <a:pt x="1909" y="33627"/>
                  </a:cubicBezTo>
                  <a:cubicBezTo>
                    <a:pt x="132" y="30836"/>
                    <a:pt x="2416" y="25507"/>
                    <a:pt x="2416" y="22838"/>
                  </a:cubicBezTo>
                  <a:cubicBezTo>
                    <a:pt x="2416" y="20179"/>
                    <a:pt x="508" y="15357"/>
                    <a:pt x="1523" y="13073"/>
                  </a:cubicBezTo>
                  <a:cubicBezTo>
                    <a:pt x="2538" y="10790"/>
                    <a:pt x="7238" y="10790"/>
                    <a:pt x="7238" y="10790"/>
                  </a:cubicBezTo>
                  <a:cubicBezTo>
                    <a:pt x="6091" y="9521"/>
                    <a:pt x="3431" y="8760"/>
                    <a:pt x="3685" y="7237"/>
                  </a:cubicBezTo>
                  <a:cubicBezTo>
                    <a:pt x="4061" y="5715"/>
                    <a:pt x="8506" y="5583"/>
                    <a:pt x="9775" y="5207"/>
                  </a:cubicBezTo>
                  <a:cubicBezTo>
                    <a:pt x="10912" y="4953"/>
                    <a:pt x="9643" y="2030"/>
                    <a:pt x="7491" y="508"/>
                  </a:cubicBezTo>
                  <a:cubicBezTo>
                    <a:pt x="6984" y="132"/>
                    <a:pt x="6223" y="0"/>
                    <a:pt x="54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7478375" y="2631875"/>
              <a:ext cx="551925" cy="1714025"/>
            </a:xfrm>
            <a:custGeom>
              <a:avLst/>
              <a:gdLst/>
              <a:ahLst/>
              <a:cxnLst/>
              <a:rect l="l" t="t" r="r" b="b"/>
              <a:pathLst>
                <a:path w="22077" h="68561" extrusionOk="0">
                  <a:moveTo>
                    <a:pt x="7644" y="1"/>
                  </a:moveTo>
                  <a:cubicBezTo>
                    <a:pt x="7125" y="1"/>
                    <a:pt x="6564" y="57"/>
                    <a:pt x="5958" y="169"/>
                  </a:cubicBezTo>
                  <a:cubicBezTo>
                    <a:pt x="2792" y="676"/>
                    <a:pt x="2284" y="3722"/>
                    <a:pt x="1391" y="9690"/>
                  </a:cubicBezTo>
                  <a:cubicBezTo>
                    <a:pt x="883" y="12989"/>
                    <a:pt x="883" y="15019"/>
                    <a:pt x="883" y="17302"/>
                  </a:cubicBezTo>
                  <a:cubicBezTo>
                    <a:pt x="1015" y="19332"/>
                    <a:pt x="1015" y="21616"/>
                    <a:pt x="630" y="25169"/>
                  </a:cubicBezTo>
                  <a:cubicBezTo>
                    <a:pt x="0" y="32649"/>
                    <a:pt x="630" y="35826"/>
                    <a:pt x="2406" y="40008"/>
                  </a:cubicBezTo>
                  <a:cubicBezTo>
                    <a:pt x="2913" y="41277"/>
                    <a:pt x="3421" y="43053"/>
                    <a:pt x="3807" y="45215"/>
                  </a:cubicBezTo>
                  <a:cubicBezTo>
                    <a:pt x="4822" y="49651"/>
                    <a:pt x="6090" y="55112"/>
                    <a:pt x="9135" y="57649"/>
                  </a:cubicBezTo>
                  <a:cubicBezTo>
                    <a:pt x="13317" y="61324"/>
                    <a:pt x="15093" y="68307"/>
                    <a:pt x="15093" y="68307"/>
                  </a:cubicBezTo>
                  <a:cubicBezTo>
                    <a:pt x="15093" y="68429"/>
                    <a:pt x="15225" y="68561"/>
                    <a:pt x="15347" y="68561"/>
                  </a:cubicBezTo>
                  <a:lnTo>
                    <a:pt x="15479" y="68561"/>
                  </a:lnTo>
                  <a:cubicBezTo>
                    <a:pt x="15601" y="68429"/>
                    <a:pt x="15601" y="68307"/>
                    <a:pt x="15601" y="68175"/>
                  </a:cubicBezTo>
                  <a:cubicBezTo>
                    <a:pt x="15601" y="67921"/>
                    <a:pt x="13825" y="60948"/>
                    <a:pt x="9511" y="57264"/>
                  </a:cubicBezTo>
                  <a:cubicBezTo>
                    <a:pt x="6598" y="54858"/>
                    <a:pt x="5329" y="49397"/>
                    <a:pt x="4314" y="45083"/>
                  </a:cubicBezTo>
                  <a:cubicBezTo>
                    <a:pt x="3807" y="42932"/>
                    <a:pt x="3421" y="41155"/>
                    <a:pt x="2913" y="39887"/>
                  </a:cubicBezTo>
                  <a:cubicBezTo>
                    <a:pt x="1391" y="36202"/>
                    <a:pt x="508" y="33289"/>
                    <a:pt x="1137" y="25169"/>
                  </a:cubicBezTo>
                  <a:cubicBezTo>
                    <a:pt x="1523" y="21616"/>
                    <a:pt x="1523" y="19332"/>
                    <a:pt x="1391" y="17302"/>
                  </a:cubicBezTo>
                  <a:cubicBezTo>
                    <a:pt x="1391" y="15019"/>
                    <a:pt x="1391" y="12989"/>
                    <a:pt x="1898" y="9812"/>
                  </a:cubicBezTo>
                  <a:cubicBezTo>
                    <a:pt x="2913" y="3600"/>
                    <a:pt x="3421" y="1184"/>
                    <a:pt x="5958" y="676"/>
                  </a:cubicBezTo>
                  <a:cubicBezTo>
                    <a:pt x="6545" y="561"/>
                    <a:pt x="7096" y="505"/>
                    <a:pt x="7606" y="505"/>
                  </a:cubicBezTo>
                  <a:cubicBezTo>
                    <a:pt x="8755" y="505"/>
                    <a:pt x="9701" y="789"/>
                    <a:pt x="10404" y="1316"/>
                  </a:cubicBezTo>
                  <a:cubicBezTo>
                    <a:pt x="12048" y="2707"/>
                    <a:pt x="12180" y="5498"/>
                    <a:pt x="12180" y="7660"/>
                  </a:cubicBezTo>
                  <a:lnTo>
                    <a:pt x="12180" y="8035"/>
                  </a:lnTo>
                  <a:cubicBezTo>
                    <a:pt x="12434" y="11334"/>
                    <a:pt x="12688" y="16917"/>
                    <a:pt x="12810" y="18571"/>
                  </a:cubicBezTo>
                  <a:cubicBezTo>
                    <a:pt x="12942" y="20348"/>
                    <a:pt x="15855" y="25930"/>
                    <a:pt x="16494" y="26184"/>
                  </a:cubicBezTo>
                  <a:cubicBezTo>
                    <a:pt x="16710" y="26344"/>
                    <a:pt x="17499" y="26389"/>
                    <a:pt x="18422" y="26389"/>
                  </a:cubicBezTo>
                  <a:cubicBezTo>
                    <a:pt x="19670" y="26389"/>
                    <a:pt x="21164" y="26306"/>
                    <a:pt x="21823" y="26306"/>
                  </a:cubicBezTo>
                  <a:cubicBezTo>
                    <a:pt x="21945" y="26306"/>
                    <a:pt x="22077" y="26184"/>
                    <a:pt x="22077" y="25930"/>
                  </a:cubicBezTo>
                  <a:cubicBezTo>
                    <a:pt x="21983" y="25836"/>
                    <a:pt x="21895" y="25748"/>
                    <a:pt x="21804" y="25748"/>
                  </a:cubicBezTo>
                  <a:cubicBezTo>
                    <a:pt x="21767" y="25748"/>
                    <a:pt x="21729" y="25763"/>
                    <a:pt x="21691" y="25798"/>
                  </a:cubicBezTo>
                  <a:cubicBezTo>
                    <a:pt x="20615" y="25864"/>
                    <a:pt x="19443" y="25897"/>
                    <a:pt x="18508" y="25897"/>
                  </a:cubicBezTo>
                  <a:cubicBezTo>
                    <a:pt x="17573" y="25897"/>
                    <a:pt x="16875" y="25864"/>
                    <a:pt x="16748" y="25798"/>
                  </a:cubicBezTo>
                  <a:cubicBezTo>
                    <a:pt x="16240" y="25423"/>
                    <a:pt x="13449" y="20216"/>
                    <a:pt x="13317" y="18571"/>
                  </a:cubicBezTo>
                  <a:cubicBezTo>
                    <a:pt x="13195" y="16795"/>
                    <a:pt x="12942" y="11334"/>
                    <a:pt x="12810" y="8035"/>
                  </a:cubicBezTo>
                  <a:lnTo>
                    <a:pt x="12688" y="7660"/>
                  </a:lnTo>
                  <a:cubicBezTo>
                    <a:pt x="12688" y="5498"/>
                    <a:pt x="12556" y="2453"/>
                    <a:pt x="10658" y="930"/>
                  </a:cubicBezTo>
                  <a:cubicBezTo>
                    <a:pt x="9853" y="311"/>
                    <a:pt x="8864" y="1"/>
                    <a:pt x="76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7716125" y="2926650"/>
              <a:ext cx="95200" cy="175850"/>
            </a:xfrm>
            <a:custGeom>
              <a:avLst/>
              <a:gdLst/>
              <a:ahLst/>
              <a:cxnLst/>
              <a:rect l="l" t="t" r="r" b="b"/>
              <a:pathLst>
                <a:path w="3808" h="7034" extrusionOk="0">
                  <a:moveTo>
                    <a:pt x="277" y="0"/>
                  </a:moveTo>
                  <a:cubicBezTo>
                    <a:pt x="194" y="0"/>
                    <a:pt x="133" y="89"/>
                    <a:pt x="133" y="183"/>
                  </a:cubicBezTo>
                  <a:cubicBezTo>
                    <a:pt x="1" y="304"/>
                    <a:pt x="133" y="436"/>
                    <a:pt x="133" y="436"/>
                  </a:cubicBezTo>
                  <a:cubicBezTo>
                    <a:pt x="1523" y="1198"/>
                    <a:pt x="2417" y="2466"/>
                    <a:pt x="2538" y="3989"/>
                  </a:cubicBezTo>
                  <a:cubicBezTo>
                    <a:pt x="2792" y="5887"/>
                    <a:pt x="3046" y="6902"/>
                    <a:pt x="3432" y="7034"/>
                  </a:cubicBezTo>
                  <a:lnTo>
                    <a:pt x="3553" y="7034"/>
                  </a:lnTo>
                  <a:cubicBezTo>
                    <a:pt x="3685" y="7034"/>
                    <a:pt x="3685" y="7034"/>
                    <a:pt x="3807" y="6902"/>
                  </a:cubicBezTo>
                  <a:cubicBezTo>
                    <a:pt x="3807" y="6780"/>
                    <a:pt x="3807" y="6648"/>
                    <a:pt x="3685" y="6526"/>
                  </a:cubicBezTo>
                  <a:cubicBezTo>
                    <a:pt x="3553" y="6526"/>
                    <a:pt x="3300" y="6141"/>
                    <a:pt x="3046" y="3989"/>
                  </a:cubicBezTo>
                  <a:cubicBezTo>
                    <a:pt x="2924" y="2334"/>
                    <a:pt x="1909" y="812"/>
                    <a:pt x="387" y="51"/>
                  </a:cubicBezTo>
                  <a:cubicBezTo>
                    <a:pt x="348" y="15"/>
                    <a:pt x="311" y="0"/>
                    <a:pt x="2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7500450" y="2924850"/>
              <a:ext cx="79450" cy="91900"/>
            </a:xfrm>
            <a:custGeom>
              <a:avLst/>
              <a:gdLst/>
              <a:ahLst/>
              <a:cxnLst/>
              <a:rect l="l" t="t" r="r" b="b"/>
              <a:pathLst>
                <a:path w="3178" h="3676" extrusionOk="0">
                  <a:moveTo>
                    <a:pt x="2924" y="1"/>
                  </a:moveTo>
                  <a:cubicBezTo>
                    <a:pt x="2792" y="123"/>
                    <a:pt x="894" y="508"/>
                    <a:pt x="0" y="3300"/>
                  </a:cubicBezTo>
                  <a:cubicBezTo>
                    <a:pt x="0" y="3421"/>
                    <a:pt x="132" y="3553"/>
                    <a:pt x="254" y="3675"/>
                  </a:cubicBezTo>
                  <a:cubicBezTo>
                    <a:pt x="386" y="3675"/>
                    <a:pt x="508" y="3553"/>
                    <a:pt x="508" y="3421"/>
                  </a:cubicBezTo>
                  <a:cubicBezTo>
                    <a:pt x="1269" y="1016"/>
                    <a:pt x="2924" y="630"/>
                    <a:pt x="3045" y="508"/>
                  </a:cubicBezTo>
                  <a:cubicBezTo>
                    <a:pt x="3177" y="508"/>
                    <a:pt x="3177" y="376"/>
                    <a:pt x="3177" y="255"/>
                  </a:cubicBezTo>
                  <a:cubicBezTo>
                    <a:pt x="3177" y="123"/>
                    <a:pt x="3045" y="1"/>
                    <a:pt x="29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8468000" y="2430050"/>
              <a:ext cx="225100" cy="1753950"/>
            </a:xfrm>
            <a:custGeom>
              <a:avLst/>
              <a:gdLst/>
              <a:ahLst/>
              <a:cxnLst/>
              <a:rect l="l" t="t" r="r" b="b"/>
              <a:pathLst>
                <a:path w="9004" h="70158" extrusionOk="0">
                  <a:moveTo>
                    <a:pt x="1" y="0"/>
                  </a:moveTo>
                  <a:lnTo>
                    <a:pt x="1" y="0"/>
                  </a:lnTo>
                  <a:cubicBezTo>
                    <a:pt x="123" y="376"/>
                    <a:pt x="255" y="761"/>
                    <a:pt x="255" y="1269"/>
                  </a:cubicBezTo>
                  <a:lnTo>
                    <a:pt x="884" y="1269"/>
                  </a:lnTo>
                  <a:cubicBezTo>
                    <a:pt x="630" y="761"/>
                    <a:pt x="376" y="254"/>
                    <a:pt x="1" y="0"/>
                  </a:cubicBezTo>
                  <a:close/>
                  <a:moveTo>
                    <a:pt x="3553" y="11926"/>
                  </a:moveTo>
                  <a:lnTo>
                    <a:pt x="2153" y="12048"/>
                  </a:lnTo>
                  <a:cubicBezTo>
                    <a:pt x="2660" y="15479"/>
                    <a:pt x="3168" y="18524"/>
                    <a:pt x="3675" y="19915"/>
                  </a:cubicBezTo>
                  <a:cubicBezTo>
                    <a:pt x="3807" y="20168"/>
                    <a:pt x="3929" y="20422"/>
                    <a:pt x="4061" y="20808"/>
                  </a:cubicBezTo>
                  <a:cubicBezTo>
                    <a:pt x="4944" y="22960"/>
                    <a:pt x="4944" y="23853"/>
                    <a:pt x="4183" y="26259"/>
                  </a:cubicBezTo>
                  <a:cubicBezTo>
                    <a:pt x="3421" y="28674"/>
                    <a:pt x="2153" y="34511"/>
                    <a:pt x="2153" y="34632"/>
                  </a:cubicBezTo>
                  <a:cubicBezTo>
                    <a:pt x="2031" y="34764"/>
                    <a:pt x="2031" y="34764"/>
                    <a:pt x="1899" y="34764"/>
                  </a:cubicBezTo>
                  <a:cubicBezTo>
                    <a:pt x="1391" y="37677"/>
                    <a:pt x="630" y="43899"/>
                    <a:pt x="630" y="45168"/>
                  </a:cubicBezTo>
                  <a:cubicBezTo>
                    <a:pt x="630" y="45168"/>
                    <a:pt x="3675" y="37677"/>
                    <a:pt x="4568" y="35018"/>
                  </a:cubicBezTo>
                  <a:cubicBezTo>
                    <a:pt x="5330" y="32602"/>
                    <a:pt x="6091" y="30319"/>
                    <a:pt x="6213" y="30319"/>
                  </a:cubicBezTo>
                  <a:lnTo>
                    <a:pt x="6213" y="30319"/>
                  </a:lnTo>
                  <a:cubicBezTo>
                    <a:pt x="6213" y="30704"/>
                    <a:pt x="6091" y="40093"/>
                    <a:pt x="4568" y="44529"/>
                  </a:cubicBezTo>
                  <a:cubicBezTo>
                    <a:pt x="2914" y="49096"/>
                    <a:pt x="1138" y="57724"/>
                    <a:pt x="884" y="60140"/>
                  </a:cubicBezTo>
                  <a:cubicBezTo>
                    <a:pt x="762" y="61530"/>
                    <a:pt x="508" y="65844"/>
                    <a:pt x="1645" y="70158"/>
                  </a:cubicBezTo>
                  <a:cubicBezTo>
                    <a:pt x="1391" y="66737"/>
                    <a:pt x="1899" y="61023"/>
                    <a:pt x="3046" y="57470"/>
                  </a:cubicBezTo>
                  <a:cubicBezTo>
                    <a:pt x="4061" y="53796"/>
                    <a:pt x="6213" y="41616"/>
                    <a:pt x="6974" y="37048"/>
                  </a:cubicBezTo>
                  <a:lnTo>
                    <a:pt x="7106" y="36155"/>
                  </a:lnTo>
                  <a:cubicBezTo>
                    <a:pt x="7481" y="34125"/>
                    <a:pt x="7867" y="32481"/>
                    <a:pt x="8121" y="31212"/>
                  </a:cubicBezTo>
                  <a:cubicBezTo>
                    <a:pt x="8496" y="30065"/>
                    <a:pt x="8628" y="29050"/>
                    <a:pt x="8750" y="28167"/>
                  </a:cubicBezTo>
                  <a:cubicBezTo>
                    <a:pt x="9004" y="26390"/>
                    <a:pt x="8243" y="22706"/>
                    <a:pt x="6720" y="20676"/>
                  </a:cubicBezTo>
                  <a:cubicBezTo>
                    <a:pt x="5959" y="19539"/>
                    <a:pt x="4690" y="15733"/>
                    <a:pt x="3553" y="1192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873"/>
        <p:cNvGrpSpPr/>
        <p:nvPr/>
      </p:nvGrpSpPr>
      <p:grpSpPr>
        <a:xfrm>
          <a:off x="0" y="0"/>
          <a:ext cx="0" cy="0"/>
          <a:chOff x="0" y="0"/>
          <a:chExt cx="0" cy="0"/>
        </a:xfrm>
      </p:grpSpPr>
      <p:sp>
        <p:nvSpPr>
          <p:cNvPr id="2874" name="Google Shape;2874;p56"/>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Timeline</a:t>
            </a:r>
            <a:endParaRPr/>
          </a:p>
        </p:txBody>
      </p:sp>
      <p:sp>
        <p:nvSpPr>
          <p:cNvPr id="2876" name="Google Shape;2876;p56"/>
          <p:cNvSpPr txBox="1">
            <a:spLocks noGrp="1"/>
          </p:cNvSpPr>
          <p:nvPr>
            <p:ph type="subTitle" idx="4294967295"/>
          </p:nvPr>
        </p:nvSpPr>
        <p:spPr>
          <a:xfrm>
            <a:off x="765376" y="2030450"/>
            <a:ext cx="2037000" cy="572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600"/>
              <a:t>Mercury is the closest planet to the Sun</a:t>
            </a:r>
            <a:endParaRPr sz="1600"/>
          </a:p>
        </p:txBody>
      </p:sp>
      <p:sp>
        <p:nvSpPr>
          <p:cNvPr id="2877" name="Google Shape;2877;p56"/>
          <p:cNvSpPr txBox="1">
            <a:spLocks noGrp="1"/>
          </p:cNvSpPr>
          <p:nvPr>
            <p:ph type="title" idx="4294967295"/>
          </p:nvPr>
        </p:nvSpPr>
        <p:spPr>
          <a:xfrm>
            <a:off x="765372" y="1646173"/>
            <a:ext cx="2037000" cy="3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Action 1</a:t>
            </a:r>
            <a:endParaRPr sz="1800"/>
          </a:p>
        </p:txBody>
      </p:sp>
      <p:sp>
        <p:nvSpPr>
          <p:cNvPr id="2878" name="Google Shape;2878;p56"/>
          <p:cNvSpPr txBox="1">
            <a:spLocks noGrp="1"/>
          </p:cNvSpPr>
          <p:nvPr>
            <p:ph type="subTitle" idx="4294967295"/>
          </p:nvPr>
        </p:nvSpPr>
        <p:spPr>
          <a:xfrm>
            <a:off x="2689678" y="3721384"/>
            <a:ext cx="2037000" cy="572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600"/>
              <a:t>It’s the biggest planet in the Solar System</a:t>
            </a:r>
            <a:endParaRPr sz="1600"/>
          </a:p>
        </p:txBody>
      </p:sp>
      <p:sp>
        <p:nvSpPr>
          <p:cNvPr id="2879" name="Google Shape;2879;p56"/>
          <p:cNvSpPr txBox="1">
            <a:spLocks noGrp="1"/>
          </p:cNvSpPr>
          <p:nvPr>
            <p:ph type="title" idx="4294967295"/>
          </p:nvPr>
        </p:nvSpPr>
        <p:spPr>
          <a:xfrm>
            <a:off x="2689743" y="3336895"/>
            <a:ext cx="2037000" cy="3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Action 2</a:t>
            </a:r>
            <a:endParaRPr sz="1800"/>
          </a:p>
        </p:txBody>
      </p:sp>
      <p:sp>
        <p:nvSpPr>
          <p:cNvPr id="2880" name="Google Shape;2880;p56"/>
          <p:cNvSpPr txBox="1">
            <a:spLocks noGrp="1"/>
          </p:cNvSpPr>
          <p:nvPr>
            <p:ph type="subTitle" idx="4294967295"/>
          </p:nvPr>
        </p:nvSpPr>
        <p:spPr>
          <a:xfrm>
            <a:off x="4608556" y="2030459"/>
            <a:ext cx="2037000" cy="572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600"/>
              <a:t>Venus has a beautiful name, but is terribly hot</a:t>
            </a:r>
            <a:endParaRPr sz="1600"/>
          </a:p>
        </p:txBody>
      </p:sp>
      <p:sp>
        <p:nvSpPr>
          <p:cNvPr id="2881" name="Google Shape;2881;p56"/>
          <p:cNvSpPr txBox="1">
            <a:spLocks noGrp="1"/>
          </p:cNvSpPr>
          <p:nvPr>
            <p:ph type="title" idx="4294967295"/>
          </p:nvPr>
        </p:nvSpPr>
        <p:spPr>
          <a:xfrm>
            <a:off x="4608625" y="1646173"/>
            <a:ext cx="2037000" cy="3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Action 3</a:t>
            </a:r>
            <a:endParaRPr sz="1800"/>
          </a:p>
        </p:txBody>
      </p:sp>
      <p:sp>
        <p:nvSpPr>
          <p:cNvPr id="2882" name="Google Shape;2882;p56"/>
          <p:cNvSpPr txBox="1">
            <a:spLocks noGrp="1"/>
          </p:cNvSpPr>
          <p:nvPr>
            <p:ph type="subTitle" idx="4294967295"/>
          </p:nvPr>
        </p:nvSpPr>
        <p:spPr>
          <a:xfrm>
            <a:off x="6527673" y="3721384"/>
            <a:ext cx="2037000" cy="572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en" sz="1600"/>
              <a:t>Saturn is the ringed one and a gas giant</a:t>
            </a:r>
            <a:endParaRPr sz="1600"/>
          </a:p>
        </p:txBody>
      </p:sp>
      <p:sp>
        <p:nvSpPr>
          <p:cNvPr id="2883" name="Google Shape;2883;p56"/>
          <p:cNvSpPr txBox="1">
            <a:spLocks noGrp="1"/>
          </p:cNvSpPr>
          <p:nvPr>
            <p:ph type="title" idx="4294967295"/>
          </p:nvPr>
        </p:nvSpPr>
        <p:spPr>
          <a:xfrm>
            <a:off x="6527740" y="3336895"/>
            <a:ext cx="2037000" cy="36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a:t>Action 4</a:t>
            </a:r>
            <a:endParaRPr sz="1800"/>
          </a:p>
        </p:txBody>
      </p:sp>
      <p:sp>
        <p:nvSpPr>
          <p:cNvPr id="2884" name="Google Shape;2884;p56"/>
          <p:cNvSpPr txBox="1"/>
          <p:nvPr/>
        </p:nvSpPr>
        <p:spPr>
          <a:xfrm>
            <a:off x="4613674" y="3067019"/>
            <a:ext cx="678900" cy="363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chemeClr val="accent2"/>
                </a:solidFill>
                <a:latin typeface="Kulim Park"/>
                <a:ea typeface="Kulim Park"/>
                <a:cs typeface="Kulim Park"/>
                <a:sym typeface="Kulim Park"/>
              </a:rPr>
              <a:t>June</a:t>
            </a:r>
            <a:endParaRPr sz="1800" b="1">
              <a:solidFill>
                <a:schemeClr val="accent2"/>
              </a:solidFill>
              <a:latin typeface="Kulim Park"/>
              <a:ea typeface="Kulim Park"/>
              <a:cs typeface="Kulim Park"/>
              <a:sym typeface="Kulim Park"/>
            </a:endParaRPr>
          </a:p>
        </p:txBody>
      </p:sp>
      <p:sp>
        <p:nvSpPr>
          <p:cNvPr id="2885" name="Google Shape;2885;p56"/>
          <p:cNvSpPr txBox="1"/>
          <p:nvPr/>
        </p:nvSpPr>
        <p:spPr>
          <a:xfrm>
            <a:off x="6527669" y="2515186"/>
            <a:ext cx="730800" cy="363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chemeClr val="accent2"/>
                </a:solidFill>
                <a:latin typeface="Kulim Park"/>
                <a:ea typeface="Kulim Park"/>
                <a:cs typeface="Kulim Park"/>
                <a:sym typeface="Kulim Park"/>
              </a:rPr>
              <a:t>July</a:t>
            </a:r>
            <a:endParaRPr sz="1800" b="1">
              <a:solidFill>
                <a:schemeClr val="accent2"/>
              </a:solidFill>
              <a:latin typeface="Kulim Park"/>
              <a:ea typeface="Kulim Park"/>
              <a:cs typeface="Kulim Park"/>
              <a:sym typeface="Kulim Park"/>
            </a:endParaRPr>
          </a:p>
        </p:txBody>
      </p:sp>
      <p:sp>
        <p:nvSpPr>
          <p:cNvPr id="2886" name="Google Shape;2886;p56"/>
          <p:cNvSpPr txBox="1"/>
          <p:nvPr/>
        </p:nvSpPr>
        <p:spPr>
          <a:xfrm>
            <a:off x="765300" y="3067029"/>
            <a:ext cx="853800" cy="363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chemeClr val="accent2"/>
                </a:solidFill>
                <a:latin typeface="Kulim Park"/>
                <a:ea typeface="Kulim Park"/>
                <a:cs typeface="Kulim Park"/>
                <a:sym typeface="Kulim Park"/>
              </a:rPr>
              <a:t>April</a:t>
            </a:r>
            <a:endParaRPr sz="1800" b="1">
              <a:solidFill>
                <a:schemeClr val="accent2"/>
              </a:solidFill>
              <a:latin typeface="Kulim Park"/>
              <a:ea typeface="Kulim Park"/>
              <a:cs typeface="Kulim Park"/>
              <a:sym typeface="Kulim Park"/>
            </a:endParaRPr>
          </a:p>
        </p:txBody>
      </p:sp>
      <p:grpSp>
        <p:nvGrpSpPr>
          <p:cNvPr id="2887" name="Google Shape;2887;p56"/>
          <p:cNvGrpSpPr/>
          <p:nvPr/>
        </p:nvGrpSpPr>
        <p:grpSpPr>
          <a:xfrm>
            <a:off x="720038" y="2660217"/>
            <a:ext cx="7704503" cy="677265"/>
            <a:chOff x="720038" y="2507817"/>
            <a:chExt cx="7704503" cy="677265"/>
          </a:xfrm>
        </p:grpSpPr>
        <p:sp>
          <p:nvSpPr>
            <p:cNvPr id="2888" name="Google Shape;2888;p56"/>
            <p:cNvSpPr/>
            <p:nvPr/>
          </p:nvSpPr>
          <p:spPr>
            <a:xfrm>
              <a:off x="4608552" y="2781583"/>
              <a:ext cx="1919100" cy="130800"/>
            </a:xfrm>
            <a:prstGeom prst="rect">
              <a:avLst/>
            </a:prstGeom>
            <a:solidFill>
              <a:schemeClr val="accent5"/>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9" name="Google Shape;2889;p56"/>
            <p:cNvGrpSpPr/>
            <p:nvPr/>
          </p:nvGrpSpPr>
          <p:grpSpPr>
            <a:xfrm>
              <a:off x="4568390" y="2507817"/>
              <a:ext cx="90543" cy="403506"/>
              <a:chOff x="845575" y="2563700"/>
              <a:chExt cx="92400" cy="411825"/>
            </a:xfrm>
          </p:grpSpPr>
          <p:cxnSp>
            <p:nvCxnSpPr>
              <p:cNvPr id="2890" name="Google Shape;2890;p56"/>
              <p:cNvCxnSpPr/>
              <p:nvPr/>
            </p:nvCxnSpPr>
            <p:spPr>
              <a:xfrm>
                <a:off x="891775" y="2616125"/>
                <a:ext cx="0" cy="359400"/>
              </a:xfrm>
              <a:prstGeom prst="straightConnector1">
                <a:avLst/>
              </a:prstGeom>
              <a:noFill/>
              <a:ln w="19050" cap="flat" cmpd="sng">
                <a:solidFill>
                  <a:schemeClr val="accent6"/>
                </a:solidFill>
                <a:prstDash val="solid"/>
                <a:round/>
                <a:headEnd type="none" w="sm" len="sm"/>
                <a:tailEnd type="none" w="sm" len="sm"/>
              </a:ln>
            </p:spPr>
          </p:cxnSp>
          <p:sp>
            <p:nvSpPr>
              <p:cNvPr id="2891" name="Google Shape;2891;p56"/>
              <p:cNvSpPr/>
              <p:nvPr/>
            </p:nvSpPr>
            <p:spPr>
              <a:xfrm>
                <a:off x="845575" y="2563700"/>
                <a:ext cx="92400" cy="92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2" name="Google Shape;2892;p56"/>
            <p:cNvSpPr/>
            <p:nvPr/>
          </p:nvSpPr>
          <p:spPr>
            <a:xfrm>
              <a:off x="6526141" y="2781582"/>
              <a:ext cx="1898400" cy="130800"/>
            </a:xfrm>
            <a:prstGeom prst="rect">
              <a:avLst/>
            </a:prstGeom>
            <a:solidFill>
              <a:schemeClr val="accent3"/>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93" name="Google Shape;2893;p56"/>
            <p:cNvGrpSpPr/>
            <p:nvPr/>
          </p:nvGrpSpPr>
          <p:grpSpPr>
            <a:xfrm rot="10800000">
              <a:off x="6480880" y="2781576"/>
              <a:ext cx="90543" cy="403506"/>
              <a:chOff x="2070100" y="2563700"/>
              <a:chExt cx="92400" cy="411825"/>
            </a:xfrm>
          </p:grpSpPr>
          <p:cxnSp>
            <p:nvCxnSpPr>
              <p:cNvPr id="2894" name="Google Shape;2894;p56"/>
              <p:cNvCxnSpPr/>
              <p:nvPr/>
            </p:nvCxnSpPr>
            <p:spPr>
              <a:xfrm>
                <a:off x="2116300" y="2616125"/>
                <a:ext cx="0" cy="359400"/>
              </a:xfrm>
              <a:prstGeom prst="straightConnector1">
                <a:avLst/>
              </a:prstGeom>
              <a:noFill/>
              <a:ln w="19050" cap="flat" cmpd="sng">
                <a:solidFill>
                  <a:schemeClr val="accent6"/>
                </a:solidFill>
                <a:prstDash val="solid"/>
                <a:round/>
                <a:headEnd type="none" w="sm" len="sm"/>
                <a:tailEnd type="none" w="sm" len="sm"/>
              </a:ln>
            </p:spPr>
          </p:cxnSp>
          <p:sp>
            <p:nvSpPr>
              <p:cNvPr id="2895" name="Google Shape;2895;p56"/>
              <p:cNvSpPr/>
              <p:nvPr/>
            </p:nvSpPr>
            <p:spPr>
              <a:xfrm>
                <a:off x="2070100" y="2563700"/>
                <a:ext cx="92400" cy="92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6" name="Google Shape;2896;p56"/>
            <p:cNvSpPr/>
            <p:nvPr/>
          </p:nvSpPr>
          <p:spPr>
            <a:xfrm>
              <a:off x="770576" y="2781583"/>
              <a:ext cx="1919100" cy="130800"/>
            </a:xfrm>
            <a:prstGeom prst="rect">
              <a:avLst/>
            </a:prstGeom>
            <a:solidFill>
              <a:schemeClr val="accent2"/>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897" name="Google Shape;2897;p56"/>
            <p:cNvCxnSpPr/>
            <p:nvPr/>
          </p:nvCxnSpPr>
          <p:spPr>
            <a:xfrm>
              <a:off x="765309" y="2559183"/>
              <a:ext cx="0" cy="352200"/>
            </a:xfrm>
            <a:prstGeom prst="straightConnector1">
              <a:avLst/>
            </a:prstGeom>
            <a:noFill/>
            <a:ln w="19050" cap="flat" cmpd="sng">
              <a:solidFill>
                <a:schemeClr val="accent6"/>
              </a:solidFill>
              <a:prstDash val="solid"/>
              <a:round/>
              <a:headEnd type="none" w="sm" len="sm"/>
              <a:tailEnd type="none" w="sm" len="sm"/>
            </a:ln>
          </p:spPr>
        </p:cxnSp>
        <p:sp>
          <p:nvSpPr>
            <p:cNvPr id="2898" name="Google Shape;2898;p56"/>
            <p:cNvSpPr/>
            <p:nvPr/>
          </p:nvSpPr>
          <p:spPr>
            <a:xfrm>
              <a:off x="720038" y="2507817"/>
              <a:ext cx="90543" cy="90534"/>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2689565" y="2781583"/>
              <a:ext cx="1919100" cy="130800"/>
            </a:xfrm>
            <a:prstGeom prst="rect">
              <a:avLst/>
            </a:prstGeom>
            <a:solidFill>
              <a:schemeClr val="accent4"/>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00" name="Google Shape;2900;p56"/>
            <p:cNvGrpSpPr/>
            <p:nvPr/>
          </p:nvGrpSpPr>
          <p:grpSpPr>
            <a:xfrm rot="10800000">
              <a:off x="2648528" y="2781576"/>
              <a:ext cx="90543" cy="403506"/>
              <a:chOff x="2070100" y="2563700"/>
              <a:chExt cx="92400" cy="411825"/>
            </a:xfrm>
          </p:grpSpPr>
          <p:cxnSp>
            <p:nvCxnSpPr>
              <p:cNvPr id="2901" name="Google Shape;2901;p56"/>
              <p:cNvCxnSpPr/>
              <p:nvPr/>
            </p:nvCxnSpPr>
            <p:spPr>
              <a:xfrm>
                <a:off x="2116300" y="2616125"/>
                <a:ext cx="0" cy="359400"/>
              </a:xfrm>
              <a:prstGeom prst="straightConnector1">
                <a:avLst/>
              </a:prstGeom>
              <a:noFill/>
              <a:ln w="19050" cap="flat" cmpd="sng">
                <a:solidFill>
                  <a:schemeClr val="accent6"/>
                </a:solidFill>
                <a:prstDash val="solid"/>
                <a:round/>
                <a:headEnd type="none" w="sm" len="sm"/>
                <a:tailEnd type="none" w="sm" len="sm"/>
              </a:ln>
            </p:spPr>
          </p:cxnSp>
          <p:sp>
            <p:nvSpPr>
              <p:cNvPr id="2902" name="Google Shape;2902;p56"/>
              <p:cNvSpPr/>
              <p:nvPr/>
            </p:nvSpPr>
            <p:spPr>
              <a:xfrm>
                <a:off x="2070100" y="2563700"/>
                <a:ext cx="92400" cy="92400"/>
              </a:xfrm>
              <a:prstGeom prst="ellips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03" name="Google Shape;2903;p56"/>
          <p:cNvSpPr txBox="1"/>
          <p:nvPr/>
        </p:nvSpPr>
        <p:spPr>
          <a:xfrm>
            <a:off x="2689681" y="2515186"/>
            <a:ext cx="730800" cy="363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1800" b="1">
                <a:solidFill>
                  <a:schemeClr val="accent2"/>
                </a:solidFill>
                <a:latin typeface="Kulim Park"/>
                <a:ea typeface="Kulim Park"/>
                <a:cs typeface="Kulim Park"/>
                <a:sym typeface="Kulim Park"/>
              </a:rPr>
              <a:t>May</a:t>
            </a:r>
            <a:endParaRPr sz="1800" b="1">
              <a:solidFill>
                <a:schemeClr val="accent2"/>
              </a:solidFill>
              <a:latin typeface="Kulim Park"/>
              <a:ea typeface="Kulim Park"/>
              <a:cs typeface="Kulim Park"/>
              <a:sym typeface="Kulim Park"/>
            </a:endParaRPr>
          </a:p>
        </p:txBody>
      </p:sp>
      <p:grpSp>
        <p:nvGrpSpPr>
          <p:cNvPr id="2904" name="Google Shape;2904;p56"/>
          <p:cNvGrpSpPr/>
          <p:nvPr/>
        </p:nvGrpSpPr>
        <p:grpSpPr>
          <a:xfrm>
            <a:off x="1310925" y="518075"/>
            <a:ext cx="2902450" cy="415650"/>
            <a:chOff x="802100" y="675875"/>
            <a:chExt cx="2902450" cy="415650"/>
          </a:xfrm>
        </p:grpSpPr>
        <p:sp>
          <p:nvSpPr>
            <p:cNvPr id="2905" name="Google Shape;2905;p56"/>
            <p:cNvSpPr/>
            <p:nvPr/>
          </p:nvSpPr>
          <p:spPr>
            <a:xfrm>
              <a:off x="2898875" y="753900"/>
              <a:ext cx="107875" cy="74250"/>
            </a:xfrm>
            <a:custGeom>
              <a:avLst/>
              <a:gdLst/>
              <a:ahLst/>
              <a:cxnLst/>
              <a:rect l="l" t="t" r="r" b="b"/>
              <a:pathLst>
                <a:path w="4315" h="2970" extrusionOk="0">
                  <a:moveTo>
                    <a:pt x="978" y="1"/>
                  </a:moveTo>
                  <a:cubicBezTo>
                    <a:pt x="399" y="1"/>
                    <a:pt x="0" y="56"/>
                    <a:pt x="0" y="56"/>
                  </a:cubicBezTo>
                  <a:lnTo>
                    <a:pt x="0" y="2969"/>
                  </a:lnTo>
                  <a:cubicBezTo>
                    <a:pt x="4060" y="2594"/>
                    <a:pt x="4314" y="939"/>
                    <a:pt x="4314" y="939"/>
                  </a:cubicBezTo>
                  <a:cubicBezTo>
                    <a:pt x="3367" y="150"/>
                    <a:pt x="1930" y="1"/>
                    <a:pt x="97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2892525" y="747575"/>
              <a:ext cx="120550" cy="86900"/>
            </a:xfrm>
            <a:custGeom>
              <a:avLst/>
              <a:gdLst/>
              <a:ahLst/>
              <a:cxnLst/>
              <a:rect l="l" t="t" r="r" b="b"/>
              <a:pathLst>
                <a:path w="4822" h="3476" extrusionOk="0">
                  <a:moveTo>
                    <a:pt x="1284" y="500"/>
                  </a:moveTo>
                  <a:cubicBezTo>
                    <a:pt x="2137" y="500"/>
                    <a:pt x="3361" y="679"/>
                    <a:pt x="4182" y="1324"/>
                  </a:cubicBezTo>
                  <a:cubicBezTo>
                    <a:pt x="4061" y="1700"/>
                    <a:pt x="3299" y="2593"/>
                    <a:pt x="508" y="2968"/>
                  </a:cubicBezTo>
                  <a:lnTo>
                    <a:pt x="508" y="563"/>
                  </a:lnTo>
                  <a:cubicBezTo>
                    <a:pt x="683" y="526"/>
                    <a:pt x="956" y="500"/>
                    <a:pt x="1284" y="500"/>
                  </a:cubicBezTo>
                  <a:close/>
                  <a:moveTo>
                    <a:pt x="1292" y="0"/>
                  </a:moveTo>
                  <a:cubicBezTo>
                    <a:pt x="711" y="0"/>
                    <a:pt x="300" y="55"/>
                    <a:pt x="254" y="55"/>
                  </a:cubicBezTo>
                  <a:cubicBezTo>
                    <a:pt x="122" y="55"/>
                    <a:pt x="1" y="177"/>
                    <a:pt x="1" y="309"/>
                  </a:cubicBezTo>
                  <a:lnTo>
                    <a:pt x="1" y="3222"/>
                  </a:lnTo>
                  <a:cubicBezTo>
                    <a:pt x="1" y="3222"/>
                    <a:pt x="1" y="3354"/>
                    <a:pt x="122" y="3354"/>
                  </a:cubicBezTo>
                  <a:cubicBezTo>
                    <a:pt x="122" y="3476"/>
                    <a:pt x="254" y="3476"/>
                    <a:pt x="254" y="3476"/>
                  </a:cubicBezTo>
                  <a:cubicBezTo>
                    <a:pt x="4568" y="3100"/>
                    <a:pt x="4822" y="1324"/>
                    <a:pt x="4822" y="1192"/>
                  </a:cubicBezTo>
                  <a:cubicBezTo>
                    <a:pt x="4822" y="1192"/>
                    <a:pt x="4822" y="1070"/>
                    <a:pt x="4690" y="938"/>
                  </a:cubicBezTo>
                  <a:cubicBezTo>
                    <a:pt x="3667" y="149"/>
                    <a:pt x="2248" y="0"/>
                    <a:pt x="12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802100" y="675875"/>
              <a:ext cx="2115825" cy="399675"/>
            </a:xfrm>
            <a:custGeom>
              <a:avLst/>
              <a:gdLst/>
              <a:ahLst/>
              <a:cxnLst/>
              <a:rect l="l" t="t" r="r" b="b"/>
              <a:pathLst>
                <a:path w="84633" h="15987" extrusionOk="0">
                  <a:moveTo>
                    <a:pt x="75365" y="0"/>
                  </a:moveTo>
                  <a:lnTo>
                    <a:pt x="3178" y="5836"/>
                  </a:lnTo>
                  <a:cubicBezTo>
                    <a:pt x="1" y="10911"/>
                    <a:pt x="3939" y="15986"/>
                    <a:pt x="3939" y="15986"/>
                  </a:cubicBezTo>
                  <a:lnTo>
                    <a:pt x="76512" y="10028"/>
                  </a:lnTo>
                  <a:lnTo>
                    <a:pt x="79050" y="7491"/>
                  </a:lnTo>
                  <a:lnTo>
                    <a:pt x="84125" y="6598"/>
                  </a:lnTo>
                  <a:cubicBezTo>
                    <a:pt x="84501" y="5968"/>
                    <a:pt x="84633" y="5329"/>
                    <a:pt x="84633" y="4568"/>
                  </a:cubicBezTo>
                  <a:cubicBezTo>
                    <a:pt x="84633" y="3806"/>
                    <a:pt x="84379" y="3045"/>
                    <a:pt x="83871" y="2538"/>
                  </a:cubicBezTo>
                  <a:lnTo>
                    <a:pt x="78796" y="2416"/>
                  </a:lnTo>
                  <a:lnTo>
                    <a:pt x="753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1477850" y="723575"/>
              <a:ext cx="808725" cy="101525"/>
            </a:xfrm>
            <a:custGeom>
              <a:avLst/>
              <a:gdLst/>
              <a:ahLst/>
              <a:cxnLst/>
              <a:rect l="l" t="t" r="r" b="b"/>
              <a:pathLst>
                <a:path w="32349" h="4061" extrusionOk="0">
                  <a:moveTo>
                    <a:pt x="32095" y="0"/>
                  </a:moveTo>
                  <a:lnTo>
                    <a:pt x="0" y="2660"/>
                  </a:lnTo>
                  <a:lnTo>
                    <a:pt x="0" y="3045"/>
                  </a:lnTo>
                  <a:lnTo>
                    <a:pt x="0" y="3167"/>
                  </a:lnTo>
                  <a:cubicBezTo>
                    <a:pt x="0" y="3675"/>
                    <a:pt x="508" y="4060"/>
                    <a:pt x="1137" y="4060"/>
                  </a:cubicBezTo>
                  <a:lnTo>
                    <a:pt x="31334" y="1523"/>
                  </a:lnTo>
                  <a:cubicBezTo>
                    <a:pt x="31334" y="1523"/>
                    <a:pt x="31466" y="1391"/>
                    <a:pt x="31588" y="1391"/>
                  </a:cubicBezTo>
                  <a:cubicBezTo>
                    <a:pt x="32095" y="1137"/>
                    <a:pt x="32349" y="508"/>
                    <a:pt x="32095"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2676825" y="698200"/>
              <a:ext cx="69825" cy="206075"/>
            </a:xfrm>
            <a:custGeom>
              <a:avLst/>
              <a:gdLst/>
              <a:ahLst/>
              <a:cxnLst/>
              <a:rect l="l" t="t" r="r" b="b"/>
              <a:pathLst>
                <a:path w="2793" h="8243" extrusionOk="0">
                  <a:moveTo>
                    <a:pt x="255" y="0"/>
                  </a:moveTo>
                  <a:cubicBezTo>
                    <a:pt x="255" y="0"/>
                    <a:pt x="123" y="0"/>
                    <a:pt x="123" y="122"/>
                  </a:cubicBezTo>
                  <a:cubicBezTo>
                    <a:pt x="1" y="122"/>
                    <a:pt x="1" y="376"/>
                    <a:pt x="1" y="376"/>
                  </a:cubicBezTo>
                  <a:cubicBezTo>
                    <a:pt x="123" y="508"/>
                    <a:pt x="2285" y="2913"/>
                    <a:pt x="630" y="7988"/>
                  </a:cubicBezTo>
                  <a:cubicBezTo>
                    <a:pt x="630" y="8120"/>
                    <a:pt x="762" y="8242"/>
                    <a:pt x="884" y="8242"/>
                  </a:cubicBezTo>
                  <a:cubicBezTo>
                    <a:pt x="1016" y="8242"/>
                    <a:pt x="1138" y="8242"/>
                    <a:pt x="1138" y="8120"/>
                  </a:cubicBezTo>
                  <a:cubicBezTo>
                    <a:pt x="2792" y="2792"/>
                    <a:pt x="508" y="254"/>
                    <a:pt x="376" y="122"/>
                  </a:cubicBezTo>
                  <a:cubicBezTo>
                    <a:pt x="376" y="0"/>
                    <a:pt x="376" y="0"/>
                    <a:pt x="255"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2772000" y="748950"/>
              <a:ext cx="28425" cy="91875"/>
            </a:xfrm>
            <a:custGeom>
              <a:avLst/>
              <a:gdLst/>
              <a:ahLst/>
              <a:cxnLst/>
              <a:rect l="l" t="t" r="r" b="b"/>
              <a:pathLst>
                <a:path w="1137" h="3675" extrusionOk="0">
                  <a:moveTo>
                    <a:pt x="254" y="0"/>
                  </a:moveTo>
                  <a:cubicBezTo>
                    <a:pt x="122" y="0"/>
                    <a:pt x="0" y="122"/>
                    <a:pt x="122" y="254"/>
                  </a:cubicBezTo>
                  <a:cubicBezTo>
                    <a:pt x="508" y="1269"/>
                    <a:pt x="630" y="2406"/>
                    <a:pt x="376" y="3421"/>
                  </a:cubicBezTo>
                  <a:cubicBezTo>
                    <a:pt x="376" y="3553"/>
                    <a:pt x="508" y="3675"/>
                    <a:pt x="630" y="3675"/>
                  </a:cubicBezTo>
                  <a:cubicBezTo>
                    <a:pt x="761" y="3675"/>
                    <a:pt x="883" y="3675"/>
                    <a:pt x="883" y="3553"/>
                  </a:cubicBezTo>
                  <a:cubicBezTo>
                    <a:pt x="1137" y="2406"/>
                    <a:pt x="1015" y="1137"/>
                    <a:pt x="630" y="122"/>
                  </a:cubicBezTo>
                  <a:cubicBezTo>
                    <a:pt x="508" y="0"/>
                    <a:pt x="376" y="0"/>
                    <a:pt x="376"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887875" y="840800"/>
              <a:ext cx="76150" cy="219025"/>
            </a:xfrm>
            <a:custGeom>
              <a:avLst/>
              <a:gdLst/>
              <a:ahLst/>
              <a:cxnLst/>
              <a:rect l="l" t="t" r="r" b="b"/>
              <a:pathLst>
                <a:path w="3046" h="8761" extrusionOk="0">
                  <a:moveTo>
                    <a:pt x="122" y="1"/>
                  </a:moveTo>
                  <a:cubicBezTo>
                    <a:pt x="0" y="133"/>
                    <a:pt x="0" y="254"/>
                    <a:pt x="122" y="386"/>
                  </a:cubicBezTo>
                  <a:cubicBezTo>
                    <a:pt x="122" y="386"/>
                    <a:pt x="2406" y="2538"/>
                    <a:pt x="883" y="8374"/>
                  </a:cubicBezTo>
                  <a:cubicBezTo>
                    <a:pt x="883" y="8506"/>
                    <a:pt x="883" y="8628"/>
                    <a:pt x="1015" y="8760"/>
                  </a:cubicBezTo>
                  <a:lnTo>
                    <a:pt x="1137" y="8760"/>
                  </a:lnTo>
                  <a:cubicBezTo>
                    <a:pt x="1269" y="8760"/>
                    <a:pt x="1391" y="8628"/>
                    <a:pt x="1391" y="8506"/>
                  </a:cubicBezTo>
                  <a:cubicBezTo>
                    <a:pt x="3045" y="2284"/>
                    <a:pt x="630" y="133"/>
                    <a:pt x="508" y="1"/>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928975" y="691850"/>
              <a:ext cx="1754225" cy="244125"/>
            </a:xfrm>
            <a:custGeom>
              <a:avLst/>
              <a:gdLst/>
              <a:ahLst/>
              <a:cxnLst/>
              <a:rect l="l" t="t" r="r" b="b"/>
              <a:pathLst>
                <a:path w="70169" h="9765" extrusionOk="0">
                  <a:moveTo>
                    <a:pt x="54050" y="1269"/>
                  </a:moveTo>
                  <a:cubicBezTo>
                    <a:pt x="54304" y="1777"/>
                    <a:pt x="54050" y="2406"/>
                    <a:pt x="53543" y="2660"/>
                  </a:cubicBezTo>
                  <a:cubicBezTo>
                    <a:pt x="53421" y="2660"/>
                    <a:pt x="53289" y="2792"/>
                    <a:pt x="53289" y="2792"/>
                  </a:cubicBezTo>
                  <a:lnTo>
                    <a:pt x="23092" y="5329"/>
                  </a:lnTo>
                  <a:lnTo>
                    <a:pt x="22970" y="5329"/>
                  </a:lnTo>
                  <a:cubicBezTo>
                    <a:pt x="22463" y="5329"/>
                    <a:pt x="21955" y="4944"/>
                    <a:pt x="21955" y="4436"/>
                  </a:cubicBezTo>
                  <a:lnTo>
                    <a:pt x="21955" y="4314"/>
                  </a:lnTo>
                  <a:lnTo>
                    <a:pt x="21955" y="3929"/>
                  </a:lnTo>
                  <a:lnTo>
                    <a:pt x="54050" y="1269"/>
                  </a:lnTo>
                  <a:close/>
                  <a:moveTo>
                    <a:pt x="68768" y="0"/>
                  </a:moveTo>
                  <a:lnTo>
                    <a:pt x="1" y="5705"/>
                  </a:lnTo>
                  <a:cubicBezTo>
                    <a:pt x="1" y="5705"/>
                    <a:pt x="762" y="5837"/>
                    <a:pt x="1148" y="9765"/>
                  </a:cubicBezTo>
                  <a:lnTo>
                    <a:pt x="70169" y="3299"/>
                  </a:lnTo>
                  <a:cubicBezTo>
                    <a:pt x="70037" y="2152"/>
                    <a:pt x="69529" y="884"/>
                    <a:pt x="68768"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1477850" y="723575"/>
              <a:ext cx="808725" cy="101525"/>
            </a:xfrm>
            <a:custGeom>
              <a:avLst/>
              <a:gdLst/>
              <a:ahLst/>
              <a:cxnLst/>
              <a:rect l="l" t="t" r="r" b="b"/>
              <a:pathLst>
                <a:path w="32349" h="4061" extrusionOk="0">
                  <a:moveTo>
                    <a:pt x="32095" y="0"/>
                  </a:moveTo>
                  <a:lnTo>
                    <a:pt x="0" y="2660"/>
                  </a:lnTo>
                  <a:lnTo>
                    <a:pt x="0" y="3045"/>
                  </a:lnTo>
                  <a:lnTo>
                    <a:pt x="0" y="3167"/>
                  </a:lnTo>
                  <a:cubicBezTo>
                    <a:pt x="0" y="3675"/>
                    <a:pt x="508" y="4060"/>
                    <a:pt x="1015" y="4060"/>
                  </a:cubicBezTo>
                  <a:lnTo>
                    <a:pt x="1137" y="4060"/>
                  </a:lnTo>
                  <a:lnTo>
                    <a:pt x="31334" y="1523"/>
                  </a:lnTo>
                  <a:cubicBezTo>
                    <a:pt x="31334" y="1523"/>
                    <a:pt x="31466" y="1391"/>
                    <a:pt x="31588" y="1391"/>
                  </a:cubicBezTo>
                  <a:cubicBezTo>
                    <a:pt x="32095" y="1137"/>
                    <a:pt x="32349" y="508"/>
                    <a:pt x="320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2797375" y="748950"/>
              <a:ext cx="107875" cy="44425"/>
            </a:xfrm>
            <a:custGeom>
              <a:avLst/>
              <a:gdLst/>
              <a:ahLst/>
              <a:cxnLst/>
              <a:rect l="l" t="t" r="r" b="b"/>
              <a:pathLst>
                <a:path w="4315" h="1777" extrusionOk="0">
                  <a:moveTo>
                    <a:pt x="0" y="0"/>
                  </a:moveTo>
                  <a:cubicBezTo>
                    <a:pt x="376" y="508"/>
                    <a:pt x="508" y="1137"/>
                    <a:pt x="508" y="1777"/>
                  </a:cubicBezTo>
                  <a:lnTo>
                    <a:pt x="4314" y="1523"/>
                  </a:lnTo>
                  <a:cubicBezTo>
                    <a:pt x="4314" y="883"/>
                    <a:pt x="4182" y="376"/>
                    <a:pt x="3928"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3231800" y="748950"/>
              <a:ext cx="466425" cy="336250"/>
            </a:xfrm>
            <a:custGeom>
              <a:avLst/>
              <a:gdLst/>
              <a:ahLst/>
              <a:cxnLst/>
              <a:rect l="l" t="t" r="r" b="b"/>
              <a:pathLst>
                <a:path w="18657" h="13450" extrusionOk="0">
                  <a:moveTo>
                    <a:pt x="4314" y="0"/>
                  </a:moveTo>
                  <a:cubicBezTo>
                    <a:pt x="0" y="5075"/>
                    <a:pt x="893" y="10404"/>
                    <a:pt x="893" y="10404"/>
                  </a:cubicBezTo>
                  <a:lnTo>
                    <a:pt x="6222" y="12302"/>
                  </a:lnTo>
                  <a:lnTo>
                    <a:pt x="7613" y="11541"/>
                  </a:lnTo>
                  <a:lnTo>
                    <a:pt x="15479" y="13449"/>
                  </a:lnTo>
                  <a:cubicBezTo>
                    <a:pt x="18656" y="11795"/>
                    <a:pt x="17895" y="7105"/>
                    <a:pt x="17895" y="7105"/>
                  </a:cubicBezTo>
                  <a:lnTo>
                    <a:pt x="10658" y="3421"/>
                  </a:lnTo>
                  <a:lnTo>
                    <a:pt x="9643" y="2152"/>
                  </a:lnTo>
                  <a:lnTo>
                    <a:pt x="43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3250825" y="748950"/>
              <a:ext cx="428350" cy="336250"/>
            </a:xfrm>
            <a:custGeom>
              <a:avLst/>
              <a:gdLst/>
              <a:ahLst/>
              <a:cxnLst/>
              <a:rect l="l" t="t" r="r" b="b"/>
              <a:pathLst>
                <a:path w="17134" h="13450" extrusionOk="0">
                  <a:moveTo>
                    <a:pt x="3553" y="0"/>
                  </a:moveTo>
                  <a:lnTo>
                    <a:pt x="3553" y="0"/>
                  </a:lnTo>
                  <a:cubicBezTo>
                    <a:pt x="508" y="3553"/>
                    <a:pt x="1" y="7359"/>
                    <a:pt x="1" y="9257"/>
                  </a:cubicBezTo>
                  <a:cubicBezTo>
                    <a:pt x="1" y="9897"/>
                    <a:pt x="132" y="10404"/>
                    <a:pt x="132" y="10404"/>
                  </a:cubicBezTo>
                  <a:lnTo>
                    <a:pt x="5461" y="12302"/>
                  </a:lnTo>
                  <a:lnTo>
                    <a:pt x="6852" y="11541"/>
                  </a:lnTo>
                  <a:lnTo>
                    <a:pt x="14718" y="13449"/>
                  </a:lnTo>
                  <a:lnTo>
                    <a:pt x="14850" y="13449"/>
                  </a:lnTo>
                  <a:lnTo>
                    <a:pt x="14850" y="13317"/>
                  </a:lnTo>
                  <a:lnTo>
                    <a:pt x="14972" y="13317"/>
                  </a:lnTo>
                  <a:cubicBezTo>
                    <a:pt x="16880" y="12048"/>
                    <a:pt x="17134" y="9765"/>
                    <a:pt x="17134" y="8242"/>
                  </a:cubicBezTo>
                  <a:lnTo>
                    <a:pt x="17134" y="7105"/>
                  </a:lnTo>
                  <a:cubicBezTo>
                    <a:pt x="16373" y="11541"/>
                    <a:pt x="14972" y="11795"/>
                    <a:pt x="14850" y="11795"/>
                  </a:cubicBezTo>
                  <a:cubicBezTo>
                    <a:pt x="14718" y="11795"/>
                    <a:pt x="14718" y="11673"/>
                    <a:pt x="14718" y="11673"/>
                  </a:cubicBezTo>
                  <a:lnTo>
                    <a:pt x="8374" y="9643"/>
                  </a:lnTo>
                  <a:cubicBezTo>
                    <a:pt x="8628" y="8750"/>
                    <a:pt x="8760" y="7867"/>
                    <a:pt x="8628" y="6973"/>
                  </a:cubicBezTo>
                  <a:lnTo>
                    <a:pt x="8628" y="6973"/>
                  </a:lnTo>
                  <a:cubicBezTo>
                    <a:pt x="8506" y="7481"/>
                    <a:pt x="8253" y="8120"/>
                    <a:pt x="7867" y="8496"/>
                  </a:cubicBezTo>
                  <a:cubicBezTo>
                    <a:pt x="7359" y="9257"/>
                    <a:pt x="6598" y="9897"/>
                    <a:pt x="5715" y="10404"/>
                  </a:cubicBezTo>
                  <a:lnTo>
                    <a:pt x="2538" y="9135"/>
                  </a:lnTo>
                  <a:cubicBezTo>
                    <a:pt x="5969" y="4060"/>
                    <a:pt x="4314" y="254"/>
                    <a:pt x="35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3225450" y="741125"/>
              <a:ext cx="479100" cy="350400"/>
            </a:xfrm>
            <a:custGeom>
              <a:avLst/>
              <a:gdLst/>
              <a:ahLst/>
              <a:cxnLst/>
              <a:rect l="l" t="t" r="r" b="b"/>
              <a:pathLst>
                <a:path w="19164" h="14016" extrusionOk="0">
                  <a:moveTo>
                    <a:pt x="4700" y="567"/>
                  </a:moveTo>
                  <a:lnTo>
                    <a:pt x="9775" y="2597"/>
                  </a:lnTo>
                  <a:lnTo>
                    <a:pt x="10790" y="3988"/>
                  </a:lnTo>
                  <a:lnTo>
                    <a:pt x="17895" y="7540"/>
                  </a:lnTo>
                  <a:cubicBezTo>
                    <a:pt x="18017" y="8301"/>
                    <a:pt x="18271" y="11986"/>
                    <a:pt x="15611" y="13508"/>
                  </a:cubicBezTo>
                  <a:lnTo>
                    <a:pt x="7867" y="11600"/>
                  </a:lnTo>
                  <a:lnTo>
                    <a:pt x="7745" y="11600"/>
                  </a:lnTo>
                  <a:lnTo>
                    <a:pt x="6476" y="12240"/>
                  </a:lnTo>
                  <a:lnTo>
                    <a:pt x="1401" y="10463"/>
                  </a:lnTo>
                  <a:cubicBezTo>
                    <a:pt x="1269" y="9570"/>
                    <a:pt x="1016" y="5003"/>
                    <a:pt x="4700" y="567"/>
                  </a:cubicBezTo>
                  <a:close/>
                  <a:moveTo>
                    <a:pt x="4576" y="1"/>
                  </a:moveTo>
                  <a:cubicBezTo>
                    <a:pt x="4500" y="1"/>
                    <a:pt x="4446" y="59"/>
                    <a:pt x="4446" y="59"/>
                  </a:cubicBezTo>
                  <a:cubicBezTo>
                    <a:pt x="1" y="5256"/>
                    <a:pt x="762" y="10463"/>
                    <a:pt x="894" y="10717"/>
                  </a:cubicBezTo>
                  <a:cubicBezTo>
                    <a:pt x="894" y="10839"/>
                    <a:pt x="894" y="10839"/>
                    <a:pt x="1016" y="10971"/>
                  </a:cubicBezTo>
                  <a:lnTo>
                    <a:pt x="6344" y="12747"/>
                  </a:lnTo>
                  <a:cubicBezTo>
                    <a:pt x="6410" y="12808"/>
                    <a:pt x="6443" y="12839"/>
                    <a:pt x="6475" y="12839"/>
                  </a:cubicBezTo>
                  <a:cubicBezTo>
                    <a:pt x="6507" y="12839"/>
                    <a:pt x="6537" y="12808"/>
                    <a:pt x="6598" y="12747"/>
                  </a:cubicBezTo>
                  <a:lnTo>
                    <a:pt x="7867" y="12108"/>
                  </a:lnTo>
                  <a:lnTo>
                    <a:pt x="15611" y="14016"/>
                  </a:lnTo>
                  <a:lnTo>
                    <a:pt x="15865" y="14016"/>
                  </a:lnTo>
                  <a:cubicBezTo>
                    <a:pt x="19164" y="12240"/>
                    <a:pt x="18403" y="7540"/>
                    <a:pt x="18403" y="7286"/>
                  </a:cubicBezTo>
                  <a:lnTo>
                    <a:pt x="18271" y="7165"/>
                  </a:lnTo>
                  <a:lnTo>
                    <a:pt x="11166" y="3612"/>
                  </a:lnTo>
                  <a:lnTo>
                    <a:pt x="10151" y="2211"/>
                  </a:lnTo>
                  <a:lnTo>
                    <a:pt x="10029" y="2211"/>
                  </a:lnTo>
                  <a:lnTo>
                    <a:pt x="4700" y="59"/>
                  </a:lnTo>
                  <a:cubicBezTo>
                    <a:pt x="4656" y="16"/>
                    <a:pt x="4613" y="1"/>
                    <a:pt x="45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3269850" y="758325"/>
              <a:ext cx="114225" cy="238050"/>
            </a:xfrm>
            <a:custGeom>
              <a:avLst/>
              <a:gdLst/>
              <a:ahLst/>
              <a:cxnLst/>
              <a:rect l="l" t="t" r="r" b="b"/>
              <a:pathLst>
                <a:path w="4569" h="9522" extrusionOk="0">
                  <a:moveTo>
                    <a:pt x="2924" y="1"/>
                  </a:moveTo>
                  <a:cubicBezTo>
                    <a:pt x="2792" y="1"/>
                    <a:pt x="2792" y="133"/>
                    <a:pt x="2792" y="255"/>
                  </a:cubicBezTo>
                  <a:cubicBezTo>
                    <a:pt x="4061" y="4954"/>
                    <a:pt x="133" y="9136"/>
                    <a:pt x="133" y="9136"/>
                  </a:cubicBezTo>
                  <a:cubicBezTo>
                    <a:pt x="1" y="9268"/>
                    <a:pt x="1" y="9390"/>
                    <a:pt x="133" y="9522"/>
                  </a:cubicBezTo>
                  <a:lnTo>
                    <a:pt x="508" y="9522"/>
                  </a:lnTo>
                  <a:cubicBezTo>
                    <a:pt x="640" y="9268"/>
                    <a:pt x="4568" y="5076"/>
                    <a:pt x="3300" y="133"/>
                  </a:cubicBezTo>
                  <a:cubicBezTo>
                    <a:pt x="3300" y="1"/>
                    <a:pt x="3178" y="1"/>
                    <a:pt x="29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3406375" y="823700"/>
              <a:ext cx="91875" cy="198050"/>
            </a:xfrm>
            <a:custGeom>
              <a:avLst/>
              <a:gdLst/>
              <a:ahLst/>
              <a:cxnLst/>
              <a:rect l="l" t="t" r="r" b="b"/>
              <a:pathLst>
                <a:path w="3675" h="7922" extrusionOk="0">
                  <a:moveTo>
                    <a:pt x="3025" y="0"/>
                  </a:moveTo>
                  <a:cubicBezTo>
                    <a:pt x="2991" y="0"/>
                    <a:pt x="2953" y="16"/>
                    <a:pt x="2914" y="55"/>
                  </a:cubicBezTo>
                  <a:cubicBezTo>
                    <a:pt x="2792" y="55"/>
                    <a:pt x="2660" y="177"/>
                    <a:pt x="2660" y="309"/>
                  </a:cubicBezTo>
                  <a:cubicBezTo>
                    <a:pt x="3167" y="3983"/>
                    <a:pt x="122" y="7536"/>
                    <a:pt x="1" y="7536"/>
                  </a:cubicBezTo>
                  <a:cubicBezTo>
                    <a:pt x="1" y="7668"/>
                    <a:pt x="1" y="7790"/>
                    <a:pt x="122" y="7922"/>
                  </a:cubicBezTo>
                  <a:lnTo>
                    <a:pt x="376" y="7922"/>
                  </a:lnTo>
                  <a:cubicBezTo>
                    <a:pt x="630" y="7790"/>
                    <a:pt x="3675" y="4115"/>
                    <a:pt x="3167" y="177"/>
                  </a:cubicBezTo>
                  <a:cubicBezTo>
                    <a:pt x="3167" y="91"/>
                    <a:pt x="3107" y="0"/>
                    <a:pt x="30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23"/>
        <p:cNvGrpSpPr/>
        <p:nvPr/>
      </p:nvGrpSpPr>
      <p:grpSpPr>
        <a:xfrm>
          <a:off x="0" y="0"/>
          <a:ext cx="0" cy="0"/>
          <a:chOff x="0" y="0"/>
          <a:chExt cx="0" cy="0"/>
        </a:xfrm>
      </p:grpSpPr>
      <p:sp>
        <p:nvSpPr>
          <p:cNvPr id="2924" name="Google Shape;2924;p57"/>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Our Partners</a:t>
            </a:r>
            <a:endParaRPr/>
          </a:p>
        </p:txBody>
      </p:sp>
      <p:sp>
        <p:nvSpPr>
          <p:cNvPr id="2925" name="Google Shape;2925;p57"/>
          <p:cNvSpPr txBox="1">
            <a:spLocks noGrp="1"/>
          </p:cNvSpPr>
          <p:nvPr>
            <p:ph type="subTitle" idx="1"/>
          </p:nvPr>
        </p:nvSpPr>
        <p:spPr>
          <a:xfrm>
            <a:off x="720000" y="1590363"/>
            <a:ext cx="1699200" cy="72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a:t>Saturn is the ringed one and a gas giant</a:t>
            </a:r>
            <a:endParaRPr/>
          </a:p>
        </p:txBody>
      </p:sp>
      <p:sp>
        <p:nvSpPr>
          <p:cNvPr id="2926" name="Google Shape;2926;p57"/>
          <p:cNvSpPr txBox="1">
            <a:spLocks noGrp="1"/>
          </p:cNvSpPr>
          <p:nvPr>
            <p:ph type="title" idx="2"/>
          </p:nvPr>
        </p:nvSpPr>
        <p:spPr>
          <a:xfrm>
            <a:off x="720050" y="1132391"/>
            <a:ext cx="1699200" cy="59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a:t>
            </a:r>
            <a:endParaRPr/>
          </a:p>
        </p:txBody>
      </p:sp>
      <p:sp>
        <p:nvSpPr>
          <p:cNvPr id="2927" name="Google Shape;2927;p57"/>
          <p:cNvSpPr txBox="1">
            <a:spLocks noGrp="1"/>
          </p:cNvSpPr>
          <p:nvPr>
            <p:ph type="subTitle" idx="3"/>
          </p:nvPr>
        </p:nvSpPr>
        <p:spPr>
          <a:xfrm>
            <a:off x="6724850" y="3689818"/>
            <a:ext cx="1699200" cy="722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It’s the second planet from the Sun</a:t>
            </a:r>
            <a:endParaRPr/>
          </a:p>
        </p:txBody>
      </p:sp>
      <p:sp>
        <p:nvSpPr>
          <p:cNvPr id="2928" name="Google Shape;2928;p57"/>
          <p:cNvSpPr txBox="1">
            <a:spLocks noGrp="1"/>
          </p:cNvSpPr>
          <p:nvPr>
            <p:ph type="title" idx="4"/>
          </p:nvPr>
        </p:nvSpPr>
        <p:spPr>
          <a:xfrm>
            <a:off x="6724900" y="3231799"/>
            <a:ext cx="1699200" cy="596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Venus</a:t>
            </a:r>
            <a:endParaRPr/>
          </a:p>
        </p:txBody>
      </p:sp>
      <p:grpSp>
        <p:nvGrpSpPr>
          <p:cNvPr id="2929" name="Google Shape;2929;p57"/>
          <p:cNvGrpSpPr/>
          <p:nvPr/>
        </p:nvGrpSpPr>
        <p:grpSpPr>
          <a:xfrm>
            <a:off x="2697025" y="1401575"/>
            <a:ext cx="3520145" cy="2857152"/>
            <a:chOff x="4331100" y="1248375"/>
            <a:chExt cx="3520145" cy="2857152"/>
          </a:xfrm>
        </p:grpSpPr>
        <p:sp>
          <p:nvSpPr>
            <p:cNvPr id="2930" name="Google Shape;2930;p57"/>
            <p:cNvSpPr/>
            <p:nvPr/>
          </p:nvSpPr>
          <p:spPr>
            <a:xfrm>
              <a:off x="4331100" y="1248375"/>
              <a:ext cx="3520145" cy="2609675"/>
            </a:xfrm>
            <a:custGeom>
              <a:avLst/>
              <a:gdLst/>
              <a:ahLst/>
              <a:cxnLst/>
              <a:rect l="l" t="t" r="r" b="b"/>
              <a:pathLst>
                <a:path w="56127" h="41610" extrusionOk="0">
                  <a:moveTo>
                    <a:pt x="34850" y="0"/>
                  </a:moveTo>
                  <a:cubicBezTo>
                    <a:pt x="24507" y="0"/>
                    <a:pt x="28990" y="11080"/>
                    <a:pt x="14552" y="14975"/>
                  </a:cubicBezTo>
                  <a:cubicBezTo>
                    <a:pt x="1" y="18908"/>
                    <a:pt x="7219" y="32038"/>
                    <a:pt x="10369" y="36529"/>
                  </a:cubicBezTo>
                  <a:cubicBezTo>
                    <a:pt x="12802" y="39987"/>
                    <a:pt x="17896" y="41609"/>
                    <a:pt x="23129" y="41609"/>
                  </a:cubicBezTo>
                  <a:cubicBezTo>
                    <a:pt x="29853" y="41609"/>
                    <a:pt x="36807" y="38931"/>
                    <a:pt x="38642" y="34028"/>
                  </a:cubicBezTo>
                  <a:cubicBezTo>
                    <a:pt x="41905" y="25297"/>
                    <a:pt x="53569" y="25967"/>
                    <a:pt x="54853" y="17521"/>
                  </a:cubicBezTo>
                  <a:cubicBezTo>
                    <a:pt x="56126" y="9074"/>
                    <a:pt x="45702" y="173"/>
                    <a:pt x="35072" y="2"/>
                  </a:cubicBezTo>
                  <a:cubicBezTo>
                    <a:pt x="34997" y="1"/>
                    <a:pt x="34923" y="0"/>
                    <a:pt x="34850"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7"/>
            <p:cNvSpPr/>
            <p:nvPr/>
          </p:nvSpPr>
          <p:spPr>
            <a:xfrm>
              <a:off x="4692604" y="2258939"/>
              <a:ext cx="3085199" cy="1335381"/>
            </a:xfrm>
            <a:custGeom>
              <a:avLst/>
              <a:gdLst/>
              <a:ahLst/>
              <a:cxnLst/>
              <a:rect l="l" t="t" r="r" b="b"/>
              <a:pathLst>
                <a:path w="49192" h="21292" extrusionOk="0">
                  <a:moveTo>
                    <a:pt x="49192" y="1"/>
                  </a:moveTo>
                  <a:lnTo>
                    <a:pt x="49192" y="1"/>
                  </a:lnTo>
                  <a:cubicBezTo>
                    <a:pt x="49192" y="466"/>
                    <a:pt x="49157" y="942"/>
                    <a:pt x="49089" y="1408"/>
                  </a:cubicBezTo>
                  <a:cubicBezTo>
                    <a:pt x="47805" y="9854"/>
                    <a:pt x="36141" y="9184"/>
                    <a:pt x="32878" y="17915"/>
                  </a:cubicBezTo>
                  <a:cubicBezTo>
                    <a:pt x="32753" y="18244"/>
                    <a:pt x="32605" y="18575"/>
                    <a:pt x="32423" y="18893"/>
                  </a:cubicBezTo>
                  <a:lnTo>
                    <a:pt x="32446" y="18916"/>
                  </a:lnTo>
                  <a:cubicBezTo>
                    <a:pt x="32605" y="18597"/>
                    <a:pt x="32753" y="18279"/>
                    <a:pt x="32878" y="17949"/>
                  </a:cubicBezTo>
                  <a:cubicBezTo>
                    <a:pt x="36141" y="9230"/>
                    <a:pt x="47805" y="9900"/>
                    <a:pt x="49089" y="1454"/>
                  </a:cubicBezTo>
                  <a:cubicBezTo>
                    <a:pt x="49157" y="965"/>
                    <a:pt x="49192" y="488"/>
                    <a:pt x="49192" y="1"/>
                  </a:cubicBezTo>
                  <a:close/>
                  <a:moveTo>
                    <a:pt x="12" y="8399"/>
                  </a:moveTo>
                  <a:cubicBezTo>
                    <a:pt x="0" y="13049"/>
                    <a:pt x="2865" y="17983"/>
                    <a:pt x="4582" y="20427"/>
                  </a:cubicBezTo>
                  <a:lnTo>
                    <a:pt x="4605" y="20404"/>
                  </a:lnTo>
                  <a:cubicBezTo>
                    <a:pt x="2899" y="17983"/>
                    <a:pt x="23" y="13049"/>
                    <a:pt x="12" y="8399"/>
                  </a:cubicBezTo>
                  <a:close/>
                  <a:moveTo>
                    <a:pt x="5105" y="21064"/>
                  </a:moveTo>
                  <a:cubicBezTo>
                    <a:pt x="5105" y="21076"/>
                    <a:pt x="5105" y="21087"/>
                    <a:pt x="5093" y="21087"/>
                  </a:cubicBezTo>
                  <a:cubicBezTo>
                    <a:pt x="5150" y="21155"/>
                    <a:pt x="5207" y="21223"/>
                    <a:pt x="5275" y="21291"/>
                  </a:cubicBezTo>
                  <a:lnTo>
                    <a:pt x="5264" y="21246"/>
                  </a:lnTo>
                  <a:cubicBezTo>
                    <a:pt x="5219" y="21189"/>
                    <a:pt x="5161" y="21121"/>
                    <a:pt x="5105" y="21064"/>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7"/>
            <p:cNvSpPr/>
            <p:nvPr/>
          </p:nvSpPr>
          <p:spPr>
            <a:xfrm>
              <a:off x="4693294" y="1251323"/>
              <a:ext cx="3084509" cy="2570477"/>
            </a:xfrm>
            <a:custGeom>
              <a:avLst/>
              <a:gdLst/>
              <a:ahLst/>
              <a:cxnLst/>
              <a:rect l="l" t="t" r="r" b="b"/>
              <a:pathLst>
                <a:path w="49181" h="40985" extrusionOk="0">
                  <a:moveTo>
                    <a:pt x="5208" y="36937"/>
                  </a:moveTo>
                  <a:cubicBezTo>
                    <a:pt x="5173" y="36993"/>
                    <a:pt x="5139" y="37062"/>
                    <a:pt x="5094" y="37130"/>
                  </a:cubicBezTo>
                  <a:cubicBezTo>
                    <a:pt x="5150" y="37187"/>
                    <a:pt x="5208" y="37255"/>
                    <a:pt x="5253" y="37312"/>
                  </a:cubicBezTo>
                  <a:lnTo>
                    <a:pt x="5208" y="36937"/>
                  </a:lnTo>
                  <a:close/>
                  <a:moveTo>
                    <a:pt x="29070" y="0"/>
                  </a:moveTo>
                  <a:cubicBezTo>
                    <a:pt x="25523" y="0"/>
                    <a:pt x="23726" y="1296"/>
                    <a:pt x="22306" y="3161"/>
                  </a:cubicBezTo>
                  <a:lnTo>
                    <a:pt x="38767" y="3161"/>
                  </a:lnTo>
                  <a:lnTo>
                    <a:pt x="38767" y="24500"/>
                  </a:lnTo>
                  <a:lnTo>
                    <a:pt x="5912" y="24500"/>
                  </a:lnTo>
                  <a:lnTo>
                    <a:pt x="5912" y="15974"/>
                  </a:lnTo>
                  <a:cubicBezTo>
                    <a:pt x="1479" y="17974"/>
                    <a:pt x="1" y="21146"/>
                    <a:pt x="1" y="24465"/>
                  </a:cubicBezTo>
                  <a:cubicBezTo>
                    <a:pt x="12" y="29115"/>
                    <a:pt x="2888" y="34049"/>
                    <a:pt x="4594" y="36470"/>
                  </a:cubicBezTo>
                  <a:cubicBezTo>
                    <a:pt x="4764" y="36300"/>
                    <a:pt x="4935" y="36164"/>
                    <a:pt x="5094" y="36038"/>
                  </a:cubicBezTo>
                  <a:lnTo>
                    <a:pt x="4718" y="32969"/>
                  </a:lnTo>
                  <a:lnTo>
                    <a:pt x="4718" y="32901"/>
                  </a:lnTo>
                  <a:cubicBezTo>
                    <a:pt x="4718" y="32673"/>
                    <a:pt x="4877" y="32481"/>
                    <a:pt x="5105" y="32446"/>
                  </a:cubicBezTo>
                  <a:lnTo>
                    <a:pt x="17031" y="32446"/>
                  </a:lnTo>
                  <a:cubicBezTo>
                    <a:pt x="17031" y="32435"/>
                    <a:pt x="17042" y="32412"/>
                    <a:pt x="17054" y="32401"/>
                  </a:cubicBezTo>
                  <a:cubicBezTo>
                    <a:pt x="17064" y="32390"/>
                    <a:pt x="17076" y="32390"/>
                    <a:pt x="17099" y="32390"/>
                  </a:cubicBezTo>
                  <a:lnTo>
                    <a:pt x="18383" y="32390"/>
                  </a:lnTo>
                  <a:cubicBezTo>
                    <a:pt x="18713" y="32390"/>
                    <a:pt x="18986" y="32640"/>
                    <a:pt x="19032" y="32958"/>
                  </a:cubicBezTo>
                  <a:lnTo>
                    <a:pt x="20020" y="40984"/>
                  </a:lnTo>
                  <a:cubicBezTo>
                    <a:pt x="20043" y="39517"/>
                    <a:pt x="20157" y="36584"/>
                    <a:pt x="20487" y="35664"/>
                  </a:cubicBezTo>
                  <a:cubicBezTo>
                    <a:pt x="20669" y="35186"/>
                    <a:pt x="20975" y="34777"/>
                    <a:pt x="21384" y="34481"/>
                  </a:cubicBezTo>
                  <a:cubicBezTo>
                    <a:pt x="21498" y="34401"/>
                    <a:pt x="21612" y="34322"/>
                    <a:pt x="21726" y="34265"/>
                  </a:cubicBezTo>
                  <a:lnTo>
                    <a:pt x="21737" y="34254"/>
                  </a:lnTo>
                  <a:cubicBezTo>
                    <a:pt x="21862" y="34186"/>
                    <a:pt x="22021" y="34118"/>
                    <a:pt x="22192" y="34038"/>
                  </a:cubicBezTo>
                  <a:lnTo>
                    <a:pt x="22238" y="34027"/>
                  </a:lnTo>
                  <a:cubicBezTo>
                    <a:pt x="22953" y="33731"/>
                    <a:pt x="23852" y="33481"/>
                    <a:pt x="24852" y="33333"/>
                  </a:cubicBezTo>
                  <a:lnTo>
                    <a:pt x="24977" y="31526"/>
                  </a:lnTo>
                  <a:cubicBezTo>
                    <a:pt x="24977" y="31503"/>
                    <a:pt x="25000" y="31480"/>
                    <a:pt x="25022" y="31468"/>
                  </a:cubicBezTo>
                  <a:lnTo>
                    <a:pt x="27592" y="30877"/>
                  </a:lnTo>
                  <a:cubicBezTo>
                    <a:pt x="27592" y="30866"/>
                    <a:pt x="27603" y="30866"/>
                    <a:pt x="27603" y="30866"/>
                  </a:cubicBezTo>
                  <a:cubicBezTo>
                    <a:pt x="27614" y="30866"/>
                    <a:pt x="27637" y="30877"/>
                    <a:pt x="27649" y="30877"/>
                  </a:cubicBezTo>
                  <a:cubicBezTo>
                    <a:pt x="27660" y="30889"/>
                    <a:pt x="27672" y="30912"/>
                    <a:pt x="27672" y="30923"/>
                  </a:cubicBezTo>
                  <a:lnTo>
                    <a:pt x="27831" y="33242"/>
                  </a:lnTo>
                  <a:cubicBezTo>
                    <a:pt x="28865" y="33333"/>
                    <a:pt x="29911" y="33572"/>
                    <a:pt x="30923" y="34004"/>
                  </a:cubicBezTo>
                  <a:cubicBezTo>
                    <a:pt x="30934" y="34004"/>
                    <a:pt x="31752" y="34356"/>
                    <a:pt x="32412" y="34959"/>
                  </a:cubicBezTo>
                  <a:cubicBezTo>
                    <a:pt x="32594" y="34641"/>
                    <a:pt x="32742" y="34310"/>
                    <a:pt x="32867" y="33981"/>
                  </a:cubicBezTo>
                  <a:cubicBezTo>
                    <a:pt x="36130" y="25250"/>
                    <a:pt x="47794" y="25920"/>
                    <a:pt x="49078" y="17474"/>
                  </a:cubicBezTo>
                  <a:cubicBezTo>
                    <a:pt x="49146" y="17008"/>
                    <a:pt x="49181" y="16530"/>
                    <a:pt x="49181" y="16064"/>
                  </a:cubicBezTo>
                  <a:cubicBezTo>
                    <a:pt x="49158" y="8084"/>
                    <a:pt x="39313" y="149"/>
                    <a:pt x="292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7"/>
            <p:cNvSpPr/>
            <p:nvPr/>
          </p:nvSpPr>
          <p:spPr>
            <a:xfrm>
              <a:off x="7217363" y="1881632"/>
              <a:ext cx="209665" cy="394368"/>
            </a:xfrm>
            <a:custGeom>
              <a:avLst/>
              <a:gdLst/>
              <a:ahLst/>
              <a:cxnLst/>
              <a:rect l="l" t="t" r="r" b="b"/>
              <a:pathLst>
                <a:path w="3343" h="6288" extrusionOk="0">
                  <a:moveTo>
                    <a:pt x="0" y="0"/>
                  </a:moveTo>
                  <a:lnTo>
                    <a:pt x="0" y="126"/>
                  </a:lnTo>
                  <a:lnTo>
                    <a:pt x="375" y="126"/>
                  </a:lnTo>
                  <a:lnTo>
                    <a:pt x="557" y="1012"/>
                  </a:lnTo>
                  <a:lnTo>
                    <a:pt x="602" y="1023"/>
                  </a:lnTo>
                  <a:cubicBezTo>
                    <a:pt x="1102" y="1137"/>
                    <a:pt x="1569" y="1399"/>
                    <a:pt x="1921" y="1785"/>
                  </a:cubicBezTo>
                  <a:lnTo>
                    <a:pt x="1944" y="1819"/>
                  </a:lnTo>
                  <a:lnTo>
                    <a:pt x="2808" y="1523"/>
                  </a:lnTo>
                  <a:lnTo>
                    <a:pt x="3194" y="2183"/>
                  </a:lnTo>
                  <a:lnTo>
                    <a:pt x="2512" y="2786"/>
                  </a:lnTo>
                  <a:lnTo>
                    <a:pt x="2524" y="2819"/>
                  </a:lnTo>
                  <a:cubicBezTo>
                    <a:pt x="2671" y="3332"/>
                    <a:pt x="2671" y="3854"/>
                    <a:pt x="2524" y="4355"/>
                  </a:cubicBezTo>
                  <a:lnTo>
                    <a:pt x="2512" y="4400"/>
                  </a:lnTo>
                  <a:lnTo>
                    <a:pt x="3194" y="4991"/>
                  </a:lnTo>
                  <a:lnTo>
                    <a:pt x="2808" y="5662"/>
                  </a:lnTo>
                  <a:lnTo>
                    <a:pt x="1944" y="5366"/>
                  </a:lnTo>
                  <a:lnTo>
                    <a:pt x="1921" y="5401"/>
                  </a:lnTo>
                  <a:cubicBezTo>
                    <a:pt x="1569" y="5775"/>
                    <a:pt x="1102" y="6048"/>
                    <a:pt x="591" y="6162"/>
                  </a:cubicBezTo>
                  <a:lnTo>
                    <a:pt x="625" y="6287"/>
                  </a:lnTo>
                  <a:cubicBezTo>
                    <a:pt x="1148" y="6162"/>
                    <a:pt x="1614" y="5889"/>
                    <a:pt x="1989" y="5502"/>
                  </a:cubicBezTo>
                  <a:lnTo>
                    <a:pt x="2865" y="5810"/>
                  </a:lnTo>
                  <a:lnTo>
                    <a:pt x="3342" y="4969"/>
                  </a:lnTo>
                  <a:lnTo>
                    <a:pt x="2649" y="4355"/>
                  </a:lnTo>
                  <a:cubicBezTo>
                    <a:pt x="2797" y="3854"/>
                    <a:pt x="2797" y="3332"/>
                    <a:pt x="2649" y="2831"/>
                  </a:cubicBezTo>
                  <a:lnTo>
                    <a:pt x="3342" y="2217"/>
                  </a:lnTo>
                  <a:lnTo>
                    <a:pt x="2865" y="1376"/>
                  </a:lnTo>
                  <a:lnTo>
                    <a:pt x="1989" y="1672"/>
                  </a:lnTo>
                  <a:cubicBezTo>
                    <a:pt x="1625" y="1296"/>
                    <a:pt x="1171" y="1035"/>
                    <a:pt x="660" y="910"/>
                  </a:cubicBezTo>
                  <a:lnTo>
                    <a:pt x="47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7"/>
            <p:cNvSpPr/>
            <p:nvPr/>
          </p:nvSpPr>
          <p:spPr>
            <a:xfrm>
              <a:off x="7007009" y="1884454"/>
              <a:ext cx="251748" cy="447803"/>
            </a:xfrm>
            <a:custGeom>
              <a:avLst/>
              <a:gdLst/>
              <a:ahLst/>
              <a:cxnLst/>
              <a:rect l="l" t="t" r="r" b="b"/>
              <a:pathLst>
                <a:path w="4014" h="7140" extrusionOk="0">
                  <a:moveTo>
                    <a:pt x="2854" y="1"/>
                  </a:moveTo>
                  <a:lnTo>
                    <a:pt x="2683" y="865"/>
                  </a:lnTo>
                  <a:cubicBezTo>
                    <a:pt x="2183" y="990"/>
                    <a:pt x="1717" y="1251"/>
                    <a:pt x="1364" y="1627"/>
                  </a:cubicBezTo>
                  <a:lnTo>
                    <a:pt x="489" y="1331"/>
                  </a:lnTo>
                  <a:lnTo>
                    <a:pt x="0" y="2172"/>
                  </a:lnTo>
                  <a:lnTo>
                    <a:pt x="705" y="2786"/>
                  </a:lnTo>
                  <a:cubicBezTo>
                    <a:pt x="558" y="3287"/>
                    <a:pt x="558" y="3809"/>
                    <a:pt x="705" y="4310"/>
                  </a:cubicBezTo>
                  <a:lnTo>
                    <a:pt x="0" y="4924"/>
                  </a:lnTo>
                  <a:lnTo>
                    <a:pt x="489" y="5765"/>
                  </a:lnTo>
                  <a:lnTo>
                    <a:pt x="1353" y="5469"/>
                  </a:lnTo>
                  <a:cubicBezTo>
                    <a:pt x="1717" y="5844"/>
                    <a:pt x="2172" y="6106"/>
                    <a:pt x="2683" y="6230"/>
                  </a:cubicBezTo>
                  <a:lnTo>
                    <a:pt x="2865" y="7140"/>
                  </a:lnTo>
                  <a:lnTo>
                    <a:pt x="3820" y="7140"/>
                  </a:lnTo>
                  <a:lnTo>
                    <a:pt x="4014" y="6185"/>
                  </a:lnTo>
                  <a:lnTo>
                    <a:pt x="3888" y="6162"/>
                  </a:lnTo>
                  <a:lnTo>
                    <a:pt x="3718" y="7015"/>
                  </a:lnTo>
                  <a:lnTo>
                    <a:pt x="2968" y="7015"/>
                  </a:lnTo>
                  <a:lnTo>
                    <a:pt x="2786" y="6129"/>
                  </a:lnTo>
                  <a:lnTo>
                    <a:pt x="2740" y="6117"/>
                  </a:lnTo>
                  <a:cubicBezTo>
                    <a:pt x="2240" y="6003"/>
                    <a:pt x="1773" y="5730"/>
                    <a:pt x="1422" y="5356"/>
                  </a:cubicBezTo>
                  <a:lnTo>
                    <a:pt x="1399" y="5321"/>
                  </a:lnTo>
                  <a:lnTo>
                    <a:pt x="546" y="5617"/>
                  </a:lnTo>
                  <a:lnTo>
                    <a:pt x="159" y="4946"/>
                  </a:lnTo>
                  <a:lnTo>
                    <a:pt x="841" y="4355"/>
                  </a:lnTo>
                  <a:lnTo>
                    <a:pt x="830" y="4310"/>
                  </a:lnTo>
                  <a:cubicBezTo>
                    <a:pt x="682" y="3809"/>
                    <a:pt x="682" y="3287"/>
                    <a:pt x="830" y="2774"/>
                  </a:cubicBezTo>
                  <a:lnTo>
                    <a:pt x="841" y="2741"/>
                  </a:lnTo>
                  <a:lnTo>
                    <a:pt x="159" y="2138"/>
                  </a:lnTo>
                  <a:lnTo>
                    <a:pt x="546" y="1478"/>
                  </a:lnTo>
                  <a:lnTo>
                    <a:pt x="1399" y="1774"/>
                  </a:lnTo>
                  <a:lnTo>
                    <a:pt x="1422" y="1740"/>
                  </a:lnTo>
                  <a:cubicBezTo>
                    <a:pt x="1785" y="1354"/>
                    <a:pt x="2240" y="1092"/>
                    <a:pt x="2751" y="978"/>
                  </a:cubicBezTo>
                  <a:lnTo>
                    <a:pt x="2786" y="967"/>
                  </a:lnTo>
                  <a:lnTo>
                    <a:pt x="2979" y="23"/>
                  </a:lnTo>
                  <a:lnTo>
                    <a:pt x="285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7"/>
            <p:cNvSpPr/>
            <p:nvPr/>
          </p:nvSpPr>
          <p:spPr>
            <a:xfrm>
              <a:off x="7124667" y="2021366"/>
              <a:ext cx="89122" cy="179748"/>
            </a:xfrm>
            <a:custGeom>
              <a:avLst/>
              <a:gdLst/>
              <a:ahLst/>
              <a:cxnLst/>
              <a:rect l="l" t="t" r="r" b="b"/>
              <a:pathLst>
                <a:path w="1421" h="2866" extrusionOk="0">
                  <a:moveTo>
                    <a:pt x="1114" y="0"/>
                  </a:moveTo>
                  <a:cubicBezTo>
                    <a:pt x="250" y="217"/>
                    <a:pt x="0" y="944"/>
                    <a:pt x="46" y="1501"/>
                  </a:cubicBezTo>
                  <a:cubicBezTo>
                    <a:pt x="102" y="2127"/>
                    <a:pt x="557" y="2809"/>
                    <a:pt x="1410" y="2865"/>
                  </a:cubicBezTo>
                  <a:lnTo>
                    <a:pt x="1421" y="2751"/>
                  </a:lnTo>
                  <a:cubicBezTo>
                    <a:pt x="637" y="2695"/>
                    <a:pt x="228" y="2058"/>
                    <a:pt x="170" y="1501"/>
                  </a:cubicBezTo>
                  <a:cubicBezTo>
                    <a:pt x="125" y="990"/>
                    <a:pt x="352" y="319"/>
                    <a:pt x="1148" y="114"/>
                  </a:cubicBezTo>
                  <a:lnTo>
                    <a:pt x="11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7"/>
            <p:cNvSpPr/>
            <p:nvPr/>
          </p:nvSpPr>
          <p:spPr>
            <a:xfrm>
              <a:off x="7243015" y="2041310"/>
              <a:ext cx="69177" cy="156229"/>
            </a:xfrm>
            <a:custGeom>
              <a:avLst/>
              <a:gdLst/>
              <a:ahLst/>
              <a:cxnLst/>
              <a:rect l="l" t="t" r="r" b="b"/>
              <a:pathLst>
                <a:path w="1103" h="2491" extrusionOk="0">
                  <a:moveTo>
                    <a:pt x="546" y="1"/>
                  </a:moveTo>
                  <a:lnTo>
                    <a:pt x="466" y="92"/>
                  </a:lnTo>
                  <a:cubicBezTo>
                    <a:pt x="819" y="422"/>
                    <a:pt x="978" y="922"/>
                    <a:pt x="864" y="1422"/>
                  </a:cubicBezTo>
                  <a:cubicBezTo>
                    <a:pt x="762" y="1888"/>
                    <a:pt x="432" y="2241"/>
                    <a:pt x="0" y="2377"/>
                  </a:cubicBezTo>
                  <a:lnTo>
                    <a:pt x="34" y="2491"/>
                  </a:lnTo>
                  <a:cubicBezTo>
                    <a:pt x="512" y="2354"/>
                    <a:pt x="864" y="1956"/>
                    <a:pt x="978" y="1445"/>
                  </a:cubicBezTo>
                  <a:cubicBezTo>
                    <a:pt x="1103" y="910"/>
                    <a:pt x="933" y="354"/>
                    <a:pt x="5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7"/>
            <p:cNvSpPr/>
            <p:nvPr/>
          </p:nvSpPr>
          <p:spPr>
            <a:xfrm>
              <a:off x="7228025" y="2019234"/>
              <a:ext cx="26467" cy="13610"/>
            </a:xfrm>
            <a:custGeom>
              <a:avLst/>
              <a:gdLst/>
              <a:ahLst/>
              <a:cxnLst/>
              <a:rect l="l" t="t" r="r" b="b"/>
              <a:pathLst>
                <a:path w="422" h="217" extrusionOk="0">
                  <a:moveTo>
                    <a:pt x="12" y="1"/>
                  </a:moveTo>
                  <a:lnTo>
                    <a:pt x="0" y="114"/>
                  </a:lnTo>
                  <a:cubicBezTo>
                    <a:pt x="126" y="137"/>
                    <a:pt x="250" y="171"/>
                    <a:pt x="376" y="216"/>
                  </a:cubicBezTo>
                  <a:lnTo>
                    <a:pt x="421" y="114"/>
                  </a:lnTo>
                  <a:cubicBezTo>
                    <a:pt x="296" y="46"/>
                    <a:pt x="159" y="12"/>
                    <a:pt x="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7"/>
            <p:cNvSpPr/>
            <p:nvPr/>
          </p:nvSpPr>
          <p:spPr>
            <a:xfrm>
              <a:off x="7541739" y="2295127"/>
              <a:ext cx="107749" cy="35059"/>
            </a:xfrm>
            <a:custGeom>
              <a:avLst/>
              <a:gdLst/>
              <a:ahLst/>
              <a:cxnLst/>
              <a:rect l="l" t="t" r="r" b="b"/>
              <a:pathLst>
                <a:path w="1718" h="559" extrusionOk="0">
                  <a:moveTo>
                    <a:pt x="1274" y="1"/>
                  </a:moveTo>
                  <a:lnTo>
                    <a:pt x="1240" y="13"/>
                  </a:lnTo>
                  <a:cubicBezTo>
                    <a:pt x="1060" y="68"/>
                    <a:pt x="877" y="97"/>
                    <a:pt x="694" y="97"/>
                  </a:cubicBezTo>
                  <a:cubicBezTo>
                    <a:pt x="542" y="97"/>
                    <a:pt x="389" y="77"/>
                    <a:pt x="240" y="35"/>
                  </a:cubicBezTo>
                  <a:lnTo>
                    <a:pt x="205" y="24"/>
                  </a:lnTo>
                  <a:lnTo>
                    <a:pt x="0" y="274"/>
                  </a:lnTo>
                  <a:lnTo>
                    <a:pt x="91" y="354"/>
                  </a:lnTo>
                  <a:lnTo>
                    <a:pt x="250" y="160"/>
                  </a:lnTo>
                  <a:cubicBezTo>
                    <a:pt x="401" y="201"/>
                    <a:pt x="554" y="222"/>
                    <a:pt x="706" y="222"/>
                  </a:cubicBezTo>
                  <a:cubicBezTo>
                    <a:pt x="887" y="222"/>
                    <a:pt x="1067" y="193"/>
                    <a:pt x="1240" y="137"/>
                  </a:cubicBezTo>
                  <a:lnTo>
                    <a:pt x="1626" y="558"/>
                  </a:lnTo>
                  <a:lnTo>
                    <a:pt x="1717" y="467"/>
                  </a:lnTo>
                  <a:lnTo>
                    <a:pt x="12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7"/>
            <p:cNvSpPr/>
            <p:nvPr/>
          </p:nvSpPr>
          <p:spPr>
            <a:xfrm>
              <a:off x="7435495" y="2099073"/>
              <a:ext cx="97714" cy="234626"/>
            </a:xfrm>
            <a:custGeom>
              <a:avLst/>
              <a:gdLst/>
              <a:ahLst/>
              <a:cxnLst/>
              <a:rect l="l" t="t" r="r" b="b"/>
              <a:pathLst>
                <a:path w="1558" h="3741" extrusionOk="0">
                  <a:moveTo>
                    <a:pt x="1115" y="1"/>
                  </a:moveTo>
                  <a:lnTo>
                    <a:pt x="1001" y="46"/>
                  </a:lnTo>
                  <a:lnTo>
                    <a:pt x="1070" y="228"/>
                  </a:lnTo>
                  <a:cubicBezTo>
                    <a:pt x="830" y="467"/>
                    <a:pt x="671" y="774"/>
                    <a:pt x="603" y="1103"/>
                  </a:cubicBezTo>
                  <a:lnTo>
                    <a:pt x="1" y="1240"/>
                  </a:lnTo>
                  <a:lnTo>
                    <a:pt x="12" y="1911"/>
                  </a:lnTo>
                  <a:lnTo>
                    <a:pt x="626" y="2013"/>
                  </a:lnTo>
                  <a:cubicBezTo>
                    <a:pt x="671" y="2172"/>
                    <a:pt x="739" y="2331"/>
                    <a:pt x="819" y="2467"/>
                  </a:cubicBezTo>
                  <a:cubicBezTo>
                    <a:pt x="910" y="2616"/>
                    <a:pt x="1012" y="2740"/>
                    <a:pt x="1138" y="2854"/>
                  </a:cubicBezTo>
                  <a:lnTo>
                    <a:pt x="956" y="3445"/>
                  </a:lnTo>
                  <a:lnTo>
                    <a:pt x="1502" y="3741"/>
                  </a:lnTo>
                  <a:lnTo>
                    <a:pt x="1558" y="3639"/>
                  </a:lnTo>
                  <a:lnTo>
                    <a:pt x="1103" y="3389"/>
                  </a:lnTo>
                  <a:lnTo>
                    <a:pt x="1285" y="2820"/>
                  </a:lnTo>
                  <a:lnTo>
                    <a:pt x="1251" y="2798"/>
                  </a:lnTo>
                  <a:cubicBezTo>
                    <a:pt x="1126" y="2684"/>
                    <a:pt x="1012" y="2547"/>
                    <a:pt x="933" y="2411"/>
                  </a:cubicBezTo>
                  <a:cubicBezTo>
                    <a:pt x="842" y="2263"/>
                    <a:pt x="774" y="2104"/>
                    <a:pt x="728" y="1944"/>
                  </a:cubicBezTo>
                  <a:lnTo>
                    <a:pt x="717" y="1899"/>
                  </a:lnTo>
                  <a:lnTo>
                    <a:pt x="137" y="1797"/>
                  </a:lnTo>
                  <a:lnTo>
                    <a:pt x="125" y="1331"/>
                  </a:lnTo>
                  <a:lnTo>
                    <a:pt x="706" y="1206"/>
                  </a:lnTo>
                  <a:lnTo>
                    <a:pt x="706" y="1161"/>
                  </a:lnTo>
                  <a:cubicBezTo>
                    <a:pt x="774" y="830"/>
                    <a:pt x="944" y="524"/>
                    <a:pt x="1183" y="285"/>
                  </a:cubicBezTo>
                  <a:lnTo>
                    <a:pt x="1217" y="262"/>
                  </a:lnTo>
                  <a:lnTo>
                    <a:pt x="11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7"/>
            <p:cNvSpPr/>
            <p:nvPr/>
          </p:nvSpPr>
          <p:spPr>
            <a:xfrm>
              <a:off x="7491816" y="2052035"/>
              <a:ext cx="243908" cy="278842"/>
            </a:xfrm>
            <a:custGeom>
              <a:avLst/>
              <a:gdLst/>
              <a:ahLst/>
              <a:cxnLst/>
              <a:rect l="l" t="t" r="r" b="b"/>
              <a:pathLst>
                <a:path w="3889" h="4446" extrusionOk="0">
                  <a:moveTo>
                    <a:pt x="2332" y="1"/>
                  </a:moveTo>
                  <a:lnTo>
                    <a:pt x="1945" y="466"/>
                  </a:lnTo>
                  <a:cubicBezTo>
                    <a:pt x="1801" y="432"/>
                    <a:pt x="1654" y="414"/>
                    <a:pt x="1507" y="414"/>
                  </a:cubicBezTo>
                  <a:cubicBezTo>
                    <a:pt x="1319" y="414"/>
                    <a:pt x="1130" y="443"/>
                    <a:pt x="945" y="501"/>
                  </a:cubicBezTo>
                  <a:lnTo>
                    <a:pt x="535" y="46"/>
                  </a:lnTo>
                  <a:lnTo>
                    <a:pt x="1" y="375"/>
                  </a:lnTo>
                  <a:lnTo>
                    <a:pt x="69" y="478"/>
                  </a:lnTo>
                  <a:lnTo>
                    <a:pt x="513" y="205"/>
                  </a:lnTo>
                  <a:lnTo>
                    <a:pt x="910" y="637"/>
                  </a:lnTo>
                  <a:lnTo>
                    <a:pt x="945" y="625"/>
                  </a:lnTo>
                  <a:cubicBezTo>
                    <a:pt x="1124" y="570"/>
                    <a:pt x="1307" y="541"/>
                    <a:pt x="1489" y="541"/>
                  </a:cubicBezTo>
                  <a:cubicBezTo>
                    <a:pt x="1642" y="541"/>
                    <a:pt x="1795" y="561"/>
                    <a:pt x="1945" y="603"/>
                  </a:cubicBezTo>
                  <a:lnTo>
                    <a:pt x="1979" y="615"/>
                  </a:lnTo>
                  <a:lnTo>
                    <a:pt x="2365" y="160"/>
                  </a:lnTo>
                  <a:lnTo>
                    <a:pt x="2774" y="375"/>
                  </a:lnTo>
                  <a:lnTo>
                    <a:pt x="2604" y="944"/>
                  </a:lnTo>
                  <a:lnTo>
                    <a:pt x="2627" y="978"/>
                  </a:lnTo>
                  <a:cubicBezTo>
                    <a:pt x="2888" y="1206"/>
                    <a:pt x="3070" y="1489"/>
                    <a:pt x="3150" y="1820"/>
                  </a:cubicBezTo>
                  <a:lnTo>
                    <a:pt x="3161" y="1865"/>
                  </a:lnTo>
                  <a:lnTo>
                    <a:pt x="3741" y="1967"/>
                  </a:lnTo>
                  <a:lnTo>
                    <a:pt x="3764" y="2433"/>
                  </a:lnTo>
                  <a:lnTo>
                    <a:pt x="3184" y="2570"/>
                  </a:lnTo>
                  <a:lnTo>
                    <a:pt x="3173" y="2604"/>
                  </a:lnTo>
                  <a:cubicBezTo>
                    <a:pt x="3105" y="2934"/>
                    <a:pt x="2945" y="3240"/>
                    <a:pt x="2695" y="3479"/>
                  </a:cubicBezTo>
                  <a:lnTo>
                    <a:pt x="2673" y="3513"/>
                  </a:lnTo>
                  <a:lnTo>
                    <a:pt x="2877" y="4059"/>
                  </a:lnTo>
                  <a:lnTo>
                    <a:pt x="2433" y="4332"/>
                  </a:lnTo>
                  <a:lnTo>
                    <a:pt x="2491" y="4445"/>
                  </a:lnTo>
                  <a:lnTo>
                    <a:pt x="3025" y="4116"/>
                  </a:lnTo>
                  <a:lnTo>
                    <a:pt x="2809" y="3536"/>
                  </a:lnTo>
                  <a:cubicBezTo>
                    <a:pt x="3047" y="3297"/>
                    <a:pt x="3206" y="3002"/>
                    <a:pt x="3286" y="2672"/>
                  </a:cubicBezTo>
                  <a:lnTo>
                    <a:pt x="3889" y="2535"/>
                  </a:lnTo>
                  <a:lnTo>
                    <a:pt x="3866" y="1865"/>
                  </a:lnTo>
                  <a:lnTo>
                    <a:pt x="3264" y="1751"/>
                  </a:lnTo>
                  <a:cubicBezTo>
                    <a:pt x="3173" y="1433"/>
                    <a:pt x="2991" y="1137"/>
                    <a:pt x="2741" y="910"/>
                  </a:cubicBezTo>
                  <a:lnTo>
                    <a:pt x="2923" y="319"/>
                  </a:lnTo>
                  <a:lnTo>
                    <a:pt x="233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7"/>
            <p:cNvSpPr/>
            <p:nvPr/>
          </p:nvSpPr>
          <p:spPr>
            <a:xfrm>
              <a:off x="7524617" y="2142536"/>
              <a:ext cx="126313" cy="114898"/>
            </a:xfrm>
            <a:custGeom>
              <a:avLst/>
              <a:gdLst/>
              <a:ahLst/>
              <a:cxnLst/>
              <a:rect l="l" t="t" r="r" b="b"/>
              <a:pathLst>
                <a:path w="2014" h="1832" extrusionOk="0">
                  <a:moveTo>
                    <a:pt x="478" y="1"/>
                  </a:moveTo>
                  <a:cubicBezTo>
                    <a:pt x="171" y="183"/>
                    <a:pt x="0" y="536"/>
                    <a:pt x="23" y="910"/>
                  </a:cubicBezTo>
                  <a:cubicBezTo>
                    <a:pt x="58" y="1297"/>
                    <a:pt x="285" y="1627"/>
                    <a:pt x="626" y="1764"/>
                  </a:cubicBezTo>
                  <a:cubicBezTo>
                    <a:pt x="751" y="1809"/>
                    <a:pt x="864" y="1832"/>
                    <a:pt x="990" y="1832"/>
                  </a:cubicBezTo>
                  <a:cubicBezTo>
                    <a:pt x="1206" y="1832"/>
                    <a:pt x="1422" y="1752"/>
                    <a:pt x="1604" y="1604"/>
                  </a:cubicBezTo>
                  <a:cubicBezTo>
                    <a:pt x="1888" y="1354"/>
                    <a:pt x="2013" y="968"/>
                    <a:pt x="1933" y="592"/>
                  </a:cubicBezTo>
                  <a:lnTo>
                    <a:pt x="1933" y="592"/>
                  </a:lnTo>
                  <a:lnTo>
                    <a:pt x="1809" y="615"/>
                  </a:lnTo>
                  <a:cubicBezTo>
                    <a:pt x="1888" y="945"/>
                    <a:pt x="1774" y="1286"/>
                    <a:pt x="1513" y="1513"/>
                  </a:cubicBezTo>
                  <a:cubicBezTo>
                    <a:pt x="1359" y="1645"/>
                    <a:pt x="1178" y="1711"/>
                    <a:pt x="989" y="1711"/>
                  </a:cubicBezTo>
                  <a:cubicBezTo>
                    <a:pt x="884" y="1711"/>
                    <a:pt x="777" y="1690"/>
                    <a:pt x="672" y="1650"/>
                  </a:cubicBezTo>
                  <a:cubicBezTo>
                    <a:pt x="376" y="1524"/>
                    <a:pt x="171" y="1241"/>
                    <a:pt x="149" y="900"/>
                  </a:cubicBezTo>
                  <a:cubicBezTo>
                    <a:pt x="126" y="569"/>
                    <a:pt x="273" y="274"/>
                    <a:pt x="535" y="104"/>
                  </a:cubicBezTo>
                  <a:lnTo>
                    <a:pt x="47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7"/>
            <p:cNvSpPr/>
            <p:nvPr/>
          </p:nvSpPr>
          <p:spPr>
            <a:xfrm>
              <a:off x="7603766" y="2136891"/>
              <a:ext cx="27847" cy="21449"/>
            </a:xfrm>
            <a:custGeom>
              <a:avLst/>
              <a:gdLst/>
              <a:ahLst/>
              <a:cxnLst/>
              <a:rect l="l" t="t" r="r" b="b"/>
              <a:pathLst>
                <a:path w="444" h="342" extrusionOk="0">
                  <a:moveTo>
                    <a:pt x="46" y="0"/>
                  </a:moveTo>
                  <a:lnTo>
                    <a:pt x="1" y="114"/>
                  </a:lnTo>
                  <a:cubicBezTo>
                    <a:pt x="137" y="159"/>
                    <a:pt x="251" y="239"/>
                    <a:pt x="353" y="341"/>
                  </a:cubicBezTo>
                  <a:lnTo>
                    <a:pt x="444" y="262"/>
                  </a:lnTo>
                  <a:cubicBezTo>
                    <a:pt x="330" y="148"/>
                    <a:pt x="194" y="57"/>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7"/>
            <p:cNvSpPr/>
            <p:nvPr/>
          </p:nvSpPr>
          <p:spPr>
            <a:xfrm>
              <a:off x="5153202" y="3013867"/>
              <a:ext cx="194738" cy="184013"/>
            </a:xfrm>
            <a:custGeom>
              <a:avLst/>
              <a:gdLst/>
              <a:ahLst/>
              <a:cxnLst/>
              <a:rect l="l" t="t" r="r" b="b"/>
              <a:pathLst>
                <a:path w="3105" h="2934" extrusionOk="0">
                  <a:moveTo>
                    <a:pt x="910" y="0"/>
                  </a:moveTo>
                  <a:lnTo>
                    <a:pt x="819" y="91"/>
                  </a:lnTo>
                  <a:lnTo>
                    <a:pt x="1694" y="967"/>
                  </a:lnTo>
                  <a:lnTo>
                    <a:pt x="1728" y="955"/>
                  </a:lnTo>
                  <a:cubicBezTo>
                    <a:pt x="1802" y="938"/>
                    <a:pt x="1876" y="930"/>
                    <a:pt x="1948" y="930"/>
                  </a:cubicBezTo>
                  <a:cubicBezTo>
                    <a:pt x="2021" y="930"/>
                    <a:pt x="2092" y="938"/>
                    <a:pt x="2160" y="955"/>
                  </a:cubicBezTo>
                  <a:cubicBezTo>
                    <a:pt x="2627" y="1069"/>
                    <a:pt x="2922" y="1513"/>
                    <a:pt x="2877" y="1967"/>
                  </a:cubicBezTo>
                  <a:lnTo>
                    <a:pt x="2354" y="1444"/>
                  </a:lnTo>
                  <a:lnTo>
                    <a:pt x="1694" y="1626"/>
                  </a:lnTo>
                  <a:lnTo>
                    <a:pt x="1523" y="2286"/>
                  </a:lnTo>
                  <a:lnTo>
                    <a:pt x="2046" y="2809"/>
                  </a:lnTo>
                  <a:cubicBezTo>
                    <a:pt x="2016" y="2812"/>
                    <a:pt x="1987" y="2813"/>
                    <a:pt x="1958" y="2813"/>
                  </a:cubicBezTo>
                  <a:cubicBezTo>
                    <a:pt x="1878" y="2813"/>
                    <a:pt x="1801" y="2803"/>
                    <a:pt x="1717" y="2786"/>
                  </a:cubicBezTo>
                  <a:cubicBezTo>
                    <a:pt x="1217" y="2660"/>
                    <a:pt x="910" y="2160"/>
                    <a:pt x="1035" y="1660"/>
                  </a:cubicBezTo>
                  <a:lnTo>
                    <a:pt x="1035" y="1626"/>
                  </a:lnTo>
                  <a:lnTo>
                    <a:pt x="91" y="671"/>
                  </a:lnTo>
                  <a:lnTo>
                    <a:pt x="0" y="762"/>
                  </a:lnTo>
                  <a:lnTo>
                    <a:pt x="899" y="1660"/>
                  </a:lnTo>
                  <a:cubicBezTo>
                    <a:pt x="785" y="2218"/>
                    <a:pt x="1137" y="2774"/>
                    <a:pt x="1694" y="2900"/>
                  </a:cubicBezTo>
                  <a:cubicBezTo>
                    <a:pt x="1774" y="2922"/>
                    <a:pt x="1854" y="2933"/>
                    <a:pt x="1933" y="2933"/>
                  </a:cubicBezTo>
                  <a:cubicBezTo>
                    <a:pt x="2024" y="2933"/>
                    <a:pt x="2104" y="2922"/>
                    <a:pt x="2183" y="2900"/>
                  </a:cubicBezTo>
                  <a:lnTo>
                    <a:pt x="2286" y="2877"/>
                  </a:lnTo>
                  <a:lnTo>
                    <a:pt x="1660" y="2240"/>
                  </a:lnTo>
                  <a:lnTo>
                    <a:pt x="1796" y="1728"/>
                  </a:lnTo>
                  <a:lnTo>
                    <a:pt x="2319" y="1581"/>
                  </a:lnTo>
                  <a:lnTo>
                    <a:pt x="2945" y="2218"/>
                  </a:lnTo>
                  <a:lnTo>
                    <a:pt x="2979" y="2115"/>
                  </a:lnTo>
                  <a:cubicBezTo>
                    <a:pt x="3104" y="1546"/>
                    <a:pt x="2763" y="978"/>
                    <a:pt x="2195" y="841"/>
                  </a:cubicBezTo>
                  <a:cubicBezTo>
                    <a:pt x="2108" y="822"/>
                    <a:pt x="2019" y="810"/>
                    <a:pt x="1930" y="810"/>
                  </a:cubicBezTo>
                  <a:cubicBezTo>
                    <a:pt x="1865" y="810"/>
                    <a:pt x="1802" y="816"/>
                    <a:pt x="1740" y="831"/>
                  </a:cubicBezTo>
                  <a:lnTo>
                    <a:pt x="91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7"/>
            <p:cNvSpPr/>
            <p:nvPr/>
          </p:nvSpPr>
          <p:spPr>
            <a:xfrm>
              <a:off x="4939272" y="2798371"/>
              <a:ext cx="186208" cy="183511"/>
            </a:xfrm>
            <a:custGeom>
              <a:avLst/>
              <a:gdLst/>
              <a:ahLst/>
              <a:cxnLst/>
              <a:rect l="l" t="t" r="r" b="b"/>
              <a:pathLst>
                <a:path w="2969" h="2926" extrusionOk="0">
                  <a:moveTo>
                    <a:pt x="1092" y="0"/>
                  </a:moveTo>
                  <a:cubicBezTo>
                    <a:pt x="1013" y="0"/>
                    <a:pt x="933" y="9"/>
                    <a:pt x="854" y="26"/>
                  </a:cubicBezTo>
                  <a:lnTo>
                    <a:pt x="751" y="48"/>
                  </a:lnTo>
                  <a:lnTo>
                    <a:pt x="1387" y="685"/>
                  </a:lnTo>
                  <a:lnTo>
                    <a:pt x="1240" y="1208"/>
                  </a:lnTo>
                  <a:lnTo>
                    <a:pt x="728" y="1344"/>
                  </a:lnTo>
                  <a:lnTo>
                    <a:pt x="91" y="708"/>
                  </a:lnTo>
                  <a:lnTo>
                    <a:pt x="69" y="811"/>
                  </a:lnTo>
                  <a:cubicBezTo>
                    <a:pt x="1" y="1094"/>
                    <a:pt x="46" y="1379"/>
                    <a:pt x="194" y="1617"/>
                  </a:cubicBezTo>
                  <a:cubicBezTo>
                    <a:pt x="342" y="1856"/>
                    <a:pt x="581" y="2027"/>
                    <a:pt x="854" y="2084"/>
                  </a:cubicBezTo>
                  <a:cubicBezTo>
                    <a:pt x="932" y="2108"/>
                    <a:pt x="1014" y="2119"/>
                    <a:pt x="1096" y="2119"/>
                  </a:cubicBezTo>
                  <a:cubicBezTo>
                    <a:pt x="1168" y="2119"/>
                    <a:pt x="1239" y="2111"/>
                    <a:pt x="1308" y="2095"/>
                  </a:cubicBezTo>
                  <a:lnTo>
                    <a:pt x="2127" y="2925"/>
                  </a:lnTo>
                  <a:lnTo>
                    <a:pt x="2218" y="2834"/>
                  </a:lnTo>
                  <a:lnTo>
                    <a:pt x="1342" y="1958"/>
                  </a:lnTo>
                  <a:lnTo>
                    <a:pt x="1308" y="1970"/>
                  </a:lnTo>
                  <a:cubicBezTo>
                    <a:pt x="1240" y="1987"/>
                    <a:pt x="1169" y="1995"/>
                    <a:pt x="1098" y="1995"/>
                  </a:cubicBezTo>
                  <a:cubicBezTo>
                    <a:pt x="1027" y="1995"/>
                    <a:pt x="955" y="1987"/>
                    <a:pt x="887" y="1970"/>
                  </a:cubicBezTo>
                  <a:cubicBezTo>
                    <a:pt x="637" y="1913"/>
                    <a:pt x="433" y="1766"/>
                    <a:pt x="296" y="1549"/>
                  </a:cubicBezTo>
                  <a:cubicBezTo>
                    <a:pt x="194" y="1367"/>
                    <a:pt x="137" y="1163"/>
                    <a:pt x="160" y="958"/>
                  </a:cubicBezTo>
                  <a:lnTo>
                    <a:pt x="160" y="958"/>
                  </a:lnTo>
                  <a:lnTo>
                    <a:pt x="683" y="1481"/>
                  </a:lnTo>
                  <a:lnTo>
                    <a:pt x="1342" y="1311"/>
                  </a:lnTo>
                  <a:lnTo>
                    <a:pt x="1524" y="651"/>
                  </a:lnTo>
                  <a:lnTo>
                    <a:pt x="1001" y="128"/>
                  </a:lnTo>
                  <a:cubicBezTo>
                    <a:pt x="1029" y="125"/>
                    <a:pt x="1056" y="124"/>
                    <a:pt x="1084" y="124"/>
                  </a:cubicBezTo>
                  <a:cubicBezTo>
                    <a:pt x="1159" y="124"/>
                    <a:pt x="1233" y="135"/>
                    <a:pt x="1308" y="151"/>
                  </a:cubicBezTo>
                  <a:cubicBezTo>
                    <a:pt x="1547" y="208"/>
                    <a:pt x="1763" y="356"/>
                    <a:pt x="1888" y="560"/>
                  </a:cubicBezTo>
                  <a:cubicBezTo>
                    <a:pt x="2024" y="776"/>
                    <a:pt x="2070" y="1026"/>
                    <a:pt x="2013" y="1265"/>
                  </a:cubicBezTo>
                  <a:lnTo>
                    <a:pt x="2001" y="1299"/>
                  </a:lnTo>
                  <a:lnTo>
                    <a:pt x="2877" y="2175"/>
                  </a:lnTo>
                  <a:lnTo>
                    <a:pt x="2968" y="2084"/>
                  </a:lnTo>
                  <a:lnTo>
                    <a:pt x="2138" y="1265"/>
                  </a:lnTo>
                  <a:cubicBezTo>
                    <a:pt x="2195" y="1003"/>
                    <a:pt x="2138" y="731"/>
                    <a:pt x="1990" y="492"/>
                  </a:cubicBezTo>
                  <a:cubicBezTo>
                    <a:pt x="1842" y="253"/>
                    <a:pt x="1604" y="94"/>
                    <a:pt x="1331" y="26"/>
                  </a:cubicBezTo>
                  <a:cubicBezTo>
                    <a:pt x="1251" y="9"/>
                    <a:pt x="1172" y="0"/>
                    <a:pt x="10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7"/>
            <p:cNvSpPr/>
            <p:nvPr/>
          </p:nvSpPr>
          <p:spPr>
            <a:xfrm>
              <a:off x="5163927" y="2796426"/>
              <a:ext cx="178996" cy="194675"/>
            </a:xfrm>
            <a:custGeom>
              <a:avLst/>
              <a:gdLst/>
              <a:ahLst/>
              <a:cxnLst/>
              <a:rect l="l" t="t" r="r" b="b"/>
              <a:pathLst>
                <a:path w="2854" h="3104" extrusionOk="0">
                  <a:moveTo>
                    <a:pt x="2239" y="0"/>
                  </a:moveTo>
                  <a:lnTo>
                    <a:pt x="1205" y="910"/>
                  </a:lnTo>
                  <a:lnTo>
                    <a:pt x="1069" y="1160"/>
                  </a:lnTo>
                  <a:cubicBezTo>
                    <a:pt x="1034" y="1228"/>
                    <a:pt x="989" y="1284"/>
                    <a:pt x="932" y="1342"/>
                  </a:cubicBezTo>
                  <a:lnTo>
                    <a:pt x="0" y="2285"/>
                  </a:lnTo>
                  <a:lnTo>
                    <a:pt x="91" y="2376"/>
                  </a:lnTo>
                  <a:lnTo>
                    <a:pt x="1023" y="1433"/>
                  </a:lnTo>
                  <a:cubicBezTo>
                    <a:pt x="1091" y="1365"/>
                    <a:pt x="1137" y="1296"/>
                    <a:pt x="1182" y="1216"/>
                  </a:cubicBezTo>
                  <a:lnTo>
                    <a:pt x="1296" y="989"/>
                  </a:lnTo>
                  <a:lnTo>
                    <a:pt x="2228" y="170"/>
                  </a:lnTo>
                  <a:lnTo>
                    <a:pt x="2694" y="625"/>
                  </a:lnTo>
                  <a:lnTo>
                    <a:pt x="1875" y="1557"/>
                  </a:lnTo>
                  <a:lnTo>
                    <a:pt x="1648" y="1671"/>
                  </a:lnTo>
                  <a:cubicBezTo>
                    <a:pt x="1569" y="1716"/>
                    <a:pt x="1501" y="1762"/>
                    <a:pt x="1432" y="1830"/>
                  </a:cubicBezTo>
                  <a:lnTo>
                    <a:pt x="250" y="3012"/>
                  </a:lnTo>
                  <a:lnTo>
                    <a:pt x="329" y="3103"/>
                  </a:lnTo>
                  <a:lnTo>
                    <a:pt x="1523" y="1921"/>
                  </a:lnTo>
                  <a:cubicBezTo>
                    <a:pt x="1569" y="1865"/>
                    <a:pt x="1637" y="1819"/>
                    <a:pt x="1705" y="1785"/>
                  </a:cubicBezTo>
                  <a:lnTo>
                    <a:pt x="1944" y="1660"/>
                  </a:lnTo>
                  <a:lnTo>
                    <a:pt x="2853" y="614"/>
                  </a:lnTo>
                  <a:lnTo>
                    <a:pt x="22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7"/>
            <p:cNvSpPr/>
            <p:nvPr/>
          </p:nvSpPr>
          <p:spPr>
            <a:xfrm>
              <a:off x="4947802" y="2944000"/>
              <a:ext cx="248236" cy="246731"/>
            </a:xfrm>
            <a:custGeom>
              <a:avLst/>
              <a:gdLst/>
              <a:ahLst/>
              <a:cxnLst/>
              <a:rect l="l" t="t" r="r" b="b"/>
              <a:pathLst>
                <a:path w="3958" h="3934" extrusionOk="0">
                  <a:moveTo>
                    <a:pt x="3048" y="0"/>
                  </a:moveTo>
                  <a:cubicBezTo>
                    <a:pt x="2991" y="0"/>
                    <a:pt x="2946" y="23"/>
                    <a:pt x="2911" y="57"/>
                  </a:cubicBezTo>
                  <a:cubicBezTo>
                    <a:pt x="2843" y="126"/>
                    <a:pt x="2832" y="227"/>
                    <a:pt x="2889" y="308"/>
                  </a:cubicBezTo>
                  <a:lnTo>
                    <a:pt x="2593" y="603"/>
                  </a:lnTo>
                  <a:cubicBezTo>
                    <a:pt x="2579" y="602"/>
                    <a:pt x="2565" y="601"/>
                    <a:pt x="2551" y="601"/>
                  </a:cubicBezTo>
                  <a:cubicBezTo>
                    <a:pt x="2427" y="601"/>
                    <a:pt x="2300" y="648"/>
                    <a:pt x="2218" y="750"/>
                  </a:cubicBezTo>
                  <a:lnTo>
                    <a:pt x="172" y="2809"/>
                  </a:lnTo>
                  <a:cubicBezTo>
                    <a:pt x="58" y="2900"/>
                    <a:pt x="1" y="3047"/>
                    <a:pt x="24" y="3195"/>
                  </a:cubicBezTo>
                  <a:lnTo>
                    <a:pt x="137" y="3183"/>
                  </a:lnTo>
                  <a:cubicBezTo>
                    <a:pt x="126" y="3070"/>
                    <a:pt x="172" y="2968"/>
                    <a:pt x="251" y="2888"/>
                  </a:cubicBezTo>
                  <a:lnTo>
                    <a:pt x="2309" y="830"/>
                  </a:lnTo>
                  <a:cubicBezTo>
                    <a:pt x="2366" y="764"/>
                    <a:pt x="2453" y="722"/>
                    <a:pt x="2546" y="722"/>
                  </a:cubicBezTo>
                  <a:cubicBezTo>
                    <a:pt x="2565" y="722"/>
                    <a:pt x="2585" y="724"/>
                    <a:pt x="2605" y="728"/>
                  </a:cubicBezTo>
                  <a:lnTo>
                    <a:pt x="2638" y="728"/>
                  </a:lnTo>
                  <a:lnTo>
                    <a:pt x="3060" y="308"/>
                  </a:lnTo>
                  <a:lnTo>
                    <a:pt x="2991" y="250"/>
                  </a:lnTo>
                  <a:cubicBezTo>
                    <a:pt x="2969" y="217"/>
                    <a:pt x="2969" y="171"/>
                    <a:pt x="2991" y="148"/>
                  </a:cubicBezTo>
                  <a:cubicBezTo>
                    <a:pt x="3008" y="131"/>
                    <a:pt x="3028" y="122"/>
                    <a:pt x="3046" y="122"/>
                  </a:cubicBezTo>
                  <a:cubicBezTo>
                    <a:pt x="3065" y="122"/>
                    <a:pt x="3082" y="131"/>
                    <a:pt x="3093" y="148"/>
                  </a:cubicBezTo>
                  <a:lnTo>
                    <a:pt x="3798" y="853"/>
                  </a:lnTo>
                  <a:cubicBezTo>
                    <a:pt x="3821" y="876"/>
                    <a:pt x="3821" y="921"/>
                    <a:pt x="3798" y="944"/>
                  </a:cubicBezTo>
                  <a:cubicBezTo>
                    <a:pt x="3787" y="955"/>
                    <a:pt x="3764" y="967"/>
                    <a:pt x="3742" y="967"/>
                  </a:cubicBezTo>
                  <a:cubicBezTo>
                    <a:pt x="3730" y="967"/>
                    <a:pt x="3707" y="955"/>
                    <a:pt x="3696" y="944"/>
                  </a:cubicBezTo>
                  <a:lnTo>
                    <a:pt x="3628" y="887"/>
                  </a:lnTo>
                  <a:lnTo>
                    <a:pt x="3207" y="1308"/>
                  </a:lnTo>
                  <a:lnTo>
                    <a:pt x="3219" y="1342"/>
                  </a:lnTo>
                  <a:cubicBezTo>
                    <a:pt x="3230" y="1444"/>
                    <a:pt x="3196" y="1558"/>
                    <a:pt x="3105" y="1637"/>
                  </a:cubicBezTo>
                  <a:lnTo>
                    <a:pt x="1059" y="3695"/>
                  </a:lnTo>
                  <a:cubicBezTo>
                    <a:pt x="991" y="3769"/>
                    <a:pt x="900" y="3807"/>
                    <a:pt x="806" y="3807"/>
                  </a:cubicBezTo>
                  <a:cubicBezTo>
                    <a:pt x="742" y="3807"/>
                    <a:pt x="675" y="3789"/>
                    <a:pt x="615" y="3752"/>
                  </a:cubicBezTo>
                  <a:lnTo>
                    <a:pt x="547" y="3854"/>
                  </a:lnTo>
                  <a:cubicBezTo>
                    <a:pt x="627" y="3911"/>
                    <a:pt x="718" y="3934"/>
                    <a:pt x="797" y="3934"/>
                  </a:cubicBezTo>
                  <a:cubicBezTo>
                    <a:pt x="933" y="3934"/>
                    <a:pt x="1059" y="3877"/>
                    <a:pt x="1150" y="3774"/>
                  </a:cubicBezTo>
                  <a:lnTo>
                    <a:pt x="3196" y="1728"/>
                  </a:lnTo>
                  <a:cubicBezTo>
                    <a:pt x="3298" y="1626"/>
                    <a:pt x="3355" y="1490"/>
                    <a:pt x="3343" y="1353"/>
                  </a:cubicBezTo>
                  <a:lnTo>
                    <a:pt x="3639" y="1058"/>
                  </a:lnTo>
                  <a:cubicBezTo>
                    <a:pt x="3669" y="1078"/>
                    <a:pt x="3707" y="1090"/>
                    <a:pt x="3746" y="1090"/>
                  </a:cubicBezTo>
                  <a:cubicBezTo>
                    <a:pt x="3795" y="1090"/>
                    <a:pt x="3845" y="1073"/>
                    <a:pt x="3889" y="1035"/>
                  </a:cubicBezTo>
                  <a:cubicBezTo>
                    <a:pt x="3957" y="955"/>
                    <a:pt x="3957" y="841"/>
                    <a:pt x="3878" y="762"/>
                  </a:cubicBezTo>
                  <a:lnTo>
                    <a:pt x="3184" y="57"/>
                  </a:lnTo>
                  <a:cubicBezTo>
                    <a:pt x="3139" y="23"/>
                    <a:pt x="3093" y="0"/>
                    <a:pt x="30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7"/>
            <p:cNvSpPr/>
            <p:nvPr/>
          </p:nvSpPr>
          <p:spPr>
            <a:xfrm>
              <a:off x="4954952" y="3155797"/>
              <a:ext cx="31421" cy="30669"/>
            </a:xfrm>
            <a:custGeom>
              <a:avLst/>
              <a:gdLst/>
              <a:ahLst/>
              <a:cxnLst/>
              <a:rect l="l" t="t" r="r" b="b"/>
              <a:pathLst>
                <a:path w="501" h="489" extrusionOk="0">
                  <a:moveTo>
                    <a:pt x="103" y="0"/>
                  </a:moveTo>
                  <a:lnTo>
                    <a:pt x="1" y="56"/>
                  </a:lnTo>
                  <a:cubicBezTo>
                    <a:pt x="46" y="147"/>
                    <a:pt x="103" y="216"/>
                    <a:pt x="172" y="284"/>
                  </a:cubicBezTo>
                  <a:cubicBezTo>
                    <a:pt x="251" y="364"/>
                    <a:pt x="342" y="432"/>
                    <a:pt x="433" y="488"/>
                  </a:cubicBezTo>
                  <a:lnTo>
                    <a:pt x="501" y="375"/>
                  </a:lnTo>
                  <a:cubicBezTo>
                    <a:pt x="410" y="329"/>
                    <a:pt x="331" y="273"/>
                    <a:pt x="263" y="193"/>
                  </a:cubicBezTo>
                  <a:cubicBezTo>
                    <a:pt x="205" y="136"/>
                    <a:pt x="149" y="68"/>
                    <a:pt x="1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7"/>
            <p:cNvSpPr/>
            <p:nvPr/>
          </p:nvSpPr>
          <p:spPr>
            <a:xfrm>
              <a:off x="4994903" y="3118668"/>
              <a:ext cx="27909" cy="27847"/>
            </a:xfrm>
            <a:custGeom>
              <a:avLst/>
              <a:gdLst/>
              <a:ahLst/>
              <a:cxnLst/>
              <a:rect l="l" t="t" r="r" b="b"/>
              <a:pathLst>
                <a:path w="445" h="444" extrusionOk="0">
                  <a:moveTo>
                    <a:pt x="364" y="1"/>
                  </a:moveTo>
                  <a:lnTo>
                    <a:pt x="0" y="365"/>
                  </a:lnTo>
                  <a:lnTo>
                    <a:pt x="91" y="444"/>
                  </a:lnTo>
                  <a:lnTo>
                    <a:pt x="444" y="92"/>
                  </a:lnTo>
                  <a:lnTo>
                    <a:pt x="36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7"/>
            <p:cNvSpPr/>
            <p:nvPr/>
          </p:nvSpPr>
          <p:spPr>
            <a:xfrm>
              <a:off x="5047648" y="2991038"/>
              <a:ext cx="100599" cy="102731"/>
            </a:xfrm>
            <a:custGeom>
              <a:avLst/>
              <a:gdLst/>
              <a:ahLst/>
              <a:cxnLst/>
              <a:rect l="l" t="t" r="r" b="b"/>
              <a:pathLst>
                <a:path w="1604" h="1638" extrusionOk="0">
                  <a:moveTo>
                    <a:pt x="1513" y="0"/>
                  </a:moveTo>
                  <a:lnTo>
                    <a:pt x="1" y="1547"/>
                  </a:lnTo>
                  <a:lnTo>
                    <a:pt x="91" y="1637"/>
                  </a:lnTo>
                  <a:lnTo>
                    <a:pt x="1604" y="91"/>
                  </a:lnTo>
                  <a:lnTo>
                    <a:pt x="151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7"/>
            <p:cNvSpPr/>
            <p:nvPr/>
          </p:nvSpPr>
          <p:spPr>
            <a:xfrm>
              <a:off x="5064080" y="1449509"/>
              <a:ext cx="2060646" cy="1338391"/>
            </a:xfrm>
            <a:custGeom>
              <a:avLst/>
              <a:gdLst/>
              <a:ahLst/>
              <a:cxnLst/>
              <a:rect l="l" t="t" r="r" b="b"/>
              <a:pathLst>
                <a:path w="32856" h="21340" extrusionOk="0">
                  <a:moveTo>
                    <a:pt x="0" y="1"/>
                  </a:moveTo>
                  <a:lnTo>
                    <a:pt x="0" y="21340"/>
                  </a:lnTo>
                  <a:lnTo>
                    <a:pt x="32855" y="21340"/>
                  </a:lnTo>
                  <a:lnTo>
                    <a:pt x="32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7"/>
            <p:cNvSpPr/>
            <p:nvPr/>
          </p:nvSpPr>
          <p:spPr>
            <a:xfrm>
              <a:off x="5064080" y="1449509"/>
              <a:ext cx="2060646" cy="1338391"/>
            </a:xfrm>
            <a:custGeom>
              <a:avLst/>
              <a:gdLst/>
              <a:ahLst/>
              <a:cxnLst/>
              <a:rect l="l" t="t" r="r" b="b"/>
              <a:pathLst>
                <a:path w="32856" h="21340" extrusionOk="0">
                  <a:moveTo>
                    <a:pt x="0" y="1"/>
                  </a:moveTo>
                  <a:lnTo>
                    <a:pt x="0" y="21340"/>
                  </a:lnTo>
                  <a:lnTo>
                    <a:pt x="32855" y="21340"/>
                  </a:lnTo>
                  <a:lnTo>
                    <a:pt x="328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7"/>
            <p:cNvSpPr/>
            <p:nvPr/>
          </p:nvSpPr>
          <p:spPr>
            <a:xfrm>
              <a:off x="5064080" y="1449509"/>
              <a:ext cx="2060646" cy="175484"/>
            </a:xfrm>
            <a:custGeom>
              <a:avLst/>
              <a:gdLst/>
              <a:ahLst/>
              <a:cxnLst/>
              <a:rect l="l" t="t" r="r" b="b"/>
              <a:pathLst>
                <a:path w="32856" h="2798" extrusionOk="0">
                  <a:moveTo>
                    <a:pt x="0" y="1"/>
                  </a:moveTo>
                  <a:lnTo>
                    <a:pt x="0" y="2797"/>
                  </a:lnTo>
                  <a:lnTo>
                    <a:pt x="32855" y="2797"/>
                  </a:lnTo>
                  <a:lnTo>
                    <a:pt x="3285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7"/>
            <p:cNvSpPr/>
            <p:nvPr/>
          </p:nvSpPr>
          <p:spPr>
            <a:xfrm>
              <a:off x="5064080" y="1449509"/>
              <a:ext cx="2060646" cy="175484"/>
            </a:xfrm>
            <a:custGeom>
              <a:avLst/>
              <a:gdLst/>
              <a:ahLst/>
              <a:cxnLst/>
              <a:rect l="l" t="t" r="r" b="b"/>
              <a:pathLst>
                <a:path w="32856" h="2798" extrusionOk="0">
                  <a:moveTo>
                    <a:pt x="0" y="1"/>
                  </a:moveTo>
                  <a:lnTo>
                    <a:pt x="0" y="2797"/>
                  </a:lnTo>
                  <a:lnTo>
                    <a:pt x="32855" y="2797"/>
                  </a:lnTo>
                  <a:lnTo>
                    <a:pt x="328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7"/>
            <p:cNvSpPr/>
            <p:nvPr/>
          </p:nvSpPr>
          <p:spPr>
            <a:xfrm>
              <a:off x="6962103" y="1477356"/>
              <a:ext cx="119853" cy="119853"/>
            </a:xfrm>
            <a:custGeom>
              <a:avLst/>
              <a:gdLst/>
              <a:ahLst/>
              <a:cxnLst/>
              <a:rect l="l" t="t" r="r" b="b"/>
              <a:pathLst>
                <a:path w="1911" h="1911" extrusionOk="0">
                  <a:moveTo>
                    <a:pt x="329" y="1"/>
                  </a:moveTo>
                  <a:cubicBezTo>
                    <a:pt x="148" y="1"/>
                    <a:pt x="0" y="148"/>
                    <a:pt x="0" y="330"/>
                  </a:cubicBezTo>
                  <a:lnTo>
                    <a:pt x="0" y="1580"/>
                  </a:lnTo>
                  <a:cubicBezTo>
                    <a:pt x="0" y="1762"/>
                    <a:pt x="148" y="1911"/>
                    <a:pt x="329" y="1911"/>
                  </a:cubicBezTo>
                  <a:lnTo>
                    <a:pt x="1580" y="1911"/>
                  </a:lnTo>
                  <a:cubicBezTo>
                    <a:pt x="1762" y="1911"/>
                    <a:pt x="1910" y="1762"/>
                    <a:pt x="1910" y="1580"/>
                  </a:cubicBezTo>
                  <a:lnTo>
                    <a:pt x="1910" y="330"/>
                  </a:lnTo>
                  <a:cubicBezTo>
                    <a:pt x="1910" y="148"/>
                    <a:pt x="1762"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7"/>
            <p:cNvSpPr/>
            <p:nvPr/>
          </p:nvSpPr>
          <p:spPr>
            <a:xfrm>
              <a:off x="6815908" y="1477356"/>
              <a:ext cx="119853" cy="119853"/>
            </a:xfrm>
            <a:custGeom>
              <a:avLst/>
              <a:gdLst/>
              <a:ahLst/>
              <a:cxnLst/>
              <a:rect l="l" t="t" r="r" b="b"/>
              <a:pathLst>
                <a:path w="1911" h="1911" extrusionOk="0">
                  <a:moveTo>
                    <a:pt x="330" y="1"/>
                  </a:moveTo>
                  <a:cubicBezTo>
                    <a:pt x="149" y="1"/>
                    <a:pt x="0" y="148"/>
                    <a:pt x="0" y="330"/>
                  </a:cubicBezTo>
                  <a:lnTo>
                    <a:pt x="0" y="1580"/>
                  </a:lnTo>
                  <a:cubicBezTo>
                    <a:pt x="0" y="1762"/>
                    <a:pt x="149" y="1911"/>
                    <a:pt x="330" y="1911"/>
                  </a:cubicBezTo>
                  <a:lnTo>
                    <a:pt x="1581" y="1911"/>
                  </a:lnTo>
                  <a:cubicBezTo>
                    <a:pt x="1763" y="1911"/>
                    <a:pt x="1910" y="1762"/>
                    <a:pt x="1910" y="1580"/>
                  </a:cubicBezTo>
                  <a:lnTo>
                    <a:pt x="1910" y="330"/>
                  </a:lnTo>
                  <a:cubicBezTo>
                    <a:pt x="1910" y="148"/>
                    <a:pt x="1763" y="1"/>
                    <a:pt x="15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7"/>
            <p:cNvSpPr/>
            <p:nvPr/>
          </p:nvSpPr>
          <p:spPr>
            <a:xfrm>
              <a:off x="6669776" y="1477356"/>
              <a:ext cx="119853" cy="119853"/>
            </a:xfrm>
            <a:custGeom>
              <a:avLst/>
              <a:gdLst/>
              <a:ahLst/>
              <a:cxnLst/>
              <a:rect l="l" t="t" r="r" b="b"/>
              <a:pathLst>
                <a:path w="1911" h="1911" extrusionOk="0">
                  <a:moveTo>
                    <a:pt x="329" y="1"/>
                  </a:moveTo>
                  <a:cubicBezTo>
                    <a:pt x="148" y="1"/>
                    <a:pt x="0" y="148"/>
                    <a:pt x="0" y="330"/>
                  </a:cubicBezTo>
                  <a:lnTo>
                    <a:pt x="0" y="1580"/>
                  </a:lnTo>
                  <a:cubicBezTo>
                    <a:pt x="0" y="1762"/>
                    <a:pt x="148" y="1911"/>
                    <a:pt x="329" y="1911"/>
                  </a:cubicBezTo>
                  <a:lnTo>
                    <a:pt x="1580" y="1911"/>
                  </a:lnTo>
                  <a:cubicBezTo>
                    <a:pt x="1762" y="1911"/>
                    <a:pt x="1910" y="1762"/>
                    <a:pt x="1910" y="1580"/>
                  </a:cubicBezTo>
                  <a:lnTo>
                    <a:pt x="1910" y="330"/>
                  </a:lnTo>
                  <a:cubicBezTo>
                    <a:pt x="1910" y="148"/>
                    <a:pt x="1762" y="1"/>
                    <a:pt x="15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7"/>
            <p:cNvSpPr/>
            <p:nvPr/>
          </p:nvSpPr>
          <p:spPr>
            <a:xfrm>
              <a:off x="5141788" y="1701947"/>
              <a:ext cx="1905922" cy="1008999"/>
            </a:xfrm>
            <a:custGeom>
              <a:avLst/>
              <a:gdLst/>
              <a:ahLst/>
              <a:cxnLst/>
              <a:rect l="l" t="t" r="r" b="b"/>
              <a:pathLst>
                <a:path w="30389" h="16088" extrusionOk="0">
                  <a:moveTo>
                    <a:pt x="637" y="0"/>
                  </a:moveTo>
                  <a:cubicBezTo>
                    <a:pt x="285" y="0"/>
                    <a:pt x="0" y="285"/>
                    <a:pt x="0" y="649"/>
                  </a:cubicBezTo>
                  <a:lnTo>
                    <a:pt x="0" y="15439"/>
                  </a:lnTo>
                  <a:cubicBezTo>
                    <a:pt x="0" y="15802"/>
                    <a:pt x="285" y="16087"/>
                    <a:pt x="637" y="16087"/>
                  </a:cubicBezTo>
                  <a:lnTo>
                    <a:pt x="29740" y="16087"/>
                  </a:lnTo>
                  <a:cubicBezTo>
                    <a:pt x="30093" y="16087"/>
                    <a:pt x="30388" y="15802"/>
                    <a:pt x="30388" y="15439"/>
                  </a:cubicBezTo>
                  <a:lnTo>
                    <a:pt x="30388" y="649"/>
                  </a:lnTo>
                  <a:cubicBezTo>
                    <a:pt x="30388" y="285"/>
                    <a:pt x="30093" y="0"/>
                    <a:pt x="297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7"/>
            <p:cNvSpPr/>
            <p:nvPr/>
          </p:nvSpPr>
          <p:spPr>
            <a:xfrm>
              <a:off x="5137460" y="1698372"/>
              <a:ext cx="1913762" cy="1016086"/>
            </a:xfrm>
            <a:custGeom>
              <a:avLst/>
              <a:gdLst/>
              <a:ahLst/>
              <a:cxnLst/>
              <a:rect l="l" t="t" r="r" b="b"/>
              <a:pathLst>
                <a:path w="30514" h="16201" extrusionOk="0">
                  <a:moveTo>
                    <a:pt x="29809" y="125"/>
                  </a:moveTo>
                  <a:cubicBezTo>
                    <a:pt x="30127" y="125"/>
                    <a:pt x="30389" y="387"/>
                    <a:pt x="30389" y="706"/>
                  </a:cubicBezTo>
                  <a:lnTo>
                    <a:pt x="30389" y="15496"/>
                  </a:lnTo>
                  <a:cubicBezTo>
                    <a:pt x="30389" y="15826"/>
                    <a:pt x="30127" y="16087"/>
                    <a:pt x="29809" y="16087"/>
                  </a:cubicBezTo>
                  <a:lnTo>
                    <a:pt x="706" y="16087"/>
                  </a:lnTo>
                  <a:cubicBezTo>
                    <a:pt x="387" y="16087"/>
                    <a:pt x="126" y="15826"/>
                    <a:pt x="126" y="15496"/>
                  </a:cubicBezTo>
                  <a:lnTo>
                    <a:pt x="126" y="706"/>
                  </a:lnTo>
                  <a:cubicBezTo>
                    <a:pt x="126" y="387"/>
                    <a:pt x="387" y="125"/>
                    <a:pt x="706" y="125"/>
                  </a:cubicBezTo>
                  <a:close/>
                  <a:moveTo>
                    <a:pt x="706" y="1"/>
                  </a:moveTo>
                  <a:cubicBezTo>
                    <a:pt x="319" y="1"/>
                    <a:pt x="1" y="319"/>
                    <a:pt x="1" y="706"/>
                  </a:cubicBezTo>
                  <a:lnTo>
                    <a:pt x="1" y="15496"/>
                  </a:lnTo>
                  <a:cubicBezTo>
                    <a:pt x="1" y="15894"/>
                    <a:pt x="319" y="16200"/>
                    <a:pt x="706" y="16200"/>
                  </a:cubicBezTo>
                  <a:lnTo>
                    <a:pt x="29809" y="16200"/>
                  </a:lnTo>
                  <a:cubicBezTo>
                    <a:pt x="30196" y="16200"/>
                    <a:pt x="30514" y="15894"/>
                    <a:pt x="30514" y="15496"/>
                  </a:cubicBezTo>
                  <a:lnTo>
                    <a:pt x="30514" y="706"/>
                  </a:lnTo>
                  <a:cubicBezTo>
                    <a:pt x="30514" y="319"/>
                    <a:pt x="30196" y="1"/>
                    <a:pt x="298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7"/>
            <p:cNvSpPr/>
            <p:nvPr/>
          </p:nvSpPr>
          <p:spPr>
            <a:xfrm>
              <a:off x="6992019" y="1507648"/>
              <a:ext cx="59958" cy="58892"/>
            </a:xfrm>
            <a:custGeom>
              <a:avLst/>
              <a:gdLst/>
              <a:ahLst/>
              <a:cxnLst/>
              <a:rect l="l" t="t" r="r" b="b"/>
              <a:pathLst>
                <a:path w="956" h="939" extrusionOk="0">
                  <a:moveTo>
                    <a:pt x="887" y="1"/>
                  </a:moveTo>
                  <a:cubicBezTo>
                    <a:pt x="870" y="1"/>
                    <a:pt x="853" y="6"/>
                    <a:pt x="842" y="18"/>
                  </a:cubicBezTo>
                  <a:lnTo>
                    <a:pt x="23" y="836"/>
                  </a:lnTo>
                  <a:cubicBezTo>
                    <a:pt x="1" y="859"/>
                    <a:pt x="1" y="905"/>
                    <a:pt x="23" y="927"/>
                  </a:cubicBezTo>
                  <a:cubicBezTo>
                    <a:pt x="34" y="938"/>
                    <a:pt x="57" y="938"/>
                    <a:pt x="69" y="938"/>
                  </a:cubicBezTo>
                  <a:cubicBezTo>
                    <a:pt x="92" y="938"/>
                    <a:pt x="103" y="938"/>
                    <a:pt x="114" y="927"/>
                  </a:cubicBezTo>
                  <a:lnTo>
                    <a:pt x="933" y="109"/>
                  </a:lnTo>
                  <a:cubicBezTo>
                    <a:pt x="956" y="86"/>
                    <a:pt x="956" y="41"/>
                    <a:pt x="933" y="18"/>
                  </a:cubicBezTo>
                  <a:cubicBezTo>
                    <a:pt x="922" y="6"/>
                    <a:pt x="905" y="1"/>
                    <a:pt x="8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7"/>
            <p:cNvSpPr/>
            <p:nvPr/>
          </p:nvSpPr>
          <p:spPr>
            <a:xfrm>
              <a:off x="6992019" y="1507648"/>
              <a:ext cx="59958" cy="58892"/>
            </a:xfrm>
            <a:custGeom>
              <a:avLst/>
              <a:gdLst/>
              <a:ahLst/>
              <a:cxnLst/>
              <a:rect l="l" t="t" r="r" b="b"/>
              <a:pathLst>
                <a:path w="956" h="939" extrusionOk="0">
                  <a:moveTo>
                    <a:pt x="69" y="1"/>
                  </a:moveTo>
                  <a:cubicBezTo>
                    <a:pt x="52" y="1"/>
                    <a:pt x="35" y="6"/>
                    <a:pt x="23" y="18"/>
                  </a:cubicBezTo>
                  <a:cubicBezTo>
                    <a:pt x="1" y="41"/>
                    <a:pt x="1" y="86"/>
                    <a:pt x="23" y="109"/>
                  </a:cubicBezTo>
                  <a:lnTo>
                    <a:pt x="842" y="927"/>
                  </a:lnTo>
                  <a:cubicBezTo>
                    <a:pt x="853" y="938"/>
                    <a:pt x="876" y="938"/>
                    <a:pt x="887" y="938"/>
                  </a:cubicBezTo>
                  <a:cubicBezTo>
                    <a:pt x="898" y="938"/>
                    <a:pt x="921" y="938"/>
                    <a:pt x="933" y="927"/>
                  </a:cubicBezTo>
                  <a:cubicBezTo>
                    <a:pt x="956" y="905"/>
                    <a:pt x="956" y="859"/>
                    <a:pt x="933" y="836"/>
                  </a:cubicBezTo>
                  <a:lnTo>
                    <a:pt x="114" y="18"/>
                  </a:lnTo>
                  <a:cubicBezTo>
                    <a:pt x="103" y="6"/>
                    <a:pt x="86"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7"/>
            <p:cNvSpPr/>
            <p:nvPr/>
          </p:nvSpPr>
          <p:spPr>
            <a:xfrm>
              <a:off x="6838047" y="1522262"/>
              <a:ext cx="75637" cy="52808"/>
            </a:xfrm>
            <a:custGeom>
              <a:avLst/>
              <a:gdLst/>
              <a:ahLst/>
              <a:cxnLst/>
              <a:rect l="l" t="t" r="r" b="b"/>
              <a:pathLst>
                <a:path w="1206" h="842" extrusionOk="0">
                  <a:moveTo>
                    <a:pt x="1080" y="126"/>
                  </a:moveTo>
                  <a:lnTo>
                    <a:pt x="1080" y="717"/>
                  </a:lnTo>
                  <a:lnTo>
                    <a:pt x="125" y="717"/>
                  </a:lnTo>
                  <a:lnTo>
                    <a:pt x="125" y="126"/>
                  </a:lnTo>
                  <a:close/>
                  <a:moveTo>
                    <a:pt x="57" y="0"/>
                  </a:moveTo>
                  <a:cubicBezTo>
                    <a:pt x="23" y="0"/>
                    <a:pt x="0" y="35"/>
                    <a:pt x="0" y="69"/>
                  </a:cubicBezTo>
                  <a:lnTo>
                    <a:pt x="0" y="785"/>
                  </a:lnTo>
                  <a:cubicBezTo>
                    <a:pt x="0" y="819"/>
                    <a:pt x="23" y="842"/>
                    <a:pt x="57" y="842"/>
                  </a:cubicBezTo>
                  <a:lnTo>
                    <a:pt x="1148" y="842"/>
                  </a:lnTo>
                  <a:cubicBezTo>
                    <a:pt x="1182" y="842"/>
                    <a:pt x="1205" y="819"/>
                    <a:pt x="1205" y="785"/>
                  </a:cubicBezTo>
                  <a:lnTo>
                    <a:pt x="1205" y="69"/>
                  </a:lnTo>
                  <a:cubicBezTo>
                    <a:pt x="1205" y="35"/>
                    <a:pt x="1182" y="0"/>
                    <a:pt x="11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7"/>
            <p:cNvSpPr/>
            <p:nvPr/>
          </p:nvSpPr>
          <p:spPr>
            <a:xfrm>
              <a:off x="6691853" y="1567230"/>
              <a:ext cx="75637" cy="7840"/>
            </a:xfrm>
            <a:custGeom>
              <a:avLst/>
              <a:gdLst/>
              <a:ahLst/>
              <a:cxnLst/>
              <a:rect l="l" t="t" r="r" b="b"/>
              <a:pathLst>
                <a:path w="1206" h="125" extrusionOk="0">
                  <a:moveTo>
                    <a:pt x="57" y="0"/>
                  </a:moveTo>
                  <a:cubicBezTo>
                    <a:pt x="23" y="0"/>
                    <a:pt x="0" y="34"/>
                    <a:pt x="0" y="68"/>
                  </a:cubicBezTo>
                  <a:cubicBezTo>
                    <a:pt x="0" y="102"/>
                    <a:pt x="23" y="125"/>
                    <a:pt x="57" y="125"/>
                  </a:cubicBezTo>
                  <a:lnTo>
                    <a:pt x="1149" y="125"/>
                  </a:lnTo>
                  <a:cubicBezTo>
                    <a:pt x="1182" y="125"/>
                    <a:pt x="1205" y="102"/>
                    <a:pt x="1205" y="68"/>
                  </a:cubicBezTo>
                  <a:cubicBezTo>
                    <a:pt x="1205" y="34"/>
                    <a:pt x="1182" y="0"/>
                    <a:pt x="11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7"/>
            <p:cNvSpPr/>
            <p:nvPr/>
          </p:nvSpPr>
          <p:spPr>
            <a:xfrm>
              <a:off x="6776710" y="2357217"/>
              <a:ext cx="166139" cy="30669"/>
            </a:xfrm>
            <a:custGeom>
              <a:avLst/>
              <a:gdLst/>
              <a:ahLst/>
              <a:cxnLst/>
              <a:rect l="l" t="t" r="r" b="b"/>
              <a:pathLst>
                <a:path w="2649" h="489" extrusionOk="0">
                  <a:moveTo>
                    <a:pt x="251" y="0"/>
                  </a:moveTo>
                  <a:cubicBezTo>
                    <a:pt x="114" y="0"/>
                    <a:pt x="0" y="102"/>
                    <a:pt x="0" y="239"/>
                  </a:cubicBezTo>
                  <a:cubicBezTo>
                    <a:pt x="0" y="375"/>
                    <a:pt x="114" y="489"/>
                    <a:pt x="251" y="489"/>
                  </a:cubicBezTo>
                  <a:lnTo>
                    <a:pt x="2411" y="489"/>
                  </a:lnTo>
                  <a:cubicBezTo>
                    <a:pt x="2535" y="489"/>
                    <a:pt x="2649" y="375"/>
                    <a:pt x="2649" y="239"/>
                  </a:cubicBezTo>
                  <a:cubicBezTo>
                    <a:pt x="2649" y="102"/>
                    <a:pt x="2535" y="0"/>
                    <a:pt x="2411" y="0"/>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7"/>
            <p:cNvSpPr/>
            <p:nvPr/>
          </p:nvSpPr>
          <p:spPr>
            <a:xfrm>
              <a:off x="6533554" y="2464150"/>
              <a:ext cx="409294" cy="30669"/>
            </a:xfrm>
            <a:custGeom>
              <a:avLst/>
              <a:gdLst/>
              <a:ahLst/>
              <a:cxnLst/>
              <a:rect l="l" t="t" r="r" b="b"/>
              <a:pathLst>
                <a:path w="6526" h="489" extrusionOk="0">
                  <a:moveTo>
                    <a:pt x="250" y="1"/>
                  </a:moveTo>
                  <a:cubicBezTo>
                    <a:pt x="114" y="1"/>
                    <a:pt x="0" y="102"/>
                    <a:pt x="0" y="239"/>
                  </a:cubicBezTo>
                  <a:cubicBezTo>
                    <a:pt x="0" y="375"/>
                    <a:pt x="114" y="489"/>
                    <a:pt x="250" y="489"/>
                  </a:cubicBezTo>
                  <a:lnTo>
                    <a:pt x="6288" y="489"/>
                  </a:lnTo>
                  <a:cubicBezTo>
                    <a:pt x="6412" y="489"/>
                    <a:pt x="6526" y="375"/>
                    <a:pt x="6526" y="239"/>
                  </a:cubicBezTo>
                  <a:cubicBezTo>
                    <a:pt x="6526" y="102"/>
                    <a:pt x="6412" y="1"/>
                    <a:pt x="6288"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7"/>
            <p:cNvSpPr/>
            <p:nvPr/>
          </p:nvSpPr>
          <p:spPr>
            <a:xfrm>
              <a:off x="6078663" y="2571083"/>
              <a:ext cx="864184" cy="30732"/>
            </a:xfrm>
            <a:custGeom>
              <a:avLst/>
              <a:gdLst/>
              <a:ahLst/>
              <a:cxnLst/>
              <a:rect l="l" t="t" r="r" b="b"/>
              <a:pathLst>
                <a:path w="13779" h="490" extrusionOk="0">
                  <a:moveTo>
                    <a:pt x="250" y="1"/>
                  </a:moveTo>
                  <a:cubicBezTo>
                    <a:pt x="114" y="1"/>
                    <a:pt x="0" y="103"/>
                    <a:pt x="0" y="239"/>
                  </a:cubicBezTo>
                  <a:cubicBezTo>
                    <a:pt x="0" y="376"/>
                    <a:pt x="114" y="489"/>
                    <a:pt x="250" y="489"/>
                  </a:cubicBezTo>
                  <a:lnTo>
                    <a:pt x="13541" y="489"/>
                  </a:lnTo>
                  <a:cubicBezTo>
                    <a:pt x="13665" y="489"/>
                    <a:pt x="13779" y="376"/>
                    <a:pt x="13779" y="239"/>
                  </a:cubicBezTo>
                  <a:cubicBezTo>
                    <a:pt x="13779" y="103"/>
                    <a:pt x="13665" y="1"/>
                    <a:pt x="13541"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7"/>
            <p:cNvSpPr/>
            <p:nvPr/>
          </p:nvSpPr>
          <p:spPr>
            <a:xfrm>
              <a:off x="5205948" y="2250284"/>
              <a:ext cx="94139" cy="30669"/>
            </a:xfrm>
            <a:custGeom>
              <a:avLst/>
              <a:gdLst/>
              <a:ahLst/>
              <a:cxnLst/>
              <a:rect l="l" t="t" r="r" b="b"/>
              <a:pathLst>
                <a:path w="1501" h="489" extrusionOk="0">
                  <a:moveTo>
                    <a:pt x="250" y="0"/>
                  </a:moveTo>
                  <a:cubicBezTo>
                    <a:pt x="114" y="0"/>
                    <a:pt x="0" y="102"/>
                    <a:pt x="0" y="238"/>
                  </a:cubicBezTo>
                  <a:cubicBezTo>
                    <a:pt x="0" y="375"/>
                    <a:pt x="114" y="488"/>
                    <a:pt x="250" y="488"/>
                  </a:cubicBezTo>
                  <a:lnTo>
                    <a:pt x="1251" y="488"/>
                  </a:lnTo>
                  <a:cubicBezTo>
                    <a:pt x="1387" y="488"/>
                    <a:pt x="1501" y="375"/>
                    <a:pt x="1501" y="238"/>
                  </a:cubicBezTo>
                  <a:cubicBezTo>
                    <a:pt x="1501" y="102"/>
                    <a:pt x="1387" y="0"/>
                    <a:pt x="1251"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7"/>
            <p:cNvSpPr/>
            <p:nvPr/>
          </p:nvSpPr>
          <p:spPr>
            <a:xfrm>
              <a:off x="5205948" y="2357217"/>
              <a:ext cx="94139" cy="30669"/>
            </a:xfrm>
            <a:custGeom>
              <a:avLst/>
              <a:gdLst/>
              <a:ahLst/>
              <a:cxnLst/>
              <a:rect l="l" t="t" r="r" b="b"/>
              <a:pathLst>
                <a:path w="1501" h="489" extrusionOk="0">
                  <a:moveTo>
                    <a:pt x="250" y="0"/>
                  </a:moveTo>
                  <a:cubicBezTo>
                    <a:pt x="114" y="0"/>
                    <a:pt x="0" y="102"/>
                    <a:pt x="0" y="239"/>
                  </a:cubicBezTo>
                  <a:cubicBezTo>
                    <a:pt x="0" y="375"/>
                    <a:pt x="114" y="489"/>
                    <a:pt x="250" y="489"/>
                  </a:cubicBezTo>
                  <a:lnTo>
                    <a:pt x="1251" y="489"/>
                  </a:lnTo>
                  <a:cubicBezTo>
                    <a:pt x="1387" y="489"/>
                    <a:pt x="1501" y="375"/>
                    <a:pt x="1501" y="239"/>
                  </a:cubicBezTo>
                  <a:cubicBezTo>
                    <a:pt x="1501" y="102"/>
                    <a:pt x="1387" y="0"/>
                    <a:pt x="1251"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7"/>
            <p:cNvSpPr/>
            <p:nvPr/>
          </p:nvSpPr>
          <p:spPr>
            <a:xfrm>
              <a:off x="5205948" y="2464150"/>
              <a:ext cx="94139" cy="30669"/>
            </a:xfrm>
            <a:custGeom>
              <a:avLst/>
              <a:gdLst/>
              <a:ahLst/>
              <a:cxnLst/>
              <a:rect l="l" t="t" r="r" b="b"/>
              <a:pathLst>
                <a:path w="1501" h="489" extrusionOk="0">
                  <a:moveTo>
                    <a:pt x="250" y="1"/>
                  </a:moveTo>
                  <a:cubicBezTo>
                    <a:pt x="114" y="1"/>
                    <a:pt x="0" y="102"/>
                    <a:pt x="0" y="239"/>
                  </a:cubicBezTo>
                  <a:cubicBezTo>
                    <a:pt x="0" y="375"/>
                    <a:pt x="114" y="489"/>
                    <a:pt x="250" y="489"/>
                  </a:cubicBezTo>
                  <a:lnTo>
                    <a:pt x="1251" y="489"/>
                  </a:lnTo>
                  <a:cubicBezTo>
                    <a:pt x="1387" y="489"/>
                    <a:pt x="1501" y="375"/>
                    <a:pt x="1501" y="239"/>
                  </a:cubicBezTo>
                  <a:cubicBezTo>
                    <a:pt x="1501" y="102"/>
                    <a:pt x="1387" y="1"/>
                    <a:pt x="1251"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7"/>
            <p:cNvSpPr/>
            <p:nvPr/>
          </p:nvSpPr>
          <p:spPr>
            <a:xfrm>
              <a:off x="5205948" y="2571083"/>
              <a:ext cx="94139" cy="30732"/>
            </a:xfrm>
            <a:custGeom>
              <a:avLst/>
              <a:gdLst/>
              <a:ahLst/>
              <a:cxnLst/>
              <a:rect l="l" t="t" r="r" b="b"/>
              <a:pathLst>
                <a:path w="1501" h="490" extrusionOk="0">
                  <a:moveTo>
                    <a:pt x="250" y="1"/>
                  </a:moveTo>
                  <a:cubicBezTo>
                    <a:pt x="114" y="1"/>
                    <a:pt x="0" y="103"/>
                    <a:pt x="0" y="239"/>
                  </a:cubicBezTo>
                  <a:cubicBezTo>
                    <a:pt x="0" y="376"/>
                    <a:pt x="114" y="489"/>
                    <a:pt x="250" y="489"/>
                  </a:cubicBezTo>
                  <a:lnTo>
                    <a:pt x="1251" y="489"/>
                  </a:lnTo>
                  <a:cubicBezTo>
                    <a:pt x="1387" y="489"/>
                    <a:pt x="1501" y="376"/>
                    <a:pt x="1501" y="239"/>
                  </a:cubicBezTo>
                  <a:cubicBezTo>
                    <a:pt x="1501" y="103"/>
                    <a:pt x="1387" y="1"/>
                    <a:pt x="1251"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7"/>
            <p:cNvSpPr/>
            <p:nvPr/>
          </p:nvSpPr>
          <p:spPr>
            <a:xfrm>
              <a:off x="5205948" y="2250284"/>
              <a:ext cx="94139" cy="30669"/>
            </a:xfrm>
            <a:custGeom>
              <a:avLst/>
              <a:gdLst/>
              <a:ahLst/>
              <a:cxnLst/>
              <a:rect l="l" t="t" r="r" b="b"/>
              <a:pathLst>
                <a:path w="1501" h="489" extrusionOk="0">
                  <a:moveTo>
                    <a:pt x="250" y="0"/>
                  </a:moveTo>
                  <a:cubicBezTo>
                    <a:pt x="114" y="0"/>
                    <a:pt x="0" y="102"/>
                    <a:pt x="0" y="238"/>
                  </a:cubicBezTo>
                  <a:cubicBezTo>
                    <a:pt x="0" y="375"/>
                    <a:pt x="114" y="488"/>
                    <a:pt x="250" y="488"/>
                  </a:cubicBezTo>
                  <a:lnTo>
                    <a:pt x="1251" y="488"/>
                  </a:lnTo>
                  <a:cubicBezTo>
                    <a:pt x="1387" y="488"/>
                    <a:pt x="1501" y="375"/>
                    <a:pt x="1501" y="238"/>
                  </a:cubicBezTo>
                  <a:cubicBezTo>
                    <a:pt x="1501" y="102"/>
                    <a:pt x="1387" y="0"/>
                    <a:pt x="1251"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7"/>
            <p:cNvSpPr/>
            <p:nvPr/>
          </p:nvSpPr>
          <p:spPr>
            <a:xfrm>
              <a:off x="5205948" y="2357217"/>
              <a:ext cx="94139" cy="30669"/>
            </a:xfrm>
            <a:custGeom>
              <a:avLst/>
              <a:gdLst/>
              <a:ahLst/>
              <a:cxnLst/>
              <a:rect l="l" t="t" r="r" b="b"/>
              <a:pathLst>
                <a:path w="1501" h="489" extrusionOk="0">
                  <a:moveTo>
                    <a:pt x="250" y="0"/>
                  </a:moveTo>
                  <a:cubicBezTo>
                    <a:pt x="114" y="0"/>
                    <a:pt x="0" y="102"/>
                    <a:pt x="0" y="239"/>
                  </a:cubicBezTo>
                  <a:cubicBezTo>
                    <a:pt x="0" y="375"/>
                    <a:pt x="114" y="489"/>
                    <a:pt x="250" y="489"/>
                  </a:cubicBezTo>
                  <a:lnTo>
                    <a:pt x="1251" y="489"/>
                  </a:lnTo>
                  <a:cubicBezTo>
                    <a:pt x="1387" y="489"/>
                    <a:pt x="1501" y="375"/>
                    <a:pt x="1501" y="239"/>
                  </a:cubicBezTo>
                  <a:cubicBezTo>
                    <a:pt x="1501" y="102"/>
                    <a:pt x="1387" y="0"/>
                    <a:pt x="1251"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7"/>
            <p:cNvSpPr/>
            <p:nvPr/>
          </p:nvSpPr>
          <p:spPr>
            <a:xfrm>
              <a:off x="5205948" y="2464150"/>
              <a:ext cx="94139" cy="30669"/>
            </a:xfrm>
            <a:custGeom>
              <a:avLst/>
              <a:gdLst/>
              <a:ahLst/>
              <a:cxnLst/>
              <a:rect l="l" t="t" r="r" b="b"/>
              <a:pathLst>
                <a:path w="1501" h="489" extrusionOk="0">
                  <a:moveTo>
                    <a:pt x="250" y="1"/>
                  </a:moveTo>
                  <a:cubicBezTo>
                    <a:pt x="114" y="1"/>
                    <a:pt x="0" y="102"/>
                    <a:pt x="0" y="239"/>
                  </a:cubicBezTo>
                  <a:cubicBezTo>
                    <a:pt x="0" y="375"/>
                    <a:pt x="114" y="489"/>
                    <a:pt x="250" y="489"/>
                  </a:cubicBezTo>
                  <a:lnTo>
                    <a:pt x="1251" y="489"/>
                  </a:lnTo>
                  <a:cubicBezTo>
                    <a:pt x="1387" y="489"/>
                    <a:pt x="1501" y="375"/>
                    <a:pt x="1501" y="239"/>
                  </a:cubicBezTo>
                  <a:cubicBezTo>
                    <a:pt x="1501" y="102"/>
                    <a:pt x="1387" y="1"/>
                    <a:pt x="1251"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7"/>
            <p:cNvSpPr/>
            <p:nvPr/>
          </p:nvSpPr>
          <p:spPr>
            <a:xfrm>
              <a:off x="5205948" y="2571083"/>
              <a:ext cx="94139" cy="30732"/>
            </a:xfrm>
            <a:custGeom>
              <a:avLst/>
              <a:gdLst/>
              <a:ahLst/>
              <a:cxnLst/>
              <a:rect l="l" t="t" r="r" b="b"/>
              <a:pathLst>
                <a:path w="1501" h="490" extrusionOk="0">
                  <a:moveTo>
                    <a:pt x="250" y="1"/>
                  </a:moveTo>
                  <a:cubicBezTo>
                    <a:pt x="114" y="1"/>
                    <a:pt x="0" y="103"/>
                    <a:pt x="0" y="239"/>
                  </a:cubicBezTo>
                  <a:cubicBezTo>
                    <a:pt x="0" y="376"/>
                    <a:pt x="114" y="489"/>
                    <a:pt x="250" y="489"/>
                  </a:cubicBezTo>
                  <a:lnTo>
                    <a:pt x="1251" y="489"/>
                  </a:lnTo>
                  <a:cubicBezTo>
                    <a:pt x="1387" y="489"/>
                    <a:pt x="1501" y="376"/>
                    <a:pt x="1501" y="239"/>
                  </a:cubicBezTo>
                  <a:cubicBezTo>
                    <a:pt x="1501" y="103"/>
                    <a:pt x="1387" y="1"/>
                    <a:pt x="1251"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7"/>
            <p:cNvSpPr/>
            <p:nvPr/>
          </p:nvSpPr>
          <p:spPr>
            <a:xfrm>
              <a:off x="5205948" y="2143288"/>
              <a:ext cx="1359026" cy="30732"/>
            </a:xfrm>
            <a:custGeom>
              <a:avLst/>
              <a:gdLst/>
              <a:ahLst/>
              <a:cxnLst/>
              <a:rect l="l" t="t" r="r" b="b"/>
              <a:pathLst>
                <a:path w="21669" h="490" extrusionOk="0">
                  <a:moveTo>
                    <a:pt x="250" y="1"/>
                  </a:moveTo>
                  <a:cubicBezTo>
                    <a:pt x="114" y="1"/>
                    <a:pt x="0" y="103"/>
                    <a:pt x="0" y="239"/>
                  </a:cubicBezTo>
                  <a:cubicBezTo>
                    <a:pt x="0" y="375"/>
                    <a:pt x="114" y="489"/>
                    <a:pt x="250" y="489"/>
                  </a:cubicBezTo>
                  <a:lnTo>
                    <a:pt x="21418" y="489"/>
                  </a:lnTo>
                  <a:cubicBezTo>
                    <a:pt x="21555" y="489"/>
                    <a:pt x="21669" y="375"/>
                    <a:pt x="21669" y="239"/>
                  </a:cubicBezTo>
                  <a:cubicBezTo>
                    <a:pt x="21669" y="103"/>
                    <a:pt x="21555" y="1"/>
                    <a:pt x="21418"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7"/>
            <p:cNvSpPr/>
            <p:nvPr/>
          </p:nvSpPr>
          <p:spPr>
            <a:xfrm>
              <a:off x="6776710" y="1929422"/>
              <a:ext cx="166139" cy="30669"/>
            </a:xfrm>
            <a:custGeom>
              <a:avLst/>
              <a:gdLst/>
              <a:ahLst/>
              <a:cxnLst/>
              <a:rect l="l" t="t" r="r" b="b"/>
              <a:pathLst>
                <a:path w="2649" h="489" extrusionOk="0">
                  <a:moveTo>
                    <a:pt x="251" y="0"/>
                  </a:moveTo>
                  <a:cubicBezTo>
                    <a:pt x="114" y="0"/>
                    <a:pt x="0" y="114"/>
                    <a:pt x="0" y="250"/>
                  </a:cubicBezTo>
                  <a:cubicBezTo>
                    <a:pt x="0" y="387"/>
                    <a:pt x="114" y="489"/>
                    <a:pt x="251" y="489"/>
                  </a:cubicBezTo>
                  <a:lnTo>
                    <a:pt x="2411" y="489"/>
                  </a:lnTo>
                  <a:cubicBezTo>
                    <a:pt x="2535" y="489"/>
                    <a:pt x="2649" y="387"/>
                    <a:pt x="2649" y="250"/>
                  </a:cubicBezTo>
                  <a:cubicBezTo>
                    <a:pt x="2649" y="114"/>
                    <a:pt x="2535" y="0"/>
                    <a:pt x="2411"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7"/>
            <p:cNvSpPr/>
            <p:nvPr/>
          </p:nvSpPr>
          <p:spPr>
            <a:xfrm>
              <a:off x="6590564" y="1929422"/>
              <a:ext cx="160557" cy="30669"/>
            </a:xfrm>
            <a:custGeom>
              <a:avLst/>
              <a:gdLst/>
              <a:ahLst/>
              <a:cxnLst/>
              <a:rect l="l" t="t" r="r" b="b"/>
              <a:pathLst>
                <a:path w="2560" h="489" extrusionOk="0">
                  <a:moveTo>
                    <a:pt x="251" y="0"/>
                  </a:moveTo>
                  <a:cubicBezTo>
                    <a:pt x="115" y="0"/>
                    <a:pt x="1" y="114"/>
                    <a:pt x="1" y="250"/>
                  </a:cubicBezTo>
                  <a:cubicBezTo>
                    <a:pt x="1" y="387"/>
                    <a:pt x="115" y="489"/>
                    <a:pt x="251" y="489"/>
                  </a:cubicBezTo>
                  <a:lnTo>
                    <a:pt x="2309" y="489"/>
                  </a:lnTo>
                  <a:cubicBezTo>
                    <a:pt x="2446" y="489"/>
                    <a:pt x="2559" y="387"/>
                    <a:pt x="2559" y="250"/>
                  </a:cubicBezTo>
                  <a:cubicBezTo>
                    <a:pt x="2559" y="114"/>
                    <a:pt x="2446" y="0"/>
                    <a:pt x="2309"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7"/>
            <p:cNvSpPr/>
            <p:nvPr/>
          </p:nvSpPr>
          <p:spPr>
            <a:xfrm>
              <a:off x="5205948" y="1929422"/>
              <a:ext cx="1359026" cy="30669"/>
            </a:xfrm>
            <a:custGeom>
              <a:avLst/>
              <a:gdLst/>
              <a:ahLst/>
              <a:cxnLst/>
              <a:rect l="l" t="t" r="r" b="b"/>
              <a:pathLst>
                <a:path w="21669" h="489" extrusionOk="0">
                  <a:moveTo>
                    <a:pt x="250" y="0"/>
                  </a:moveTo>
                  <a:cubicBezTo>
                    <a:pt x="114" y="0"/>
                    <a:pt x="0" y="114"/>
                    <a:pt x="0" y="250"/>
                  </a:cubicBezTo>
                  <a:cubicBezTo>
                    <a:pt x="0" y="387"/>
                    <a:pt x="114" y="489"/>
                    <a:pt x="250" y="489"/>
                  </a:cubicBezTo>
                  <a:lnTo>
                    <a:pt x="21418" y="489"/>
                  </a:lnTo>
                  <a:cubicBezTo>
                    <a:pt x="21555" y="489"/>
                    <a:pt x="21669" y="387"/>
                    <a:pt x="21669" y="250"/>
                  </a:cubicBezTo>
                  <a:cubicBezTo>
                    <a:pt x="21669" y="114"/>
                    <a:pt x="21555" y="0"/>
                    <a:pt x="21418"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7"/>
            <p:cNvSpPr/>
            <p:nvPr/>
          </p:nvSpPr>
          <p:spPr>
            <a:xfrm>
              <a:off x="6776710" y="2250284"/>
              <a:ext cx="166139" cy="30669"/>
            </a:xfrm>
            <a:custGeom>
              <a:avLst/>
              <a:gdLst/>
              <a:ahLst/>
              <a:cxnLst/>
              <a:rect l="l" t="t" r="r" b="b"/>
              <a:pathLst>
                <a:path w="2649" h="489" extrusionOk="0">
                  <a:moveTo>
                    <a:pt x="251" y="0"/>
                  </a:moveTo>
                  <a:cubicBezTo>
                    <a:pt x="114" y="0"/>
                    <a:pt x="0" y="102"/>
                    <a:pt x="0" y="238"/>
                  </a:cubicBezTo>
                  <a:cubicBezTo>
                    <a:pt x="0" y="375"/>
                    <a:pt x="114" y="488"/>
                    <a:pt x="251" y="488"/>
                  </a:cubicBezTo>
                  <a:lnTo>
                    <a:pt x="2411" y="488"/>
                  </a:lnTo>
                  <a:cubicBezTo>
                    <a:pt x="2535" y="488"/>
                    <a:pt x="2649" y="375"/>
                    <a:pt x="2649" y="238"/>
                  </a:cubicBezTo>
                  <a:cubicBezTo>
                    <a:pt x="2649" y="102"/>
                    <a:pt x="2535" y="0"/>
                    <a:pt x="241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7"/>
            <p:cNvSpPr/>
            <p:nvPr/>
          </p:nvSpPr>
          <p:spPr>
            <a:xfrm>
              <a:off x="5338533" y="2250284"/>
              <a:ext cx="1412586" cy="30669"/>
            </a:xfrm>
            <a:custGeom>
              <a:avLst/>
              <a:gdLst/>
              <a:ahLst/>
              <a:cxnLst/>
              <a:rect l="l" t="t" r="r" b="b"/>
              <a:pathLst>
                <a:path w="22523" h="489" extrusionOk="0">
                  <a:moveTo>
                    <a:pt x="251" y="0"/>
                  </a:moveTo>
                  <a:cubicBezTo>
                    <a:pt x="115" y="0"/>
                    <a:pt x="1" y="102"/>
                    <a:pt x="1" y="238"/>
                  </a:cubicBezTo>
                  <a:cubicBezTo>
                    <a:pt x="1" y="375"/>
                    <a:pt x="115" y="488"/>
                    <a:pt x="251" y="488"/>
                  </a:cubicBezTo>
                  <a:lnTo>
                    <a:pt x="22272" y="488"/>
                  </a:lnTo>
                  <a:cubicBezTo>
                    <a:pt x="22409" y="488"/>
                    <a:pt x="22522" y="375"/>
                    <a:pt x="22522" y="238"/>
                  </a:cubicBezTo>
                  <a:cubicBezTo>
                    <a:pt x="22522" y="102"/>
                    <a:pt x="22409" y="0"/>
                    <a:pt x="22272"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7"/>
            <p:cNvSpPr/>
            <p:nvPr/>
          </p:nvSpPr>
          <p:spPr>
            <a:xfrm>
              <a:off x="5338533" y="2357217"/>
              <a:ext cx="427859" cy="30669"/>
            </a:xfrm>
            <a:custGeom>
              <a:avLst/>
              <a:gdLst/>
              <a:ahLst/>
              <a:cxnLst/>
              <a:rect l="l" t="t" r="r" b="b"/>
              <a:pathLst>
                <a:path w="6822" h="489" extrusionOk="0">
                  <a:moveTo>
                    <a:pt x="251" y="0"/>
                  </a:moveTo>
                  <a:cubicBezTo>
                    <a:pt x="115" y="0"/>
                    <a:pt x="1" y="102"/>
                    <a:pt x="1" y="239"/>
                  </a:cubicBezTo>
                  <a:cubicBezTo>
                    <a:pt x="1" y="375"/>
                    <a:pt x="115" y="489"/>
                    <a:pt x="251" y="489"/>
                  </a:cubicBezTo>
                  <a:lnTo>
                    <a:pt x="6572" y="489"/>
                  </a:lnTo>
                  <a:cubicBezTo>
                    <a:pt x="6708" y="489"/>
                    <a:pt x="6822" y="375"/>
                    <a:pt x="6822" y="239"/>
                  </a:cubicBezTo>
                  <a:cubicBezTo>
                    <a:pt x="6822" y="102"/>
                    <a:pt x="6708" y="0"/>
                    <a:pt x="6572"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7"/>
            <p:cNvSpPr/>
            <p:nvPr/>
          </p:nvSpPr>
          <p:spPr>
            <a:xfrm>
              <a:off x="5338533" y="2464150"/>
              <a:ext cx="427859" cy="30669"/>
            </a:xfrm>
            <a:custGeom>
              <a:avLst/>
              <a:gdLst/>
              <a:ahLst/>
              <a:cxnLst/>
              <a:rect l="l" t="t" r="r" b="b"/>
              <a:pathLst>
                <a:path w="6822" h="489" extrusionOk="0">
                  <a:moveTo>
                    <a:pt x="251" y="1"/>
                  </a:moveTo>
                  <a:cubicBezTo>
                    <a:pt x="115" y="1"/>
                    <a:pt x="1" y="102"/>
                    <a:pt x="1" y="239"/>
                  </a:cubicBezTo>
                  <a:cubicBezTo>
                    <a:pt x="1" y="375"/>
                    <a:pt x="115" y="489"/>
                    <a:pt x="251" y="489"/>
                  </a:cubicBezTo>
                  <a:lnTo>
                    <a:pt x="6572" y="489"/>
                  </a:lnTo>
                  <a:cubicBezTo>
                    <a:pt x="6708" y="489"/>
                    <a:pt x="6822" y="375"/>
                    <a:pt x="6822" y="239"/>
                  </a:cubicBezTo>
                  <a:cubicBezTo>
                    <a:pt x="6822" y="102"/>
                    <a:pt x="6708" y="1"/>
                    <a:pt x="657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7"/>
            <p:cNvSpPr/>
            <p:nvPr/>
          </p:nvSpPr>
          <p:spPr>
            <a:xfrm>
              <a:off x="5338533" y="2571083"/>
              <a:ext cx="427859" cy="30732"/>
            </a:xfrm>
            <a:custGeom>
              <a:avLst/>
              <a:gdLst/>
              <a:ahLst/>
              <a:cxnLst/>
              <a:rect l="l" t="t" r="r" b="b"/>
              <a:pathLst>
                <a:path w="6822" h="490" extrusionOk="0">
                  <a:moveTo>
                    <a:pt x="251" y="1"/>
                  </a:moveTo>
                  <a:cubicBezTo>
                    <a:pt x="115" y="1"/>
                    <a:pt x="1" y="103"/>
                    <a:pt x="1" y="239"/>
                  </a:cubicBezTo>
                  <a:cubicBezTo>
                    <a:pt x="1" y="376"/>
                    <a:pt x="115" y="489"/>
                    <a:pt x="251" y="489"/>
                  </a:cubicBezTo>
                  <a:lnTo>
                    <a:pt x="6572" y="489"/>
                  </a:lnTo>
                  <a:cubicBezTo>
                    <a:pt x="6708" y="489"/>
                    <a:pt x="6822" y="376"/>
                    <a:pt x="6822" y="239"/>
                  </a:cubicBezTo>
                  <a:cubicBezTo>
                    <a:pt x="6822" y="103"/>
                    <a:pt x="6708" y="1"/>
                    <a:pt x="6572"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7"/>
            <p:cNvSpPr/>
            <p:nvPr/>
          </p:nvSpPr>
          <p:spPr>
            <a:xfrm>
              <a:off x="5449794" y="3955756"/>
              <a:ext cx="156919" cy="89247"/>
            </a:xfrm>
            <a:custGeom>
              <a:avLst/>
              <a:gdLst/>
              <a:ahLst/>
              <a:cxnLst/>
              <a:rect l="l" t="t" r="r" b="b"/>
              <a:pathLst>
                <a:path w="2502" h="1423" extrusionOk="0">
                  <a:moveTo>
                    <a:pt x="1399" y="0"/>
                  </a:moveTo>
                  <a:lnTo>
                    <a:pt x="649" y="273"/>
                  </a:lnTo>
                  <a:cubicBezTo>
                    <a:pt x="649" y="273"/>
                    <a:pt x="0" y="1376"/>
                    <a:pt x="250" y="1421"/>
                  </a:cubicBezTo>
                  <a:cubicBezTo>
                    <a:pt x="256" y="1422"/>
                    <a:pt x="263" y="1423"/>
                    <a:pt x="269" y="1423"/>
                  </a:cubicBezTo>
                  <a:cubicBezTo>
                    <a:pt x="536" y="1423"/>
                    <a:pt x="1035" y="501"/>
                    <a:pt x="1035" y="501"/>
                  </a:cubicBezTo>
                  <a:lnTo>
                    <a:pt x="2501" y="114"/>
                  </a:lnTo>
                  <a:lnTo>
                    <a:pt x="13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7"/>
            <p:cNvSpPr/>
            <p:nvPr/>
          </p:nvSpPr>
          <p:spPr>
            <a:xfrm>
              <a:off x="5452616" y="3952181"/>
              <a:ext cx="158362" cy="97024"/>
            </a:xfrm>
            <a:custGeom>
              <a:avLst/>
              <a:gdLst/>
              <a:ahLst/>
              <a:cxnLst/>
              <a:rect l="l" t="t" r="r" b="b"/>
              <a:pathLst>
                <a:path w="2525" h="1547" extrusionOk="0">
                  <a:moveTo>
                    <a:pt x="1365" y="126"/>
                  </a:moveTo>
                  <a:lnTo>
                    <a:pt x="2115" y="205"/>
                  </a:lnTo>
                  <a:lnTo>
                    <a:pt x="978" y="500"/>
                  </a:lnTo>
                  <a:cubicBezTo>
                    <a:pt x="968" y="500"/>
                    <a:pt x="945" y="512"/>
                    <a:pt x="945" y="523"/>
                  </a:cubicBezTo>
                  <a:cubicBezTo>
                    <a:pt x="701" y="967"/>
                    <a:pt x="358" y="1422"/>
                    <a:pt x="226" y="1422"/>
                  </a:cubicBezTo>
                  <a:cubicBezTo>
                    <a:pt x="223" y="1422"/>
                    <a:pt x="220" y="1422"/>
                    <a:pt x="217" y="1422"/>
                  </a:cubicBezTo>
                  <a:cubicBezTo>
                    <a:pt x="160" y="1353"/>
                    <a:pt x="354" y="876"/>
                    <a:pt x="637" y="376"/>
                  </a:cubicBezTo>
                  <a:lnTo>
                    <a:pt x="1365" y="126"/>
                  </a:lnTo>
                  <a:close/>
                  <a:moveTo>
                    <a:pt x="1331" y="0"/>
                  </a:moveTo>
                  <a:lnTo>
                    <a:pt x="581" y="273"/>
                  </a:lnTo>
                  <a:cubicBezTo>
                    <a:pt x="569" y="273"/>
                    <a:pt x="558" y="285"/>
                    <a:pt x="546" y="296"/>
                  </a:cubicBezTo>
                  <a:cubicBezTo>
                    <a:pt x="422" y="523"/>
                    <a:pt x="1" y="1262"/>
                    <a:pt x="104" y="1467"/>
                  </a:cubicBezTo>
                  <a:cubicBezTo>
                    <a:pt x="126" y="1513"/>
                    <a:pt x="160" y="1535"/>
                    <a:pt x="195" y="1546"/>
                  </a:cubicBezTo>
                  <a:lnTo>
                    <a:pt x="217" y="1546"/>
                  </a:lnTo>
                  <a:cubicBezTo>
                    <a:pt x="490" y="1546"/>
                    <a:pt x="899" y="864"/>
                    <a:pt x="1036" y="614"/>
                  </a:cubicBezTo>
                  <a:lnTo>
                    <a:pt x="2468" y="239"/>
                  </a:lnTo>
                  <a:cubicBezTo>
                    <a:pt x="2502" y="227"/>
                    <a:pt x="2525" y="205"/>
                    <a:pt x="2514" y="171"/>
                  </a:cubicBezTo>
                  <a:cubicBezTo>
                    <a:pt x="2514" y="137"/>
                    <a:pt x="2491" y="114"/>
                    <a:pt x="2456" y="114"/>
                  </a:cubicBezTo>
                  <a:lnTo>
                    <a:pt x="13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7"/>
            <p:cNvSpPr/>
            <p:nvPr/>
          </p:nvSpPr>
          <p:spPr>
            <a:xfrm>
              <a:off x="5465473" y="3974320"/>
              <a:ext cx="82787" cy="67045"/>
            </a:xfrm>
            <a:custGeom>
              <a:avLst/>
              <a:gdLst/>
              <a:ahLst/>
              <a:cxnLst/>
              <a:rect l="l" t="t" r="r" b="b"/>
              <a:pathLst>
                <a:path w="1320" h="1069" extrusionOk="0">
                  <a:moveTo>
                    <a:pt x="1319" y="0"/>
                  </a:moveTo>
                  <a:lnTo>
                    <a:pt x="1319" y="0"/>
                  </a:lnTo>
                  <a:cubicBezTo>
                    <a:pt x="978" y="23"/>
                    <a:pt x="637" y="68"/>
                    <a:pt x="546" y="136"/>
                  </a:cubicBezTo>
                  <a:cubicBezTo>
                    <a:pt x="478" y="182"/>
                    <a:pt x="364" y="341"/>
                    <a:pt x="251" y="500"/>
                  </a:cubicBezTo>
                  <a:cubicBezTo>
                    <a:pt x="205" y="568"/>
                    <a:pt x="149" y="648"/>
                    <a:pt x="91" y="728"/>
                  </a:cubicBezTo>
                  <a:cubicBezTo>
                    <a:pt x="35" y="864"/>
                    <a:pt x="0" y="966"/>
                    <a:pt x="0" y="1023"/>
                  </a:cubicBezTo>
                  <a:cubicBezTo>
                    <a:pt x="0" y="1046"/>
                    <a:pt x="0" y="1057"/>
                    <a:pt x="12" y="1069"/>
                  </a:cubicBezTo>
                  <a:lnTo>
                    <a:pt x="23" y="1069"/>
                  </a:lnTo>
                  <a:cubicBezTo>
                    <a:pt x="160" y="1069"/>
                    <a:pt x="501" y="614"/>
                    <a:pt x="740" y="170"/>
                  </a:cubicBezTo>
                  <a:cubicBezTo>
                    <a:pt x="740" y="159"/>
                    <a:pt x="763" y="147"/>
                    <a:pt x="773" y="147"/>
                  </a:cubicBezTo>
                  <a:lnTo>
                    <a:pt x="1319" y="0"/>
                  </a:ln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7"/>
            <p:cNvSpPr/>
            <p:nvPr/>
          </p:nvSpPr>
          <p:spPr>
            <a:xfrm>
              <a:off x="5458323" y="3974320"/>
              <a:ext cx="119163" cy="74885"/>
            </a:xfrm>
            <a:custGeom>
              <a:avLst/>
              <a:gdLst/>
              <a:ahLst/>
              <a:cxnLst/>
              <a:rect l="l" t="t" r="r" b="b"/>
              <a:pathLst>
                <a:path w="1900" h="1194" extrusionOk="0">
                  <a:moveTo>
                    <a:pt x="1433" y="0"/>
                  </a:moveTo>
                  <a:lnTo>
                    <a:pt x="887" y="147"/>
                  </a:lnTo>
                  <a:cubicBezTo>
                    <a:pt x="877" y="147"/>
                    <a:pt x="854" y="159"/>
                    <a:pt x="854" y="170"/>
                  </a:cubicBezTo>
                  <a:cubicBezTo>
                    <a:pt x="615" y="614"/>
                    <a:pt x="274" y="1069"/>
                    <a:pt x="137" y="1069"/>
                  </a:cubicBezTo>
                  <a:lnTo>
                    <a:pt x="126" y="1069"/>
                  </a:lnTo>
                  <a:cubicBezTo>
                    <a:pt x="114" y="1057"/>
                    <a:pt x="114" y="1046"/>
                    <a:pt x="114" y="1023"/>
                  </a:cubicBezTo>
                  <a:cubicBezTo>
                    <a:pt x="114" y="966"/>
                    <a:pt x="149" y="864"/>
                    <a:pt x="205" y="728"/>
                  </a:cubicBezTo>
                  <a:lnTo>
                    <a:pt x="205" y="728"/>
                  </a:lnTo>
                  <a:cubicBezTo>
                    <a:pt x="137" y="807"/>
                    <a:pt x="69" y="898"/>
                    <a:pt x="1" y="978"/>
                  </a:cubicBezTo>
                  <a:lnTo>
                    <a:pt x="1" y="1034"/>
                  </a:lnTo>
                  <a:cubicBezTo>
                    <a:pt x="1" y="1069"/>
                    <a:pt x="1" y="1091"/>
                    <a:pt x="13" y="1114"/>
                  </a:cubicBezTo>
                  <a:cubicBezTo>
                    <a:pt x="35" y="1160"/>
                    <a:pt x="69" y="1182"/>
                    <a:pt x="104" y="1193"/>
                  </a:cubicBezTo>
                  <a:lnTo>
                    <a:pt x="126" y="1193"/>
                  </a:lnTo>
                  <a:cubicBezTo>
                    <a:pt x="399" y="1193"/>
                    <a:pt x="808" y="511"/>
                    <a:pt x="945" y="261"/>
                  </a:cubicBezTo>
                  <a:lnTo>
                    <a:pt x="1900" y="11"/>
                  </a:lnTo>
                  <a:cubicBezTo>
                    <a:pt x="1820" y="0"/>
                    <a:pt x="1729" y="0"/>
                    <a:pt x="16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7"/>
            <p:cNvSpPr/>
            <p:nvPr/>
          </p:nvSpPr>
          <p:spPr>
            <a:xfrm>
              <a:off x="5387013" y="3921701"/>
              <a:ext cx="134153" cy="132898"/>
            </a:xfrm>
            <a:custGeom>
              <a:avLst/>
              <a:gdLst/>
              <a:ahLst/>
              <a:cxnLst/>
              <a:rect l="l" t="t" r="r" b="b"/>
              <a:pathLst>
                <a:path w="2139" h="2119" extrusionOk="0">
                  <a:moveTo>
                    <a:pt x="1653" y="0"/>
                  </a:moveTo>
                  <a:cubicBezTo>
                    <a:pt x="1394" y="0"/>
                    <a:pt x="1104" y="54"/>
                    <a:pt x="979" y="271"/>
                  </a:cubicBezTo>
                  <a:cubicBezTo>
                    <a:pt x="740" y="691"/>
                    <a:pt x="1" y="1941"/>
                    <a:pt x="274" y="2090"/>
                  </a:cubicBezTo>
                  <a:cubicBezTo>
                    <a:pt x="313" y="2110"/>
                    <a:pt x="350" y="2118"/>
                    <a:pt x="387" y="2118"/>
                  </a:cubicBezTo>
                  <a:cubicBezTo>
                    <a:pt x="616" y="2118"/>
                    <a:pt x="786" y="1771"/>
                    <a:pt x="786" y="1771"/>
                  </a:cubicBezTo>
                  <a:lnTo>
                    <a:pt x="2138" y="54"/>
                  </a:lnTo>
                  <a:cubicBezTo>
                    <a:pt x="2138" y="54"/>
                    <a:pt x="1911" y="0"/>
                    <a:pt x="16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7"/>
            <p:cNvSpPr/>
            <p:nvPr/>
          </p:nvSpPr>
          <p:spPr>
            <a:xfrm>
              <a:off x="5392031" y="3917749"/>
              <a:ext cx="133400" cy="140738"/>
            </a:xfrm>
            <a:custGeom>
              <a:avLst/>
              <a:gdLst/>
              <a:ahLst/>
              <a:cxnLst/>
              <a:rect l="l" t="t" r="r" b="b"/>
              <a:pathLst>
                <a:path w="2127" h="2244" extrusionOk="0">
                  <a:moveTo>
                    <a:pt x="1570" y="129"/>
                  </a:moveTo>
                  <a:cubicBezTo>
                    <a:pt x="1717" y="129"/>
                    <a:pt x="1854" y="140"/>
                    <a:pt x="1944" y="163"/>
                  </a:cubicBezTo>
                  <a:lnTo>
                    <a:pt x="660" y="1800"/>
                  </a:lnTo>
                  <a:cubicBezTo>
                    <a:pt x="615" y="1880"/>
                    <a:pt x="501" y="2062"/>
                    <a:pt x="365" y="2107"/>
                  </a:cubicBezTo>
                  <a:cubicBezTo>
                    <a:pt x="348" y="2116"/>
                    <a:pt x="330" y="2119"/>
                    <a:pt x="313" y="2119"/>
                  </a:cubicBezTo>
                  <a:cubicBezTo>
                    <a:pt x="285" y="2119"/>
                    <a:pt x="257" y="2109"/>
                    <a:pt x="228" y="2095"/>
                  </a:cubicBezTo>
                  <a:cubicBezTo>
                    <a:pt x="216" y="2095"/>
                    <a:pt x="206" y="2095"/>
                    <a:pt x="206" y="2062"/>
                  </a:cubicBezTo>
                  <a:cubicBezTo>
                    <a:pt x="148" y="1880"/>
                    <a:pt x="398" y="1299"/>
                    <a:pt x="956" y="356"/>
                  </a:cubicBezTo>
                  <a:cubicBezTo>
                    <a:pt x="1070" y="174"/>
                    <a:pt x="1331" y="129"/>
                    <a:pt x="1570" y="129"/>
                  </a:cubicBezTo>
                  <a:close/>
                  <a:moveTo>
                    <a:pt x="1566" y="1"/>
                  </a:moveTo>
                  <a:cubicBezTo>
                    <a:pt x="1294" y="1"/>
                    <a:pt x="987" y="61"/>
                    <a:pt x="853" y="299"/>
                  </a:cubicBezTo>
                  <a:cubicBezTo>
                    <a:pt x="444" y="981"/>
                    <a:pt x="1" y="1800"/>
                    <a:pt x="80" y="2095"/>
                  </a:cubicBezTo>
                  <a:cubicBezTo>
                    <a:pt x="103" y="2163"/>
                    <a:pt x="137" y="2198"/>
                    <a:pt x="171" y="2209"/>
                  </a:cubicBezTo>
                  <a:cubicBezTo>
                    <a:pt x="216" y="2232"/>
                    <a:pt x="262" y="2243"/>
                    <a:pt x="307" y="2243"/>
                  </a:cubicBezTo>
                  <a:cubicBezTo>
                    <a:pt x="342" y="2243"/>
                    <a:pt x="365" y="2232"/>
                    <a:pt x="398" y="2232"/>
                  </a:cubicBezTo>
                  <a:cubicBezTo>
                    <a:pt x="615" y="2153"/>
                    <a:pt x="762" y="1868"/>
                    <a:pt x="762" y="1868"/>
                  </a:cubicBezTo>
                  <a:lnTo>
                    <a:pt x="2104" y="152"/>
                  </a:lnTo>
                  <a:cubicBezTo>
                    <a:pt x="2115" y="140"/>
                    <a:pt x="2126" y="117"/>
                    <a:pt x="2115" y="94"/>
                  </a:cubicBezTo>
                  <a:cubicBezTo>
                    <a:pt x="2104" y="83"/>
                    <a:pt x="2093" y="61"/>
                    <a:pt x="2070" y="61"/>
                  </a:cubicBezTo>
                  <a:cubicBezTo>
                    <a:pt x="2053" y="55"/>
                    <a:pt x="1825" y="1"/>
                    <a:pt x="15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7"/>
            <p:cNvSpPr/>
            <p:nvPr/>
          </p:nvSpPr>
          <p:spPr>
            <a:xfrm>
              <a:off x="5393473" y="3911540"/>
              <a:ext cx="520555" cy="146006"/>
            </a:xfrm>
            <a:custGeom>
              <a:avLst/>
              <a:gdLst/>
              <a:ahLst/>
              <a:cxnLst/>
              <a:rect l="l" t="t" r="r" b="b"/>
              <a:pathLst>
                <a:path w="8300" h="2328" extrusionOk="0">
                  <a:moveTo>
                    <a:pt x="7651" y="1"/>
                  </a:moveTo>
                  <a:lnTo>
                    <a:pt x="4935" y="296"/>
                  </a:lnTo>
                  <a:cubicBezTo>
                    <a:pt x="4935" y="296"/>
                    <a:pt x="3272" y="206"/>
                    <a:pt x="2341" y="206"/>
                  </a:cubicBezTo>
                  <a:cubicBezTo>
                    <a:pt x="2173" y="206"/>
                    <a:pt x="2028" y="209"/>
                    <a:pt x="1921" y="216"/>
                  </a:cubicBezTo>
                  <a:cubicBezTo>
                    <a:pt x="1239" y="251"/>
                    <a:pt x="898" y="1171"/>
                    <a:pt x="751" y="1410"/>
                  </a:cubicBezTo>
                  <a:cubicBezTo>
                    <a:pt x="603" y="1638"/>
                    <a:pt x="1" y="2240"/>
                    <a:pt x="421" y="2308"/>
                  </a:cubicBezTo>
                  <a:cubicBezTo>
                    <a:pt x="431" y="2309"/>
                    <a:pt x="442" y="2310"/>
                    <a:pt x="453" y="2310"/>
                  </a:cubicBezTo>
                  <a:cubicBezTo>
                    <a:pt x="872" y="2310"/>
                    <a:pt x="1439" y="1258"/>
                    <a:pt x="1649" y="1092"/>
                  </a:cubicBezTo>
                  <a:cubicBezTo>
                    <a:pt x="1786" y="989"/>
                    <a:pt x="2256" y="939"/>
                    <a:pt x="2672" y="939"/>
                  </a:cubicBezTo>
                  <a:cubicBezTo>
                    <a:pt x="2943" y="939"/>
                    <a:pt x="3192" y="960"/>
                    <a:pt x="3308" y="1001"/>
                  </a:cubicBezTo>
                  <a:cubicBezTo>
                    <a:pt x="3604" y="1115"/>
                    <a:pt x="2604" y="1547"/>
                    <a:pt x="2604" y="1547"/>
                  </a:cubicBezTo>
                  <a:cubicBezTo>
                    <a:pt x="2604" y="1547"/>
                    <a:pt x="1115" y="2035"/>
                    <a:pt x="1535" y="2262"/>
                  </a:cubicBezTo>
                  <a:cubicBezTo>
                    <a:pt x="1621" y="2309"/>
                    <a:pt x="1727" y="2327"/>
                    <a:pt x="1841" y="2327"/>
                  </a:cubicBezTo>
                  <a:cubicBezTo>
                    <a:pt x="2285" y="2327"/>
                    <a:pt x="2854" y="2047"/>
                    <a:pt x="2854" y="2047"/>
                  </a:cubicBezTo>
                  <a:lnTo>
                    <a:pt x="3889" y="1706"/>
                  </a:lnTo>
                  <a:cubicBezTo>
                    <a:pt x="4045" y="1723"/>
                    <a:pt x="4201" y="1731"/>
                    <a:pt x="4357" y="1731"/>
                  </a:cubicBezTo>
                  <a:cubicBezTo>
                    <a:pt x="4824" y="1731"/>
                    <a:pt x="5287" y="1655"/>
                    <a:pt x="5730" y="1501"/>
                  </a:cubicBezTo>
                  <a:lnTo>
                    <a:pt x="8300" y="1547"/>
                  </a:lnTo>
                  <a:lnTo>
                    <a:pt x="76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7"/>
            <p:cNvSpPr/>
            <p:nvPr/>
          </p:nvSpPr>
          <p:spPr>
            <a:xfrm>
              <a:off x="5403445" y="3907777"/>
              <a:ext cx="514158" cy="153532"/>
            </a:xfrm>
            <a:custGeom>
              <a:avLst/>
              <a:gdLst/>
              <a:ahLst/>
              <a:cxnLst/>
              <a:rect l="l" t="t" r="r" b="b"/>
              <a:pathLst>
                <a:path w="8198" h="2448" extrusionOk="0">
                  <a:moveTo>
                    <a:pt x="7459" y="129"/>
                  </a:moveTo>
                  <a:lnTo>
                    <a:pt x="8038" y="1549"/>
                  </a:lnTo>
                  <a:lnTo>
                    <a:pt x="5571" y="1504"/>
                  </a:lnTo>
                  <a:lnTo>
                    <a:pt x="5560" y="1504"/>
                  </a:lnTo>
                  <a:cubicBezTo>
                    <a:pt x="5129" y="1653"/>
                    <a:pt x="4680" y="1730"/>
                    <a:pt x="4231" y="1730"/>
                  </a:cubicBezTo>
                  <a:cubicBezTo>
                    <a:pt x="4064" y="1730"/>
                    <a:pt x="3896" y="1719"/>
                    <a:pt x="3730" y="1698"/>
                  </a:cubicBezTo>
                  <a:lnTo>
                    <a:pt x="3707" y="1698"/>
                  </a:lnTo>
                  <a:lnTo>
                    <a:pt x="2672" y="2050"/>
                  </a:lnTo>
                  <a:cubicBezTo>
                    <a:pt x="2663" y="2050"/>
                    <a:pt x="2100" y="2326"/>
                    <a:pt x="1678" y="2326"/>
                  </a:cubicBezTo>
                  <a:cubicBezTo>
                    <a:pt x="1573" y="2326"/>
                    <a:pt x="1476" y="2309"/>
                    <a:pt x="1399" y="2266"/>
                  </a:cubicBezTo>
                  <a:cubicBezTo>
                    <a:pt x="1388" y="2266"/>
                    <a:pt x="1353" y="2243"/>
                    <a:pt x="1353" y="2232"/>
                  </a:cubicBezTo>
                  <a:cubicBezTo>
                    <a:pt x="1365" y="2107"/>
                    <a:pt x="1944" y="1834"/>
                    <a:pt x="2467" y="1663"/>
                  </a:cubicBezTo>
                  <a:cubicBezTo>
                    <a:pt x="2763" y="1527"/>
                    <a:pt x="3275" y="1288"/>
                    <a:pt x="3263" y="1117"/>
                  </a:cubicBezTo>
                  <a:cubicBezTo>
                    <a:pt x="3263" y="1084"/>
                    <a:pt x="3252" y="1038"/>
                    <a:pt x="3172" y="1004"/>
                  </a:cubicBezTo>
                  <a:cubicBezTo>
                    <a:pt x="3048" y="958"/>
                    <a:pt x="2786" y="935"/>
                    <a:pt x="2502" y="935"/>
                  </a:cubicBezTo>
                  <a:cubicBezTo>
                    <a:pt x="2081" y="935"/>
                    <a:pt x="1603" y="993"/>
                    <a:pt x="1456" y="1106"/>
                  </a:cubicBezTo>
                  <a:cubicBezTo>
                    <a:pt x="1376" y="1163"/>
                    <a:pt x="1274" y="1299"/>
                    <a:pt x="1149" y="1493"/>
                  </a:cubicBezTo>
                  <a:cubicBezTo>
                    <a:pt x="909" y="1809"/>
                    <a:pt x="554" y="2302"/>
                    <a:pt x="305" y="2302"/>
                  </a:cubicBezTo>
                  <a:cubicBezTo>
                    <a:pt x="294" y="2302"/>
                    <a:pt x="284" y="2302"/>
                    <a:pt x="274" y="2300"/>
                  </a:cubicBezTo>
                  <a:cubicBezTo>
                    <a:pt x="216" y="2300"/>
                    <a:pt x="183" y="2277"/>
                    <a:pt x="183" y="2254"/>
                  </a:cubicBezTo>
                  <a:cubicBezTo>
                    <a:pt x="137" y="2152"/>
                    <a:pt x="365" y="1857"/>
                    <a:pt x="501" y="1686"/>
                  </a:cubicBezTo>
                  <a:cubicBezTo>
                    <a:pt x="557" y="1618"/>
                    <a:pt x="615" y="1549"/>
                    <a:pt x="637" y="1504"/>
                  </a:cubicBezTo>
                  <a:cubicBezTo>
                    <a:pt x="671" y="1458"/>
                    <a:pt x="706" y="1390"/>
                    <a:pt x="739" y="1322"/>
                  </a:cubicBezTo>
                  <a:cubicBezTo>
                    <a:pt x="921" y="981"/>
                    <a:pt x="1240" y="367"/>
                    <a:pt x="1774" y="333"/>
                  </a:cubicBezTo>
                  <a:cubicBezTo>
                    <a:pt x="1863" y="329"/>
                    <a:pt x="1979" y="327"/>
                    <a:pt x="2116" y="327"/>
                  </a:cubicBezTo>
                  <a:cubicBezTo>
                    <a:pt x="3011" y="327"/>
                    <a:pt x="4746" y="413"/>
                    <a:pt x="4776" y="413"/>
                  </a:cubicBezTo>
                  <a:lnTo>
                    <a:pt x="7459" y="129"/>
                  </a:lnTo>
                  <a:close/>
                  <a:moveTo>
                    <a:pt x="7498" y="0"/>
                  </a:moveTo>
                  <a:cubicBezTo>
                    <a:pt x="7493" y="0"/>
                    <a:pt x="7487" y="1"/>
                    <a:pt x="7481" y="3"/>
                  </a:cubicBezTo>
                  <a:lnTo>
                    <a:pt x="4776" y="288"/>
                  </a:lnTo>
                  <a:cubicBezTo>
                    <a:pt x="4696" y="288"/>
                    <a:pt x="2986" y="202"/>
                    <a:pt x="2096" y="202"/>
                  </a:cubicBezTo>
                  <a:cubicBezTo>
                    <a:pt x="1964" y="202"/>
                    <a:pt x="1850" y="204"/>
                    <a:pt x="1762" y="208"/>
                  </a:cubicBezTo>
                  <a:cubicBezTo>
                    <a:pt x="1160" y="242"/>
                    <a:pt x="819" y="902"/>
                    <a:pt x="637" y="1266"/>
                  </a:cubicBezTo>
                  <a:cubicBezTo>
                    <a:pt x="592" y="1334"/>
                    <a:pt x="569" y="1390"/>
                    <a:pt x="535" y="1436"/>
                  </a:cubicBezTo>
                  <a:cubicBezTo>
                    <a:pt x="512" y="1481"/>
                    <a:pt x="456" y="1538"/>
                    <a:pt x="398" y="1618"/>
                  </a:cubicBezTo>
                  <a:cubicBezTo>
                    <a:pt x="171" y="1902"/>
                    <a:pt x="1" y="2141"/>
                    <a:pt x="69" y="2300"/>
                  </a:cubicBezTo>
                  <a:cubicBezTo>
                    <a:pt x="92" y="2368"/>
                    <a:pt x="148" y="2413"/>
                    <a:pt x="251" y="2425"/>
                  </a:cubicBezTo>
                  <a:cubicBezTo>
                    <a:pt x="268" y="2428"/>
                    <a:pt x="285" y="2430"/>
                    <a:pt x="302" y="2430"/>
                  </a:cubicBezTo>
                  <a:cubicBezTo>
                    <a:pt x="617" y="2430"/>
                    <a:pt x="959" y="1950"/>
                    <a:pt x="1240" y="1561"/>
                  </a:cubicBezTo>
                  <a:cubicBezTo>
                    <a:pt x="1353" y="1402"/>
                    <a:pt x="1467" y="1243"/>
                    <a:pt x="1535" y="1197"/>
                  </a:cubicBezTo>
                  <a:cubicBezTo>
                    <a:pt x="1654" y="1107"/>
                    <a:pt x="2113" y="1059"/>
                    <a:pt x="2520" y="1059"/>
                  </a:cubicBezTo>
                  <a:cubicBezTo>
                    <a:pt x="2777" y="1059"/>
                    <a:pt x="3012" y="1078"/>
                    <a:pt x="3127" y="1117"/>
                  </a:cubicBezTo>
                  <a:lnTo>
                    <a:pt x="3139" y="1129"/>
                  </a:lnTo>
                  <a:cubicBezTo>
                    <a:pt x="3104" y="1208"/>
                    <a:pt x="2786" y="1390"/>
                    <a:pt x="2422" y="1549"/>
                  </a:cubicBezTo>
                  <a:cubicBezTo>
                    <a:pt x="2149" y="1640"/>
                    <a:pt x="1262" y="1948"/>
                    <a:pt x="1240" y="2221"/>
                  </a:cubicBezTo>
                  <a:cubicBezTo>
                    <a:pt x="1229" y="2266"/>
                    <a:pt x="1251" y="2322"/>
                    <a:pt x="1342" y="2380"/>
                  </a:cubicBezTo>
                  <a:cubicBezTo>
                    <a:pt x="1433" y="2425"/>
                    <a:pt x="1547" y="2448"/>
                    <a:pt x="1672" y="2448"/>
                  </a:cubicBezTo>
                  <a:cubicBezTo>
                    <a:pt x="2126" y="2448"/>
                    <a:pt x="2695" y="2175"/>
                    <a:pt x="2717" y="2163"/>
                  </a:cubicBezTo>
                  <a:lnTo>
                    <a:pt x="3730" y="1822"/>
                  </a:lnTo>
                  <a:cubicBezTo>
                    <a:pt x="3900" y="1844"/>
                    <a:pt x="4072" y="1855"/>
                    <a:pt x="4243" y="1855"/>
                  </a:cubicBezTo>
                  <a:cubicBezTo>
                    <a:pt x="4699" y="1855"/>
                    <a:pt x="5152" y="1778"/>
                    <a:pt x="5582" y="1629"/>
                  </a:cubicBezTo>
                  <a:lnTo>
                    <a:pt x="8129" y="1675"/>
                  </a:lnTo>
                  <a:cubicBezTo>
                    <a:pt x="8152" y="1675"/>
                    <a:pt x="8174" y="1663"/>
                    <a:pt x="8186" y="1640"/>
                  </a:cubicBezTo>
                  <a:cubicBezTo>
                    <a:pt x="8197" y="1629"/>
                    <a:pt x="8197" y="1607"/>
                    <a:pt x="8197" y="1584"/>
                  </a:cubicBezTo>
                  <a:lnTo>
                    <a:pt x="7549" y="38"/>
                  </a:lnTo>
                  <a:cubicBezTo>
                    <a:pt x="7540" y="19"/>
                    <a:pt x="7523" y="0"/>
                    <a:pt x="74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7"/>
            <p:cNvSpPr/>
            <p:nvPr/>
          </p:nvSpPr>
          <p:spPr>
            <a:xfrm>
              <a:off x="5817695" y="3874600"/>
              <a:ext cx="101289" cy="160745"/>
            </a:xfrm>
            <a:custGeom>
              <a:avLst/>
              <a:gdLst/>
              <a:ahLst/>
              <a:cxnLst/>
              <a:rect l="l" t="t" r="r" b="b"/>
              <a:pathLst>
                <a:path w="1615" h="2563" extrusionOk="0">
                  <a:moveTo>
                    <a:pt x="853" y="1"/>
                  </a:moveTo>
                  <a:cubicBezTo>
                    <a:pt x="683" y="1"/>
                    <a:pt x="493" y="51"/>
                    <a:pt x="455" y="203"/>
                  </a:cubicBezTo>
                  <a:cubicBezTo>
                    <a:pt x="419" y="186"/>
                    <a:pt x="381" y="178"/>
                    <a:pt x="343" y="178"/>
                  </a:cubicBezTo>
                  <a:cubicBezTo>
                    <a:pt x="229" y="178"/>
                    <a:pt x="120" y="251"/>
                    <a:pt x="69" y="362"/>
                  </a:cubicBezTo>
                  <a:cubicBezTo>
                    <a:pt x="58" y="385"/>
                    <a:pt x="58" y="419"/>
                    <a:pt x="58" y="441"/>
                  </a:cubicBezTo>
                  <a:cubicBezTo>
                    <a:pt x="0" y="794"/>
                    <a:pt x="341" y="1113"/>
                    <a:pt x="228" y="2101"/>
                  </a:cubicBezTo>
                  <a:cubicBezTo>
                    <a:pt x="205" y="2249"/>
                    <a:pt x="273" y="2397"/>
                    <a:pt x="387" y="2477"/>
                  </a:cubicBezTo>
                  <a:cubicBezTo>
                    <a:pt x="467" y="2534"/>
                    <a:pt x="557" y="2562"/>
                    <a:pt x="648" y="2562"/>
                  </a:cubicBezTo>
                  <a:cubicBezTo>
                    <a:pt x="739" y="2562"/>
                    <a:pt x="830" y="2534"/>
                    <a:pt x="910" y="2477"/>
                  </a:cubicBezTo>
                  <a:cubicBezTo>
                    <a:pt x="967" y="2499"/>
                    <a:pt x="1026" y="2511"/>
                    <a:pt x="1084" y="2511"/>
                  </a:cubicBezTo>
                  <a:cubicBezTo>
                    <a:pt x="1202" y="2511"/>
                    <a:pt x="1315" y="2465"/>
                    <a:pt x="1399" y="2374"/>
                  </a:cubicBezTo>
                  <a:cubicBezTo>
                    <a:pt x="1604" y="2158"/>
                    <a:pt x="1615" y="249"/>
                    <a:pt x="1069" y="32"/>
                  </a:cubicBezTo>
                  <a:cubicBezTo>
                    <a:pt x="1016" y="13"/>
                    <a:pt x="937" y="1"/>
                    <a:pt x="853"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7"/>
            <p:cNvSpPr/>
            <p:nvPr/>
          </p:nvSpPr>
          <p:spPr>
            <a:xfrm>
              <a:off x="5815563" y="3870523"/>
              <a:ext cx="104864" cy="168710"/>
            </a:xfrm>
            <a:custGeom>
              <a:avLst/>
              <a:gdLst/>
              <a:ahLst/>
              <a:cxnLst/>
              <a:rect l="l" t="t" r="r" b="b"/>
              <a:pathLst>
                <a:path w="1672" h="2690" extrusionOk="0">
                  <a:moveTo>
                    <a:pt x="890" y="127"/>
                  </a:moveTo>
                  <a:cubicBezTo>
                    <a:pt x="967" y="127"/>
                    <a:pt x="1038" y="138"/>
                    <a:pt x="1080" y="154"/>
                  </a:cubicBezTo>
                  <a:cubicBezTo>
                    <a:pt x="1217" y="211"/>
                    <a:pt x="1330" y="415"/>
                    <a:pt x="1410" y="734"/>
                  </a:cubicBezTo>
                  <a:cubicBezTo>
                    <a:pt x="1570" y="1416"/>
                    <a:pt x="1490" y="2292"/>
                    <a:pt x="1399" y="2405"/>
                  </a:cubicBezTo>
                  <a:cubicBezTo>
                    <a:pt x="1322" y="2474"/>
                    <a:pt x="1220" y="2512"/>
                    <a:pt x="1116" y="2512"/>
                  </a:cubicBezTo>
                  <a:cubicBezTo>
                    <a:pt x="1066" y="2512"/>
                    <a:pt x="1015" y="2503"/>
                    <a:pt x="967" y="2484"/>
                  </a:cubicBezTo>
                  <a:cubicBezTo>
                    <a:pt x="955" y="2479"/>
                    <a:pt x="944" y="2476"/>
                    <a:pt x="934" y="2476"/>
                  </a:cubicBezTo>
                  <a:cubicBezTo>
                    <a:pt x="924" y="2476"/>
                    <a:pt x="916" y="2479"/>
                    <a:pt x="910" y="2484"/>
                  </a:cubicBezTo>
                  <a:cubicBezTo>
                    <a:pt x="840" y="2537"/>
                    <a:pt x="758" y="2563"/>
                    <a:pt x="676" y="2563"/>
                  </a:cubicBezTo>
                  <a:cubicBezTo>
                    <a:pt x="598" y="2563"/>
                    <a:pt x="522" y="2540"/>
                    <a:pt x="456" y="2496"/>
                  </a:cubicBezTo>
                  <a:cubicBezTo>
                    <a:pt x="353" y="2416"/>
                    <a:pt x="307" y="2303"/>
                    <a:pt x="319" y="2178"/>
                  </a:cubicBezTo>
                  <a:cubicBezTo>
                    <a:pt x="398" y="1552"/>
                    <a:pt x="285" y="1188"/>
                    <a:pt x="205" y="916"/>
                  </a:cubicBezTo>
                  <a:cubicBezTo>
                    <a:pt x="160" y="756"/>
                    <a:pt x="125" y="643"/>
                    <a:pt x="148" y="518"/>
                  </a:cubicBezTo>
                  <a:cubicBezTo>
                    <a:pt x="148" y="495"/>
                    <a:pt x="160" y="473"/>
                    <a:pt x="160" y="450"/>
                  </a:cubicBezTo>
                  <a:cubicBezTo>
                    <a:pt x="205" y="359"/>
                    <a:pt x="285" y="302"/>
                    <a:pt x="375" y="302"/>
                  </a:cubicBezTo>
                  <a:cubicBezTo>
                    <a:pt x="410" y="302"/>
                    <a:pt x="433" y="314"/>
                    <a:pt x="466" y="324"/>
                  </a:cubicBezTo>
                  <a:cubicBezTo>
                    <a:pt x="478" y="324"/>
                    <a:pt x="501" y="324"/>
                    <a:pt x="512" y="314"/>
                  </a:cubicBezTo>
                  <a:cubicBezTo>
                    <a:pt x="524" y="314"/>
                    <a:pt x="546" y="302"/>
                    <a:pt x="546" y="279"/>
                  </a:cubicBezTo>
                  <a:cubicBezTo>
                    <a:pt x="557" y="233"/>
                    <a:pt x="592" y="200"/>
                    <a:pt x="637" y="177"/>
                  </a:cubicBezTo>
                  <a:cubicBezTo>
                    <a:pt x="710" y="141"/>
                    <a:pt x="804" y="127"/>
                    <a:pt x="890" y="127"/>
                  </a:cubicBezTo>
                  <a:close/>
                  <a:moveTo>
                    <a:pt x="891" y="0"/>
                  </a:moveTo>
                  <a:cubicBezTo>
                    <a:pt x="788" y="0"/>
                    <a:pt x="678" y="20"/>
                    <a:pt x="592" y="63"/>
                  </a:cubicBezTo>
                  <a:cubicBezTo>
                    <a:pt x="524" y="97"/>
                    <a:pt x="478" y="143"/>
                    <a:pt x="456" y="188"/>
                  </a:cubicBezTo>
                  <a:cubicBezTo>
                    <a:pt x="432" y="183"/>
                    <a:pt x="408" y="181"/>
                    <a:pt x="384" y="181"/>
                  </a:cubicBezTo>
                  <a:cubicBezTo>
                    <a:pt x="239" y="181"/>
                    <a:pt x="105" y="268"/>
                    <a:pt x="46" y="404"/>
                  </a:cubicBezTo>
                  <a:cubicBezTo>
                    <a:pt x="34" y="438"/>
                    <a:pt x="24" y="473"/>
                    <a:pt x="24" y="495"/>
                  </a:cubicBezTo>
                  <a:cubicBezTo>
                    <a:pt x="1" y="643"/>
                    <a:pt x="46" y="779"/>
                    <a:pt x="92" y="950"/>
                  </a:cubicBezTo>
                  <a:cubicBezTo>
                    <a:pt x="171" y="1211"/>
                    <a:pt x="274" y="1564"/>
                    <a:pt x="194" y="2155"/>
                  </a:cubicBezTo>
                  <a:cubicBezTo>
                    <a:pt x="171" y="2325"/>
                    <a:pt x="251" y="2496"/>
                    <a:pt x="387" y="2598"/>
                  </a:cubicBezTo>
                  <a:cubicBezTo>
                    <a:pt x="478" y="2655"/>
                    <a:pt x="580" y="2689"/>
                    <a:pt x="683" y="2689"/>
                  </a:cubicBezTo>
                  <a:cubicBezTo>
                    <a:pt x="774" y="2689"/>
                    <a:pt x="865" y="2655"/>
                    <a:pt x="956" y="2610"/>
                  </a:cubicBezTo>
                  <a:cubicBezTo>
                    <a:pt x="1007" y="2626"/>
                    <a:pt x="1060" y="2634"/>
                    <a:pt x="1112" y="2634"/>
                  </a:cubicBezTo>
                  <a:cubicBezTo>
                    <a:pt x="1247" y="2634"/>
                    <a:pt x="1381" y="2583"/>
                    <a:pt x="1479" y="2484"/>
                  </a:cubicBezTo>
                  <a:cubicBezTo>
                    <a:pt x="1649" y="2303"/>
                    <a:pt x="1671" y="1325"/>
                    <a:pt x="1535" y="711"/>
                  </a:cubicBezTo>
                  <a:cubicBezTo>
                    <a:pt x="1444" y="336"/>
                    <a:pt x="1308" y="109"/>
                    <a:pt x="1126" y="41"/>
                  </a:cubicBezTo>
                  <a:cubicBezTo>
                    <a:pt x="1063" y="14"/>
                    <a:pt x="979" y="0"/>
                    <a:pt x="8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7"/>
            <p:cNvSpPr/>
            <p:nvPr/>
          </p:nvSpPr>
          <p:spPr>
            <a:xfrm>
              <a:off x="5836949" y="3970683"/>
              <a:ext cx="62090" cy="60711"/>
            </a:xfrm>
            <a:custGeom>
              <a:avLst/>
              <a:gdLst/>
              <a:ahLst/>
              <a:cxnLst/>
              <a:rect l="l" t="t" r="r" b="b"/>
              <a:pathLst>
                <a:path w="990" h="968" extrusionOk="0">
                  <a:moveTo>
                    <a:pt x="1" y="1"/>
                  </a:moveTo>
                  <a:lnTo>
                    <a:pt x="1" y="114"/>
                  </a:lnTo>
                  <a:cubicBezTo>
                    <a:pt x="80" y="69"/>
                    <a:pt x="160" y="35"/>
                    <a:pt x="228" y="1"/>
                  </a:cubicBezTo>
                  <a:close/>
                  <a:moveTo>
                    <a:pt x="898" y="615"/>
                  </a:moveTo>
                  <a:cubicBezTo>
                    <a:pt x="637" y="626"/>
                    <a:pt x="274" y="695"/>
                    <a:pt x="24" y="763"/>
                  </a:cubicBezTo>
                  <a:cubicBezTo>
                    <a:pt x="24" y="763"/>
                    <a:pt x="12" y="763"/>
                    <a:pt x="12" y="774"/>
                  </a:cubicBezTo>
                  <a:cubicBezTo>
                    <a:pt x="34" y="819"/>
                    <a:pt x="69" y="865"/>
                    <a:pt x="115" y="899"/>
                  </a:cubicBezTo>
                  <a:cubicBezTo>
                    <a:pt x="183" y="945"/>
                    <a:pt x="262" y="967"/>
                    <a:pt x="342" y="967"/>
                  </a:cubicBezTo>
                  <a:cubicBezTo>
                    <a:pt x="421" y="967"/>
                    <a:pt x="501" y="945"/>
                    <a:pt x="569" y="887"/>
                  </a:cubicBezTo>
                  <a:cubicBezTo>
                    <a:pt x="580" y="877"/>
                    <a:pt x="592" y="877"/>
                    <a:pt x="603" y="877"/>
                  </a:cubicBezTo>
                  <a:cubicBezTo>
                    <a:pt x="615" y="877"/>
                    <a:pt x="615" y="877"/>
                    <a:pt x="626" y="887"/>
                  </a:cubicBezTo>
                  <a:cubicBezTo>
                    <a:pt x="671" y="899"/>
                    <a:pt x="728" y="910"/>
                    <a:pt x="785" y="910"/>
                  </a:cubicBezTo>
                  <a:cubicBezTo>
                    <a:pt x="853" y="910"/>
                    <a:pt x="933" y="887"/>
                    <a:pt x="989" y="854"/>
                  </a:cubicBezTo>
                  <a:cubicBezTo>
                    <a:pt x="979" y="854"/>
                    <a:pt x="967" y="854"/>
                    <a:pt x="956" y="842"/>
                  </a:cubicBezTo>
                  <a:cubicBezTo>
                    <a:pt x="933" y="842"/>
                    <a:pt x="898" y="819"/>
                    <a:pt x="898" y="786"/>
                  </a:cubicBezTo>
                  <a:lnTo>
                    <a:pt x="898" y="615"/>
                  </a:lnTo>
                  <a:close/>
                </a:path>
              </a:pathLst>
            </a:custGeom>
            <a:solidFill>
              <a:srgbClr val="0A7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7"/>
            <p:cNvSpPr/>
            <p:nvPr/>
          </p:nvSpPr>
          <p:spPr>
            <a:xfrm>
              <a:off x="5829110" y="3970683"/>
              <a:ext cx="80655" cy="68550"/>
            </a:xfrm>
            <a:custGeom>
              <a:avLst/>
              <a:gdLst/>
              <a:ahLst/>
              <a:cxnLst/>
              <a:rect l="l" t="t" r="r" b="b"/>
              <a:pathLst>
                <a:path w="1286" h="1093" extrusionOk="0">
                  <a:moveTo>
                    <a:pt x="0" y="1"/>
                  </a:moveTo>
                  <a:cubicBezTo>
                    <a:pt x="0" y="58"/>
                    <a:pt x="0" y="114"/>
                    <a:pt x="12" y="172"/>
                  </a:cubicBezTo>
                  <a:cubicBezTo>
                    <a:pt x="46" y="149"/>
                    <a:pt x="91" y="126"/>
                    <a:pt x="126" y="114"/>
                  </a:cubicBezTo>
                  <a:lnTo>
                    <a:pt x="126" y="1"/>
                  </a:lnTo>
                  <a:close/>
                  <a:moveTo>
                    <a:pt x="137" y="774"/>
                  </a:moveTo>
                  <a:cubicBezTo>
                    <a:pt x="114" y="797"/>
                    <a:pt x="80" y="831"/>
                    <a:pt x="46" y="854"/>
                  </a:cubicBezTo>
                  <a:cubicBezTo>
                    <a:pt x="80" y="910"/>
                    <a:pt x="114" y="956"/>
                    <a:pt x="171" y="1001"/>
                  </a:cubicBezTo>
                  <a:cubicBezTo>
                    <a:pt x="262" y="1058"/>
                    <a:pt x="364" y="1092"/>
                    <a:pt x="467" y="1092"/>
                  </a:cubicBezTo>
                  <a:cubicBezTo>
                    <a:pt x="558" y="1092"/>
                    <a:pt x="649" y="1058"/>
                    <a:pt x="740" y="1013"/>
                  </a:cubicBezTo>
                  <a:cubicBezTo>
                    <a:pt x="796" y="1024"/>
                    <a:pt x="853" y="1036"/>
                    <a:pt x="910" y="1036"/>
                  </a:cubicBezTo>
                  <a:cubicBezTo>
                    <a:pt x="1035" y="1036"/>
                    <a:pt x="1160" y="990"/>
                    <a:pt x="1263" y="887"/>
                  </a:cubicBezTo>
                  <a:cubicBezTo>
                    <a:pt x="1274" y="877"/>
                    <a:pt x="1285" y="877"/>
                    <a:pt x="1285" y="865"/>
                  </a:cubicBezTo>
                  <a:cubicBezTo>
                    <a:pt x="1205" y="854"/>
                    <a:pt x="1149" y="854"/>
                    <a:pt x="1114" y="854"/>
                  </a:cubicBezTo>
                  <a:cubicBezTo>
                    <a:pt x="1058" y="887"/>
                    <a:pt x="978" y="910"/>
                    <a:pt x="910" y="910"/>
                  </a:cubicBezTo>
                  <a:cubicBezTo>
                    <a:pt x="853" y="910"/>
                    <a:pt x="796" y="899"/>
                    <a:pt x="751" y="887"/>
                  </a:cubicBezTo>
                  <a:cubicBezTo>
                    <a:pt x="740" y="877"/>
                    <a:pt x="740" y="877"/>
                    <a:pt x="728" y="877"/>
                  </a:cubicBezTo>
                  <a:cubicBezTo>
                    <a:pt x="717" y="877"/>
                    <a:pt x="705" y="877"/>
                    <a:pt x="694" y="887"/>
                  </a:cubicBezTo>
                  <a:cubicBezTo>
                    <a:pt x="626" y="945"/>
                    <a:pt x="546" y="967"/>
                    <a:pt x="467" y="967"/>
                  </a:cubicBezTo>
                  <a:cubicBezTo>
                    <a:pt x="387" y="967"/>
                    <a:pt x="308" y="945"/>
                    <a:pt x="240" y="899"/>
                  </a:cubicBezTo>
                  <a:cubicBezTo>
                    <a:pt x="194" y="865"/>
                    <a:pt x="159" y="819"/>
                    <a:pt x="137" y="774"/>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7"/>
            <p:cNvSpPr/>
            <p:nvPr/>
          </p:nvSpPr>
          <p:spPr>
            <a:xfrm>
              <a:off x="5856956" y="3903074"/>
              <a:ext cx="28536" cy="102669"/>
            </a:xfrm>
            <a:custGeom>
              <a:avLst/>
              <a:gdLst/>
              <a:ahLst/>
              <a:cxnLst/>
              <a:rect l="l" t="t" r="r" b="b"/>
              <a:pathLst>
                <a:path w="455" h="1637" extrusionOk="0">
                  <a:moveTo>
                    <a:pt x="70" y="1"/>
                  </a:moveTo>
                  <a:cubicBezTo>
                    <a:pt x="61" y="1"/>
                    <a:pt x="52" y="3"/>
                    <a:pt x="46" y="10"/>
                  </a:cubicBezTo>
                  <a:cubicBezTo>
                    <a:pt x="11" y="22"/>
                    <a:pt x="0" y="56"/>
                    <a:pt x="11" y="90"/>
                  </a:cubicBezTo>
                  <a:cubicBezTo>
                    <a:pt x="228" y="556"/>
                    <a:pt x="329" y="1056"/>
                    <a:pt x="329" y="1579"/>
                  </a:cubicBezTo>
                  <a:cubicBezTo>
                    <a:pt x="329" y="1613"/>
                    <a:pt x="364" y="1636"/>
                    <a:pt x="398" y="1636"/>
                  </a:cubicBezTo>
                  <a:cubicBezTo>
                    <a:pt x="432" y="1636"/>
                    <a:pt x="455" y="1613"/>
                    <a:pt x="455" y="1579"/>
                  </a:cubicBezTo>
                  <a:cubicBezTo>
                    <a:pt x="455" y="1045"/>
                    <a:pt x="341" y="522"/>
                    <a:pt x="125" y="33"/>
                  </a:cubicBezTo>
                  <a:cubicBezTo>
                    <a:pt x="117" y="17"/>
                    <a:pt x="92"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7"/>
            <p:cNvSpPr/>
            <p:nvPr/>
          </p:nvSpPr>
          <p:spPr>
            <a:xfrm>
              <a:off x="5897534" y="3336485"/>
              <a:ext cx="884944" cy="765467"/>
            </a:xfrm>
            <a:custGeom>
              <a:avLst/>
              <a:gdLst/>
              <a:ahLst/>
              <a:cxnLst/>
              <a:rect l="l" t="t" r="r" b="b"/>
              <a:pathLst>
                <a:path w="14110" h="12205" extrusionOk="0">
                  <a:moveTo>
                    <a:pt x="7554" y="1"/>
                  </a:moveTo>
                  <a:cubicBezTo>
                    <a:pt x="5680" y="1"/>
                    <a:pt x="4033" y="436"/>
                    <a:pt x="3059" y="836"/>
                  </a:cubicBezTo>
                  <a:lnTo>
                    <a:pt x="3014" y="848"/>
                  </a:lnTo>
                  <a:cubicBezTo>
                    <a:pt x="2843" y="927"/>
                    <a:pt x="2695" y="995"/>
                    <a:pt x="2570" y="1063"/>
                  </a:cubicBezTo>
                  <a:lnTo>
                    <a:pt x="2559" y="1063"/>
                  </a:lnTo>
                  <a:cubicBezTo>
                    <a:pt x="2445" y="1132"/>
                    <a:pt x="2332" y="1200"/>
                    <a:pt x="2218" y="1280"/>
                  </a:cubicBezTo>
                  <a:cubicBezTo>
                    <a:pt x="1820" y="1575"/>
                    <a:pt x="1513" y="1973"/>
                    <a:pt x="1342" y="2439"/>
                  </a:cubicBezTo>
                  <a:cubicBezTo>
                    <a:pt x="899" y="3667"/>
                    <a:pt x="865" y="8578"/>
                    <a:pt x="865" y="8578"/>
                  </a:cubicBezTo>
                  <a:cubicBezTo>
                    <a:pt x="865" y="8578"/>
                    <a:pt x="851" y="8564"/>
                    <a:pt x="800" y="8564"/>
                  </a:cubicBezTo>
                  <a:cubicBezTo>
                    <a:pt x="706" y="8564"/>
                    <a:pt x="488" y="8612"/>
                    <a:pt x="1" y="8885"/>
                  </a:cubicBezTo>
                  <a:lnTo>
                    <a:pt x="1" y="10898"/>
                  </a:lnTo>
                  <a:cubicBezTo>
                    <a:pt x="1" y="10898"/>
                    <a:pt x="373" y="10925"/>
                    <a:pt x="815" y="10925"/>
                  </a:cubicBezTo>
                  <a:cubicBezTo>
                    <a:pt x="1174" y="10925"/>
                    <a:pt x="1579" y="10907"/>
                    <a:pt x="1865" y="10840"/>
                  </a:cubicBezTo>
                  <a:lnTo>
                    <a:pt x="1865" y="10840"/>
                  </a:lnTo>
                  <a:lnTo>
                    <a:pt x="1809" y="12205"/>
                  </a:lnTo>
                  <a:lnTo>
                    <a:pt x="12392" y="12205"/>
                  </a:lnTo>
                  <a:cubicBezTo>
                    <a:pt x="12506" y="11375"/>
                    <a:pt x="12609" y="10613"/>
                    <a:pt x="12700" y="9920"/>
                  </a:cubicBezTo>
                  <a:cubicBezTo>
                    <a:pt x="13597" y="7680"/>
                    <a:pt x="14109" y="3917"/>
                    <a:pt x="14018" y="3155"/>
                  </a:cubicBezTo>
                  <a:cubicBezTo>
                    <a:pt x="13859" y="1836"/>
                    <a:pt x="11938" y="916"/>
                    <a:pt x="11699" y="813"/>
                  </a:cubicBezTo>
                  <a:cubicBezTo>
                    <a:pt x="10308" y="217"/>
                    <a:pt x="8875" y="1"/>
                    <a:pt x="7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7"/>
            <p:cNvSpPr/>
            <p:nvPr/>
          </p:nvSpPr>
          <p:spPr>
            <a:xfrm>
              <a:off x="6449386" y="3595633"/>
              <a:ext cx="132020" cy="283859"/>
            </a:xfrm>
            <a:custGeom>
              <a:avLst/>
              <a:gdLst/>
              <a:ahLst/>
              <a:cxnLst/>
              <a:rect l="l" t="t" r="r" b="b"/>
              <a:pathLst>
                <a:path w="2105" h="4526" extrusionOk="0">
                  <a:moveTo>
                    <a:pt x="2104" y="1"/>
                  </a:moveTo>
                  <a:cubicBezTo>
                    <a:pt x="1900" y="456"/>
                    <a:pt x="1400" y="1582"/>
                    <a:pt x="263" y="4060"/>
                  </a:cubicBezTo>
                  <a:cubicBezTo>
                    <a:pt x="183" y="4207"/>
                    <a:pt x="104" y="4344"/>
                    <a:pt x="1" y="4469"/>
                  </a:cubicBezTo>
                  <a:cubicBezTo>
                    <a:pt x="228" y="4446"/>
                    <a:pt x="410" y="4446"/>
                    <a:pt x="558" y="4446"/>
                  </a:cubicBezTo>
                  <a:cubicBezTo>
                    <a:pt x="888" y="4446"/>
                    <a:pt x="1047" y="4480"/>
                    <a:pt x="1127" y="4526"/>
                  </a:cubicBezTo>
                  <a:lnTo>
                    <a:pt x="210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7"/>
            <p:cNvSpPr/>
            <p:nvPr/>
          </p:nvSpPr>
          <p:spPr>
            <a:xfrm>
              <a:off x="6015193" y="4026313"/>
              <a:ext cx="663865" cy="71373"/>
            </a:xfrm>
            <a:custGeom>
              <a:avLst/>
              <a:gdLst/>
              <a:ahLst/>
              <a:cxnLst/>
              <a:rect l="l" t="t" r="r" b="b"/>
              <a:pathLst>
                <a:path w="10585" h="1138" extrusionOk="0">
                  <a:moveTo>
                    <a:pt x="899" y="0"/>
                  </a:moveTo>
                  <a:cubicBezTo>
                    <a:pt x="615" y="80"/>
                    <a:pt x="330" y="126"/>
                    <a:pt x="35" y="126"/>
                  </a:cubicBezTo>
                  <a:lnTo>
                    <a:pt x="1" y="1137"/>
                  </a:lnTo>
                  <a:lnTo>
                    <a:pt x="10460" y="1137"/>
                  </a:lnTo>
                  <a:cubicBezTo>
                    <a:pt x="10505" y="842"/>
                    <a:pt x="10539" y="546"/>
                    <a:pt x="10585" y="251"/>
                  </a:cubicBezTo>
                  <a:lnTo>
                    <a:pt x="10210" y="194"/>
                  </a:lnTo>
                  <a:cubicBezTo>
                    <a:pt x="10005" y="444"/>
                    <a:pt x="9801" y="603"/>
                    <a:pt x="9584" y="649"/>
                  </a:cubicBezTo>
                  <a:cubicBezTo>
                    <a:pt x="9175" y="751"/>
                    <a:pt x="8573" y="785"/>
                    <a:pt x="7891" y="785"/>
                  </a:cubicBezTo>
                  <a:cubicBezTo>
                    <a:pt x="6390" y="785"/>
                    <a:pt x="4537" y="603"/>
                    <a:pt x="3616" y="501"/>
                  </a:cubicBezTo>
                  <a:cubicBezTo>
                    <a:pt x="3536" y="558"/>
                    <a:pt x="3389" y="614"/>
                    <a:pt x="3241" y="614"/>
                  </a:cubicBezTo>
                  <a:cubicBezTo>
                    <a:pt x="3139" y="614"/>
                    <a:pt x="3036" y="581"/>
                    <a:pt x="2979" y="490"/>
                  </a:cubicBezTo>
                  <a:cubicBezTo>
                    <a:pt x="2934" y="535"/>
                    <a:pt x="2866" y="546"/>
                    <a:pt x="2809" y="546"/>
                  </a:cubicBezTo>
                  <a:cubicBezTo>
                    <a:pt x="2718" y="546"/>
                    <a:pt x="2627" y="512"/>
                    <a:pt x="2570" y="432"/>
                  </a:cubicBezTo>
                  <a:cubicBezTo>
                    <a:pt x="2558" y="410"/>
                    <a:pt x="2536" y="376"/>
                    <a:pt x="2536" y="353"/>
                  </a:cubicBezTo>
                  <a:cubicBezTo>
                    <a:pt x="2513" y="296"/>
                    <a:pt x="2502" y="251"/>
                    <a:pt x="2490" y="194"/>
                  </a:cubicBezTo>
                  <a:lnTo>
                    <a:pt x="89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7"/>
            <p:cNvSpPr/>
            <p:nvPr/>
          </p:nvSpPr>
          <p:spPr>
            <a:xfrm>
              <a:off x="5901172" y="3562205"/>
              <a:ext cx="129825" cy="455643"/>
            </a:xfrm>
            <a:custGeom>
              <a:avLst/>
              <a:gdLst/>
              <a:ahLst/>
              <a:cxnLst/>
              <a:rect l="l" t="t" r="r" b="b"/>
              <a:pathLst>
                <a:path w="2070" h="7265" extrusionOk="0">
                  <a:moveTo>
                    <a:pt x="2069" y="0"/>
                  </a:moveTo>
                  <a:lnTo>
                    <a:pt x="2069" y="0"/>
                  </a:lnTo>
                  <a:cubicBezTo>
                    <a:pt x="1466" y="159"/>
                    <a:pt x="1421" y="1307"/>
                    <a:pt x="1330" y="2387"/>
                  </a:cubicBezTo>
                  <a:cubicBezTo>
                    <a:pt x="1251" y="3297"/>
                    <a:pt x="1114" y="4184"/>
                    <a:pt x="920" y="5070"/>
                  </a:cubicBezTo>
                  <a:cubicBezTo>
                    <a:pt x="920" y="5070"/>
                    <a:pt x="909" y="5059"/>
                    <a:pt x="864" y="5048"/>
                  </a:cubicBezTo>
                  <a:lnTo>
                    <a:pt x="864" y="5048"/>
                  </a:lnTo>
                  <a:lnTo>
                    <a:pt x="898" y="5252"/>
                  </a:lnTo>
                  <a:lnTo>
                    <a:pt x="898" y="5331"/>
                  </a:lnTo>
                  <a:cubicBezTo>
                    <a:pt x="898" y="5468"/>
                    <a:pt x="841" y="5604"/>
                    <a:pt x="738" y="5695"/>
                  </a:cubicBezTo>
                  <a:cubicBezTo>
                    <a:pt x="728" y="5707"/>
                    <a:pt x="716" y="5718"/>
                    <a:pt x="693" y="5730"/>
                  </a:cubicBezTo>
                  <a:cubicBezTo>
                    <a:pt x="1069" y="5821"/>
                    <a:pt x="1341" y="5900"/>
                    <a:pt x="1398" y="5912"/>
                  </a:cubicBezTo>
                  <a:lnTo>
                    <a:pt x="1933" y="5912"/>
                  </a:lnTo>
                  <a:cubicBezTo>
                    <a:pt x="2034" y="4422"/>
                    <a:pt x="2024" y="1705"/>
                    <a:pt x="2069" y="0"/>
                  </a:cubicBezTo>
                  <a:close/>
                  <a:moveTo>
                    <a:pt x="0" y="7117"/>
                  </a:moveTo>
                  <a:lnTo>
                    <a:pt x="0" y="7241"/>
                  </a:lnTo>
                  <a:cubicBezTo>
                    <a:pt x="79" y="7241"/>
                    <a:pt x="238" y="7253"/>
                    <a:pt x="420" y="7264"/>
                  </a:cubicBezTo>
                  <a:cubicBezTo>
                    <a:pt x="341" y="7230"/>
                    <a:pt x="261" y="7185"/>
                    <a:pt x="182" y="7150"/>
                  </a:cubicBezTo>
                  <a:cubicBezTo>
                    <a:pt x="147" y="7128"/>
                    <a:pt x="79" y="7117"/>
                    <a:pt x="0" y="7117"/>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7"/>
            <p:cNvSpPr/>
            <p:nvPr/>
          </p:nvSpPr>
          <p:spPr>
            <a:xfrm>
              <a:off x="5893270" y="3332785"/>
              <a:ext cx="892721" cy="772742"/>
            </a:xfrm>
            <a:custGeom>
              <a:avLst/>
              <a:gdLst/>
              <a:ahLst/>
              <a:cxnLst/>
              <a:rect l="l" t="t" r="r" b="b"/>
              <a:pathLst>
                <a:path w="14234" h="12321" extrusionOk="0">
                  <a:moveTo>
                    <a:pt x="7603" y="123"/>
                  </a:moveTo>
                  <a:cubicBezTo>
                    <a:pt x="8956" y="123"/>
                    <a:pt x="10388" y="349"/>
                    <a:pt x="11745" y="930"/>
                  </a:cubicBezTo>
                  <a:cubicBezTo>
                    <a:pt x="12336" y="1180"/>
                    <a:pt x="13882" y="2089"/>
                    <a:pt x="14029" y="3214"/>
                  </a:cubicBezTo>
                  <a:cubicBezTo>
                    <a:pt x="14109" y="3954"/>
                    <a:pt x="13597" y="7728"/>
                    <a:pt x="12710" y="9956"/>
                  </a:cubicBezTo>
                  <a:lnTo>
                    <a:pt x="12710" y="9967"/>
                  </a:lnTo>
                  <a:cubicBezTo>
                    <a:pt x="12609" y="10684"/>
                    <a:pt x="12506" y="11434"/>
                    <a:pt x="12404" y="12195"/>
                  </a:cubicBezTo>
                  <a:lnTo>
                    <a:pt x="1945" y="12195"/>
                  </a:lnTo>
                  <a:lnTo>
                    <a:pt x="1990" y="10899"/>
                  </a:lnTo>
                  <a:cubicBezTo>
                    <a:pt x="1990" y="10877"/>
                    <a:pt x="1979" y="10866"/>
                    <a:pt x="1968" y="10854"/>
                  </a:cubicBezTo>
                  <a:cubicBezTo>
                    <a:pt x="1959" y="10846"/>
                    <a:pt x="1946" y="10838"/>
                    <a:pt x="1930" y="10838"/>
                  </a:cubicBezTo>
                  <a:cubicBezTo>
                    <a:pt x="1924" y="10838"/>
                    <a:pt x="1917" y="10839"/>
                    <a:pt x="1910" y="10843"/>
                  </a:cubicBezTo>
                  <a:cubicBezTo>
                    <a:pt x="1643" y="10905"/>
                    <a:pt x="1260" y="10922"/>
                    <a:pt x="912" y="10922"/>
                  </a:cubicBezTo>
                  <a:cubicBezTo>
                    <a:pt x="564" y="10922"/>
                    <a:pt x="251" y="10905"/>
                    <a:pt x="126" y="10899"/>
                  </a:cubicBezTo>
                  <a:lnTo>
                    <a:pt x="126" y="8978"/>
                  </a:lnTo>
                  <a:cubicBezTo>
                    <a:pt x="626" y="8706"/>
                    <a:pt x="819" y="8683"/>
                    <a:pt x="864" y="8683"/>
                  </a:cubicBezTo>
                  <a:lnTo>
                    <a:pt x="887" y="8683"/>
                  </a:lnTo>
                  <a:cubicBezTo>
                    <a:pt x="896" y="8691"/>
                    <a:pt x="915" y="8699"/>
                    <a:pt x="933" y="8699"/>
                  </a:cubicBezTo>
                  <a:cubicBezTo>
                    <a:pt x="941" y="8699"/>
                    <a:pt x="949" y="8697"/>
                    <a:pt x="955" y="8694"/>
                  </a:cubicBezTo>
                  <a:cubicBezTo>
                    <a:pt x="978" y="8683"/>
                    <a:pt x="990" y="8660"/>
                    <a:pt x="990" y="8637"/>
                  </a:cubicBezTo>
                  <a:cubicBezTo>
                    <a:pt x="990" y="8592"/>
                    <a:pt x="1035" y="3714"/>
                    <a:pt x="1478" y="2521"/>
                  </a:cubicBezTo>
                  <a:cubicBezTo>
                    <a:pt x="1638" y="2066"/>
                    <a:pt x="1933" y="1680"/>
                    <a:pt x="2331" y="1395"/>
                  </a:cubicBezTo>
                  <a:cubicBezTo>
                    <a:pt x="2433" y="1316"/>
                    <a:pt x="2547" y="1248"/>
                    <a:pt x="2661" y="1180"/>
                  </a:cubicBezTo>
                  <a:lnTo>
                    <a:pt x="2673" y="1168"/>
                  </a:lnTo>
                  <a:cubicBezTo>
                    <a:pt x="2786" y="1111"/>
                    <a:pt x="2934" y="1043"/>
                    <a:pt x="3105" y="975"/>
                  </a:cubicBezTo>
                  <a:lnTo>
                    <a:pt x="3150" y="952"/>
                  </a:lnTo>
                  <a:cubicBezTo>
                    <a:pt x="4295" y="488"/>
                    <a:pt x="5885" y="123"/>
                    <a:pt x="7603" y="123"/>
                  </a:cubicBezTo>
                  <a:close/>
                  <a:moveTo>
                    <a:pt x="7597" y="1"/>
                  </a:moveTo>
                  <a:cubicBezTo>
                    <a:pt x="5860" y="1"/>
                    <a:pt x="4255" y="368"/>
                    <a:pt x="3105" y="839"/>
                  </a:cubicBezTo>
                  <a:lnTo>
                    <a:pt x="3059" y="850"/>
                  </a:lnTo>
                  <a:cubicBezTo>
                    <a:pt x="2888" y="930"/>
                    <a:pt x="2729" y="998"/>
                    <a:pt x="2604" y="1066"/>
                  </a:cubicBezTo>
                  <a:lnTo>
                    <a:pt x="2593" y="1077"/>
                  </a:lnTo>
                  <a:cubicBezTo>
                    <a:pt x="2479" y="1134"/>
                    <a:pt x="2365" y="1213"/>
                    <a:pt x="2251" y="1293"/>
                  </a:cubicBezTo>
                  <a:cubicBezTo>
                    <a:pt x="1842" y="1589"/>
                    <a:pt x="1536" y="1998"/>
                    <a:pt x="1354" y="2476"/>
                  </a:cubicBezTo>
                  <a:cubicBezTo>
                    <a:pt x="933" y="3623"/>
                    <a:pt x="876" y="7910"/>
                    <a:pt x="864" y="8557"/>
                  </a:cubicBezTo>
                  <a:cubicBezTo>
                    <a:pt x="751" y="8557"/>
                    <a:pt x="513" y="8626"/>
                    <a:pt x="35" y="8888"/>
                  </a:cubicBezTo>
                  <a:cubicBezTo>
                    <a:pt x="23" y="8898"/>
                    <a:pt x="0" y="8921"/>
                    <a:pt x="0" y="8944"/>
                  </a:cubicBezTo>
                  <a:lnTo>
                    <a:pt x="0" y="10957"/>
                  </a:lnTo>
                  <a:cubicBezTo>
                    <a:pt x="0" y="10990"/>
                    <a:pt x="35" y="11013"/>
                    <a:pt x="58" y="11013"/>
                  </a:cubicBezTo>
                  <a:cubicBezTo>
                    <a:pt x="90" y="11020"/>
                    <a:pt x="466" y="11049"/>
                    <a:pt x="903" y="11049"/>
                  </a:cubicBezTo>
                  <a:cubicBezTo>
                    <a:pt x="1229" y="11049"/>
                    <a:pt x="1588" y="11033"/>
                    <a:pt x="1865" y="10979"/>
                  </a:cubicBezTo>
                  <a:lnTo>
                    <a:pt x="1865" y="10979"/>
                  </a:lnTo>
                  <a:lnTo>
                    <a:pt x="1819" y="12264"/>
                  </a:lnTo>
                  <a:cubicBezTo>
                    <a:pt x="1819" y="12275"/>
                    <a:pt x="1819" y="12286"/>
                    <a:pt x="1831" y="12309"/>
                  </a:cubicBezTo>
                  <a:cubicBezTo>
                    <a:pt x="1842" y="12321"/>
                    <a:pt x="1865" y="12321"/>
                    <a:pt x="1877" y="12321"/>
                  </a:cubicBezTo>
                  <a:lnTo>
                    <a:pt x="12460" y="12321"/>
                  </a:lnTo>
                  <a:cubicBezTo>
                    <a:pt x="12483" y="12321"/>
                    <a:pt x="12518" y="12298"/>
                    <a:pt x="12518" y="12275"/>
                  </a:cubicBezTo>
                  <a:cubicBezTo>
                    <a:pt x="12631" y="11490"/>
                    <a:pt x="12733" y="10729"/>
                    <a:pt x="12824" y="9990"/>
                  </a:cubicBezTo>
                  <a:cubicBezTo>
                    <a:pt x="13734" y="7705"/>
                    <a:pt x="14234" y="3965"/>
                    <a:pt x="14155" y="3203"/>
                  </a:cubicBezTo>
                  <a:cubicBezTo>
                    <a:pt x="13973" y="1771"/>
                    <a:pt x="11813" y="827"/>
                    <a:pt x="11790" y="816"/>
                  </a:cubicBezTo>
                  <a:cubicBezTo>
                    <a:pt x="10417" y="229"/>
                    <a:pt x="8966" y="1"/>
                    <a:pt x="75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7"/>
            <p:cNvSpPr/>
            <p:nvPr/>
          </p:nvSpPr>
          <p:spPr>
            <a:xfrm>
              <a:off x="6181332" y="3530784"/>
              <a:ext cx="603280" cy="544827"/>
            </a:xfrm>
            <a:custGeom>
              <a:avLst/>
              <a:gdLst/>
              <a:ahLst/>
              <a:cxnLst/>
              <a:rect l="l" t="t" r="r" b="b"/>
              <a:pathLst>
                <a:path w="9619" h="8687" extrusionOk="0">
                  <a:moveTo>
                    <a:pt x="9493" y="1"/>
                  </a:moveTo>
                  <a:cubicBezTo>
                    <a:pt x="9459" y="1"/>
                    <a:pt x="9425" y="24"/>
                    <a:pt x="9425" y="57"/>
                  </a:cubicBezTo>
                  <a:cubicBezTo>
                    <a:pt x="9425" y="80"/>
                    <a:pt x="9436" y="92"/>
                    <a:pt x="9436" y="115"/>
                  </a:cubicBezTo>
                  <a:lnTo>
                    <a:pt x="9436" y="160"/>
                  </a:lnTo>
                  <a:cubicBezTo>
                    <a:pt x="9493" y="1149"/>
                    <a:pt x="8959" y="4707"/>
                    <a:pt x="8117" y="6810"/>
                  </a:cubicBezTo>
                  <a:cubicBezTo>
                    <a:pt x="7731" y="7777"/>
                    <a:pt x="7311" y="8333"/>
                    <a:pt x="6912" y="8424"/>
                  </a:cubicBezTo>
                  <a:cubicBezTo>
                    <a:pt x="6514" y="8521"/>
                    <a:pt x="5915" y="8558"/>
                    <a:pt x="5241" y="8558"/>
                  </a:cubicBezTo>
                  <a:cubicBezTo>
                    <a:pt x="3375" y="8558"/>
                    <a:pt x="927" y="8279"/>
                    <a:pt x="501" y="8220"/>
                  </a:cubicBezTo>
                  <a:cubicBezTo>
                    <a:pt x="603" y="7583"/>
                    <a:pt x="490" y="6936"/>
                    <a:pt x="160" y="6378"/>
                  </a:cubicBezTo>
                  <a:cubicBezTo>
                    <a:pt x="1269" y="6113"/>
                    <a:pt x="3692" y="5596"/>
                    <a:pt x="4841" y="5596"/>
                  </a:cubicBezTo>
                  <a:cubicBezTo>
                    <a:pt x="5117" y="5596"/>
                    <a:pt x="5319" y="5625"/>
                    <a:pt x="5412" y="5696"/>
                  </a:cubicBezTo>
                  <a:cubicBezTo>
                    <a:pt x="5419" y="5709"/>
                    <a:pt x="5430" y="5715"/>
                    <a:pt x="5442" y="5715"/>
                  </a:cubicBezTo>
                  <a:cubicBezTo>
                    <a:pt x="5450" y="5715"/>
                    <a:pt x="5460" y="5712"/>
                    <a:pt x="5469" y="5708"/>
                  </a:cubicBezTo>
                  <a:cubicBezTo>
                    <a:pt x="5480" y="5708"/>
                    <a:pt x="5503" y="5685"/>
                    <a:pt x="5503" y="5662"/>
                  </a:cubicBezTo>
                  <a:lnTo>
                    <a:pt x="6560" y="762"/>
                  </a:lnTo>
                  <a:cubicBezTo>
                    <a:pt x="6571" y="728"/>
                    <a:pt x="6549" y="706"/>
                    <a:pt x="6515" y="694"/>
                  </a:cubicBezTo>
                  <a:cubicBezTo>
                    <a:pt x="6509" y="692"/>
                    <a:pt x="6503" y="691"/>
                    <a:pt x="6497" y="691"/>
                  </a:cubicBezTo>
                  <a:cubicBezTo>
                    <a:pt x="6470" y="691"/>
                    <a:pt x="6447" y="711"/>
                    <a:pt x="6447" y="739"/>
                  </a:cubicBezTo>
                  <a:lnTo>
                    <a:pt x="5401" y="5560"/>
                  </a:lnTo>
                  <a:cubicBezTo>
                    <a:pt x="5315" y="5519"/>
                    <a:pt x="5155" y="5477"/>
                    <a:pt x="4817" y="5477"/>
                  </a:cubicBezTo>
                  <a:cubicBezTo>
                    <a:pt x="4395" y="5477"/>
                    <a:pt x="3695" y="5543"/>
                    <a:pt x="2513" y="5764"/>
                  </a:cubicBezTo>
                  <a:cubicBezTo>
                    <a:pt x="1263" y="5992"/>
                    <a:pt x="58" y="6276"/>
                    <a:pt x="46" y="6287"/>
                  </a:cubicBezTo>
                  <a:cubicBezTo>
                    <a:pt x="35" y="6287"/>
                    <a:pt x="12" y="6299"/>
                    <a:pt x="12" y="6322"/>
                  </a:cubicBezTo>
                  <a:cubicBezTo>
                    <a:pt x="0" y="6344"/>
                    <a:pt x="0" y="6355"/>
                    <a:pt x="12" y="6378"/>
                  </a:cubicBezTo>
                  <a:cubicBezTo>
                    <a:pt x="364" y="6936"/>
                    <a:pt x="490" y="7618"/>
                    <a:pt x="364" y="8265"/>
                  </a:cubicBezTo>
                  <a:cubicBezTo>
                    <a:pt x="364" y="8288"/>
                    <a:pt x="364" y="8300"/>
                    <a:pt x="376" y="8311"/>
                  </a:cubicBezTo>
                  <a:cubicBezTo>
                    <a:pt x="387" y="8333"/>
                    <a:pt x="399" y="8333"/>
                    <a:pt x="421" y="8345"/>
                  </a:cubicBezTo>
                  <a:cubicBezTo>
                    <a:pt x="569" y="8356"/>
                    <a:pt x="3229" y="8686"/>
                    <a:pt x="5242" y="8686"/>
                  </a:cubicBezTo>
                  <a:cubicBezTo>
                    <a:pt x="5924" y="8686"/>
                    <a:pt x="6526" y="8652"/>
                    <a:pt x="6935" y="8550"/>
                  </a:cubicBezTo>
                  <a:cubicBezTo>
                    <a:pt x="7390" y="8436"/>
                    <a:pt x="7822" y="7868"/>
                    <a:pt x="8231" y="6856"/>
                  </a:cubicBezTo>
                  <a:cubicBezTo>
                    <a:pt x="9084" y="4730"/>
                    <a:pt x="9618" y="1149"/>
                    <a:pt x="9562" y="160"/>
                  </a:cubicBezTo>
                  <a:lnTo>
                    <a:pt x="9562" y="103"/>
                  </a:lnTo>
                  <a:cubicBezTo>
                    <a:pt x="9550" y="92"/>
                    <a:pt x="9550" y="69"/>
                    <a:pt x="9550" y="57"/>
                  </a:cubicBezTo>
                  <a:cubicBezTo>
                    <a:pt x="9550" y="24"/>
                    <a:pt x="9527" y="1"/>
                    <a:pt x="94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7"/>
            <p:cNvSpPr/>
            <p:nvPr/>
          </p:nvSpPr>
          <p:spPr>
            <a:xfrm>
              <a:off x="6539261" y="3898432"/>
              <a:ext cx="62090" cy="53122"/>
            </a:xfrm>
            <a:custGeom>
              <a:avLst/>
              <a:gdLst/>
              <a:ahLst/>
              <a:cxnLst/>
              <a:rect l="l" t="t" r="r" b="b"/>
              <a:pathLst>
                <a:path w="990" h="847" extrusionOk="0">
                  <a:moveTo>
                    <a:pt x="71" y="0"/>
                  </a:moveTo>
                  <a:cubicBezTo>
                    <a:pt x="51" y="0"/>
                    <a:pt x="29" y="11"/>
                    <a:pt x="12" y="28"/>
                  </a:cubicBezTo>
                  <a:cubicBezTo>
                    <a:pt x="0" y="61"/>
                    <a:pt x="12" y="96"/>
                    <a:pt x="46" y="119"/>
                  </a:cubicBezTo>
                  <a:cubicBezTo>
                    <a:pt x="376" y="278"/>
                    <a:pt x="660" y="516"/>
                    <a:pt x="864" y="823"/>
                  </a:cubicBezTo>
                  <a:cubicBezTo>
                    <a:pt x="876" y="834"/>
                    <a:pt x="899" y="846"/>
                    <a:pt x="922" y="846"/>
                  </a:cubicBezTo>
                  <a:cubicBezTo>
                    <a:pt x="933" y="846"/>
                    <a:pt x="944" y="846"/>
                    <a:pt x="955" y="834"/>
                  </a:cubicBezTo>
                  <a:cubicBezTo>
                    <a:pt x="978" y="812"/>
                    <a:pt x="990" y="778"/>
                    <a:pt x="967" y="743"/>
                  </a:cubicBezTo>
                  <a:cubicBezTo>
                    <a:pt x="751" y="425"/>
                    <a:pt x="444" y="175"/>
                    <a:pt x="91" y="5"/>
                  </a:cubicBezTo>
                  <a:cubicBezTo>
                    <a:pt x="85" y="2"/>
                    <a:pt x="78" y="0"/>
                    <a:pt x="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7"/>
            <p:cNvSpPr/>
            <p:nvPr/>
          </p:nvSpPr>
          <p:spPr>
            <a:xfrm>
              <a:off x="5681535" y="3911728"/>
              <a:ext cx="99156" cy="109881"/>
            </a:xfrm>
            <a:custGeom>
              <a:avLst/>
              <a:gdLst/>
              <a:ahLst/>
              <a:cxnLst/>
              <a:rect l="l" t="t" r="r" b="b"/>
              <a:pathLst>
                <a:path w="1581" h="1752" extrusionOk="0">
                  <a:moveTo>
                    <a:pt x="1359" y="0"/>
                  </a:moveTo>
                  <a:cubicBezTo>
                    <a:pt x="1221" y="0"/>
                    <a:pt x="1052" y="26"/>
                    <a:pt x="955" y="134"/>
                  </a:cubicBezTo>
                  <a:cubicBezTo>
                    <a:pt x="774" y="339"/>
                    <a:pt x="1" y="1498"/>
                    <a:pt x="262" y="1726"/>
                  </a:cubicBezTo>
                  <a:cubicBezTo>
                    <a:pt x="283" y="1743"/>
                    <a:pt x="306" y="1751"/>
                    <a:pt x="330" y="1751"/>
                  </a:cubicBezTo>
                  <a:cubicBezTo>
                    <a:pt x="607" y="1751"/>
                    <a:pt x="1057" y="725"/>
                    <a:pt x="1057" y="725"/>
                  </a:cubicBezTo>
                  <a:lnTo>
                    <a:pt x="1580" y="20"/>
                  </a:lnTo>
                  <a:cubicBezTo>
                    <a:pt x="1580" y="20"/>
                    <a:pt x="1482" y="0"/>
                    <a:pt x="13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7"/>
            <p:cNvSpPr/>
            <p:nvPr/>
          </p:nvSpPr>
          <p:spPr>
            <a:xfrm>
              <a:off x="5688685" y="3907965"/>
              <a:ext cx="96271" cy="117721"/>
            </a:xfrm>
            <a:custGeom>
              <a:avLst/>
              <a:gdLst/>
              <a:ahLst/>
              <a:cxnLst/>
              <a:rect l="l" t="t" r="r" b="b"/>
              <a:pathLst>
                <a:path w="1535" h="1877" extrusionOk="0">
                  <a:moveTo>
                    <a:pt x="1353" y="126"/>
                  </a:moveTo>
                  <a:lnTo>
                    <a:pt x="887" y="751"/>
                  </a:lnTo>
                  <a:lnTo>
                    <a:pt x="887" y="762"/>
                  </a:lnTo>
                  <a:cubicBezTo>
                    <a:pt x="728" y="1114"/>
                    <a:pt x="409" y="1706"/>
                    <a:pt x="228" y="1751"/>
                  </a:cubicBezTo>
                  <a:cubicBezTo>
                    <a:pt x="205" y="1751"/>
                    <a:pt x="193" y="1751"/>
                    <a:pt x="182" y="1740"/>
                  </a:cubicBezTo>
                  <a:cubicBezTo>
                    <a:pt x="170" y="1717"/>
                    <a:pt x="159" y="1695"/>
                    <a:pt x="148" y="1660"/>
                  </a:cubicBezTo>
                  <a:cubicBezTo>
                    <a:pt x="125" y="1308"/>
                    <a:pt x="728" y="410"/>
                    <a:pt x="887" y="228"/>
                  </a:cubicBezTo>
                  <a:cubicBezTo>
                    <a:pt x="966" y="149"/>
                    <a:pt x="1114" y="126"/>
                    <a:pt x="1239" y="126"/>
                  </a:cubicBezTo>
                  <a:close/>
                  <a:moveTo>
                    <a:pt x="1224" y="0"/>
                  </a:moveTo>
                  <a:cubicBezTo>
                    <a:pt x="1076" y="0"/>
                    <a:pt x="898" y="29"/>
                    <a:pt x="796" y="149"/>
                  </a:cubicBezTo>
                  <a:cubicBezTo>
                    <a:pt x="637" y="319"/>
                    <a:pt x="0" y="1263"/>
                    <a:pt x="34" y="1660"/>
                  </a:cubicBezTo>
                  <a:cubicBezTo>
                    <a:pt x="34" y="1740"/>
                    <a:pt x="57" y="1797"/>
                    <a:pt x="102" y="1831"/>
                  </a:cubicBezTo>
                  <a:cubicBezTo>
                    <a:pt x="137" y="1854"/>
                    <a:pt x="170" y="1877"/>
                    <a:pt x="216" y="1877"/>
                  </a:cubicBezTo>
                  <a:cubicBezTo>
                    <a:pt x="228" y="1877"/>
                    <a:pt x="238" y="1865"/>
                    <a:pt x="261" y="1865"/>
                  </a:cubicBezTo>
                  <a:cubicBezTo>
                    <a:pt x="546" y="1797"/>
                    <a:pt x="932" y="944"/>
                    <a:pt x="989" y="819"/>
                  </a:cubicBezTo>
                  <a:lnTo>
                    <a:pt x="1512" y="114"/>
                  </a:lnTo>
                  <a:cubicBezTo>
                    <a:pt x="1524" y="103"/>
                    <a:pt x="1534" y="80"/>
                    <a:pt x="1524" y="58"/>
                  </a:cubicBezTo>
                  <a:cubicBezTo>
                    <a:pt x="1512" y="46"/>
                    <a:pt x="1501" y="23"/>
                    <a:pt x="1478" y="23"/>
                  </a:cubicBezTo>
                  <a:cubicBezTo>
                    <a:pt x="1467" y="23"/>
                    <a:pt x="1357" y="0"/>
                    <a:pt x="12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7"/>
            <p:cNvSpPr/>
            <p:nvPr/>
          </p:nvSpPr>
          <p:spPr>
            <a:xfrm>
              <a:off x="5668678" y="3907213"/>
              <a:ext cx="168334" cy="130578"/>
            </a:xfrm>
            <a:custGeom>
              <a:avLst/>
              <a:gdLst/>
              <a:ahLst/>
              <a:cxnLst/>
              <a:rect l="l" t="t" r="r" b="b"/>
              <a:pathLst>
                <a:path w="2684" h="2082" extrusionOk="0">
                  <a:moveTo>
                    <a:pt x="2026" y="1"/>
                  </a:moveTo>
                  <a:cubicBezTo>
                    <a:pt x="1792" y="1"/>
                    <a:pt x="1562" y="37"/>
                    <a:pt x="1467" y="161"/>
                  </a:cubicBezTo>
                  <a:cubicBezTo>
                    <a:pt x="1240" y="467"/>
                    <a:pt x="1" y="2025"/>
                    <a:pt x="774" y="2081"/>
                  </a:cubicBezTo>
                  <a:lnTo>
                    <a:pt x="2013" y="683"/>
                  </a:lnTo>
                  <a:lnTo>
                    <a:pt x="2684" y="70"/>
                  </a:lnTo>
                  <a:cubicBezTo>
                    <a:pt x="2684" y="70"/>
                    <a:pt x="2350" y="1"/>
                    <a:pt x="20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7"/>
            <p:cNvSpPr/>
            <p:nvPr/>
          </p:nvSpPr>
          <p:spPr>
            <a:xfrm>
              <a:off x="5689375" y="3903136"/>
              <a:ext cx="151212" cy="138229"/>
            </a:xfrm>
            <a:custGeom>
              <a:avLst/>
              <a:gdLst/>
              <a:ahLst/>
              <a:cxnLst/>
              <a:rect l="l" t="t" r="r" b="b"/>
              <a:pathLst>
                <a:path w="2411" h="2204" extrusionOk="0">
                  <a:moveTo>
                    <a:pt x="1683" y="123"/>
                  </a:moveTo>
                  <a:cubicBezTo>
                    <a:pt x="1876" y="123"/>
                    <a:pt x="2069" y="145"/>
                    <a:pt x="2217" y="180"/>
                  </a:cubicBezTo>
                  <a:lnTo>
                    <a:pt x="1626" y="714"/>
                  </a:lnTo>
                  <a:lnTo>
                    <a:pt x="421" y="2078"/>
                  </a:lnTo>
                  <a:cubicBezTo>
                    <a:pt x="308" y="2067"/>
                    <a:pt x="285" y="2010"/>
                    <a:pt x="273" y="1987"/>
                  </a:cubicBezTo>
                  <a:cubicBezTo>
                    <a:pt x="171" y="1772"/>
                    <a:pt x="467" y="1214"/>
                    <a:pt x="1126" y="339"/>
                  </a:cubicBezTo>
                  <a:lnTo>
                    <a:pt x="1182" y="259"/>
                  </a:lnTo>
                  <a:cubicBezTo>
                    <a:pt x="1262" y="157"/>
                    <a:pt x="1467" y="123"/>
                    <a:pt x="1683" y="123"/>
                  </a:cubicBezTo>
                  <a:close/>
                  <a:moveTo>
                    <a:pt x="1695" y="1"/>
                  </a:moveTo>
                  <a:cubicBezTo>
                    <a:pt x="1446" y="1"/>
                    <a:pt x="1199" y="43"/>
                    <a:pt x="1091" y="191"/>
                  </a:cubicBezTo>
                  <a:lnTo>
                    <a:pt x="1035" y="259"/>
                  </a:lnTo>
                  <a:cubicBezTo>
                    <a:pt x="546" y="908"/>
                    <a:pt x="0" y="1692"/>
                    <a:pt x="159" y="2044"/>
                  </a:cubicBezTo>
                  <a:cubicBezTo>
                    <a:pt x="205" y="2135"/>
                    <a:pt x="296" y="2192"/>
                    <a:pt x="444" y="2204"/>
                  </a:cubicBezTo>
                  <a:cubicBezTo>
                    <a:pt x="467" y="2204"/>
                    <a:pt x="478" y="2192"/>
                    <a:pt x="489" y="2181"/>
                  </a:cubicBezTo>
                  <a:lnTo>
                    <a:pt x="1717" y="794"/>
                  </a:lnTo>
                  <a:lnTo>
                    <a:pt x="2387" y="180"/>
                  </a:lnTo>
                  <a:cubicBezTo>
                    <a:pt x="2410" y="168"/>
                    <a:pt x="2410" y="145"/>
                    <a:pt x="2410" y="123"/>
                  </a:cubicBezTo>
                  <a:cubicBezTo>
                    <a:pt x="2399" y="100"/>
                    <a:pt x="2387" y="77"/>
                    <a:pt x="2365" y="77"/>
                  </a:cubicBezTo>
                  <a:cubicBezTo>
                    <a:pt x="2309" y="65"/>
                    <a:pt x="2000" y="1"/>
                    <a:pt x="16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7"/>
            <p:cNvSpPr/>
            <p:nvPr/>
          </p:nvSpPr>
          <p:spPr>
            <a:xfrm>
              <a:off x="5756357" y="3980655"/>
              <a:ext cx="220452" cy="82850"/>
            </a:xfrm>
            <a:custGeom>
              <a:avLst/>
              <a:gdLst/>
              <a:ahLst/>
              <a:cxnLst/>
              <a:rect l="l" t="t" r="r" b="b"/>
              <a:pathLst>
                <a:path w="3515" h="1321" extrusionOk="0">
                  <a:moveTo>
                    <a:pt x="2593" y="1"/>
                  </a:moveTo>
                  <a:lnTo>
                    <a:pt x="1933" y="274"/>
                  </a:lnTo>
                  <a:cubicBezTo>
                    <a:pt x="1933" y="274"/>
                    <a:pt x="1" y="1059"/>
                    <a:pt x="455" y="1274"/>
                  </a:cubicBezTo>
                  <a:cubicBezTo>
                    <a:pt x="528" y="1307"/>
                    <a:pt x="608" y="1321"/>
                    <a:pt x="693" y="1321"/>
                  </a:cubicBezTo>
                  <a:cubicBezTo>
                    <a:pt x="1144" y="1321"/>
                    <a:pt x="1737" y="932"/>
                    <a:pt x="2082" y="865"/>
                  </a:cubicBezTo>
                  <a:cubicBezTo>
                    <a:pt x="2502" y="786"/>
                    <a:pt x="3514" y="558"/>
                    <a:pt x="3514" y="558"/>
                  </a:cubicBezTo>
                  <a:lnTo>
                    <a:pt x="2593"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7"/>
            <p:cNvSpPr/>
            <p:nvPr/>
          </p:nvSpPr>
          <p:spPr>
            <a:xfrm>
              <a:off x="5776364" y="3977143"/>
              <a:ext cx="204710" cy="89874"/>
            </a:xfrm>
            <a:custGeom>
              <a:avLst/>
              <a:gdLst/>
              <a:ahLst/>
              <a:cxnLst/>
              <a:rect l="l" t="t" r="r" b="b"/>
              <a:pathLst>
                <a:path w="3264" h="1433" extrusionOk="0">
                  <a:moveTo>
                    <a:pt x="2274" y="125"/>
                  </a:moveTo>
                  <a:lnTo>
                    <a:pt x="3036" y="592"/>
                  </a:lnTo>
                  <a:cubicBezTo>
                    <a:pt x="2740" y="660"/>
                    <a:pt x="2069" y="796"/>
                    <a:pt x="1751" y="864"/>
                  </a:cubicBezTo>
                  <a:cubicBezTo>
                    <a:pt x="1614" y="887"/>
                    <a:pt x="1432" y="966"/>
                    <a:pt x="1251" y="1046"/>
                  </a:cubicBezTo>
                  <a:cubicBezTo>
                    <a:pt x="953" y="1177"/>
                    <a:pt x="636" y="1315"/>
                    <a:pt x="376" y="1315"/>
                  </a:cubicBezTo>
                  <a:cubicBezTo>
                    <a:pt x="298" y="1315"/>
                    <a:pt x="225" y="1303"/>
                    <a:pt x="159" y="1274"/>
                  </a:cubicBezTo>
                  <a:cubicBezTo>
                    <a:pt x="148" y="1262"/>
                    <a:pt x="126" y="1251"/>
                    <a:pt x="126" y="1239"/>
                  </a:cubicBezTo>
                  <a:cubicBezTo>
                    <a:pt x="136" y="1092"/>
                    <a:pt x="910" y="683"/>
                    <a:pt x="1637" y="387"/>
                  </a:cubicBezTo>
                  <a:lnTo>
                    <a:pt x="2274" y="125"/>
                  </a:lnTo>
                  <a:close/>
                  <a:moveTo>
                    <a:pt x="2251" y="0"/>
                  </a:moveTo>
                  <a:lnTo>
                    <a:pt x="1592" y="273"/>
                  </a:lnTo>
                  <a:cubicBezTo>
                    <a:pt x="1217" y="421"/>
                    <a:pt x="12" y="933"/>
                    <a:pt x="0" y="1239"/>
                  </a:cubicBezTo>
                  <a:cubicBezTo>
                    <a:pt x="0" y="1285"/>
                    <a:pt x="23" y="1342"/>
                    <a:pt x="114" y="1376"/>
                  </a:cubicBezTo>
                  <a:cubicBezTo>
                    <a:pt x="194" y="1421"/>
                    <a:pt x="285" y="1433"/>
                    <a:pt x="387" y="1433"/>
                  </a:cubicBezTo>
                  <a:cubicBezTo>
                    <a:pt x="671" y="1433"/>
                    <a:pt x="1000" y="1296"/>
                    <a:pt x="1296" y="1160"/>
                  </a:cubicBezTo>
                  <a:cubicBezTo>
                    <a:pt x="1478" y="1080"/>
                    <a:pt x="1649" y="1012"/>
                    <a:pt x="1785" y="978"/>
                  </a:cubicBezTo>
                  <a:cubicBezTo>
                    <a:pt x="2183" y="898"/>
                    <a:pt x="3195" y="683"/>
                    <a:pt x="3206" y="683"/>
                  </a:cubicBezTo>
                  <a:cubicBezTo>
                    <a:pt x="3241" y="671"/>
                    <a:pt x="3251" y="660"/>
                    <a:pt x="3263" y="625"/>
                  </a:cubicBezTo>
                  <a:cubicBezTo>
                    <a:pt x="3263" y="603"/>
                    <a:pt x="3251" y="580"/>
                    <a:pt x="3229" y="569"/>
                  </a:cubicBezTo>
                  <a:lnTo>
                    <a:pt x="2308" y="11"/>
                  </a:lnTo>
                  <a:cubicBezTo>
                    <a:pt x="2296" y="0"/>
                    <a:pt x="2274" y="0"/>
                    <a:pt x="22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7"/>
            <p:cNvSpPr/>
            <p:nvPr/>
          </p:nvSpPr>
          <p:spPr>
            <a:xfrm>
              <a:off x="6024475" y="3557877"/>
              <a:ext cx="10787" cy="80592"/>
            </a:xfrm>
            <a:custGeom>
              <a:avLst/>
              <a:gdLst/>
              <a:ahLst/>
              <a:cxnLst/>
              <a:rect l="l" t="t" r="r" b="b"/>
              <a:pathLst>
                <a:path w="172" h="1285" extrusionOk="0">
                  <a:moveTo>
                    <a:pt x="114" y="1"/>
                  </a:moveTo>
                  <a:cubicBezTo>
                    <a:pt x="80" y="1"/>
                    <a:pt x="46" y="24"/>
                    <a:pt x="46" y="57"/>
                  </a:cubicBezTo>
                  <a:lnTo>
                    <a:pt x="0" y="1217"/>
                  </a:lnTo>
                  <a:cubicBezTo>
                    <a:pt x="0" y="1251"/>
                    <a:pt x="23" y="1285"/>
                    <a:pt x="58" y="1285"/>
                  </a:cubicBezTo>
                  <a:lnTo>
                    <a:pt x="68" y="1285"/>
                  </a:lnTo>
                  <a:cubicBezTo>
                    <a:pt x="103" y="1285"/>
                    <a:pt x="126" y="1262"/>
                    <a:pt x="126" y="1229"/>
                  </a:cubicBezTo>
                  <a:lnTo>
                    <a:pt x="171" y="69"/>
                  </a:lnTo>
                  <a:cubicBezTo>
                    <a:pt x="171" y="34"/>
                    <a:pt x="149" y="1"/>
                    <a:pt x="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7"/>
            <p:cNvSpPr/>
            <p:nvPr/>
          </p:nvSpPr>
          <p:spPr>
            <a:xfrm>
              <a:off x="6006663" y="3663431"/>
              <a:ext cx="24334" cy="442096"/>
            </a:xfrm>
            <a:custGeom>
              <a:avLst/>
              <a:gdLst/>
              <a:ahLst/>
              <a:cxnLst/>
              <a:rect l="l" t="t" r="r" b="b"/>
              <a:pathLst>
                <a:path w="388" h="7049" extrusionOk="0">
                  <a:moveTo>
                    <a:pt x="330" y="0"/>
                  </a:moveTo>
                  <a:cubicBezTo>
                    <a:pt x="296" y="0"/>
                    <a:pt x="262" y="34"/>
                    <a:pt x="262" y="69"/>
                  </a:cubicBezTo>
                  <a:cubicBezTo>
                    <a:pt x="262" y="114"/>
                    <a:pt x="193" y="4684"/>
                    <a:pt x="11" y="6981"/>
                  </a:cubicBezTo>
                  <a:cubicBezTo>
                    <a:pt x="1" y="7014"/>
                    <a:pt x="34" y="7049"/>
                    <a:pt x="69" y="7049"/>
                  </a:cubicBezTo>
                  <a:cubicBezTo>
                    <a:pt x="102" y="7049"/>
                    <a:pt x="125" y="7026"/>
                    <a:pt x="137" y="6992"/>
                  </a:cubicBezTo>
                  <a:cubicBezTo>
                    <a:pt x="319" y="4684"/>
                    <a:pt x="387" y="114"/>
                    <a:pt x="387" y="69"/>
                  </a:cubicBezTo>
                  <a:cubicBezTo>
                    <a:pt x="387" y="34"/>
                    <a:pt x="364" y="0"/>
                    <a:pt x="3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7"/>
            <p:cNvSpPr/>
            <p:nvPr/>
          </p:nvSpPr>
          <p:spPr>
            <a:xfrm>
              <a:off x="5700099" y="3910600"/>
              <a:ext cx="539057" cy="140550"/>
            </a:xfrm>
            <a:custGeom>
              <a:avLst/>
              <a:gdLst/>
              <a:ahLst/>
              <a:cxnLst/>
              <a:rect l="l" t="t" r="r" b="b"/>
              <a:pathLst>
                <a:path w="8595" h="2241" extrusionOk="0">
                  <a:moveTo>
                    <a:pt x="2226" y="1"/>
                  </a:moveTo>
                  <a:cubicBezTo>
                    <a:pt x="1853" y="1"/>
                    <a:pt x="1548" y="65"/>
                    <a:pt x="1421" y="243"/>
                  </a:cubicBezTo>
                  <a:cubicBezTo>
                    <a:pt x="966" y="880"/>
                    <a:pt x="0" y="1845"/>
                    <a:pt x="273" y="2027"/>
                  </a:cubicBezTo>
                  <a:cubicBezTo>
                    <a:pt x="290" y="2038"/>
                    <a:pt x="310" y="2043"/>
                    <a:pt x="333" y="2043"/>
                  </a:cubicBezTo>
                  <a:cubicBezTo>
                    <a:pt x="682" y="2043"/>
                    <a:pt x="1694" y="890"/>
                    <a:pt x="1694" y="890"/>
                  </a:cubicBezTo>
                  <a:lnTo>
                    <a:pt x="2694" y="902"/>
                  </a:lnTo>
                  <a:cubicBezTo>
                    <a:pt x="2694" y="902"/>
                    <a:pt x="1853" y="1266"/>
                    <a:pt x="1671" y="1448"/>
                  </a:cubicBezTo>
                  <a:cubicBezTo>
                    <a:pt x="1489" y="1630"/>
                    <a:pt x="1091" y="2141"/>
                    <a:pt x="1296" y="2232"/>
                  </a:cubicBezTo>
                  <a:cubicBezTo>
                    <a:pt x="1309" y="2238"/>
                    <a:pt x="1324" y="2241"/>
                    <a:pt x="1341" y="2241"/>
                  </a:cubicBezTo>
                  <a:cubicBezTo>
                    <a:pt x="1584" y="2241"/>
                    <a:pt x="2171" y="1664"/>
                    <a:pt x="2171" y="1664"/>
                  </a:cubicBezTo>
                  <a:cubicBezTo>
                    <a:pt x="2171" y="1664"/>
                    <a:pt x="2810" y="1504"/>
                    <a:pt x="3189" y="1504"/>
                  </a:cubicBezTo>
                  <a:cubicBezTo>
                    <a:pt x="3284" y="1504"/>
                    <a:pt x="3363" y="1514"/>
                    <a:pt x="3411" y="1539"/>
                  </a:cubicBezTo>
                  <a:cubicBezTo>
                    <a:pt x="3899" y="1790"/>
                    <a:pt x="4438" y="1915"/>
                    <a:pt x="4981" y="1915"/>
                  </a:cubicBezTo>
                  <a:cubicBezTo>
                    <a:pt x="5296" y="1915"/>
                    <a:pt x="5613" y="1873"/>
                    <a:pt x="5923" y="1789"/>
                  </a:cubicBezTo>
                  <a:lnTo>
                    <a:pt x="8595" y="2118"/>
                  </a:lnTo>
                  <a:lnTo>
                    <a:pt x="8105" y="425"/>
                  </a:lnTo>
                  <a:lnTo>
                    <a:pt x="4593" y="425"/>
                  </a:lnTo>
                  <a:cubicBezTo>
                    <a:pt x="4593" y="425"/>
                    <a:pt x="3184" y="1"/>
                    <a:pt x="22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7"/>
            <p:cNvSpPr/>
            <p:nvPr/>
          </p:nvSpPr>
          <p:spPr>
            <a:xfrm>
              <a:off x="5708629" y="3906711"/>
              <a:ext cx="534792" cy="148201"/>
            </a:xfrm>
            <a:custGeom>
              <a:avLst/>
              <a:gdLst/>
              <a:ahLst/>
              <a:cxnLst/>
              <a:rect l="l" t="t" r="r" b="b"/>
              <a:pathLst>
                <a:path w="8527" h="2363" extrusionOk="0">
                  <a:moveTo>
                    <a:pt x="2086" y="124"/>
                  </a:moveTo>
                  <a:cubicBezTo>
                    <a:pt x="2841" y="124"/>
                    <a:pt x="3935" y="389"/>
                    <a:pt x="4445" y="543"/>
                  </a:cubicBezTo>
                  <a:lnTo>
                    <a:pt x="7924" y="543"/>
                  </a:lnTo>
                  <a:lnTo>
                    <a:pt x="8379" y="2101"/>
                  </a:lnTo>
                  <a:lnTo>
                    <a:pt x="5798" y="1783"/>
                  </a:lnTo>
                  <a:lnTo>
                    <a:pt x="5764" y="1783"/>
                  </a:lnTo>
                  <a:cubicBezTo>
                    <a:pt x="5462" y="1871"/>
                    <a:pt x="5152" y="1914"/>
                    <a:pt x="4844" y="1914"/>
                  </a:cubicBezTo>
                  <a:cubicBezTo>
                    <a:pt x="4315" y="1914"/>
                    <a:pt x="3789" y="1788"/>
                    <a:pt x="3308" y="1544"/>
                  </a:cubicBezTo>
                  <a:cubicBezTo>
                    <a:pt x="3250" y="1516"/>
                    <a:pt x="3160" y="1505"/>
                    <a:pt x="3054" y="1505"/>
                  </a:cubicBezTo>
                  <a:cubicBezTo>
                    <a:pt x="2679" y="1505"/>
                    <a:pt x="2103" y="1640"/>
                    <a:pt x="2024" y="1657"/>
                  </a:cubicBezTo>
                  <a:cubicBezTo>
                    <a:pt x="2012" y="1669"/>
                    <a:pt x="2001" y="1669"/>
                    <a:pt x="1990" y="1680"/>
                  </a:cubicBezTo>
                  <a:cubicBezTo>
                    <a:pt x="1704" y="1966"/>
                    <a:pt x="1339" y="2242"/>
                    <a:pt x="1208" y="2242"/>
                  </a:cubicBezTo>
                  <a:cubicBezTo>
                    <a:pt x="1198" y="2242"/>
                    <a:pt x="1190" y="2241"/>
                    <a:pt x="1183" y="2238"/>
                  </a:cubicBezTo>
                  <a:cubicBezTo>
                    <a:pt x="1171" y="2238"/>
                    <a:pt x="1171" y="2226"/>
                    <a:pt x="1171" y="2215"/>
                  </a:cubicBezTo>
                  <a:cubicBezTo>
                    <a:pt x="1148" y="2089"/>
                    <a:pt x="1398" y="1737"/>
                    <a:pt x="1569" y="1555"/>
                  </a:cubicBezTo>
                  <a:cubicBezTo>
                    <a:pt x="1717" y="1419"/>
                    <a:pt x="2353" y="1123"/>
                    <a:pt x="2581" y="1021"/>
                  </a:cubicBezTo>
                  <a:cubicBezTo>
                    <a:pt x="2615" y="1010"/>
                    <a:pt x="2626" y="975"/>
                    <a:pt x="2615" y="952"/>
                  </a:cubicBezTo>
                  <a:cubicBezTo>
                    <a:pt x="2615" y="919"/>
                    <a:pt x="2593" y="896"/>
                    <a:pt x="2558" y="896"/>
                  </a:cubicBezTo>
                  <a:lnTo>
                    <a:pt x="1558" y="896"/>
                  </a:lnTo>
                  <a:cubicBezTo>
                    <a:pt x="1547" y="896"/>
                    <a:pt x="1524" y="896"/>
                    <a:pt x="1512" y="907"/>
                  </a:cubicBezTo>
                  <a:cubicBezTo>
                    <a:pt x="1014" y="1479"/>
                    <a:pt x="397" y="2042"/>
                    <a:pt x="206" y="2042"/>
                  </a:cubicBezTo>
                  <a:cubicBezTo>
                    <a:pt x="192" y="2042"/>
                    <a:pt x="180" y="2039"/>
                    <a:pt x="171" y="2033"/>
                  </a:cubicBezTo>
                  <a:cubicBezTo>
                    <a:pt x="160" y="2021"/>
                    <a:pt x="160" y="2021"/>
                    <a:pt x="148" y="1998"/>
                  </a:cubicBezTo>
                  <a:cubicBezTo>
                    <a:pt x="125" y="1828"/>
                    <a:pt x="534" y="1339"/>
                    <a:pt x="853" y="952"/>
                  </a:cubicBezTo>
                  <a:cubicBezTo>
                    <a:pt x="1024" y="737"/>
                    <a:pt x="1206" y="520"/>
                    <a:pt x="1342" y="339"/>
                  </a:cubicBezTo>
                  <a:cubicBezTo>
                    <a:pt x="1451" y="182"/>
                    <a:pt x="1731" y="124"/>
                    <a:pt x="2086" y="124"/>
                  </a:cubicBezTo>
                  <a:close/>
                  <a:moveTo>
                    <a:pt x="2111" y="1"/>
                  </a:moveTo>
                  <a:cubicBezTo>
                    <a:pt x="1711" y="1"/>
                    <a:pt x="1380" y="71"/>
                    <a:pt x="1239" y="270"/>
                  </a:cubicBezTo>
                  <a:cubicBezTo>
                    <a:pt x="1103" y="452"/>
                    <a:pt x="933" y="669"/>
                    <a:pt x="762" y="873"/>
                  </a:cubicBezTo>
                  <a:cubicBezTo>
                    <a:pt x="284" y="1442"/>
                    <a:pt x="1" y="1806"/>
                    <a:pt x="34" y="2021"/>
                  </a:cubicBezTo>
                  <a:cubicBezTo>
                    <a:pt x="34" y="2067"/>
                    <a:pt x="69" y="2112"/>
                    <a:pt x="102" y="2135"/>
                  </a:cubicBezTo>
                  <a:cubicBezTo>
                    <a:pt x="128" y="2152"/>
                    <a:pt x="158" y="2160"/>
                    <a:pt x="192" y="2160"/>
                  </a:cubicBezTo>
                  <a:cubicBezTo>
                    <a:pt x="542" y="2160"/>
                    <a:pt x="1312" y="1321"/>
                    <a:pt x="1592" y="1010"/>
                  </a:cubicBezTo>
                  <a:lnTo>
                    <a:pt x="2274" y="1021"/>
                  </a:lnTo>
                  <a:cubicBezTo>
                    <a:pt x="2012" y="1146"/>
                    <a:pt x="1615" y="1339"/>
                    <a:pt x="1489" y="1465"/>
                  </a:cubicBezTo>
                  <a:cubicBezTo>
                    <a:pt x="1387" y="1566"/>
                    <a:pt x="1001" y="2010"/>
                    <a:pt x="1046" y="2238"/>
                  </a:cubicBezTo>
                  <a:cubicBezTo>
                    <a:pt x="1057" y="2294"/>
                    <a:pt x="1092" y="2329"/>
                    <a:pt x="1137" y="2351"/>
                  </a:cubicBezTo>
                  <a:cubicBezTo>
                    <a:pt x="1160" y="2362"/>
                    <a:pt x="1183" y="2362"/>
                    <a:pt x="1206" y="2362"/>
                  </a:cubicBezTo>
                  <a:cubicBezTo>
                    <a:pt x="1444" y="2362"/>
                    <a:pt x="1910" y="1942"/>
                    <a:pt x="2070" y="1783"/>
                  </a:cubicBezTo>
                  <a:cubicBezTo>
                    <a:pt x="2351" y="1706"/>
                    <a:pt x="2786" y="1629"/>
                    <a:pt x="3053" y="1629"/>
                  </a:cubicBezTo>
                  <a:cubicBezTo>
                    <a:pt x="3142" y="1629"/>
                    <a:pt x="3212" y="1638"/>
                    <a:pt x="3252" y="1657"/>
                  </a:cubicBezTo>
                  <a:cubicBezTo>
                    <a:pt x="3748" y="1910"/>
                    <a:pt x="4290" y="2039"/>
                    <a:pt x="4838" y="2039"/>
                  </a:cubicBezTo>
                  <a:cubicBezTo>
                    <a:pt x="5155" y="2039"/>
                    <a:pt x="5474" y="1995"/>
                    <a:pt x="5787" y="1907"/>
                  </a:cubicBezTo>
                  <a:lnTo>
                    <a:pt x="8459" y="2238"/>
                  </a:lnTo>
                  <a:cubicBezTo>
                    <a:pt x="8470" y="2238"/>
                    <a:pt x="8492" y="2238"/>
                    <a:pt x="8504" y="2215"/>
                  </a:cubicBezTo>
                  <a:cubicBezTo>
                    <a:pt x="8515" y="2203"/>
                    <a:pt x="8527" y="2180"/>
                    <a:pt x="8515" y="2158"/>
                  </a:cubicBezTo>
                  <a:lnTo>
                    <a:pt x="8027" y="464"/>
                  </a:lnTo>
                  <a:cubicBezTo>
                    <a:pt x="8015" y="441"/>
                    <a:pt x="7992" y="419"/>
                    <a:pt x="7969" y="419"/>
                  </a:cubicBezTo>
                  <a:lnTo>
                    <a:pt x="4468" y="419"/>
                  </a:lnTo>
                  <a:cubicBezTo>
                    <a:pt x="4325" y="379"/>
                    <a:pt x="3035" y="1"/>
                    <a:pt x="21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7"/>
            <p:cNvSpPr/>
            <p:nvPr/>
          </p:nvSpPr>
          <p:spPr>
            <a:xfrm>
              <a:off x="6555693" y="3574121"/>
              <a:ext cx="14989" cy="114271"/>
            </a:xfrm>
            <a:custGeom>
              <a:avLst/>
              <a:gdLst/>
              <a:ahLst/>
              <a:cxnLst/>
              <a:rect l="l" t="t" r="r" b="b"/>
              <a:pathLst>
                <a:path w="239" h="1822" extrusionOk="0">
                  <a:moveTo>
                    <a:pt x="153" y="0"/>
                  </a:moveTo>
                  <a:cubicBezTo>
                    <a:pt x="125" y="0"/>
                    <a:pt x="100" y="20"/>
                    <a:pt x="91" y="48"/>
                  </a:cubicBezTo>
                  <a:cubicBezTo>
                    <a:pt x="0" y="629"/>
                    <a:pt x="11" y="1197"/>
                    <a:pt x="102" y="1765"/>
                  </a:cubicBezTo>
                  <a:cubicBezTo>
                    <a:pt x="114" y="1799"/>
                    <a:pt x="137" y="1822"/>
                    <a:pt x="170" y="1822"/>
                  </a:cubicBezTo>
                  <a:lnTo>
                    <a:pt x="182" y="1822"/>
                  </a:lnTo>
                  <a:cubicBezTo>
                    <a:pt x="216" y="1811"/>
                    <a:pt x="239" y="1776"/>
                    <a:pt x="228" y="1754"/>
                  </a:cubicBezTo>
                  <a:cubicBezTo>
                    <a:pt x="137" y="1197"/>
                    <a:pt x="125" y="629"/>
                    <a:pt x="216" y="71"/>
                  </a:cubicBezTo>
                  <a:cubicBezTo>
                    <a:pt x="228" y="37"/>
                    <a:pt x="205" y="3"/>
                    <a:pt x="170" y="3"/>
                  </a:cubicBezTo>
                  <a:cubicBezTo>
                    <a:pt x="165" y="1"/>
                    <a:pt x="159" y="0"/>
                    <a:pt x="1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7"/>
            <p:cNvSpPr/>
            <p:nvPr/>
          </p:nvSpPr>
          <p:spPr>
            <a:xfrm>
              <a:off x="6611261" y="3442979"/>
              <a:ext cx="169776" cy="95707"/>
            </a:xfrm>
            <a:custGeom>
              <a:avLst/>
              <a:gdLst/>
              <a:ahLst/>
              <a:cxnLst/>
              <a:rect l="l" t="t" r="r" b="b"/>
              <a:pathLst>
                <a:path w="2707" h="1526" extrusionOk="0">
                  <a:moveTo>
                    <a:pt x="1416" y="1"/>
                  </a:moveTo>
                  <a:cubicBezTo>
                    <a:pt x="701" y="1"/>
                    <a:pt x="55" y="835"/>
                    <a:pt x="24" y="878"/>
                  </a:cubicBezTo>
                  <a:cubicBezTo>
                    <a:pt x="1" y="901"/>
                    <a:pt x="12" y="934"/>
                    <a:pt x="35" y="957"/>
                  </a:cubicBezTo>
                  <a:cubicBezTo>
                    <a:pt x="50" y="967"/>
                    <a:pt x="66" y="973"/>
                    <a:pt x="80" y="973"/>
                  </a:cubicBezTo>
                  <a:cubicBezTo>
                    <a:pt x="97" y="973"/>
                    <a:pt x="113" y="965"/>
                    <a:pt x="126" y="946"/>
                  </a:cubicBezTo>
                  <a:cubicBezTo>
                    <a:pt x="137" y="935"/>
                    <a:pt x="766" y="116"/>
                    <a:pt x="1416" y="116"/>
                  </a:cubicBezTo>
                  <a:cubicBezTo>
                    <a:pt x="1459" y="116"/>
                    <a:pt x="1503" y="120"/>
                    <a:pt x="1547" y="128"/>
                  </a:cubicBezTo>
                  <a:cubicBezTo>
                    <a:pt x="1979" y="207"/>
                    <a:pt x="2331" y="661"/>
                    <a:pt x="2581" y="1480"/>
                  </a:cubicBezTo>
                  <a:cubicBezTo>
                    <a:pt x="2581" y="1503"/>
                    <a:pt x="2616" y="1525"/>
                    <a:pt x="2638" y="1525"/>
                  </a:cubicBezTo>
                  <a:cubicBezTo>
                    <a:pt x="2638" y="1525"/>
                    <a:pt x="2649" y="1525"/>
                    <a:pt x="2649" y="1515"/>
                  </a:cubicBezTo>
                  <a:cubicBezTo>
                    <a:pt x="2684" y="1503"/>
                    <a:pt x="2707" y="1469"/>
                    <a:pt x="2695" y="1446"/>
                  </a:cubicBezTo>
                  <a:cubicBezTo>
                    <a:pt x="2434" y="582"/>
                    <a:pt x="2047" y="93"/>
                    <a:pt x="1570" y="14"/>
                  </a:cubicBezTo>
                  <a:cubicBezTo>
                    <a:pt x="1518" y="5"/>
                    <a:pt x="1467" y="1"/>
                    <a:pt x="14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7"/>
            <p:cNvSpPr/>
            <p:nvPr/>
          </p:nvSpPr>
          <p:spPr>
            <a:xfrm>
              <a:off x="6154990" y="3906335"/>
              <a:ext cx="117658" cy="158424"/>
            </a:xfrm>
            <a:custGeom>
              <a:avLst/>
              <a:gdLst/>
              <a:ahLst/>
              <a:cxnLst/>
              <a:rect l="l" t="t" r="r" b="b"/>
              <a:pathLst>
                <a:path w="1876" h="2526" extrusionOk="0">
                  <a:moveTo>
                    <a:pt x="907" y="0"/>
                  </a:moveTo>
                  <a:cubicBezTo>
                    <a:pt x="809" y="0"/>
                    <a:pt x="712" y="31"/>
                    <a:pt x="637" y="94"/>
                  </a:cubicBezTo>
                  <a:cubicBezTo>
                    <a:pt x="577" y="69"/>
                    <a:pt x="515" y="56"/>
                    <a:pt x="454" y="56"/>
                  </a:cubicBezTo>
                  <a:cubicBezTo>
                    <a:pt x="329" y="56"/>
                    <a:pt x="209" y="109"/>
                    <a:pt x="125" y="208"/>
                  </a:cubicBezTo>
                  <a:cubicBezTo>
                    <a:pt x="34" y="322"/>
                    <a:pt x="0" y="481"/>
                    <a:pt x="57" y="617"/>
                  </a:cubicBezTo>
                  <a:cubicBezTo>
                    <a:pt x="420" y="1550"/>
                    <a:pt x="159" y="1936"/>
                    <a:pt x="307" y="2266"/>
                  </a:cubicBezTo>
                  <a:cubicBezTo>
                    <a:pt x="307" y="2289"/>
                    <a:pt x="329" y="2323"/>
                    <a:pt x="341" y="2345"/>
                  </a:cubicBezTo>
                  <a:cubicBezTo>
                    <a:pt x="402" y="2421"/>
                    <a:pt x="492" y="2463"/>
                    <a:pt x="581" y="2463"/>
                  </a:cubicBezTo>
                  <a:cubicBezTo>
                    <a:pt x="641" y="2463"/>
                    <a:pt x="700" y="2444"/>
                    <a:pt x="750" y="2403"/>
                  </a:cubicBezTo>
                  <a:cubicBezTo>
                    <a:pt x="805" y="2492"/>
                    <a:pt x="908" y="2525"/>
                    <a:pt x="1019" y="2525"/>
                  </a:cubicBezTo>
                  <a:cubicBezTo>
                    <a:pt x="1161" y="2525"/>
                    <a:pt x="1315" y="2471"/>
                    <a:pt x="1398" y="2414"/>
                  </a:cubicBezTo>
                  <a:cubicBezTo>
                    <a:pt x="1876" y="2062"/>
                    <a:pt x="1375" y="220"/>
                    <a:pt x="1137" y="61"/>
                  </a:cubicBezTo>
                  <a:cubicBezTo>
                    <a:pt x="1066" y="20"/>
                    <a:pt x="986" y="0"/>
                    <a:pt x="907"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7"/>
            <p:cNvSpPr/>
            <p:nvPr/>
          </p:nvSpPr>
          <p:spPr>
            <a:xfrm>
              <a:off x="6157060" y="3905833"/>
              <a:ext cx="97777" cy="159052"/>
            </a:xfrm>
            <a:custGeom>
              <a:avLst/>
              <a:gdLst/>
              <a:ahLst/>
              <a:cxnLst/>
              <a:rect l="l" t="t" r="r" b="b"/>
              <a:pathLst>
                <a:path w="1559" h="2536" extrusionOk="0">
                  <a:moveTo>
                    <a:pt x="877" y="1"/>
                  </a:moveTo>
                  <a:cubicBezTo>
                    <a:pt x="774" y="1"/>
                    <a:pt x="683" y="34"/>
                    <a:pt x="604" y="102"/>
                  </a:cubicBezTo>
                  <a:cubicBezTo>
                    <a:pt x="547" y="80"/>
                    <a:pt x="490" y="69"/>
                    <a:pt x="433" y="69"/>
                  </a:cubicBezTo>
                  <a:cubicBezTo>
                    <a:pt x="308" y="69"/>
                    <a:pt x="183" y="114"/>
                    <a:pt x="92" y="216"/>
                  </a:cubicBezTo>
                  <a:cubicBezTo>
                    <a:pt x="35" y="296"/>
                    <a:pt x="1" y="387"/>
                    <a:pt x="1" y="478"/>
                  </a:cubicBezTo>
                  <a:cubicBezTo>
                    <a:pt x="1" y="524"/>
                    <a:pt x="1" y="580"/>
                    <a:pt x="24" y="625"/>
                  </a:cubicBezTo>
                  <a:cubicBezTo>
                    <a:pt x="205" y="1080"/>
                    <a:pt x="228" y="1410"/>
                    <a:pt x="228" y="1671"/>
                  </a:cubicBezTo>
                  <a:lnTo>
                    <a:pt x="228" y="1979"/>
                  </a:lnTo>
                  <a:cubicBezTo>
                    <a:pt x="228" y="2092"/>
                    <a:pt x="228" y="2183"/>
                    <a:pt x="274" y="2274"/>
                  </a:cubicBezTo>
                  <a:cubicBezTo>
                    <a:pt x="274" y="2297"/>
                    <a:pt x="296" y="2331"/>
                    <a:pt x="308" y="2353"/>
                  </a:cubicBezTo>
                  <a:cubicBezTo>
                    <a:pt x="365" y="2433"/>
                    <a:pt x="456" y="2467"/>
                    <a:pt x="547" y="2467"/>
                  </a:cubicBezTo>
                  <a:cubicBezTo>
                    <a:pt x="604" y="2467"/>
                    <a:pt x="672" y="2456"/>
                    <a:pt x="717" y="2411"/>
                  </a:cubicBezTo>
                  <a:cubicBezTo>
                    <a:pt x="774" y="2502"/>
                    <a:pt x="877" y="2535"/>
                    <a:pt x="979" y="2535"/>
                  </a:cubicBezTo>
                  <a:cubicBezTo>
                    <a:pt x="1127" y="2535"/>
                    <a:pt x="1286" y="2479"/>
                    <a:pt x="1365" y="2422"/>
                  </a:cubicBezTo>
                  <a:cubicBezTo>
                    <a:pt x="1501" y="2320"/>
                    <a:pt x="1559" y="2070"/>
                    <a:pt x="1559" y="1774"/>
                  </a:cubicBezTo>
                  <a:cubicBezTo>
                    <a:pt x="1559" y="1251"/>
                    <a:pt x="1388" y="569"/>
                    <a:pt x="1229" y="251"/>
                  </a:cubicBezTo>
                  <a:cubicBezTo>
                    <a:pt x="1206" y="205"/>
                    <a:pt x="1183" y="160"/>
                    <a:pt x="1160" y="137"/>
                  </a:cubicBezTo>
                  <a:cubicBezTo>
                    <a:pt x="1138" y="102"/>
                    <a:pt x="1127" y="80"/>
                    <a:pt x="1104" y="69"/>
                  </a:cubicBezTo>
                  <a:cubicBezTo>
                    <a:pt x="1036" y="23"/>
                    <a:pt x="956" y="1"/>
                    <a:pt x="8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7"/>
            <p:cNvSpPr/>
            <p:nvPr/>
          </p:nvSpPr>
          <p:spPr>
            <a:xfrm>
              <a:off x="6151353" y="3902070"/>
              <a:ext cx="107749" cy="166390"/>
            </a:xfrm>
            <a:custGeom>
              <a:avLst/>
              <a:gdLst/>
              <a:ahLst/>
              <a:cxnLst/>
              <a:rect l="l" t="t" r="r" b="b"/>
              <a:pathLst>
                <a:path w="1718" h="2653" extrusionOk="0">
                  <a:moveTo>
                    <a:pt x="969" y="122"/>
                  </a:moveTo>
                  <a:cubicBezTo>
                    <a:pt x="1035" y="122"/>
                    <a:pt x="1101" y="139"/>
                    <a:pt x="1160" y="174"/>
                  </a:cubicBezTo>
                  <a:cubicBezTo>
                    <a:pt x="1286" y="253"/>
                    <a:pt x="1582" y="1095"/>
                    <a:pt x="1592" y="1789"/>
                  </a:cubicBezTo>
                  <a:cubicBezTo>
                    <a:pt x="1604" y="2118"/>
                    <a:pt x="1536" y="2345"/>
                    <a:pt x="1411" y="2425"/>
                  </a:cubicBezTo>
                  <a:cubicBezTo>
                    <a:pt x="1346" y="2471"/>
                    <a:pt x="1205" y="2525"/>
                    <a:pt x="1075" y="2525"/>
                  </a:cubicBezTo>
                  <a:cubicBezTo>
                    <a:pt x="1046" y="2525"/>
                    <a:pt x="1018" y="2522"/>
                    <a:pt x="990" y="2516"/>
                  </a:cubicBezTo>
                  <a:cubicBezTo>
                    <a:pt x="933" y="2504"/>
                    <a:pt x="888" y="2482"/>
                    <a:pt x="865" y="2436"/>
                  </a:cubicBezTo>
                  <a:cubicBezTo>
                    <a:pt x="854" y="2425"/>
                    <a:pt x="842" y="2413"/>
                    <a:pt x="819" y="2413"/>
                  </a:cubicBezTo>
                  <a:lnTo>
                    <a:pt x="808" y="2413"/>
                  </a:lnTo>
                  <a:cubicBezTo>
                    <a:pt x="797" y="2413"/>
                    <a:pt x="786" y="2413"/>
                    <a:pt x="774" y="2425"/>
                  </a:cubicBezTo>
                  <a:cubicBezTo>
                    <a:pt x="732" y="2454"/>
                    <a:pt x="681" y="2468"/>
                    <a:pt x="632" y="2468"/>
                  </a:cubicBezTo>
                  <a:cubicBezTo>
                    <a:pt x="563" y="2468"/>
                    <a:pt x="495" y="2439"/>
                    <a:pt x="456" y="2380"/>
                  </a:cubicBezTo>
                  <a:cubicBezTo>
                    <a:pt x="433" y="2357"/>
                    <a:pt x="422" y="2334"/>
                    <a:pt x="422" y="2312"/>
                  </a:cubicBezTo>
                  <a:cubicBezTo>
                    <a:pt x="365" y="2198"/>
                    <a:pt x="376" y="2072"/>
                    <a:pt x="376" y="1902"/>
                  </a:cubicBezTo>
                  <a:cubicBezTo>
                    <a:pt x="387" y="1629"/>
                    <a:pt x="399" y="1243"/>
                    <a:pt x="172" y="663"/>
                  </a:cubicBezTo>
                  <a:cubicBezTo>
                    <a:pt x="126" y="549"/>
                    <a:pt x="149" y="413"/>
                    <a:pt x="228" y="322"/>
                  </a:cubicBezTo>
                  <a:cubicBezTo>
                    <a:pt x="306" y="236"/>
                    <a:pt x="411" y="188"/>
                    <a:pt x="520" y="188"/>
                  </a:cubicBezTo>
                  <a:cubicBezTo>
                    <a:pt x="571" y="188"/>
                    <a:pt x="622" y="198"/>
                    <a:pt x="672" y="220"/>
                  </a:cubicBezTo>
                  <a:cubicBezTo>
                    <a:pt x="683" y="220"/>
                    <a:pt x="718" y="220"/>
                    <a:pt x="728" y="208"/>
                  </a:cubicBezTo>
                  <a:cubicBezTo>
                    <a:pt x="799" y="151"/>
                    <a:pt x="884" y="122"/>
                    <a:pt x="969" y="122"/>
                  </a:cubicBezTo>
                  <a:close/>
                  <a:moveTo>
                    <a:pt x="961" y="0"/>
                  </a:moveTo>
                  <a:cubicBezTo>
                    <a:pt x="864" y="0"/>
                    <a:pt x="767" y="29"/>
                    <a:pt x="683" y="83"/>
                  </a:cubicBezTo>
                  <a:cubicBezTo>
                    <a:pt x="634" y="69"/>
                    <a:pt x="584" y="62"/>
                    <a:pt x="533" y="62"/>
                  </a:cubicBezTo>
                  <a:cubicBezTo>
                    <a:pt x="386" y="62"/>
                    <a:pt x="239" y="124"/>
                    <a:pt x="137" y="243"/>
                  </a:cubicBezTo>
                  <a:cubicBezTo>
                    <a:pt x="24" y="367"/>
                    <a:pt x="1" y="549"/>
                    <a:pt x="58" y="708"/>
                  </a:cubicBezTo>
                  <a:cubicBezTo>
                    <a:pt x="274" y="1266"/>
                    <a:pt x="263" y="1640"/>
                    <a:pt x="251" y="1902"/>
                  </a:cubicBezTo>
                  <a:cubicBezTo>
                    <a:pt x="251" y="2084"/>
                    <a:pt x="251" y="2221"/>
                    <a:pt x="296" y="2345"/>
                  </a:cubicBezTo>
                  <a:cubicBezTo>
                    <a:pt x="308" y="2391"/>
                    <a:pt x="331" y="2413"/>
                    <a:pt x="354" y="2448"/>
                  </a:cubicBezTo>
                  <a:cubicBezTo>
                    <a:pt x="422" y="2539"/>
                    <a:pt x="530" y="2589"/>
                    <a:pt x="639" y="2589"/>
                  </a:cubicBezTo>
                  <a:cubicBezTo>
                    <a:pt x="693" y="2589"/>
                    <a:pt x="747" y="2577"/>
                    <a:pt x="797" y="2550"/>
                  </a:cubicBezTo>
                  <a:cubicBezTo>
                    <a:pt x="842" y="2595"/>
                    <a:pt x="899" y="2630"/>
                    <a:pt x="968" y="2641"/>
                  </a:cubicBezTo>
                  <a:cubicBezTo>
                    <a:pt x="1001" y="2653"/>
                    <a:pt x="1036" y="2653"/>
                    <a:pt x="1070" y="2653"/>
                  </a:cubicBezTo>
                  <a:cubicBezTo>
                    <a:pt x="1229" y="2653"/>
                    <a:pt x="1400" y="2595"/>
                    <a:pt x="1491" y="2527"/>
                  </a:cubicBezTo>
                  <a:cubicBezTo>
                    <a:pt x="1650" y="2413"/>
                    <a:pt x="1718" y="2163"/>
                    <a:pt x="1718" y="1789"/>
                  </a:cubicBezTo>
                  <a:cubicBezTo>
                    <a:pt x="1706" y="1152"/>
                    <a:pt x="1433" y="208"/>
                    <a:pt x="1218" y="72"/>
                  </a:cubicBezTo>
                  <a:cubicBezTo>
                    <a:pt x="1137" y="23"/>
                    <a:pt x="1049" y="0"/>
                    <a:pt x="9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7"/>
            <p:cNvSpPr/>
            <p:nvPr/>
          </p:nvSpPr>
          <p:spPr>
            <a:xfrm>
              <a:off x="6207736" y="3975700"/>
              <a:ext cx="10725" cy="62090"/>
            </a:xfrm>
            <a:custGeom>
              <a:avLst/>
              <a:gdLst/>
              <a:ahLst/>
              <a:cxnLst/>
              <a:rect l="l" t="t" r="r" b="b"/>
              <a:pathLst>
                <a:path w="171" h="990" extrusionOk="0">
                  <a:moveTo>
                    <a:pt x="57" y="1"/>
                  </a:moveTo>
                  <a:cubicBezTo>
                    <a:pt x="23" y="12"/>
                    <a:pt x="0" y="46"/>
                    <a:pt x="0" y="80"/>
                  </a:cubicBezTo>
                  <a:cubicBezTo>
                    <a:pt x="46" y="353"/>
                    <a:pt x="46" y="637"/>
                    <a:pt x="11" y="921"/>
                  </a:cubicBezTo>
                  <a:cubicBezTo>
                    <a:pt x="11" y="956"/>
                    <a:pt x="34" y="989"/>
                    <a:pt x="69" y="989"/>
                  </a:cubicBezTo>
                  <a:lnTo>
                    <a:pt x="80" y="989"/>
                  </a:lnTo>
                  <a:cubicBezTo>
                    <a:pt x="102" y="989"/>
                    <a:pt x="137" y="967"/>
                    <a:pt x="137" y="933"/>
                  </a:cubicBezTo>
                  <a:cubicBezTo>
                    <a:pt x="171" y="648"/>
                    <a:pt x="171" y="353"/>
                    <a:pt x="125" y="57"/>
                  </a:cubicBezTo>
                  <a:cubicBezTo>
                    <a:pt x="125" y="23"/>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7"/>
            <p:cNvSpPr/>
            <p:nvPr/>
          </p:nvSpPr>
          <p:spPr>
            <a:xfrm>
              <a:off x="6278293" y="3617020"/>
              <a:ext cx="30732" cy="30104"/>
            </a:xfrm>
            <a:custGeom>
              <a:avLst/>
              <a:gdLst/>
              <a:ahLst/>
              <a:cxnLst/>
              <a:rect l="l" t="t" r="r" b="b"/>
              <a:pathLst>
                <a:path w="490" h="480" extrusionOk="0">
                  <a:moveTo>
                    <a:pt x="242" y="0"/>
                  </a:moveTo>
                  <a:cubicBezTo>
                    <a:pt x="115" y="0"/>
                    <a:pt x="12" y="99"/>
                    <a:pt x="12" y="228"/>
                  </a:cubicBezTo>
                  <a:cubicBezTo>
                    <a:pt x="0" y="354"/>
                    <a:pt x="103" y="468"/>
                    <a:pt x="240" y="478"/>
                  </a:cubicBezTo>
                  <a:cubicBezTo>
                    <a:pt x="246" y="479"/>
                    <a:pt x="253" y="479"/>
                    <a:pt x="259" y="479"/>
                  </a:cubicBezTo>
                  <a:cubicBezTo>
                    <a:pt x="376" y="479"/>
                    <a:pt x="479" y="380"/>
                    <a:pt x="490" y="251"/>
                  </a:cubicBezTo>
                  <a:cubicBezTo>
                    <a:pt x="490" y="126"/>
                    <a:pt x="387" y="13"/>
                    <a:pt x="262" y="1"/>
                  </a:cubicBezTo>
                  <a:cubicBezTo>
                    <a:pt x="256" y="0"/>
                    <a:pt x="249" y="0"/>
                    <a:pt x="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7"/>
            <p:cNvSpPr/>
            <p:nvPr/>
          </p:nvSpPr>
          <p:spPr>
            <a:xfrm>
              <a:off x="6274028" y="3612755"/>
              <a:ext cx="39261" cy="37881"/>
            </a:xfrm>
            <a:custGeom>
              <a:avLst/>
              <a:gdLst/>
              <a:ahLst/>
              <a:cxnLst/>
              <a:rect l="l" t="t" r="r" b="b"/>
              <a:pathLst>
                <a:path w="626" h="604" extrusionOk="0">
                  <a:moveTo>
                    <a:pt x="319" y="126"/>
                  </a:moveTo>
                  <a:cubicBezTo>
                    <a:pt x="421" y="137"/>
                    <a:pt x="500" y="217"/>
                    <a:pt x="490" y="319"/>
                  </a:cubicBezTo>
                  <a:cubicBezTo>
                    <a:pt x="490" y="410"/>
                    <a:pt x="399" y="490"/>
                    <a:pt x="308" y="490"/>
                  </a:cubicBezTo>
                  <a:cubicBezTo>
                    <a:pt x="205" y="478"/>
                    <a:pt x="126" y="399"/>
                    <a:pt x="137" y="296"/>
                  </a:cubicBezTo>
                  <a:cubicBezTo>
                    <a:pt x="137" y="205"/>
                    <a:pt x="217" y="126"/>
                    <a:pt x="319" y="126"/>
                  </a:cubicBezTo>
                  <a:close/>
                  <a:moveTo>
                    <a:pt x="311" y="0"/>
                  </a:moveTo>
                  <a:cubicBezTo>
                    <a:pt x="149" y="0"/>
                    <a:pt x="23" y="133"/>
                    <a:pt x="12" y="296"/>
                  </a:cubicBezTo>
                  <a:cubicBezTo>
                    <a:pt x="0" y="455"/>
                    <a:pt x="137" y="604"/>
                    <a:pt x="296" y="604"/>
                  </a:cubicBezTo>
                  <a:lnTo>
                    <a:pt x="319" y="604"/>
                  </a:lnTo>
                  <a:cubicBezTo>
                    <a:pt x="478" y="604"/>
                    <a:pt x="603" y="478"/>
                    <a:pt x="614" y="319"/>
                  </a:cubicBezTo>
                  <a:cubicBezTo>
                    <a:pt x="626" y="160"/>
                    <a:pt x="500" y="23"/>
                    <a:pt x="330" y="1"/>
                  </a:cubicBezTo>
                  <a:cubicBezTo>
                    <a:pt x="324" y="0"/>
                    <a:pt x="318" y="0"/>
                    <a:pt x="3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7"/>
            <p:cNvSpPr/>
            <p:nvPr/>
          </p:nvSpPr>
          <p:spPr>
            <a:xfrm>
              <a:off x="6266878" y="3850140"/>
              <a:ext cx="31421" cy="30167"/>
            </a:xfrm>
            <a:custGeom>
              <a:avLst/>
              <a:gdLst/>
              <a:ahLst/>
              <a:cxnLst/>
              <a:rect l="l" t="t" r="r" b="b"/>
              <a:pathLst>
                <a:path w="501" h="481" extrusionOk="0">
                  <a:moveTo>
                    <a:pt x="243" y="1"/>
                  </a:moveTo>
                  <a:cubicBezTo>
                    <a:pt x="125" y="1"/>
                    <a:pt x="23" y="100"/>
                    <a:pt x="12" y="229"/>
                  </a:cubicBezTo>
                  <a:cubicBezTo>
                    <a:pt x="1" y="354"/>
                    <a:pt x="103" y="468"/>
                    <a:pt x="240" y="479"/>
                  </a:cubicBezTo>
                  <a:cubicBezTo>
                    <a:pt x="246" y="480"/>
                    <a:pt x="252" y="480"/>
                    <a:pt x="258" y="480"/>
                  </a:cubicBezTo>
                  <a:cubicBezTo>
                    <a:pt x="375" y="480"/>
                    <a:pt x="479" y="382"/>
                    <a:pt x="490" y="252"/>
                  </a:cubicBezTo>
                  <a:cubicBezTo>
                    <a:pt x="501" y="126"/>
                    <a:pt x="399" y="13"/>
                    <a:pt x="262" y="2"/>
                  </a:cubicBezTo>
                  <a:cubicBezTo>
                    <a:pt x="256" y="1"/>
                    <a:pt x="249"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7"/>
            <p:cNvSpPr/>
            <p:nvPr/>
          </p:nvSpPr>
          <p:spPr>
            <a:xfrm>
              <a:off x="6263366" y="3846565"/>
              <a:ext cx="38571" cy="37191"/>
            </a:xfrm>
            <a:custGeom>
              <a:avLst/>
              <a:gdLst/>
              <a:ahLst/>
              <a:cxnLst/>
              <a:rect l="l" t="t" r="r" b="b"/>
              <a:pathLst>
                <a:path w="615" h="593" extrusionOk="0">
                  <a:moveTo>
                    <a:pt x="318" y="115"/>
                  </a:moveTo>
                  <a:cubicBezTo>
                    <a:pt x="420" y="127"/>
                    <a:pt x="489" y="206"/>
                    <a:pt x="489" y="309"/>
                  </a:cubicBezTo>
                  <a:cubicBezTo>
                    <a:pt x="478" y="411"/>
                    <a:pt x="398" y="479"/>
                    <a:pt x="296" y="479"/>
                  </a:cubicBezTo>
                  <a:cubicBezTo>
                    <a:pt x="205" y="468"/>
                    <a:pt x="125" y="388"/>
                    <a:pt x="137" y="286"/>
                  </a:cubicBezTo>
                  <a:cubicBezTo>
                    <a:pt x="137" y="195"/>
                    <a:pt x="216" y="115"/>
                    <a:pt x="307" y="115"/>
                  </a:cubicBezTo>
                  <a:close/>
                  <a:moveTo>
                    <a:pt x="309" y="1"/>
                  </a:moveTo>
                  <a:cubicBezTo>
                    <a:pt x="148" y="1"/>
                    <a:pt x="22" y="122"/>
                    <a:pt x="11" y="274"/>
                  </a:cubicBezTo>
                  <a:cubicBezTo>
                    <a:pt x="0" y="445"/>
                    <a:pt x="125" y="593"/>
                    <a:pt x="284" y="593"/>
                  </a:cubicBezTo>
                  <a:lnTo>
                    <a:pt x="307" y="593"/>
                  </a:lnTo>
                  <a:cubicBezTo>
                    <a:pt x="466" y="593"/>
                    <a:pt x="602" y="479"/>
                    <a:pt x="614" y="320"/>
                  </a:cubicBezTo>
                  <a:cubicBezTo>
                    <a:pt x="614" y="150"/>
                    <a:pt x="489" y="2"/>
                    <a:pt x="329" y="2"/>
                  </a:cubicBezTo>
                  <a:cubicBezTo>
                    <a:pt x="322" y="1"/>
                    <a:pt x="316" y="1"/>
                    <a:pt x="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7"/>
            <p:cNvSpPr/>
            <p:nvPr/>
          </p:nvSpPr>
          <p:spPr>
            <a:xfrm>
              <a:off x="6225547" y="3191420"/>
              <a:ext cx="239581" cy="271002"/>
            </a:xfrm>
            <a:custGeom>
              <a:avLst/>
              <a:gdLst/>
              <a:ahLst/>
              <a:cxnLst/>
              <a:rect l="l" t="t" r="r" b="b"/>
              <a:pathLst>
                <a:path w="3820" h="4321" extrusionOk="0">
                  <a:moveTo>
                    <a:pt x="3172" y="0"/>
                  </a:moveTo>
                  <a:lnTo>
                    <a:pt x="603" y="603"/>
                  </a:lnTo>
                  <a:lnTo>
                    <a:pt x="467" y="2592"/>
                  </a:lnTo>
                  <a:cubicBezTo>
                    <a:pt x="308" y="2603"/>
                    <a:pt x="148" y="2626"/>
                    <a:pt x="0" y="2649"/>
                  </a:cubicBezTo>
                  <a:lnTo>
                    <a:pt x="626" y="4161"/>
                  </a:lnTo>
                  <a:lnTo>
                    <a:pt x="1854" y="4320"/>
                  </a:lnTo>
                  <a:lnTo>
                    <a:pt x="3820" y="2512"/>
                  </a:lnTo>
                  <a:cubicBezTo>
                    <a:pt x="3673" y="2501"/>
                    <a:pt x="3502" y="2490"/>
                    <a:pt x="3354" y="2479"/>
                  </a:cubicBezTo>
                  <a:lnTo>
                    <a:pt x="31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7"/>
            <p:cNvSpPr/>
            <p:nvPr/>
          </p:nvSpPr>
          <p:spPr>
            <a:xfrm>
              <a:off x="6261171" y="3191420"/>
              <a:ext cx="166201" cy="160306"/>
            </a:xfrm>
            <a:custGeom>
              <a:avLst/>
              <a:gdLst/>
              <a:ahLst/>
              <a:cxnLst/>
              <a:rect l="l" t="t" r="r" b="b"/>
              <a:pathLst>
                <a:path w="2650" h="2556" extrusionOk="0">
                  <a:moveTo>
                    <a:pt x="2604" y="0"/>
                  </a:moveTo>
                  <a:lnTo>
                    <a:pt x="35" y="603"/>
                  </a:lnTo>
                  <a:lnTo>
                    <a:pt x="1" y="1467"/>
                  </a:lnTo>
                  <a:cubicBezTo>
                    <a:pt x="6" y="2221"/>
                    <a:pt x="383" y="2556"/>
                    <a:pt x="859" y="2556"/>
                  </a:cubicBezTo>
                  <a:cubicBezTo>
                    <a:pt x="1501" y="2556"/>
                    <a:pt x="2323" y="1945"/>
                    <a:pt x="2650" y="933"/>
                  </a:cubicBezTo>
                  <a:lnTo>
                    <a:pt x="260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7"/>
            <p:cNvSpPr/>
            <p:nvPr/>
          </p:nvSpPr>
          <p:spPr>
            <a:xfrm>
              <a:off x="6221220" y="3187281"/>
              <a:ext cx="248236" cy="278654"/>
            </a:xfrm>
            <a:custGeom>
              <a:avLst/>
              <a:gdLst/>
              <a:ahLst/>
              <a:cxnLst/>
              <a:rect l="l" t="t" r="r" b="b"/>
              <a:pathLst>
                <a:path w="3958" h="4443" extrusionOk="0">
                  <a:moveTo>
                    <a:pt x="3184" y="146"/>
                  </a:moveTo>
                  <a:lnTo>
                    <a:pt x="3355" y="2556"/>
                  </a:lnTo>
                  <a:cubicBezTo>
                    <a:pt x="3366" y="2578"/>
                    <a:pt x="3389" y="2601"/>
                    <a:pt x="3412" y="2613"/>
                  </a:cubicBezTo>
                  <a:cubicBezTo>
                    <a:pt x="3525" y="2613"/>
                    <a:pt x="3639" y="2624"/>
                    <a:pt x="3742" y="2624"/>
                  </a:cubicBezTo>
                  <a:lnTo>
                    <a:pt x="1911" y="4318"/>
                  </a:lnTo>
                  <a:lnTo>
                    <a:pt x="740" y="4170"/>
                  </a:lnTo>
                  <a:lnTo>
                    <a:pt x="149" y="2772"/>
                  </a:lnTo>
                  <a:cubicBezTo>
                    <a:pt x="286" y="2749"/>
                    <a:pt x="410" y="2727"/>
                    <a:pt x="547" y="2715"/>
                  </a:cubicBezTo>
                  <a:cubicBezTo>
                    <a:pt x="569" y="2715"/>
                    <a:pt x="592" y="2692"/>
                    <a:pt x="592" y="2658"/>
                  </a:cubicBezTo>
                  <a:lnTo>
                    <a:pt x="729" y="714"/>
                  </a:lnTo>
                  <a:lnTo>
                    <a:pt x="3184" y="146"/>
                  </a:lnTo>
                  <a:close/>
                  <a:moveTo>
                    <a:pt x="3258" y="1"/>
                  </a:moveTo>
                  <a:cubicBezTo>
                    <a:pt x="3250" y="1"/>
                    <a:pt x="3241" y="4"/>
                    <a:pt x="3230" y="9"/>
                  </a:cubicBezTo>
                  <a:lnTo>
                    <a:pt x="660" y="600"/>
                  </a:lnTo>
                  <a:cubicBezTo>
                    <a:pt x="638" y="612"/>
                    <a:pt x="615" y="635"/>
                    <a:pt x="615" y="658"/>
                  </a:cubicBezTo>
                  <a:lnTo>
                    <a:pt x="478" y="2601"/>
                  </a:lnTo>
                  <a:cubicBezTo>
                    <a:pt x="354" y="2613"/>
                    <a:pt x="240" y="2624"/>
                    <a:pt x="137" y="2647"/>
                  </a:cubicBezTo>
                  <a:lnTo>
                    <a:pt x="58" y="2658"/>
                  </a:lnTo>
                  <a:cubicBezTo>
                    <a:pt x="36" y="2658"/>
                    <a:pt x="24" y="2669"/>
                    <a:pt x="13" y="2692"/>
                  </a:cubicBezTo>
                  <a:cubicBezTo>
                    <a:pt x="1" y="2704"/>
                    <a:pt x="1" y="2727"/>
                    <a:pt x="13" y="2738"/>
                  </a:cubicBezTo>
                  <a:lnTo>
                    <a:pt x="638" y="4250"/>
                  </a:lnTo>
                  <a:cubicBezTo>
                    <a:pt x="649" y="4273"/>
                    <a:pt x="660" y="4284"/>
                    <a:pt x="683" y="4284"/>
                  </a:cubicBezTo>
                  <a:lnTo>
                    <a:pt x="1923" y="4443"/>
                  </a:lnTo>
                  <a:cubicBezTo>
                    <a:pt x="1945" y="4443"/>
                    <a:pt x="1956" y="4443"/>
                    <a:pt x="1968" y="4432"/>
                  </a:cubicBezTo>
                  <a:lnTo>
                    <a:pt x="3934" y="2624"/>
                  </a:lnTo>
                  <a:cubicBezTo>
                    <a:pt x="3946" y="2601"/>
                    <a:pt x="3957" y="2578"/>
                    <a:pt x="3946" y="2556"/>
                  </a:cubicBezTo>
                  <a:cubicBezTo>
                    <a:pt x="3946" y="2533"/>
                    <a:pt x="3924" y="2522"/>
                    <a:pt x="3901" y="2510"/>
                  </a:cubicBezTo>
                  <a:cubicBezTo>
                    <a:pt x="3764" y="2499"/>
                    <a:pt x="3616" y="2499"/>
                    <a:pt x="3480" y="2487"/>
                  </a:cubicBezTo>
                  <a:lnTo>
                    <a:pt x="3310" y="55"/>
                  </a:lnTo>
                  <a:cubicBezTo>
                    <a:pt x="3310" y="44"/>
                    <a:pt x="3298" y="21"/>
                    <a:pt x="3287" y="9"/>
                  </a:cubicBezTo>
                  <a:cubicBezTo>
                    <a:pt x="3276" y="4"/>
                    <a:pt x="3267" y="1"/>
                    <a:pt x="32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7"/>
            <p:cNvSpPr/>
            <p:nvPr/>
          </p:nvSpPr>
          <p:spPr>
            <a:xfrm>
              <a:off x="6078851" y="2730009"/>
              <a:ext cx="503245" cy="433127"/>
            </a:xfrm>
            <a:custGeom>
              <a:avLst/>
              <a:gdLst/>
              <a:ahLst/>
              <a:cxnLst/>
              <a:rect l="l" t="t" r="r" b="b"/>
              <a:pathLst>
                <a:path w="8024" h="6906" extrusionOk="0">
                  <a:moveTo>
                    <a:pt x="4384" y="1"/>
                  </a:moveTo>
                  <a:cubicBezTo>
                    <a:pt x="2886" y="1"/>
                    <a:pt x="1737" y="1025"/>
                    <a:pt x="1737" y="1025"/>
                  </a:cubicBezTo>
                  <a:cubicBezTo>
                    <a:pt x="1737" y="1025"/>
                    <a:pt x="1428" y="881"/>
                    <a:pt x="1087" y="881"/>
                  </a:cubicBezTo>
                  <a:cubicBezTo>
                    <a:pt x="580" y="881"/>
                    <a:pt x="1" y="1198"/>
                    <a:pt x="259" y="2775"/>
                  </a:cubicBezTo>
                  <a:cubicBezTo>
                    <a:pt x="396" y="3639"/>
                    <a:pt x="1328" y="5254"/>
                    <a:pt x="1328" y="5254"/>
                  </a:cubicBezTo>
                  <a:cubicBezTo>
                    <a:pt x="1328" y="5254"/>
                    <a:pt x="3868" y="6905"/>
                    <a:pt x="5351" y="6905"/>
                  </a:cubicBezTo>
                  <a:cubicBezTo>
                    <a:pt x="5650" y="6905"/>
                    <a:pt x="5907" y="6838"/>
                    <a:pt x="6091" y="6675"/>
                  </a:cubicBezTo>
                  <a:cubicBezTo>
                    <a:pt x="7171" y="5709"/>
                    <a:pt x="8023" y="1400"/>
                    <a:pt x="8023" y="1400"/>
                  </a:cubicBezTo>
                  <a:cubicBezTo>
                    <a:pt x="6898" y="957"/>
                    <a:pt x="6444" y="241"/>
                    <a:pt x="4772" y="24"/>
                  </a:cubicBezTo>
                  <a:cubicBezTo>
                    <a:pt x="4640" y="8"/>
                    <a:pt x="4511" y="1"/>
                    <a:pt x="43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7"/>
            <p:cNvSpPr/>
            <p:nvPr/>
          </p:nvSpPr>
          <p:spPr>
            <a:xfrm>
              <a:off x="6081485" y="2726434"/>
              <a:ext cx="504876" cy="440779"/>
            </a:xfrm>
            <a:custGeom>
              <a:avLst/>
              <a:gdLst/>
              <a:ahLst/>
              <a:cxnLst/>
              <a:rect l="l" t="t" r="r" b="b"/>
              <a:pathLst>
                <a:path w="8050" h="7028" extrusionOk="0">
                  <a:moveTo>
                    <a:pt x="4331" y="126"/>
                  </a:moveTo>
                  <a:cubicBezTo>
                    <a:pt x="4458" y="126"/>
                    <a:pt x="4588" y="133"/>
                    <a:pt x="4719" y="150"/>
                  </a:cubicBezTo>
                  <a:cubicBezTo>
                    <a:pt x="5788" y="286"/>
                    <a:pt x="6333" y="616"/>
                    <a:pt x="6913" y="968"/>
                  </a:cubicBezTo>
                  <a:cubicBezTo>
                    <a:pt x="7220" y="1150"/>
                    <a:pt x="7527" y="1332"/>
                    <a:pt x="7913" y="1491"/>
                  </a:cubicBezTo>
                  <a:cubicBezTo>
                    <a:pt x="7811" y="1980"/>
                    <a:pt x="7004" y="5800"/>
                    <a:pt x="6003" y="6687"/>
                  </a:cubicBezTo>
                  <a:cubicBezTo>
                    <a:pt x="5830" y="6840"/>
                    <a:pt x="5587" y="6904"/>
                    <a:pt x="5301" y="6904"/>
                  </a:cubicBezTo>
                  <a:cubicBezTo>
                    <a:pt x="3914" y="6904"/>
                    <a:pt x="1529" y="5399"/>
                    <a:pt x="1331" y="5277"/>
                  </a:cubicBezTo>
                  <a:cubicBezTo>
                    <a:pt x="1251" y="5118"/>
                    <a:pt x="399" y="3617"/>
                    <a:pt x="274" y="2822"/>
                  </a:cubicBezTo>
                  <a:cubicBezTo>
                    <a:pt x="137" y="1958"/>
                    <a:pt x="228" y="1389"/>
                    <a:pt x="558" y="1139"/>
                  </a:cubicBezTo>
                  <a:cubicBezTo>
                    <a:pt x="698" y="1033"/>
                    <a:pt x="867" y="998"/>
                    <a:pt x="1031" y="998"/>
                  </a:cubicBezTo>
                  <a:cubicBezTo>
                    <a:pt x="1357" y="998"/>
                    <a:pt x="1661" y="1139"/>
                    <a:pt x="1661" y="1139"/>
                  </a:cubicBezTo>
                  <a:cubicBezTo>
                    <a:pt x="1667" y="1142"/>
                    <a:pt x="1675" y="1144"/>
                    <a:pt x="1682" y="1144"/>
                  </a:cubicBezTo>
                  <a:cubicBezTo>
                    <a:pt x="1701" y="1144"/>
                    <a:pt x="1721" y="1136"/>
                    <a:pt x="1729" y="1127"/>
                  </a:cubicBezTo>
                  <a:cubicBezTo>
                    <a:pt x="1750" y="1117"/>
                    <a:pt x="2877" y="126"/>
                    <a:pt x="4331" y="126"/>
                  </a:cubicBezTo>
                  <a:close/>
                  <a:moveTo>
                    <a:pt x="4330" y="0"/>
                  </a:moveTo>
                  <a:cubicBezTo>
                    <a:pt x="2967" y="0"/>
                    <a:pt x="1881" y="848"/>
                    <a:pt x="1683" y="1014"/>
                  </a:cubicBezTo>
                  <a:cubicBezTo>
                    <a:pt x="1587" y="972"/>
                    <a:pt x="1327" y="874"/>
                    <a:pt x="1043" y="874"/>
                  </a:cubicBezTo>
                  <a:cubicBezTo>
                    <a:pt x="855" y="874"/>
                    <a:pt x="657" y="917"/>
                    <a:pt x="490" y="1048"/>
                  </a:cubicBezTo>
                  <a:cubicBezTo>
                    <a:pt x="114" y="1321"/>
                    <a:pt x="1" y="1935"/>
                    <a:pt x="149" y="2844"/>
                  </a:cubicBezTo>
                  <a:cubicBezTo>
                    <a:pt x="296" y="3708"/>
                    <a:pt x="1195" y="5277"/>
                    <a:pt x="1240" y="5345"/>
                  </a:cubicBezTo>
                  <a:cubicBezTo>
                    <a:pt x="1240" y="5356"/>
                    <a:pt x="1251" y="5368"/>
                    <a:pt x="1251" y="5368"/>
                  </a:cubicBezTo>
                  <a:cubicBezTo>
                    <a:pt x="1377" y="5447"/>
                    <a:pt x="3821" y="7028"/>
                    <a:pt x="5298" y="7028"/>
                  </a:cubicBezTo>
                  <a:cubicBezTo>
                    <a:pt x="5617" y="7028"/>
                    <a:pt x="5890" y="6960"/>
                    <a:pt x="6083" y="6778"/>
                  </a:cubicBezTo>
                  <a:cubicBezTo>
                    <a:pt x="7175" y="5811"/>
                    <a:pt x="8004" y="1639"/>
                    <a:pt x="8039" y="1468"/>
                  </a:cubicBezTo>
                  <a:cubicBezTo>
                    <a:pt x="8050" y="1435"/>
                    <a:pt x="8039" y="1412"/>
                    <a:pt x="8004" y="1400"/>
                  </a:cubicBezTo>
                  <a:cubicBezTo>
                    <a:pt x="7607" y="1241"/>
                    <a:pt x="7288" y="1048"/>
                    <a:pt x="6981" y="866"/>
                  </a:cubicBezTo>
                  <a:cubicBezTo>
                    <a:pt x="6413" y="513"/>
                    <a:pt x="5821" y="161"/>
                    <a:pt x="4730" y="25"/>
                  </a:cubicBezTo>
                  <a:cubicBezTo>
                    <a:pt x="4595" y="8"/>
                    <a:pt x="4461" y="0"/>
                    <a:pt x="43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7"/>
            <p:cNvSpPr/>
            <p:nvPr/>
          </p:nvSpPr>
          <p:spPr>
            <a:xfrm>
              <a:off x="6162767" y="2701535"/>
              <a:ext cx="75637" cy="121296"/>
            </a:xfrm>
            <a:custGeom>
              <a:avLst/>
              <a:gdLst/>
              <a:ahLst/>
              <a:cxnLst/>
              <a:rect l="l" t="t" r="r" b="b"/>
              <a:pathLst>
                <a:path w="1206" h="1934" extrusionOk="0">
                  <a:moveTo>
                    <a:pt x="1137" y="0"/>
                  </a:moveTo>
                  <a:cubicBezTo>
                    <a:pt x="1125" y="0"/>
                    <a:pt x="1113" y="4"/>
                    <a:pt x="1104" y="13"/>
                  </a:cubicBezTo>
                  <a:cubicBezTo>
                    <a:pt x="1" y="819"/>
                    <a:pt x="433" y="1888"/>
                    <a:pt x="433" y="1900"/>
                  </a:cubicBezTo>
                  <a:cubicBezTo>
                    <a:pt x="445" y="1923"/>
                    <a:pt x="467" y="1933"/>
                    <a:pt x="490" y="1933"/>
                  </a:cubicBezTo>
                  <a:lnTo>
                    <a:pt x="513" y="1933"/>
                  </a:lnTo>
                  <a:cubicBezTo>
                    <a:pt x="546" y="1911"/>
                    <a:pt x="558" y="1877"/>
                    <a:pt x="546" y="1854"/>
                  </a:cubicBezTo>
                  <a:cubicBezTo>
                    <a:pt x="524" y="1809"/>
                    <a:pt x="160" y="854"/>
                    <a:pt x="1172" y="115"/>
                  </a:cubicBezTo>
                  <a:cubicBezTo>
                    <a:pt x="1206" y="92"/>
                    <a:pt x="1206" y="46"/>
                    <a:pt x="1183" y="24"/>
                  </a:cubicBezTo>
                  <a:cubicBezTo>
                    <a:pt x="1176" y="10"/>
                    <a:pt x="1157" y="0"/>
                    <a:pt x="11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7"/>
            <p:cNvSpPr/>
            <p:nvPr/>
          </p:nvSpPr>
          <p:spPr>
            <a:xfrm>
              <a:off x="6307582" y="2765381"/>
              <a:ext cx="203957" cy="57449"/>
            </a:xfrm>
            <a:custGeom>
              <a:avLst/>
              <a:gdLst/>
              <a:ahLst/>
              <a:cxnLst/>
              <a:rect l="l" t="t" r="r" b="b"/>
              <a:pathLst>
                <a:path w="3252" h="916" extrusionOk="0">
                  <a:moveTo>
                    <a:pt x="785" y="1"/>
                  </a:moveTo>
                  <a:cubicBezTo>
                    <a:pt x="548" y="1"/>
                    <a:pt x="292" y="51"/>
                    <a:pt x="0" y="177"/>
                  </a:cubicBezTo>
                  <a:lnTo>
                    <a:pt x="45" y="291"/>
                  </a:lnTo>
                  <a:cubicBezTo>
                    <a:pt x="322" y="172"/>
                    <a:pt x="563" y="124"/>
                    <a:pt x="786" y="124"/>
                  </a:cubicBezTo>
                  <a:cubicBezTo>
                    <a:pt x="1185" y="124"/>
                    <a:pt x="1527" y="279"/>
                    <a:pt x="1921" y="461"/>
                  </a:cubicBezTo>
                  <a:cubicBezTo>
                    <a:pt x="2285" y="632"/>
                    <a:pt x="2706" y="825"/>
                    <a:pt x="3229" y="915"/>
                  </a:cubicBezTo>
                  <a:lnTo>
                    <a:pt x="3251" y="791"/>
                  </a:lnTo>
                  <a:cubicBezTo>
                    <a:pt x="2739" y="700"/>
                    <a:pt x="2330" y="518"/>
                    <a:pt x="1978" y="347"/>
                  </a:cubicBezTo>
                  <a:cubicBezTo>
                    <a:pt x="1576" y="165"/>
                    <a:pt x="1211" y="1"/>
                    <a:pt x="785"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7"/>
            <p:cNvSpPr/>
            <p:nvPr/>
          </p:nvSpPr>
          <p:spPr>
            <a:xfrm>
              <a:off x="6245492" y="2792789"/>
              <a:ext cx="30732" cy="28599"/>
            </a:xfrm>
            <a:custGeom>
              <a:avLst/>
              <a:gdLst/>
              <a:ahLst/>
              <a:cxnLst/>
              <a:rect l="l" t="t" r="r" b="b"/>
              <a:pathLst>
                <a:path w="490" h="456" extrusionOk="0">
                  <a:moveTo>
                    <a:pt x="422" y="1"/>
                  </a:moveTo>
                  <a:cubicBezTo>
                    <a:pt x="262" y="104"/>
                    <a:pt x="114" y="228"/>
                    <a:pt x="1" y="377"/>
                  </a:cubicBezTo>
                  <a:lnTo>
                    <a:pt x="91" y="456"/>
                  </a:lnTo>
                  <a:cubicBezTo>
                    <a:pt x="205" y="319"/>
                    <a:pt x="342" y="195"/>
                    <a:pt x="490" y="104"/>
                  </a:cubicBezTo>
                  <a:lnTo>
                    <a:pt x="422"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7"/>
            <p:cNvSpPr/>
            <p:nvPr/>
          </p:nvSpPr>
          <p:spPr>
            <a:xfrm>
              <a:off x="6326774" y="2828099"/>
              <a:ext cx="172599" cy="56069"/>
            </a:xfrm>
            <a:custGeom>
              <a:avLst/>
              <a:gdLst/>
              <a:ahLst/>
              <a:cxnLst/>
              <a:rect l="l" t="t" r="r" b="b"/>
              <a:pathLst>
                <a:path w="2752" h="894" extrusionOk="0">
                  <a:moveTo>
                    <a:pt x="638" y="1"/>
                  </a:moveTo>
                  <a:cubicBezTo>
                    <a:pt x="227" y="1"/>
                    <a:pt x="14" y="197"/>
                    <a:pt x="1" y="211"/>
                  </a:cubicBezTo>
                  <a:lnTo>
                    <a:pt x="81" y="302"/>
                  </a:lnTo>
                  <a:cubicBezTo>
                    <a:pt x="94" y="289"/>
                    <a:pt x="275" y="123"/>
                    <a:pt x="633" y="123"/>
                  </a:cubicBezTo>
                  <a:cubicBezTo>
                    <a:pt x="879" y="123"/>
                    <a:pt x="1210" y="202"/>
                    <a:pt x="1627" y="461"/>
                  </a:cubicBezTo>
                  <a:cubicBezTo>
                    <a:pt x="1956" y="689"/>
                    <a:pt x="2331" y="837"/>
                    <a:pt x="2729" y="893"/>
                  </a:cubicBezTo>
                  <a:lnTo>
                    <a:pt x="2752" y="779"/>
                  </a:lnTo>
                  <a:cubicBezTo>
                    <a:pt x="2365" y="711"/>
                    <a:pt x="2013" y="575"/>
                    <a:pt x="1695" y="359"/>
                  </a:cubicBezTo>
                  <a:cubicBezTo>
                    <a:pt x="1259" y="85"/>
                    <a:pt x="906" y="1"/>
                    <a:pt x="638"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7"/>
            <p:cNvSpPr/>
            <p:nvPr/>
          </p:nvSpPr>
          <p:spPr>
            <a:xfrm>
              <a:off x="6142823" y="2873443"/>
              <a:ext cx="350842" cy="415692"/>
            </a:xfrm>
            <a:custGeom>
              <a:avLst/>
              <a:gdLst/>
              <a:ahLst/>
              <a:cxnLst/>
              <a:rect l="l" t="t" r="r" b="b"/>
              <a:pathLst>
                <a:path w="5594" h="6628" extrusionOk="0">
                  <a:moveTo>
                    <a:pt x="1456" y="0"/>
                  </a:moveTo>
                  <a:cubicBezTo>
                    <a:pt x="0" y="875"/>
                    <a:pt x="217" y="2307"/>
                    <a:pt x="217" y="2307"/>
                  </a:cubicBezTo>
                  <a:cubicBezTo>
                    <a:pt x="546" y="5718"/>
                    <a:pt x="1001" y="6627"/>
                    <a:pt x="2592" y="6627"/>
                  </a:cubicBezTo>
                  <a:cubicBezTo>
                    <a:pt x="4184" y="6627"/>
                    <a:pt x="5480" y="4899"/>
                    <a:pt x="5594" y="2444"/>
                  </a:cubicBezTo>
                  <a:lnTo>
                    <a:pt x="5594" y="2444"/>
                  </a:lnTo>
                  <a:cubicBezTo>
                    <a:pt x="5590" y="2444"/>
                    <a:pt x="5586" y="2444"/>
                    <a:pt x="5582" y="2444"/>
                  </a:cubicBezTo>
                  <a:cubicBezTo>
                    <a:pt x="4987" y="2444"/>
                    <a:pt x="4628" y="659"/>
                    <a:pt x="4628" y="659"/>
                  </a:cubicBezTo>
                  <a:cubicBezTo>
                    <a:pt x="4579" y="661"/>
                    <a:pt x="4530" y="662"/>
                    <a:pt x="4482" y="662"/>
                  </a:cubicBezTo>
                  <a:cubicBezTo>
                    <a:pt x="2971" y="662"/>
                    <a:pt x="1456" y="0"/>
                    <a:pt x="14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7"/>
            <p:cNvSpPr/>
            <p:nvPr/>
          </p:nvSpPr>
          <p:spPr>
            <a:xfrm>
              <a:off x="6139938" y="2869304"/>
              <a:ext cx="357364" cy="423406"/>
            </a:xfrm>
            <a:custGeom>
              <a:avLst/>
              <a:gdLst/>
              <a:ahLst/>
              <a:cxnLst/>
              <a:rect l="l" t="t" r="r" b="b"/>
              <a:pathLst>
                <a:path w="5698" h="6751" extrusionOk="0">
                  <a:moveTo>
                    <a:pt x="1502" y="134"/>
                  </a:moveTo>
                  <a:cubicBezTo>
                    <a:pt x="1727" y="224"/>
                    <a:pt x="3179" y="794"/>
                    <a:pt x="4589" y="794"/>
                  </a:cubicBezTo>
                  <a:cubicBezTo>
                    <a:pt x="4602" y="794"/>
                    <a:pt x="4615" y="794"/>
                    <a:pt x="4628" y="794"/>
                  </a:cubicBezTo>
                  <a:cubicBezTo>
                    <a:pt x="4697" y="1112"/>
                    <a:pt x="5015" y="2487"/>
                    <a:pt x="5572" y="2567"/>
                  </a:cubicBezTo>
                  <a:cubicBezTo>
                    <a:pt x="5447" y="4932"/>
                    <a:pt x="4219" y="6637"/>
                    <a:pt x="2638" y="6637"/>
                  </a:cubicBezTo>
                  <a:cubicBezTo>
                    <a:pt x="1115" y="6637"/>
                    <a:pt x="660" y="5796"/>
                    <a:pt x="319" y="2363"/>
                  </a:cubicBezTo>
                  <a:cubicBezTo>
                    <a:pt x="319" y="2351"/>
                    <a:pt x="126" y="986"/>
                    <a:pt x="1502" y="134"/>
                  </a:cubicBezTo>
                  <a:close/>
                  <a:moveTo>
                    <a:pt x="1501" y="1"/>
                  </a:moveTo>
                  <a:cubicBezTo>
                    <a:pt x="1491" y="1"/>
                    <a:pt x="1479" y="3"/>
                    <a:pt x="1468" y="9"/>
                  </a:cubicBezTo>
                  <a:cubicBezTo>
                    <a:pt x="1" y="896"/>
                    <a:pt x="195" y="2363"/>
                    <a:pt x="206" y="2373"/>
                  </a:cubicBezTo>
                  <a:cubicBezTo>
                    <a:pt x="524" y="5659"/>
                    <a:pt x="922" y="6751"/>
                    <a:pt x="2638" y="6751"/>
                  </a:cubicBezTo>
                  <a:cubicBezTo>
                    <a:pt x="4310" y="6751"/>
                    <a:pt x="5594" y="4965"/>
                    <a:pt x="5697" y="2510"/>
                  </a:cubicBezTo>
                  <a:cubicBezTo>
                    <a:pt x="5697" y="2499"/>
                    <a:pt x="5685" y="2476"/>
                    <a:pt x="5674" y="2464"/>
                  </a:cubicBezTo>
                  <a:cubicBezTo>
                    <a:pt x="5662" y="2453"/>
                    <a:pt x="5652" y="2453"/>
                    <a:pt x="5640" y="2453"/>
                  </a:cubicBezTo>
                  <a:lnTo>
                    <a:pt x="5617" y="2453"/>
                  </a:lnTo>
                  <a:cubicBezTo>
                    <a:pt x="5174" y="2453"/>
                    <a:pt x="4833" y="1203"/>
                    <a:pt x="4742" y="714"/>
                  </a:cubicBezTo>
                  <a:cubicBezTo>
                    <a:pt x="4730" y="691"/>
                    <a:pt x="4708" y="668"/>
                    <a:pt x="4674" y="668"/>
                  </a:cubicBezTo>
                  <a:cubicBezTo>
                    <a:pt x="4637" y="669"/>
                    <a:pt x="4600" y="669"/>
                    <a:pt x="4563" y="669"/>
                  </a:cubicBezTo>
                  <a:cubicBezTo>
                    <a:pt x="3074" y="669"/>
                    <a:pt x="1547" y="9"/>
                    <a:pt x="1524" y="9"/>
                  </a:cubicBezTo>
                  <a:cubicBezTo>
                    <a:pt x="1519" y="3"/>
                    <a:pt x="1510" y="1"/>
                    <a:pt x="15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7"/>
            <p:cNvSpPr/>
            <p:nvPr/>
          </p:nvSpPr>
          <p:spPr>
            <a:xfrm>
              <a:off x="6479366" y="3006718"/>
              <a:ext cx="56383" cy="104174"/>
            </a:xfrm>
            <a:custGeom>
              <a:avLst/>
              <a:gdLst/>
              <a:ahLst/>
              <a:cxnLst/>
              <a:rect l="l" t="t" r="r" b="b"/>
              <a:pathLst>
                <a:path w="899" h="1661" extrusionOk="0">
                  <a:moveTo>
                    <a:pt x="410" y="1"/>
                  </a:moveTo>
                  <a:cubicBezTo>
                    <a:pt x="285" y="1"/>
                    <a:pt x="160" y="69"/>
                    <a:pt x="91" y="182"/>
                  </a:cubicBezTo>
                  <a:lnTo>
                    <a:pt x="0" y="1445"/>
                  </a:lnTo>
                  <a:cubicBezTo>
                    <a:pt x="35" y="1569"/>
                    <a:pt x="160" y="1660"/>
                    <a:pt x="285" y="1660"/>
                  </a:cubicBezTo>
                  <a:cubicBezTo>
                    <a:pt x="569" y="1660"/>
                    <a:pt x="705" y="1297"/>
                    <a:pt x="808" y="831"/>
                  </a:cubicBezTo>
                  <a:cubicBezTo>
                    <a:pt x="899" y="364"/>
                    <a:pt x="694" y="1"/>
                    <a:pt x="4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7"/>
            <p:cNvSpPr/>
            <p:nvPr/>
          </p:nvSpPr>
          <p:spPr>
            <a:xfrm>
              <a:off x="6475101" y="3002453"/>
              <a:ext cx="62090" cy="112013"/>
            </a:xfrm>
            <a:custGeom>
              <a:avLst/>
              <a:gdLst/>
              <a:ahLst/>
              <a:cxnLst/>
              <a:rect l="l" t="t" r="r" b="b"/>
              <a:pathLst>
                <a:path w="990" h="1786" extrusionOk="0">
                  <a:moveTo>
                    <a:pt x="478" y="0"/>
                  </a:moveTo>
                  <a:cubicBezTo>
                    <a:pt x="330" y="12"/>
                    <a:pt x="194" y="91"/>
                    <a:pt x="103" y="217"/>
                  </a:cubicBezTo>
                  <a:cubicBezTo>
                    <a:pt x="91" y="240"/>
                    <a:pt x="91" y="285"/>
                    <a:pt x="126" y="296"/>
                  </a:cubicBezTo>
                  <a:cubicBezTo>
                    <a:pt x="134" y="305"/>
                    <a:pt x="147" y="308"/>
                    <a:pt x="159" y="308"/>
                  </a:cubicBezTo>
                  <a:cubicBezTo>
                    <a:pt x="178" y="308"/>
                    <a:pt x="198" y="299"/>
                    <a:pt x="205" y="285"/>
                  </a:cubicBezTo>
                  <a:cubicBezTo>
                    <a:pt x="273" y="194"/>
                    <a:pt x="376" y="137"/>
                    <a:pt x="478" y="126"/>
                  </a:cubicBezTo>
                  <a:cubicBezTo>
                    <a:pt x="569" y="126"/>
                    <a:pt x="637" y="171"/>
                    <a:pt x="705" y="250"/>
                  </a:cubicBezTo>
                  <a:cubicBezTo>
                    <a:pt x="830" y="399"/>
                    <a:pt x="864" y="637"/>
                    <a:pt x="808" y="887"/>
                  </a:cubicBezTo>
                  <a:cubicBezTo>
                    <a:pt x="728" y="1274"/>
                    <a:pt x="603" y="1672"/>
                    <a:pt x="364" y="1672"/>
                  </a:cubicBezTo>
                  <a:cubicBezTo>
                    <a:pt x="250" y="1660"/>
                    <a:pt x="159" y="1592"/>
                    <a:pt x="126" y="1490"/>
                  </a:cubicBezTo>
                  <a:cubicBezTo>
                    <a:pt x="117" y="1464"/>
                    <a:pt x="95" y="1451"/>
                    <a:pt x="71" y="1451"/>
                  </a:cubicBezTo>
                  <a:cubicBezTo>
                    <a:pt x="63" y="1451"/>
                    <a:pt x="54" y="1453"/>
                    <a:pt x="46" y="1455"/>
                  </a:cubicBezTo>
                  <a:cubicBezTo>
                    <a:pt x="12" y="1467"/>
                    <a:pt x="0" y="1501"/>
                    <a:pt x="12" y="1536"/>
                  </a:cubicBezTo>
                  <a:cubicBezTo>
                    <a:pt x="57" y="1683"/>
                    <a:pt x="194" y="1786"/>
                    <a:pt x="353" y="1786"/>
                  </a:cubicBezTo>
                  <a:cubicBezTo>
                    <a:pt x="694" y="1786"/>
                    <a:pt x="830" y="1365"/>
                    <a:pt x="932" y="910"/>
                  </a:cubicBezTo>
                  <a:cubicBezTo>
                    <a:pt x="990" y="626"/>
                    <a:pt x="944" y="341"/>
                    <a:pt x="808" y="171"/>
                  </a:cubicBezTo>
                  <a:cubicBezTo>
                    <a:pt x="717" y="69"/>
                    <a:pt x="603" y="0"/>
                    <a:pt x="4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7"/>
            <p:cNvSpPr/>
            <p:nvPr/>
          </p:nvSpPr>
          <p:spPr>
            <a:xfrm>
              <a:off x="6222662" y="3014369"/>
              <a:ext cx="76390" cy="150020"/>
            </a:xfrm>
            <a:custGeom>
              <a:avLst/>
              <a:gdLst/>
              <a:ahLst/>
              <a:cxnLst/>
              <a:rect l="l" t="t" r="r" b="b"/>
              <a:pathLst>
                <a:path w="1218" h="2392" extrusionOk="0">
                  <a:moveTo>
                    <a:pt x="460" y="1"/>
                  </a:moveTo>
                  <a:cubicBezTo>
                    <a:pt x="433" y="1"/>
                    <a:pt x="408" y="21"/>
                    <a:pt x="399" y="50"/>
                  </a:cubicBezTo>
                  <a:cubicBezTo>
                    <a:pt x="331" y="368"/>
                    <a:pt x="1" y="1948"/>
                    <a:pt x="92" y="2187"/>
                  </a:cubicBezTo>
                  <a:cubicBezTo>
                    <a:pt x="126" y="2278"/>
                    <a:pt x="194" y="2334"/>
                    <a:pt x="285" y="2369"/>
                  </a:cubicBezTo>
                  <a:cubicBezTo>
                    <a:pt x="331" y="2391"/>
                    <a:pt x="387" y="2391"/>
                    <a:pt x="445" y="2391"/>
                  </a:cubicBezTo>
                  <a:cubicBezTo>
                    <a:pt x="581" y="2391"/>
                    <a:pt x="740" y="2346"/>
                    <a:pt x="933" y="2243"/>
                  </a:cubicBezTo>
                  <a:cubicBezTo>
                    <a:pt x="1069" y="2164"/>
                    <a:pt x="1149" y="2073"/>
                    <a:pt x="1183" y="1959"/>
                  </a:cubicBezTo>
                  <a:cubicBezTo>
                    <a:pt x="1218" y="1823"/>
                    <a:pt x="1127" y="1697"/>
                    <a:pt x="1127" y="1697"/>
                  </a:cubicBezTo>
                  <a:cubicBezTo>
                    <a:pt x="1114" y="1679"/>
                    <a:pt x="1098" y="1671"/>
                    <a:pt x="1081" y="1671"/>
                  </a:cubicBezTo>
                  <a:cubicBezTo>
                    <a:pt x="1066" y="1671"/>
                    <a:pt x="1051" y="1676"/>
                    <a:pt x="1036" y="1687"/>
                  </a:cubicBezTo>
                  <a:cubicBezTo>
                    <a:pt x="1013" y="1697"/>
                    <a:pt x="1001" y="1743"/>
                    <a:pt x="1024" y="1766"/>
                  </a:cubicBezTo>
                  <a:cubicBezTo>
                    <a:pt x="1024" y="1766"/>
                    <a:pt x="1081" y="1846"/>
                    <a:pt x="1058" y="1937"/>
                  </a:cubicBezTo>
                  <a:cubicBezTo>
                    <a:pt x="1036" y="2016"/>
                    <a:pt x="978" y="2084"/>
                    <a:pt x="877" y="2141"/>
                  </a:cubicBezTo>
                  <a:cubicBezTo>
                    <a:pt x="708" y="2226"/>
                    <a:pt x="558" y="2272"/>
                    <a:pt x="441" y="2272"/>
                  </a:cubicBezTo>
                  <a:cubicBezTo>
                    <a:pt x="400" y="2272"/>
                    <a:pt x="363" y="2267"/>
                    <a:pt x="331" y="2255"/>
                  </a:cubicBezTo>
                  <a:cubicBezTo>
                    <a:pt x="274" y="2232"/>
                    <a:pt x="228" y="2198"/>
                    <a:pt x="205" y="2129"/>
                  </a:cubicBezTo>
                  <a:cubicBezTo>
                    <a:pt x="149" y="1982"/>
                    <a:pt x="365" y="788"/>
                    <a:pt x="524" y="72"/>
                  </a:cubicBezTo>
                  <a:cubicBezTo>
                    <a:pt x="535" y="38"/>
                    <a:pt x="513" y="15"/>
                    <a:pt x="478" y="4"/>
                  </a:cubicBezTo>
                  <a:cubicBezTo>
                    <a:pt x="472" y="2"/>
                    <a:pt x="466" y="1"/>
                    <a:pt x="4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7"/>
            <p:cNvSpPr/>
            <p:nvPr/>
          </p:nvSpPr>
          <p:spPr>
            <a:xfrm>
              <a:off x="6134983" y="3019763"/>
              <a:ext cx="117031" cy="77582"/>
            </a:xfrm>
            <a:custGeom>
              <a:avLst/>
              <a:gdLst/>
              <a:ahLst/>
              <a:cxnLst/>
              <a:rect l="l" t="t" r="r" b="b"/>
              <a:pathLst>
                <a:path w="1866" h="1237" extrusionOk="0">
                  <a:moveTo>
                    <a:pt x="905" y="0"/>
                  </a:moveTo>
                  <a:cubicBezTo>
                    <a:pt x="632" y="0"/>
                    <a:pt x="330" y="62"/>
                    <a:pt x="35" y="247"/>
                  </a:cubicBezTo>
                  <a:cubicBezTo>
                    <a:pt x="12" y="259"/>
                    <a:pt x="1" y="282"/>
                    <a:pt x="1" y="305"/>
                  </a:cubicBezTo>
                  <a:lnTo>
                    <a:pt x="46" y="1032"/>
                  </a:lnTo>
                  <a:cubicBezTo>
                    <a:pt x="57" y="1055"/>
                    <a:pt x="69" y="1066"/>
                    <a:pt x="80" y="1078"/>
                  </a:cubicBezTo>
                  <a:cubicBezTo>
                    <a:pt x="92" y="1089"/>
                    <a:pt x="376" y="1237"/>
                    <a:pt x="1024" y="1237"/>
                  </a:cubicBezTo>
                  <a:lnTo>
                    <a:pt x="1069" y="1237"/>
                  </a:lnTo>
                  <a:cubicBezTo>
                    <a:pt x="1262" y="1237"/>
                    <a:pt x="1456" y="1214"/>
                    <a:pt x="1649" y="1179"/>
                  </a:cubicBezTo>
                  <a:cubicBezTo>
                    <a:pt x="1683" y="1169"/>
                    <a:pt x="1706" y="1134"/>
                    <a:pt x="1694" y="1100"/>
                  </a:cubicBezTo>
                  <a:cubicBezTo>
                    <a:pt x="1694" y="1072"/>
                    <a:pt x="1672" y="1052"/>
                    <a:pt x="1645" y="1052"/>
                  </a:cubicBezTo>
                  <a:cubicBezTo>
                    <a:pt x="1639" y="1052"/>
                    <a:pt x="1632" y="1053"/>
                    <a:pt x="1626" y="1055"/>
                  </a:cubicBezTo>
                  <a:cubicBezTo>
                    <a:pt x="1458" y="1092"/>
                    <a:pt x="1297" y="1114"/>
                    <a:pt x="1131" y="1114"/>
                  </a:cubicBezTo>
                  <a:cubicBezTo>
                    <a:pt x="1096" y="1114"/>
                    <a:pt x="1060" y="1113"/>
                    <a:pt x="1024" y="1111"/>
                  </a:cubicBezTo>
                  <a:cubicBezTo>
                    <a:pt x="524" y="1111"/>
                    <a:pt x="262" y="1020"/>
                    <a:pt x="171" y="987"/>
                  </a:cubicBezTo>
                  <a:lnTo>
                    <a:pt x="125" y="338"/>
                  </a:lnTo>
                  <a:cubicBezTo>
                    <a:pt x="395" y="177"/>
                    <a:pt x="669" y="123"/>
                    <a:pt x="915" y="123"/>
                  </a:cubicBezTo>
                  <a:cubicBezTo>
                    <a:pt x="1313" y="123"/>
                    <a:pt x="1641" y="264"/>
                    <a:pt x="1774" y="327"/>
                  </a:cubicBezTo>
                  <a:cubicBezTo>
                    <a:pt x="1782" y="335"/>
                    <a:pt x="1793" y="339"/>
                    <a:pt x="1804" y="339"/>
                  </a:cubicBezTo>
                  <a:cubicBezTo>
                    <a:pt x="1825" y="339"/>
                    <a:pt x="1846" y="326"/>
                    <a:pt x="1853" y="305"/>
                  </a:cubicBezTo>
                  <a:cubicBezTo>
                    <a:pt x="1865" y="270"/>
                    <a:pt x="1853" y="236"/>
                    <a:pt x="1831" y="225"/>
                  </a:cubicBezTo>
                  <a:cubicBezTo>
                    <a:pt x="1691" y="155"/>
                    <a:pt x="1335" y="0"/>
                    <a:pt x="9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7"/>
            <p:cNvSpPr/>
            <p:nvPr/>
          </p:nvSpPr>
          <p:spPr>
            <a:xfrm>
              <a:off x="6284753" y="3020014"/>
              <a:ext cx="121233" cy="78021"/>
            </a:xfrm>
            <a:custGeom>
              <a:avLst/>
              <a:gdLst/>
              <a:ahLst/>
              <a:cxnLst/>
              <a:rect l="l" t="t" r="r" b="b"/>
              <a:pathLst>
                <a:path w="1933" h="1244" extrusionOk="0">
                  <a:moveTo>
                    <a:pt x="905" y="121"/>
                  </a:moveTo>
                  <a:cubicBezTo>
                    <a:pt x="1334" y="121"/>
                    <a:pt x="1683" y="284"/>
                    <a:pt x="1785" y="334"/>
                  </a:cubicBezTo>
                  <a:lnTo>
                    <a:pt x="1807" y="994"/>
                  </a:lnTo>
                  <a:cubicBezTo>
                    <a:pt x="1728" y="1028"/>
                    <a:pt x="1501" y="1119"/>
                    <a:pt x="1023" y="1119"/>
                  </a:cubicBezTo>
                  <a:cubicBezTo>
                    <a:pt x="523" y="1119"/>
                    <a:pt x="375" y="1039"/>
                    <a:pt x="352" y="1016"/>
                  </a:cubicBezTo>
                  <a:lnTo>
                    <a:pt x="137" y="323"/>
                  </a:lnTo>
                  <a:cubicBezTo>
                    <a:pt x="398" y="172"/>
                    <a:pt x="664" y="121"/>
                    <a:pt x="905" y="121"/>
                  </a:cubicBezTo>
                  <a:close/>
                  <a:moveTo>
                    <a:pt x="903" y="1"/>
                  </a:moveTo>
                  <a:cubicBezTo>
                    <a:pt x="631" y="1"/>
                    <a:pt x="329" y="61"/>
                    <a:pt x="34" y="243"/>
                  </a:cubicBezTo>
                  <a:cubicBezTo>
                    <a:pt x="11" y="266"/>
                    <a:pt x="0" y="289"/>
                    <a:pt x="11" y="311"/>
                  </a:cubicBezTo>
                  <a:lnTo>
                    <a:pt x="239" y="1074"/>
                  </a:lnTo>
                  <a:cubicBezTo>
                    <a:pt x="239" y="1074"/>
                    <a:pt x="239" y="1085"/>
                    <a:pt x="250" y="1096"/>
                  </a:cubicBezTo>
                  <a:cubicBezTo>
                    <a:pt x="261" y="1119"/>
                    <a:pt x="387" y="1244"/>
                    <a:pt x="1023" y="1244"/>
                  </a:cubicBezTo>
                  <a:cubicBezTo>
                    <a:pt x="1671" y="1244"/>
                    <a:pt x="1898" y="1085"/>
                    <a:pt x="1898" y="1074"/>
                  </a:cubicBezTo>
                  <a:cubicBezTo>
                    <a:pt x="1921" y="1062"/>
                    <a:pt x="1933" y="1039"/>
                    <a:pt x="1933" y="1028"/>
                  </a:cubicBezTo>
                  <a:lnTo>
                    <a:pt x="1910" y="301"/>
                  </a:lnTo>
                  <a:cubicBezTo>
                    <a:pt x="1910" y="278"/>
                    <a:pt x="1898" y="255"/>
                    <a:pt x="1876" y="243"/>
                  </a:cubicBezTo>
                  <a:cubicBezTo>
                    <a:pt x="1868" y="243"/>
                    <a:pt x="1446" y="1"/>
                    <a:pt x="9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7"/>
            <p:cNvSpPr/>
            <p:nvPr/>
          </p:nvSpPr>
          <p:spPr>
            <a:xfrm>
              <a:off x="6246934" y="3034564"/>
              <a:ext cx="45658" cy="7840"/>
            </a:xfrm>
            <a:custGeom>
              <a:avLst/>
              <a:gdLst/>
              <a:ahLst/>
              <a:cxnLst/>
              <a:rect l="l" t="t" r="r" b="b"/>
              <a:pathLst>
                <a:path w="728" h="125" extrusionOk="0">
                  <a:moveTo>
                    <a:pt x="68" y="0"/>
                  </a:moveTo>
                  <a:cubicBezTo>
                    <a:pt x="35" y="0"/>
                    <a:pt x="0" y="34"/>
                    <a:pt x="0" y="69"/>
                  </a:cubicBezTo>
                  <a:cubicBezTo>
                    <a:pt x="0" y="102"/>
                    <a:pt x="35" y="125"/>
                    <a:pt x="68" y="125"/>
                  </a:cubicBezTo>
                  <a:lnTo>
                    <a:pt x="671" y="125"/>
                  </a:lnTo>
                  <a:cubicBezTo>
                    <a:pt x="705" y="125"/>
                    <a:pt x="728" y="102"/>
                    <a:pt x="728" y="69"/>
                  </a:cubicBezTo>
                  <a:cubicBezTo>
                    <a:pt x="728" y="34"/>
                    <a:pt x="705" y="0"/>
                    <a:pt x="6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7"/>
            <p:cNvSpPr/>
            <p:nvPr/>
          </p:nvSpPr>
          <p:spPr>
            <a:xfrm>
              <a:off x="6254774" y="3159246"/>
              <a:ext cx="110571" cy="43651"/>
            </a:xfrm>
            <a:custGeom>
              <a:avLst/>
              <a:gdLst/>
              <a:ahLst/>
              <a:cxnLst/>
              <a:rect l="l" t="t" r="r" b="b"/>
              <a:pathLst>
                <a:path w="1763" h="696" extrusionOk="0">
                  <a:moveTo>
                    <a:pt x="1698" y="1"/>
                  </a:moveTo>
                  <a:cubicBezTo>
                    <a:pt x="1681" y="1"/>
                    <a:pt x="1663" y="10"/>
                    <a:pt x="1649" y="24"/>
                  </a:cubicBezTo>
                  <a:cubicBezTo>
                    <a:pt x="1490" y="229"/>
                    <a:pt x="1285" y="388"/>
                    <a:pt x="1047" y="479"/>
                  </a:cubicBezTo>
                  <a:cubicBezTo>
                    <a:pt x="880" y="535"/>
                    <a:pt x="706" y="563"/>
                    <a:pt x="530" y="563"/>
                  </a:cubicBezTo>
                  <a:cubicBezTo>
                    <a:pt x="381" y="563"/>
                    <a:pt x="231" y="543"/>
                    <a:pt x="80" y="502"/>
                  </a:cubicBezTo>
                  <a:cubicBezTo>
                    <a:pt x="57" y="502"/>
                    <a:pt x="23" y="513"/>
                    <a:pt x="12" y="547"/>
                  </a:cubicBezTo>
                  <a:cubicBezTo>
                    <a:pt x="1" y="582"/>
                    <a:pt x="23" y="615"/>
                    <a:pt x="46" y="627"/>
                  </a:cubicBezTo>
                  <a:cubicBezTo>
                    <a:pt x="205" y="673"/>
                    <a:pt x="365" y="695"/>
                    <a:pt x="524" y="695"/>
                  </a:cubicBezTo>
                  <a:cubicBezTo>
                    <a:pt x="717" y="695"/>
                    <a:pt x="910" y="661"/>
                    <a:pt x="1092" y="593"/>
                  </a:cubicBezTo>
                  <a:cubicBezTo>
                    <a:pt x="1353" y="491"/>
                    <a:pt x="1581" y="320"/>
                    <a:pt x="1751" y="104"/>
                  </a:cubicBezTo>
                  <a:cubicBezTo>
                    <a:pt x="1762" y="70"/>
                    <a:pt x="1762" y="36"/>
                    <a:pt x="1729" y="13"/>
                  </a:cubicBezTo>
                  <a:cubicBezTo>
                    <a:pt x="1720" y="4"/>
                    <a:pt x="1709" y="1"/>
                    <a:pt x="16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7"/>
            <p:cNvSpPr/>
            <p:nvPr/>
          </p:nvSpPr>
          <p:spPr>
            <a:xfrm>
              <a:off x="6317554" y="2981882"/>
              <a:ext cx="80592" cy="19944"/>
            </a:xfrm>
            <a:custGeom>
              <a:avLst/>
              <a:gdLst/>
              <a:ahLst/>
              <a:cxnLst/>
              <a:rect l="l" t="t" r="r" b="b"/>
              <a:pathLst>
                <a:path w="1285" h="318" extrusionOk="0">
                  <a:moveTo>
                    <a:pt x="658" y="0"/>
                  </a:moveTo>
                  <a:cubicBezTo>
                    <a:pt x="492" y="0"/>
                    <a:pt x="289" y="36"/>
                    <a:pt x="46" y="136"/>
                  </a:cubicBezTo>
                  <a:cubicBezTo>
                    <a:pt x="11" y="146"/>
                    <a:pt x="0" y="181"/>
                    <a:pt x="11" y="215"/>
                  </a:cubicBezTo>
                  <a:cubicBezTo>
                    <a:pt x="20" y="241"/>
                    <a:pt x="48" y="253"/>
                    <a:pt x="71" y="253"/>
                  </a:cubicBezTo>
                  <a:cubicBezTo>
                    <a:pt x="78" y="253"/>
                    <a:pt x="85" y="252"/>
                    <a:pt x="91" y="249"/>
                  </a:cubicBezTo>
                  <a:cubicBezTo>
                    <a:pt x="319" y="154"/>
                    <a:pt x="509" y="121"/>
                    <a:pt x="661" y="121"/>
                  </a:cubicBezTo>
                  <a:cubicBezTo>
                    <a:pt x="1003" y="121"/>
                    <a:pt x="1163" y="287"/>
                    <a:pt x="1171" y="295"/>
                  </a:cubicBezTo>
                  <a:cubicBezTo>
                    <a:pt x="1182" y="317"/>
                    <a:pt x="1193" y="317"/>
                    <a:pt x="1216" y="317"/>
                  </a:cubicBezTo>
                  <a:cubicBezTo>
                    <a:pt x="1228" y="317"/>
                    <a:pt x="1239" y="317"/>
                    <a:pt x="1251" y="306"/>
                  </a:cubicBezTo>
                  <a:cubicBezTo>
                    <a:pt x="1284" y="283"/>
                    <a:pt x="1284" y="237"/>
                    <a:pt x="1262" y="215"/>
                  </a:cubicBezTo>
                  <a:cubicBezTo>
                    <a:pt x="1246" y="207"/>
                    <a:pt x="1059" y="0"/>
                    <a:pt x="6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7"/>
            <p:cNvSpPr/>
            <p:nvPr/>
          </p:nvSpPr>
          <p:spPr>
            <a:xfrm>
              <a:off x="6186349" y="2983073"/>
              <a:ext cx="62028" cy="18753"/>
            </a:xfrm>
            <a:custGeom>
              <a:avLst/>
              <a:gdLst/>
              <a:ahLst/>
              <a:cxnLst/>
              <a:rect l="l" t="t" r="r" b="b"/>
              <a:pathLst>
                <a:path w="989" h="299" extrusionOk="0">
                  <a:moveTo>
                    <a:pt x="421" y="0"/>
                  </a:moveTo>
                  <a:cubicBezTo>
                    <a:pt x="293" y="0"/>
                    <a:pt x="164" y="27"/>
                    <a:pt x="46" y="82"/>
                  </a:cubicBezTo>
                  <a:cubicBezTo>
                    <a:pt x="11" y="105"/>
                    <a:pt x="0" y="139"/>
                    <a:pt x="11" y="162"/>
                  </a:cubicBezTo>
                  <a:cubicBezTo>
                    <a:pt x="28" y="187"/>
                    <a:pt x="52" y="200"/>
                    <a:pt x="77" y="200"/>
                  </a:cubicBezTo>
                  <a:cubicBezTo>
                    <a:pt x="85" y="200"/>
                    <a:pt x="94" y="199"/>
                    <a:pt x="102" y="196"/>
                  </a:cubicBezTo>
                  <a:cubicBezTo>
                    <a:pt x="202" y="146"/>
                    <a:pt x="311" y="121"/>
                    <a:pt x="420" y="121"/>
                  </a:cubicBezTo>
                  <a:cubicBezTo>
                    <a:pt x="585" y="121"/>
                    <a:pt x="750" y="177"/>
                    <a:pt x="887" y="287"/>
                  </a:cubicBezTo>
                  <a:cubicBezTo>
                    <a:pt x="898" y="298"/>
                    <a:pt x="910" y="298"/>
                    <a:pt x="921" y="298"/>
                  </a:cubicBezTo>
                  <a:cubicBezTo>
                    <a:pt x="933" y="298"/>
                    <a:pt x="955" y="287"/>
                    <a:pt x="966" y="276"/>
                  </a:cubicBezTo>
                  <a:cubicBezTo>
                    <a:pt x="989" y="253"/>
                    <a:pt x="989" y="207"/>
                    <a:pt x="955" y="185"/>
                  </a:cubicBezTo>
                  <a:cubicBezTo>
                    <a:pt x="805" y="62"/>
                    <a:pt x="614" y="0"/>
                    <a:pt x="4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7"/>
            <p:cNvSpPr/>
            <p:nvPr/>
          </p:nvSpPr>
          <p:spPr>
            <a:xfrm>
              <a:off x="6333234" y="3028104"/>
              <a:ext cx="16432" cy="33617"/>
            </a:xfrm>
            <a:custGeom>
              <a:avLst/>
              <a:gdLst/>
              <a:ahLst/>
              <a:cxnLst/>
              <a:rect l="l" t="t" r="r" b="b"/>
              <a:pathLst>
                <a:path w="262" h="536" extrusionOk="0">
                  <a:moveTo>
                    <a:pt x="137" y="1"/>
                  </a:moveTo>
                  <a:cubicBezTo>
                    <a:pt x="68" y="1"/>
                    <a:pt x="0" y="126"/>
                    <a:pt x="0" y="273"/>
                  </a:cubicBezTo>
                  <a:cubicBezTo>
                    <a:pt x="0" y="422"/>
                    <a:pt x="57" y="535"/>
                    <a:pt x="125" y="535"/>
                  </a:cubicBezTo>
                  <a:cubicBezTo>
                    <a:pt x="193" y="535"/>
                    <a:pt x="261" y="422"/>
                    <a:pt x="261" y="273"/>
                  </a:cubicBezTo>
                  <a:cubicBezTo>
                    <a:pt x="261" y="126"/>
                    <a:pt x="216" y="1"/>
                    <a:pt x="1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7"/>
            <p:cNvSpPr/>
            <p:nvPr/>
          </p:nvSpPr>
          <p:spPr>
            <a:xfrm>
              <a:off x="6209868" y="3026662"/>
              <a:ext cx="16432" cy="32864"/>
            </a:xfrm>
            <a:custGeom>
              <a:avLst/>
              <a:gdLst/>
              <a:ahLst/>
              <a:cxnLst/>
              <a:rect l="l" t="t" r="r" b="b"/>
              <a:pathLst>
                <a:path w="262" h="524" extrusionOk="0">
                  <a:moveTo>
                    <a:pt x="137" y="1"/>
                  </a:moveTo>
                  <a:cubicBezTo>
                    <a:pt x="68" y="1"/>
                    <a:pt x="0" y="115"/>
                    <a:pt x="0" y="263"/>
                  </a:cubicBezTo>
                  <a:cubicBezTo>
                    <a:pt x="0" y="410"/>
                    <a:pt x="57" y="524"/>
                    <a:pt x="126" y="524"/>
                  </a:cubicBezTo>
                  <a:cubicBezTo>
                    <a:pt x="194" y="524"/>
                    <a:pt x="262" y="410"/>
                    <a:pt x="262" y="263"/>
                  </a:cubicBezTo>
                  <a:cubicBezTo>
                    <a:pt x="262" y="115"/>
                    <a:pt x="205" y="1"/>
                    <a:pt x="1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7"/>
            <p:cNvSpPr/>
            <p:nvPr/>
          </p:nvSpPr>
          <p:spPr>
            <a:xfrm>
              <a:off x="6132161" y="2940425"/>
              <a:ext cx="14989" cy="28599"/>
            </a:xfrm>
            <a:custGeom>
              <a:avLst/>
              <a:gdLst/>
              <a:ahLst/>
              <a:cxnLst/>
              <a:rect l="l" t="t" r="r" b="b"/>
              <a:pathLst>
                <a:path w="239" h="456" extrusionOk="0">
                  <a:moveTo>
                    <a:pt x="125" y="1"/>
                  </a:moveTo>
                  <a:lnTo>
                    <a:pt x="0" y="23"/>
                  </a:lnTo>
                  <a:cubicBezTo>
                    <a:pt x="23" y="171"/>
                    <a:pt x="69" y="319"/>
                    <a:pt x="125" y="455"/>
                  </a:cubicBezTo>
                  <a:lnTo>
                    <a:pt x="239" y="410"/>
                  </a:lnTo>
                  <a:cubicBezTo>
                    <a:pt x="182" y="274"/>
                    <a:pt x="148" y="137"/>
                    <a:pt x="125"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7"/>
            <p:cNvSpPr/>
            <p:nvPr/>
          </p:nvSpPr>
          <p:spPr>
            <a:xfrm>
              <a:off x="6125011" y="2831799"/>
              <a:ext cx="71373" cy="70181"/>
            </a:xfrm>
            <a:custGeom>
              <a:avLst/>
              <a:gdLst/>
              <a:ahLst/>
              <a:cxnLst/>
              <a:rect l="l" t="t" r="r" b="b"/>
              <a:pathLst>
                <a:path w="1138" h="1119" extrusionOk="0">
                  <a:moveTo>
                    <a:pt x="780" y="0"/>
                  </a:moveTo>
                  <a:cubicBezTo>
                    <a:pt x="590" y="0"/>
                    <a:pt x="430" y="51"/>
                    <a:pt x="307" y="152"/>
                  </a:cubicBezTo>
                  <a:cubicBezTo>
                    <a:pt x="92" y="334"/>
                    <a:pt x="1" y="664"/>
                    <a:pt x="34" y="1119"/>
                  </a:cubicBezTo>
                  <a:lnTo>
                    <a:pt x="148" y="1107"/>
                  </a:lnTo>
                  <a:cubicBezTo>
                    <a:pt x="125" y="698"/>
                    <a:pt x="205" y="402"/>
                    <a:pt x="387" y="255"/>
                  </a:cubicBezTo>
                  <a:cubicBezTo>
                    <a:pt x="487" y="170"/>
                    <a:pt x="621" y="124"/>
                    <a:pt x="783" y="124"/>
                  </a:cubicBezTo>
                  <a:cubicBezTo>
                    <a:pt x="881" y="124"/>
                    <a:pt x="988" y="141"/>
                    <a:pt x="1103" y="175"/>
                  </a:cubicBezTo>
                  <a:lnTo>
                    <a:pt x="1138" y="50"/>
                  </a:lnTo>
                  <a:cubicBezTo>
                    <a:pt x="1009" y="17"/>
                    <a:pt x="889" y="0"/>
                    <a:pt x="780"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7"/>
            <p:cNvSpPr/>
            <p:nvPr/>
          </p:nvSpPr>
          <p:spPr>
            <a:xfrm>
              <a:off x="6207736" y="3340374"/>
              <a:ext cx="285929" cy="176487"/>
            </a:xfrm>
            <a:custGeom>
              <a:avLst/>
              <a:gdLst/>
              <a:ahLst/>
              <a:cxnLst/>
              <a:rect l="l" t="t" r="r" b="b"/>
              <a:pathLst>
                <a:path w="4559" h="2814" extrusionOk="0">
                  <a:moveTo>
                    <a:pt x="3854" y="1"/>
                  </a:moveTo>
                  <a:lnTo>
                    <a:pt x="1569" y="1809"/>
                  </a:lnTo>
                  <a:lnTo>
                    <a:pt x="625" y="92"/>
                  </a:lnTo>
                  <a:lnTo>
                    <a:pt x="0" y="217"/>
                  </a:lnTo>
                  <a:lnTo>
                    <a:pt x="239" y="2434"/>
                  </a:lnTo>
                  <a:cubicBezTo>
                    <a:pt x="251" y="2468"/>
                    <a:pt x="261" y="2491"/>
                    <a:pt x="273" y="2525"/>
                  </a:cubicBezTo>
                  <a:cubicBezTo>
                    <a:pt x="309" y="2582"/>
                    <a:pt x="373" y="2613"/>
                    <a:pt x="438" y="2613"/>
                  </a:cubicBezTo>
                  <a:cubicBezTo>
                    <a:pt x="475" y="2613"/>
                    <a:pt x="513" y="2603"/>
                    <a:pt x="546" y="2582"/>
                  </a:cubicBezTo>
                  <a:lnTo>
                    <a:pt x="1535" y="1991"/>
                  </a:lnTo>
                  <a:lnTo>
                    <a:pt x="2797" y="2787"/>
                  </a:lnTo>
                  <a:cubicBezTo>
                    <a:pt x="2830" y="2805"/>
                    <a:pt x="2866" y="2814"/>
                    <a:pt x="2901" y="2814"/>
                  </a:cubicBezTo>
                  <a:cubicBezTo>
                    <a:pt x="2973" y="2814"/>
                    <a:pt x="3043" y="2776"/>
                    <a:pt x="3081" y="2707"/>
                  </a:cubicBezTo>
                  <a:lnTo>
                    <a:pt x="4559" y="104"/>
                  </a:lnTo>
                  <a:lnTo>
                    <a:pt x="3854"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7"/>
            <p:cNvSpPr/>
            <p:nvPr/>
          </p:nvSpPr>
          <p:spPr>
            <a:xfrm>
              <a:off x="6207736" y="3340374"/>
              <a:ext cx="285929" cy="176236"/>
            </a:xfrm>
            <a:custGeom>
              <a:avLst/>
              <a:gdLst/>
              <a:ahLst/>
              <a:cxnLst/>
              <a:rect l="l" t="t" r="r" b="b"/>
              <a:pathLst>
                <a:path w="4559" h="2810" extrusionOk="0">
                  <a:moveTo>
                    <a:pt x="3854" y="1"/>
                  </a:moveTo>
                  <a:lnTo>
                    <a:pt x="1569" y="1809"/>
                  </a:lnTo>
                  <a:lnTo>
                    <a:pt x="557" y="104"/>
                  </a:lnTo>
                  <a:lnTo>
                    <a:pt x="11" y="206"/>
                  </a:lnTo>
                  <a:lnTo>
                    <a:pt x="0" y="217"/>
                  </a:lnTo>
                  <a:lnTo>
                    <a:pt x="251" y="2434"/>
                  </a:lnTo>
                  <a:cubicBezTo>
                    <a:pt x="251" y="2468"/>
                    <a:pt x="261" y="2491"/>
                    <a:pt x="273" y="2525"/>
                  </a:cubicBezTo>
                  <a:cubicBezTo>
                    <a:pt x="319" y="2582"/>
                    <a:pt x="375" y="2616"/>
                    <a:pt x="443" y="2616"/>
                  </a:cubicBezTo>
                  <a:cubicBezTo>
                    <a:pt x="478" y="2616"/>
                    <a:pt x="512" y="2605"/>
                    <a:pt x="546" y="2582"/>
                  </a:cubicBezTo>
                  <a:lnTo>
                    <a:pt x="1535" y="1991"/>
                  </a:lnTo>
                  <a:lnTo>
                    <a:pt x="2797" y="2787"/>
                  </a:lnTo>
                  <a:lnTo>
                    <a:pt x="2808" y="2787"/>
                  </a:lnTo>
                  <a:cubicBezTo>
                    <a:pt x="2831" y="2798"/>
                    <a:pt x="2865" y="2809"/>
                    <a:pt x="2899" y="2809"/>
                  </a:cubicBezTo>
                  <a:cubicBezTo>
                    <a:pt x="2967" y="2809"/>
                    <a:pt x="3035" y="2775"/>
                    <a:pt x="3081" y="2707"/>
                  </a:cubicBezTo>
                  <a:lnTo>
                    <a:pt x="4559" y="104"/>
                  </a:lnTo>
                  <a:lnTo>
                    <a:pt x="385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7"/>
            <p:cNvSpPr/>
            <p:nvPr/>
          </p:nvSpPr>
          <p:spPr>
            <a:xfrm>
              <a:off x="6203471" y="3336862"/>
              <a:ext cx="293831" cy="184013"/>
            </a:xfrm>
            <a:custGeom>
              <a:avLst/>
              <a:gdLst/>
              <a:ahLst/>
              <a:cxnLst/>
              <a:rect l="l" t="t" r="r" b="b"/>
              <a:pathLst>
                <a:path w="4685" h="2934" extrusionOk="0">
                  <a:moveTo>
                    <a:pt x="3934" y="125"/>
                  </a:moveTo>
                  <a:lnTo>
                    <a:pt x="4525" y="205"/>
                  </a:lnTo>
                  <a:lnTo>
                    <a:pt x="3092" y="2740"/>
                  </a:lnTo>
                  <a:cubicBezTo>
                    <a:pt x="3063" y="2784"/>
                    <a:pt x="3019" y="2809"/>
                    <a:pt x="2974" y="2809"/>
                  </a:cubicBezTo>
                  <a:cubicBezTo>
                    <a:pt x="2949" y="2809"/>
                    <a:pt x="2923" y="2802"/>
                    <a:pt x="2899" y="2785"/>
                  </a:cubicBezTo>
                  <a:lnTo>
                    <a:pt x="1637" y="1990"/>
                  </a:lnTo>
                  <a:cubicBezTo>
                    <a:pt x="1625" y="1979"/>
                    <a:pt x="1615" y="1979"/>
                    <a:pt x="1603" y="1979"/>
                  </a:cubicBezTo>
                  <a:cubicBezTo>
                    <a:pt x="1592" y="1979"/>
                    <a:pt x="1580" y="1979"/>
                    <a:pt x="1569" y="1990"/>
                  </a:cubicBezTo>
                  <a:lnTo>
                    <a:pt x="580" y="2593"/>
                  </a:lnTo>
                  <a:cubicBezTo>
                    <a:pt x="564" y="2600"/>
                    <a:pt x="536" y="2608"/>
                    <a:pt x="510" y="2608"/>
                  </a:cubicBezTo>
                  <a:cubicBezTo>
                    <a:pt x="499" y="2608"/>
                    <a:pt x="488" y="2607"/>
                    <a:pt x="478" y="2604"/>
                  </a:cubicBezTo>
                  <a:cubicBezTo>
                    <a:pt x="443" y="2593"/>
                    <a:pt x="409" y="2581"/>
                    <a:pt x="398" y="2547"/>
                  </a:cubicBezTo>
                  <a:cubicBezTo>
                    <a:pt x="387" y="2524"/>
                    <a:pt x="375" y="2502"/>
                    <a:pt x="375" y="2490"/>
                  </a:cubicBezTo>
                  <a:lnTo>
                    <a:pt x="137" y="319"/>
                  </a:lnTo>
                  <a:lnTo>
                    <a:pt x="660" y="216"/>
                  </a:lnTo>
                  <a:lnTo>
                    <a:pt x="1592" y="1888"/>
                  </a:lnTo>
                  <a:cubicBezTo>
                    <a:pt x="1603" y="1910"/>
                    <a:pt x="1615" y="1921"/>
                    <a:pt x="1625" y="1921"/>
                  </a:cubicBezTo>
                  <a:cubicBezTo>
                    <a:pt x="1648" y="1921"/>
                    <a:pt x="1671" y="1921"/>
                    <a:pt x="1683" y="1910"/>
                  </a:cubicBezTo>
                  <a:lnTo>
                    <a:pt x="3934" y="125"/>
                  </a:lnTo>
                  <a:close/>
                  <a:moveTo>
                    <a:pt x="3934" y="1"/>
                  </a:moveTo>
                  <a:cubicBezTo>
                    <a:pt x="3911" y="1"/>
                    <a:pt x="3899" y="1"/>
                    <a:pt x="3888" y="12"/>
                  </a:cubicBezTo>
                  <a:lnTo>
                    <a:pt x="1660" y="1762"/>
                  </a:lnTo>
                  <a:lnTo>
                    <a:pt x="751" y="125"/>
                  </a:lnTo>
                  <a:cubicBezTo>
                    <a:pt x="739" y="102"/>
                    <a:pt x="705" y="92"/>
                    <a:pt x="682" y="92"/>
                  </a:cubicBezTo>
                  <a:lnTo>
                    <a:pt x="57" y="205"/>
                  </a:lnTo>
                  <a:cubicBezTo>
                    <a:pt x="23" y="216"/>
                    <a:pt x="0" y="239"/>
                    <a:pt x="0" y="273"/>
                  </a:cubicBezTo>
                  <a:lnTo>
                    <a:pt x="250" y="2502"/>
                  </a:lnTo>
                  <a:cubicBezTo>
                    <a:pt x="250" y="2535"/>
                    <a:pt x="273" y="2581"/>
                    <a:pt x="284" y="2604"/>
                  </a:cubicBezTo>
                  <a:cubicBezTo>
                    <a:pt x="329" y="2672"/>
                    <a:pt x="387" y="2706"/>
                    <a:pt x="455" y="2729"/>
                  </a:cubicBezTo>
                  <a:cubicBezTo>
                    <a:pt x="472" y="2732"/>
                    <a:pt x="489" y="2733"/>
                    <a:pt x="505" y="2733"/>
                  </a:cubicBezTo>
                  <a:cubicBezTo>
                    <a:pt x="556" y="2733"/>
                    <a:pt x="605" y="2720"/>
                    <a:pt x="648" y="2694"/>
                  </a:cubicBezTo>
                  <a:lnTo>
                    <a:pt x="1603" y="2115"/>
                  </a:lnTo>
                  <a:lnTo>
                    <a:pt x="2842" y="2899"/>
                  </a:lnTo>
                  <a:cubicBezTo>
                    <a:pt x="2876" y="2922"/>
                    <a:pt x="2921" y="2934"/>
                    <a:pt x="2967" y="2934"/>
                  </a:cubicBezTo>
                  <a:cubicBezTo>
                    <a:pt x="3058" y="2934"/>
                    <a:pt x="3149" y="2876"/>
                    <a:pt x="3194" y="2797"/>
                  </a:cubicBezTo>
                  <a:lnTo>
                    <a:pt x="4672" y="193"/>
                  </a:lnTo>
                  <a:cubicBezTo>
                    <a:pt x="4684" y="171"/>
                    <a:pt x="4684" y="148"/>
                    <a:pt x="4672" y="137"/>
                  </a:cubicBezTo>
                  <a:cubicBezTo>
                    <a:pt x="4672" y="114"/>
                    <a:pt x="4649" y="102"/>
                    <a:pt x="4627" y="102"/>
                  </a:cubicBezTo>
                  <a:lnTo>
                    <a:pt x="393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7"/>
            <p:cNvSpPr/>
            <p:nvPr/>
          </p:nvSpPr>
          <p:spPr>
            <a:xfrm>
              <a:off x="5345682" y="4049895"/>
              <a:ext cx="403650" cy="52056"/>
            </a:xfrm>
            <a:custGeom>
              <a:avLst/>
              <a:gdLst/>
              <a:ahLst/>
              <a:cxnLst/>
              <a:rect l="l" t="t" r="r" b="b"/>
              <a:pathLst>
                <a:path w="6436" h="830" extrusionOk="0">
                  <a:moveTo>
                    <a:pt x="240" y="0"/>
                  </a:moveTo>
                  <a:cubicBezTo>
                    <a:pt x="103" y="0"/>
                    <a:pt x="1" y="114"/>
                    <a:pt x="1" y="238"/>
                  </a:cubicBezTo>
                  <a:lnTo>
                    <a:pt x="1" y="579"/>
                  </a:lnTo>
                  <a:cubicBezTo>
                    <a:pt x="1" y="716"/>
                    <a:pt x="103" y="830"/>
                    <a:pt x="240" y="830"/>
                  </a:cubicBezTo>
                  <a:lnTo>
                    <a:pt x="6435" y="830"/>
                  </a:lnTo>
                  <a:lnTo>
                    <a:pt x="643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7"/>
            <p:cNvSpPr/>
            <p:nvPr/>
          </p:nvSpPr>
          <p:spPr>
            <a:xfrm>
              <a:off x="5341418" y="4046257"/>
              <a:ext cx="412179" cy="59268"/>
            </a:xfrm>
            <a:custGeom>
              <a:avLst/>
              <a:gdLst/>
              <a:ahLst/>
              <a:cxnLst/>
              <a:rect l="l" t="t" r="r" b="b"/>
              <a:pathLst>
                <a:path w="6572" h="945" extrusionOk="0">
                  <a:moveTo>
                    <a:pt x="6447" y="126"/>
                  </a:moveTo>
                  <a:lnTo>
                    <a:pt x="6447" y="819"/>
                  </a:lnTo>
                  <a:lnTo>
                    <a:pt x="308" y="819"/>
                  </a:lnTo>
                  <a:cubicBezTo>
                    <a:pt x="205" y="819"/>
                    <a:pt x="126" y="740"/>
                    <a:pt x="126" y="637"/>
                  </a:cubicBezTo>
                  <a:lnTo>
                    <a:pt x="126" y="308"/>
                  </a:lnTo>
                  <a:cubicBezTo>
                    <a:pt x="126" y="205"/>
                    <a:pt x="217" y="126"/>
                    <a:pt x="308" y="126"/>
                  </a:cubicBezTo>
                  <a:close/>
                  <a:moveTo>
                    <a:pt x="308" y="1"/>
                  </a:moveTo>
                  <a:cubicBezTo>
                    <a:pt x="149" y="1"/>
                    <a:pt x="0" y="137"/>
                    <a:pt x="0" y="296"/>
                  </a:cubicBezTo>
                  <a:lnTo>
                    <a:pt x="0" y="637"/>
                  </a:lnTo>
                  <a:cubicBezTo>
                    <a:pt x="0" y="808"/>
                    <a:pt x="137" y="945"/>
                    <a:pt x="308" y="945"/>
                  </a:cubicBezTo>
                  <a:lnTo>
                    <a:pt x="6503" y="945"/>
                  </a:lnTo>
                  <a:cubicBezTo>
                    <a:pt x="6538" y="945"/>
                    <a:pt x="6571" y="922"/>
                    <a:pt x="6571" y="888"/>
                  </a:cubicBezTo>
                  <a:lnTo>
                    <a:pt x="6571" y="58"/>
                  </a:lnTo>
                  <a:cubicBezTo>
                    <a:pt x="6571" y="24"/>
                    <a:pt x="6538" y="1"/>
                    <a:pt x="65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7"/>
            <p:cNvSpPr/>
            <p:nvPr/>
          </p:nvSpPr>
          <p:spPr>
            <a:xfrm>
              <a:off x="5749270" y="4049895"/>
              <a:ext cx="345134" cy="52056"/>
            </a:xfrm>
            <a:custGeom>
              <a:avLst/>
              <a:gdLst/>
              <a:ahLst/>
              <a:cxnLst/>
              <a:rect l="l" t="t" r="r" b="b"/>
              <a:pathLst>
                <a:path w="5503" h="830" extrusionOk="0">
                  <a:moveTo>
                    <a:pt x="0" y="0"/>
                  </a:moveTo>
                  <a:lnTo>
                    <a:pt x="0" y="830"/>
                  </a:lnTo>
                  <a:lnTo>
                    <a:pt x="5332" y="830"/>
                  </a:lnTo>
                  <a:cubicBezTo>
                    <a:pt x="5434" y="830"/>
                    <a:pt x="5502" y="750"/>
                    <a:pt x="5502" y="659"/>
                  </a:cubicBezTo>
                  <a:lnTo>
                    <a:pt x="5502" y="523"/>
                  </a:lnTo>
                  <a:cubicBezTo>
                    <a:pt x="5502" y="432"/>
                    <a:pt x="5434" y="364"/>
                    <a:pt x="5343" y="352"/>
                  </a:cubicBezTo>
                  <a:lnTo>
                    <a:pt x="0"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7"/>
            <p:cNvSpPr/>
            <p:nvPr/>
          </p:nvSpPr>
          <p:spPr>
            <a:xfrm>
              <a:off x="5745695" y="4046257"/>
              <a:ext cx="352974" cy="59268"/>
            </a:xfrm>
            <a:custGeom>
              <a:avLst/>
              <a:gdLst/>
              <a:ahLst/>
              <a:cxnLst/>
              <a:rect l="l" t="t" r="r" b="b"/>
              <a:pathLst>
                <a:path w="5628" h="945" extrusionOk="0">
                  <a:moveTo>
                    <a:pt x="125" y="126"/>
                  </a:moveTo>
                  <a:lnTo>
                    <a:pt x="5400" y="467"/>
                  </a:lnTo>
                  <a:cubicBezTo>
                    <a:pt x="5458" y="478"/>
                    <a:pt x="5503" y="524"/>
                    <a:pt x="5503" y="581"/>
                  </a:cubicBezTo>
                  <a:lnTo>
                    <a:pt x="5503" y="717"/>
                  </a:lnTo>
                  <a:cubicBezTo>
                    <a:pt x="5503" y="774"/>
                    <a:pt x="5458" y="819"/>
                    <a:pt x="5400" y="819"/>
                  </a:cubicBezTo>
                  <a:lnTo>
                    <a:pt x="125" y="819"/>
                  </a:lnTo>
                  <a:lnTo>
                    <a:pt x="125" y="126"/>
                  </a:lnTo>
                  <a:close/>
                  <a:moveTo>
                    <a:pt x="69" y="1"/>
                  </a:moveTo>
                  <a:cubicBezTo>
                    <a:pt x="46" y="1"/>
                    <a:pt x="34" y="1"/>
                    <a:pt x="23" y="13"/>
                  </a:cubicBezTo>
                  <a:cubicBezTo>
                    <a:pt x="12" y="24"/>
                    <a:pt x="1" y="46"/>
                    <a:pt x="1" y="58"/>
                  </a:cubicBezTo>
                  <a:lnTo>
                    <a:pt x="1" y="888"/>
                  </a:lnTo>
                  <a:cubicBezTo>
                    <a:pt x="1" y="922"/>
                    <a:pt x="23" y="945"/>
                    <a:pt x="57" y="945"/>
                  </a:cubicBezTo>
                  <a:lnTo>
                    <a:pt x="5389" y="945"/>
                  </a:lnTo>
                  <a:cubicBezTo>
                    <a:pt x="5526" y="945"/>
                    <a:pt x="5628" y="842"/>
                    <a:pt x="5628" y="717"/>
                  </a:cubicBezTo>
                  <a:lnTo>
                    <a:pt x="5628" y="581"/>
                  </a:lnTo>
                  <a:cubicBezTo>
                    <a:pt x="5628" y="456"/>
                    <a:pt x="5526" y="354"/>
                    <a:pt x="5412" y="354"/>
                  </a:cubicBezTo>
                  <a:lnTo>
                    <a:pt x="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7"/>
            <p:cNvSpPr/>
            <p:nvPr/>
          </p:nvSpPr>
          <p:spPr>
            <a:xfrm>
              <a:off x="6396641" y="3014306"/>
              <a:ext cx="92759" cy="36000"/>
            </a:xfrm>
            <a:custGeom>
              <a:avLst/>
              <a:gdLst/>
              <a:ahLst/>
              <a:cxnLst/>
              <a:rect l="l" t="t" r="r" b="b"/>
              <a:pathLst>
                <a:path w="1479" h="574" extrusionOk="0">
                  <a:moveTo>
                    <a:pt x="1408" y="0"/>
                  </a:moveTo>
                  <a:cubicBezTo>
                    <a:pt x="1401" y="0"/>
                    <a:pt x="1394" y="2"/>
                    <a:pt x="1388" y="5"/>
                  </a:cubicBezTo>
                  <a:lnTo>
                    <a:pt x="46" y="448"/>
                  </a:lnTo>
                  <a:cubicBezTo>
                    <a:pt x="12" y="460"/>
                    <a:pt x="1" y="493"/>
                    <a:pt x="12" y="528"/>
                  </a:cubicBezTo>
                  <a:cubicBezTo>
                    <a:pt x="12" y="562"/>
                    <a:pt x="46" y="573"/>
                    <a:pt x="69" y="573"/>
                  </a:cubicBezTo>
                  <a:lnTo>
                    <a:pt x="92" y="573"/>
                  </a:lnTo>
                  <a:lnTo>
                    <a:pt x="1228" y="187"/>
                  </a:lnTo>
                  <a:lnTo>
                    <a:pt x="1206" y="221"/>
                  </a:lnTo>
                  <a:cubicBezTo>
                    <a:pt x="1183" y="243"/>
                    <a:pt x="1183" y="289"/>
                    <a:pt x="1206" y="312"/>
                  </a:cubicBezTo>
                  <a:cubicBezTo>
                    <a:pt x="1220" y="316"/>
                    <a:pt x="1234" y="319"/>
                    <a:pt x="1248" y="319"/>
                  </a:cubicBezTo>
                  <a:cubicBezTo>
                    <a:pt x="1267" y="319"/>
                    <a:pt x="1283" y="314"/>
                    <a:pt x="1297" y="301"/>
                  </a:cubicBezTo>
                  <a:lnTo>
                    <a:pt x="1456" y="96"/>
                  </a:lnTo>
                  <a:cubicBezTo>
                    <a:pt x="1468" y="73"/>
                    <a:pt x="1479" y="51"/>
                    <a:pt x="1456" y="28"/>
                  </a:cubicBezTo>
                  <a:cubicBezTo>
                    <a:pt x="1448" y="11"/>
                    <a:pt x="1427" y="0"/>
                    <a:pt x="14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7"/>
            <p:cNvSpPr/>
            <p:nvPr/>
          </p:nvSpPr>
          <p:spPr>
            <a:xfrm>
              <a:off x="6842312" y="2825653"/>
              <a:ext cx="722317" cy="766972"/>
            </a:xfrm>
            <a:custGeom>
              <a:avLst/>
              <a:gdLst/>
              <a:ahLst/>
              <a:cxnLst/>
              <a:rect l="l" t="t" r="r" b="b"/>
              <a:pathLst>
                <a:path w="11517" h="12229" extrusionOk="0">
                  <a:moveTo>
                    <a:pt x="4386" y="0"/>
                  </a:moveTo>
                  <a:cubicBezTo>
                    <a:pt x="4227" y="0"/>
                    <a:pt x="4061" y="8"/>
                    <a:pt x="3888" y="23"/>
                  </a:cubicBezTo>
                  <a:cubicBezTo>
                    <a:pt x="0" y="353"/>
                    <a:pt x="1546" y="5059"/>
                    <a:pt x="1546" y="5059"/>
                  </a:cubicBezTo>
                  <a:cubicBezTo>
                    <a:pt x="1774" y="6083"/>
                    <a:pt x="1501" y="6662"/>
                    <a:pt x="1807" y="9539"/>
                  </a:cubicBezTo>
                  <a:cubicBezTo>
                    <a:pt x="1988" y="11295"/>
                    <a:pt x="4005" y="12229"/>
                    <a:pt x="6035" y="12229"/>
                  </a:cubicBezTo>
                  <a:cubicBezTo>
                    <a:pt x="7328" y="12229"/>
                    <a:pt x="8627" y="11850"/>
                    <a:pt x="9459" y="11062"/>
                  </a:cubicBezTo>
                  <a:cubicBezTo>
                    <a:pt x="11516" y="9129"/>
                    <a:pt x="8868" y="6537"/>
                    <a:pt x="8583" y="5116"/>
                  </a:cubicBezTo>
                  <a:cubicBezTo>
                    <a:pt x="8247" y="3389"/>
                    <a:pt x="7817" y="0"/>
                    <a:pt x="43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7"/>
            <p:cNvSpPr/>
            <p:nvPr/>
          </p:nvSpPr>
          <p:spPr>
            <a:xfrm>
              <a:off x="6894305" y="2821388"/>
              <a:ext cx="638213" cy="775753"/>
            </a:xfrm>
            <a:custGeom>
              <a:avLst/>
              <a:gdLst/>
              <a:ahLst/>
              <a:cxnLst/>
              <a:rect l="l" t="t" r="r" b="b"/>
              <a:pathLst>
                <a:path w="10176" h="12369" extrusionOk="0">
                  <a:moveTo>
                    <a:pt x="3548" y="125"/>
                  </a:moveTo>
                  <a:cubicBezTo>
                    <a:pt x="6731" y="125"/>
                    <a:pt x="7299" y="3081"/>
                    <a:pt x="7640" y="4888"/>
                  </a:cubicBezTo>
                  <a:cubicBezTo>
                    <a:pt x="7652" y="4991"/>
                    <a:pt x="7675" y="5105"/>
                    <a:pt x="7698" y="5196"/>
                  </a:cubicBezTo>
                  <a:cubicBezTo>
                    <a:pt x="7777" y="5616"/>
                    <a:pt x="8050" y="6105"/>
                    <a:pt x="8357" y="6673"/>
                  </a:cubicBezTo>
                  <a:cubicBezTo>
                    <a:pt x="9096" y="8038"/>
                    <a:pt x="10028" y="9743"/>
                    <a:pt x="8595" y="11095"/>
                  </a:cubicBezTo>
                  <a:cubicBezTo>
                    <a:pt x="7756" y="11885"/>
                    <a:pt x="6464" y="12229"/>
                    <a:pt x="5213" y="12229"/>
                  </a:cubicBezTo>
                  <a:cubicBezTo>
                    <a:pt x="4463" y="12229"/>
                    <a:pt x="3729" y="12106"/>
                    <a:pt x="3116" y="11880"/>
                  </a:cubicBezTo>
                  <a:cubicBezTo>
                    <a:pt x="1877" y="11426"/>
                    <a:pt x="1138" y="10618"/>
                    <a:pt x="1036" y="9607"/>
                  </a:cubicBezTo>
                  <a:cubicBezTo>
                    <a:pt x="877" y="8060"/>
                    <a:pt x="877" y="7174"/>
                    <a:pt x="877" y="6537"/>
                  </a:cubicBezTo>
                  <a:cubicBezTo>
                    <a:pt x="888" y="5969"/>
                    <a:pt x="888" y="5593"/>
                    <a:pt x="774" y="5116"/>
                  </a:cubicBezTo>
                  <a:cubicBezTo>
                    <a:pt x="774" y="5082"/>
                    <a:pt x="1" y="2695"/>
                    <a:pt x="968" y="1239"/>
                  </a:cubicBezTo>
                  <a:cubicBezTo>
                    <a:pt x="1388" y="603"/>
                    <a:pt x="2093" y="227"/>
                    <a:pt x="3070" y="148"/>
                  </a:cubicBezTo>
                  <a:cubicBezTo>
                    <a:pt x="3229" y="136"/>
                    <a:pt x="3389" y="125"/>
                    <a:pt x="3548" y="125"/>
                  </a:cubicBezTo>
                  <a:close/>
                  <a:moveTo>
                    <a:pt x="3556" y="1"/>
                  </a:moveTo>
                  <a:cubicBezTo>
                    <a:pt x="3397" y="1"/>
                    <a:pt x="3232" y="8"/>
                    <a:pt x="3059" y="22"/>
                  </a:cubicBezTo>
                  <a:cubicBezTo>
                    <a:pt x="2047" y="113"/>
                    <a:pt x="1309" y="500"/>
                    <a:pt x="865" y="1171"/>
                  </a:cubicBezTo>
                  <a:cubicBezTo>
                    <a:pt x="342" y="1955"/>
                    <a:pt x="319" y="3001"/>
                    <a:pt x="387" y="3740"/>
                  </a:cubicBezTo>
                  <a:cubicBezTo>
                    <a:pt x="456" y="4502"/>
                    <a:pt x="649" y="5105"/>
                    <a:pt x="660" y="5150"/>
                  </a:cubicBezTo>
                  <a:cubicBezTo>
                    <a:pt x="763" y="5605"/>
                    <a:pt x="763" y="5980"/>
                    <a:pt x="763" y="6537"/>
                  </a:cubicBezTo>
                  <a:cubicBezTo>
                    <a:pt x="751" y="7174"/>
                    <a:pt x="751" y="8060"/>
                    <a:pt x="910" y="9617"/>
                  </a:cubicBezTo>
                  <a:cubicBezTo>
                    <a:pt x="1024" y="10675"/>
                    <a:pt x="1797" y="11516"/>
                    <a:pt x="3070" y="11994"/>
                  </a:cubicBezTo>
                  <a:cubicBezTo>
                    <a:pt x="3752" y="12244"/>
                    <a:pt x="4492" y="12369"/>
                    <a:pt x="5208" y="12369"/>
                  </a:cubicBezTo>
                  <a:cubicBezTo>
                    <a:pt x="6561" y="12369"/>
                    <a:pt x="7857" y="11948"/>
                    <a:pt x="8675" y="11175"/>
                  </a:cubicBezTo>
                  <a:cubicBezTo>
                    <a:pt x="10176" y="9766"/>
                    <a:pt x="9232" y="8015"/>
                    <a:pt x="8459" y="6616"/>
                  </a:cubicBezTo>
                  <a:cubicBezTo>
                    <a:pt x="8175" y="6082"/>
                    <a:pt x="7890" y="5570"/>
                    <a:pt x="7822" y="5173"/>
                  </a:cubicBezTo>
                  <a:lnTo>
                    <a:pt x="7754" y="4865"/>
                  </a:lnTo>
                  <a:cubicBezTo>
                    <a:pt x="7407" y="3022"/>
                    <a:pt x="6833" y="1"/>
                    <a:pt x="35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7"/>
            <p:cNvSpPr/>
            <p:nvPr/>
          </p:nvSpPr>
          <p:spPr>
            <a:xfrm>
              <a:off x="7085406" y="3190668"/>
              <a:ext cx="195428" cy="257204"/>
            </a:xfrm>
            <a:custGeom>
              <a:avLst/>
              <a:gdLst/>
              <a:ahLst/>
              <a:cxnLst/>
              <a:rect l="l" t="t" r="r" b="b"/>
              <a:pathLst>
                <a:path w="3116" h="4101" extrusionOk="0">
                  <a:moveTo>
                    <a:pt x="2206" y="1"/>
                  </a:moveTo>
                  <a:lnTo>
                    <a:pt x="1104" y="1069"/>
                  </a:lnTo>
                  <a:lnTo>
                    <a:pt x="1" y="2013"/>
                  </a:lnTo>
                  <a:lnTo>
                    <a:pt x="58" y="2241"/>
                  </a:lnTo>
                  <a:cubicBezTo>
                    <a:pt x="172" y="2786"/>
                    <a:pt x="205" y="3355"/>
                    <a:pt x="149" y="3911"/>
                  </a:cubicBezTo>
                  <a:cubicBezTo>
                    <a:pt x="628" y="4052"/>
                    <a:pt x="1102" y="4100"/>
                    <a:pt x="1526" y="4100"/>
                  </a:cubicBezTo>
                  <a:cubicBezTo>
                    <a:pt x="2437" y="4100"/>
                    <a:pt x="3115" y="3878"/>
                    <a:pt x="3115" y="3878"/>
                  </a:cubicBezTo>
                  <a:cubicBezTo>
                    <a:pt x="2036" y="2093"/>
                    <a:pt x="2206" y="1"/>
                    <a:pt x="22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7"/>
            <p:cNvSpPr/>
            <p:nvPr/>
          </p:nvSpPr>
          <p:spPr>
            <a:xfrm>
              <a:off x="7056179" y="3172166"/>
              <a:ext cx="168334" cy="194236"/>
            </a:xfrm>
            <a:custGeom>
              <a:avLst/>
              <a:gdLst/>
              <a:ahLst/>
              <a:cxnLst/>
              <a:rect l="l" t="t" r="r" b="b"/>
              <a:pathLst>
                <a:path w="2684" h="3097" extrusionOk="0">
                  <a:moveTo>
                    <a:pt x="2627" y="0"/>
                  </a:moveTo>
                  <a:lnTo>
                    <a:pt x="1570" y="1353"/>
                  </a:lnTo>
                  <a:lnTo>
                    <a:pt x="1" y="1864"/>
                  </a:lnTo>
                  <a:cubicBezTo>
                    <a:pt x="164" y="2763"/>
                    <a:pt x="313" y="3096"/>
                    <a:pt x="852" y="3096"/>
                  </a:cubicBezTo>
                  <a:cubicBezTo>
                    <a:pt x="988" y="3096"/>
                    <a:pt x="1149" y="3075"/>
                    <a:pt x="1342" y="3036"/>
                  </a:cubicBezTo>
                  <a:cubicBezTo>
                    <a:pt x="2047" y="2888"/>
                    <a:pt x="2649" y="1819"/>
                    <a:pt x="2684" y="1058"/>
                  </a:cubicBezTo>
                  <a:cubicBezTo>
                    <a:pt x="2649" y="705"/>
                    <a:pt x="2627" y="353"/>
                    <a:pt x="26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7"/>
            <p:cNvSpPr/>
            <p:nvPr/>
          </p:nvSpPr>
          <p:spPr>
            <a:xfrm>
              <a:off x="7081141" y="3186654"/>
              <a:ext cx="203267" cy="265044"/>
            </a:xfrm>
            <a:custGeom>
              <a:avLst/>
              <a:gdLst/>
              <a:ahLst/>
              <a:cxnLst/>
              <a:rect l="l" t="t" r="r" b="b"/>
              <a:pathLst>
                <a:path w="3241" h="4226" extrusionOk="0">
                  <a:moveTo>
                    <a:pt x="2206" y="213"/>
                  </a:moveTo>
                  <a:lnTo>
                    <a:pt x="2206" y="213"/>
                  </a:lnTo>
                  <a:cubicBezTo>
                    <a:pt x="2183" y="724"/>
                    <a:pt x="2218" y="2418"/>
                    <a:pt x="3082" y="3907"/>
                  </a:cubicBezTo>
                  <a:cubicBezTo>
                    <a:pt x="2886" y="3965"/>
                    <a:pt x="2315" y="4102"/>
                    <a:pt x="1598" y="4102"/>
                  </a:cubicBezTo>
                  <a:cubicBezTo>
                    <a:pt x="1190" y="4102"/>
                    <a:pt x="735" y="4058"/>
                    <a:pt x="273" y="3930"/>
                  </a:cubicBezTo>
                  <a:cubicBezTo>
                    <a:pt x="330" y="3384"/>
                    <a:pt x="296" y="2828"/>
                    <a:pt x="182" y="2293"/>
                  </a:cubicBezTo>
                  <a:lnTo>
                    <a:pt x="137" y="2100"/>
                  </a:lnTo>
                  <a:lnTo>
                    <a:pt x="1217" y="1168"/>
                  </a:lnTo>
                  <a:lnTo>
                    <a:pt x="2206" y="213"/>
                  </a:lnTo>
                  <a:close/>
                  <a:moveTo>
                    <a:pt x="2265" y="0"/>
                  </a:moveTo>
                  <a:cubicBezTo>
                    <a:pt x="2250" y="0"/>
                    <a:pt x="2235" y="6"/>
                    <a:pt x="2229" y="19"/>
                  </a:cubicBezTo>
                  <a:lnTo>
                    <a:pt x="1126" y="1077"/>
                  </a:lnTo>
                  <a:lnTo>
                    <a:pt x="23" y="2032"/>
                  </a:lnTo>
                  <a:cubicBezTo>
                    <a:pt x="12" y="2055"/>
                    <a:pt x="0" y="2077"/>
                    <a:pt x="12" y="2100"/>
                  </a:cubicBezTo>
                  <a:lnTo>
                    <a:pt x="58" y="2327"/>
                  </a:lnTo>
                  <a:cubicBezTo>
                    <a:pt x="182" y="2861"/>
                    <a:pt x="217" y="3419"/>
                    <a:pt x="149" y="3964"/>
                  </a:cubicBezTo>
                  <a:cubicBezTo>
                    <a:pt x="149" y="3998"/>
                    <a:pt x="159" y="4021"/>
                    <a:pt x="194" y="4033"/>
                  </a:cubicBezTo>
                  <a:cubicBezTo>
                    <a:pt x="682" y="4180"/>
                    <a:pt x="1172" y="4225"/>
                    <a:pt x="1604" y="4225"/>
                  </a:cubicBezTo>
                  <a:cubicBezTo>
                    <a:pt x="2513" y="4225"/>
                    <a:pt x="3183" y="4010"/>
                    <a:pt x="3195" y="4010"/>
                  </a:cubicBezTo>
                  <a:cubicBezTo>
                    <a:pt x="3218" y="3998"/>
                    <a:pt x="3229" y="3987"/>
                    <a:pt x="3241" y="3964"/>
                  </a:cubicBezTo>
                  <a:cubicBezTo>
                    <a:pt x="3241" y="3953"/>
                    <a:pt x="3241" y="3930"/>
                    <a:pt x="3229" y="3919"/>
                  </a:cubicBezTo>
                  <a:cubicBezTo>
                    <a:pt x="2172" y="2156"/>
                    <a:pt x="2331" y="87"/>
                    <a:pt x="2331" y="65"/>
                  </a:cubicBezTo>
                  <a:cubicBezTo>
                    <a:pt x="2331" y="42"/>
                    <a:pt x="2319" y="19"/>
                    <a:pt x="2297" y="8"/>
                  </a:cubicBezTo>
                  <a:cubicBezTo>
                    <a:pt x="2287" y="3"/>
                    <a:pt x="2276" y="0"/>
                    <a:pt x="22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7"/>
            <p:cNvSpPr/>
            <p:nvPr/>
          </p:nvSpPr>
          <p:spPr>
            <a:xfrm>
              <a:off x="6396704" y="3909722"/>
              <a:ext cx="458465" cy="145944"/>
            </a:xfrm>
            <a:custGeom>
              <a:avLst/>
              <a:gdLst/>
              <a:ahLst/>
              <a:cxnLst/>
              <a:rect l="l" t="t" r="r" b="b"/>
              <a:pathLst>
                <a:path w="7310" h="2327" extrusionOk="0">
                  <a:moveTo>
                    <a:pt x="628" y="1"/>
                  </a:moveTo>
                  <a:cubicBezTo>
                    <a:pt x="349" y="1"/>
                    <a:pt x="139" y="86"/>
                    <a:pt x="102" y="325"/>
                  </a:cubicBezTo>
                  <a:cubicBezTo>
                    <a:pt x="0" y="983"/>
                    <a:pt x="337" y="1943"/>
                    <a:pt x="1530" y="1943"/>
                  </a:cubicBezTo>
                  <a:cubicBezTo>
                    <a:pt x="1800" y="1943"/>
                    <a:pt x="2115" y="1894"/>
                    <a:pt x="2478" y="1780"/>
                  </a:cubicBezTo>
                  <a:lnTo>
                    <a:pt x="6605" y="2326"/>
                  </a:lnTo>
                  <a:cubicBezTo>
                    <a:pt x="6605" y="2326"/>
                    <a:pt x="7310" y="916"/>
                    <a:pt x="6560" y="143"/>
                  </a:cubicBezTo>
                  <a:cubicBezTo>
                    <a:pt x="6560" y="143"/>
                    <a:pt x="3992" y="544"/>
                    <a:pt x="2848" y="544"/>
                  </a:cubicBezTo>
                  <a:cubicBezTo>
                    <a:pt x="2630" y="544"/>
                    <a:pt x="2463" y="530"/>
                    <a:pt x="2376" y="495"/>
                  </a:cubicBezTo>
                  <a:cubicBezTo>
                    <a:pt x="2376" y="495"/>
                    <a:pt x="1301" y="1"/>
                    <a:pt x="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7"/>
            <p:cNvSpPr/>
            <p:nvPr/>
          </p:nvSpPr>
          <p:spPr>
            <a:xfrm>
              <a:off x="6395199" y="3905833"/>
              <a:ext cx="464298" cy="153344"/>
            </a:xfrm>
            <a:custGeom>
              <a:avLst/>
              <a:gdLst/>
              <a:ahLst/>
              <a:cxnLst/>
              <a:rect l="l" t="t" r="r" b="b"/>
              <a:pathLst>
                <a:path w="7403" h="2445" extrusionOk="0">
                  <a:moveTo>
                    <a:pt x="649" y="119"/>
                  </a:moveTo>
                  <a:cubicBezTo>
                    <a:pt x="1291" y="119"/>
                    <a:pt x="2356" y="605"/>
                    <a:pt x="2366" y="615"/>
                  </a:cubicBezTo>
                  <a:lnTo>
                    <a:pt x="2377" y="615"/>
                  </a:lnTo>
                  <a:cubicBezTo>
                    <a:pt x="2471" y="652"/>
                    <a:pt x="2648" y="668"/>
                    <a:pt x="2880" y="668"/>
                  </a:cubicBezTo>
                  <a:cubicBezTo>
                    <a:pt x="3908" y="668"/>
                    <a:pt x="6004" y="357"/>
                    <a:pt x="6561" y="273"/>
                  </a:cubicBezTo>
                  <a:cubicBezTo>
                    <a:pt x="7175" y="933"/>
                    <a:pt x="6697" y="2092"/>
                    <a:pt x="6595" y="2320"/>
                  </a:cubicBezTo>
                  <a:lnTo>
                    <a:pt x="2514" y="1774"/>
                  </a:lnTo>
                  <a:lnTo>
                    <a:pt x="2502" y="1774"/>
                  </a:lnTo>
                  <a:cubicBezTo>
                    <a:pt x="2491" y="1774"/>
                    <a:pt x="2491" y="1774"/>
                    <a:pt x="2479" y="1785"/>
                  </a:cubicBezTo>
                  <a:cubicBezTo>
                    <a:pt x="2136" y="1890"/>
                    <a:pt x="1824" y="1943"/>
                    <a:pt x="1548" y="1943"/>
                  </a:cubicBezTo>
                  <a:cubicBezTo>
                    <a:pt x="1166" y="1943"/>
                    <a:pt x="852" y="1842"/>
                    <a:pt x="615" y="1638"/>
                  </a:cubicBezTo>
                  <a:cubicBezTo>
                    <a:pt x="217" y="1297"/>
                    <a:pt x="137" y="751"/>
                    <a:pt x="183" y="387"/>
                  </a:cubicBezTo>
                  <a:cubicBezTo>
                    <a:pt x="206" y="296"/>
                    <a:pt x="251" y="228"/>
                    <a:pt x="331" y="183"/>
                  </a:cubicBezTo>
                  <a:cubicBezTo>
                    <a:pt x="413" y="138"/>
                    <a:pt x="523" y="119"/>
                    <a:pt x="649" y="119"/>
                  </a:cubicBezTo>
                  <a:close/>
                  <a:moveTo>
                    <a:pt x="659" y="1"/>
                  </a:moveTo>
                  <a:cubicBezTo>
                    <a:pt x="509" y="1"/>
                    <a:pt x="375" y="24"/>
                    <a:pt x="274" y="80"/>
                  </a:cubicBezTo>
                  <a:cubicBezTo>
                    <a:pt x="149" y="137"/>
                    <a:pt x="81" y="239"/>
                    <a:pt x="69" y="375"/>
                  </a:cubicBezTo>
                  <a:cubicBezTo>
                    <a:pt x="1" y="774"/>
                    <a:pt x="92" y="1365"/>
                    <a:pt x="536" y="1729"/>
                  </a:cubicBezTo>
                  <a:cubicBezTo>
                    <a:pt x="736" y="1899"/>
                    <a:pt x="1056" y="2064"/>
                    <a:pt x="1552" y="2064"/>
                  </a:cubicBezTo>
                  <a:cubicBezTo>
                    <a:pt x="1816" y="2064"/>
                    <a:pt x="2130" y="2017"/>
                    <a:pt x="2502" y="1899"/>
                  </a:cubicBezTo>
                  <a:lnTo>
                    <a:pt x="6629" y="2444"/>
                  </a:lnTo>
                  <a:cubicBezTo>
                    <a:pt x="6652" y="2444"/>
                    <a:pt x="6675" y="2433"/>
                    <a:pt x="6686" y="2411"/>
                  </a:cubicBezTo>
                  <a:cubicBezTo>
                    <a:pt x="6720" y="2353"/>
                    <a:pt x="7402" y="956"/>
                    <a:pt x="6629" y="160"/>
                  </a:cubicBezTo>
                  <a:cubicBezTo>
                    <a:pt x="6617" y="148"/>
                    <a:pt x="6595" y="148"/>
                    <a:pt x="6584" y="148"/>
                  </a:cubicBezTo>
                  <a:lnTo>
                    <a:pt x="6572" y="148"/>
                  </a:lnTo>
                  <a:cubicBezTo>
                    <a:pt x="5481" y="313"/>
                    <a:pt x="3717" y="545"/>
                    <a:pt x="2860" y="545"/>
                  </a:cubicBezTo>
                  <a:cubicBezTo>
                    <a:pt x="2655" y="545"/>
                    <a:pt x="2502" y="532"/>
                    <a:pt x="2423" y="501"/>
                  </a:cubicBezTo>
                  <a:cubicBezTo>
                    <a:pt x="2357" y="464"/>
                    <a:pt x="1335" y="1"/>
                    <a:pt x="6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7"/>
            <p:cNvSpPr/>
            <p:nvPr/>
          </p:nvSpPr>
          <p:spPr>
            <a:xfrm>
              <a:off x="6303255" y="3995707"/>
              <a:ext cx="47164" cy="55630"/>
            </a:xfrm>
            <a:custGeom>
              <a:avLst/>
              <a:gdLst/>
              <a:ahLst/>
              <a:cxnLst/>
              <a:rect l="l" t="t" r="r" b="b"/>
              <a:pathLst>
                <a:path w="752" h="887" extrusionOk="0">
                  <a:moveTo>
                    <a:pt x="546" y="0"/>
                  </a:moveTo>
                  <a:cubicBezTo>
                    <a:pt x="546" y="0"/>
                    <a:pt x="205" y="114"/>
                    <a:pt x="160" y="341"/>
                  </a:cubicBezTo>
                  <a:cubicBezTo>
                    <a:pt x="103" y="568"/>
                    <a:pt x="1" y="887"/>
                    <a:pt x="125" y="887"/>
                  </a:cubicBezTo>
                  <a:cubicBezTo>
                    <a:pt x="262" y="887"/>
                    <a:pt x="421" y="432"/>
                    <a:pt x="421" y="432"/>
                  </a:cubicBezTo>
                  <a:lnTo>
                    <a:pt x="751" y="352"/>
                  </a:lnTo>
                  <a:lnTo>
                    <a:pt x="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7"/>
            <p:cNvSpPr/>
            <p:nvPr/>
          </p:nvSpPr>
          <p:spPr>
            <a:xfrm>
              <a:off x="6301875" y="3991819"/>
              <a:ext cx="52808" cy="63094"/>
            </a:xfrm>
            <a:custGeom>
              <a:avLst/>
              <a:gdLst/>
              <a:ahLst/>
              <a:cxnLst/>
              <a:rect l="l" t="t" r="r" b="b"/>
              <a:pathLst>
                <a:path w="842" h="1006" extrusionOk="0">
                  <a:moveTo>
                    <a:pt x="546" y="141"/>
                  </a:moveTo>
                  <a:lnTo>
                    <a:pt x="682" y="369"/>
                  </a:lnTo>
                  <a:lnTo>
                    <a:pt x="420" y="437"/>
                  </a:lnTo>
                  <a:cubicBezTo>
                    <a:pt x="409" y="449"/>
                    <a:pt x="387" y="460"/>
                    <a:pt x="387" y="471"/>
                  </a:cubicBezTo>
                  <a:cubicBezTo>
                    <a:pt x="307" y="676"/>
                    <a:pt x="193" y="881"/>
                    <a:pt x="159" y="892"/>
                  </a:cubicBezTo>
                  <a:cubicBezTo>
                    <a:pt x="136" y="846"/>
                    <a:pt x="182" y="653"/>
                    <a:pt x="205" y="540"/>
                  </a:cubicBezTo>
                  <a:cubicBezTo>
                    <a:pt x="216" y="494"/>
                    <a:pt x="227" y="460"/>
                    <a:pt x="238" y="414"/>
                  </a:cubicBezTo>
                  <a:cubicBezTo>
                    <a:pt x="273" y="278"/>
                    <a:pt x="443" y="187"/>
                    <a:pt x="546" y="141"/>
                  </a:cubicBezTo>
                  <a:close/>
                  <a:moveTo>
                    <a:pt x="575" y="1"/>
                  </a:moveTo>
                  <a:cubicBezTo>
                    <a:pt x="569" y="1"/>
                    <a:pt x="562" y="2"/>
                    <a:pt x="557" y="5"/>
                  </a:cubicBezTo>
                  <a:cubicBezTo>
                    <a:pt x="534" y="17"/>
                    <a:pt x="182" y="130"/>
                    <a:pt x="125" y="391"/>
                  </a:cubicBezTo>
                  <a:cubicBezTo>
                    <a:pt x="114" y="426"/>
                    <a:pt x="102" y="471"/>
                    <a:pt x="91" y="517"/>
                  </a:cubicBezTo>
                  <a:cubicBezTo>
                    <a:pt x="34" y="744"/>
                    <a:pt x="0" y="892"/>
                    <a:pt x="56" y="960"/>
                  </a:cubicBezTo>
                  <a:cubicBezTo>
                    <a:pt x="79" y="994"/>
                    <a:pt x="114" y="1005"/>
                    <a:pt x="147" y="1005"/>
                  </a:cubicBezTo>
                  <a:cubicBezTo>
                    <a:pt x="296" y="1005"/>
                    <a:pt x="432" y="710"/>
                    <a:pt x="488" y="550"/>
                  </a:cubicBezTo>
                  <a:lnTo>
                    <a:pt x="784" y="471"/>
                  </a:lnTo>
                  <a:cubicBezTo>
                    <a:pt x="807" y="471"/>
                    <a:pt x="819" y="449"/>
                    <a:pt x="830" y="437"/>
                  </a:cubicBezTo>
                  <a:cubicBezTo>
                    <a:pt x="841" y="414"/>
                    <a:pt x="830" y="391"/>
                    <a:pt x="830" y="380"/>
                  </a:cubicBezTo>
                  <a:lnTo>
                    <a:pt x="625" y="39"/>
                  </a:lnTo>
                  <a:cubicBezTo>
                    <a:pt x="617" y="13"/>
                    <a:pt x="595" y="1"/>
                    <a:pt x="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7"/>
            <p:cNvSpPr/>
            <p:nvPr/>
          </p:nvSpPr>
          <p:spPr>
            <a:xfrm>
              <a:off x="6338941" y="3861617"/>
              <a:ext cx="161184" cy="214682"/>
            </a:xfrm>
            <a:custGeom>
              <a:avLst/>
              <a:gdLst/>
              <a:ahLst/>
              <a:cxnLst/>
              <a:rect l="l" t="t" r="r" b="b"/>
              <a:pathLst>
                <a:path w="2570" h="3423" extrusionOk="0">
                  <a:moveTo>
                    <a:pt x="2228" y="1"/>
                  </a:moveTo>
                  <a:lnTo>
                    <a:pt x="0" y="239"/>
                  </a:lnTo>
                  <a:lnTo>
                    <a:pt x="329" y="3422"/>
                  </a:lnTo>
                  <a:lnTo>
                    <a:pt x="2569" y="3184"/>
                  </a:lnTo>
                  <a:lnTo>
                    <a:pt x="22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7"/>
            <p:cNvSpPr/>
            <p:nvPr/>
          </p:nvSpPr>
          <p:spPr>
            <a:xfrm>
              <a:off x="6334676" y="3857854"/>
              <a:ext cx="168961" cy="222020"/>
            </a:xfrm>
            <a:custGeom>
              <a:avLst/>
              <a:gdLst/>
              <a:ahLst/>
              <a:cxnLst/>
              <a:rect l="l" t="t" r="r" b="b"/>
              <a:pathLst>
                <a:path w="2694" h="3540" extrusionOk="0">
                  <a:moveTo>
                    <a:pt x="2251" y="129"/>
                  </a:moveTo>
                  <a:lnTo>
                    <a:pt x="2569" y="3187"/>
                  </a:lnTo>
                  <a:lnTo>
                    <a:pt x="455" y="3414"/>
                  </a:lnTo>
                  <a:lnTo>
                    <a:pt x="136" y="345"/>
                  </a:lnTo>
                  <a:lnTo>
                    <a:pt x="2251" y="129"/>
                  </a:lnTo>
                  <a:close/>
                  <a:moveTo>
                    <a:pt x="2313" y="1"/>
                  </a:moveTo>
                  <a:cubicBezTo>
                    <a:pt x="2308" y="1"/>
                    <a:pt x="2302" y="2"/>
                    <a:pt x="2296" y="3"/>
                  </a:cubicBezTo>
                  <a:lnTo>
                    <a:pt x="56" y="231"/>
                  </a:lnTo>
                  <a:cubicBezTo>
                    <a:pt x="23" y="231"/>
                    <a:pt x="0" y="265"/>
                    <a:pt x="0" y="299"/>
                  </a:cubicBezTo>
                  <a:lnTo>
                    <a:pt x="341" y="3482"/>
                  </a:lnTo>
                  <a:cubicBezTo>
                    <a:pt x="341" y="3505"/>
                    <a:pt x="352" y="3517"/>
                    <a:pt x="364" y="3528"/>
                  </a:cubicBezTo>
                  <a:cubicBezTo>
                    <a:pt x="375" y="3540"/>
                    <a:pt x="387" y="3540"/>
                    <a:pt x="397" y="3540"/>
                  </a:cubicBezTo>
                  <a:lnTo>
                    <a:pt x="409" y="3540"/>
                  </a:lnTo>
                  <a:lnTo>
                    <a:pt x="2637" y="3300"/>
                  </a:lnTo>
                  <a:cubicBezTo>
                    <a:pt x="2660" y="3300"/>
                    <a:pt x="2671" y="3300"/>
                    <a:pt x="2683" y="3278"/>
                  </a:cubicBezTo>
                  <a:cubicBezTo>
                    <a:pt x="2694" y="3267"/>
                    <a:pt x="2694" y="3255"/>
                    <a:pt x="2694" y="3232"/>
                  </a:cubicBezTo>
                  <a:lnTo>
                    <a:pt x="2365" y="49"/>
                  </a:lnTo>
                  <a:cubicBezTo>
                    <a:pt x="2355" y="21"/>
                    <a:pt x="2338" y="1"/>
                    <a:pt x="23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7"/>
            <p:cNvSpPr/>
            <p:nvPr/>
          </p:nvSpPr>
          <p:spPr>
            <a:xfrm>
              <a:off x="6317554" y="3876607"/>
              <a:ext cx="42083" cy="201825"/>
            </a:xfrm>
            <a:custGeom>
              <a:avLst/>
              <a:gdLst/>
              <a:ahLst/>
              <a:cxnLst/>
              <a:rect l="l" t="t" r="r" b="b"/>
              <a:pathLst>
                <a:path w="671" h="3218" extrusionOk="0">
                  <a:moveTo>
                    <a:pt x="341" y="0"/>
                  </a:moveTo>
                  <a:lnTo>
                    <a:pt x="0" y="35"/>
                  </a:lnTo>
                  <a:lnTo>
                    <a:pt x="341" y="3218"/>
                  </a:lnTo>
                  <a:lnTo>
                    <a:pt x="670" y="3183"/>
                  </a:lnTo>
                  <a:lnTo>
                    <a:pt x="341"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7"/>
            <p:cNvSpPr/>
            <p:nvPr/>
          </p:nvSpPr>
          <p:spPr>
            <a:xfrm>
              <a:off x="6313917" y="3872279"/>
              <a:ext cx="49986" cy="209727"/>
            </a:xfrm>
            <a:custGeom>
              <a:avLst/>
              <a:gdLst/>
              <a:ahLst/>
              <a:cxnLst/>
              <a:rect l="l" t="t" r="r" b="b"/>
              <a:pathLst>
                <a:path w="797" h="3344" extrusionOk="0">
                  <a:moveTo>
                    <a:pt x="342" y="137"/>
                  </a:moveTo>
                  <a:lnTo>
                    <a:pt x="660" y="3196"/>
                  </a:lnTo>
                  <a:lnTo>
                    <a:pt x="456" y="3219"/>
                  </a:lnTo>
                  <a:lnTo>
                    <a:pt x="126" y="149"/>
                  </a:lnTo>
                  <a:lnTo>
                    <a:pt x="342" y="137"/>
                  </a:lnTo>
                  <a:close/>
                  <a:moveTo>
                    <a:pt x="387" y="1"/>
                  </a:moveTo>
                  <a:lnTo>
                    <a:pt x="58" y="35"/>
                  </a:lnTo>
                  <a:cubicBezTo>
                    <a:pt x="35" y="35"/>
                    <a:pt x="24" y="46"/>
                    <a:pt x="13" y="58"/>
                  </a:cubicBezTo>
                  <a:cubicBezTo>
                    <a:pt x="1" y="69"/>
                    <a:pt x="1" y="92"/>
                    <a:pt x="1" y="104"/>
                  </a:cubicBezTo>
                  <a:lnTo>
                    <a:pt x="331" y="3287"/>
                  </a:lnTo>
                  <a:cubicBezTo>
                    <a:pt x="342" y="3320"/>
                    <a:pt x="365" y="3343"/>
                    <a:pt x="399" y="3343"/>
                  </a:cubicBezTo>
                  <a:lnTo>
                    <a:pt x="740" y="3310"/>
                  </a:lnTo>
                  <a:cubicBezTo>
                    <a:pt x="751" y="3310"/>
                    <a:pt x="763" y="3298"/>
                    <a:pt x="774" y="3287"/>
                  </a:cubicBezTo>
                  <a:cubicBezTo>
                    <a:pt x="786" y="3275"/>
                    <a:pt x="797" y="3264"/>
                    <a:pt x="786" y="3241"/>
                  </a:cubicBezTo>
                  <a:lnTo>
                    <a:pt x="456" y="58"/>
                  </a:lnTo>
                  <a:cubicBezTo>
                    <a:pt x="456" y="24"/>
                    <a:pt x="422" y="1"/>
                    <a:pt x="3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7"/>
            <p:cNvSpPr/>
            <p:nvPr/>
          </p:nvSpPr>
          <p:spPr>
            <a:xfrm>
              <a:off x="6412320" y="3832266"/>
              <a:ext cx="65665" cy="52934"/>
            </a:xfrm>
            <a:custGeom>
              <a:avLst/>
              <a:gdLst/>
              <a:ahLst/>
              <a:cxnLst/>
              <a:rect l="l" t="t" r="r" b="b"/>
              <a:pathLst>
                <a:path w="1047" h="844" extrusionOk="0">
                  <a:moveTo>
                    <a:pt x="504" y="1"/>
                  </a:moveTo>
                  <a:cubicBezTo>
                    <a:pt x="491" y="1"/>
                    <a:pt x="479" y="1"/>
                    <a:pt x="467" y="2"/>
                  </a:cubicBezTo>
                  <a:cubicBezTo>
                    <a:pt x="194" y="37"/>
                    <a:pt x="1" y="275"/>
                    <a:pt x="23" y="537"/>
                  </a:cubicBezTo>
                  <a:cubicBezTo>
                    <a:pt x="35" y="548"/>
                    <a:pt x="35" y="560"/>
                    <a:pt x="35" y="571"/>
                  </a:cubicBezTo>
                  <a:lnTo>
                    <a:pt x="149" y="560"/>
                  </a:lnTo>
                  <a:lnTo>
                    <a:pt x="274" y="548"/>
                  </a:lnTo>
                  <a:cubicBezTo>
                    <a:pt x="263" y="537"/>
                    <a:pt x="263" y="525"/>
                    <a:pt x="263" y="514"/>
                  </a:cubicBezTo>
                  <a:cubicBezTo>
                    <a:pt x="251" y="378"/>
                    <a:pt x="354" y="252"/>
                    <a:pt x="490" y="241"/>
                  </a:cubicBezTo>
                  <a:cubicBezTo>
                    <a:pt x="498" y="241"/>
                    <a:pt x="506" y="240"/>
                    <a:pt x="514" y="240"/>
                  </a:cubicBezTo>
                  <a:cubicBezTo>
                    <a:pt x="641" y="240"/>
                    <a:pt x="752" y="329"/>
                    <a:pt x="763" y="469"/>
                  </a:cubicBezTo>
                  <a:cubicBezTo>
                    <a:pt x="774" y="548"/>
                    <a:pt x="740" y="639"/>
                    <a:pt x="660" y="696"/>
                  </a:cubicBezTo>
                  <a:cubicBezTo>
                    <a:pt x="695" y="775"/>
                    <a:pt x="763" y="833"/>
                    <a:pt x="854" y="843"/>
                  </a:cubicBezTo>
                  <a:cubicBezTo>
                    <a:pt x="1047" y="651"/>
                    <a:pt x="1047" y="343"/>
                    <a:pt x="865" y="150"/>
                  </a:cubicBezTo>
                  <a:cubicBezTo>
                    <a:pt x="771" y="56"/>
                    <a:pt x="639" y="1"/>
                    <a:pt x="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7"/>
            <p:cNvSpPr/>
            <p:nvPr/>
          </p:nvSpPr>
          <p:spPr>
            <a:xfrm>
              <a:off x="6408808" y="3828753"/>
              <a:ext cx="70620" cy="60021"/>
            </a:xfrm>
            <a:custGeom>
              <a:avLst/>
              <a:gdLst/>
              <a:ahLst/>
              <a:cxnLst/>
              <a:rect l="l" t="t" r="r" b="b"/>
              <a:pathLst>
                <a:path w="1126" h="957" extrusionOk="0">
                  <a:moveTo>
                    <a:pt x="563" y="125"/>
                  </a:moveTo>
                  <a:cubicBezTo>
                    <a:pt x="684" y="125"/>
                    <a:pt x="793" y="170"/>
                    <a:pt x="875" y="252"/>
                  </a:cubicBezTo>
                  <a:cubicBezTo>
                    <a:pt x="955" y="331"/>
                    <a:pt x="1001" y="445"/>
                    <a:pt x="1001" y="558"/>
                  </a:cubicBezTo>
                  <a:cubicBezTo>
                    <a:pt x="989" y="661"/>
                    <a:pt x="955" y="752"/>
                    <a:pt x="887" y="831"/>
                  </a:cubicBezTo>
                  <a:cubicBezTo>
                    <a:pt x="853" y="820"/>
                    <a:pt x="819" y="798"/>
                    <a:pt x="796" y="763"/>
                  </a:cubicBezTo>
                  <a:cubicBezTo>
                    <a:pt x="864" y="695"/>
                    <a:pt x="898" y="604"/>
                    <a:pt x="887" y="513"/>
                  </a:cubicBezTo>
                  <a:cubicBezTo>
                    <a:pt x="865" y="350"/>
                    <a:pt x="719" y="228"/>
                    <a:pt x="557" y="228"/>
                  </a:cubicBezTo>
                  <a:cubicBezTo>
                    <a:pt x="549" y="228"/>
                    <a:pt x="542" y="229"/>
                    <a:pt x="534" y="229"/>
                  </a:cubicBezTo>
                  <a:cubicBezTo>
                    <a:pt x="455" y="240"/>
                    <a:pt x="375" y="286"/>
                    <a:pt x="330" y="354"/>
                  </a:cubicBezTo>
                  <a:cubicBezTo>
                    <a:pt x="284" y="411"/>
                    <a:pt x="250" y="479"/>
                    <a:pt x="261" y="558"/>
                  </a:cubicBezTo>
                  <a:lnTo>
                    <a:pt x="148" y="570"/>
                  </a:lnTo>
                  <a:cubicBezTo>
                    <a:pt x="137" y="343"/>
                    <a:pt x="296" y="149"/>
                    <a:pt x="523" y="126"/>
                  </a:cubicBezTo>
                  <a:cubicBezTo>
                    <a:pt x="537" y="125"/>
                    <a:pt x="550" y="125"/>
                    <a:pt x="563" y="125"/>
                  </a:cubicBezTo>
                  <a:close/>
                  <a:moveTo>
                    <a:pt x="564" y="0"/>
                  </a:moveTo>
                  <a:cubicBezTo>
                    <a:pt x="551" y="0"/>
                    <a:pt x="537" y="1"/>
                    <a:pt x="523" y="2"/>
                  </a:cubicBezTo>
                  <a:lnTo>
                    <a:pt x="511" y="2"/>
                  </a:lnTo>
                  <a:cubicBezTo>
                    <a:pt x="205" y="35"/>
                    <a:pt x="0" y="297"/>
                    <a:pt x="23" y="604"/>
                  </a:cubicBezTo>
                  <a:cubicBezTo>
                    <a:pt x="23" y="627"/>
                    <a:pt x="23" y="638"/>
                    <a:pt x="34" y="649"/>
                  </a:cubicBezTo>
                  <a:cubicBezTo>
                    <a:pt x="46" y="672"/>
                    <a:pt x="69" y="695"/>
                    <a:pt x="102" y="695"/>
                  </a:cubicBezTo>
                  <a:lnTo>
                    <a:pt x="330" y="672"/>
                  </a:lnTo>
                  <a:cubicBezTo>
                    <a:pt x="352" y="672"/>
                    <a:pt x="364" y="661"/>
                    <a:pt x="375" y="638"/>
                  </a:cubicBezTo>
                  <a:cubicBezTo>
                    <a:pt x="387" y="627"/>
                    <a:pt x="387" y="616"/>
                    <a:pt x="387" y="593"/>
                  </a:cubicBezTo>
                  <a:lnTo>
                    <a:pt x="387" y="570"/>
                  </a:lnTo>
                  <a:cubicBezTo>
                    <a:pt x="375" y="513"/>
                    <a:pt x="387" y="467"/>
                    <a:pt x="421" y="422"/>
                  </a:cubicBezTo>
                  <a:cubicBezTo>
                    <a:pt x="455" y="388"/>
                    <a:pt x="501" y="366"/>
                    <a:pt x="546" y="354"/>
                  </a:cubicBezTo>
                  <a:cubicBezTo>
                    <a:pt x="553" y="353"/>
                    <a:pt x="560" y="353"/>
                    <a:pt x="567" y="353"/>
                  </a:cubicBezTo>
                  <a:cubicBezTo>
                    <a:pt x="671" y="353"/>
                    <a:pt x="751" y="428"/>
                    <a:pt x="762" y="525"/>
                  </a:cubicBezTo>
                  <a:cubicBezTo>
                    <a:pt x="773" y="593"/>
                    <a:pt x="739" y="661"/>
                    <a:pt x="682" y="707"/>
                  </a:cubicBezTo>
                  <a:cubicBezTo>
                    <a:pt x="660" y="718"/>
                    <a:pt x="648" y="740"/>
                    <a:pt x="660" y="775"/>
                  </a:cubicBezTo>
                  <a:cubicBezTo>
                    <a:pt x="693" y="877"/>
                    <a:pt x="796" y="945"/>
                    <a:pt x="898" y="957"/>
                  </a:cubicBezTo>
                  <a:lnTo>
                    <a:pt x="910" y="957"/>
                  </a:lnTo>
                  <a:cubicBezTo>
                    <a:pt x="921" y="957"/>
                    <a:pt x="943" y="957"/>
                    <a:pt x="955" y="945"/>
                  </a:cubicBezTo>
                  <a:cubicBezTo>
                    <a:pt x="1057" y="843"/>
                    <a:pt x="1114" y="707"/>
                    <a:pt x="1114" y="558"/>
                  </a:cubicBezTo>
                  <a:cubicBezTo>
                    <a:pt x="1125" y="411"/>
                    <a:pt x="1069" y="275"/>
                    <a:pt x="966" y="172"/>
                  </a:cubicBezTo>
                  <a:cubicBezTo>
                    <a:pt x="862" y="58"/>
                    <a:pt x="711" y="0"/>
                    <a:pt x="5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7"/>
            <p:cNvSpPr/>
            <p:nvPr/>
          </p:nvSpPr>
          <p:spPr>
            <a:xfrm>
              <a:off x="6361017" y="3908718"/>
              <a:ext cx="56383" cy="12857"/>
            </a:xfrm>
            <a:custGeom>
              <a:avLst/>
              <a:gdLst/>
              <a:ahLst/>
              <a:cxnLst/>
              <a:rect l="l" t="t" r="r" b="b"/>
              <a:pathLst>
                <a:path w="899" h="205" extrusionOk="0">
                  <a:moveTo>
                    <a:pt x="831" y="0"/>
                  </a:moveTo>
                  <a:lnTo>
                    <a:pt x="57" y="79"/>
                  </a:lnTo>
                  <a:cubicBezTo>
                    <a:pt x="23" y="91"/>
                    <a:pt x="0" y="114"/>
                    <a:pt x="0" y="147"/>
                  </a:cubicBezTo>
                  <a:cubicBezTo>
                    <a:pt x="12" y="182"/>
                    <a:pt x="35" y="205"/>
                    <a:pt x="68" y="205"/>
                  </a:cubicBezTo>
                  <a:lnTo>
                    <a:pt x="841" y="125"/>
                  </a:lnTo>
                  <a:cubicBezTo>
                    <a:pt x="876" y="125"/>
                    <a:pt x="899" y="91"/>
                    <a:pt x="899" y="56"/>
                  </a:cubicBezTo>
                  <a:cubicBezTo>
                    <a:pt x="899" y="23"/>
                    <a:pt x="864" y="0"/>
                    <a:pt x="8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7"/>
            <p:cNvSpPr/>
            <p:nvPr/>
          </p:nvSpPr>
          <p:spPr>
            <a:xfrm>
              <a:off x="6363150" y="3925777"/>
              <a:ext cx="101979" cy="17874"/>
            </a:xfrm>
            <a:custGeom>
              <a:avLst/>
              <a:gdLst/>
              <a:ahLst/>
              <a:cxnLst/>
              <a:rect l="l" t="t" r="r" b="b"/>
              <a:pathLst>
                <a:path w="1626" h="285" extrusionOk="0">
                  <a:moveTo>
                    <a:pt x="1558" y="1"/>
                  </a:moveTo>
                  <a:lnTo>
                    <a:pt x="57" y="160"/>
                  </a:lnTo>
                  <a:cubicBezTo>
                    <a:pt x="23" y="160"/>
                    <a:pt x="1" y="194"/>
                    <a:pt x="12" y="228"/>
                  </a:cubicBezTo>
                  <a:cubicBezTo>
                    <a:pt x="12" y="262"/>
                    <a:pt x="34" y="285"/>
                    <a:pt x="69" y="285"/>
                  </a:cubicBezTo>
                  <a:lnTo>
                    <a:pt x="80" y="285"/>
                  </a:lnTo>
                  <a:lnTo>
                    <a:pt x="1570" y="126"/>
                  </a:lnTo>
                  <a:cubicBezTo>
                    <a:pt x="1603" y="126"/>
                    <a:pt x="1626" y="92"/>
                    <a:pt x="1626" y="57"/>
                  </a:cubicBezTo>
                  <a:cubicBezTo>
                    <a:pt x="1626" y="24"/>
                    <a:pt x="1592" y="1"/>
                    <a:pt x="15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7"/>
            <p:cNvSpPr/>
            <p:nvPr/>
          </p:nvSpPr>
          <p:spPr>
            <a:xfrm>
              <a:off x="6366035" y="3952871"/>
              <a:ext cx="54941" cy="12920"/>
            </a:xfrm>
            <a:custGeom>
              <a:avLst/>
              <a:gdLst/>
              <a:ahLst/>
              <a:cxnLst/>
              <a:rect l="l" t="t" r="r" b="b"/>
              <a:pathLst>
                <a:path w="876" h="206" extrusionOk="0">
                  <a:moveTo>
                    <a:pt x="796" y="1"/>
                  </a:moveTo>
                  <a:lnTo>
                    <a:pt x="57" y="80"/>
                  </a:lnTo>
                  <a:cubicBezTo>
                    <a:pt x="23" y="80"/>
                    <a:pt x="0" y="115"/>
                    <a:pt x="0" y="148"/>
                  </a:cubicBezTo>
                  <a:cubicBezTo>
                    <a:pt x="0" y="183"/>
                    <a:pt x="34" y="206"/>
                    <a:pt x="57" y="206"/>
                  </a:cubicBezTo>
                  <a:lnTo>
                    <a:pt x="68" y="206"/>
                  </a:lnTo>
                  <a:lnTo>
                    <a:pt x="819" y="126"/>
                  </a:lnTo>
                  <a:cubicBezTo>
                    <a:pt x="852" y="126"/>
                    <a:pt x="875" y="92"/>
                    <a:pt x="864" y="57"/>
                  </a:cubicBezTo>
                  <a:cubicBezTo>
                    <a:pt x="864" y="24"/>
                    <a:pt x="841" y="1"/>
                    <a:pt x="7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7"/>
            <p:cNvSpPr/>
            <p:nvPr/>
          </p:nvSpPr>
          <p:spPr>
            <a:xfrm>
              <a:off x="6368105" y="3971435"/>
              <a:ext cx="86362" cy="16432"/>
            </a:xfrm>
            <a:custGeom>
              <a:avLst/>
              <a:gdLst/>
              <a:ahLst/>
              <a:cxnLst/>
              <a:rect l="l" t="t" r="r" b="b"/>
              <a:pathLst>
                <a:path w="1377" h="262" extrusionOk="0">
                  <a:moveTo>
                    <a:pt x="1309" y="1"/>
                  </a:moveTo>
                  <a:lnTo>
                    <a:pt x="58" y="137"/>
                  </a:lnTo>
                  <a:cubicBezTo>
                    <a:pt x="24" y="137"/>
                    <a:pt x="1" y="171"/>
                    <a:pt x="1" y="205"/>
                  </a:cubicBezTo>
                  <a:cubicBezTo>
                    <a:pt x="1" y="239"/>
                    <a:pt x="35" y="262"/>
                    <a:pt x="69" y="262"/>
                  </a:cubicBezTo>
                  <a:lnTo>
                    <a:pt x="1320" y="125"/>
                  </a:lnTo>
                  <a:cubicBezTo>
                    <a:pt x="1354" y="125"/>
                    <a:pt x="1377" y="91"/>
                    <a:pt x="1377" y="57"/>
                  </a:cubicBezTo>
                  <a:cubicBezTo>
                    <a:pt x="1365" y="23"/>
                    <a:pt x="1342" y="1"/>
                    <a:pt x="130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7"/>
            <p:cNvSpPr/>
            <p:nvPr/>
          </p:nvSpPr>
          <p:spPr>
            <a:xfrm>
              <a:off x="6370300" y="3996961"/>
              <a:ext cx="54941" cy="13045"/>
            </a:xfrm>
            <a:custGeom>
              <a:avLst/>
              <a:gdLst/>
              <a:ahLst/>
              <a:cxnLst/>
              <a:rect l="l" t="t" r="r" b="b"/>
              <a:pathLst>
                <a:path w="876" h="208" extrusionOk="0">
                  <a:moveTo>
                    <a:pt x="821" y="0"/>
                  </a:moveTo>
                  <a:cubicBezTo>
                    <a:pt x="817" y="0"/>
                    <a:pt x="812" y="1"/>
                    <a:pt x="807" y="3"/>
                  </a:cubicBezTo>
                  <a:lnTo>
                    <a:pt x="57" y="82"/>
                  </a:lnTo>
                  <a:cubicBezTo>
                    <a:pt x="23" y="82"/>
                    <a:pt x="0" y="116"/>
                    <a:pt x="0" y="150"/>
                  </a:cubicBezTo>
                  <a:cubicBezTo>
                    <a:pt x="11" y="173"/>
                    <a:pt x="34" y="207"/>
                    <a:pt x="69" y="207"/>
                  </a:cubicBezTo>
                  <a:lnTo>
                    <a:pt x="819" y="127"/>
                  </a:lnTo>
                  <a:cubicBezTo>
                    <a:pt x="853" y="116"/>
                    <a:pt x="875" y="94"/>
                    <a:pt x="875" y="59"/>
                  </a:cubicBezTo>
                  <a:cubicBezTo>
                    <a:pt x="875" y="30"/>
                    <a:pt x="850" y="0"/>
                    <a:pt x="8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7"/>
            <p:cNvSpPr/>
            <p:nvPr/>
          </p:nvSpPr>
          <p:spPr>
            <a:xfrm>
              <a:off x="6372432" y="4012766"/>
              <a:ext cx="111261" cy="18627"/>
            </a:xfrm>
            <a:custGeom>
              <a:avLst/>
              <a:gdLst/>
              <a:ahLst/>
              <a:cxnLst/>
              <a:rect l="l" t="t" r="r" b="b"/>
              <a:pathLst>
                <a:path w="1774" h="297" extrusionOk="0">
                  <a:moveTo>
                    <a:pt x="1705" y="1"/>
                  </a:moveTo>
                  <a:lnTo>
                    <a:pt x="57" y="183"/>
                  </a:lnTo>
                  <a:cubicBezTo>
                    <a:pt x="23" y="183"/>
                    <a:pt x="0" y="216"/>
                    <a:pt x="12" y="239"/>
                  </a:cubicBezTo>
                  <a:cubicBezTo>
                    <a:pt x="12" y="274"/>
                    <a:pt x="35" y="296"/>
                    <a:pt x="68" y="296"/>
                  </a:cubicBezTo>
                  <a:lnTo>
                    <a:pt x="80" y="296"/>
                  </a:lnTo>
                  <a:lnTo>
                    <a:pt x="1717" y="126"/>
                  </a:lnTo>
                  <a:cubicBezTo>
                    <a:pt x="1751" y="126"/>
                    <a:pt x="1774" y="92"/>
                    <a:pt x="1774" y="57"/>
                  </a:cubicBezTo>
                  <a:cubicBezTo>
                    <a:pt x="1763" y="24"/>
                    <a:pt x="1740" y="1"/>
                    <a:pt x="17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7"/>
            <p:cNvSpPr/>
            <p:nvPr/>
          </p:nvSpPr>
          <p:spPr>
            <a:xfrm>
              <a:off x="6374564" y="4040550"/>
              <a:ext cx="57136" cy="12920"/>
            </a:xfrm>
            <a:custGeom>
              <a:avLst/>
              <a:gdLst/>
              <a:ahLst/>
              <a:cxnLst/>
              <a:rect l="l" t="t" r="r" b="b"/>
              <a:pathLst>
                <a:path w="911" h="206" extrusionOk="0">
                  <a:moveTo>
                    <a:pt x="830" y="1"/>
                  </a:moveTo>
                  <a:lnTo>
                    <a:pt x="69" y="81"/>
                  </a:lnTo>
                  <a:cubicBezTo>
                    <a:pt x="34" y="92"/>
                    <a:pt x="1" y="115"/>
                    <a:pt x="12" y="149"/>
                  </a:cubicBezTo>
                  <a:cubicBezTo>
                    <a:pt x="12" y="183"/>
                    <a:pt x="34" y="205"/>
                    <a:pt x="69" y="205"/>
                  </a:cubicBezTo>
                  <a:lnTo>
                    <a:pt x="80" y="205"/>
                  </a:lnTo>
                  <a:lnTo>
                    <a:pt x="842" y="126"/>
                  </a:lnTo>
                  <a:cubicBezTo>
                    <a:pt x="876" y="126"/>
                    <a:pt x="910" y="92"/>
                    <a:pt x="898" y="58"/>
                  </a:cubicBezTo>
                  <a:cubicBezTo>
                    <a:pt x="898" y="24"/>
                    <a:pt x="865" y="1"/>
                    <a:pt x="8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7"/>
            <p:cNvSpPr/>
            <p:nvPr/>
          </p:nvSpPr>
          <p:spPr>
            <a:xfrm>
              <a:off x="6386669" y="3835151"/>
              <a:ext cx="65665" cy="52871"/>
            </a:xfrm>
            <a:custGeom>
              <a:avLst/>
              <a:gdLst/>
              <a:ahLst/>
              <a:cxnLst/>
              <a:rect l="l" t="t" r="r" b="b"/>
              <a:pathLst>
                <a:path w="1047" h="843" extrusionOk="0">
                  <a:moveTo>
                    <a:pt x="494" y="0"/>
                  </a:moveTo>
                  <a:cubicBezTo>
                    <a:pt x="481" y="0"/>
                    <a:pt x="468" y="1"/>
                    <a:pt x="455" y="2"/>
                  </a:cubicBezTo>
                  <a:cubicBezTo>
                    <a:pt x="194" y="36"/>
                    <a:pt x="0" y="275"/>
                    <a:pt x="23" y="536"/>
                  </a:cubicBezTo>
                  <a:cubicBezTo>
                    <a:pt x="23" y="547"/>
                    <a:pt x="23" y="559"/>
                    <a:pt x="35" y="570"/>
                  </a:cubicBezTo>
                  <a:lnTo>
                    <a:pt x="149" y="559"/>
                  </a:lnTo>
                  <a:lnTo>
                    <a:pt x="262" y="547"/>
                  </a:lnTo>
                  <a:lnTo>
                    <a:pt x="262" y="514"/>
                  </a:lnTo>
                  <a:cubicBezTo>
                    <a:pt x="251" y="377"/>
                    <a:pt x="364" y="252"/>
                    <a:pt x="501" y="252"/>
                  </a:cubicBezTo>
                  <a:cubicBezTo>
                    <a:pt x="626" y="252"/>
                    <a:pt x="740" y="332"/>
                    <a:pt x="763" y="468"/>
                  </a:cubicBezTo>
                  <a:cubicBezTo>
                    <a:pt x="774" y="547"/>
                    <a:pt x="728" y="638"/>
                    <a:pt x="660" y="696"/>
                  </a:cubicBezTo>
                  <a:cubicBezTo>
                    <a:pt x="683" y="775"/>
                    <a:pt x="763" y="832"/>
                    <a:pt x="842" y="843"/>
                  </a:cubicBezTo>
                  <a:cubicBezTo>
                    <a:pt x="1035" y="650"/>
                    <a:pt x="1046" y="343"/>
                    <a:pt x="864" y="150"/>
                  </a:cubicBezTo>
                  <a:cubicBezTo>
                    <a:pt x="771" y="56"/>
                    <a:pt x="638" y="0"/>
                    <a:pt x="4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7"/>
            <p:cNvSpPr/>
            <p:nvPr/>
          </p:nvSpPr>
          <p:spPr>
            <a:xfrm>
              <a:off x="6382404" y="3831388"/>
              <a:ext cx="74195" cy="60272"/>
            </a:xfrm>
            <a:custGeom>
              <a:avLst/>
              <a:gdLst/>
              <a:ahLst/>
              <a:cxnLst/>
              <a:rect l="l" t="t" r="r" b="b"/>
              <a:pathLst>
                <a:path w="1183" h="961" extrusionOk="0">
                  <a:moveTo>
                    <a:pt x="595" y="125"/>
                  </a:moveTo>
                  <a:cubicBezTo>
                    <a:pt x="708" y="125"/>
                    <a:pt x="810" y="178"/>
                    <a:pt x="887" y="255"/>
                  </a:cubicBezTo>
                  <a:cubicBezTo>
                    <a:pt x="1035" y="415"/>
                    <a:pt x="1046" y="665"/>
                    <a:pt x="899" y="835"/>
                  </a:cubicBezTo>
                  <a:cubicBezTo>
                    <a:pt x="853" y="824"/>
                    <a:pt x="831" y="801"/>
                    <a:pt x="808" y="767"/>
                  </a:cubicBezTo>
                  <a:cubicBezTo>
                    <a:pt x="864" y="698"/>
                    <a:pt x="899" y="607"/>
                    <a:pt x="887" y="516"/>
                  </a:cubicBezTo>
                  <a:cubicBezTo>
                    <a:pt x="865" y="365"/>
                    <a:pt x="741" y="255"/>
                    <a:pt x="591" y="255"/>
                  </a:cubicBezTo>
                  <a:cubicBezTo>
                    <a:pt x="584" y="255"/>
                    <a:pt x="576" y="255"/>
                    <a:pt x="569" y="255"/>
                  </a:cubicBezTo>
                  <a:cubicBezTo>
                    <a:pt x="490" y="255"/>
                    <a:pt x="410" y="289"/>
                    <a:pt x="353" y="346"/>
                  </a:cubicBezTo>
                  <a:cubicBezTo>
                    <a:pt x="296" y="403"/>
                    <a:pt x="273" y="471"/>
                    <a:pt x="262" y="551"/>
                  </a:cubicBezTo>
                  <a:lnTo>
                    <a:pt x="148" y="562"/>
                  </a:lnTo>
                  <a:cubicBezTo>
                    <a:pt x="148" y="346"/>
                    <a:pt x="308" y="153"/>
                    <a:pt x="535" y="130"/>
                  </a:cubicBezTo>
                  <a:cubicBezTo>
                    <a:pt x="555" y="127"/>
                    <a:pt x="575" y="125"/>
                    <a:pt x="595" y="125"/>
                  </a:cubicBezTo>
                  <a:close/>
                  <a:moveTo>
                    <a:pt x="589" y="1"/>
                  </a:moveTo>
                  <a:cubicBezTo>
                    <a:pt x="567" y="1"/>
                    <a:pt x="545" y="2"/>
                    <a:pt x="523" y="5"/>
                  </a:cubicBezTo>
                  <a:lnTo>
                    <a:pt x="512" y="5"/>
                  </a:lnTo>
                  <a:cubicBezTo>
                    <a:pt x="217" y="39"/>
                    <a:pt x="0" y="301"/>
                    <a:pt x="35" y="607"/>
                  </a:cubicBezTo>
                  <a:lnTo>
                    <a:pt x="35" y="653"/>
                  </a:lnTo>
                  <a:cubicBezTo>
                    <a:pt x="46" y="676"/>
                    <a:pt x="80" y="698"/>
                    <a:pt x="103" y="698"/>
                  </a:cubicBezTo>
                  <a:lnTo>
                    <a:pt x="341" y="676"/>
                  </a:lnTo>
                  <a:cubicBezTo>
                    <a:pt x="364" y="665"/>
                    <a:pt x="376" y="653"/>
                    <a:pt x="387" y="642"/>
                  </a:cubicBezTo>
                  <a:cubicBezTo>
                    <a:pt x="399" y="630"/>
                    <a:pt x="399" y="607"/>
                    <a:pt x="399" y="585"/>
                  </a:cubicBezTo>
                  <a:cubicBezTo>
                    <a:pt x="387" y="585"/>
                    <a:pt x="387" y="574"/>
                    <a:pt x="387" y="574"/>
                  </a:cubicBezTo>
                  <a:cubicBezTo>
                    <a:pt x="387" y="516"/>
                    <a:pt x="410" y="471"/>
                    <a:pt x="444" y="437"/>
                  </a:cubicBezTo>
                  <a:cubicBezTo>
                    <a:pt x="478" y="392"/>
                    <a:pt x="523" y="380"/>
                    <a:pt x="569" y="369"/>
                  </a:cubicBezTo>
                  <a:cubicBezTo>
                    <a:pt x="671" y="369"/>
                    <a:pt x="751" y="437"/>
                    <a:pt x="773" y="528"/>
                  </a:cubicBezTo>
                  <a:cubicBezTo>
                    <a:pt x="773" y="596"/>
                    <a:pt x="751" y="665"/>
                    <a:pt x="694" y="698"/>
                  </a:cubicBezTo>
                  <a:cubicBezTo>
                    <a:pt x="671" y="721"/>
                    <a:pt x="660" y="744"/>
                    <a:pt x="671" y="778"/>
                  </a:cubicBezTo>
                  <a:cubicBezTo>
                    <a:pt x="705" y="880"/>
                    <a:pt x="796" y="948"/>
                    <a:pt x="910" y="960"/>
                  </a:cubicBezTo>
                  <a:cubicBezTo>
                    <a:pt x="932" y="960"/>
                    <a:pt x="944" y="948"/>
                    <a:pt x="955" y="938"/>
                  </a:cubicBezTo>
                  <a:cubicBezTo>
                    <a:pt x="1172" y="733"/>
                    <a:pt x="1183" y="392"/>
                    <a:pt x="978" y="164"/>
                  </a:cubicBezTo>
                  <a:cubicBezTo>
                    <a:pt x="869" y="65"/>
                    <a:pt x="735" y="1"/>
                    <a:pt x="5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7"/>
            <p:cNvSpPr/>
            <p:nvPr/>
          </p:nvSpPr>
          <p:spPr>
            <a:xfrm>
              <a:off x="6360328" y="3837973"/>
              <a:ext cx="63470" cy="52244"/>
            </a:xfrm>
            <a:custGeom>
              <a:avLst/>
              <a:gdLst/>
              <a:ahLst/>
              <a:cxnLst/>
              <a:rect l="l" t="t" r="r" b="b"/>
              <a:pathLst>
                <a:path w="1012" h="833" extrusionOk="0">
                  <a:moveTo>
                    <a:pt x="508" y="0"/>
                  </a:moveTo>
                  <a:cubicBezTo>
                    <a:pt x="494" y="0"/>
                    <a:pt x="480" y="1"/>
                    <a:pt x="466" y="2"/>
                  </a:cubicBezTo>
                  <a:cubicBezTo>
                    <a:pt x="193" y="37"/>
                    <a:pt x="0" y="275"/>
                    <a:pt x="34" y="537"/>
                  </a:cubicBezTo>
                  <a:lnTo>
                    <a:pt x="34" y="571"/>
                  </a:lnTo>
                  <a:lnTo>
                    <a:pt x="148" y="560"/>
                  </a:lnTo>
                  <a:lnTo>
                    <a:pt x="261" y="548"/>
                  </a:lnTo>
                  <a:lnTo>
                    <a:pt x="261" y="514"/>
                  </a:lnTo>
                  <a:cubicBezTo>
                    <a:pt x="239" y="378"/>
                    <a:pt x="341" y="252"/>
                    <a:pt x="478" y="230"/>
                  </a:cubicBezTo>
                  <a:cubicBezTo>
                    <a:pt x="485" y="229"/>
                    <a:pt x="492" y="229"/>
                    <a:pt x="499" y="229"/>
                  </a:cubicBezTo>
                  <a:cubicBezTo>
                    <a:pt x="637" y="229"/>
                    <a:pt x="751" y="327"/>
                    <a:pt x="762" y="457"/>
                  </a:cubicBezTo>
                  <a:cubicBezTo>
                    <a:pt x="773" y="548"/>
                    <a:pt x="739" y="639"/>
                    <a:pt x="660" y="696"/>
                  </a:cubicBezTo>
                  <a:cubicBezTo>
                    <a:pt x="693" y="775"/>
                    <a:pt x="762" y="833"/>
                    <a:pt x="852" y="833"/>
                  </a:cubicBezTo>
                  <a:cubicBezTo>
                    <a:pt x="955" y="730"/>
                    <a:pt x="1012" y="582"/>
                    <a:pt x="1001" y="434"/>
                  </a:cubicBezTo>
                  <a:cubicBezTo>
                    <a:pt x="968" y="187"/>
                    <a:pt x="753" y="0"/>
                    <a:pt x="5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7"/>
            <p:cNvSpPr/>
            <p:nvPr/>
          </p:nvSpPr>
          <p:spPr>
            <a:xfrm>
              <a:off x="6356690" y="3834335"/>
              <a:ext cx="70683" cy="60146"/>
            </a:xfrm>
            <a:custGeom>
              <a:avLst/>
              <a:gdLst/>
              <a:ahLst/>
              <a:cxnLst/>
              <a:rect l="l" t="t" r="r" b="b"/>
              <a:pathLst>
                <a:path w="1127" h="959" extrusionOk="0">
                  <a:moveTo>
                    <a:pt x="549" y="117"/>
                  </a:moveTo>
                  <a:cubicBezTo>
                    <a:pt x="777" y="117"/>
                    <a:pt x="969" y="273"/>
                    <a:pt x="990" y="504"/>
                  </a:cubicBezTo>
                  <a:cubicBezTo>
                    <a:pt x="1001" y="618"/>
                    <a:pt x="968" y="742"/>
                    <a:pt x="888" y="833"/>
                  </a:cubicBezTo>
                  <a:cubicBezTo>
                    <a:pt x="842" y="822"/>
                    <a:pt x="820" y="800"/>
                    <a:pt x="797" y="765"/>
                  </a:cubicBezTo>
                  <a:cubicBezTo>
                    <a:pt x="865" y="697"/>
                    <a:pt x="900" y="606"/>
                    <a:pt x="888" y="504"/>
                  </a:cubicBezTo>
                  <a:cubicBezTo>
                    <a:pt x="877" y="424"/>
                    <a:pt x="831" y="345"/>
                    <a:pt x="763" y="299"/>
                  </a:cubicBezTo>
                  <a:cubicBezTo>
                    <a:pt x="707" y="252"/>
                    <a:pt x="642" y="228"/>
                    <a:pt x="576" y="228"/>
                  </a:cubicBezTo>
                  <a:cubicBezTo>
                    <a:pt x="563" y="228"/>
                    <a:pt x="549" y="229"/>
                    <a:pt x="536" y="231"/>
                  </a:cubicBezTo>
                  <a:cubicBezTo>
                    <a:pt x="445" y="242"/>
                    <a:pt x="377" y="277"/>
                    <a:pt x="319" y="345"/>
                  </a:cubicBezTo>
                  <a:cubicBezTo>
                    <a:pt x="274" y="401"/>
                    <a:pt x="251" y="481"/>
                    <a:pt x="251" y="549"/>
                  </a:cubicBezTo>
                  <a:lnTo>
                    <a:pt x="149" y="560"/>
                  </a:lnTo>
                  <a:cubicBezTo>
                    <a:pt x="137" y="345"/>
                    <a:pt x="308" y="151"/>
                    <a:pt x="524" y="117"/>
                  </a:cubicBezTo>
                  <a:cubicBezTo>
                    <a:pt x="532" y="117"/>
                    <a:pt x="541" y="117"/>
                    <a:pt x="549" y="117"/>
                  </a:cubicBezTo>
                  <a:close/>
                  <a:moveTo>
                    <a:pt x="577" y="0"/>
                  </a:moveTo>
                  <a:cubicBezTo>
                    <a:pt x="556" y="0"/>
                    <a:pt x="535" y="1"/>
                    <a:pt x="513" y="4"/>
                  </a:cubicBezTo>
                  <a:cubicBezTo>
                    <a:pt x="217" y="37"/>
                    <a:pt x="1" y="299"/>
                    <a:pt x="24" y="595"/>
                  </a:cubicBezTo>
                  <a:lnTo>
                    <a:pt x="24" y="629"/>
                  </a:lnTo>
                  <a:cubicBezTo>
                    <a:pt x="24" y="651"/>
                    <a:pt x="36" y="663"/>
                    <a:pt x="46" y="674"/>
                  </a:cubicBezTo>
                  <a:cubicBezTo>
                    <a:pt x="55" y="682"/>
                    <a:pt x="69" y="690"/>
                    <a:pt x="80" y="690"/>
                  </a:cubicBezTo>
                  <a:cubicBezTo>
                    <a:pt x="85" y="690"/>
                    <a:pt x="89" y="689"/>
                    <a:pt x="92" y="686"/>
                  </a:cubicBezTo>
                  <a:lnTo>
                    <a:pt x="331" y="663"/>
                  </a:lnTo>
                  <a:cubicBezTo>
                    <a:pt x="354" y="663"/>
                    <a:pt x="365" y="651"/>
                    <a:pt x="377" y="640"/>
                  </a:cubicBezTo>
                  <a:cubicBezTo>
                    <a:pt x="388" y="629"/>
                    <a:pt x="388" y="606"/>
                    <a:pt x="388" y="583"/>
                  </a:cubicBezTo>
                  <a:cubicBezTo>
                    <a:pt x="377" y="583"/>
                    <a:pt x="377" y="572"/>
                    <a:pt x="377" y="560"/>
                  </a:cubicBezTo>
                  <a:cubicBezTo>
                    <a:pt x="377" y="515"/>
                    <a:pt x="388" y="459"/>
                    <a:pt x="422" y="424"/>
                  </a:cubicBezTo>
                  <a:cubicBezTo>
                    <a:pt x="456" y="378"/>
                    <a:pt x="501" y="356"/>
                    <a:pt x="547" y="356"/>
                  </a:cubicBezTo>
                  <a:cubicBezTo>
                    <a:pt x="561" y="353"/>
                    <a:pt x="574" y="352"/>
                    <a:pt x="587" y="352"/>
                  </a:cubicBezTo>
                  <a:cubicBezTo>
                    <a:pt x="626" y="352"/>
                    <a:pt x="661" y="364"/>
                    <a:pt x="695" y="390"/>
                  </a:cubicBezTo>
                  <a:cubicBezTo>
                    <a:pt x="729" y="424"/>
                    <a:pt x="751" y="469"/>
                    <a:pt x="763" y="527"/>
                  </a:cubicBezTo>
                  <a:cubicBezTo>
                    <a:pt x="763" y="595"/>
                    <a:pt x="740" y="663"/>
                    <a:pt x="683" y="697"/>
                  </a:cubicBezTo>
                  <a:cubicBezTo>
                    <a:pt x="660" y="720"/>
                    <a:pt x="649" y="742"/>
                    <a:pt x="660" y="765"/>
                  </a:cubicBezTo>
                  <a:cubicBezTo>
                    <a:pt x="695" y="879"/>
                    <a:pt x="786" y="947"/>
                    <a:pt x="900" y="959"/>
                  </a:cubicBezTo>
                  <a:cubicBezTo>
                    <a:pt x="922" y="959"/>
                    <a:pt x="933" y="947"/>
                    <a:pt x="945" y="936"/>
                  </a:cubicBezTo>
                  <a:cubicBezTo>
                    <a:pt x="1070" y="822"/>
                    <a:pt x="1127" y="651"/>
                    <a:pt x="1115" y="492"/>
                  </a:cubicBezTo>
                  <a:cubicBezTo>
                    <a:pt x="1084" y="207"/>
                    <a:pt x="855" y="0"/>
                    <a:pt x="5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7"/>
            <p:cNvSpPr/>
            <p:nvPr/>
          </p:nvSpPr>
          <p:spPr>
            <a:xfrm>
              <a:off x="6334676" y="3840670"/>
              <a:ext cx="63470" cy="52369"/>
            </a:xfrm>
            <a:custGeom>
              <a:avLst/>
              <a:gdLst/>
              <a:ahLst/>
              <a:cxnLst/>
              <a:rect l="l" t="t" r="r" b="b"/>
              <a:pathLst>
                <a:path w="1012" h="835" extrusionOk="0">
                  <a:moveTo>
                    <a:pt x="516" y="1"/>
                  </a:moveTo>
                  <a:cubicBezTo>
                    <a:pt x="496" y="1"/>
                    <a:pt x="476" y="2"/>
                    <a:pt x="455" y="5"/>
                  </a:cubicBezTo>
                  <a:cubicBezTo>
                    <a:pt x="193" y="39"/>
                    <a:pt x="0" y="267"/>
                    <a:pt x="23" y="539"/>
                  </a:cubicBezTo>
                  <a:cubicBezTo>
                    <a:pt x="23" y="550"/>
                    <a:pt x="34" y="562"/>
                    <a:pt x="34" y="573"/>
                  </a:cubicBezTo>
                  <a:lnTo>
                    <a:pt x="147" y="562"/>
                  </a:lnTo>
                  <a:lnTo>
                    <a:pt x="273" y="550"/>
                  </a:lnTo>
                  <a:cubicBezTo>
                    <a:pt x="261" y="539"/>
                    <a:pt x="261" y="528"/>
                    <a:pt x="261" y="517"/>
                  </a:cubicBezTo>
                  <a:cubicBezTo>
                    <a:pt x="250" y="380"/>
                    <a:pt x="352" y="255"/>
                    <a:pt x="488" y="232"/>
                  </a:cubicBezTo>
                  <a:cubicBezTo>
                    <a:pt x="495" y="231"/>
                    <a:pt x="502" y="231"/>
                    <a:pt x="508" y="231"/>
                  </a:cubicBezTo>
                  <a:cubicBezTo>
                    <a:pt x="637" y="231"/>
                    <a:pt x="751" y="330"/>
                    <a:pt x="761" y="459"/>
                  </a:cubicBezTo>
                  <a:cubicBezTo>
                    <a:pt x="773" y="550"/>
                    <a:pt x="739" y="641"/>
                    <a:pt x="659" y="687"/>
                  </a:cubicBezTo>
                  <a:cubicBezTo>
                    <a:pt x="693" y="778"/>
                    <a:pt x="761" y="823"/>
                    <a:pt x="852" y="835"/>
                  </a:cubicBezTo>
                  <a:cubicBezTo>
                    <a:pt x="955" y="732"/>
                    <a:pt x="1011" y="585"/>
                    <a:pt x="1000" y="437"/>
                  </a:cubicBezTo>
                  <a:cubicBezTo>
                    <a:pt x="969" y="185"/>
                    <a:pt x="763" y="1"/>
                    <a:pt x="5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7"/>
            <p:cNvSpPr/>
            <p:nvPr/>
          </p:nvSpPr>
          <p:spPr>
            <a:xfrm>
              <a:off x="6330349" y="3836530"/>
              <a:ext cx="72062" cy="60836"/>
            </a:xfrm>
            <a:custGeom>
              <a:avLst/>
              <a:gdLst/>
              <a:ahLst/>
              <a:cxnLst/>
              <a:rect l="l" t="t" r="r" b="b"/>
              <a:pathLst>
                <a:path w="1149" h="970" extrusionOk="0">
                  <a:moveTo>
                    <a:pt x="576" y="126"/>
                  </a:moveTo>
                  <a:cubicBezTo>
                    <a:pt x="787" y="126"/>
                    <a:pt x="980" y="290"/>
                    <a:pt x="1001" y="514"/>
                  </a:cubicBezTo>
                  <a:cubicBezTo>
                    <a:pt x="1012" y="628"/>
                    <a:pt x="978" y="753"/>
                    <a:pt x="898" y="833"/>
                  </a:cubicBezTo>
                  <a:cubicBezTo>
                    <a:pt x="865" y="821"/>
                    <a:pt x="830" y="798"/>
                    <a:pt x="808" y="775"/>
                  </a:cubicBezTo>
                  <a:cubicBezTo>
                    <a:pt x="876" y="707"/>
                    <a:pt x="898" y="616"/>
                    <a:pt x="898" y="514"/>
                  </a:cubicBezTo>
                  <a:cubicBezTo>
                    <a:pt x="888" y="434"/>
                    <a:pt x="842" y="366"/>
                    <a:pt x="774" y="310"/>
                  </a:cubicBezTo>
                  <a:cubicBezTo>
                    <a:pt x="726" y="262"/>
                    <a:pt x="656" y="239"/>
                    <a:pt x="588" y="239"/>
                  </a:cubicBezTo>
                  <a:cubicBezTo>
                    <a:pt x="574" y="239"/>
                    <a:pt x="560" y="240"/>
                    <a:pt x="546" y="242"/>
                  </a:cubicBezTo>
                  <a:cubicBezTo>
                    <a:pt x="466" y="253"/>
                    <a:pt x="387" y="287"/>
                    <a:pt x="342" y="355"/>
                  </a:cubicBezTo>
                  <a:cubicBezTo>
                    <a:pt x="296" y="412"/>
                    <a:pt x="262" y="480"/>
                    <a:pt x="262" y="560"/>
                  </a:cubicBezTo>
                  <a:lnTo>
                    <a:pt x="148" y="571"/>
                  </a:lnTo>
                  <a:cubicBezTo>
                    <a:pt x="148" y="343"/>
                    <a:pt x="307" y="162"/>
                    <a:pt x="535" y="128"/>
                  </a:cubicBezTo>
                  <a:cubicBezTo>
                    <a:pt x="548" y="127"/>
                    <a:pt x="562" y="126"/>
                    <a:pt x="576" y="126"/>
                  </a:cubicBezTo>
                  <a:close/>
                  <a:moveTo>
                    <a:pt x="566" y="1"/>
                  </a:moveTo>
                  <a:cubicBezTo>
                    <a:pt x="552" y="1"/>
                    <a:pt x="538" y="1"/>
                    <a:pt x="524" y="2"/>
                  </a:cubicBezTo>
                  <a:cubicBezTo>
                    <a:pt x="216" y="48"/>
                    <a:pt x="1" y="310"/>
                    <a:pt x="34" y="616"/>
                  </a:cubicBezTo>
                  <a:cubicBezTo>
                    <a:pt x="34" y="628"/>
                    <a:pt x="34" y="639"/>
                    <a:pt x="46" y="651"/>
                  </a:cubicBezTo>
                  <a:cubicBezTo>
                    <a:pt x="46" y="679"/>
                    <a:pt x="69" y="699"/>
                    <a:pt x="90" y="699"/>
                  </a:cubicBezTo>
                  <a:cubicBezTo>
                    <a:pt x="95" y="699"/>
                    <a:pt x="99" y="698"/>
                    <a:pt x="103" y="696"/>
                  </a:cubicBezTo>
                  <a:lnTo>
                    <a:pt x="342" y="674"/>
                  </a:lnTo>
                  <a:cubicBezTo>
                    <a:pt x="365" y="674"/>
                    <a:pt x="376" y="662"/>
                    <a:pt x="387" y="651"/>
                  </a:cubicBezTo>
                  <a:cubicBezTo>
                    <a:pt x="398" y="639"/>
                    <a:pt x="398" y="616"/>
                    <a:pt x="398" y="594"/>
                  </a:cubicBezTo>
                  <a:cubicBezTo>
                    <a:pt x="398" y="594"/>
                    <a:pt x="398" y="583"/>
                    <a:pt x="387" y="571"/>
                  </a:cubicBezTo>
                  <a:cubicBezTo>
                    <a:pt x="387" y="525"/>
                    <a:pt x="398" y="469"/>
                    <a:pt x="433" y="434"/>
                  </a:cubicBezTo>
                  <a:cubicBezTo>
                    <a:pt x="466" y="389"/>
                    <a:pt x="512" y="366"/>
                    <a:pt x="557" y="366"/>
                  </a:cubicBezTo>
                  <a:cubicBezTo>
                    <a:pt x="568" y="364"/>
                    <a:pt x="577" y="363"/>
                    <a:pt x="587" y="363"/>
                  </a:cubicBezTo>
                  <a:cubicBezTo>
                    <a:pt x="631" y="363"/>
                    <a:pt x="668" y="382"/>
                    <a:pt x="706" y="401"/>
                  </a:cubicBezTo>
                  <a:cubicBezTo>
                    <a:pt x="739" y="434"/>
                    <a:pt x="762" y="480"/>
                    <a:pt x="774" y="537"/>
                  </a:cubicBezTo>
                  <a:cubicBezTo>
                    <a:pt x="774" y="605"/>
                    <a:pt x="751" y="662"/>
                    <a:pt x="694" y="707"/>
                  </a:cubicBezTo>
                  <a:cubicBezTo>
                    <a:pt x="671" y="719"/>
                    <a:pt x="660" y="753"/>
                    <a:pt x="671" y="775"/>
                  </a:cubicBezTo>
                  <a:cubicBezTo>
                    <a:pt x="706" y="878"/>
                    <a:pt x="808" y="957"/>
                    <a:pt x="910" y="957"/>
                  </a:cubicBezTo>
                  <a:cubicBezTo>
                    <a:pt x="910" y="969"/>
                    <a:pt x="921" y="969"/>
                    <a:pt x="921" y="969"/>
                  </a:cubicBezTo>
                  <a:cubicBezTo>
                    <a:pt x="933" y="969"/>
                    <a:pt x="944" y="957"/>
                    <a:pt x="956" y="946"/>
                  </a:cubicBezTo>
                  <a:cubicBezTo>
                    <a:pt x="1080" y="833"/>
                    <a:pt x="1149" y="662"/>
                    <a:pt x="1126" y="492"/>
                  </a:cubicBezTo>
                  <a:cubicBezTo>
                    <a:pt x="1094" y="210"/>
                    <a:pt x="845" y="1"/>
                    <a:pt x="5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7"/>
            <p:cNvSpPr/>
            <p:nvPr/>
          </p:nvSpPr>
          <p:spPr>
            <a:xfrm>
              <a:off x="6306829" y="3843241"/>
              <a:ext cx="67798" cy="52683"/>
            </a:xfrm>
            <a:custGeom>
              <a:avLst/>
              <a:gdLst/>
              <a:ahLst/>
              <a:cxnLst/>
              <a:rect l="l" t="t" r="r" b="b"/>
              <a:pathLst>
                <a:path w="1081" h="840" extrusionOk="0">
                  <a:moveTo>
                    <a:pt x="539" y="1"/>
                  </a:moveTo>
                  <a:cubicBezTo>
                    <a:pt x="419" y="1"/>
                    <a:pt x="299" y="46"/>
                    <a:pt x="205" y="135"/>
                  </a:cubicBezTo>
                  <a:cubicBezTo>
                    <a:pt x="12" y="327"/>
                    <a:pt x="0" y="635"/>
                    <a:pt x="194" y="828"/>
                  </a:cubicBezTo>
                  <a:lnTo>
                    <a:pt x="205" y="839"/>
                  </a:lnTo>
                  <a:lnTo>
                    <a:pt x="171" y="555"/>
                  </a:lnTo>
                  <a:lnTo>
                    <a:pt x="296" y="544"/>
                  </a:lnTo>
                  <a:cubicBezTo>
                    <a:pt x="296" y="544"/>
                    <a:pt x="296" y="532"/>
                    <a:pt x="285" y="521"/>
                  </a:cubicBezTo>
                  <a:cubicBezTo>
                    <a:pt x="273" y="373"/>
                    <a:pt x="376" y="248"/>
                    <a:pt x="512" y="236"/>
                  </a:cubicBezTo>
                  <a:cubicBezTo>
                    <a:pt x="525" y="234"/>
                    <a:pt x="538" y="233"/>
                    <a:pt x="550" y="233"/>
                  </a:cubicBezTo>
                  <a:cubicBezTo>
                    <a:pt x="671" y="233"/>
                    <a:pt x="775" y="329"/>
                    <a:pt x="796" y="453"/>
                  </a:cubicBezTo>
                  <a:cubicBezTo>
                    <a:pt x="808" y="555"/>
                    <a:pt x="762" y="635"/>
                    <a:pt x="682" y="691"/>
                  </a:cubicBezTo>
                  <a:cubicBezTo>
                    <a:pt x="717" y="771"/>
                    <a:pt x="785" y="828"/>
                    <a:pt x="876" y="839"/>
                  </a:cubicBezTo>
                  <a:cubicBezTo>
                    <a:pt x="1069" y="658"/>
                    <a:pt x="1081" y="350"/>
                    <a:pt x="887" y="157"/>
                  </a:cubicBezTo>
                  <a:cubicBezTo>
                    <a:pt x="793" y="52"/>
                    <a:pt x="667" y="1"/>
                    <a:pt x="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7"/>
            <p:cNvSpPr/>
            <p:nvPr/>
          </p:nvSpPr>
          <p:spPr>
            <a:xfrm>
              <a:off x="6302502" y="3839478"/>
              <a:ext cx="72815" cy="59958"/>
            </a:xfrm>
            <a:custGeom>
              <a:avLst/>
              <a:gdLst/>
              <a:ahLst/>
              <a:cxnLst/>
              <a:rect l="l" t="t" r="r" b="b"/>
              <a:pathLst>
                <a:path w="1161" h="956" extrusionOk="0">
                  <a:moveTo>
                    <a:pt x="615" y="126"/>
                  </a:moveTo>
                  <a:cubicBezTo>
                    <a:pt x="729" y="126"/>
                    <a:pt x="831" y="172"/>
                    <a:pt x="910" y="251"/>
                  </a:cubicBezTo>
                  <a:cubicBezTo>
                    <a:pt x="990" y="331"/>
                    <a:pt x="1036" y="445"/>
                    <a:pt x="1036" y="558"/>
                  </a:cubicBezTo>
                  <a:cubicBezTo>
                    <a:pt x="1036" y="660"/>
                    <a:pt x="990" y="751"/>
                    <a:pt x="922" y="831"/>
                  </a:cubicBezTo>
                  <a:cubicBezTo>
                    <a:pt x="888" y="819"/>
                    <a:pt x="854" y="797"/>
                    <a:pt x="831" y="774"/>
                  </a:cubicBezTo>
                  <a:cubicBezTo>
                    <a:pt x="900" y="706"/>
                    <a:pt x="933" y="604"/>
                    <a:pt x="922" y="513"/>
                  </a:cubicBezTo>
                  <a:cubicBezTo>
                    <a:pt x="900" y="349"/>
                    <a:pt x="753" y="228"/>
                    <a:pt x="590" y="228"/>
                  </a:cubicBezTo>
                  <a:cubicBezTo>
                    <a:pt x="583" y="228"/>
                    <a:pt x="576" y="228"/>
                    <a:pt x="569" y="228"/>
                  </a:cubicBezTo>
                  <a:cubicBezTo>
                    <a:pt x="410" y="251"/>
                    <a:pt x="286" y="387"/>
                    <a:pt x="297" y="558"/>
                  </a:cubicBezTo>
                  <a:lnTo>
                    <a:pt x="240" y="558"/>
                  </a:lnTo>
                  <a:cubicBezTo>
                    <a:pt x="217" y="558"/>
                    <a:pt x="206" y="569"/>
                    <a:pt x="195" y="581"/>
                  </a:cubicBezTo>
                  <a:cubicBezTo>
                    <a:pt x="195" y="581"/>
                    <a:pt x="195" y="592"/>
                    <a:pt x="183" y="592"/>
                  </a:cubicBezTo>
                  <a:lnTo>
                    <a:pt x="183" y="536"/>
                  </a:lnTo>
                  <a:cubicBezTo>
                    <a:pt x="183" y="422"/>
                    <a:pt x="228" y="319"/>
                    <a:pt x="319" y="240"/>
                  </a:cubicBezTo>
                  <a:cubicBezTo>
                    <a:pt x="399" y="160"/>
                    <a:pt x="501" y="126"/>
                    <a:pt x="615" y="126"/>
                  </a:cubicBezTo>
                  <a:close/>
                  <a:moveTo>
                    <a:pt x="615" y="1"/>
                  </a:moveTo>
                  <a:cubicBezTo>
                    <a:pt x="468" y="1"/>
                    <a:pt x="331" y="46"/>
                    <a:pt x="228" y="149"/>
                  </a:cubicBezTo>
                  <a:cubicBezTo>
                    <a:pt x="13" y="365"/>
                    <a:pt x="1" y="706"/>
                    <a:pt x="217" y="922"/>
                  </a:cubicBezTo>
                  <a:lnTo>
                    <a:pt x="228" y="945"/>
                  </a:lnTo>
                  <a:cubicBezTo>
                    <a:pt x="240" y="956"/>
                    <a:pt x="263" y="956"/>
                    <a:pt x="274" y="956"/>
                  </a:cubicBezTo>
                  <a:lnTo>
                    <a:pt x="297" y="956"/>
                  </a:lnTo>
                  <a:cubicBezTo>
                    <a:pt x="319" y="945"/>
                    <a:pt x="342" y="922"/>
                    <a:pt x="331" y="888"/>
                  </a:cubicBezTo>
                  <a:lnTo>
                    <a:pt x="308" y="672"/>
                  </a:lnTo>
                  <a:lnTo>
                    <a:pt x="377" y="672"/>
                  </a:lnTo>
                  <a:cubicBezTo>
                    <a:pt x="399" y="672"/>
                    <a:pt x="410" y="660"/>
                    <a:pt x="422" y="638"/>
                  </a:cubicBezTo>
                  <a:cubicBezTo>
                    <a:pt x="433" y="627"/>
                    <a:pt x="433" y="604"/>
                    <a:pt x="422" y="581"/>
                  </a:cubicBezTo>
                  <a:lnTo>
                    <a:pt x="422" y="569"/>
                  </a:lnTo>
                  <a:cubicBezTo>
                    <a:pt x="410" y="513"/>
                    <a:pt x="422" y="467"/>
                    <a:pt x="456" y="433"/>
                  </a:cubicBezTo>
                  <a:cubicBezTo>
                    <a:pt x="490" y="387"/>
                    <a:pt x="536" y="365"/>
                    <a:pt x="592" y="354"/>
                  </a:cubicBezTo>
                  <a:cubicBezTo>
                    <a:pt x="599" y="353"/>
                    <a:pt x="606" y="353"/>
                    <a:pt x="612" y="353"/>
                  </a:cubicBezTo>
                  <a:cubicBezTo>
                    <a:pt x="707" y="353"/>
                    <a:pt x="787" y="429"/>
                    <a:pt x="797" y="524"/>
                  </a:cubicBezTo>
                  <a:cubicBezTo>
                    <a:pt x="809" y="592"/>
                    <a:pt x="774" y="660"/>
                    <a:pt x="718" y="706"/>
                  </a:cubicBezTo>
                  <a:cubicBezTo>
                    <a:pt x="695" y="718"/>
                    <a:pt x="683" y="751"/>
                    <a:pt x="695" y="774"/>
                  </a:cubicBezTo>
                  <a:cubicBezTo>
                    <a:pt x="740" y="877"/>
                    <a:pt x="831" y="945"/>
                    <a:pt x="945" y="956"/>
                  </a:cubicBezTo>
                  <a:cubicBezTo>
                    <a:pt x="956" y="956"/>
                    <a:pt x="979" y="956"/>
                    <a:pt x="990" y="945"/>
                  </a:cubicBezTo>
                  <a:cubicBezTo>
                    <a:pt x="1092" y="842"/>
                    <a:pt x="1150" y="706"/>
                    <a:pt x="1161" y="558"/>
                  </a:cubicBezTo>
                  <a:cubicBezTo>
                    <a:pt x="1161" y="410"/>
                    <a:pt x="1104" y="274"/>
                    <a:pt x="1001" y="172"/>
                  </a:cubicBezTo>
                  <a:cubicBezTo>
                    <a:pt x="900" y="58"/>
                    <a:pt x="763" y="1"/>
                    <a:pt x="6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7"/>
            <p:cNvSpPr/>
            <p:nvPr/>
          </p:nvSpPr>
          <p:spPr>
            <a:xfrm>
              <a:off x="6295791" y="3903513"/>
              <a:ext cx="44592" cy="99094"/>
            </a:xfrm>
            <a:custGeom>
              <a:avLst/>
              <a:gdLst/>
              <a:ahLst/>
              <a:cxnLst/>
              <a:rect l="l" t="t" r="r" b="b"/>
              <a:pathLst>
                <a:path w="711" h="1580" extrusionOk="0">
                  <a:moveTo>
                    <a:pt x="250" y="0"/>
                  </a:moveTo>
                  <a:cubicBezTo>
                    <a:pt x="96" y="0"/>
                    <a:pt x="0" y="255"/>
                    <a:pt x="97" y="458"/>
                  </a:cubicBezTo>
                  <a:lnTo>
                    <a:pt x="165" y="594"/>
                  </a:lnTo>
                  <a:cubicBezTo>
                    <a:pt x="120" y="765"/>
                    <a:pt x="153" y="947"/>
                    <a:pt x="256" y="1094"/>
                  </a:cubicBezTo>
                  <a:cubicBezTo>
                    <a:pt x="256" y="1094"/>
                    <a:pt x="267" y="1447"/>
                    <a:pt x="393" y="1504"/>
                  </a:cubicBezTo>
                  <a:cubicBezTo>
                    <a:pt x="470" y="1539"/>
                    <a:pt x="575" y="1580"/>
                    <a:pt x="643" y="1580"/>
                  </a:cubicBezTo>
                  <a:cubicBezTo>
                    <a:pt x="684" y="1580"/>
                    <a:pt x="711" y="1565"/>
                    <a:pt x="711" y="1526"/>
                  </a:cubicBezTo>
                  <a:cubicBezTo>
                    <a:pt x="699" y="1425"/>
                    <a:pt x="643" y="1129"/>
                    <a:pt x="426" y="1072"/>
                  </a:cubicBezTo>
                  <a:lnTo>
                    <a:pt x="426" y="1072"/>
                  </a:lnTo>
                  <a:cubicBezTo>
                    <a:pt x="426" y="1072"/>
                    <a:pt x="463" y="1078"/>
                    <a:pt x="507" y="1078"/>
                  </a:cubicBezTo>
                  <a:cubicBezTo>
                    <a:pt x="577" y="1078"/>
                    <a:pt x="668" y="1061"/>
                    <a:pt x="654" y="970"/>
                  </a:cubicBezTo>
                  <a:cubicBezTo>
                    <a:pt x="620" y="833"/>
                    <a:pt x="575" y="629"/>
                    <a:pt x="415" y="561"/>
                  </a:cubicBezTo>
                  <a:lnTo>
                    <a:pt x="335" y="526"/>
                  </a:lnTo>
                  <a:lnTo>
                    <a:pt x="335" y="526"/>
                  </a:lnTo>
                  <a:cubicBezTo>
                    <a:pt x="335" y="526"/>
                    <a:pt x="356" y="530"/>
                    <a:pt x="384" y="530"/>
                  </a:cubicBezTo>
                  <a:cubicBezTo>
                    <a:pt x="443" y="530"/>
                    <a:pt x="533" y="513"/>
                    <a:pt x="517" y="412"/>
                  </a:cubicBezTo>
                  <a:cubicBezTo>
                    <a:pt x="506" y="253"/>
                    <a:pt x="484" y="71"/>
                    <a:pt x="370" y="38"/>
                  </a:cubicBezTo>
                  <a:cubicBezTo>
                    <a:pt x="335" y="26"/>
                    <a:pt x="313" y="15"/>
                    <a:pt x="279" y="3"/>
                  </a:cubicBezTo>
                  <a:cubicBezTo>
                    <a:pt x="269" y="1"/>
                    <a:pt x="260" y="0"/>
                    <a:pt x="2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7"/>
            <p:cNvSpPr/>
            <p:nvPr/>
          </p:nvSpPr>
          <p:spPr>
            <a:xfrm>
              <a:off x="6293972" y="3899687"/>
              <a:ext cx="49986" cy="106745"/>
            </a:xfrm>
            <a:custGeom>
              <a:avLst/>
              <a:gdLst/>
              <a:ahLst/>
              <a:cxnLst/>
              <a:rect l="l" t="t" r="r" b="b"/>
              <a:pathLst>
                <a:path w="797" h="1702" extrusionOk="0">
                  <a:moveTo>
                    <a:pt x="285" y="121"/>
                  </a:moveTo>
                  <a:cubicBezTo>
                    <a:pt x="319" y="132"/>
                    <a:pt x="353" y="144"/>
                    <a:pt x="376" y="155"/>
                  </a:cubicBezTo>
                  <a:cubicBezTo>
                    <a:pt x="455" y="178"/>
                    <a:pt x="467" y="337"/>
                    <a:pt x="490" y="485"/>
                  </a:cubicBezTo>
                  <a:cubicBezTo>
                    <a:pt x="490" y="508"/>
                    <a:pt x="478" y="508"/>
                    <a:pt x="478" y="519"/>
                  </a:cubicBezTo>
                  <a:cubicBezTo>
                    <a:pt x="455" y="531"/>
                    <a:pt x="399" y="531"/>
                    <a:pt x="376" y="531"/>
                  </a:cubicBezTo>
                  <a:cubicBezTo>
                    <a:pt x="370" y="528"/>
                    <a:pt x="364" y="527"/>
                    <a:pt x="358" y="527"/>
                  </a:cubicBezTo>
                  <a:cubicBezTo>
                    <a:pt x="330" y="527"/>
                    <a:pt x="306" y="548"/>
                    <a:pt x="296" y="576"/>
                  </a:cubicBezTo>
                  <a:cubicBezTo>
                    <a:pt x="296" y="599"/>
                    <a:pt x="308" y="632"/>
                    <a:pt x="331" y="644"/>
                  </a:cubicBezTo>
                  <a:lnTo>
                    <a:pt x="422" y="690"/>
                  </a:lnTo>
                  <a:cubicBezTo>
                    <a:pt x="546" y="723"/>
                    <a:pt x="592" y="894"/>
                    <a:pt x="614" y="1054"/>
                  </a:cubicBezTo>
                  <a:cubicBezTo>
                    <a:pt x="626" y="1054"/>
                    <a:pt x="626" y="1064"/>
                    <a:pt x="626" y="1064"/>
                  </a:cubicBezTo>
                  <a:cubicBezTo>
                    <a:pt x="620" y="1070"/>
                    <a:pt x="598" y="1073"/>
                    <a:pt x="568" y="1073"/>
                  </a:cubicBezTo>
                  <a:cubicBezTo>
                    <a:pt x="538" y="1073"/>
                    <a:pt x="501" y="1070"/>
                    <a:pt x="467" y="1064"/>
                  </a:cubicBezTo>
                  <a:cubicBezTo>
                    <a:pt x="433" y="1064"/>
                    <a:pt x="399" y="1087"/>
                    <a:pt x="387" y="1110"/>
                  </a:cubicBezTo>
                  <a:cubicBezTo>
                    <a:pt x="387" y="1145"/>
                    <a:pt x="399" y="1178"/>
                    <a:pt x="433" y="1190"/>
                  </a:cubicBezTo>
                  <a:cubicBezTo>
                    <a:pt x="614" y="1235"/>
                    <a:pt x="672" y="1474"/>
                    <a:pt x="672" y="1577"/>
                  </a:cubicBezTo>
                  <a:cubicBezTo>
                    <a:pt x="637" y="1577"/>
                    <a:pt x="569" y="1565"/>
                    <a:pt x="444" y="1508"/>
                  </a:cubicBezTo>
                  <a:cubicBezTo>
                    <a:pt x="387" y="1486"/>
                    <a:pt x="353" y="1304"/>
                    <a:pt x="342" y="1155"/>
                  </a:cubicBezTo>
                  <a:cubicBezTo>
                    <a:pt x="342" y="1145"/>
                    <a:pt x="342" y="1133"/>
                    <a:pt x="331" y="1122"/>
                  </a:cubicBezTo>
                  <a:cubicBezTo>
                    <a:pt x="240" y="985"/>
                    <a:pt x="205" y="826"/>
                    <a:pt x="251" y="667"/>
                  </a:cubicBezTo>
                  <a:cubicBezTo>
                    <a:pt x="262" y="655"/>
                    <a:pt x="251" y="632"/>
                    <a:pt x="251" y="622"/>
                  </a:cubicBezTo>
                  <a:cubicBezTo>
                    <a:pt x="217" y="576"/>
                    <a:pt x="194" y="542"/>
                    <a:pt x="182" y="496"/>
                  </a:cubicBezTo>
                  <a:cubicBezTo>
                    <a:pt x="126" y="371"/>
                    <a:pt x="149" y="223"/>
                    <a:pt x="205" y="167"/>
                  </a:cubicBezTo>
                  <a:cubicBezTo>
                    <a:pt x="228" y="132"/>
                    <a:pt x="262" y="121"/>
                    <a:pt x="285" y="121"/>
                  </a:cubicBezTo>
                  <a:close/>
                  <a:moveTo>
                    <a:pt x="269" y="1"/>
                  </a:moveTo>
                  <a:cubicBezTo>
                    <a:pt x="207" y="1"/>
                    <a:pt x="148" y="33"/>
                    <a:pt x="103" y="87"/>
                  </a:cubicBezTo>
                  <a:cubicBezTo>
                    <a:pt x="12" y="200"/>
                    <a:pt x="1" y="394"/>
                    <a:pt x="69" y="542"/>
                  </a:cubicBezTo>
                  <a:cubicBezTo>
                    <a:pt x="81" y="587"/>
                    <a:pt x="103" y="622"/>
                    <a:pt x="126" y="667"/>
                  </a:cubicBezTo>
                  <a:cubicBezTo>
                    <a:pt x="92" y="837"/>
                    <a:pt x="126" y="1031"/>
                    <a:pt x="228" y="1178"/>
                  </a:cubicBezTo>
                  <a:cubicBezTo>
                    <a:pt x="228" y="1269"/>
                    <a:pt x="251" y="1554"/>
                    <a:pt x="387" y="1622"/>
                  </a:cubicBezTo>
                  <a:cubicBezTo>
                    <a:pt x="535" y="1678"/>
                    <a:pt x="614" y="1701"/>
                    <a:pt x="672" y="1701"/>
                  </a:cubicBezTo>
                  <a:cubicBezTo>
                    <a:pt x="717" y="1701"/>
                    <a:pt x="740" y="1678"/>
                    <a:pt x="751" y="1678"/>
                  </a:cubicBezTo>
                  <a:cubicBezTo>
                    <a:pt x="785" y="1656"/>
                    <a:pt x="796" y="1622"/>
                    <a:pt x="796" y="1587"/>
                  </a:cubicBezTo>
                  <a:cubicBezTo>
                    <a:pt x="796" y="1497"/>
                    <a:pt x="763" y="1315"/>
                    <a:pt x="649" y="1178"/>
                  </a:cubicBezTo>
                  <a:cubicBezTo>
                    <a:pt x="672" y="1178"/>
                    <a:pt x="694" y="1167"/>
                    <a:pt x="705" y="1145"/>
                  </a:cubicBezTo>
                  <a:cubicBezTo>
                    <a:pt x="740" y="1122"/>
                    <a:pt x="751" y="1076"/>
                    <a:pt x="740" y="1019"/>
                  </a:cubicBezTo>
                  <a:cubicBezTo>
                    <a:pt x="717" y="917"/>
                    <a:pt x="683" y="723"/>
                    <a:pt x="546" y="622"/>
                  </a:cubicBezTo>
                  <a:lnTo>
                    <a:pt x="558" y="610"/>
                  </a:lnTo>
                  <a:cubicBezTo>
                    <a:pt x="592" y="587"/>
                    <a:pt x="614" y="542"/>
                    <a:pt x="604" y="451"/>
                  </a:cubicBezTo>
                  <a:cubicBezTo>
                    <a:pt x="592" y="291"/>
                    <a:pt x="569" y="87"/>
                    <a:pt x="422" y="41"/>
                  </a:cubicBezTo>
                  <a:lnTo>
                    <a:pt x="319" y="8"/>
                  </a:lnTo>
                  <a:cubicBezTo>
                    <a:pt x="302" y="3"/>
                    <a:pt x="286" y="1"/>
                    <a:pt x="2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7"/>
            <p:cNvSpPr/>
            <p:nvPr/>
          </p:nvSpPr>
          <p:spPr>
            <a:xfrm>
              <a:off x="6436592" y="3843868"/>
              <a:ext cx="93449" cy="131142"/>
            </a:xfrm>
            <a:custGeom>
              <a:avLst/>
              <a:gdLst/>
              <a:ahLst/>
              <a:cxnLst/>
              <a:rect l="l" t="t" r="r" b="b"/>
              <a:pathLst>
                <a:path w="1490" h="2091" extrusionOk="0">
                  <a:moveTo>
                    <a:pt x="211" y="0"/>
                  </a:moveTo>
                  <a:cubicBezTo>
                    <a:pt x="194" y="0"/>
                    <a:pt x="177" y="7"/>
                    <a:pt x="159" y="22"/>
                  </a:cubicBezTo>
                  <a:cubicBezTo>
                    <a:pt x="0" y="147"/>
                    <a:pt x="148" y="727"/>
                    <a:pt x="399" y="920"/>
                  </a:cubicBezTo>
                  <a:cubicBezTo>
                    <a:pt x="649" y="1113"/>
                    <a:pt x="364" y="1557"/>
                    <a:pt x="978" y="2091"/>
                  </a:cubicBezTo>
                  <a:lnTo>
                    <a:pt x="1490" y="1512"/>
                  </a:lnTo>
                  <a:cubicBezTo>
                    <a:pt x="1490" y="1512"/>
                    <a:pt x="1251" y="977"/>
                    <a:pt x="864" y="704"/>
                  </a:cubicBezTo>
                  <a:cubicBezTo>
                    <a:pt x="510" y="461"/>
                    <a:pt x="354" y="0"/>
                    <a:pt x="2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7"/>
            <p:cNvSpPr/>
            <p:nvPr/>
          </p:nvSpPr>
          <p:spPr>
            <a:xfrm>
              <a:off x="6438725" y="3839980"/>
              <a:ext cx="96334" cy="138668"/>
            </a:xfrm>
            <a:custGeom>
              <a:avLst/>
              <a:gdLst/>
              <a:ahLst/>
              <a:cxnLst/>
              <a:rect l="l" t="t" r="r" b="b"/>
              <a:pathLst>
                <a:path w="1536" h="2211" extrusionOk="0">
                  <a:moveTo>
                    <a:pt x="171" y="0"/>
                  </a:moveTo>
                  <a:cubicBezTo>
                    <a:pt x="147" y="0"/>
                    <a:pt x="116" y="11"/>
                    <a:pt x="92" y="27"/>
                  </a:cubicBezTo>
                  <a:cubicBezTo>
                    <a:pt x="24" y="84"/>
                    <a:pt x="1" y="175"/>
                    <a:pt x="1" y="288"/>
                  </a:cubicBezTo>
                  <a:cubicBezTo>
                    <a:pt x="1" y="528"/>
                    <a:pt x="125" y="869"/>
                    <a:pt x="319" y="1028"/>
                  </a:cubicBezTo>
                  <a:cubicBezTo>
                    <a:pt x="398" y="1084"/>
                    <a:pt x="410" y="1187"/>
                    <a:pt x="433" y="1323"/>
                  </a:cubicBezTo>
                  <a:cubicBezTo>
                    <a:pt x="466" y="1551"/>
                    <a:pt x="512" y="1857"/>
                    <a:pt x="898" y="2198"/>
                  </a:cubicBezTo>
                  <a:cubicBezTo>
                    <a:pt x="910" y="2210"/>
                    <a:pt x="933" y="2210"/>
                    <a:pt x="944" y="2210"/>
                  </a:cubicBezTo>
                  <a:cubicBezTo>
                    <a:pt x="956" y="2210"/>
                    <a:pt x="978" y="2210"/>
                    <a:pt x="989" y="2198"/>
                  </a:cubicBezTo>
                  <a:cubicBezTo>
                    <a:pt x="1012" y="2165"/>
                    <a:pt x="1012" y="2130"/>
                    <a:pt x="989" y="2107"/>
                  </a:cubicBezTo>
                  <a:cubicBezTo>
                    <a:pt x="626" y="1789"/>
                    <a:pt x="592" y="1516"/>
                    <a:pt x="557" y="1301"/>
                  </a:cubicBezTo>
                  <a:cubicBezTo>
                    <a:pt x="535" y="1152"/>
                    <a:pt x="512" y="1028"/>
                    <a:pt x="398" y="937"/>
                  </a:cubicBezTo>
                  <a:cubicBezTo>
                    <a:pt x="239" y="801"/>
                    <a:pt x="125" y="493"/>
                    <a:pt x="125" y="288"/>
                  </a:cubicBezTo>
                  <a:cubicBezTo>
                    <a:pt x="125" y="209"/>
                    <a:pt x="137" y="152"/>
                    <a:pt x="171" y="129"/>
                  </a:cubicBezTo>
                  <a:cubicBezTo>
                    <a:pt x="171" y="118"/>
                    <a:pt x="183" y="118"/>
                    <a:pt x="183" y="118"/>
                  </a:cubicBezTo>
                  <a:cubicBezTo>
                    <a:pt x="216" y="129"/>
                    <a:pt x="296" y="243"/>
                    <a:pt x="353" y="334"/>
                  </a:cubicBezTo>
                  <a:cubicBezTo>
                    <a:pt x="466" y="482"/>
                    <a:pt x="603" y="675"/>
                    <a:pt x="797" y="811"/>
                  </a:cubicBezTo>
                  <a:cubicBezTo>
                    <a:pt x="1171" y="1084"/>
                    <a:pt x="1399" y="1596"/>
                    <a:pt x="1410" y="1596"/>
                  </a:cubicBezTo>
                  <a:cubicBezTo>
                    <a:pt x="1419" y="1621"/>
                    <a:pt x="1440" y="1634"/>
                    <a:pt x="1464" y="1634"/>
                  </a:cubicBezTo>
                  <a:cubicBezTo>
                    <a:pt x="1473" y="1634"/>
                    <a:pt x="1481" y="1633"/>
                    <a:pt x="1490" y="1630"/>
                  </a:cubicBezTo>
                  <a:cubicBezTo>
                    <a:pt x="1512" y="1619"/>
                    <a:pt x="1535" y="1584"/>
                    <a:pt x="1512" y="1551"/>
                  </a:cubicBezTo>
                  <a:cubicBezTo>
                    <a:pt x="1512" y="1528"/>
                    <a:pt x="1262" y="1005"/>
                    <a:pt x="865" y="720"/>
                  </a:cubicBezTo>
                  <a:cubicBezTo>
                    <a:pt x="683" y="596"/>
                    <a:pt x="557" y="414"/>
                    <a:pt x="456" y="266"/>
                  </a:cubicBezTo>
                  <a:cubicBezTo>
                    <a:pt x="365" y="118"/>
                    <a:pt x="285" y="16"/>
                    <a:pt x="194" y="5"/>
                  </a:cubicBezTo>
                  <a:cubicBezTo>
                    <a:pt x="187" y="2"/>
                    <a:pt x="180" y="0"/>
                    <a:pt x="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7"/>
            <p:cNvSpPr/>
            <p:nvPr/>
          </p:nvSpPr>
          <p:spPr>
            <a:xfrm>
              <a:off x="6743908" y="3430687"/>
              <a:ext cx="832826" cy="671265"/>
            </a:xfrm>
            <a:custGeom>
              <a:avLst/>
              <a:gdLst/>
              <a:ahLst/>
              <a:cxnLst/>
              <a:rect l="l" t="t" r="r" b="b"/>
              <a:pathLst>
                <a:path w="13279" h="10703" extrusionOk="0">
                  <a:moveTo>
                    <a:pt x="7739" y="0"/>
                  </a:moveTo>
                  <a:cubicBezTo>
                    <a:pt x="3401" y="0"/>
                    <a:pt x="2008" y="1205"/>
                    <a:pt x="1729" y="2313"/>
                  </a:cubicBezTo>
                  <a:cubicBezTo>
                    <a:pt x="1421" y="3507"/>
                    <a:pt x="1024" y="7678"/>
                    <a:pt x="1024" y="7678"/>
                  </a:cubicBezTo>
                  <a:lnTo>
                    <a:pt x="69" y="7883"/>
                  </a:lnTo>
                  <a:cubicBezTo>
                    <a:pt x="69" y="7883"/>
                    <a:pt x="205" y="9247"/>
                    <a:pt x="1" y="9782"/>
                  </a:cubicBezTo>
                  <a:cubicBezTo>
                    <a:pt x="1" y="9782"/>
                    <a:pt x="949" y="10070"/>
                    <a:pt x="1819" y="10070"/>
                  </a:cubicBezTo>
                  <a:cubicBezTo>
                    <a:pt x="2096" y="10070"/>
                    <a:pt x="2365" y="10041"/>
                    <a:pt x="2593" y="9964"/>
                  </a:cubicBezTo>
                  <a:lnTo>
                    <a:pt x="2593" y="9964"/>
                  </a:lnTo>
                  <a:cubicBezTo>
                    <a:pt x="2512" y="10361"/>
                    <a:pt x="2433" y="10589"/>
                    <a:pt x="2444" y="10703"/>
                  </a:cubicBezTo>
                  <a:lnTo>
                    <a:pt x="10891" y="10703"/>
                  </a:lnTo>
                  <a:cubicBezTo>
                    <a:pt x="10960" y="10339"/>
                    <a:pt x="11016" y="9987"/>
                    <a:pt x="11073" y="9657"/>
                  </a:cubicBezTo>
                  <a:cubicBezTo>
                    <a:pt x="11187" y="9577"/>
                    <a:pt x="13279" y="3518"/>
                    <a:pt x="12880" y="1835"/>
                  </a:cubicBezTo>
                  <a:cubicBezTo>
                    <a:pt x="12474" y="124"/>
                    <a:pt x="10035" y="73"/>
                    <a:pt x="9748" y="73"/>
                  </a:cubicBezTo>
                  <a:cubicBezTo>
                    <a:pt x="9730" y="73"/>
                    <a:pt x="9720" y="73"/>
                    <a:pt x="9720" y="73"/>
                  </a:cubicBezTo>
                  <a:cubicBezTo>
                    <a:pt x="9000" y="24"/>
                    <a:pt x="8341" y="0"/>
                    <a:pt x="77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7"/>
            <p:cNvSpPr/>
            <p:nvPr/>
          </p:nvSpPr>
          <p:spPr>
            <a:xfrm>
              <a:off x="6776710" y="3666253"/>
              <a:ext cx="136975" cy="392235"/>
            </a:xfrm>
            <a:custGeom>
              <a:avLst/>
              <a:gdLst/>
              <a:ahLst/>
              <a:cxnLst/>
              <a:rect l="l" t="t" r="r" b="b"/>
              <a:pathLst>
                <a:path w="2184" h="6254" extrusionOk="0">
                  <a:moveTo>
                    <a:pt x="1728" y="1"/>
                  </a:moveTo>
                  <a:lnTo>
                    <a:pt x="1728" y="1"/>
                  </a:lnTo>
                  <a:cubicBezTo>
                    <a:pt x="1535" y="319"/>
                    <a:pt x="1387" y="785"/>
                    <a:pt x="1319" y="1535"/>
                  </a:cubicBezTo>
                  <a:cubicBezTo>
                    <a:pt x="1228" y="2536"/>
                    <a:pt x="1125" y="3286"/>
                    <a:pt x="1012" y="3854"/>
                  </a:cubicBezTo>
                  <a:cubicBezTo>
                    <a:pt x="1183" y="3866"/>
                    <a:pt x="1330" y="3889"/>
                    <a:pt x="1342" y="3889"/>
                  </a:cubicBezTo>
                  <a:cubicBezTo>
                    <a:pt x="1353" y="3889"/>
                    <a:pt x="1365" y="3889"/>
                    <a:pt x="1365" y="3900"/>
                  </a:cubicBezTo>
                  <a:lnTo>
                    <a:pt x="2183" y="4445"/>
                  </a:lnTo>
                  <a:cubicBezTo>
                    <a:pt x="2183" y="4275"/>
                    <a:pt x="2171" y="4116"/>
                    <a:pt x="2160" y="3957"/>
                  </a:cubicBezTo>
                  <a:cubicBezTo>
                    <a:pt x="2080" y="3480"/>
                    <a:pt x="1797" y="2593"/>
                    <a:pt x="1706" y="2194"/>
                  </a:cubicBezTo>
                  <a:cubicBezTo>
                    <a:pt x="1524" y="1479"/>
                    <a:pt x="1535" y="717"/>
                    <a:pt x="1728" y="1"/>
                  </a:cubicBezTo>
                  <a:close/>
                  <a:moveTo>
                    <a:pt x="137" y="5832"/>
                  </a:moveTo>
                  <a:cubicBezTo>
                    <a:pt x="102" y="5935"/>
                    <a:pt x="57" y="6026"/>
                    <a:pt x="0" y="6094"/>
                  </a:cubicBezTo>
                  <a:cubicBezTo>
                    <a:pt x="352" y="6173"/>
                    <a:pt x="830" y="6253"/>
                    <a:pt x="1285" y="6253"/>
                  </a:cubicBezTo>
                  <a:cubicBezTo>
                    <a:pt x="1557" y="6253"/>
                    <a:pt x="1819" y="6219"/>
                    <a:pt x="2047" y="6151"/>
                  </a:cubicBezTo>
                  <a:cubicBezTo>
                    <a:pt x="2058" y="6140"/>
                    <a:pt x="2058" y="6140"/>
                    <a:pt x="2070" y="6140"/>
                  </a:cubicBezTo>
                  <a:lnTo>
                    <a:pt x="2080" y="6140"/>
                  </a:lnTo>
                  <a:cubicBezTo>
                    <a:pt x="2092" y="6083"/>
                    <a:pt x="2103" y="6014"/>
                    <a:pt x="2103" y="5958"/>
                  </a:cubicBezTo>
                  <a:lnTo>
                    <a:pt x="2103" y="5958"/>
                  </a:lnTo>
                  <a:cubicBezTo>
                    <a:pt x="1660" y="6049"/>
                    <a:pt x="955" y="6163"/>
                    <a:pt x="592" y="6163"/>
                  </a:cubicBezTo>
                  <a:cubicBezTo>
                    <a:pt x="512" y="6163"/>
                    <a:pt x="443" y="6151"/>
                    <a:pt x="410" y="6140"/>
                  </a:cubicBezTo>
                  <a:cubicBezTo>
                    <a:pt x="239" y="6083"/>
                    <a:pt x="171" y="5935"/>
                    <a:pt x="137" y="583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7"/>
            <p:cNvSpPr/>
            <p:nvPr/>
          </p:nvSpPr>
          <p:spPr>
            <a:xfrm>
              <a:off x="6896500" y="3585661"/>
              <a:ext cx="536235" cy="512026"/>
            </a:xfrm>
            <a:custGeom>
              <a:avLst/>
              <a:gdLst/>
              <a:ahLst/>
              <a:cxnLst/>
              <a:rect l="l" t="t" r="r" b="b"/>
              <a:pathLst>
                <a:path w="8550" h="8164" extrusionOk="0">
                  <a:moveTo>
                    <a:pt x="7890" y="1"/>
                  </a:moveTo>
                  <a:cubicBezTo>
                    <a:pt x="6719" y="774"/>
                    <a:pt x="7787" y="3969"/>
                    <a:pt x="4786" y="3969"/>
                  </a:cubicBezTo>
                  <a:cubicBezTo>
                    <a:pt x="4320" y="3969"/>
                    <a:pt x="3752" y="3889"/>
                    <a:pt x="3058" y="3707"/>
                  </a:cubicBezTo>
                  <a:cubicBezTo>
                    <a:pt x="2853" y="3650"/>
                    <a:pt x="2626" y="3639"/>
                    <a:pt x="2399" y="3639"/>
                  </a:cubicBezTo>
                  <a:cubicBezTo>
                    <a:pt x="1262" y="3639"/>
                    <a:pt x="0" y="4173"/>
                    <a:pt x="11" y="4219"/>
                  </a:cubicBezTo>
                  <a:cubicBezTo>
                    <a:pt x="137" y="4525"/>
                    <a:pt x="205" y="4878"/>
                    <a:pt x="250" y="5242"/>
                  </a:cubicBezTo>
                  <a:cubicBezTo>
                    <a:pt x="250" y="5298"/>
                    <a:pt x="261" y="5333"/>
                    <a:pt x="261" y="5378"/>
                  </a:cubicBezTo>
                  <a:cubicBezTo>
                    <a:pt x="273" y="5492"/>
                    <a:pt x="273" y="5606"/>
                    <a:pt x="284" y="5730"/>
                  </a:cubicBezTo>
                  <a:cubicBezTo>
                    <a:pt x="398" y="5742"/>
                    <a:pt x="807" y="5788"/>
                    <a:pt x="955" y="5788"/>
                  </a:cubicBezTo>
                  <a:cubicBezTo>
                    <a:pt x="2103" y="5765"/>
                    <a:pt x="5514" y="5298"/>
                    <a:pt x="5548" y="5298"/>
                  </a:cubicBezTo>
                  <a:cubicBezTo>
                    <a:pt x="5548" y="5288"/>
                    <a:pt x="5548" y="5288"/>
                    <a:pt x="5559" y="5288"/>
                  </a:cubicBezTo>
                  <a:lnTo>
                    <a:pt x="5571" y="5298"/>
                  </a:lnTo>
                  <a:cubicBezTo>
                    <a:pt x="5662" y="5185"/>
                    <a:pt x="5855" y="4992"/>
                    <a:pt x="6196" y="4992"/>
                  </a:cubicBezTo>
                  <a:cubicBezTo>
                    <a:pt x="6253" y="4992"/>
                    <a:pt x="6332" y="5003"/>
                    <a:pt x="6400" y="5015"/>
                  </a:cubicBezTo>
                  <a:lnTo>
                    <a:pt x="6628" y="4946"/>
                  </a:lnTo>
                  <a:lnTo>
                    <a:pt x="7890" y="1"/>
                  </a:lnTo>
                  <a:close/>
                  <a:moveTo>
                    <a:pt x="660" y="7163"/>
                  </a:moveTo>
                  <a:cubicBezTo>
                    <a:pt x="580" y="7163"/>
                    <a:pt x="523" y="7163"/>
                    <a:pt x="501" y="7175"/>
                  </a:cubicBezTo>
                  <a:cubicBezTo>
                    <a:pt x="432" y="7197"/>
                    <a:pt x="330" y="7220"/>
                    <a:pt x="205" y="7243"/>
                  </a:cubicBezTo>
                  <a:cubicBezTo>
                    <a:pt x="193" y="7311"/>
                    <a:pt x="182" y="7368"/>
                    <a:pt x="170" y="7436"/>
                  </a:cubicBezTo>
                  <a:cubicBezTo>
                    <a:pt x="182" y="7436"/>
                    <a:pt x="193" y="7436"/>
                    <a:pt x="193" y="7448"/>
                  </a:cubicBezTo>
                  <a:cubicBezTo>
                    <a:pt x="216" y="7458"/>
                    <a:pt x="216" y="7481"/>
                    <a:pt x="216" y="7504"/>
                  </a:cubicBezTo>
                  <a:cubicBezTo>
                    <a:pt x="182" y="7663"/>
                    <a:pt x="160" y="7789"/>
                    <a:pt x="125" y="7902"/>
                  </a:cubicBezTo>
                  <a:cubicBezTo>
                    <a:pt x="102" y="8016"/>
                    <a:pt x="79" y="8107"/>
                    <a:pt x="79" y="8163"/>
                  </a:cubicBezTo>
                  <a:lnTo>
                    <a:pt x="8413" y="8163"/>
                  </a:lnTo>
                  <a:lnTo>
                    <a:pt x="8549" y="7311"/>
                  </a:lnTo>
                  <a:lnTo>
                    <a:pt x="8549" y="7311"/>
                  </a:lnTo>
                  <a:cubicBezTo>
                    <a:pt x="8197" y="7549"/>
                    <a:pt x="7776" y="7663"/>
                    <a:pt x="7355" y="7663"/>
                  </a:cubicBezTo>
                  <a:lnTo>
                    <a:pt x="7185" y="7663"/>
                  </a:lnTo>
                  <a:cubicBezTo>
                    <a:pt x="7128" y="7675"/>
                    <a:pt x="7072" y="7686"/>
                    <a:pt x="7003" y="7698"/>
                  </a:cubicBezTo>
                  <a:lnTo>
                    <a:pt x="6730" y="7698"/>
                  </a:lnTo>
                  <a:cubicBezTo>
                    <a:pt x="6549" y="7698"/>
                    <a:pt x="6446" y="7686"/>
                    <a:pt x="6412" y="7640"/>
                  </a:cubicBezTo>
                  <a:lnTo>
                    <a:pt x="6264" y="7640"/>
                  </a:lnTo>
                  <a:cubicBezTo>
                    <a:pt x="5412" y="7640"/>
                    <a:pt x="4013" y="7493"/>
                    <a:pt x="2762" y="7357"/>
                  </a:cubicBezTo>
                  <a:cubicBezTo>
                    <a:pt x="1876" y="7254"/>
                    <a:pt x="1024" y="7163"/>
                    <a:pt x="660" y="71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7"/>
            <p:cNvSpPr/>
            <p:nvPr/>
          </p:nvSpPr>
          <p:spPr>
            <a:xfrm>
              <a:off x="6912180" y="3914425"/>
              <a:ext cx="2195" cy="30669"/>
            </a:xfrm>
            <a:custGeom>
              <a:avLst/>
              <a:gdLst/>
              <a:ahLst/>
              <a:cxnLst/>
              <a:rect l="l" t="t" r="r" b="b"/>
              <a:pathLst>
                <a:path w="35" h="489" extrusionOk="0">
                  <a:moveTo>
                    <a:pt x="0" y="0"/>
                  </a:moveTo>
                  <a:cubicBezTo>
                    <a:pt x="0" y="25"/>
                    <a:pt x="3" y="45"/>
                    <a:pt x="5" y="64"/>
                  </a:cubicBezTo>
                  <a:lnTo>
                    <a:pt x="5" y="64"/>
                  </a:lnTo>
                  <a:cubicBezTo>
                    <a:pt x="3" y="43"/>
                    <a:pt x="2" y="21"/>
                    <a:pt x="0" y="0"/>
                  </a:cubicBezTo>
                  <a:close/>
                  <a:moveTo>
                    <a:pt x="5" y="64"/>
                  </a:moveTo>
                  <a:cubicBezTo>
                    <a:pt x="14" y="202"/>
                    <a:pt x="23" y="341"/>
                    <a:pt x="23" y="488"/>
                  </a:cubicBezTo>
                  <a:lnTo>
                    <a:pt x="34" y="488"/>
                  </a:lnTo>
                  <a:cubicBezTo>
                    <a:pt x="23" y="364"/>
                    <a:pt x="23" y="250"/>
                    <a:pt x="11" y="136"/>
                  </a:cubicBezTo>
                  <a:cubicBezTo>
                    <a:pt x="11" y="111"/>
                    <a:pt x="8" y="89"/>
                    <a:pt x="5" y="64"/>
                  </a:cubicBezTo>
                  <a:close/>
                </a:path>
              </a:pathLst>
            </a:custGeom>
            <a:solidFill>
              <a:srgbClr val="096E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7"/>
            <p:cNvSpPr/>
            <p:nvPr/>
          </p:nvSpPr>
          <p:spPr>
            <a:xfrm>
              <a:off x="6739643" y="3426924"/>
              <a:ext cx="838533" cy="678603"/>
            </a:xfrm>
            <a:custGeom>
              <a:avLst/>
              <a:gdLst/>
              <a:ahLst/>
              <a:cxnLst/>
              <a:rect l="l" t="t" r="r" b="b"/>
              <a:pathLst>
                <a:path w="13370" h="10820" extrusionOk="0">
                  <a:moveTo>
                    <a:pt x="7892" y="123"/>
                  </a:moveTo>
                  <a:cubicBezTo>
                    <a:pt x="8572" y="123"/>
                    <a:pt x="9222" y="152"/>
                    <a:pt x="9788" y="190"/>
                  </a:cubicBezTo>
                  <a:lnTo>
                    <a:pt x="9800" y="190"/>
                  </a:lnTo>
                  <a:cubicBezTo>
                    <a:pt x="9902" y="190"/>
                    <a:pt x="12483" y="190"/>
                    <a:pt x="12880" y="1907"/>
                  </a:cubicBezTo>
                  <a:cubicBezTo>
                    <a:pt x="13279" y="3544"/>
                    <a:pt x="11255" y="9433"/>
                    <a:pt x="11096" y="9671"/>
                  </a:cubicBezTo>
                  <a:cubicBezTo>
                    <a:pt x="11084" y="9683"/>
                    <a:pt x="11084" y="9694"/>
                    <a:pt x="11073" y="9706"/>
                  </a:cubicBezTo>
                  <a:cubicBezTo>
                    <a:pt x="11028" y="10024"/>
                    <a:pt x="10970" y="10353"/>
                    <a:pt x="10914" y="10694"/>
                  </a:cubicBezTo>
                  <a:lnTo>
                    <a:pt x="2580" y="10694"/>
                  </a:lnTo>
                  <a:cubicBezTo>
                    <a:pt x="2580" y="10638"/>
                    <a:pt x="2603" y="10547"/>
                    <a:pt x="2626" y="10433"/>
                  </a:cubicBezTo>
                  <a:cubicBezTo>
                    <a:pt x="2661" y="10320"/>
                    <a:pt x="2683" y="10194"/>
                    <a:pt x="2717" y="10035"/>
                  </a:cubicBezTo>
                  <a:cubicBezTo>
                    <a:pt x="2717" y="10012"/>
                    <a:pt x="2717" y="9989"/>
                    <a:pt x="2694" y="9979"/>
                  </a:cubicBezTo>
                  <a:cubicBezTo>
                    <a:pt x="2688" y="9965"/>
                    <a:pt x="2677" y="9960"/>
                    <a:pt x="2665" y="9960"/>
                  </a:cubicBezTo>
                  <a:cubicBezTo>
                    <a:pt x="2656" y="9960"/>
                    <a:pt x="2647" y="9962"/>
                    <a:pt x="2638" y="9967"/>
                  </a:cubicBezTo>
                  <a:cubicBezTo>
                    <a:pt x="2419" y="10041"/>
                    <a:pt x="2158" y="10069"/>
                    <a:pt x="1888" y="10069"/>
                  </a:cubicBezTo>
                  <a:cubicBezTo>
                    <a:pt x="1163" y="10069"/>
                    <a:pt x="372" y="9866"/>
                    <a:pt x="148" y="9808"/>
                  </a:cubicBezTo>
                  <a:cubicBezTo>
                    <a:pt x="307" y="9285"/>
                    <a:pt x="228" y="8239"/>
                    <a:pt x="193" y="7989"/>
                  </a:cubicBezTo>
                  <a:lnTo>
                    <a:pt x="1103" y="7796"/>
                  </a:lnTo>
                  <a:cubicBezTo>
                    <a:pt x="1125" y="7784"/>
                    <a:pt x="1148" y="7773"/>
                    <a:pt x="1148" y="7738"/>
                  </a:cubicBezTo>
                  <a:cubicBezTo>
                    <a:pt x="1160" y="7705"/>
                    <a:pt x="1557" y="3567"/>
                    <a:pt x="1853" y="2384"/>
                  </a:cubicBezTo>
                  <a:cubicBezTo>
                    <a:pt x="2320" y="532"/>
                    <a:pt x="5320" y="123"/>
                    <a:pt x="7892" y="123"/>
                  </a:cubicBezTo>
                  <a:close/>
                  <a:moveTo>
                    <a:pt x="7930" y="1"/>
                  </a:moveTo>
                  <a:cubicBezTo>
                    <a:pt x="5307" y="1"/>
                    <a:pt x="2226" y="424"/>
                    <a:pt x="1728" y="2362"/>
                  </a:cubicBezTo>
                  <a:cubicBezTo>
                    <a:pt x="1444" y="3476"/>
                    <a:pt x="1080" y="7227"/>
                    <a:pt x="1034" y="7682"/>
                  </a:cubicBezTo>
                  <a:lnTo>
                    <a:pt x="114" y="7875"/>
                  </a:lnTo>
                  <a:cubicBezTo>
                    <a:pt x="91" y="7887"/>
                    <a:pt x="69" y="7909"/>
                    <a:pt x="69" y="7943"/>
                  </a:cubicBezTo>
                  <a:cubicBezTo>
                    <a:pt x="69" y="7955"/>
                    <a:pt x="205" y="9307"/>
                    <a:pt x="11" y="9819"/>
                  </a:cubicBezTo>
                  <a:cubicBezTo>
                    <a:pt x="0" y="9842"/>
                    <a:pt x="11" y="9853"/>
                    <a:pt x="11" y="9876"/>
                  </a:cubicBezTo>
                  <a:cubicBezTo>
                    <a:pt x="23" y="9888"/>
                    <a:pt x="34" y="9899"/>
                    <a:pt x="57" y="9899"/>
                  </a:cubicBezTo>
                  <a:cubicBezTo>
                    <a:pt x="101" y="9916"/>
                    <a:pt x="1028" y="10191"/>
                    <a:pt x="1891" y="10191"/>
                  </a:cubicBezTo>
                  <a:cubicBezTo>
                    <a:pt x="2133" y="10191"/>
                    <a:pt x="2369" y="10170"/>
                    <a:pt x="2580" y="10115"/>
                  </a:cubicBezTo>
                  <a:lnTo>
                    <a:pt x="2580" y="10115"/>
                  </a:lnTo>
                  <a:cubicBezTo>
                    <a:pt x="2558" y="10217"/>
                    <a:pt x="2535" y="10320"/>
                    <a:pt x="2512" y="10399"/>
                  </a:cubicBezTo>
                  <a:cubicBezTo>
                    <a:pt x="2467" y="10570"/>
                    <a:pt x="2444" y="10683"/>
                    <a:pt x="2456" y="10763"/>
                  </a:cubicBezTo>
                  <a:cubicBezTo>
                    <a:pt x="2456" y="10797"/>
                    <a:pt x="2479" y="10820"/>
                    <a:pt x="2512" y="10820"/>
                  </a:cubicBezTo>
                  <a:lnTo>
                    <a:pt x="10959" y="10820"/>
                  </a:lnTo>
                  <a:cubicBezTo>
                    <a:pt x="10993" y="10820"/>
                    <a:pt x="11016" y="10797"/>
                    <a:pt x="11028" y="10774"/>
                  </a:cubicBezTo>
                  <a:cubicBezTo>
                    <a:pt x="11084" y="10411"/>
                    <a:pt x="11141" y="10069"/>
                    <a:pt x="11198" y="9739"/>
                  </a:cubicBezTo>
                  <a:cubicBezTo>
                    <a:pt x="11505" y="9251"/>
                    <a:pt x="13370" y="3430"/>
                    <a:pt x="13006" y="1872"/>
                  </a:cubicBezTo>
                  <a:cubicBezTo>
                    <a:pt x="12584" y="87"/>
                    <a:pt x="9955" y="65"/>
                    <a:pt x="9806" y="65"/>
                  </a:cubicBezTo>
                  <a:cubicBezTo>
                    <a:pt x="9803" y="65"/>
                    <a:pt x="9800" y="65"/>
                    <a:pt x="9800" y="65"/>
                  </a:cubicBezTo>
                  <a:cubicBezTo>
                    <a:pt x="9240" y="28"/>
                    <a:pt x="8600" y="1"/>
                    <a:pt x="79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7"/>
            <p:cNvSpPr/>
            <p:nvPr/>
          </p:nvSpPr>
          <p:spPr>
            <a:xfrm>
              <a:off x="6703957" y="3906523"/>
              <a:ext cx="87052" cy="149142"/>
            </a:xfrm>
            <a:custGeom>
              <a:avLst/>
              <a:gdLst/>
              <a:ahLst/>
              <a:cxnLst/>
              <a:rect l="l" t="t" r="r" b="b"/>
              <a:pathLst>
                <a:path w="1388" h="2378" extrusionOk="0">
                  <a:moveTo>
                    <a:pt x="634" y="1"/>
                  </a:moveTo>
                  <a:cubicBezTo>
                    <a:pt x="315" y="1"/>
                    <a:pt x="1" y="308"/>
                    <a:pt x="1" y="308"/>
                  </a:cubicBezTo>
                  <a:cubicBezTo>
                    <a:pt x="1" y="308"/>
                    <a:pt x="11" y="306"/>
                    <a:pt x="27" y="306"/>
                  </a:cubicBezTo>
                  <a:cubicBezTo>
                    <a:pt x="113" y="306"/>
                    <a:pt x="383" y="362"/>
                    <a:pt x="535" y="1036"/>
                  </a:cubicBezTo>
                  <a:cubicBezTo>
                    <a:pt x="671" y="1683"/>
                    <a:pt x="489" y="1888"/>
                    <a:pt x="398" y="2047"/>
                  </a:cubicBezTo>
                  <a:cubicBezTo>
                    <a:pt x="319" y="2195"/>
                    <a:pt x="387" y="2365"/>
                    <a:pt x="808" y="2377"/>
                  </a:cubicBezTo>
                  <a:cubicBezTo>
                    <a:pt x="1229" y="2377"/>
                    <a:pt x="1388" y="1729"/>
                    <a:pt x="1285" y="978"/>
                  </a:cubicBezTo>
                  <a:cubicBezTo>
                    <a:pt x="1183" y="228"/>
                    <a:pt x="853" y="58"/>
                    <a:pt x="853" y="58"/>
                  </a:cubicBezTo>
                  <a:cubicBezTo>
                    <a:pt x="782" y="17"/>
                    <a:pt x="708" y="1"/>
                    <a:pt x="634"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7"/>
            <p:cNvSpPr/>
            <p:nvPr/>
          </p:nvSpPr>
          <p:spPr>
            <a:xfrm>
              <a:off x="6699692" y="3902634"/>
              <a:ext cx="93449" cy="156543"/>
            </a:xfrm>
            <a:custGeom>
              <a:avLst/>
              <a:gdLst/>
              <a:ahLst/>
              <a:cxnLst/>
              <a:rect l="l" t="t" r="r" b="b"/>
              <a:pathLst>
                <a:path w="1490" h="2496" extrusionOk="0">
                  <a:moveTo>
                    <a:pt x="702" y="126"/>
                  </a:moveTo>
                  <a:cubicBezTo>
                    <a:pt x="769" y="126"/>
                    <a:pt x="836" y="140"/>
                    <a:pt x="898" y="176"/>
                  </a:cubicBezTo>
                  <a:cubicBezTo>
                    <a:pt x="898" y="176"/>
                    <a:pt x="1194" y="347"/>
                    <a:pt x="1297" y="1052"/>
                  </a:cubicBezTo>
                  <a:cubicBezTo>
                    <a:pt x="1365" y="1598"/>
                    <a:pt x="1297" y="2063"/>
                    <a:pt x="1115" y="2268"/>
                  </a:cubicBezTo>
                  <a:cubicBezTo>
                    <a:pt x="1053" y="2329"/>
                    <a:pt x="992" y="2372"/>
                    <a:pt x="905" y="2372"/>
                  </a:cubicBezTo>
                  <a:cubicBezTo>
                    <a:pt x="896" y="2372"/>
                    <a:pt x="886" y="2372"/>
                    <a:pt x="876" y="2371"/>
                  </a:cubicBezTo>
                  <a:cubicBezTo>
                    <a:pt x="603" y="2371"/>
                    <a:pt x="535" y="2291"/>
                    <a:pt x="512" y="2257"/>
                  </a:cubicBezTo>
                  <a:cubicBezTo>
                    <a:pt x="489" y="2223"/>
                    <a:pt x="501" y="2166"/>
                    <a:pt x="524" y="2132"/>
                  </a:cubicBezTo>
                  <a:cubicBezTo>
                    <a:pt x="535" y="2121"/>
                    <a:pt x="546" y="2109"/>
                    <a:pt x="557" y="2086"/>
                  </a:cubicBezTo>
                  <a:cubicBezTo>
                    <a:pt x="648" y="1927"/>
                    <a:pt x="796" y="1689"/>
                    <a:pt x="660" y="1086"/>
                  </a:cubicBezTo>
                  <a:cubicBezTo>
                    <a:pt x="546" y="552"/>
                    <a:pt x="353" y="381"/>
                    <a:pt x="205" y="324"/>
                  </a:cubicBezTo>
                  <a:cubicBezTo>
                    <a:pt x="323" y="241"/>
                    <a:pt x="514" y="126"/>
                    <a:pt x="702" y="126"/>
                  </a:cubicBezTo>
                  <a:close/>
                  <a:moveTo>
                    <a:pt x="706" y="0"/>
                  </a:moveTo>
                  <a:cubicBezTo>
                    <a:pt x="362" y="0"/>
                    <a:pt x="42" y="306"/>
                    <a:pt x="23" y="324"/>
                  </a:cubicBezTo>
                  <a:cubicBezTo>
                    <a:pt x="1" y="335"/>
                    <a:pt x="1" y="370"/>
                    <a:pt x="12" y="393"/>
                  </a:cubicBezTo>
                  <a:cubicBezTo>
                    <a:pt x="23" y="415"/>
                    <a:pt x="46" y="426"/>
                    <a:pt x="80" y="426"/>
                  </a:cubicBezTo>
                  <a:cubicBezTo>
                    <a:pt x="81" y="426"/>
                    <a:pt x="82" y="426"/>
                    <a:pt x="84" y="426"/>
                  </a:cubicBezTo>
                  <a:cubicBezTo>
                    <a:pt x="131" y="426"/>
                    <a:pt x="392" y="437"/>
                    <a:pt x="535" y="1108"/>
                  </a:cubicBezTo>
                  <a:cubicBezTo>
                    <a:pt x="660" y="1666"/>
                    <a:pt x="535" y="1871"/>
                    <a:pt x="444" y="2030"/>
                  </a:cubicBezTo>
                  <a:cubicBezTo>
                    <a:pt x="433" y="2041"/>
                    <a:pt x="421" y="2063"/>
                    <a:pt x="421" y="2075"/>
                  </a:cubicBezTo>
                  <a:cubicBezTo>
                    <a:pt x="364" y="2166"/>
                    <a:pt x="364" y="2245"/>
                    <a:pt x="410" y="2325"/>
                  </a:cubicBezTo>
                  <a:cubicBezTo>
                    <a:pt x="466" y="2427"/>
                    <a:pt x="625" y="2495"/>
                    <a:pt x="876" y="2495"/>
                  </a:cubicBezTo>
                  <a:lnTo>
                    <a:pt x="887" y="2495"/>
                  </a:lnTo>
                  <a:cubicBezTo>
                    <a:pt x="1012" y="2495"/>
                    <a:pt x="1126" y="2439"/>
                    <a:pt x="1206" y="2348"/>
                  </a:cubicBezTo>
                  <a:cubicBezTo>
                    <a:pt x="1421" y="2109"/>
                    <a:pt x="1489" y="1620"/>
                    <a:pt x="1410" y="1029"/>
                  </a:cubicBezTo>
                  <a:cubicBezTo>
                    <a:pt x="1308" y="267"/>
                    <a:pt x="978" y="74"/>
                    <a:pt x="956" y="63"/>
                  </a:cubicBezTo>
                  <a:cubicBezTo>
                    <a:pt x="873" y="18"/>
                    <a:pt x="789" y="0"/>
                    <a:pt x="7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7"/>
            <p:cNvSpPr/>
            <p:nvPr/>
          </p:nvSpPr>
          <p:spPr>
            <a:xfrm>
              <a:off x="6712549" y="3910098"/>
              <a:ext cx="67045" cy="141240"/>
            </a:xfrm>
            <a:custGeom>
              <a:avLst/>
              <a:gdLst/>
              <a:ahLst/>
              <a:cxnLst/>
              <a:rect l="l" t="t" r="r" b="b"/>
              <a:pathLst>
                <a:path w="1069" h="2252" extrusionOk="0">
                  <a:moveTo>
                    <a:pt x="501" y="1"/>
                  </a:moveTo>
                  <a:cubicBezTo>
                    <a:pt x="307" y="1"/>
                    <a:pt x="114" y="125"/>
                    <a:pt x="0" y="205"/>
                  </a:cubicBezTo>
                  <a:cubicBezTo>
                    <a:pt x="148" y="262"/>
                    <a:pt x="341" y="433"/>
                    <a:pt x="455" y="967"/>
                  </a:cubicBezTo>
                  <a:cubicBezTo>
                    <a:pt x="591" y="1570"/>
                    <a:pt x="443" y="1808"/>
                    <a:pt x="352" y="1967"/>
                  </a:cubicBezTo>
                  <a:cubicBezTo>
                    <a:pt x="341" y="1990"/>
                    <a:pt x="330" y="2002"/>
                    <a:pt x="319" y="2013"/>
                  </a:cubicBezTo>
                  <a:cubicBezTo>
                    <a:pt x="296" y="2047"/>
                    <a:pt x="284" y="2104"/>
                    <a:pt x="307" y="2138"/>
                  </a:cubicBezTo>
                  <a:cubicBezTo>
                    <a:pt x="330" y="2172"/>
                    <a:pt x="398" y="2252"/>
                    <a:pt x="671" y="2252"/>
                  </a:cubicBezTo>
                  <a:lnTo>
                    <a:pt x="693" y="2252"/>
                  </a:lnTo>
                  <a:cubicBezTo>
                    <a:pt x="773" y="2252"/>
                    <a:pt x="852" y="2217"/>
                    <a:pt x="910" y="2149"/>
                  </a:cubicBezTo>
                  <a:cubicBezTo>
                    <a:pt x="978" y="2070"/>
                    <a:pt x="1034" y="1956"/>
                    <a:pt x="1069" y="1808"/>
                  </a:cubicBezTo>
                  <a:cubicBezTo>
                    <a:pt x="966" y="1694"/>
                    <a:pt x="933" y="1524"/>
                    <a:pt x="921" y="1467"/>
                  </a:cubicBezTo>
                  <a:cubicBezTo>
                    <a:pt x="796" y="1342"/>
                    <a:pt x="751" y="1160"/>
                    <a:pt x="796" y="989"/>
                  </a:cubicBezTo>
                  <a:cubicBezTo>
                    <a:pt x="728" y="888"/>
                    <a:pt x="705" y="797"/>
                    <a:pt x="739" y="706"/>
                  </a:cubicBezTo>
                  <a:cubicBezTo>
                    <a:pt x="773" y="580"/>
                    <a:pt x="898" y="501"/>
                    <a:pt x="978" y="466"/>
                  </a:cubicBezTo>
                  <a:cubicBezTo>
                    <a:pt x="852" y="148"/>
                    <a:pt x="693" y="57"/>
                    <a:pt x="693" y="57"/>
                  </a:cubicBezTo>
                  <a:cubicBezTo>
                    <a:pt x="625" y="24"/>
                    <a:pt x="569" y="1"/>
                    <a:pt x="5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7"/>
            <p:cNvSpPr/>
            <p:nvPr/>
          </p:nvSpPr>
          <p:spPr>
            <a:xfrm>
              <a:off x="6703957" y="3906523"/>
              <a:ext cx="78522" cy="149142"/>
            </a:xfrm>
            <a:custGeom>
              <a:avLst/>
              <a:gdLst/>
              <a:ahLst/>
              <a:cxnLst/>
              <a:rect l="l" t="t" r="r" b="b"/>
              <a:pathLst>
                <a:path w="1252" h="2378" extrusionOk="0">
                  <a:moveTo>
                    <a:pt x="638" y="1"/>
                  </a:moveTo>
                  <a:cubicBezTo>
                    <a:pt x="319" y="1"/>
                    <a:pt x="1" y="308"/>
                    <a:pt x="1" y="308"/>
                  </a:cubicBezTo>
                  <a:lnTo>
                    <a:pt x="24" y="308"/>
                  </a:lnTo>
                  <a:cubicBezTo>
                    <a:pt x="103" y="308"/>
                    <a:pt x="387" y="353"/>
                    <a:pt x="535" y="1036"/>
                  </a:cubicBezTo>
                  <a:cubicBezTo>
                    <a:pt x="671" y="1683"/>
                    <a:pt x="489" y="1888"/>
                    <a:pt x="398" y="2047"/>
                  </a:cubicBezTo>
                  <a:cubicBezTo>
                    <a:pt x="319" y="2206"/>
                    <a:pt x="387" y="2365"/>
                    <a:pt x="808" y="2377"/>
                  </a:cubicBezTo>
                  <a:lnTo>
                    <a:pt x="819" y="2377"/>
                  </a:lnTo>
                  <a:cubicBezTo>
                    <a:pt x="899" y="2377"/>
                    <a:pt x="979" y="2354"/>
                    <a:pt x="1035" y="2309"/>
                  </a:cubicBezTo>
                  <a:cubicBezTo>
                    <a:pt x="1138" y="2229"/>
                    <a:pt x="1206" y="2092"/>
                    <a:pt x="1251" y="1922"/>
                  </a:cubicBezTo>
                  <a:cubicBezTo>
                    <a:pt x="1240" y="1900"/>
                    <a:pt x="1217" y="1888"/>
                    <a:pt x="1206" y="1865"/>
                  </a:cubicBezTo>
                  <a:cubicBezTo>
                    <a:pt x="1171" y="2013"/>
                    <a:pt x="1115" y="2127"/>
                    <a:pt x="1047" y="2206"/>
                  </a:cubicBezTo>
                  <a:cubicBezTo>
                    <a:pt x="989" y="2274"/>
                    <a:pt x="910" y="2309"/>
                    <a:pt x="830" y="2309"/>
                  </a:cubicBezTo>
                  <a:lnTo>
                    <a:pt x="808" y="2309"/>
                  </a:lnTo>
                  <a:cubicBezTo>
                    <a:pt x="535" y="2309"/>
                    <a:pt x="467" y="2229"/>
                    <a:pt x="444" y="2195"/>
                  </a:cubicBezTo>
                  <a:cubicBezTo>
                    <a:pt x="421" y="2161"/>
                    <a:pt x="433" y="2104"/>
                    <a:pt x="456" y="2070"/>
                  </a:cubicBezTo>
                  <a:cubicBezTo>
                    <a:pt x="467" y="2059"/>
                    <a:pt x="478" y="2047"/>
                    <a:pt x="489" y="2024"/>
                  </a:cubicBezTo>
                  <a:cubicBezTo>
                    <a:pt x="580" y="1865"/>
                    <a:pt x="728" y="1627"/>
                    <a:pt x="592" y="1024"/>
                  </a:cubicBezTo>
                  <a:cubicBezTo>
                    <a:pt x="478" y="490"/>
                    <a:pt x="285" y="319"/>
                    <a:pt x="137" y="262"/>
                  </a:cubicBezTo>
                  <a:cubicBezTo>
                    <a:pt x="251" y="182"/>
                    <a:pt x="444" y="58"/>
                    <a:pt x="638" y="58"/>
                  </a:cubicBezTo>
                  <a:cubicBezTo>
                    <a:pt x="706" y="58"/>
                    <a:pt x="762" y="81"/>
                    <a:pt x="830" y="114"/>
                  </a:cubicBezTo>
                  <a:cubicBezTo>
                    <a:pt x="830" y="114"/>
                    <a:pt x="989" y="205"/>
                    <a:pt x="1115" y="523"/>
                  </a:cubicBezTo>
                  <a:cubicBezTo>
                    <a:pt x="1126" y="523"/>
                    <a:pt x="1138" y="513"/>
                    <a:pt x="1149" y="513"/>
                  </a:cubicBezTo>
                  <a:lnTo>
                    <a:pt x="1160" y="490"/>
                  </a:lnTo>
                  <a:cubicBezTo>
                    <a:pt x="1035" y="149"/>
                    <a:pt x="865" y="58"/>
                    <a:pt x="865" y="58"/>
                  </a:cubicBezTo>
                  <a:lnTo>
                    <a:pt x="853" y="58"/>
                  </a:lnTo>
                  <a:cubicBezTo>
                    <a:pt x="785" y="23"/>
                    <a:pt x="717" y="1"/>
                    <a:pt x="638"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7"/>
            <p:cNvSpPr/>
            <p:nvPr/>
          </p:nvSpPr>
          <p:spPr>
            <a:xfrm>
              <a:off x="7056179" y="3340374"/>
              <a:ext cx="248236" cy="119665"/>
            </a:xfrm>
            <a:custGeom>
              <a:avLst/>
              <a:gdLst/>
              <a:ahLst/>
              <a:cxnLst/>
              <a:rect l="l" t="t" r="r" b="b"/>
              <a:pathLst>
                <a:path w="3958" h="1908" extrusionOk="0">
                  <a:moveTo>
                    <a:pt x="3298" y="1"/>
                  </a:moveTo>
                  <a:cubicBezTo>
                    <a:pt x="3298" y="1"/>
                    <a:pt x="1965" y="408"/>
                    <a:pt x="930" y="408"/>
                  </a:cubicBezTo>
                  <a:cubicBezTo>
                    <a:pt x="658" y="408"/>
                    <a:pt x="407" y="379"/>
                    <a:pt x="206" y="308"/>
                  </a:cubicBezTo>
                  <a:lnTo>
                    <a:pt x="1" y="1593"/>
                  </a:lnTo>
                  <a:cubicBezTo>
                    <a:pt x="1" y="1593"/>
                    <a:pt x="364" y="1908"/>
                    <a:pt x="1360" y="1908"/>
                  </a:cubicBezTo>
                  <a:cubicBezTo>
                    <a:pt x="1969" y="1908"/>
                    <a:pt x="2814" y="1790"/>
                    <a:pt x="3957" y="1411"/>
                  </a:cubicBezTo>
                  <a:lnTo>
                    <a:pt x="32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7"/>
            <p:cNvSpPr/>
            <p:nvPr/>
          </p:nvSpPr>
          <p:spPr>
            <a:xfrm>
              <a:off x="7051914" y="3336673"/>
              <a:ext cx="256013" cy="127881"/>
            </a:xfrm>
            <a:custGeom>
              <a:avLst/>
              <a:gdLst/>
              <a:ahLst/>
              <a:cxnLst/>
              <a:rect l="l" t="t" r="r" b="b"/>
              <a:pathLst>
                <a:path w="4082" h="2039" extrusionOk="0">
                  <a:moveTo>
                    <a:pt x="3331" y="140"/>
                  </a:moveTo>
                  <a:lnTo>
                    <a:pt x="3934" y="1436"/>
                  </a:lnTo>
                  <a:cubicBezTo>
                    <a:pt x="2834" y="1794"/>
                    <a:pt x="2018" y="1906"/>
                    <a:pt x="1429" y="1906"/>
                  </a:cubicBezTo>
                  <a:cubicBezTo>
                    <a:pt x="617" y="1906"/>
                    <a:pt x="236" y="1695"/>
                    <a:pt x="137" y="1629"/>
                  </a:cubicBezTo>
                  <a:lnTo>
                    <a:pt x="319" y="447"/>
                  </a:lnTo>
                  <a:cubicBezTo>
                    <a:pt x="516" y="505"/>
                    <a:pt x="752" y="528"/>
                    <a:pt x="1004" y="528"/>
                  </a:cubicBezTo>
                  <a:cubicBezTo>
                    <a:pt x="1928" y="528"/>
                    <a:pt x="3072" y="211"/>
                    <a:pt x="3331" y="140"/>
                  </a:cubicBezTo>
                  <a:close/>
                  <a:moveTo>
                    <a:pt x="3361" y="0"/>
                  </a:moveTo>
                  <a:cubicBezTo>
                    <a:pt x="3355" y="0"/>
                    <a:pt x="3349" y="1"/>
                    <a:pt x="3343" y="4"/>
                  </a:cubicBezTo>
                  <a:cubicBezTo>
                    <a:pt x="3325" y="12"/>
                    <a:pt x="2010" y="406"/>
                    <a:pt x="1001" y="406"/>
                  </a:cubicBezTo>
                  <a:cubicBezTo>
                    <a:pt x="735" y="406"/>
                    <a:pt x="490" y="379"/>
                    <a:pt x="296" y="310"/>
                  </a:cubicBezTo>
                  <a:cubicBezTo>
                    <a:pt x="285" y="305"/>
                    <a:pt x="274" y="302"/>
                    <a:pt x="264" y="302"/>
                  </a:cubicBezTo>
                  <a:cubicBezTo>
                    <a:pt x="254" y="302"/>
                    <a:pt x="245" y="305"/>
                    <a:pt x="239" y="310"/>
                  </a:cubicBezTo>
                  <a:cubicBezTo>
                    <a:pt x="228" y="322"/>
                    <a:pt x="216" y="333"/>
                    <a:pt x="205" y="356"/>
                  </a:cubicBezTo>
                  <a:lnTo>
                    <a:pt x="12" y="1652"/>
                  </a:lnTo>
                  <a:cubicBezTo>
                    <a:pt x="1" y="1663"/>
                    <a:pt x="12" y="1686"/>
                    <a:pt x="34" y="1697"/>
                  </a:cubicBezTo>
                  <a:cubicBezTo>
                    <a:pt x="57" y="1720"/>
                    <a:pt x="433" y="2038"/>
                    <a:pt x="1410" y="2038"/>
                  </a:cubicBezTo>
                  <a:cubicBezTo>
                    <a:pt x="2024" y="2038"/>
                    <a:pt x="2888" y="1913"/>
                    <a:pt x="4036" y="1527"/>
                  </a:cubicBezTo>
                  <a:cubicBezTo>
                    <a:pt x="4059" y="1515"/>
                    <a:pt x="4071" y="1504"/>
                    <a:pt x="4081" y="1492"/>
                  </a:cubicBezTo>
                  <a:lnTo>
                    <a:pt x="4081" y="1436"/>
                  </a:lnTo>
                  <a:lnTo>
                    <a:pt x="3411" y="37"/>
                  </a:lnTo>
                  <a:cubicBezTo>
                    <a:pt x="3402" y="19"/>
                    <a:pt x="3385" y="0"/>
                    <a:pt x="33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7"/>
            <p:cNvSpPr/>
            <p:nvPr/>
          </p:nvSpPr>
          <p:spPr>
            <a:xfrm>
              <a:off x="6733936" y="3796454"/>
              <a:ext cx="85609" cy="187525"/>
            </a:xfrm>
            <a:custGeom>
              <a:avLst/>
              <a:gdLst/>
              <a:ahLst/>
              <a:cxnLst/>
              <a:rect l="l" t="t" r="r" b="b"/>
              <a:pathLst>
                <a:path w="1365" h="2990" extrusionOk="0">
                  <a:moveTo>
                    <a:pt x="258" y="0"/>
                  </a:moveTo>
                  <a:cubicBezTo>
                    <a:pt x="248" y="0"/>
                    <a:pt x="238" y="2"/>
                    <a:pt x="228" y="5"/>
                  </a:cubicBezTo>
                  <a:cubicBezTo>
                    <a:pt x="0" y="85"/>
                    <a:pt x="228" y="732"/>
                    <a:pt x="478" y="1563"/>
                  </a:cubicBezTo>
                  <a:cubicBezTo>
                    <a:pt x="714" y="2337"/>
                    <a:pt x="890" y="2990"/>
                    <a:pt x="1101" y="2990"/>
                  </a:cubicBezTo>
                  <a:cubicBezTo>
                    <a:pt x="1113" y="2990"/>
                    <a:pt x="1125" y="2988"/>
                    <a:pt x="1137" y="2983"/>
                  </a:cubicBezTo>
                  <a:cubicBezTo>
                    <a:pt x="1365" y="2915"/>
                    <a:pt x="1137" y="2256"/>
                    <a:pt x="887" y="1437"/>
                  </a:cubicBezTo>
                  <a:cubicBezTo>
                    <a:pt x="637" y="647"/>
                    <a:pt x="461" y="0"/>
                    <a:pt x="258"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7"/>
            <p:cNvSpPr/>
            <p:nvPr/>
          </p:nvSpPr>
          <p:spPr>
            <a:xfrm>
              <a:off x="6730361" y="3792691"/>
              <a:ext cx="92696" cy="195177"/>
            </a:xfrm>
            <a:custGeom>
              <a:avLst/>
              <a:gdLst/>
              <a:ahLst/>
              <a:cxnLst/>
              <a:rect l="l" t="t" r="r" b="b"/>
              <a:pathLst>
                <a:path w="1478" h="3112" extrusionOk="0">
                  <a:moveTo>
                    <a:pt x="307" y="122"/>
                  </a:moveTo>
                  <a:cubicBezTo>
                    <a:pt x="318" y="122"/>
                    <a:pt x="330" y="122"/>
                    <a:pt x="341" y="133"/>
                  </a:cubicBezTo>
                  <a:cubicBezTo>
                    <a:pt x="478" y="213"/>
                    <a:pt x="649" y="747"/>
                    <a:pt x="819" y="1315"/>
                  </a:cubicBezTo>
                  <a:lnTo>
                    <a:pt x="876" y="1509"/>
                  </a:lnTo>
                  <a:lnTo>
                    <a:pt x="944" y="1714"/>
                  </a:lnTo>
                  <a:cubicBezTo>
                    <a:pt x="1126" y="2293"/>
                    <a:pt x="1319" y="2941"/>
                    <a:pt x="1171" y="2987"/>
                  </a:cubicBezTo>
                  <a:cubicBezTo>
                    <a:pt x="1171" y="2987"/>
                    <a:pt x="1166" y="2992"/>
                    <a:pt x="1156" y="2992"/>
                  </a:cubicBezTo>
                  <a:cubicBezTo>
                    <a:pt x="1151" y="2992"/>
                    <a:pt x="1144" y="2991"/>
                    <a:pt x="1137" y="2987"/>
                  </a:cubicBezTo>
                  <a:cubicBezTo>
                    <a:pt x="990" y="2907"/>
                    <a:pt x="830" y="2373"/>
                    <a:pt x="659" y="1805"/>
                  </a:cubicBezTo>
                  <a:lnTo>
                    <a:pt x="535" y="1395"/>
                  </a:lnTo>
                  <a:cubicBezTo>
                    <a:pt x="353" y="827"/>
                    <a:pt x="148" y="178"/>
                    <a:pt x="296" y="133"/>
                  </a:cubicBezTo>
                  <a:lnTo>
                    <a:pt x="307" y="122"/>
                  </a:lnTo>
                  <a:close/>
                  <a:moveTo>
                    <a:pt x="319" y="1"/>
                  </a:moveTo>
                  <a:cubicBezTo>
                    <a:pt x="300" y="1"/>
                    <a:pt x="281" y="3"/>
                    <a:pt x="262" y="8"/>
                  </a:cubicBezTo>
                  <a:cubicBezTo>
                    <a:pt x="0" y="99"/>
                    <a:pt x="159" y="622"/>
                    <a:pt x="409" y="1429"/>
                  </a:cubicBezTo>
                  <a:lnTo>
                    <a:pt x="535" y="1838"/>
                  </a:lnTo>
                  <a:cubicBezTo>
                    <a:pt x="762" y="2578"/>
                    <a:pt x="899" y="2998"/>
                    <a:pt x="1081" y="3089"/>
                  </a:cubicBezTo>
                  <a:cubicBezTo>
                    <a:pt x="1103" y="3112"/>
                    <a:pt x="1137" y="3112"/>
                    <a:pt x="1160" y="3112"/>
                  </a:cubicBezTo>
                  <a:cubicBezTo>
                    <a:pt x="1182" y="3112"/>
                    <a:pt x="1194" y="3112"/>
                    <a:pt x="1217" y="3101"/>
                  </a:cubicBezTo>
                  <a:cubicBezTo>
                    <a:pt x="1478" y="3021"/>
                    <a:pt x="1308" y="2487"/>
                    <a:pt x="1058" y="1679"/>
                  </a:cubicBezTo>
                  <a:lnTo>
                    <a:pt x="932" y="1282"/>
                  </a:lnTo>
                  <a:cubicBezTo>
                    <a:pt x="717" y="542"/>
                    <a:pt x="580" y="122"/>
                    <a:pt x="398" y="19"/>
                  </a:cubicBezTo>
                  <a:cubicBezTo>
                    <a:pt x="372" y="6"/>
                    <a:pt x="346" y="1"/>
                    <a:pt x="3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7"/>
            <p:cNvSpPr/>
            <p:nvPr/>
          </p:nvSpPr>
          <p:spPr>
            <a:xfrm>
              <a:off x="6751748" y="3845938"/>
              <a:ext cx="35686" cy="42083"/>
            </a:xfrm>
            <a:custGeom>
              <a:avLst/>
              <a:gdLst/>
              <a:ahLst/>
              <a:cxnLst/>
              <a:rect l="l" t="t" r="r" b="b"/>
              <a:pathLst>
                <a:path w="569" h="671" extrusionOk="0">
                  <a:moveTo>
                    <a:pt x="398" y="1"/>
                  </a:moveTo>
                  <a:lnTo>
                    <a:pt x="0" y="125"/>
                  </a:lnTo>
                  <a:cubicBezTo>
                    <a:pt x="46" y="284"/>
                    <a:pt x="103" y="466"/>
                    <a:pt x="159" y="671"/>
                  </a:cubicBezTo>
                  <a:lnTo>
                    <a:pt x="569" y="546"/>
                  </a:lnTo>
                  <a:cubicBezTo>
                    <a:pt x="512" y="353"/>
                    <a:pt x="455" y="160"/>
                    <a:pt x="3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7"/>
            <p:cNvSpPr/>
            <p:nvPr/>
          </p:nvSpPr>
          <p:spPr>
            <a:xfrm>
              <a:off x="6755323" y="3804607"/>
              <a:ext cx="52056" cy="81345"/>
            </a:xfrm>
            <a:custGeom>
              <a:avLst/>
              <a:gdLst/>
              <a:ahLst/>
              <a:cxnLst/>
              <a:rect l="l" t="t" r="r" b="b"/>
              <a:pathLst>
                <a:path w="830" h="1297" extrusionOk="0">
                  <a:moveTo>
                    <a:pt x="284" y="0"/>
                  </a:moveTo>
                  <a:cubicBezTo>
                    <a:pt x="137" y="11"/>
                    <a:pt x="23" y="216"/>
                    <a:pt x="11" y="239"/>
                  </a:cubicBezTo>
                  <a:cubicBezTo>
                    <a:pt x="0" y="273"/>
                    <a:pt x="11" y="307"/>
                    <a:pt x="46" y="319"/>
                  </a:cubicBezTo>
                  <a:cubicBezTo>
                    <a:pt x="54" y="327"/>
                    <a:pt x="63" y="330"/>
                    <a:pt x="73" y="330"/>
                  </a:cubicBezTo>
                  <a:cubicBezTo>
                    <a:pt x="91" y="330"/>
                    <a:pt x="110" y="318"/>
                    <a:pt x="125" y="296"/>
                  </a:cubicBezTo>
                  <a:cubicBezTo>
                    <a:pt x="148" y="239"/>
                    <a:pt x="228" y="125"/>
                    <a:pt x="296" y="125"/>
                  </a:cubicBezTo>
                  <a:cubicBezTo>
                    <a:pt x="330" y="125"/>
                    <a:pt x="352" y="159"/>
                    <a:pt x="375" y="193"/>
                  </a:cubicBezTo>
                  <a:cubicBezTo>
                    <a:pt x="455" y="319"/>
                    <a:pt x="512" y="580"/>
                    <a:pt x="557" y="807"/>
                  </a:cubicBezTo>
                  <a:cubicBezTo>
                    <a:pt x="625" y="1148"/>
                    <a:pt x="660" y="1296"/>
                    <a:pt x="762" y="1296"/>
                  </a:cubicBezTo>
                  <a:cubicBezTo>
                    <a:pt x="796" y="1296"/>
                    <a:pt x="819" y="1274"/>
                    <a:pt x="830" y="1239"/>
                  </a:cubicBezTo>
                  <a:cubicBezTo>
                    <a:pt x="830" y="1205"/>
                    <a:pt x="807" y="1183"/>
                    <a:pt x="773" y="1183"/>
                  </a:cubicBezTo>
                  <a:cubicBezTo>
                    <a:pt x="739" y="1137"/>
                    <a:pt x="705" y="933"/>
                    <a:pt x="671" y="784"/>
                  </a:cubicBezTo>
                  <a:cubicBezTo>
                    <a:pt x="625" y="546"/>
                    <a:pt x="580" y="273"/>
                    <a:pt x="478" y="125"/>
                  </a:cubicBezTo>
                  <a:cubicBezTo>
                    <a:pt x="421" y="34"/>
                    <a:pt x="364" y="0"/>
                    <a:pt x="2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7"/>
            <p:cNvSpPr/>
            <p:nvPr/>
          </p:nvSpPr>
          <p:spPr>
            <a:xfrm>
              <a:off x="6868654" y="3565027"/>
              <a:ext cx="52808" cy="540499"/>
            </a:xfrm>
            <a:custGeom>
              <a:avLst/>
              <a:gdLst/>
              <a:ahLst/>
              <a:cxnLst/>
              <a:rect l="l" t="t" r="r" b="b"/>
              <a:pathLst>
                <a:path w="842" h="8618" extrusionOk="0">
                  <a:moveTo>
                    <a:pt x="785" y="1"/>
                  </a:moveTo>
                  <a:cubicBezTo>
                    <a:pt x="751" y="1"/>
                    <a:pt x="717" y="11"/>
                    <a:pt x="705" y="46"/>
                  </a:cubicBezTo>
                  <a:cubicBezTo>
                    <a:pt x="660" y="205"/>
                    <a:pt x="604" y="364"/>
                    <a:pt x="546" y="523"/>
                  </a:cubicBezTo>
                  <a:cubicBezTo>
                    <a:pt x="422" y="865"/>
                    <a:pt x="296" y="1216"/>
                    <a:pt x="194" y="1603"/>
                  </a:cubicBezTo>
                  <a:cubicBezTo>
                    <a:pt x="1" y="2331"/>
                    <a:pt x="1" y="3104"/>
                    <a:pt x="172" y="3831"/>
                  </a:cubicBezTo>
                  <a:cubicBezTo>
                    <a:pt x="205" y="3957"/>
                    <a:pt x="262" y="4139"/>
                    <a:pt x="319" y="4343"/>
                  </a:cubicBezTo>
                  <a:cubicBezTo>
                    <a:pt x="455" y="4821"/>
                    <a:pt x="626" y="5423"/>
                    <a:pt x="649" y="5718"/>
                  </a:cubicBezTo>
                  <a:cubicBezTo>
                    <a:pt x="705" y="6412"/>
                    <a:pt x="672" y="7117"/>
                    <a:pt x="535" y="7810"/>
                  </a:cubicBezTo>
                  <a:cubicBezTo>
                    <a:pt x="513" y="7969"/>
                    <a:pt x="478" y="8095"/>
                    <a:pt x="455" y="8197"/>
                  </a:cubicBezTo>
                  <a:cubicBezTo>
                    <a:pt x="410" y="8379"/>
                    <a:pt x="387" y="8492"/>
                    <a:pt x="399" y="8572"/>
                  </a:cubicBezTo>
                  <a:cubicBezTo>
                    <a:pt x="399" y="8595"/>
                    <a:pt x="422" y="8618"/>
                    <a:pt x="455" y="8618"/>
                  </a:cubicBezTo>
                  <a:lnTo>
                    <a:pt x="467" y="8618"/>
                  </a:lnTo>
                  <a:cubicBezTo>
                    <a:pt x="501" y="8618"/>
                    <a:pt x="523" y="8583"/>
                    <a:pt x="523" y="8550"/>
                  </a:cubicBezTo>
                  <a:cubicBezTo>
                    <a:pt x="513" y="8492"/>
                    <a:pt x="535" y="8379"/>
                    <a:pt x="569" y="8231"/>
                  </a:cubicBezTo>
                  <a:cubicBezTo>
                    <a:pt x="604" y="8118"/>
                    <a:pt x="626" y="7992"/>
                    <a:pt x="660" y="7833"/>
                  </a:cubicBezTo>
                  <a:cubicBezTo>
                    <a:pt x="785" y="7128"/>
                    <a:pt x="831" y="6412"/>
                    <a:pt x="763" y="5707"/>
                  </a:cubicBezTo>
                  <a:cubicBezTo>
                    <a:pt x="740" y="5400"/>
                    <a:pt x="569" y="4798"/>
                    <a:pt x="433" y="4309"/>
                  </a:cubicBezTo>
                  <a:cubicBezTo>
                    <a:pt x="376" y="4104"/>
                    <a:pt x="331" y="3934"/>
                    <a:pt x="296" y="3808"/>
                  </a:cubicBezTo>
                  <a:cubicBezTo>
                    <a:pt x="126" y="3093"/>
                    <a:pt x="126" y="2342"/>
                    <a:pt x="319" y="1626"/>
                  </a:cubicBezTo>
                  <a:cubicBezTo>
                    <a:pt x="410" y="1251"/>
                    <a:pt x="535" y="898"/>
                    <a:pt x="660" y="569"/>
                  </a:cubicBezTo>
                  <a:cubicBezTo>
                    <a:pt x="717" y="398"/>
                    <a:pt x="774" y="239"/>
                    <a:pt x="831" y="80"/>
                  </a:cubicBezTo>
                  <a:cubicBezTo>
                    <a:pt x="842" y="46"/>
                    <a:pt x="819" y="11"/>
                    <a:pt x="7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7"/>
            <p:cNvSpPr/>
            <p:nvPr/>
          </p:nvSpPr>
          <p:spPr>
            <a:xfrm>
              <a:off x="6751058" y="3910662"/>
              <a:ext cx="631001" cy="150710"/>
            </a:xfrm>
            <a:custGeom>
              <a:avLst/>
              <a:gdLst/>
              <a:ahLst/>
              <a:cxnLst/>
              <a:rect l="l" t="t" r="r" b="b"/>
              <a:pathLst>
                <a:path w="10061" h="2403" extrusionOk="0">
                  <a:moveTo>
                    <a:pt x="1101" y="0"/>
                  </a:moveTo>
                  <a:cubicBezTo>
                    <a:pt x="988" y="0"/>
                    <a:pt x="880" y="7"/>
                    <a:pt x="796" y="25"/>
                  </a:cubicBezTo>
                  <a:lnTo>
                    <a:pt x="443" y="492"/>
                  </a:lnTo>
                  <a:cubicBezTo>
                    <a:pt x="443" y="492"/>
                    <a:pt x="0" y="639"/>
                    <a:pt x="250" y="970"/>
                  </a:cubicBezTo>
                  <a:cubicBezTo>
                    <a:pt x="193" y="1129"/>
                    <a:pt x="238" y="1311"/>
                    <a:pt x="364" y="1424"/>
                  </a:cubicBezTo>
                  <a:cubicBezTo>
                    <a:pt x="364" y="1424"/>
                    <a:pt x="387" y="1720"/>
                    <a:pt x="580" y="1834"/>
                  </a:cubicBezTo>
                  <a:cubicBezTo>
                    <a:pt x="580" y="1834"/>
                    <a:pt x="625" y="2106"/>
                    <a:pt x="830" y="2186"/>
                  </a:cubicBezTo>
                  <a:cubicBezTo>
                    <a:pt x="862" y="2198"/>
                    <a:pt x="920" y="2203"/>
                    <a:pt x="996" y="2203"/>
                  </a:cubicBezTo>
                  <a:cubicBezTo>
                    <a:pt x="1428" y="2203"/>
                    <a:pt x="2449" y="2032"/>
                    <a:pt x="2797" y="1935"/>
                  </a:cubicBezTo>
                  <a:cubicBezTo>
                    <a:pt x="2834" y="1924"/>
                    <a:pt x="2901" y="1918"/>
                    <a:pt x="2993" y="1918"/>
                  </a:cubicBezTo>
                  <a:cubicBezTo>
                    <a:pt x="3435" y="1918"/>
                    <a:pt x="4457" y="2041"/>
                    <a:pt x="5548" y="2163"/>
                  </a:cubicBezTo>
                  <a:cubicBezTo>
                    <a:pt x="6682" y="2283"/>
                    <a:pt x="7899" y="2403"/>
                    <a:pt x="8639" y="2403"/>
                  </a:cubicBezTo>
                  <a:cubicBezTo>
                    <a:pt x="8670" y="2403"/>
                    <a:pt x="8701" y="2402"/>
                    <a:pt x="8731" y="2402"/>
                  </a:cubicBezTo>
                  <a:cubicBezTo>
                    <a:pt x="8731" y="2402"/>
                    <a:pt x="10061" y="833"/>
                    <a:pt x="7878" y="174"/>
                  </a:cubicBezTo>
                  <a:cubicBezTo>
                    <a:pt x="7878" y="174"/>
                    <a:pt x="4434" y="639"/>
                    <a:pt x="3274" y="662"/>
                  </a:cubicBezTo>
                  <a:cubicBezTo>
                    <a:pt x="3103" y="662"/>
                    <a:pt x="2569" y="606"/>
                    <a:pt x="2569" y="606"/>
                  </a:cubicBezTo>
                  <a:lnTo>
                    <a:pt x="1739" y="48"/>
                  </a:lnTo>
                  <a:cubicBezTo>
                    <a:pt x="1739" y="48"/>
                    <a:pt x="1402" y="0"/>
                    <a:pt x="11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7"/>
            <p:cNvSpPr/>
            <p:nvPr/>
          </p:nvSpPr>
          <p:spPr>
            <a:xfrm>
              <a:off x="6756765" y="3907087"/>
              <a:ext cx="575433" cy="157797"/>
            </a:xfrm>
            <a:custGeom>
              <a:avLst/>
              <a:gdLst/>
              <a:ahLst/>
              <a:cxnLst/>
              <a:rect l="l" t="t" r="r" b="b"/>
              <a:pathLst>
                <a:path w="9175" h="2516" extrusionOk="0">
                  <a:moveTo>
                    <a:pt x="1009" y="123"/>
                  </a:moveTo>
                  <a:cubicBezTo>
                    <a:pt x="1271" y="123"/>
                    <a:pt x="1559" y="157"/>
                    <a:pt x="1625" y="173"/>
                  </a:cubicBezTo>
                  <a:lnTo>
                    <a:pt x="2444" y="708"/>
                  </a:lnTo>
                  <a:cubicBezTo>
                    <a:pt x="2444" y="719"/>
                    <a:pt x="2456" y="719"/>
                    <a:pt x="2467" y="719"/>
                  </a:cubicBezTo>
                  <a:cubicBezTo>
                    <a:pt x="2489" y="719"/>
                    <a:pt x="3001" y="787"/>
                    <a:pt x="3183" y="787"/>
                  </a:cubicBezTo>
                  <a:cubicBezTo>
                    <a:pt x="4297" y="765"/>
                    <a:pt x="7537" y="322"/>
                    <a:pt x="7776" y="287"/>
                  </a:cubicBezTo>
                  <a:cubicBezTo>
                    <a:pt x="8446" y="492"/>
                    <a:pt x="8833" y="799"/>
                    <a:pt x="8947" y="1197"/>
                  </a:cubicBezTo>
                  <a:cubicBezTo>
                    <a:pt x="9095" y="1731"/>
                    <a:pt x="8697" y="2288"/>
                    <a:pt x="8617" y="2391"/>
                  </a:cubicBezTo>
                  <a:cubicBezTo>
                    <a:pt x="8567" y="2392"/>
                    <a:pt x="8514" y="2393"/>
                    <a:pt x="8459" y="2393"/>
                  </a:cubicBezTo>
                  <a:cubicBezTo>
                    <a:pt x="7608" y="2393"/>
                    <a:pt x="6230" y="2234"/>
                    <a:pt x="5013" y="2106"/>
                  </a:cubicBezTo>
                  <a:cubicBezTo>
                    <a:pt x="3967" y="1992"/>
                    <a:pt x="3240" y="1913"/>
                    <a:pt x="2888" y="1913"/>
                  </a:cubicBezTo>
                  <a:cubicBezTo>
                    <a:pt x="2797" y="1913"/>
                    <a:pt x="2729" y="1913"/>
                    <a:pt x="2694" y="1924"/>
                  </a:cubicBezTo>
                  <a:cubicBezTo>
                    <a:pt x="2312" y="2032"/>
                    <a:pt x="1294" y="2200"/>
                    <a:pt x="898" y="2200"/>
                  </a:cubicBezTo>
                  <a:cubicBezTo>
                    <a:pt x="835" y="2200"/>
                    <a:pt x="788" y="2195"/>
                    <a:pt x="761" y="2186"/>
                  </a:cubicBezTo>
                  <a:cubicBezTo>
                    <a:pt x="591" y="2118"/>
                    <a:pt x="557" y="1879"/>
                    <a:pt x="557" y="1879"/>
                  </a:cubicBezTo>
                  <a:cubicBezTo>
                    <a:pt x="546" y="1868"/>
                    <a:pt x="534" y="1845"/>
                    <a:pt x="523" y="1833"/>
                  </a:cubicBezTo>
                  <a:cubicBezTo>
                    <a:pt x="364" y="1742"/>
                    <a:pt x="341" y="1481"/>
                    <a:pt x="341" y="1481"/>
                  </a:cubicBezTo>
                  <a:cubicBezTo>
                    <a:pt x="341" y="1459"/>
                    <a:pt x="329" y="1447"/>
                    <a:pt x="318" y="1436"/>
                  </a:cubicBezTo>
                  <a:cubicBezTo>
                    <a:pt x="216" y="1333"/>
                    <a:pt x="170" y="1186"/>
                    <a:pt x="216" y="1049"/>
                  </a:cubicBezTo>
                  <a:cubicBezTo>
                    <a:pt x="228" y="1027"/>
                    <a:pt x="216" y="1004"/>
                    <a:pt x="205" y="992"/>
                  </a:cubicBezTo>
                  <a:cubicBezTo>
                    <a:pt x="147" y="913"/>
                    <a:pt x="137" y="845"/>
                    <a:pt x="147" y="787"/>
                  </a:cubicBezTo>
                  <a:cubicBezTo>
                    <a:pt x="182" y="685"/>
                    <a:pt x="318" y="628"/>
                    <a:pt x="364" y="605"/>
                  </a:cubicBezTo>
                  <a:cubicBezTo>
                    <a:pt x="375" y="605"/>
                    <a:pt x="387" y="595"/>
                    <a:pt x="398" y="583"/>
                  </a:cubicBezTo>
                  <a:lnTo>
                    <a:pt x="739" y="140"/>
                  </a:lnTo>
                  <a:cubicBezTo>
                    <a:pt x="816" y="127"/>
                    <a:pt x="911" y="123"/>
                    <a:pt x="1009" y="123"/>
                  </a:cubicBezTo>
                  <a:close/>
                  <a:moveTo>
                    <a:pt x="1004" y="1"/>
                  </a:moveTo>
                  <a:cubicBezTo>
                    <a:pt x="890" y="1"/>
                    <a:pt x="780" y="8"/>
                    <a:pt x="693" y="26"/>
                  </a:cubicBezTo>
                  <a:cubicBezTo>
                    <a:pt x="682" y="26"/>
                    <a:pt x="660" y="37"/>
                    <a:pt x="660" y="49"/>
                  </a:cubicBezTo>
                  <a:lnTo>
                    <a:pt x="307" y="504"/>
                  </a:lnTo>
                  <a:cubicBezTo>
                    <a:pt x="250" y="526"/>
                    <a:pt x="79" y="595"/>
                    <a:pt x="34" y="754"/>
                  </a:cubicBezTo>
                  <a:cubicBezTo>
                    <a:pt x="0" y="845"/>
                    <a:pt x="23" y="936"/>
                    <a:pt x="91" y="1037"/>
                  </a:cubicBezTo>
                  <a:cubicBezTo>
                    <a:pt x="46" y="1208"/>
                    <a:pt x="91" y="1390"/>
                    <a:pt x="216" y="1515"/>
                  </a:cubicBezTo>
                  <a:cubicBezTo>
                    <a:pt x="228" y="1583"/>
                    <a:pt x="273" y="1811"/>
                    <a:pt x="432" y="1924"/>
                  </a:cubicBezTo>
                  <a:cubicBezTo>
                    <a:pt x="455" y="2004"/>
                    <a:pt x="523" y="2220"/>
                    <a:pt x="728" y="2300"/>
                  </a:cubicBezTo>
                  <a:cubicBezTo>
                    <a:pt x="765" y="2314"/>
                    <a:pt x="829" y="2320"/>
                    <a:pt x="912" y="2320"/>
                  </a:cubicBezTo>
                  <a:cubicBezTo>
                    <a:pt x="1368" y="2320"/>
                    <a:pt x="2402" y="2136"/>
                    <a:pt x="2729" y="2050"/>
                  </a:cubicBezTo>
                  <a:cubicBezTo>
                    <a:pt x="2762" y="2039"/>
                    <a:pt x="2823" y="2034"/>
                    <a:pt x="2907" y="2034"/>
                  </a:cubicBezTo>
                  <a:cubicBezTo>
                    <a:pt x="3283" y="2034"/>
                    <a:pt x="4118" y="2129"/>
                    <a:pt x="4990" y="2232"/>
                  </a:cubicBezTo>
                  <a:cubicBezTo>
                    <a:pt x="6241" y="2368"/>
                    <a:pt x="7640" y="2515"/>
                    <a:pt x="8492" y="2515"/>
                  </a:cubicBezTo>
                  <a:lnTo>
                    <a:pt x="8640" y="2515"/>
                  </a:lnTo>
                  <a:cubicBezTo>
                    <a:pt x="8731" y="2515"/>
                    <a:pt x="9004" y="2061"/>
                    <a:pt x="9083" y="1697"/>
                  </a:cubicBezTo>
                  <a:cubicBezTo>
                    <a:pt x="9174" y="1208"/>
                    <a:pt x="9038" y="549"/>
                    <a:pt x="7799" y="173"/>
                  </a:cubicBezTo>
                  <a:cubicBezTo>
                    <a:pt x="7793" y="168"/>
                    <a:pt x="7790" y="165"/>
                    <a:pt x="7787" y="165"/>
                  </a:cubicBezTo>
                  <a:cubicBezTo>
                    <a:pt x="7784" y="165"/>
                    <a:pt x="7782" y="168"/>
                    <a:pt x="7776" y="173"/>
                  </a:cubicBezTo>
                  <a:cubicBezTo>
                    <a:pt x="7742" y="173"/>
                    <a:pt x="4331" y="640"/>
                    <a:pt x="3183" y="663"/>
                  </a:cubicBezTo>
                  <a:cubicBezTo>
                    <a:pt x="3024" y="663"/>
                    <a:pt x="2580" y="605"/>
                    <a:pt x="2501" y="605"/>
                  </a:cubicBezTo>
                  <a:lnTo>
                    <a:pt x="1683" y="60"/>
                  </a:lnTo>
                  <a:cubicBezTo>
                    <a:pt x="1683" y="49"/>
                    <a:pt x="1671" y="49"/>
                    <a:pt x="1660" y="49"/>
                  </a:cubicBezTo>
                  <a:cubicBezTo>
                    <a:pt x="1643" y="49"/>
                    <a:pt x="1308" y="1"/>
                    <a:pt x="10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7"/>
            <p:cNvSpPr/>
            <p:nvPr/>
          </p:nvSpPr>
          <p:spPr>
            <a:xfrm>
              <a:off x="6947803" y="2956105"/>
              <a:ext cx="342312" cy="381009"/>
            </a:xfrm>
            <a:custGeom>
              <a:avLst/>
              <a:gdLst/>
              <a:ahLst/>
              <a:cxnLst/>
              <a:rect l="l" t="t" r="r" b="b"/>
              <a:pathLst>
                <a:path w="5458" h="6075" extrusionOk="0">
                  <a:moveTo>
                    <a:pt x="1502" y="1"/>
                  </a:moveTo>
                  <a:cubicBezTo>
                    <a:pt x="1206" y="489"/>
                    <a:pt x="1285" y="1194"/>
                    <a:pt x="1285" y="1194"/>
                  </a:cubicBezTo>
                  <a:cubicBezTo>
                    <a:pt x="808" y="1240"/>
                    <a:pt x="365" y="1421"/>
                    <a:pt x="1" y="1740"/>
                  </a:cubicBezTo>
                  <a:cubicBezTo>
                    <a:pt x="80" y="2047"/>
                    <a:pt x="103" y="2536"/>
                    <a:pt x="80" y="3559"/>
                  </a:cubicBezTo>
                  <a:cubicBezTo>
                    <a:pt x="46" y="4889"/>
                    <a:pt x="683" y="5253"/>
                    <a:pt x="1308" y="5753"/>
                  </a:cubicBezTo>
                  <a:cubicBezTo>
                    <a:pt x="1528" y="5930"/>
                    <a:pt x="1883" y="6075"/>
                    <a:pt x="2276" y="6075"/>
                  </a:cubicBezTo>
                  <a:cubicBezTo>
                    <a:pt x="2998" y="6075"/>
                    <a:pt x="3847" y="5585"/>
                    <a:pt x="4230" y="3900"/>
                  </a:cubicBezTo>
                  <a:cubicBezTo>
                    <a:pt x="4230" y="3900"/>
                    <a:pt x="5458" y="3445"/>
                    <a:pt x="4855" y="2479"/>
                  </a:cubicBezTo>
                  <a:lnTo>
                    <a:pt x="4787" y="2376"/>
                  </a:lnTo>
                  <a:cubicBezTo>
                    <a:pt x="4787" y="2376"/>
                    <a:pt x="4627" y="2438"/>
                    <a:pt x="4402" y="2438"/>
                  </a:cubicBezTo>
                  <a:cubicBezTo>
                    <a:pt x="4090" y="2438"/>
                    <a:pt x="3653" y="2319"/>
                    <a:pt x="3343" y="1752"/>
                  </a:cubicBezTo>
                  <a:cubicBezTo>
                    <a:pt x="3116" y="1331"/>
                    <a:pt x="2638" y="444"/>
                    <a:pt x="2638" y="444"/>
                  </a:cubicBezTo>
                  <a:lnTo>
                    <a:pt x="2638" y="444"/>
                  </a:lnTo>
                  <a:cubicBezTo>
                    <a:pt x="2502" y="797"/>
                    <a:pt x="2672" y="1320"/>
                    <a:pt x="2672" y="1320"/>
                  </a:cubicBezTo>
                  <a:cubicBezTo>
                    <a:pt x="2366" y="1183"/>
                    <a:pt x="1774" y="1160"/>
                    <a:pt x="1774" y="1160"/>
                  </a:cubicBezTo>
                  <a:cubicBezTo>
                    <a:pt x="1558" y="808"/>
                    <a:pt x="1502" y="1"/>
                    <a:pt x="15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7"/>
            <p:cNvSpPr/>
            <p:nvPr/>
          </p:nvSpPr>
          <p:spPr>
            <a:xfrm>
              <a:off x="6943538" y="2952279"/>
              <a:ext cx="325880" cy="388911"/>
            </a:xfrm>
            <a:custGeom>
              <a:avLst/>
              <a:gdLst/>
              <a:ahLst/>
              <a:cxnLst/>
              <a:rect l="l" t="t" r="r" b="b"/>
              <a:pathLst>
                <a:path w="5196" h="6201" extrusionOk="0">
                  <a:moveTo>
                    <a:pt x="1524" y="289"/>
                  </a:moveTo>
                  <a:cubicBezTo>
                    <a:pt x="1558" y="550"/>
                    <a:pt x="1638" y="1005"/>
                    <a:pt x="1785" y="1244"/>
                  </a:cubicBezTo>
                  <a:cubicBezTo>
                    <a:pt x="1797" y="1267"/>
                    <a:pt x="1820" y="1278"/>
                    <a:pt x="1831" y="1278"/>
                  </a:cubicBezTo>
                  <a:cubicBezTo>
                    <a:pt x="1842" y="1278"/>
                    <a:pt x="2422" y="1312"/>
                    <a:pt x="2717" y="1437"/>
                  </a:cubicBezTo>
                  <a:cubicBezTo>
                    <a:pt x="2727" y="1442"/>
                    <a:pt x="2736" y="1445"/>
                    <a:pt x="2746" y="1445"/>
                  </a:cubicBezTo>
                  <a:cubicBezTo>
                    <a:pt x="2759" y="1445"/>
                    <a:pt x="2772" y="1439"/>
                    <a:pt x="2785" y="1426"/>
                  </a:cubicBezTo>
                  <a:cubicBezTo>
                    <a:pt x="2797" y="1414"/>
                    <a:pt x="2808" y="1391"/>
                    <a:pt x="2797" y="1369"/>
                  </a:cubicBezTo>
                  <a:cubicBezTo>
                    <a:pt x="2797" y="1358"/>
                    <a:pt x="2684" y="982"/>
                    <a:pt x="2729" y="676"/>
                  </a:cubicBezTo>
                  <a:lnTo>
                    <a:pt x="2729" y="676"/>
                  </a:lnTo>
                  <a:cubicBezTo>
                    <a:pt x="2876" y="949"/>
                    <a:pt x="3184" y="1528"/>
                    <a:pt x="3354" y="1846"/>
                  </a:cubicBezTo>
                  <a:cubicBezTo>
                    <a:pt x="3683" y="2442"/>
                    <a:pt x="4144" y="2566"/>
                    <a:pt x="4474" y="2566"/>
                  </a:cubicBezTo>
                  <a:cubicBezTo>
                    <a:pt x="4635" y="2566"/>
                    <a:pt x="4765" y="2536"/>
                    <a:pt x="4832" y="2517"/>
                  </a:cubicBezTo>
                  <a:lnTo>
                    <a:pt x="4877" y="2574"/>
                  </a:lnTo>
                  <a:cubicBezTo>
                    <a:pt x="5026" y="2813"/>
                    <a:pt x="5071" y="3051"/>
                    <a:pt x="4991" y="3256"/>
                  </a:cubicBezTo>
                  <a:cubicBezTo>
                    <a:pt x="4855" y="3688"/>
                    <a:pt x="4275" y="3904"/>
                    <a:pt x="4275" y="3904"/>
                  </a:cubicBezTo>
                  <a:cubicBezTo>
                    <a:pt x="4252" y="3915"/>
                    <a:pt x="4241" y="3927"/>
                    <a:pt x="4241" y="3950"/>
                  </a:cubicBezTo>
                  <a:cubicBezTo>
                    <a:pt x="3922" y="5337"/>
                    <a:pt x="3298" y="5825"/>
                    <a:pt x="2843" y="5996"/>
                  </a:cubicBezTo>
                  <a:cubicBezTo>
                    <a:pt x="2679" y="6051"/>
                    <a:pt x="2514" y="6075"/>
                    <a:pt x="2354" y="6075"/>
                  </a:cubicBezTo>
                  <a:cubicBezTo>
                    <a:pt x="1979" y="6075"/>
                    <a:pt x="1633" y="5944"/>
                    <a:pt x="1410" y="5769"/>
                  </a:cubicBezTo>
                  <a:cubicBezTo>
                    <a:pt x="1365" y="5723"/>
                    <a:pt x="1308" y="5678"/>
                    <a:pt x="1251" y="5632"/>
                  </a:cubicBezTo>
                  <a:cubicBezTo>
                    <a:pt x="671" y="5189"/>
                    <a:pt x="171" y="4802"/>
                    <a:pt x="205" y="3620"/>
                  </a:cubicBezTo>
                  <a:cubicBezTo>
                    <a:pt x="228" y="2677"/>
                    <a:pt x="205" y="2154"/>
                    <a:pt x="137" y="1823"/>
                  </a:cubicBezTo>
                  <a:cubicBezTo>
                    <a:pt x="489" y="1528"/>
                    <a:pt x="910" y="1358"/>
                    <a:pt x="1365" y="1312"/>
                  </a:cubicBezTo>
                  <a:cubicBezTo>
                    <a:pt x="1376" y="1312"/>
                    <a:pt x="1399" y="1301"/>
                    <a:pt x="1410" y="1290"/>
                  </a:cubicBezTo>
                  <a:cubicBezTo>
                    <a:pt x="1421" y="1278"/>
                    <a:pt x="1421" y="1255"/>
                    <a:pt x="1421" y="1244"/>
                  </a:cubicBezTo>
                  <a:cubicBezTo>
                    <a:pt x="1421" y="1232"/>
                    <a:pt x="1365" y="732"/>
                    <a:pt x="1524" y="289"/>
                  </a:cubicBezTo>
                  <a:close/>
                  <a:moveTo>
                    <a:pt x="1561" y="0"/>
                  </a:moveTo>
                  <a:cubicBezTo>
                    <a:pt x="1541" y="0"/>
                    <a:pt x="1521" y="11"/>
                    <a:pt x="1512" y="27"/>
                  </a:cubicBezTo>
                  <a:cubicBezTo>
                    <a:pt x="1262" y="459"/>
                    <a:pt x="1274" y="1005"/>
                    <a:pt x="1297" y="1199"/>
                  </a:cubicBezTo>
                  <a:cubicBezTo>
                    <a:pt x="819" y="1255"/>
                    <a:pt x="387" y="1449"/>
                    <a:pt x="23" y="1755"/>
                  </a:cubicBezTo>
                  <a:cubicBezTo>
                    <a:pt x="12" y="1767"/>
                    <a:pt x="1" y="1790"/>
                    <a:pt x="1" y="1813"/>
                  </a:cubicBezTo>
                  <a:cubicBezTo>
                    <a:pt x="80" y="2131"/>
                    <a:pt x="103" y="2654"/>
                    <a:pt x="80" y="3620"/>
                  </a:cubicBezTo>
                  <a:cubicBezTo>
                    <a:pt x="46" y="4859"/>
                    <a:pt x="592" y="5291"/>
                    <a:pt x="1171" y="5734"/>
                  </a:cubicBezTo>
                  <a:cubicBezTo>
                    <a:pt x="1228" y="5780"/>
                    <a:pt x="1285" y="5814"/>
                    <a:pt x="1342" y="5860"/>
                  </a:cubicBezTo>
                  <a:cubicBezTo>
                    <a:pt x="1580" y="6053"/>
                    <a:pt x="1944" y="6201"/>
                    <a:pt x="2343" y="6201"/>
                  </a:cubicBezTo>
                  <a:cubicBezTo>
                    <a:pt x="2524" y="6201"/>
                    <a:pt x="2706" y="6166"/>
                    <a:pt x="2876" y="6110"/>
                  </a:cubicBezTo>
                  <a:cubicBezTo>
                    <a:pt x="3366" y="5939"/>
                    <a:pt x="4013" y="5428"/>
                    <a:pt x="4343" y="4006"/>
                  </a:cubicBezTo>
                  <a:cubicBezTo>
                    <a:pt x="4480" y="3961"/>
                    <a:pt x="4968" y="3722"/>
                    <a:pt x="5116" y="3301"/>
                  </a:cubicBezTo>
                  <a:cubicBezTo>
                    <a:pt x="5196" y="3051"/>
                    <a:pt x="5150" y="2790"/>
                    <a:pt x="4980" y="2506"/>
                  </a:cubicBezTo>
                  <a:lnTo>
                    <a:pt x="4912" y="2404"/>
                  </a:lnTo>
                  <a:cubicBezTo>
                    <a:pt x="4895" y="2387"/>
                    <a:pt x="4879" y="2376"/>
                    <a:pt x="4857" y="2376"/>
                  </a:cubicBezTo>
                  <a:cubicBezTo>
                    <a:pt x="4850" y="2376"/>
                    <a:pt x="4841" y="2378"/>
                    <a:pt x="4832" y="2381"/>
                  </a:cubicBezTo>
                  <a:cubicBezTo>
                    <a:pt x="4818" y="2385"/>
                    <a:pt x="4671" y="2440"/>
                    <a:pt x="4467" y="2440"/>
                  </a:cubicBezTo>
                  <a:cubicBezTo>
                    <a:pt x="4174" y="2440"/>
                    <a:pt x="3763" y="2327"/>
                    <a:pt x="3468" y="1790"/>
                  </a:cubicBezTo>
                  <a:cubicBezTo>
                    <a:pt x="3240" y="1369"/>
                    <a:pt x="2763" y="494"/>
                    <a:pt x="2763" y="482"/>
                  </a:cubicBezTo>
                  <a:cubicBezTo>
                    <a:pt x="2752" y="459"/>
                    <a:pt x="2729" y="448"/>
                    <a:pt x="2706" y="448"/>
                  </a:cubicBezTo>
                  <a:cubicBezTo>
                    <a:pt x="2684" y="448"/>
                    <a:pt x="2661" y="459"/>
                    <a:pt x="2649" y="482"/>
                  </a:cubicBezTo>
                  <a:cubicBezTo>
                    <a:pt x="2547" y="755"/>
                    <a:pt x="2604" y="1108"/>
                    <a:pt x="2649" y="1278"/>
                  </a:cubicBezTo>
                  <a:cubicBezTo>
                    <a:pt x="2376" y="1199"/>
                    <a:pt x="1990" y="1164"/>
                    <a:pt x="1876" y="1153"/>
                  </a:cubicBezTo>
                  <a:cubicBezTo>
                    <a:pt x="1683" y="812"/>
                    <a:pt x="1626" y="62"/>
                    <a:pt x="1626" y="62"/>
                  </a:cubicBezTo>
                  <a:cubicBezTo>
                    <a:pt x="1626" y="27"/>
                    <a:pt x="1603" y="5"/>
                    <a:pt x="1580" y="5"/>
                  </a:cubicBezTo>
                  <a:cubicBezTo>
                    <a:pt x="1574" y="2"/>
                    <a:pt x="1568" y="0"/>
                    <a:pt x="15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7"/>
            <p:cNvSpPr/>
            <p:nvPr/>
          </p:nvSpPr>
          <p:spPr>
            <a:xfrm>
              <a:off x="7180924" y="3003205"/>
              <a:ext cx="125560" cy="107686"/>
            </a:xfrm>
            <a:custGeom>
              <a:avLst/>
              <a:gdLst/>
              <a:ahLst/>
              <a:cxnLst/>
              <a:rect l="l" t="t" r="r" b="b"/>
              <a:pathLst>
                <a:path w="2002" h="1717" extrusionOk="0">
                  <a:moveTo>
                    <a:pt x="115" y="0"/>
                  </a:moveTo>
                  <a:lnTo>
                    <a:pt x="1" y="57"/>
                  </a:lnTo>
                  <a:cubicBezTo>
                    <a:pt x="387" y="875"/>
                    <a:pt x="1104" y="1478"/>
                    <a:pt x="1979" y="1716"/>
                  </a:cubicBezTo>
                  <a:lnTo>
                    <a:pt x="2002" y="1603"/>
                  </a:lnTo>
                  <a:cubicBezTo>
                    <a:pt x="1172" y="1375"/>
                    <a:pt x="478" y="784"/>
                    <a:pt x="115"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7"/>
            <p:cNvSpPr/>
            <p:nvPr/>
          </p:nvSpPr>
          <p:spPr>
            <a:xfrm>
              <a:off x="7160980" y="2942558"/>
              <a:ext cx="15052" cy="31421"/>
            </a:xfrm>
            <a:custGeom>
              <a:avLst/>
              <a:gdLst/>
              <a:ahLst/>
              <a:cxnLst/>
              <a:rect l="l" t="t" r="r" b="b"/>
              <a:pathLst>
                <a:path w="240" h="501" extrusionOk="0">
                  <a:moveTo>
                    <a:pt x="114" y="0"/>
                  </a:moveTo>
                  <a:lnTo>
                    <a:pt x="1" y="23"/>
                  </a:lnTo>
                  <a:cubicBezTo>
                    <a:pt x="23" y="182"/>
                    <a:pt x="69" y="341"/>
                    <a:pt x="126" y="501"/>
                  </a:cubicBezTo>
                  <a:lnTo>
                    <a:pt x="240" y="467"/>
                  </a:lnTo>
                  <a:cubicBezTo>
                    <a:pt x="182" y="308"/>
                    <a:pt x="149" y="160"/>
                    <a:pt x="114" y="0"/>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7"/>
            <p:cNvSpPr/>
            <p:nvPr/>
          </p:nvSpPr>
          <p:spPr>
            <a:xfrm>
              <a:off x="7199489" y="2944690"/>
              <a:ext cx="116278" cy="92069"/>
            </a:xfrm>
            <a:custGeom>
              <a:avLst/>
              <a:gdLst/>
              <a:ahLst/>
              <a:cxnLst/>
              <a:rect l="l" t="t" r="r" b="b"/>
              <a:pathLst>
                <a:path w="1854" h="1468" extrusionOk="0">
                  <a:moveTo>
                    <a:pt x="114" y="1"/>
                  </a:moveTo>
                  <a:lnTo>
                    <a:pt x="0" y="57"/>
                  </a:lnTo>
                  <a:cubicBezTo>
                    <a:pt x="35" y="115"/>
                    <a:pt x="728" y="1433"/>
                    <a:pt x="1854" y="1467"/>
                  </a:cubicBezTo>
                  <a:lnTo>
                    <a:pt x="1854" y="1342"/>
                  </a:lnTo>
                  <a:cubicBezTo>
                    <a:pt x="808" y="1308"/>
                    <a:pt x="114" y="24"/>
                    <a:pt x="114"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7"/>
            <p:cNvSpPr/>
            <p:nvPr/>
          </p:nvSpPr>
          <p:spPr>
            <a:xfrm>
              <a:off x="7334269" y="3157866"/>
              <a:ext cx="119101" cy="288124"/>
            </a:xfrm>
            <a:custGeom>
              <a:avLst/>
              <a:gdLst/>
              <a:ahLst/>
              <a:cxnLst/>
              <a:rect l="l" t="t" r="r" b="b"/>
              <a:pathLst>
                <a:path w="1899" h="4594" extrusionOk="0">
                  <a:moveTo>
                    <a:pt x="102" y="1"/>
                  </a:moveTo>
                  <a:lnTo>
                    <a:pt x="1" y="69"/>
                  </a:lnTo>
                  <a:cubicBezTo>
                    <a:pt x="23" y="92"/>
                    <a:pt x="1774" y="2956"/>
                    <a:pt x="1774" y="4594"/>
                  </a:cubicBezTo>
                  <a:lnTo>
                    <a:pt x="1899" y="4594"/>
                  </a:lnTo>
                  <a:cubicBezTo>
                    <a:pt x="1899" y="2923"/>
                    <a:pt x="182" y="114"/>
                    <a:pt x="102"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7"/>
            <p:cNvSpPr/>
            <p:nvPr/>
          </p:nvSpPr>
          <p:spPr>
            <a:xfrm>
              <a:off x="7304353" y="3207099"/>
              <a:ext cx="78460" cy="154787"/>
            </a:xfrm>
            <a:custGeom>
              <a:avLst/>
              <a:gdLst/>
              <a:ahLst/>
              <a:cxnLst/>
              <a:rect l="l" t="t" r="r" b="b"/>
              <a:pathLst>
                <a:path w="1251" h="2468" extrusionOk="0">
                  <a:moveTo>
                    <a:pt x="125" y="1"/>
                  </a:moveTo>
                  <a:lnTo>
                    <a:pt x="0" y="34"/>
                  </a:lnTo>
                  <a:cubicBezTo>
                    <a:pt x="23" y="102"/>
                    <a:pt x="455" y="1660"/>
                    <a:pt x="1160" y="2467"/>
                  </a:cubicBezTo>
                  <a:lnTo>
                    <a:pt x="1251" y="2388"/>
                  </a:lnTo>
                  <a:cubicBezTo>
                    <a:pt x="569" y="1603"/>
                    <a:pt x="125" y="11"/>
                    <a:pt x="125" y="1"/>
                  </a:cubicBez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7"/>
            <p:cNvSpPr/>
            <p:nvPr/>
          </p:nvSpPr>
          <p:spPr>
            <a:xfrm>
              <a:off x="6947113" y="2944690"/>
              <a:ext cx="13610" cy="46411"/>
            </a:xfrm>
            <a:custGeom>
              <a:avLst/>
              <a:gdLst/>
              <a:ahLst/>
              <a:cxnLst/>
              <a:rect l="l" t="t" r="r" b="b"/>
              <a:pathLst>
                <a:path w="217" h="740" extrusionOk="0">
                  <a:moveTo>
                    <a:pt x="103" y="1"/>
                  </a:moveTo>
                  <a:cubicBezTo>
                    <a:pt x="46" y="251"/>
                    <a:pt x="12" y="489"/>
                    <a:pt x="0" y="739"/>
                  </a:cubicBezTo>
                  <a:lnTo>
                    <a:pt x="114" y="739"/>
                  </a:lnTo>
                  <a:cubicBezTo>
                    <a:pt x="136" y="501"/>
                    <a:pt x="171" y="262"/>
                    <a:pt x="217" y="35"/>
                  </a:cubicBezTo>
                  <a:lnTo>
                    <a:pt x="103"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7"/>
            <p:cNvSpPr/>
            <p:nvPr/>
          </p:nvSpPr>
          <p:spPr>
            <a:xfrm>
              <a:off x="6959218" y="2847039"/>
              <a:ext cx="89937" cy="77017"/>
            </a:xfrm>
            <a:custGeom>
              <a:avLst/>
              <a:gdLst/>
              <a:ahLst/>
              <a:cxnLst/>
              <a:rect l="l" t="t" r="r" b="b"/>
              <a:pathLst>
                <a:path w="1434" h="1228" extrusionOk="0">
                  <a:moveTo>
                    <a:pt x="1410" y="0"/>
                  </a:moveTo>
                  <a:cubicBezTo>
                    <a:pt x="1376" y="12"/>
                    <a:pt x="546" y="182"/>
                    <a:pt x="1" y="1171"/>
                  </a:cubicBezTo>
                  <a:lnTo>
                    <a:pt x="114" y="1228"/>
                  </a:lnTo>
                  <a:cubicBezTo>
                    <a:pt x="626" y="296"/>
                    <a:pt x="1433" y="126"/>
                    <a:pt x="1433" y="126"/>
                  </a:cubicBezTo>
                  <a:lnTo>
                    <a:pt x="1410"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7"/>
            <p:cNvSpPr/>
            <p:nvPr/>
          </p:nvSpPr>
          <p:spPr>
            <a:xfrm>
              <a:off x="6977782" y="3318987"/>
              <a:ext cx="47791" cy="129825"/>
            </a:xfrm>
            <a:custGeom>
              <a:avLst/>
              <a:gdLst/>
              <a:ahLst/>
              <a:cxnLst/>
              <a:rect l="l" t="t" r="r" b="b"/>
              <a:pathLst>
                <a:path w="762" h="2070" extrusionOk="0">
                  <a:moveTo>
                    <a:pt x="23" y="1"/>
                  </a:moveTo>
                  <a:cubicBezTo>
                    <a:pt x="11" y="58"/>
                    <a:pt x="0" y="1331"/>
                    <a:pt x="671" y="2070"/>
                  </a:cubicBezTo>
                  <a:lnTo>
                    <a:pt x="762" y="1991"/>
                  </a:lnTo>
                  <a:cubicBezTo>
                    <a:pt x="125" y="1286"/>
                    <a:pt x="137" y="24"/>
                    <a:pt x="137" y="13"/>
                  </a:cubicBezTo>
                  <a:lnTo>
                    <a:pt x="23"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7"/>
            <p:cNvSpPr/>
            <p:nvPr/>
          </p:nvSpPr>
          <p:spPr>
            <a:xfrm>
              <a:off x="7051914" y="3064731"/>
              <a:ext cx="89937" cy="27596"/>
            </a:xfrm>
            <a:custGeom>
              <a:avLst/>
              <a:gdLst/>
              <a:ahLst/>
              <a:cxnLst/>
              <a:rect l="l" t="t" r="r" b="b"/>
              <a:pathLst>
                <a:path w="1434" h="440" extrusionOk="0">
                  <a:moveTo>
                    <a:pt x="467" y="0"/>
                  </a:moveTo>
                  <a:cubicBezTo>
                    <a:pt x="344" y="0"/>
                    <a:pt x="207" y="13"/>
                    <a:pt x="57" y="42"/>
                  </a:cubicBezTo>
                  <a:cubicBezTo>
                    <a:pt x="23" y="53"/>
                    <a:pt x="1" y="76"/>
                    <a:pt x="12" y="111"/>
                  </a:cubicBezTo>
                  <a:cubicBezTo>
                    <a:pt x="12" y="144"/>
                    <a:pt x="46" y="167"/>
                    <a:pt x="80" y="167"/>
                  </a:cubicBezTo>
                  <a:cubicBezTo>
                    <a:pt x="226" y="138"/>
                    <a:pt x="358" y="126"/>
                    <a:pt x="476" y="126"/>
                  </a:cubicBezTo>
                  <a:cubicBezTo>
                    <a:pt x="1047" y="126"/>
                    <a:pt x="1301" y="410"/>
                    <a:pt x="1319" y="429"/>
                  </a:cubicBezTo>
                  <a:cubicBezTo>
                    <a:pt x="1330" y="440"/>
                    <a:pt x="1342" y="440"/>
                    <a:pt x="1365" y="440"/>
                  </a:cubicBezTo>
                  <a:cubicBezTo>
                    <a:pt x="1376" y="440"/>
                    <a:pt x="1388" y="440"/>
                    <a:pt x="1399" y="429"/>
                  </a:cubicBezTo>
                  <a:cubicBezTo>
                    <a:pt x="1421" y="406"/>
                    <a:pt x="1433" y="372"/>
                    <a:pt x="1410" y="338"/>
                  </a:cubicBezTo>
                  <a:cubicBezTo>
                    <a:pt x="1391" y="328"/>
                    <a:pt x="1102" y="0"/>
                    <a:pt x="4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7"/>
            <p:cNvSpPr/>
            <p:nvPr/>
          </p:nvSpPr>
          <p:spPr>
            <a:xfrm>
              <a:off x="6958465" y="3071630"/>
              <a:ext cx="55693" cy="27157"/>
            </a:xfrm>
            <a:custGeom>
              <a:avLst/>
              <a:gdLst/>
              <a:ahLst/>
              <a:cxnLst/>
              <a:rect l="l" t="t" r="r" b="b"/>
              <a:pathLst>
                <a:path w="888" h="433" extrusionOk="0">
                  <a:moveTo>
                    <a:pt x="831" y="1"/>
                  </a:moveTo>
                  <a:cubicBezTo>
                    <a:pt x="524" y="1"/>
                    <a:pt x="228" y="114"/>
                    <a:pt x="24" y="330"/>
                  </a:cubicBezTo>
                  <a:cubicBezTo>
                    <a:pt x="1" y="352"/>
                    <a:pt x="1" y="387"/>
                    <a:pt x="24" y="410"/>
                  </a:cubicBezTo>
                  <a:cubicBezTo>
                    <a:pt x="36" y="421"/>
                    <a:pt x="46" y="433"/>
                    <a:pt x="58" y="433"/>
                  </a:cubicBezTo>
                  <a:cubicBezTo>
                    <a:pt x="81" y="433"/>
                    <a:pt x="92" y="421"/>
                    <a:pt x="104" y="410"/>
                  </a:cubicBezTo>
                  <a:cubicBezTo>
                    <a:pt x="288" y="236"/>
                    <a:pt x="535" y="124"/>
                    <a:pt x="785" y="124"/>
                  </a:cubicBezTo>
                  <a:cubicBezTo>
                    <a:pt x="796" y="124"/>
                    <a:pt x="808" y="125"/>
                    <a:pt x="819" y="125"/>
                  </a:cubicBezTo>
                  <a:cubicBezTo>
                    <a:pt x="854" y="125"/>
                    <a:pt x="888" y="102"/>
                    <a:pt x="888" y="69"/>
                  </a:cubicBezTo>
                  <a:cubicBezTo>
                    <a:pt x="888" y="34"/>
                    <a:pt x="865" y="11"/>
                    <a:pt x="8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7"/>
            <p:cNvSpPr/>
            <p:nvPr/>
          </p:nvSpPr>
          <p:spPr>
            <a:xfrm>
              <a:off x="7039120" y="3220145"/>
              <a:ext cx="84857" cy="47603"/>
            </a:xfrm>
            <a:custGeom>
              <a:avLst/>
              <a:gdLst/>
              <a:ahLst/>
              <a:cxnLst/>
              <a:rect l="l" t="t" r="r" b="b"/>
              <a:pathLst>
                <a:path w="1353" h="759" extrusionOk="0">
                  <a:moveTo>
                    <a:pt x="1160" y="202"/>
                  </a:moveTo>
                  <a:lnTo>
                    <a:pt x="1160" y="202"/>
                  </a:lnTo>
                  <a:cubicBezTo>
                    <a:pt x="1091" y="326"/>
                    <a:pt x="978" y="497"/>
                    <a:pt x="829" y="577"/>
                  </a:cubicBezTo>
                  <a:cubicBezTo>
                    <a:pt x="749" y="617"/>
                    <a:pt x="663" y="636"/>
                    <a:pt x="577" y="636"/>
                  </a:cubicBezTo>
                  <a:cubicBezTo>
                    <a:pt x="446" y="636"/>
                    <a:pt x="315" y="591"/>
                    <a:pt x="205" y="508"/>
                  </a:cubicBezTo>
                  <a:cubicBezTo>
                    <a:pt x="534" y="452"/>
                    <a:pt x="852" y="349"/>
                    <a:pt x="1160" y="202"/>
                  </a:cubicBezTo>
                  <a:close/>
                  <a:moveTo>
                    <a:pt x="1289" y="1"/>
                  </a:moveTo>
                  <a:cubicBezTo>
                    <a:pt x="1280" y="1"/>
                    <a:pt x="1271" y="4"/>
                    <a:pt x="1261" y="8"/>
                  </a:cubicBezTo>
                  <a:lnTo>
                    <a:pt x="1205" y="43"/>
                  </a:lnTo>
                  <a:cubicBezTo>
                    <a:pt x="852" y="235"/>
                    <a:pt x="466" y="361"/>
                    <a:pt x="68" y="406"/>
                  </a:cubicBezTo>
                  <a:cubicBezTo>
                    <a:pt x="46" y="406"/>
                    <a:pt x="23" y="429"/>
                    <a:pt x="11" y="440"/>
                  </a:cubicBezTo>
                  <a:cubicBezTo>
                    <a:pt x="0" y="463"/>
                    <a:pt x="11" y="486"/>
                    <a:pt x="23" y="508"/>
                  </a:cubicBezTo>
                  <a:cubicBezTo>
                    <a:pt x="170" y="667"/>
                    <a:pt x="364" y="758"/>
                    <a:pt x="579" y="758"/>
                  </a:cubicBezTo>
                  <a:cubicBezTo>
                    <a:pt x="682" y="758"/>
                    <a:pt x="784" y="736"/>
                    <a:pt x="887" y="690"/>
                  </a:cubicBezTo>
                  <a:cubicBezTo>
                    <a:pt x="1182" y="520"/>
                    <a:pt x="1342" y="99"/>
                    <a:pt x="1352" y="88"/>
                  </a:cubicBezTo>
                  <a:cubicBezTo>
                    <a:pt x="1352" y="65"/>
                    <a:pt x="1352" y="31"/>
                    <a:pt x="1330" y="20"/>
                  </a:cubicBezTo>
                  <a:cubicBezTo>
                    <a:pt x="1316" y="6"/>
                    <a:pt x="1303" y="1"/>
                    <a:pt x="12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7"/>
            <p:cNvSpPr/>
            <p:nvPr/>
          </p:nvSpPr>
          <p:spPr>
            <a:xfrm>
              <a:off x="6989197" y="3106564"/>
              <a:ext cx="44906" cy="103421"/>
            </a:xfrm>
            <a:custGeom>
              <a:avLst/>
              <a:gdLst/>
              <a:ahLst/>
              <a:cxnLst/>
              <a:rect l="l" t="t" r="r" b="b"/>
              <a:pathLst>
                <a:path w="716" h="1649" extrusionOk="0">
                  <a:moveTo>
                    <a:pt x="625" y="0"/>
                  </a:moveTo>
                  <a:cubicBezTo>
                    <a:pt x="591" y="0"/>
                    <a:pt x="569" y="35"/>
                    <a:pt x="569" y="68"/>
                  </a:cubicBezTo>
                  <a:lnTo>
                    <a:pt x="569" y="103"/>
                  </a:lnTo>
                  <a:cubicBezTo>
                    <a:pt x="580" y="444"/>
                    <a:pt x="432" y="762"/>
                    <a:pt x="148" y="955"/>
                  </a:cubicBezTo>
                  <a:cubicBezTo>
                    <a:pt x="46" y="1035"/>
                    <a:pt x="0" y="1114"/>
                    <a:pt x="11" y="1194"/>
                  </a:cubicBezTo>
                  <a:cubicBezTo>
                    <a:pt x="46" y="1455"/>
                    <a:pt x="398" y="1637"/>
                    <a:pt x="546" y="1649"/>
                  </a:cubicBezTo>
                  <a:lnTo>
                    <a:pt x="557" y="1649"/>
                  </a:lnTo>
                  <a:cubicBezTo>
                    <a:pt x="591" y="1649"/>
                    <a:pt x="614" y="1626"/>
                    <a:pt x="614" y="1604"/>
                  </a:cubicBezTo>
                  <a:cubicBezTo>
                    <a:pt x="625" y="1569"/>
                    <a:pt x="602" y="1535"/>
                    <a:pt x="569" y="1523"/>
                  </a:cubicBezTo>
                  <a:cubicBezTo>
                    <a:pt x="466" y="1513"/>
                    <a:pt x="159" y="1376"/>
                    <a:pt x="137" y="1182"/>
                  </a:cubicBezTo>
                  <a:cubicBezTo>
                    <a:pt x="137" y="1137"/>
                    <a:pt x="182" y="1091"/>
                    <a:pt x="228" y="1058"/>
                  </a:cubicBezTo>
                  <a:cubicBezTo>
                    <a:pt x="534" y="841"/>
                    <a:pt x="716" y="478"/>
                    <a:pt x="693" y="103"/>
                  </a:cubicBezTo>
                  <a:lnTo>
                    <a:pt x="693" y="68"/>
                  </a:lnTo>
                  <a:cubicBezTo>
                    <a:pt x="693" y="35"/>
                    <a:pt x="660" y="0"/>
                    <a:pt x="6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7"/>
            <p:cNvSpPr/>
            <p:nvPr/>
          </p:nvSpPr>
          <p:spPr>
            <a:xfrm>
              <a:off x="7087601" y="3093644"/>
              <a:ext cx="22139" cy="42272"/>
            </a:xfrm>
            <a:custGeom>
              <a:avLst/>
              <a:gdLst/>
              <a:ahLst/>
              <a:cxnLst/>
              <a:rect l="l" t="t" r="r" b="b"/>
              <a:pathLst>
                <a:path w="353" h="674" extrusionOk="0">
                  <a:moveTo>
                    <a:pt x="145" y="1"/>
                  </a:moveTo>
                  <a:cubicBezTo>
                    <a:pt x="142" y="1"/>
                    <a:pt x="139" y="1"/>
                    <a:pt x="137" y="1"/>
                  </a:cubicBezTo>
                  <a:cubicBezTo>
                    <a:pt x="46" y="13"/>
                    <a:pt x="0" y="172"/>
                    <a:pt x="23" y="354"/>
                  </a:cubicBezTo>
                  <a:cubicBezTo>
                    <a:pt x="45" y="530"/>
                    <a:pt x="119" y="673"/>
                    <a:pt x="206" y="673"/>
                  </a:cubicBezTo>
                  <a:cubicBezTo>
                    <a:pt x="209" y="673"/>
                    <a:pt x="212" y="673"/>
                    <a:pt x="216" y="673"/>
                  </a:cubicBezTo>
                  <a:cubicBezTo>
                    <a:pt x="307" y="661"/>
                    <a:pt x="352" y="502"/>
                    <a:pt x="329" y="320"/>
                  </a:cubicBezTo>
                  <a:cubicBezTo>
                    <a:pt x="307" y="144"/>
                    <a:pt x="222" y="1"/>
                    <a:pt x="1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7"/>
            <p:cNvSpPr/>
            <p:nvPr/>
          </p:nvSpPr>
          <p:spPr>
            <a:xfrm>
              <a:off x="6982737" y="3107943"/>
              <a:ext cx="22202" cy="40766"/>
            </a:xfrm>
            <a:custGeom>
              <a:avLst/>
              <a:gdLst/>
              <a:ahLst/>
              <a:cxnLst/>
              <a:rect l="l" t="t" r="r" b="b"/>
              <a:pathLst>
                <a:path w="354" h="650" extrusionOk="0">
                  <a:moveTo>
                    <a:pt x="146" y="0"/>
                  </a:moveTo>
                  <a:cubicBezTo>
                    <a:pt x="143" y="0"/>
                    <a:pt x="140" y="0"/>
                    <a:pt x="137" y="1"/>
                  </a:cubicBezTo>
                  <a:cubicBezTo>
                    <a:pt x="46" y="13"/>
                    <a:pt x="0" y="160"/>
                    <a:pt x="23" y="342"/>
                  </a:cubicBezTo>
                  <a:cubicBezTo>
                    <a:pt x="45" y="517"/>
                    <a:pt x="120" y="650"/>
                    <a:pt x="207" y="650"/>
                  </a:cubicBezTo>
                  <a:cubicBezTo>
                    <a:pt x="210" y="650"/>
                    <a:pt x="214" y="650"/>
                    <a:pt x="217" y="649"/>
                  </a:cubicBezTo>
                  <a:cubicBezTo>
                    <a:pt x="296" y="637"/>
                    <a:pt x="353" y="490"/>
                    <a:pt x="331" y="308"/>
                  </a:cubicBezTo>
                  <a:cubicBezTo>
                    <a:pt x="309" y="133"/>
                    <a:pt x="224" y="0"/>
                    <a:pt x="1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7"/>
            <p:cNvSpPr/>
            <p:nvPr/>
          </p:nvSpPr>
          <p:spPr>
            <a:xfrm>
              <a:off x="7164555" y="3068682"/>
              <a:ext cx="17185" cy="38634"/>
            </a:xfrm>
            <a:custGeom>
              <a:avLst/>
              <a:gdLst/>
              <a:ahLst/>
              <a:cxnLst/>
              <a:rect l="l" t="t" r="r" b="b"/>
              <a:pathLst>
                <a:path w="274" h="616" extrusionOk="0">
                  <a:moveTo>
                    <a:pt x="206" y="1"/>
                  </a:moveTo>
                  <a:cubicBezTo>
                    <a:pt x="185" y="1"/>
                    <a:pt x="162" y="11"/>
                    <a:pt x="148" y="25"/>
                  </a:cubicBezTo>
                  <a:cubicBezTo>
                    <a:pt x="1" y="218"/>
                    <a:pt x="125" y="559"/>
                    <a:pt x="125" y="570"/>
                  </a:cubicBezTo>
                  <a:cubicBezTo>
                    <a:pt x="137" y="604"/>
                    <a:pt x="160" y="616"/>
                    <a:pt x="183" y="616"/>
                  </a:cubicBezTo>
                  <a:lnTo>
                    <a:pt x="206" y="616"/>
                  </a:lnTo>
                  <a:cubicBezTo>
                    <a:pt x="239" y="604"/>
                    <a:pt x="251" y="570"/>
                    <a:pt x="239" y="536"/>
                  </a:cubicBezTo>
                  <a:cubicBezTo>
                    <a:pt x="216" y="457"/>
                    <a:pt x="160" y="218"/>
                    <a:pt x="251" y="104"/>
                  </a:cubicBezTo>
                  <a:cubicBezTo>
                    <a:pt x="274" y="70"/>
                    <a:pt x="262" y="36"/>
                    <a:pt x="239" y="13"/>
                  </a:cubicBezTo>
                  <a:cubicBezTo>
                    <a:pt x="231" y="4"/>
                    <a:pt x="219" y="1"/>
                    <a:pt x="2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7"/>
            <p:cNvSpPr/>
            <p:nvPr/>
          </p:nvSpPr>
          <p:spPr>
            <a:xfrm>
              <a:off x="7267224" y="3579076"/>
              <a:ext cx="175484" cy="487252"/>
            </a:xfrm>
            <a:custGeom>
              <a:avLst/>
              <a:gdLst/>
              <a:ahLst/>
              <a:cxnLst/>
              <a:rect l="l" t="t" r="r" b="b"/>
              <a:pathLst>
                <a:path w="2798" h="7769" extrusionOk="0">
                  <a:moveTo>
                    <a:pt x="2051" y="1"/>
                  </a:moveTo>
                  <a:cubicBezTo>
                    <a:pt x="2024" y="1"/>
                    <a:pt x="2000" y="21"/>
                    <a:pt x="1990" y="49"/>
                  </a:cubicBezTo>
                  <a:lnTo>
                    <a:pt x="717" y="5051"/>
                  </a:lnTo>
                  <a:lnTo>
                    <a:pt x="46" y="5256"/>
                  </a:lnTo>
                  <a:cubicBezTo>
                    <a:pt x="24" y="5267"/>
                    <a:pt x="1" y="5302"/>
                    <a:pt x="1" y="5324"/>
                  </a:cubicBezTo>
                  <a:cubicBezTo>
                    <a:pt x="12" y="5358"/>
                    <a:pt x="35" y="5381"/>
                    <a:pt x="57" y="5381"/>
                  </a:cubicBezTo>
                  <a:cubicBezTo>
                    <a:pt x="387" y="5403"/>
                    <a:pt x="638" y="5529"/>
                    <a:pt x="819" y="5756"/>
                  </a:cubicBezTo>
                  <a:cubicBezTo>
                    <a:pt x="1320" y="6404"/>
                    <a:pt x="1092" y="7666"/>
                    <a:pt x="1080" y="7677"/>
                  </a:cubicBezTo>
                  <a:cubicBezTo>
                    <a:pt x="1080" y="7689"/>
                    <a:pt x="1080" y="7712"/>
                    <a:pt x="1092" y="7723"/>
                  </a:cubicBezTo>
                  <a:cubicBezTo>
                    <a:pt x="1103" y="7734"/>
                    <a:pt x="1115" y="7745"/>
                    <a:pt x="1138" y="7745"/>
                  </a:cubicBezTo>
                  <a:cubicBezTo>
                    <a:pt x="1240" y="7768"/>
                    <a:pt x="1342" y="7768"/>
                    <a:pt x="1444" y="7768"/>
                  </a:cubicBezTo>
                  <a:cubicBezTo>
                    <a:pt x="1911" y="7768"/>
                    <a:pt x="2376" y="7621"/>
                    <a:pt x="2763" y="7336"/>
                  </a:cubicBezTo>
                  <a:cubicBezTo>
                    <a:pt x="2786" y="7325"/>
                    <a:pt x="2798" y="7280"/>
                    <a:pt x="2775" y="7257"/>
                  </a:cubicBezTo>
                  <a:cubicBezTo>
                    <a:pt x="2762" y="7238"/>
                    <a:pt x="2746" y="7229"/>
                    <a:pt x="2729" y="7229"/>
                  </a:cubicBezTo>
                  <a:cubicBezTo>
                    <a:pt x="2714" y="7229"/>
                    <a:pt x="2699" y="7235"/>
                    <a:pt x="2684" y="7245"/>
                  </a:cubicBezTo>
                  <a:cubicBezTo>
                    <a:pt x="2326" y="7507"/>
                    <a:pt x="1894" y="7644"/>
                    <a:pt x="1451" y="7644"/>
                  </a:cubicBezTo>
                  <a:cubicBezTo>
                    <a:pt x="1373" y="7644"/>
                    <a:pt x="1295" y="7640"/>
                    <a:pt x="1217" y="7632"/>
                  </a:cubicBezTo>
                  <a:cubicBezTo>
                    <a:pt x="1262" y="7359"/>
                    <a:pt x="1388" y="6290"/>
                    <a:pt x="921" y="5688"/>
                  </a:cubicBezTo>
                  <a:cubicBezTo>
                    <a:pt x="762" y="5494"/>
                    <a:pt x="569" y="5358"/>
                    <a:pt x="330" y="5302"/>
                  </a:cubicBezTo>
                  <a:lnTo>
                    <a:pt x="785" y="5153"/>
                  </a:lnTo>
                  <a:cubicBezTo>
                    <a:pt x="808" y="5142"/>
                    <a:pt x="819" y="5131"/>
                    <a:pt x="830" y="5108"/>
                  </a:cubicBezTo>
                  <a:lnTo>
                    <a:pt x="2115" y="72"/>
                  </a:lnTo>
                  <a:cubicBezTo>
                    <a:pt x="2115" y="38"/>
                    <a:pt x="2104" y="4"/>
                    <a:pt x="2070" y="4"/>
                  </a:cubicBezTo>
                  <a:cubicBezTo>
                    <a:pt x="2064" y="2"/>
                    <a:pt x="2057" y="1"/>
                    <a:pt x="20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7"/>
            <p:cNvSpPr/>
            <p:nvPr/>
          </p:nvSpPr>
          <p:spPr>
            <a:xfrm>
              <a:off x="7334959" y="3894920"/>
              <a:ext cx="73505" cy="65163"/>
            </a:xfrm>
            <a:custGeom>
              <a:avLst/>
              <a:gdLst/>
              <a:ahLst/>
              <a:cxnLst/>
              <a:rect l="l" t="t" r="r" b="b"/>
              <a:pathLst>
                <a:path w="1172" h="1039" extrusionOk="0">
                  <a:moveTo>
                    <a:pt x="63" y="1"/>
                  </a:moveTo>
                  <a:cubicBezTo>
                    <a:pt x="35" y="1"/>
                    <a:pt x="10" y="21"/>
                    <a:pt x="0" y="49"/>
                  </a:cubicBezTo>
                  <a:cubicBezTo>
                    <a:pt x="0" y="72"/>
                    <a:pt x="12" y="106"/>
                    <a:pt x="46" y="117"/>
                  </a:cubicBezTo>
                  <a:cubicBezTo>
                    <a:pt x="58" y="117"/>
                    <a:pt x="831" y="334"/>
                    <a:pt x="1046" y="993"/>
                  </a:cubicBezTo>
                  <a:cubicBezTo>
                    <a:pt x="1058" y="1016"/>
                    <a:pt x="1081" y="1039"/>
                    <a:pt x="1104" y="1039"/>
                  </a:cubicBezTo>
                  <a:cubicBezTo>
                    <a:pt x="1115" y="1039"/>
                    <a:pt x="1115" y="1039"/>
                    <a:pt x="1126" y="1027"/>
                  </a:cubicBezTo>
                  <a:cubicBezTo>
                    <a:pt x="1160" y="1027"/>
                    <a:pt x="1172" y="981"/>
                    <a:pt x="1160" y="959"/>
                  </a:cubicBezTo>
                  <a:cubicBezTo>
                    <a:pt x="933" y="231"/>
                    <a:pt x="114" y="4"/>
                    <a:pt x="81" y="4"/>
                  </a:cubicBezTo>
                  <a:cubicBezTo>
                    <a:pt x="75" y="2"/>
                    <a:pt x="69"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7"/>
            <p:cNvSpPr/>
            <p:nvPr/>
          </p:nvSpPr>
          <p:spPr>
            <a:xfrm>
              <a:off x="7126736" y="3355802"/>
              <a:ext cx="149142" cy="38195"/>
            </a:xfrm>
            <a:custGeom>
              <a:avLst/>
              <a:gdLst/>
              <a:ahLst/>
              <a:cxnLst/>
              <a:rect l="l" t="t" r="r" b="b"/>
              <a:pathLst>
                <a:path w="2378" h="609" extrusionOk="0">
                  <a:moveTo>
                    <a:pt x="2313" y="1"/>
                  </a:moveTo>
                  <a:cubicBezTo>
                    <a:pt x="2304" y="1"/>
                    <a:pt x="2295" y="2"/>
                    <a:pt x="2286" y="5"/>
                  </a:cubicBezTo>
                  <a:cubicBezTo>
                    <a:pt x="1582" y="323"/>
                    <a:pt x="842" y="483"/>
                    <a:pt x="69" y="494"/>
                  </a:cubicBezTo>
                  <a:cubicBezTo>
                    <a:pt x="35" y="494"/>
                    <a:pt x="1" y="517"/>
                    <a:pt x="1" y="551"/>
                  </a:cubicBezTo>
                  <a:cubicBezTo>
                    <a:pt x="1" y="585"/>
                    <a:pt x="35" y="608"/>
                    <a:pt x="69" y="608"/>
                  </a:cubicBezTo>
                  <a:cubicBezTo>
                    <a:pt x="854" y="608"/>
                    <a:pt x="1615" y="437"/>
                    <a:pt x="2332" y="119"/>
                  </a:cubicBezTo>
                  <a:cubicBezTo>
                    <a:pt x="2366" y="96"/>
                    <a:pt x="2377" y="62"/>
                    <a:pt x="2366" y="28"/>
                  </a:cubicBezTo>
                  <a:cubicBezTo>
                    <a:pt x="2358" y="11"/>
                    <a:pt x="2337" y="1"/>
                    <a:pt x="23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7"/>
            <p:cNvSpPr/>
            <p:nvPr/>
          </p:nvSpPr>
          <p:spPr>
            <a:xfrm>
              <a:off x="7061197" y="3378757"/>
              <a:ext cx="41394" cy="13798"/>
            </a:xfrm>
            <a:custGeom>
              <a:avLst/>
              <a:gdLst/>
              <a:ahLst/>
              <a:cxnLst/>
              <a:rect l="l" t="t" r="r" b="b"/>
              <a:pathLst>
                <a:path w="660" h="220" extrusionOk="0">
                  <a:moveTo>
                    <a:pt x="62" y="0"/>
                  </a:moveTo>
                  <a:cubicBezTo>
                    <a:pt x="35" y="0"/>
                    <a:pt x="10" y="20"/>
                    <a:pt x="0" y="48"/>
                  </a:cubicBezTo>
                  <a:cubicBezTo>
                    <a:pt x="0" y="83"/>
                    <a:pt x="12" y="117"/>
                    <a:pt x="45" y="128"/>
                  </a:cubicBezTo>
                  <a:cubicBezTo>
                    <a:pt x="227" y="174"/>
                    <a:pt x="409" y="208"/>
                    <a:pt x="591" y="219"/>
                  </a:cubicBezTo>
                  <a:cubicBezTo>
                    <a:pt x="626" y="219"/>
                    <a:pt x="648" y="197"/>
                    <a:pt x="659" y="162"/>
                  </a:cubicBezTo>
                  <a:cubicBezTo>
                    <a:pt x="659" y="128"/>
                    <a:pt x="637" y="106"/>
                    <a:pt x="603" y="94"/>
                  </a:cubicBezTo>
                  <a:cubicBezTo>
                    <a:pt x="421" y="83"/>
                    <a:pt x="250" y="48"/>
                    <a:pt x="80" y="3"/>
                  </a:cubicBezTo>
                  <a:cubicBezTo>
                    <a:pt x="74" y="1"/>
                    <a:pt x="68" y="0"/>
                    <a:pt x="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7"/>
            <p:cNvSpPr/>
            <p:nvPr/>
          </p:nvSpPr>
          <p:spPr>
            <a:xfrm>
              <a:off x="7277949" y="3452199"/>
              <a:ext cx="52118" cy="25150"/>
            </a:xfrm>
            <a:custGeom>
              <a:avLst/>
              <a:gdLst/>
              <a:ahLst/>
              <a:cxnLst/>
              <a:rect l="l" t="t" r="r" b="b"/>
              <a:pathLst>
                <a:path w="831" h="401" extrusionOk="0">
                  <a:moveTo>
                    <a:pt x="758" y="0"/>
                  </a:moveTo>
                  <a:cubicBezTo>
                    <a:pt x="752" y="0"/>
                    <a:pt x="746" y="1"/>
                    <a:pt x="739" y="3"/>
                  </a:cubicBezTo>
                  <a:cubicBezTo>
                    <a:pt x="500" y="117"/>
                    <a:pt x="273" y="208"/>
                    <a:pt x="57" y="276"/>
                  </a:cubicBezTo>
                  <a:cubicBezTo>
                    <a:pt x="23" y="287"/>
                    <a:pt x="0" y="322"/>
                    <a:pt x="12" y="355"/>
                  </a:cubicBezTo>
                  <a:cubicBezTo>
                    <a:pt x="23" y="378"/>
                    <a:pt x="45" y="401"/>
                    <a:pt x="68" y="401"/>
                  </a:cubicBezTo>
                  <a:lnTo>
                    <a:pt x="91" y="401"/>
                  </a:lnTo>
                  <a:cubicBezTo>
                    <a:pt x="318" y="322"/>
                    <a:pt x="546" y="231"/>
                    <a:pt x="785" y="117"/>
                  </a:cubicBezTo>
                  <a:cubicBezTo>
                    <a:pt x="819" y="105"/>
                    <a:pt x="830" y="71"/>
                    <a:pt x="819" y="37"/>
                  </a:cubicBezTo>
                  <a:cubicBezTo>
                    <a:pt x="810" y="18"/>
                    <a:pt x="785" y="0"/>
                    <a:pt x="7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7"/>
            <p:cNvSpPr/>
            <p:nvPr/>
          </p:nvSpPr>
          <p:spPr>
            <a:xfrm>
              <a:off x="7039747" y="3470512"/>
              <a:ext cx="197623" cy="34683"/>
            </a:xfrm>
            <a:custGeom>
              <a:avLst/>
              <a:gdLst/>
              <a:ahLst/>
              <a:cxnLst/>
              <a:rect l="l" t="t" r="r" b="b"/>
              <a:pathLst>
                <a:path w="3151" h="553" extrusionOk="0">
                  <a:moveTo>
                    <a:pt x="64" y="1"/>
                  </a:moveTo>
                  <a:cubicBezTo>
                    <a:pt x="49" y="1"/>
                    <a:pt x="35" y="6"/>
                    <a:pt x="24" y="18"/>
                  </a:cubicBezTo>
                  <a:cubicBezTo>
                    <a:pt x="1" y="52"/>
                    <a:pt x="1" y="86"/>
                    <a:pt x="24" y="109"/>
                  </a:cubicBezTo>
                  <a:cubicBezTo>
                    <a:pt x="46" y="131"/>
                    <a:pt x="513" y="553"/>
                    <a:pt x="1615" y="553"/>
                  </a:cubicBezTo>
                  <a:cubicBezTo>
                    <a:pt x="2025" y="553"/>
                    <a:pt x="2514" y="495"/>
                    <a:pt x="3093" y="348"/>
                  </a:cubicBezTo>
                  <a:cubicBezTo>
                    <a:pt x="3128" y="336"/>
                    <a:pt x="3150" y="302"/>
                    <a:pt x="3139" y="268"/>
                  </a:cubicBezTo>
                  <a:cubicBezTo>
                    <a:pt x="3130" y="249"/>
                    <a:pt x="3105" y="231"/>
                    <a:pt x="3079" y="231"/>
                  </a:cubicBezTo>
                  <a:cubicBezTo>
                    <a:pt x="3072" y="231"/>
                    <a:pt x="3066" y="232"/>
                    <a:pt x="3060" y="234"/>
                  </a:cubicBezTo>
                  <a:cubicBezTo>
                    <a:pt x="2499" y="376"/>
                    <a:pt x="2029" y="428"/>
                    <a:pt x="1641" y="428"/>
                  </a:cubicBezTo>
                  <a:cubicBezTo>
                    <a:pt x="563" y="428"/>
                    <a:pt x="112" y="26"/>
                    <a:pt x="104" y="18"/>
                  </a:cubicBezTo>
                  <a:cubicBezTo>
                    <a:pt x="92" y="6"/>
                    <a:pt x="78" y="1"/>
                    <a:pt x="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7"/>
            <p:cNvSpPr/>
            <p:nvPr/>
          </p:nvSpPr>
          <p:spPr>
            <a:xfrm>
              <a:off x="7084716" y="3715298"/>
              <a:ext cx="104864" cy="170654"/>
            </a:xfrm>
            <a:custGeom>
              <a:avLst/>
              <a:gdLst/>
              <a:ahLst/>
              <a:cxnLst/>
              <a:rect l="l" t="t" r="r" b="b"/>
              <a:pathLst>
                <a:path w="1672" h="2721" extrusionOk="0">
                  <a:moveTo>
                    <a:pt x="70" y="1"/>
                  </a:moveTo>
                  <a:cubicBezTo>
                    <a:pt x="66" y="1"/>
                    <a:pt x="62" y="1"/>
                    <a:pt x="57" y="3"/>
                  </a:cubicBezTo>
                  <a:cubicBezTo>
                    <a:pt x="23" y="3"/>
                    <a:pt x="1" y="37"/>
                    <a:pt x="1" y="71"/>
                  </a:cubicBezTo>
                  <a:cubicBezTo>
                    <a:pt x="1" y="83"/>
                    <a:pt x="148" y="2004"/>
                    <a:pt x="1569" y="2720"/>
                  </a:cubicBezTo>
                  <a:lnTo>
                    <a:pt x="1592" y="2720"/>
                  </a:lnTo>
                  <a:cubicBezTo>
                    <a:pt x="1615" y="2720"/>
                    <a:pt x="1638" y="2708"/>
                    <a:pt x="1649" y="2686"/>
                  </a:cubicBezTo>
                  <a:cubicBezTo>
                    <a:pt x="1671" y="2663"/>
                    <a:pt x="1649" y="2618"/>
                    <a:pt x="1626" y="2607"/>
                  </a:cubicBezTo>
                  <a:cubicBezTo>
                    <a:pt x="262" y="1925"/>
                    <a:pt x="125" y="71"/>
                    <a:pt x="125" y="60"/>
                  </a:cubicBezTo>
                  <a:cubicBezTo>
                    <a:pt x="125" y="30"/>
                    <a:pt x="100"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7"/>
            <p:cNvSpPr/>
            <p:nvPr/>
          </p:nvSpPr>
          <p:spPr>
            <a:xfrm>
              <a:off x="7243015" y="3898558"/>
              <a:ext cx="146947" cy="170278"/>
            </a:xfrm>
            <a:custGeom>
              <a:avLst/>
              <a:gdLst/>
              <a:ahLst/>
              <a:cxnLst/>
              <a:rect l="l" t="t" r="r" b="b"/>
              <a:pathLst>
                <a:path w="2343" h="2715" extrusionOk="0">
                  <a:moveTo>
                    <a:pt x="670" y="1"/>
                  </a:moveTo>
                  <a:cubicBezTo>
                    <a:pt x="176" y="1"/>
                    <a:pt x="0" y="389"/>
                    <a:pt x="0" y="389"/>
                  </a:cubicBezTo>
                  <a:cubicBezTo>
                    <a:pt x="0" y="389"/>
                    <a:pt x="592" y="423"/>
                    <a:pt x="955" y="1264"/>
                  </a:cubicBezTo>
                  <a:cubicBezTo>
                    <a:pt x="1125" y="1674"/>
                    <a:pt x="1115" y="2128"/>
                    <a:pt x="910" y="2515"/>
                  </a:cubicBezTo>
                  <a:cubicBezTo>
                    <a:pt x="823" y="2659"/>
                    <a:pt x="883" y="2714"/>
                    <a:pt x="1245" y="2714"/>
                  </a:cubicBezTo>
                  <a:cubicBezTo>
                    <a:pt x="1312" y="2714"/>
                    <a:pt x="1389" y="2712"/>
                    <a:pt x="1478" y="2709"/>
                  </a:cubicBezTo>
                  <a:cubicBezTo>
                    <a:pt x="2047" y="2674"/>
                    <a:pt x="2342" y="1958"/>
                    <a:pt x="2115" y="1163"/>
                  </a:cubicBezTo>
                  <a:cubicBezTo>
                    <a:pt x="1876" y="355"/>
                    <a:pt x="1092" y="82"/>
                    <a:pt x="1092" y="82"/>
                  </a:cubicBezTo>
                  <a:cubicBezTo>
                    <a:pt x="931" y="24"/>
                    <a:pt x="791" y="1"/>
                    <a:pt x="67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7"/>
            <p:cNvSpPr/>
            <p:nvPr/>
          </p:nvSpPr>
          <p:spPr>
            <a:xfrm>
              <a:off x="7243015" y="3898683"/>
              <a:ext cx="137665" cy="169776"/>
            </a:xfrm>
            <a:custGeom>
              <a:avLst/>
              <a:gdLst/>
              <a:ahLst/>
              <a:cxnLst/>
              <a:rect l="l" t="t" r="r" b="b"/>
              <a:pathLst>
                <a:path w="2195" h="2707" extrusionOk="0">
                  <a:moveTo>
                    <a:pt x="671" y="1"/>
                  </a:moveTo>
                  <a:cubicBezTo>
                    <a:pt x="330" y="1"/>
                    <a:pt x="137" y="194"/>
                    <a:pt x="46" y="307"/>
                  </a:cubicBezTo>
                  <a:cubicBezTo>
                    <a:pt x="11" y="353"/>
                    <a:pt x="0" y="387"/>
                    <a:pt x="0" y="387"/>
                  </a:cubicBezTo>
                  <a:cubicBezTo>
                    <a:pt x="0" y="387"/>
                    <a:pt x="592" y="421"/>
                    <a:pt x="955" y="1262"/>
                  </a:cubicBezTo>
                  <a:cubicBezTo>
                    <a:pt x="1034" y="1456"/>
                    <a:pt x="1069" y="1649"/>
                    <a:pt x="1069" y="1843"/>
                  </a:cubicBezTo>
                  <a:cubicBezTo>
                    <a:pt x="1069" y="2070"/>
                    <a:pt x="1012" y="2308"/>
                    <a:pt x="910" y="2513"/>
                  </a:cubicBezTo>
                  <a:cubicBezTo>
                    <a:pt x="887" y="2547"/>
                    <a:pt x="875" y="2581"/>
                    <a:pt x="875" y="2604"/>
                  </a:cubicBezTo>
                  <a:cubicBezTo>
                    <a:pt x="875" y="2684"/>
                    <a:pt x="966" y="2707"/>
                    <a:pt x="1205" y="2707"/>
                  </a:cubicBezTo>
                  <a:lnTo>
                    <a:pt x="1478" y="2707"/>
                  </a:lnTo>
                  <a:cubicBezTo>
                    <a:pt x="1921" y="2684"/>
                    <a:pt x="2194" y="2252"/>
                    <a:pt x="2194" y="1694"/>
                  </a:cubicBezTo>
                  <a:cubicBezTo>
                    <a:pt x="2194" y="1524"/>
                    <a:pt x="2160" y="1342"/>
                    <a:pt x="2115" y="1161"/>
                  </a:cubicBezTo>
                  <a:cubicBezTo>
                    <a:pt x="1876" y="353"/>
                    <a:pt x="1092" y="80"/>
                    <a:pt x="1092" y="80"/>
                  </a:cubicBezTo>
                  <a:cubicBezTo>
                    <a:pt x="1012" y="57"/>
                    <a:pt x="944" y="35"/>
                    <a:pt x="875" y="24"/>
                  </a:cubicBezTo>
                  <a:cubicBezTo>
                    <a:pt x="807" y="12"/>
                    <a:pt x="728" y="1"/>
                    <a:pt x="6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7"/>
            <p:cNvSpPr/>
            <p:nvPr/>
          </p:nvSpPr>
          <p:spPr>
            <a:xfrm>
              <a:off x="7238750" y="3894669"/>
              <a:ext cx="149769" cy="178055"/>
            </a:xfrm>
            <a:custGeom>
              <a:avLst/>
              <a:gdLst/>
              <a:ahLst/>
              <a:cxnLst/>
              <a:rect l="l" t="t" r="r" b="b"/>
              <a:pathLst>
                <a:path w="2388" h="2839" extrusionOk="0">
                  <a:moveTo>
                    <a:pt x="741" y="123"/>
                  </a:moveTo>
                  <a:cubicBezTo>
                    <a:pt x="857" y="123"/>
                    <a:pt x="992" y="145"/>
                    <a:pt x="1148" y="201"/>
                  </a:cubicBezTo>
                  <a:cubicBezTo>
                    <a:pt x="1148" y="212"/>
                    <a:pt x="1898" y="474"/>
                    <a:pt x="2115" y="1235"/>
                  </a:cubicBezTo>
                  <a:cubicBezTo>
                    <a:pt x="2251" y="1690"/>
                    <a:pt x="2217" y="2157"/>
                    <a:pt x="2012" y="2441"/>
                  </a:cubicBezTo>
                  <a:cubicBezTo>
                    <a:pt x="1898" y="2600"/>
                    <a:pt x="1739" y="2691"/>
                    <a:pt x="1546" y="2702"/>
                  </a:cubicBezTo>
                  <a:cubicBezTo>
                    <a:pt x="1423" y="2709"/>
                    <a:pt x="1327" y="2712"/>
                    <a:pt x="1252" y="2712"/>
                  </a:cubicBezTo>
                  <a:cubicBezTo>
                    <a:pt x="1072" y="2712"/>
                    <a:pt x="1017" y="2696"/>
                    <a:pt x="1001" y="2680"/>
                  </a:cubicBezTo>
                  <a:cubicBezTo>
                    <a:pt x="1001" y="2680"/>
                    <a:pt x="1001" y="2657"/>
                    <a:pt x="1023" y="2611"/>
                  </a:cubicBezTo>
                  <a:cubicBezTo>
                    <a:pt x="1239" y="2202"/>
                    <a:pt x="1262" y="1725"/>
                    <a:pt x="1080" y="1304"/>
                  </a:cubicBezTo>
                  <a:cubicBezTo>
                    <a:pt x="796" y="633"/>
                    <a:pt x="352" y="451"/>
                    <a:pt x="159" y="406"/>
                  </a:cubicBezTo>
                  <a:cubicBezTo>
                    <a:pt x="235" y="305"/>
                    <a:pt x="410" y="123"/>
                    <a:pt x="741" y="123"/>
                  </a:cubicBezTo>
                  <a:close/>
                  <a:moveTo>
                    <a:pt x="740" y="1"/>
                  </a:moveTo>
                  <a:cubicBezTo>
                    <a:pt x="211" y="1"/>
                    <a:pt x="11" y="429"/>
                    <a:pt x="11" y="429"/>
                  </a:cubicBezTo>
                  <a:cubicBezTo>
                    <a:pt x="0" y="451"/>
                    <a:pt x="0" y="474"/>
                    <a:pt x="11" y="485"/>
                  </a:cubicBezTo>
                  <a:cubicBezTo>
                    <a:pt x="23" y="508"/>
                    <a:pt x="34" y="520"/>
                    <a:pt x="57" y="520"/>
                  </a:cubicBezTo>
                  <a:cubicBezTo>
                    <a:pt x="79" y="520"/>
                    <a:pt x="625" y="553"/>
                    <a:pt x="966" y="1361"/>
                  </a:cubicBezTo>
                  <a:cubicBezTo>
                    <a:pt x="1137" y="1736"/>
                    <a:pt x="1114" y="2179"/>
                    <a:pt x="921" y="2543"/>
                  </a:cubicBezTo>
                  <a:cubicBezTo>
                    <a:pt x="887" y="2600"/>
                    <a:pt x="864" y="2680"/>
                    <a:pt x="898" y="2736"/>
                  </a:cubicBezTo>
                  <a:cubicBezTo>
                    <a:pt x="943" y="2804"/>
                    <a:pt x="1034" y="2839"/>
                    <a:pt x="1273" y="2839"/>
                  </a:cubicBezTo>
                  <a:cubicBezTo>
                    <a:pt x="1353" y="2839"/>
                    <a:pt x="1444" y="2839"/>
                    <a:pt x="1557" y="2827"/>
                  </a:cubicBezTo>
                  <a:cubicBezTo>
                    <a:pt x="1785" y="2816"/>
                    <a:pt x="1966" y="2702"/>
                    <a:pt x="2115" y="2509"/>
                  </a:cubicBezTo>
                  <a:cubicBezTo>
                    <a:pt x="2342" y="2190"/>
                    <a:pt x="2388" y="1702"/>
                    <a:pt x="2239" y="1202"/>
                  </a:cubicBezTo>
                  <a:cubicBezTo>
                    <a:pt x="2001" y="383"/>
                    <a:pt x="1216" y="99"/>
                    <a:pt x="1183" y="88"/>
                  </a:cubicBezTo>
                  <a:cubicBezTo>
                    <a:pt x="1015" y="26"/>
                    <a:pt x="868" y="1"/>
                    <a:pt x="7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7"/>
            <p:cNvSpPr/>
            <p:nvPr/>
          </p:nvSpPr>
          <p:spPr>
            <a:xfrm>
              <a:off x="4613455" y="3608741"/>
              <a:ext cx="264542" cy="192355"/>
            </a:xfrm>
            <a:custGeom>
              <a:avLst/>
              <a:gdLst/>
              <a:ahLst/>
              <a:cxnLst/>
              <a:rect l="l" t="t" r="r" b="b"/>
              <a:pathLst>
                <a:path w="4218" h="3067" extrusionOk="0">
                  <a:moveTo>
                    <a:pt x="1620" y="0"/>
                  </a:moveTo>
                  <a:cubicBezTo>
                    <a:pt x="1165" y="0"/>
                    <a:pt x="630" y="103"/>
                    <a:pt x="1" y="349"/>
                  </a:cubicBezTo>
                  <a:cubicBezTo>
                    <a:pt x="1" y="349"/>
                    <a:pt x="1" y="349"/>
                    <a:pt x="3" y="349"/>
                  </a:cubicBezTo>
                  <a:cubicBezTo>
                    <a:pt x="104" y="349"/>
                    <a:pt x="3193" y="371"/>
                    <a:pt x="3729" y="3066"/>
                  </a:cubicBezTo>
                  <a:lnTo>
                    <a:pt x="4218" y="3010"/>
                  </a:lnTo>
                  <a:lnTo>
                    <a:pt x="4161" y="2509"/>
                  </a:lnTo>
                  <a:cubicBezTo>
                    <a:pt x="4161" y="2509"/>
                    <a:pt x="3870" y="0"/>
                    <a:pt x="1620"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7"/>
            <p:cNvSpPr/>
            <p:nvPr/>
          </p:nvSpPr>
          <p:spPr>
            <a:xfrm>
              <a:off x="4613455" y="3609243"/>
              <a:ext cx="264542" cy="191853"/>
            </a:xfrm>
            <a:custGeom>
              <a:avLst/>
              <a:gdLst/>
              <a:ahLst/>
              <a:cxnLst/>
              <a:rect l="l" t="t" r="r" b="b"/>
              <a:pathLst>
                <a:path w="4218" h="3059" extrusionOk="0">
                  <a:moveTo>
                    <a:pt x="1615" y="0"/>
                  </a:moveTo>
                  <a:cubicBezTo>
                    <a:pt x="1160" y="0"/>
                    <a:pt x="625" y="102"/>
                    <a:pt x="1" y="341"/>
                  </a:cubicBezTo>
                  <a:cubicBezTo>
                    <a:pt x="102" y="341"/>
                    <a:pt x="3195" y="364"/>
                    <a:pt x="3729" y="3058"/>
                  </a:cubicBezTo>
                  <a:lnTo>
                    <a:pt x="4218" y="3002"/>
                  </a:lnTo>
                  <a:lnTo>
                    <a:pt x="4161" y="2501"/>
                  </a:lnTo>
                  <a:cubicBezTo>
                    <a:pt x="4161" y="2501"/>
                    <a:pt x="3877" y="0"/>
                    <a:pt x="1615" y="0"/>
                  </a:cubicBezTo>
                  <a:close/>
                </a:path>
              </a:pathLst>
            </a:custGeom>
            <a:solidFill>
              <a:srgbClr val="0D9B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7"/>
            <p:cNvSpPr/>
            <p:nvPr/>
          </p:nvSpPr>
          <p:spPr>
            <a:xfrm>
              <a:off x="4813085" y="3331844"/>
              <a:ext cx="135533" cy="430744"/>
            </a:xfrm>
            <a:custGeom>
              <a:avLst/>
              <a:gdLst/>
              <a:ahLst/>
              <a:cxnLst/>
              <a:rect l="l" t="t" r="r" b="b"/>
              <a:pathLst>
                <a:path w="2161" h="6868" extrusionOk="0">
                  <a:moveTo>
                    <a:pt x="1" y="1"/>
                  </a:moveTo>
                  <a:lnTo>
                    <a:pt x="1" y="1"/>
                  </a:lnTo>
                  <a:cubicBezTo>
                    <a:pt x="717" y="3002"/>
                    <a:pt x="1035" y="6867"/>
                    <a:pt x="1035" y="6867"/>
                  </a:cubicBezTo>
                  <a:lnTo>
                    <a:pt x="1671" y="6572"/>
                  </a:lnTo>
                  <a:cubicBezTo>
                    <a:pt x="2161" y="2274"/>
                    <a:pt x="1" y="1"/>
                    <a:pt x="1"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7"/>
            <p:cNvSpPr/>
            <p:nvPr/>
          </p:nvSpPr>
          <p:spPr>
            <a:xfrm>
              <a:off x="4813085" y="3331844"/>
              <a:ext cx="107686" cy="430744"/>
            </a:xfrm>
            <a:custGeom>
              <a:avLst/>
              <a:gdLst/>
              <a:ahLst/>
              <a:cxnLst/>
              <a:rect l="l" t="t" r="r" b="b"/>
              <a:pathLst>
                <a:path w="1717" h="6868" extrusionOk="0">
                  <a:moveTo>
                    <a:pt x="1" y="1"/>
                  </a:moveTo>
                  <a:lnTo>
                    <a:pt x="1" y="1"/>
                  </a:lnTo>
                  <a:cubicBezTo>
                    <a:pt x="717" y="3002"/>
                    <a:pt x="1035" y="6867"/>
                    <a:pt x="1035" y="6867"/>
                  </a:cubicBezTo>
                  <a:lnTo>
                    <a:pt x="1115" y="6833"/>
                  </a:lnTo>
                  <a:cubicBezTo>
                    <a:pt x="1217" y="5958"/>
                    <a:pt x="1444" y="5242"/>
                    <a:pt x="1717" y="4662"/>
                  </a:cubicBezTo>
                  <a:cubicBezTo>
                    <a:pt x="1524" y="1604"/>
                    <a:pt x="1" y="1"/>
                    <a:pt x="1" y="1"/>
                  </a:cubicBezTo>
                  <a:close/>
                </a:path>
              </a:pathLst>
            </a:custGeom>
            <a:solidFill>
              <a:srgbClr val="0D9B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7"/>
            <p:cNvSpPr/>
            <p:nvPr/>
          </p:nvSpPr>
          <p:spPr>
            <a:xfrm>
              <a:off x="4696179" y="3474463"/>
              <a:ext cx="231741" cy="448556"/>
            </a:xfrm>
            <a:custGeom>
              <a:avLst/>
              <a:gdLst/>
              <a:ahLst/>
              <a:cxnLst/>
              <a:rect l="l" t="t" r="r" b="b"/>
              <a:pathLst>
                <a:path w="3695" h="7152" extrusionOk="0">
                  <a:moveTo>
                    <a:pt x="0" y="0"/>
                  </a:moveTo>
                  <a:lnTo>
                    <a:pt x="0" y="0"/>
                  </a:lnTo>
                  <a:cubicBezTo>
                    <a:pt x="2069" y="1831"/>
                    <a:pt x="2694" y="7151"/>
                    <a:pt x="2694" y="7151"/>
                  </a:cubicBezTo>
                  <a:lnTo>
                    <a:pt x="3149" y="6571"/>
                  </a:lnTo>
                  <a:cubicBezTo>
                    <a:pt x="3695" y="922"/>
                    <a:pt x="1" y="0"/>
                    <a:pt x="0"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7"/>
            <p:cNvSpPr/>
            <p:nvPr/>
          </p:nvSpPr>
          <p:spPr>
            <a:xfrm>
              <a:off x="4863698" y="3470199"/>
              <a:ext cx="234689" cy="439273"/>
            </a:xfrm>
            <a:custGeom>
              <a:avLst/>
              <a:gdLst/>
              <a:ahLst/>
              <a:cxnLst/>
              <a:rect l="l" t="t" r="r" b="b"/>
              <a:pathLst>
                <a:path w="3742" h="7004" extrusionOk="0">
                  <a:moveTo>
                    <a:pt x="3741" y="0"/>
                  </a:moveTo>
                  <a:lnTo>
                    <a:pt x="3741" y="0"/>
                  </a:lnTo>
                  <a:cubicBezTo>
                    <a:pt x="3741" y="0"/>
                    <a:pt x="0" y="717"/>
                    <a:pt x="240" y="6401"/>
                  </a:cubicBezTo>
                  <a:lnTo>
                    <a:pt x="672" y="7003"/>
                  </a:lnTo>
                  <a:cubicBezTo>
                    <a:pt x="672" y="7003"/>
                    <a:pt x="1569" y="1717"/>
                    <a:pt x="3741"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7"/>
            <p:cNvSpPr/>
            <p:nvPr/>
          </p:nvSpPr>
          <p:spPr>
            <a:xfrm>
              <a:off x="4750367" y="3800343"/>
              <a:ext cx="274514" cy="301608"/>
            </a:xfrm>
            <a:custGeom>
              <a:avLst/>
              <a:gdLst/>
              <a:ahLst/>
              <a:cxnLst/>
              <a:rect l="l" t="t" r="r" b="b"/>
              <a:pathLst>
                <a:path w="4377" h="4809" extrusionOk="0">
                  <a:moveTo>
                    <a:pt x="0" y="0"/>
                  </a:moveTo>
                  <a:lnTo>
                    <a:pt x="0" y="761"/>
                  </a:lnTo>
                  <a:lnTo>
                    <a:pt x="148" y="761"/>
                  </a:lnTo>
                  <a:lnTo>
                    <a:pt x="148" y="3444"/>
                  </a:lnTo>
                  <a:cubicBezTo>
                    <a:pt x="148" y="4195"/>
                    <a:pt x="751" y="4798"/>
                    <a:pt x="1501" y="4809"/>
                  </a:cubicBezTo>
                  <a:lnTo>
                    <a:pt x="2853" y="4809"/>
                  </a:lnTo>
                  <a:cubicBezTo>
                    <a:pt x="3604" y="4809"/>
                    <a:pt x="4218" y="4195"/>
                    <a:pt x="4218" y="3444"/>
                  </a:cubicBezTo>
                  <a:lnTo>
                    <a:pt x="4218" y="761"/>
                  </a:lnTo>
                  <a:lnTo>
                    <a:pt x="4366" y="761"/>
                  </a:lnTo>
                  <a:lnTo>
                    <a:pt x="43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7"/>
            <p:cNvSpPr/>
            <p:nvPr/>
          </p:nvSpPr>
          <p:spPr>
            <a:xfrm>
              <a:off x="4746792" y="3796705"/>
              <a:ext cx="281727" cy="308821"/>
            </a:xfrm>
            <a:custGeom>
              <a:avLst/>
              <a:gdLst/>
              <a:ahLst/>
              <a:cxnLst/>
              <a:rect l="l" t="t" r="r" b="b"/>
              <a:pathLst>
                <a:path w="4492" h="4924" extrusionOk="0">
                  <a:moveTo>
                    <a:pt x="4366" y="126"/>
                  </a:moveTo>
                  <a:lnTo>
                    <a:pt x="4366" y="763"/>
                  </a:lnTo>
                  <a:lnTo>
                    <a:pt x="4218" y="763"/>
                  </a:lnTo>
                  <a:lnTo>
                    <a:pt x="4218" y="3502"/>
                  </a:lnTo>
                  <a:cubicBezTo>
                    <a:pt x="4218" y="4219"/>
                    <a:pt x="3627" y="4798"/>
                    <a:pt x="2910" y="4798"/>
                  </a:cubicBezTo>
                  <a:lnTo>
                    <a:pt x="1558" y="4798"/>
                  </a:lnTo>
                  <a:cubicBezTo>
                    <a:pt x="841" y="4798"/>
                    <a:pt x="262" y="4219"/>
                    <a:pt x="262" y="3502"/>
                  </a:cubicBezTo>
                  <a:lnTo>
                    <a:pt x="262" y="763"/>
                  </a:lnTo>
                  <a:lnTo>
                    <a:pt x="114" y="763"/>
                  </a:lnTo>
                  <a:lnTo>
                    <a:pt x="114" y="126"/>
                  </a:lnTo>
                  <a:close/>
                  <a:moveTo>
                    <a:pt x="0" y="1"/>
                  </a:moveTo>
                  <a:lnTo>
                    <a:pt x="0" y="877"/>
                  </a:lnTo>
                  <a:lnTo>
                    <a:pt x="136" y="877"/>
                  </a:lnTo>
                  <a:lnTo>
                    <a:pt x="136" y="3502"/>
                  </a:lnTo>
                  <a:cubicBezTo>
                    <a:pt x="136" y="4287"/>
                    <a:pt x="773" y="4924"/>
                    <a:pt x="1558" y="4924"/>
                  </a:cubicBezTo>
                  <a:lnTo>
                    <a:pt x="2910" y="4924"/>
                  </a:lnTo>
                  <a:cubicBezTo>
                    <a:pt x="3695" y="4924"/>
                    <a:pt x="4343" y="4287"/>
                    <a:pt x="4343" y="3502"/>
                  </a:cubicBezTo>
                  <a:lnTo>
                    <a:pt x="4343" y="877"/>
                  </a:lnTo>
                  <a:lnTo>
                    <a:pt x="4479" y="877"/>
                  </a:lnTo>
                  <a:lnTo>
                    <a:pt x="44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7"/>
            <p:cNvSpPr/>
            <p:nvPr/>
          </p:nvSpPr>
          <p:spPr>
            <a:xfrm>
              <a:off x="4940025" y="3845938"/>
              <a:ext cx="36376" cy="63"/>
            </a:xfrm>
            <a:custGeom>
              <a:avLst/>
              <a:gdLst/>
              <a:ahLst/>
              <a:cxnLst/>
              <a:rect l="l" t="t" r="r" b="b"/>
              <a:pathLst>
                <a:path w="580" h="1" extrusionOk="0">
                  <a:moveTo>
                    <a:pt x="0" y="1"/>
                  </a:moveTo>
                  <a:lnTo>
                    <a:pt x="5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7"/>
            <p:cNvSpPr/>
            <p:nvPr/>
          </p:nvSpPr>
          <p:spPr>
            <a:xfrm>
              <a:off x="4940025" y="3841673"/>
              <a:ext cx="36376" cy="7902"/>
            </a:xfrm>
            <a:custGeom>
              <a:avLst/>
              <a:gdLst/>
              <a:ahLst/>
              <a:cxnLst/>
              <a:rect l="l" t="t" r="r" b="b"/>
              <a:pathLst>
                <a:path w="580" h="126" extrusionOk="0">
                  <a:moveTo>
                    <a:pt x="0" y="0"/>
                  </a:moveTo>
                  <a:lnTo>
                    <a:pt x="0" y="125"/>
                  </a:lnTo>
                  <a:lnTo>
                    <a:pt x="580" y="125"/>
                  </a:lnTo>
                  <a:lnTo>
                    <a:pt x="58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7"/>
            <p:cNvSpPr/>
            <p:nvPr/>
          </p:nvSpPr>
          <p:spPr>
            <a:xfrm>
              <a:off x="4796653" y="3845938"/>
              <a:ext cx="105616" cy="63"/>
            </a:xfrm>
            <a:custGeom>
              <a:avLst/>
              <a:gdLst/>
              <a:ahLst/>
              <a:cxnLst/>
              <a:rect l="l" t="t" r="r" b="b"/>
              <a:pathLst>
                <a:path w="1684" h="1" extrusionOk="0">
                  <a:moveTo>
                    <a:pt x="1" y="1"/>
                  </a:moveTo>
                  <a:lnTo>
                    <a:pt x="16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7"/>
            <p:cNvSpPr/>
            <p:nvPr/>
          </p:nvSpPr>
          <p:spPr>
            <a:xfrm>
              <a:off x="4796653" y="3841673"/>
              <a:ext cx="105616" cy="7902"/>
            </a:xfrm>
            <a:custGeom>
              <a:avLst/>
              <a:gdLst/>
              <a:ahLst/>
              <a:cxnLst/>
              <a:rect l="l" t="t" r="r" b="b"/>
              <a:pathLst>
                <a:path w="1684" h="126" extrusionOk="0">
                  <a:moveTo>
                    <a:pt x="1" y="0"/>
                  </a:moveTo>
                  <a:lnTo>
                    <a:pt x="1" y="125"/>
                  </a:lnTo>
                  <a:lnTo>
                    <a:pt x="1683" y="125"/>
                  </a:lnTo>
                  <a:lnTo>
                    <a:pt x="16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7"/>
            <p:cNvSpPr/>
            <p:nvPr/>
          </p:nvSpPr>
          <p:spPr>
            <a:xfrm>
              <a:off x="5765639" y="3286186"/>
              <a:ext cx="188341" cy="638276"/>
            </a:xfrm>
            <a:custGeom>
              <a:avLst/>
              <a:gdLst/>
              <a:ahLst/>
              <a:cxnLst/>
              <a:rect l="l" t="t" r="r" b="b"/>
              <a:pathLst>
                <a:path w="3003" h="10177" extrusionOk="0">
                  <a:moveTo>
                    <a:pt x="1" y="1"/>
                  </a:moveTo>
                  <a:lnTo>
                    <a:pt x="1479" y="10176"/>
                  </a:lnTo>
                  <a:lnTo>
                    <a:pt x="2536" y="10176"/>
                  </a:lnTo>
                  <a:cubicBezTo>
                    <a:pt x="2542" y="10176"/>
                    <a:pt x="2548" y="10177"/>
                    <a:pt x="2555" y="10177"/>
                  </a:cubicBezTo>
                  <a:cubicBezTo>
                    <a:pt x="2796" y="10177"/>
                    <a:pt x="2991" y="9976"/>
                    <a:pt x="3002" y="9732"/>
                  </a:cubicBezTo>
                  <a:cubicBezTo>
                    <a:pt x="3002" y="9710"/>
                    <a:pt x="2990" y="9687"/>
                    <a:pt x="2990" y="9653"/>
                  </a:cubicBezTo>
                  <a:lnTo>
                    <a:pt x="1876" y="524"/>
                  </a:lnTo>
                  <a:cubicBezTo>
                    <a:pt x="1831" y="228"/>
                    <a:pt x="1581" y="13"/>
                    <a:pt x="1285"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7"/>
            <p:cNvSpPr/>
            <p:nvPr/>
          </p:nvSpPr>
          <p:spPr>
            <a:xfrm>
              <a:off x="5761375" y="3282674"/>
              <a:ext cx="196118" cy="646053"/>
            </a:xfrm>
            <a:custGeom>
              <a:avLst/>
              <a:gdLst/>
              <a:ahLst/>
              <a:cxnLst/>
              <a:rect l="l" t="t" r="r" b="b"/>
              <a:pathLst>
                <a:path w="3127" h="10301" extrusionOk="0">
                  <a:moveTo>
                    <a:pt x="1342" y="114"/>
                  </a:moveTo>
                  <a:cubicBezTo>
                    <a:pt x="1615" y="125"/>
                    <a:pt x="1842" y="330"/>
                    <a:pt x="1876" y="592"/>
                  </a:cubicBezTo>
                  <a:lnTo>
                    <a:pt x="3002" y="9720"/>
                  </a:lnTo>
                  <a:lnTo>
                    <a:pt x="3002" y="9788"/>
                  </a:lnTo>
                  <a:cubicBezTo>
                    <a:pt x="3002" y="9891"/>
                    <a:pt x="2957" y="9993"/>
                    <a:pt x="2888" y="10061"/>
                  </a:cubicBezTo>
                  <a:cubicBezTo>
                    <a:pt x="2808" y="10141"/>
                    <a:pt x="2706" y="10175"/>
                    <a:pt x="2604" y="10175"/>
                  </a:cubicBezTo>
                  <a:lnTo>
                    <a:pt x="1603" y="10175"/>
                  </a:lnTo>
                  <a:lnTo>
                    <a:pt x="137" y="114"/>
                  </a:lnTo>
                  <a:close/>
                  <a:moveTo>
                    <a:pt x="69" y="1"/>
                  </a:moveTo>
                  <a:cubicBezTo>
                    <a:pt x="46" y="1"/>
                    <a:pt x="34" y="1"/>
                    <a:pt x="24" y="12"/>
                  </a:cubicBezTo>
                  <a:cubicBezTo>
                    <a:pt x="12" y="34"/>
                    <a:pt x="1" y="46"/>
                    <a:pt x="1" y="69"/>
                  </a:cubicBezTo>
                  <a:lnTo>
                    <a:pt x="1490" y="10243"/>
                  </a:lnTo>
                  <a:cubicBezTo>
                    <a:pt x="1490" y="10278"/>
                    <a:pt x="1524" y="10300"/>
                    <a:pt x="1547" y="10300"/>
                  </a:cubicBezTo>
                  <a:lnTo>
                    <a:pt x="2616" y="10300"/>
                  </a:lnTo>
                  <a:cubicBezTo>
                    <a:pt x="2740" y="10300"/>
                    <a:pt x="2877" y="10243"/>
                    <a:pt x="2967" y="10152"/>
                  </a:cubicBezTo>
                  <a:cubicBezTo>
                    <a:pt x="3070" y="10061"/>
                    <a:pt x="3127" y="9925"/>
                    <a:pt x="3127" y="9788"/>
                  </a:cubicBezTo>
                  <a:lnTo>
                    <a:pt x="3127" y="9709"/>
                  </a:lnTo>
                  <a:lnTo>
                    <a:pt x="2002" y="569"/>
                  </a:lnTo>
                  <a:cubicBezTo>
                    <a:pt x="1956" y="251"/>
                    <a:pt x="1683" y="1"/>
                    <a:pt x="13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7"/>
            <p:cNvSpPr/>
            <p:nvPr/>
          </p:nvSpPr>
          <p:spPr>
            <a:xfrm>
              <a:off x="4987063" y="3286186"/>
              <a:ext cx="951236" cy="638276"/>
            </a:xfrm>
            <a:custGeom>
              <a:avLst/>
              <a:gdLst/>
              <a:ahLst/>
              <a:cxnLst/>
              <a:rect l="l" t="t" r="r" b="b"/>
              <a:pathLst>
                <a:path w="15167" h="10177" extrusionOk="0">
                  <a:moveTo>
                    <a:pt x="421" y="1"/>
                  </a:moveTo>
                  <a:cubicBezTo>
                    <a:pt x="171" y="46"/>
                    <a:pt x="1" y="274"/>
                    <a:pt x="34" y="524"/>
                  </a:cubicBezTo>
                  <a:lnTo>
                    <a:pt x="1160" y="9653"/>
                  </a:lnTo>
                  <a:cubicBezTo>
                    <a:pt x="1206" y="9949"/>
                    <a:pt x="1456" y="10164"/>
                    <a:pt x="1751" y="10176"/>
                  </a:cubicBezTo>
                  <a:lnTo>
                    <a:pt x="14745" y="10176"/>
                  </a:lnTo>
                  <a:cubicBezTo>
                    <a:pt x="14995" y="10142"/>
                    <a:pt x="15166" y="9903"/>
                    <a:pt x="15132" y="9653"/>
                  </a:cubicBezTo>
                  <a:lnTo>
                    <a:pt x="14007" y="524"/>
                  </a:lnTo>
                  <a:cubicBezTo>
                    <a:pt x="13961" y="228"/>
                    <a:pt x="13722" y="13"/>
                    <a:pt x="134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7"/>
            <p:cNvSpPr/>
            <p:nvPr/>
          </p:nvSpPr>
          <p:spPr>
            <a:xfrm>
              <a:off x="4989196" y="3286186"/>
              <a:ext cx="946909" cy="638276"/>
            </a:xfrm>
            <a:custGeom>
              <a:avLst/>
              <a:gdLst/>
              <a:ahLst/>
              <a:cxnLst/>
              <a:rect l="l" t="t" r="r" b="b"/>
              <a:pathLst>
                <a:path w="15098" h="10177" extrusionOk="0">
                  <a:moveTo>
                    <a:pt x="387" y="1"/>
                  </a:moveTo>
                  <a:cubicBezTo>
                    <a:pt x="159" y="36"/>
                    <a:pt x="0" y="228"/>
                    <a:pt x="0" y="456"/>
                  </a:cubicBezTo>
                  <a:lnTo>
                    <a:pt x="0" y="524"/>
                  </a:lnTo>
                  <a:lnTo>
                    <a:pt x="1126" y="9653"/>
                  </a:lnTo>
                  <a:cubicBezTo>
                    <a:pt x="1172" y="9949"/>
                    <a:pt x="1422" y="10164"/>
                    <a:pt x="1717" y="10176"/>
                  </a:cubicBezTo>
                  <a:lnTo>
                    <a:pt x="14711" y="10176"/>
                  </a:lnTo>
                  <a:cubicBezTo>
                    <a:pt x="14938" y="10142"/>
                    <a:pt x="15098" y="9949"/>
                    <a:pt x="15098" y="9721"/>
                  </a:cubicBezTo>
                  <a:lnTo>
                    <a:pt x="15098" y="9653"/>
                  </a:lnTo>
                  <a:lnTo>
                    <a:pt x="13973" y="524"/>
                  </a:lnTo>
                  <a:cubicBezTo>
                    <a:pt x="13927" y="228"/>
                    <a:pt x="13688" y="13"/>
                    <a:pt x="13381" y="1"/>
                  </a:cubicBezTo>
                  <a:close/>
                </a:path>
              </a:pathLst>
            </a:custGeom>
            <a:solidFill>
              <a:srgbClr val="3C47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7"/>
            <p:cNvSpPr/>
            <p:nvPr/>
          </p:nvSpPr>
          <p:spPr>
            <a:xfrm>
              <a:off x="4984241" y="3282360"/>
              <a:ext cx="958323" cy="646367"/>
            </a:xfrm>
            <a:custGeom>
              <a:avLst/>
              <a:gdLst/>
              <a:ahLst/>
              <a:cxnLst/>
              <a:rect l="l" t="t" r="r" b="b"/>
              <a:pathLst>
                <a:path w="15280" h="10306" extrusionOk="0">
                  <a:moveTo>
                    <a:pt x="13460" y="119"/>
                  </a:moveTo>
                  <a:cubicBezTo>
                    <a:pt x="13733" y="130"/>
                    <a:pt x="13949" y="335"/>
                    <a:pt x="13994" y="597"/>
                  </a:cubicBezTo>
                  <a:lnTo>
                    <a:pt x="15120" y="9725"/>
                  </a:lnTo>
                  <a:cubicBezTo>
                    <a:pt x="15131" y="9828"/>
                    <a:pt x="15108" y="9930"/>
                    <a:pt x="15040" y="10021"/>
                  </a:cubicBezTo>
                  <a:cubicBezTo>
                    <a:pt x="14984" y="10101"/>
                    <a:pt x="14893" y="10157"/>
                    <a:pt x="14779" y="10169"/>
                  </a:cubicBezTo>
                  <a:cubicBezTo>
                    <a:pt x="14767" y="10180"/>
                    <a:pt x="14745" y="10180"/>
                    <a:pt x="14722" y="10180"/>
                  </a:cubicBezTo>
                  <a:lnTo>
                    <a:pt x="1796" y="10180"/>
                  </a:lnTo>
                  <a:cubicBezTo>
                    <a:pt x="1524" y="10169"/>
                    <a:pt x="1307" y="9975"/>
                    <a:pt x="1262" y="9702"/>
                  </a:cubicBezTo>
                  <a:lnTo>
                    <a:pt x="148" y="574"/>
                  </a:lnTo>
                  <a:cubicBezTo>
                    <a:pt x="125" y="471"/>
                    <a:pt x="159" y="369"/>
                    <a:pt x="216" y="278"/>
                  </a:cubicBezTo>
                  <a:cubicBezTo>
                    <a:pt x="273" y="198"/>
                    <a:pt x="364" y="142"/>
                    <a:pt x="478" y="130"/>
                  </a:cubicBezTo>
                  <a:cubicBezTo>
                    <a:pt x="500" y="130"/>
                    <a:pt x="523" y="119"/>
                    <a:pt x="546" y="119"/>
                  </a:cubicBezTo>
                  <a:close/>
                  <a:moveTo>
                    <a:pt x="514" y="0"/>
                  </a:moveTo>
                  <a:cubicBezTo>
                    <a:pt x="495" y="0"/>
                    <a:pt x="477" y="6"/>
                    <a:pt x="455" y="6"/>
                  </a:cubicBezTo>
                  <a:cubicBezTo>
                    <a:pt x="318" y="28"/>
                    <a:pt x="193" y="97"/>
                    <a:pt x="114" y="210"/>
                  </a:cubicBezTo>
                  <a:cubicBezTo>
                    <a:pt x="34" y="324"/>
                    <a:pt x="0" y="460"/>
                    <a:pt x="23" y="597"/>
                  </a:cubicBezTo>
                  <a:lnTo>
                    <a:pt x="1148" y="9725"/>
                  </a:lnTo>
                  <a:cubicBezTo>
                    <a:pt x="1193" y="10043"/>
                    <a:pt x="1466" y="10294"/>
                    <a:pt x="1796" y="10305"/>
                  </a:cubicBezTo>
                  <a:lnTo>
                    <a:pt x="14722" y="10305"/>
                  </a:lnTo>
                  <a:cubicBezTo>
                    <a:pt x="14756" y="10305"/>
                    <a:pt x="14779" y="10294"/>
                    <a:pt x="14802" y="10294"/>
                  </a:cubicBezTo>
                  <a:cubicBezTo>
                    <a:pt x="15086" y="10248"/>
                    <a:pt x="15279" y="9987"/>
                    <a:pt x="15234" y="9714"/>
                  </a:cubicBezTo>
                  <a:lnTo>
                    <a:pt x="14120" y="574"/>
                  </a:lnTo>
                  <a:cubicBezTo>
                    <a:pt x="14062" y="256"/>
                    <a:pt x="13790" y="17"/>
                    <a:pt x="13460" y="6"/>
                  </a:cubicBezTo>
                  <a:lnTo>
                    <a:pt x="546" y="6"/>
                  </a:lnTo>
                  <a:cubicBezTo>
                    <a:pt x="534" y="2"/>
                    <a:pt x="524" y="0"/>
                    <a:pt x="5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7"/>
            <p:cNvSpPr/>
            <p:nvPr/>
          </p:nvSpPr>
          <p:spPr>
            <a:xfrm>
              <a:off x="5290805" y="3669828"/>
              <a:ext cx="436451" cy="432124"/>
            </a:xfrm>
            <a:custGeom>
              <a:avLst/>
              <a:gdLst/>
              <a:ahLst/>
              <a:cxnLst/>
              <a:rect l="l" t="t" r="r" b="b"/>
              <a:pathLst>
                <a:path w="6959" h="6890" extrusionOk="0">
                  <a:moveTo>
                    <a:pt x="819" y="0"/>
                  </a:moveTo>
                  <a:cubicBezTo>
                    <a:pt x="694" y="0"/>
                    <a:pt x="580" y="91"/>
                    <a:pt x="569" y="217"/>
                  </a:cubicBezTo>
                  <a:lnTo>
                    <a:pt x="12" y="6628"/>
                  </a:lnTo>
                  <a:cubicBezTo>
                    <a:pt x="1" y="6765"/>
                    <a:pt x="102" y="6879"/>
                    <a:pt x="239" y="6890"/>
                  </a:cubicBezTo>
                  <a:lnTo>
                    <a:pt x="6719" y="6890"/>
                  </a:lnTo>
                  <a:cubicBezTo>
                    <a:pt x="6855" y="6890"/>
                    <a:pt x="6958" y="6776"/>
                    <a:pt x="6958" y="6639"/>
                  </a:cubicBezTo>
                  <a:cubicBezTo>
                    <a:pt x="6958" y="6503"/>
                    <a:pt x="6855" y="6389"/>
                    <a:pt x="6719" y="6389"/>
                  </a:cubicBezTo>
                  <a:lnTo>
                    <a:pt x="4048" y="6389"/>
                  </a:lnTo>
                  <a:cubicBezTo>
                    <a:pt x="3911" y="6389"/>
                    <a:pt x="3798" y="6276"/>
                    <a:pt x="3798" y="6139"/>
                  </a:cubicBezTo>
                  <a:lnTo>
                    <a:pt x="4321" y="262"/>
                  </a:lnTo>
                  <a:cubicBezTo>
                    <a:pt x="4332" y="126"/>
                    <a:pt x="4230" y="0"/>
                    <a:pt x="40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7"/>
            <p:cNvSpPr/>
            <p:nvPr/>
          </p:nvSpPr>
          <p:spPr>
            <a:xfrm>
              <a:off x="5287230" y="3665563"/>
              <a:ext cx="444291" cy="439963"/>
            </a:xfrm>
            <a:custGeom>
              <a:avLst/>
              <a:gdLst/>
              <a:ahLst/>
              <a:cxnLst/>
              <a:rect l="l" t="t" r="r" b="b"/>
              <a:pathLst>
                <a:path w="7084" h="7015" extrusionOk="0">
                  <a:moveTo>
                    <a:pt x="4138" y="126"/>
                  </a:moveTo>
                  <a:cubicBezTo>
                    <a:pt x="4196" y="126"/>
                    <a:pt x="4241" y="148"/>
                    <a:pt x="4264" y="194"/>
                  </a:cubicBezTo>
                  <a:cubicBezTo>
                    <a:pt x="4298" y="227"/>
                    <a:pt x="4320" y="273"/>
                    <a:pt x="4309" y="318"/>
                  </a:cubicBezTo>
                  <a:lnTo>
                    <a:pt x="3797" y="6207"/>
                  </a:lnTo>
                  <a:cubicBezTo>
                    <a:pt x="3797" y="6287"/>
                    <a:pt x="3820" y="6366"/>
                    <a:pt x="3877" y="6424"/>
                  </a:cubicBezTo>
                  <a:cubicBezTo>
                    <a:pt x="3934" y="6492"/>
                    <a:pt x="4014" y="6526"/>
                    <a:pt x="4105" y="6526"/>
                  </a:cubicBezTo>
                  <a:lnTo>
                    <a:pt x="6776" y="6526"/>
                  </a:lnTo>
                  <a:cubicBezTo>
                    <a:pt x="6879" y="6526"/>
                    <a:pt x="6958" y="6606"/>
                    <a:pt x="6958" y="6707"/>
                  </a:cubicBezTo>
                  <a:cubicBezTo>
                    <a:pt x="6958" y="6810"/>
                    <a:pt x="6879" y="6889"/>
                    <a:pt x="6776" y="6889"/>
                  </a:cubicBezTo>
                  <a:lnTo>
                    <a:pt x="296" y="6889"/>
                  </a:lnTo>
                  <a:cubicBezTo>
                    <a:pt x="250" y="6889"/>
                    <a:pt x="205" y="6867"/>
                    <a:pt x="171" y="6833"/>
                  </a:cubicBezTo>
                  <a:cubicBezTo>
                    <a:pt x="137" y="6798"/>
                    <a:pt x="126" y="6742"/>
                    <a:pt x="126" y="6696"/>
                  </a:cubicBezTo>
                  <a:lnTo>
                    <a:pt x="682" y="296"/>
                  </a:lnTo>
                  <a:cubicBezTo>
                    <a:pt x="694" y="194"/>
                    <a:pt x="773" y="126"/>
                    <a:pt x="876" y="126"/>
                  </a:cubicBezTo>
                  <a:close/>
                  <a:moveTo>
                    <a:pt x="876" y="0"/>
                  </a:moveTo>
                  <a:cubicBezTo>
                    <a:pt x="717" y="0"/>
                    <a:pt x="581" y="126"/>
                    <a:pt x="569" y="285"/>
                  </a:cubicBezTo>
                  <a:lnTo>
                    <a:pt x="0" y="6685"/>
                  </a:lnTo>
                  <a:cubicBezTo>
                    <a:pt x="0" y="6776"/>
                    <a:pt x="23" y="6856"/>
                    <a:pt x="80" y="6912"/>
                  </a:cubicBezTo>
                  <a:cubicBezTo>
                    <a:pt x="137" y="6969"/>
                    <a:pt x="205" y="7015"/>
                    <a:pt x="285" y="7015"/>
                  </a:cubicBezTo>
                  <a:lnTo>
                    <a:pt x="6776" y="7015"/>
                  </a:lnTo>
                  <a:cubicBezTo>
                    <a:pt x="6947" y="7015"/>
                    <a:pt x="7083" y="6878"/>
                    <a:pt x="7083" y="6707"/>
                  </a:cubicBezTo>
                  <a:cubicBezTo>
                    <a:pt x="7083" y="6537"/>
                    <a:pt x="6947" y="6401"/>
                    <a:pt x="6776" y="6401"/>
                  </a:cubicBezTo>
                  <a:lnTo>
                    <a:pt x="4105" y="6401"/>
                  </a:lnTo>
                  <a:cubicBezTo>
                    <a:pt x="4047" y="6401"/>
                    <a:pt x="4002" y="6378"/>
                    <a:pt x="3968" y="6344"/>
                  </a:cubicBezTo>
                  <a:cubicBezTo>
                    <a:pt x="3934" y="6310"/>
                    <a:pt x="3923" y="6264"/>
                    <a:pt x="3923" y="6207"/>
                  </a:cubicBezTo>
                  <a:lnTo>
                    <a:pt x="4434" y="330"/>
                  </a:lnTo>
                  <a:cubicBezTo>
                    <a:pt x="4446" y="250"/>
                    <a:pt x="4411" y="171"/>
                    <a:pt x="4366" y="103"/>
                  </a:cubicBezTo>
                  <a:cubicBezTo>
                    <a:pt x="4309" y="45"/>
                    <a:pt x="4229" y="12"/>
                    <a:pt x="41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7"/>
            <p:cNvSpPr/>
            <p:nvPr/>
          </p:nvSpPr>
          <p:spPr>
            <a:xfrm>
              <a:off x="5495389" y="3666127"/>
              <a:ext cx="231867" cy="435824"/>
            </a:xfrm>
            <a:custGeom>
              <a:avLst/>
              <a:gdLst/>
              <a:ahLst/>
              <a:cxnLst/>
              <a:rect l="l" t="t" r="r" b="b"/>
              <a:pathLst>
                <a:path w="3697" h="6949" extrusionOk="0">
                  <a:moveTo>
                    <a:pt x="809" y="1"/>
                  </a:moveTo>
                  <a:cubicBezTo>
                    <a:pt x="702" y="1"/>
                    <a:pt x="608" y="72"/>
                    <a:pt x="581" y="173"/>
                  </a:cubicBezTo>
                  <a:cubicBezTo>
                    <a:pt x="569" y="207"/>
                    <a:pt x="569" y="241"/>
                    <a:pt x="569" y="276"/>
                  </a:cubicBezTo>
                  <a:lnTo>
                    <a:pt x="13" y="6687"/>
                  </a:lnTo>
                  <a:cubicBezTo>
                    <a:pt x="1" y="6812"/>
                    <a:pt x="104" y="6938"/>
                    <a:pt x="240" y="6949"/>
                  </a:cubicBezTo>
                  <a:lnTo>
                    <a:pt x="3457" y="6949"/>
                  </a:lnTo>
                  <a:cubicBezTo>
                    <a:pt x="3582" y="6938"/>
                    <a:pt x="3684" y="6835"/>
                    <a:pt x="3696" y="6710"/>
                  </a:cubicBezTo>
                  <a:cubicBezTo>
                    <a:pt x="3696" y="6574"/>
                    <a:pt x="3582" y="6460"/>
                    <a:pt x="3446" y="6460"/>
                  </a:cubicBezTo>
                  <a:lnTo>
                    <a:pt x="786" y="6460"/>
                  </a:lnTo>
                  <a:cubicBezTo>
                    <a:pt x="649" y="6460"/>
                    <a:pt x="536" y="6346"/>
                    <a:pt x="536" y="6221"/>
                  </a:cubicBezTo>
                  <a:lnTo>
                    <a:pt x="536" y="6198"/>
                  </a:lnTo>
                  <a:lnTo>
                    <a:pt x="1047" y="321"/>
                  </a:lnTo>
                  <a:cubicBezTo>
                    <a:pt x="1092" y="185"/>
                    <a:pt x="1013" y="48"/>
                    <a:pt x="888" y="14"/>
                  </a:cubicBezTo>
                  <a:cubicBezTo>
                    <a:pt x="861" y="5"/>
                    <a:pt x="83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7"/>
            <p:cNvSpPr/>
            <p:nvPr/>
          </p:nvSpPr>
          <p:spPr>
            <a:xfrm>
              <a:off x="5491877" y="3661925"/>
              <a:ext cx="238891" cy="443601"/>
            </a:xfrm>
            <a:custGeom>
              <a:avLst/>
              <a:gdLst/>
              <a:ahLst/>
              <a:cxnLst/>
              <a:rect l="l" t="t" r="r" b="b"/>
              <a:pathLst>
                <a:path w="3809" h="7073" extrusionOk="0">
                  <a:moveTo>
                    <a:pt x="875" y="126"/>
                  </a:moveTo>
                  <a:cubicBezTo>
                    <a:pt x="887" y="126"/>
                    <a:pt x="910" y="126"/>
                    <a:pt x="921" y="138"/>
                  </a:cubicBezTo>
                  <a:cubicBezTo>
                    <a:pt x="1024" y="161"/>
                    <a:pt x="1080" y="263"/>
                    <a:pt x="1046" y="365"/>
                  </a:cubicBezTo>
                  <a:lnTo>
                    <a:pt x="1046" y="376"/>
                  </a:lnTo>
                  <a:lnTo>
                    <a:pt x="523" y="6265"/>
                  </a:lnTo>
                  <a:lnTo>
                    <a:pt x="523" y="6288"/>
                  </a:lnTo>
                  <a:cubicBezTo>
                    <a:pt x="523" y="6368"/>
                    <a:pt x="557" y="6447"/>
                    <a:pt x="614" y="6504"/>
                  </a:cubicBezTo>
                  <a:cubicBezTo>
                    <a:pt x="671" y="6561"/>
                    <a:pt x="751" y="6595"/>
                    <a:pt x="830" y="6595"/>
                  </a:cubicBezTo>
                  <a:lnTo>
                    <a:pt x="3502" y="6595"/>
                  </a:lnTo>
                  <a:cubicBezTo>
                    <a:pt x="3604" y="6595"/>
                    <a:pt x="3684" y="6674"/>
                    <a:pt x="3684" y="6777"/>
                  </a:cubicBezTo>
                  <a:cubicBezTo>
                    <a:pt x="3684" y="6868"/>
                    <a:pt x="3604" y="6947"/>
                    <a:pt x="3513" y="6947"/>
                  </a:cubicBezTo>
                  <a:lnTo>
                    <a:pt x="296" y="6947"/>
                  </a:lnTo>
                  <a:cubicBezTo>
                    <a:pt x="251" y="6947"/>
                    <a:pt x="205" y="6925"/>
                    <a:pt x="171" y="6891"/>
                  </a:cubicBezTo>
                  <a:cubicBezTo>
                    <a:pt x="137" y="6845"/>
                    <a:pt x="125" y="6800"/>
                    <a:pt x="125" y="6754"/>
                  </a:cubicBezTo>
                  <a:lnTo>
                    <a:pt x="683" y="343"/>
                  </a:lnTo>
                  <a:lnTo>
                    <a:pt x="683" y="331"/>
                  </a:lnTo>
                  <a:cubicBezTo>
                    <a:pt x="683" y="308"/>
                    <a:pt x="683" y="285"/>
                    <a:pt x="694" y="263"/>
                  </a:cubicBezTo>
                  <a:cubicBezTo>
                    <a:pt x="716" y="184"/>
                    <a:pt x="796" y="126"/>
                    <a:pt x="875" y="126"/>
                  </a:cubicBezTo>
                  <a:close/>
                  <a:moveTo>
                    <a:pt x="872" y="1"/>
                  </a:moveTo>
                  <a:cubicBezTo>
                    <a:pt x="741" y="1"/>
                    <a:pt x="617" y="86"/>
                    <a:pt x="580" y="217"/>
                  </a:cubicBezTo>
                  <a:cubicBezTo>
                    <a:pt x="569" y="263"/>
                    <a:pt x="557" y="297"/>
                    <a:pt x="569" y="343"/>
                  </a:cubicBezTo>
                  <a:lnTo>
                    <a:pt x="1" y="6743"/>
                  </a:lnTo>
                  <a:cubicBezTo>
                    <a:pt x="1" y="6823"/>
                    <a:pt x="23" y="6902"/>
                    <a:pt x="80" y="6970"/>
                  </a:cubicBezTo>
                  <a:cubicBezTo>
                    <a:pt x="137" y="7027"/>
                    <a:pt x="205" y="7073"/>
                    <a:pt x="284" y="7073"/>
                  </a:cubicBezTo>
                  <a:lnTo>
                    <a:pt x="3513" y="7073"/>
                  </a:lnTo>
                  <a:cubicBezTo>
                    <a:pt x="3672" y="7073"/>
                    <a:pt x="3808" y="6936"/>
                    <a:pt x="3808" y="6777"/>
                  </a:cubicBezTo>
                  <a:cubicBezTo>
                    <a:pt x="3808" y="6606"/>
                    <a:pt x="3672" y="6470"/>
                    <a:pt x="3502" y="6470"/>
                  </a:cubicBezTo>
                  <a:lnTo>
                    <a:pt x="830" y="6470"/>
                  </a:lnTo>
                  <a:cubicBezTo>
                    <a:pt x="784" y="6470"/>
                    <a:pt x="739" y="6447"/>
                    <a:pt x="705" y="6413"/>
                  </a:cubicBezTo>
                  <a:cubicBezTo>
                    <a:pt x="671" y="6379"/>
                    <a:pt x="648" y="6333"/>
                    <a:pt x="648" y="6288"/>
                  </a:cubicBezTo>
                  <a:lnTo>
                    <a:pt x="1171" y="399"/>
                  </a:lnTo>
                  <a:cubicBezTo>
                    <a:pt x="1216" y="229"/>
                    <a:pt x="1115" y="70"/>
                    <a:pt x="955" y="13"/>
                  </a:cubicBezTo>
                  <a:cubicBezTo>
                    <a:pt x="928" y="5"/>
                    <a:pt x="900" y="1"/>
                    <a:pt x="8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7"/>
            <p:cNvSpPr/>
            <p:nvPr/>
          </p:nvSpPr>
          <p:spPr>
            <a:xfrm>
              <a:off x="4793830" y="4097623"/>
              <a:ext cx="2906266" cy="7902"/>
            </a:xfrm>
            <a:custGeom>
              <a:avLst/>
              <a:gdLst/>
              <a:ahLst/>
              <a:cxnLst/>
              <a:rect l="l" t="t" r="r" b="b"/>
              <a:pathLst>
                <a:path w="46339" h="126" extrusionOk="0">
                  <a:moveTo>
                    <a:pt x="69" y="0"/>
                  </a:moveTo>
                  <a:cubicBezTo>
                    <a:pt x="35" y="0"/>
                    <a:pt x="0" y="35"/>
                    <a:pt x="0" y="69"/>
                  </a:cubicBezTo>
                  <a:cubicBezTo>
                    <a:pt x="0" y="103"/>
                    <a:pt x="35" y="126"/>
                    <a:pt x="69" y="126"/>
                  </a:cubicBezTo>
                  <a:lnTo>
                    <a:pt x="46270" y="126"/>
                  </a:lnTo>
                  <a:cubicBezTo>
                    <a:pt x="46304" y="126"/>
                    <a:pt x="46338" y="103"/>
                    <a:pt x="46338" y="69"/>
                  </a:cubicBezTo>
                  <a:cubicBezTo>
                    <a:pt x="46338" y="35"/>
                    <a:pt x="46304" y="0"/>
                    <a:pt x="462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251"/>
        <p:cNvGrpSpPr/>
        <p:nvPr/>
      </p:nvGrpSpPr>
      <p:grpSpPr>
        <a:xfrm>
          <a:off x="0" y="0"/>
          <a:ext cx="0" cy="0"/>
          <a:chOff x="0" y="0"/>
          <a:chExt cx="0" cy="0"/>
        </a:xfrm>
      </p:grpSpPr>
      <p:sp>
        <p:nvSpPr>
          <p:cNvPr id="3252" name="Google Shape;3252;p59"/>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Alternative Resources</a:t>
            </a:r>
            <a:endParaRPr/>
          </a:p>
        </p:txBody>
      </p:sp>
      <p:grpSp>
        <p:nvGrpSpPr>
          <p:cNvPr id="3253" name="Google Shape;3253;p59"/>
          <p:cNvGrpSpPr/>
          <p:nvPr/>
        </p:nvGrpSpPr>
        <p:grpSpPr>
          <a:xfrm>
            <a:off x="1026579" y="1237024"/>
            <a:ext cx="1414070" cy="1317831"/>
            <a:chOff x="1114125" y="1460375"/>
            <a:chExt cx="1192000" cy="1110875"/>
          </a:xfrm>
        </p:grpSpPr>
        <p:sp>
          <p:nvSpPr>
            <p:cNvPr id="3254" name="Google Shape;3254;p59"/>
            <p:cNvSpPr/>
            <p:nvPr/>
          </p:nvSpPr>
          <p:spPr>
            <a:xfrm>
              <a:off x="1143675" y="1460375"/>
              <a:ext cx="1149650" cy="1028075"/>
            </a:xfrm>
            <a:custGeom>
              <a:avLst/>
              <a:gdLst/>
              <a:ahLst/>
              <a:cxnLst/>
              <a:rect l="l" t="t" r="r" b="b"/>
              <a:pathLst>
                <a:path w="45986" h="41123" extrusionOk="0">
                  <a:moveTo>
                    <a:pt x="22121" y="1"/>
                  </a:moveTo>
                  <a:cubicBezTo>
                    <a:pt x="18329" y="1"/>
                    <a:pt x="14532" y="591"/>
                    <a:pt x="11051" y="2405"/>
                  </a:cubicBezTo>
                  <a:cubicBezTo>
                    <a:pt x="3707" y="6236"/>
                    <a:pt x="1842" y="14126"/>
                    <a:pt x="1842" y="14126"/>
                  </a:cubicBezTo>
                  <a:cubicBezTo>
                    <a:pt x="1842" y="14126"/>
                    <a:pt x="1" y="20674"/>
                    <a:pt x="3490" y="29484"/>
                  </a:cubicBezTo>
                  <a:cubicBezTo>
                    <a:pt x="6295" y="36532"/>
                    <a:pt x="12680" y="41122"/>
                    <a:pt x="18750" y="41122"/>
                  </a:cubicBezTo>
                  <a:cubicBezTo>
                    <a:pt x="20259" y="41122"/>
                    <a:pt x="21748" y="40839"/>
                    <a:pt x="23158" y="40239"/>
                  </a:cubicBezTo>
                  <a:cubicBezTo>
                    <a:pt x="30241" y="37215"/>
                    <a:pt x="30468" y="34771"/>
                    <a:pt x="34867" y="28211"/>
                  </a:cubicBezTo>
                  <a:cubicBezTo>
                    <a:pt x="39255" y="21640"/>
                    <a:pt x="45020" y="21015"/>
                    <a:pt x="45497" y="14467"/>
                  </a:cubicBezTo>
                  <a:cubicBezTo>
                    <a:pt x="45985" y="7919"/>
                    <a:pt x="41450" y="2462"/>
                    <a:pt x="34311" y="1325"/>
                  </a:cubicBezTo>
                  <a:cubicBezTo>
                    <a:pt x="30550" y="732"/>
                    <a:pt x="26339" y="1"/>
                    <a:pt x="2212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9"/>
            <p:cNvSpPr/>
            <p:nvPr/>
          </p:nvSpPr>
          <p:spPr>
            <a:xfrm>
              <a:off x="1911050" y="1621950"/>
              <a:ext cx="203800" cy="272875"/>
            </a:xfrm>
            <a:custGeom>
              <a:avLst/>
              <a:gdLst/>
              <a:ahLst/>
              <a:cxnLst/>
              <a:rect l="l" t="t" r="r" b="b"/>
              <a:pathLst>
                <a:path w="8152" h="10915" extrusionOk="0">
                  <a:moveTo>
                    <a:pt x="8060" y="91"/>
                  </a:moveTo>
                  <a:lnTo>
                    <a:pt x="8060" y="10823"/>
                  </a:lnTo>
                  <a:lnTo>
                    <a:pt x="91" y="10823"/>
                  </a:lnTo>
                  <a:lnTo>
                    <a:pt x="91" y="91"/>
                  </a:lnTo>
                  <a:close/>
                  <a:moveTo>
                    <a:pt x="46" y="1"/>
                  </a:moveTo>
                  <a:cubicBezTo>
                    <a:pt x="23" y="1"/>
                    <a:pt x="0" y="23"/>
                    <a:pt x="0" y="46"/>
                  </a:cubicBezTo>
                  <a:lnTo>
                    <a:pt x="0" y="10869"/>
                  </a:lnTo>
                  <a:cubicBezTo>
                    <a:pt x="0" y="10892"/>
                    <a:pt x="23" y="10914"/>
                    <a:pt x="46" y="10914"/>
                  </a:cubicBezTo>
                  <a:lnTo>
                    <a:pt x="8106" y="10914"/>
                  </a:lnTo>
                  <a:cubicBezTo>
                    <a:pt x="8128" y="10914"/>
                    <a:pt x="8151" y="10892"/>
                    <a:pt x="8151" y="10869"/>
                  </a:cubicBezTo>
                  <a:lnTo>
                    <a:pt x="8151" y="46"/>
                  </a:lnTo>
                  <a:cubicBezTo>
                    <a:pt x="8151" y="23"/>
                    <a:pt x="8128" y="1"/>
                    <a:pt x="81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9"/>
            <p:cNvSpPr/>
            <p:nvPr/>
          </p:nvSpPr>
          <p:spPr>
            <a:xfrm>
              <a:off x="1930375" y="1647800"/>
              <a:ext cx="165150" cy="221150"/>
            </a:xfrm>
            <a:custGeom>
              <a:avLst/>
              <a:gdLst/>
              <a:ahLst/>
              <a:cxnLst/>
              <a:rect l="l" t="t" r="r" b="b"/>
              <a:pathLst>
                <a:path w="6606" h="8846" extrusionOk="0">
                  <a:moveTo>
                    <a:pt x="6514" y="92"/>
                  </a:moveTo>
                  <a:lnTo>
                    <a:pt x="6514" y="8754"/>
                  </a:lnTo>
                  <a:lnTo>
                    <a:pt x="91" y="8754"/>
                  </a:lnTo>
                  <a:lnTo>
                    <a:pt x="91" y="92"/>
                  </a:lnTo>
                  <a:close/>
                  <a:moveTo>
                    <a:pt x="46" y="1"/>
                  </a:moveTo>
                  <a:cubicBezTo>
                    <a:pt x="23" y="1"/>
                    <a:pt x="0" y="23"/>
                    <a:pt x="0" y="46"/>
                  </a:cubicBezTo>
                  <a:lnTo>
                    <a:pt x="0" y="8800"/>
                  </a:lnTo>
                  <a:cubicBezTo>
                    <a:pt x="0" y="8823"/>
                    <a:pt x="23" y="8845"/>
                    <a:pt x="46" y="8845"/>
                  </a:cubicBezTo>
                  <a:lnTo>
                    <a:pt x="6560" y="8845"/>
                  </a:lnTo>
                  <a:cubicBezTo>
                    <a:pt x="6582" y="8845"/>
                    <a:pt x="6605" y="8823"/>
                    <a:pt x="6605" y="8800"/>
                  </a:cubicBezTo>
                  <a:lnTo>
                    <a:pt x="6605" y="46"/>
                  </a:lnTo>
                  <a:cubicBezTo>
                    <a:pt x="6605" y="23"/>
                    <a:pt x="6582" y="1"/>
                    <a:pt x="65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9"/>
            <p:cNvSpPr/>
            <p:nvPr/>
          </p:nvSpPr>
          <p:spPr>
            <a:xfrm>
              <a:off x="1139700" y="1546625"/>
              <a:ext cx="271725" cy="621600"/>
            </a:xfrm>
            <a:custGeom>
              <a:avLst/>
              <a:gdLst/>
              <a:ahLst/>
              <a:cxnLst/>
              <a:rect l="l" t="t" r="r" b="b"/>
              <a:pathLst>
                <a:path w="10869" h="24864" extrusionOk="0">
                  <a:moveTo>
                    <a:pt x="5435" y="103"/>
                  </a:moveTo>
                  <a:cubicBezTo>
                    <a:pt x="8379" y="103"/>
                    <a:pt x="10766" y="2491"/>
                    <a:pt x="10766" y="5435"/>
                  </a:cubicBezTo>
                  <a:lnTo>
                    <a:pt x="10766" y="24761"/>
                  </a:lnTo>
                  <a:lnTo>
                    <a:pt x="91" y="24761"/>
                  </a:lnTo>
                  <a:lnTo>
                    <a:pt x="91" y="5435"/>
                  </a:lnTo>
                  <a:cubicBezTo>
                    <a:pt x="91" y="2491"/>
                    <a:pt x="2490" y="103"/>
                    <a:pt x="5435" y="103"/>
                  </a:cubicBezTo>
                  <a:close/>
                  <a:moveTo>
                    <a:pt x="5435" y="0"/>
                  </a:moveTo>
                  <a:cubicBezTo>
                    <a:pt x="2433" y="0"/>
                    <a:pt x="0" y="2445"/>
                    <a:pt x="0" y="5435"/>
                  </a:cubicBezTo>
                  <a:lnTo>
                    <a:pt x="0" y="24818"/>
                  </a:lnTo>
                  <a:cubicBezTo>
                    <a:pt x="0" y="24841"/>
                    <a:pt x="23" y="24864"/>
                    <a:pt x="46" y="24864"/>
                  </a:cubicBezTo>
                  <a:lnTo>
                    <a:pt x="10823" y="24864"/>
                  </a:lnTo>
                  <a:cubicBezTo>
                    <a:pt x="10846" y="24864"/>
                    <a:pt x="10869" y="24841"/>
                    <a:pt x="10869" y="24818"/>
                  </a:cubicBezTo>
                  <a:lnTo>
                    <a:pt x="10869" y="24806"/>
                  </a:lnTo>
                  <a:lnTo>
                    <a:pt x="10869" y="5435"/>
                  </a:lnTo>
                  <a:cubicBezTo>
                    <a:pt x="10869" y="2445"/>
                    <a:pt x="8424" y="0"/>
                    <a:pt x="54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9"/>
            <p:cNvSpPr/>
            <p:nvPr/>
          </p:nvSpPr>
          <p:spPr>
            <a:xfrm>
              <a:off x="1170100" y="1581600"/>
              <a:ext cx="210900" cy="585200"/>
            </a:xfrm>
            <a:custGeom>
              <a:avLst/>
              <a:gdLst/>
              <a:ahLst/>
              <a:cxnLst/>
              <a:rect l="l" t="t" r="r" b="b"/>
              <a:pathLst>
                <a:path w="8436" h="23408" extrusionOk="0">
                  <a:moveTo>
                    <a:pt x="4219" y="0"/>
                  </a:moveTo>
                  <a:cubicBezTo>
                    <a:pt x="1899" y="0"/>
                    <a:pt x="0" y="1887"/>
                    <a:pt x="0" y="4217"/>
                  </a:cubicBezTo>
                  <a:lnTo>
                    <a:pt x="0" y="23351"/>
                  </a:lnTo>
                  <a:cubicBezTo>
                    <a:pt x="0" y="23385"/>
                    <a:pt x="23" y="23407"/>
                    <a:pt x="58" y="23407"/>
                  </a:cubicBezTo>
                  <a:cubicBezTo>
                    <a:pt x="80" y="23407"/>
                    <a:pt x="103" y="23385"/>
                    <a:pt x="103" y="23351"/>
                  </a:cubicBezTo>
                  <a:lnTo>
                    <a:pt x="103" y="4217"/>
                  </a:lnTo>
                  <a:cubicBezTo>
                    <a:pt x="103" y="1944"/>
                    <a:pt x="1945" y="91"/>
                    <a:pt x="4219" y="91"/>
                  </a:cubicBezTo>
                  <a:cubicBezTo>
                    <a:pt x="6492" y="91"/>
                    <a:pt x="8334" y="1944"/>
                    <a:pt x="8334" y="4217"/>
                  </a:cubicBezTo>
                  <a:lnTo>
                    <a:pt x="8334" y="23351"/>
                  </a:lnTo>
                  <a:cubicBezTo>
                    <a:pt x="8334" y="23385"/>
                    <a:pt x="8357" y="23407"/>
                    <a:pt x="8390" y="23407"/>
                  </a:cubicBezTo>
                  <a:cubicBezTo>
                    <a:pt x="8413" y="23407"/>
                    <a:pt x="8436" y="23385"/>
                    <a:pt x="8436" y="23351"/>
                  </a:cubicBezTo>
                  <a:lnTo>
                    <a:pt x="8436" y="4217"/>
                  </a:lnTo>
                  <a:cubicBezTo>
                    <a:pt x="8436" y="1887"/>
                    <a:pt x="6549" y="0"/>
                    <a:pt x="42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9"/>
            <p:cNvSpPr/>
            <p:nvPr/>
          </p:nvSpPr>
          <p:spPr>
            <a:xfrm>
              <a:off x="1274125" y="1546625"/>
              <a:ext cx="2600" cy="620750"/>
            </a:xfrm>
            <a:custGeom>
              <a:avLst/>
              <a:gdLst/>
              <a:ahLst/>
              <a:cxnLst/>
              <a:rect l="l" t="t" r="r" b="b"/>
              <a:pathLst>
                <a:path w="104" h="24830" extrusionOk="0">
                  <a:moveTo>
                    <a:pt x="58" y="0"/>
                  </a:moveTo>
                  <a:cubicBezTo>
                    <a:pt x="23" y="0"/>
                    <a:pt x="0" y="23"/>
                    <a:pt x="0" y="58"/>
                  </a:cubicBezTo>
                  <a:lnTo>
                    <a:pt x="0" y="24784"/>
                  </a:lnTo>
                  <a:cubicBezTo>
                    <a:pt x="0" y="24806"/>
                    <a:pt x="23" y="24829"/>
                    <a:pt x="58" y="24829"/>
                  </a:cubicBezTo>
                  <a:cubicBezTo>
                    <a:pt x="80" y="24829"/>
                    <a:pt x="103" y="24806"/>
                    <a:pt x="103" y="24784"/>
                  </a:cubicBezTo>
                  <a:lnTo>
                    <a:pt x="103" y="58"/>
                  </a:lnTo>
                  <a:cubicBezTo>
                    <a:pt x="103" y="23"/>
                    <a:pt x="80" y="0"/>
                    <a:pt x="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9"/>
            <p:cNvSpPr/>
            <p:nvPr/>
          </p:nvSpPr>
          <p:spPr>
            <a:xfrm>
              <a:off x="1141400" y="1665725"/>
              <a:ext cx="268600" cy="2575"/>
            </a:xfrm>
            <a:custGeom>
              <a:avLst/>
              <a:gdLst/>
              <a:ahLst/>
              <a:cxnLst/>
              <a:rect l="l" t="t" r="r" b="b"/>
              <a:pathLst>
                <a:path w="10744" h="103" extrusionOk="0">
                  <a:moveTo>
                    <a:pt x="46" y="0"/>
                  </a:moveTo>
                  <a:cubicBezTo>
                    <a:pt x="23" y="0"/>
                    <a:pt x="1" y="23"/>
                    <a:pt x="1" y="57"/>
                  </a:cubicBezTo>
                  <a:cubicBezTo>
                    <a:pt x="1" y="79"/>
                    <a:pt x="23" y="102"/>
                    <a:pt x="46" y="102"/>
                  </a:cubicBezTo>
                  <a:lnTo>
                    <a:pt x="10687" y="102"/>
                  </a:lnTo>
                  <a:cubicBezTo>
                    <a:pt x="10721" y="102"/>
                    <a:pt x="10743" y="79"/>
                    <a:pt x="10743" y="57"/>
                  </a:cubicBezTo>
                  <a:cubicBezTo>
                    <a:pt x="10743" y="23"/>
                    <a:pt x="10721" y="0"/>
                    <a:pt x="106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9"/>
            <p:cNvSpPr/>
            <p:nvPr/>
          </p:nvSpPr>
          <p:spPr>
            <a:xfrm>
              <a:off x="1141400" y="1749850"/>
              <a:ext cx="268600" cy="2300"/>
            </a:xfrm>
            <a:custGeom>
              <a:avLst/>
              <a:gdLst/>
              <a:ahLst/>
              <a:cxnLst/>
              <a:rect l="l" t="t" r="r" b="b"/>
              <a:pathLst>
                <a:path w="10744" h="92" extrusionOk="0">
                  <a:moveTo>
                    <a:pt x="46" y="0"/>
                  </a:moveTo>
                  <a:cubicBezTo>
                    <a:pt x="23" y="0"/>
                    <a:pt x="1" y="23"/>
                    <a:pt x="1" y="46"/>
                  </a:cubicBezTo>
                  <a:cubicBezTo>
                    <a:pt x="1" y="69"/>
                    <a:pt x="23" y="91"/>
                    <a:pt x="46" y="91"/>
                  </a:cubicBezTo>
                  <a:lnTo>
                    <a:pt x="10687" y="91"/>
                  </a:lnTo>
                  <a:cubicBezTo>
                    <a:pt x="10721" y="91"/>
                    <a:pt x="10743" y="69"/>
                    <a:pt x="10743" y="46"/>
                  </a:cubicBezTo>
                  <a:cubicBezTo>
                    <a:pt x="10743" y="23"/>
                    <a:pt x="10721" y="0"/>
                    <a:pt x="106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9"/>
            <p:cNvSpPr/>
            <p:nvPr/>
          </p:nvSpPr>
          <p:spPr>
            <a:xfrm>
              <a:off x="1141400" y="1833675"/>
              <a:ext cx="268600" cy="2600"/>
            </a:xfrm>
            <a:custGeom>
              <a:avLst/>
              <a:gdLst/>
              <a:ahLst/>
              <a:cxnLst/>
              <a:rect l="l" t="t" r="r" b="b"/>
              <a:pathLst>
                <a:path w="10744" h="104" extrusionOk="0">
                  <a:moveTo>
                    <a:pt x="46" y="1"/>
                  </a:moveTo>
                  <a:cubicBezTo>
                    <a:pt x="23" y="1"/>
                    <a:pt x="1" y="23"/>
                    <a:pt x="1" y="58"/>
                  </a:cubicBezTo>
                  <a:cubicBezTo>
                    <a:pt x="1" y="81"/>
                    <a:pt x="23" y="103"/>
                    <a:pt x="46" y="103"/>
                  </a:cubicBezTo>
                  <a:lnTo>
                    <a:pt x="10687" y="103"/>
                  </a:lnTo>
                  <a:cubicBezTo>
                    <a:pt x="10721" y="103"/>
                    <a:pt x="10743" y="81"/>
                    <a:pt x="10743" y="58"/>
                  </a:cubicBezTo>
                  <a:cubicBezTo>
                    <a:pt x="10743" y="23"/>
                    <a:pt x="10721" y="1"/>
                    <a:pt x="106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9"/>
            <p:cNvSpPr/>
            <p:nvPr/>
          </p:nvSpPr>
          <p:spPr>
            <a:xfrm>
              <a:off x="1141400" y="1917800"/>
              <a:ext cx="268600" cy="2300"/>
            </a:xfrm>
            <a:custGeom>
              <a:avLst/>
              <a:gdLst/>
              <a:ahLst/>
              <a:cxnLst/>
              <a:rect l="l" t="t" r="r" b="b"/>
              <a:pathLst>
                <a:path w="10744" h="92" extrusionOk="0">
                  <a:moveTo>
                    <a:pt x="46" y="1"/>
                  </a:moveTo>
                  <a:cubicBezTo>
                    <a:pt x="23" y="1"/>
                    <a:pt x="1" y="23"/>
                    <a:pt x="1" y="46"/>
                  </a:cubicBezTo>
                  <a:cubicBezTo>
                    <a:pt x="1" y="69"/>
                    <a:pt x="23" y="92"/>
                    <a:pt x="46" y="92"/>
                  </a:cubicBezTo>
                  <a:lnTo>
                    <a:pt x="10687" y="92"/>
                  </a:lnTo>
                  <a:cubicBezTo>
                    <a:pt x="10721" y="92"/>
                    <a:pt x="10743" y="69"/>
                    <a:pt x="10743" y="46"/>
                  </a:cubicBezTo>
                  <a:cubicBezTo>
                    <a:pt x="10743" y="23"/>
                    <a:pt x="10721" y="1"/>
                    <a:pt x="106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9"/>
            <p:cNvSpPr/>
            <p:nvPr/>
          </p:nvSpPr>
          <p:spPr>
            <a:xfrm>
              <a:off x="1141400" y="2001650"/>
              <a:ext cx="268600" cy="2575"/>
            </a:xfrm>
            <a:custGeom>
              <a:avLst/>
              <a:gdLst/>
              <a:ahLst/>
              <a:cxnLst/>
              <a:rect l="l" t="t" r="r" b="b"/>
              <a:pathLst>
                <a:path w="10744" h="103" extrusionOk="0">
                  <a:moveTo>
                    <a:pt x="46" y="1"/>
                  </a:moveTo>
                  <a:cubicBezTo>
                    <a:pt x="23" y="1"/>
                    <a:pt x="1" y="24"/>
                    <a:pt x="1" y="57"/>
                  </a:cubicBezTo>
                  <a:cubicBezTo>
                    <a:pt x="1" y="80"/>
                    <a:pt x="23" y="103"/>
                    <a:pt x="46" y="103"/>
                  </a:cubicBezTo>
                  <a:lnTo>
                    <a:pt x="10687" y="103"/>
                  </a:lnTo>
                  <a:cubicBezTo>
                    <a:pt x="10721" y="103"/>
                    <a:pt x="10743" y="80"/>
                    <a:pt x="10743" y="57"/>
                  </a:cubicBezTo>
                  <a:cubicBezTo>
                    <a:pt x="10743" y="24"/>
                    <a:pt x="10721" y="1"/>
                    <a:pt x="106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9"/>
            <p:cNvSpPr/>
            <p:nvPr/>
          </p:nvSpPr>
          <p:spPr>
            <a:xfrm>
              <a:off x="1141400" y="2085775"/>
              <a:ext cx="268600" cy="2300"/>
            </a:xfrm>
            <a:custGeom>
              <a:avLst/>
              <a:gdLst/>
              <a:ahLst/>
              <a:cxnLst/>
              <a:rect l="l" t="t" r="r" b="b"/>
              <a:pathLst>
                <a:path w="10744" h="92" extrusionOk="0">
                  <a:moveTo>
                    <a:pt x="46" y="1"/>
                  </a:moveTo>
                  <a:cubicBezTo>
                    <a:pt x="23" y="1"/>
                    <a:pt x="1" y="24"/>
                    <a:pt x="1" y="46"/>
                  </a:cubicBezTo>
                  <a:cubicBezTo>
                    <a:pt x="1" y="69"/>
                    <a:pt x="23" y="92"/>
                    <a:pt x="46" y="92"/>
                  </a:cubicBezTo>
                  <a:lnTo>
                    <a:pt x="10687" y="92"/>
                  </a:lnTo>
                  <a:cubicBezTo>
                    <a:pt x="10721" y="92"/>
                    <a:pt x="10743" y="69"/>
                    <a:pt x="10743" y="46"/>
                  </a:cubicBezTo>
                  <a:cubicBezTo>
                    <a:pt x="10743" y="24"/>
                    <a:pt x="10721" y="1"/>
                    <a:pt x="106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9"/>
            <p:cNvSpPr/>
            <p:nvPr/>
          </p:nvSpPr>
          <p:spPr>
            <a:xfrm>
              <a:off x="1347750" y="1588775"/>
              <a:ext cx="26725" cy="24375"/>
            </a:xfrm>
            <a:custGeom>
              <a:avLst/>
              <a:gdLst/>
              <a:ahLst/>
              <a:cxnLst/>
              <a:rect l="l" t="t" r="r" b="b"/>
              <a:pathLst>
                <a:path w="1069" h="975" extrusionOk="0">
                  <a:moveTo>
                    <a:pt x="1010" y="1"/>
                  </a:moveTo>
                  <a:cubicBezTo>
                    <a:pt x="999" y="1"/>
                    <a:pt x="987" y="4"/>
                    <a:pt x="978" y="9"/>
                  </a:cubicBezTo>
                  <a:lnTo>
                    <a:pt x="23" y="896"/>
                  </a:lnTo>
                  <a:cubicBezTo>
                    <a:pt x="0" y="906"/>
                    <a:pt x="0" y="941"/>
                    <a:pt x="11" y="964"/>
                  </a:cubicBezTo>
                  <a:cubicBezTo>
                    <a:pt x="23" y="975"/>
                    <a:pt x="34" y="975"/>
                    <a:pt x="46" y="975"/>
                  </a:cubicBezTo>
                  <a:cubicBezTo>
                    <a:pt x="57" y="975"/>
                    <a:pt x="68" y="975"/>
                    <a:pt x="79" y="964"/>
                  </a:cubicBezTo>
                  <a:lnTo>
                    <a:pt x="1046" y="88"/>
                  </a:lnTo>
                  <a:cubicBezTo>
                    <a:pt x="1069" y="65"/>
                    <a:pt x="1069" y="32"/>
                    <a:pt x="1046" y="20"/>
                  </a:cubicBezTo>
                  <a:cubicBezTo>
                    <a:pt x="1039" y="6"/>
                    <a:pt x="1025" y="1"/>
                    <a:pt x="10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9"/>
            <p:cNvSpPr/>
            <p:nvPr/>
          </p:nvSpPr>
          <p:spPr>
            <a:xfrm>
              <a:off x="1177475" y="1588775"/>
              <a:ext cx="26750" cy="24375"/>
            </a:xfrm>
            <a:custGeom>
              <a:avLst/>
              <a:gdLst/>
              <a:ahLst/>
              <a:cxnLst/>
              <a:rect l="l" t="t" r="r" b="b"/>
              <a:pathLst>
                <a:path w="1070" h="975" extrusionOk="0">
                  <a:moveTo>
                    <a:pt x="60" y="1"/>
                  </a:moveTo>
                  <a:cubicBezTo>
                    <a:pt x="45" y="1"/>
                    <a:pt x="31" y="6"/>
                    <a:pt x="24" y="20"/>
                  </a:cubicBezTo>
                  <a:cubicBezTo>
                    <a:pt x="1" y="32"/>
                    <a:pt x="1" y="65"/>
                    <a:pt x="24" y="88"/>
                  </a:cubicBezTo>
                  <a:lnTo>
                    <a:pt x="990" y="964"/>
                  </a:lnTo>
                  <a:cubicBezTo>
                    <a:pt x="1001" y="975"/>
                    <a:pt x="1013" y="975"/>
                    <a:pt x="1024" y="975"/>
                  </a:cubicBezTo>
                  <a:cubicBezTo>
                    <a:pt x="1036" y="975"/>
                    <a:pt x="1047" y="975"/>
                    <a:pt x="1059" y="964"/>
                  </a:cubicBezTo>
                  <a:cubicBezTo>
                    <a:pt x="1070" y="941"/>
                    <a:pt x="1070" y="906"/>
                    <a:pt x="1059" y="896"/>
                  </a:cubicBezTo>
                  <a:lnTo>
                    <a:pt x="92" y="9"/>
                  </a:lnTo>
                  <a:cubicBezTo>
                    <a:pt x="82" y="4"/>
                    <a:pt x="71" y="1"/>
                    <a:pt x="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9"/>
            <p:cNvSpPr/>
            <p:nvPr/>
          </p:nvSpPr>
          <p:spPr>
            <a:xfrm>
              <a:off x="1169825" y="2081800"/>
              <a:ext cx="109725" cy="215975"/>
            </a:xfrm>
            <a:custGeom>
              <a:avLst/>
              <a:gdLst/>
              <a:ahLst/>
              <a:cxnLst/>
              <a:rect l="l" t="t" r="r" b="b"/>
              <a:pathLst>
                <a:path w="4389" h="8639" extrusionOk="0">
                  <a:moveTo>
                    <a:pt x="387" y="1"/>
                  </a:moveTo>
                  <a:lnTo>
                    <a:pt x="387" y="1"/>
                  </a:lnTo>
                  <a:cubicBezTo>
                    <a:pt x="387" y="1"/>
                    <a:pt x="580" y="375"/>
                    <a:pt x="410" y="728"/>
                  </a:cubicBezTo>
                  <a:cubicBezTo>
                    <a:pt x="228" y="1092"/>
                    <a:pt x="0" y="1444"/>
                    <a:pt x="137" y="1615"/>
                  </a:cubicBezTo>
                  <a:cubicBezTo>
                    <a:pt x="273" y="1797"/>
                    <a:pt x="671" y="2024"/>
                    <a:pt x="625" y="2399"/>
                  </a:cubicBezTo>
                  <a:cubicBezTo>
                    <a:pt x="580" y="2775"/>
                    <a:pt x="46" y="3525"/>
                    <a:pt x="375" y="3945"/>
                  </a:cubicBezTo>
                  <a:cubicBezTo>
                    <a:pt x="716" y="4366"/>
                    <a:pt x="1262" y="4343"/>
                    <a:pt x="1285" y="4809"/>
                  </a:cubicBezTo>
                  <a:cubicBezTo>
                    <a:pt x="1307" y="5276"/>
                    <a:pt x="762" y="5650"/>
                    <a:pt x="910" y="6071"/>
                  </a:cubicBezTo>
                  <a:cubicBezTo>
                    <a:pt x="1069" y="6481"/>
                    <a:pt x="1979" y="6583"/>
                    <a:pt x="1979" y="6867"/>
                  </a:cubicBezTo>
                  <a:cubicBezTo>
                    <a:pt x="1979" y="7151"/>
                    <a:pt x="1626" y="7469"/>
                    <a:pt x="1910" y="7777"/>
                  </a:cubicBezTo>
                  <a:cubicBezTo>
                    <a:pt x="2147" y="8033"/>
                    <a:pt x="3163" y="8639"/>
                    <a:pt x="3610" y="8639"/>
                  </a:cubicBezTo>
                  <a:cubicBezTo>
                    <a:pt x="3698" y="8639"/>
                    <a:pt x="3764" y="8615"/>
                    <a:pt x="3798" y="8561"/>
                  </a:cubicBezTo>
                  <a:cubicBezTo>
                    <a:pt x="3990" y="8231"/>
                    <a:pt x="4389" y="7310"/>
                    <a:pt x="4127" y="6003"/>
                  </a:cubicBezTo>
                  <a:cubicBezTo>
                    <a:pt x="4081" y="5787"/>
                    <a:pt x="3775" y="5741"/>
                    <a:pt x="3729" y="5423"/>
                  </a:cubicBezTo>
                  <a:cubicBezTo>
                    <a:pt x="3684" y="5117"/>
                    <a:pt x="3820" y="4559"/>
                    <a:pt x="3593" y="4253"/>
                  </a:cubicBezTo>
                  <a:cubicBezTo>
                    <a:pt x="3376" y="3934"/>
                    <a:pt x="2672" y="3831"/>
                    <a:pt x="2626" y="3593"/>
                  </a:cubicBezTo>
                  <a:cubicBezTo>
                    <a:pt x="2570" y="3343"/>
                    <a:pt x="2888" y="2752"/>
                    <a:pt x="2581" y="2376"/>
                  </a:cubicBezTo>
                  <a:cubicBezTo>
                    <a:pt x="2262" y="2002"/>
                    <a:pt x="1535" y="1820"/>
                    <a:pt x="1535" y="1580"/>
                  </a:cubicBezTo>
                  <a:cubicBezTo>
                    <a:pt x="1535" y="1330"/>
                    <a:pt x="1751" y="1024"/>
                    <a:pt x="1444" y="694"/>
                  </a:cubicBezTo>
                  <a:cubicBezTo>
                    <a:pt x="1137" y="353"/>
                    <a:pt x="387" y="1"/>
                    <a:pt x="3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9"/>
            <p:cNvSpPr/>
            <p:nvPr/>
          </p:nvSpPr>
          <p:spPr>
            <a:xfrm>
              <a:off x="1259350" y="2292700"/>
              <a:ext cx="17625" cy="248975"/>
            </a:xfrm>
            <a:custGeom>
              <a:avLst/>
              <a:gdLst/>
              <a:ahLst/>
              <a:cxnLst/>
              <a:rect l="l" t="t" r="r" b="b"/>
              <a:pathLst>
                <a:path w="705" h="9959" extrusionOk="0">
                  <a:moveTo>
                    <a:pt x="46" y="0"/>
                  </a:moveTo>
                  <a:cubicBezTo>
                    <a:pt x="12" y="11"/>
                    <a:pt x="0" y="34"/>
                    <a:pt x="12" y="68"/>
                  </a:cubicBezTo>
                  <a:cubicBezTo>
                    <a:pt x="148" y="500"/>
                    <a:pt x="262" y="943"/>
                    <a:pt x="330" y="1398"/>
                  </a:cubicBezTo>
                  <a:cubicBezTo>
                    <a:pt x="512" y="2489"/>
                    <a:pt x="603" y="9845"/>
                    <a:pt x="603" y="9913"/>
                  </a:cubicBezTo>
                  <a:cubicBezTo>
                    <a:pt x="603" y="9947"/>
                    <a:pt x="626" y="9959"/>
                    <a:pt x="659" y="9959"/>
                  </a:cubicBezTo>
                  <a:cubicBezTo>
                    <a:pt x="682" y="9959"/>
                    <a:pt x="705" y="9947"/>
                    <a:pt x="705" y="9913"/>
                  </a:cubicBezTo>
                  <a:cubicBezTo>
                    <a:pt x="705" y="9845"/>
                    <a:pt x="603" y="2478"/>
                    <a:pt x="432" y="1387"/>
                  </a:cubicBezTo>
                  <a:cubicBezTo>
                    <a:pt x="353" y="932"/>
                    <a:pt x="250" y="478"/>
                    <a:pt x="103" y="34"/>
                  </a:cubicBezTo>
                  <a:cubicBezTo>
                    <a:pt x="91" y="11"/>
                    <a:pt x="68"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9"/>
            <p:cNvSpPr/>
            <p:nvPr/>
          </p:nvSpPr>
          <p:spPr>
            <a:xfrm>
              <a:off x="1204500" y="2145925"/>
              <a:ext cx="57700" cy="149325"/>
            </a:xfrm>
            <a:custGeom>
              <a:avLst/>
              <a:gdLst/>
              <a:ahLst/>
              <a:cxnLst/>
              <a:rect l="l" t="t" r="r" b="b"/>
              <a:pathLst>
                <a:path w="2308" h="5973" extrusionOk="0">
                  <a:moveTo>
                    <a:pt x="63" y="1"/>
                  </a:moveTo>
                  <a:cubicBezTo>
                    <a:pt x="57" y="1"/>
                    <a:pt x="52" y="2"/>
                    <a:pt x="46" y="5"/>
                  </a:cubicBezTo>
                  <a:cubicBezTo>
                    <a:pt x="11" y="16"/>
                    <a:pt x="0" y="39"/>
                    <a:pt x="11" y="61"/>
                  </a:cubicBezTo>
                  <a:cubicBezTo>
                    <a:pt x="296" y="925"/>
                    <a:pt x="705" y="1971"/>
                    <a:pt x="1080" y="2881"/>
                  </a:cubicBezTo>
                  <a:cubicBezTo>
                    <a:pt x="1296" y="3438"/>
                    <a:pt x="1489" y="3916"/>
                    <a:pt x="1615" y="4257"/>
                  </a:cubicBezTo>
                  <a:cubicBezTo>
                    <a:pt x="1683" y="4461"/>
                    <a:pt x="1751" y="4654"/>
                    <a:pt x="1819" y="4836"/>
                  </a:cubicBezTo>
                  <a:cubicBezTo>
                    <a:pt x="1967" y="5212"/>
                    <a:pt x="2092" y="5576"/>
                    <a:pt x="2206" y="5939"/>
                  </a:cubicBezTo>
                  <a:cubicBezTo>
                    <a:pt x="2217" y="5950"/>
                    <a:pt x="2240" y="5973"/>
                    <a:pt x="2251" y="5973"/>
                  </a:cubicBezTo>
                  <a:cubicBezTo>
                    <a:pt x="2262" y="5973"/>
                    <a:pt x="2262" y="5973"/>
                    <a:pt x="2274" y="5962"/>
                  </a:cubicBezTo>
                  <a:cubicBezTo>
                    <a:pt x="2297" y="5962"/>
                    <a:pt x="2308" y="5928"/>
                    <a:pt x="2297" y="5905"/>
                  </a:cubicBezTo>
                  <a:cubicBezTo>
                    <a:pt x="2183" y="5541"/>
                    <a:pt x="2058" y="5177"/>
                    <a:pt x="1910" y="4802"/>
                  </a:cubicBezTo>
                  <a:cubicBezTo>
                    <a:pt x="1842" y="4621"/>
                    <a:pt x="1774" y="4427"/>
                    <a:pt x="1706" y="4222"/>
                  </a:cubicBezTo>
                  <a:cubicBezTo>
                    <a:pt x="1580" y="3881"/>
                    <a:pt x="1387" y="3404"/>
                    <a:pt x="1160" y="2847"/>
                  </a:cubicBezTo>
                  <a:cubicBezTo>
                    <a:pt x="796" y="1938"/>
                    <a:pt x="387" y="892"/>
                    <a:pt x="102" y="39"/>
                  </a:cubicBezTo>
                  <a:cubicBezTo>
                    <a:pt x="94" y="13"/>
                    <a:pt x="79"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9"/>
            <p:cNvSpPr/>
            <p:nvPr/>
          </p:nvSpPr>
          <p:spPr>
            <a:xfrm>
              <a:off x="1180900" y="2083875"/>
              <a:ext cx="22200" cy="51100"/>
            </a:xfrm>
            <a:custGeom>
              <a:avLst/>
              <a:gdLst/>
              <a:ahLst/>
              <a:cxnLst/>
              <a:rect l="l" t="t" r="r" b="b"/>
              <a:pathLst>
                <a:path w="888" h="2044" extrusionOk="0">
                  <a:moveTo>
                    <a:pt x="52" y="1"/>
                  </a:moveTo>
                  <a:cubicBezTo>
                    <a:pt x="39" y="1"/>
                    <a:pt x="25" y="6"/>
                    <a:pt x="12" y="20"/>
                  </a:cubicBezTo>
                  <a:cubicBezTo>
                    <a:pt x="0" y="42"/>
                    <a:pt x="0" y="77"/>
                    <a:pt x="23" y="88"/>
                  </a:cubicBezTo>
                  <a:cubicBezTo>
                    <a:pt x="23" y="88"/>
                    <a:pt x="387" y="418"/>
                    <a:pt x="717" y="1725"/>
                  </a:cubicBezTo>
                  <a:cubicBezTo>
                    <a:pt x="728" y="1816"/>
                    <a:pt x="763" y="1907"/>
                    <a:pt x="785" y="1998"/>
                  </a:cubicBezTo>
                  <a:cubicBezTo>
                    <a:pt x="796" y="2020"/>
                    <a:pt x="808" y="2043"/>
                    <a:pt x="831" y="2043"/>
                  </a:cubicBezTo>
                  <a:cubicBezTo>
                    <a:pt x="842" y="2043"/>
                    <a:pt x="842" y="2043"/>
                    <a:pt x="842" y="2032"/>
                  </a:cubicBezTo>
                  <a:cubicBezTo>
                    <a:pt x="876" y="2032"/>
                    <a:pt x="887" y="1998"/>
                    <a:pt x="876" y="1975"/>
                  </a:cubicBezTo>
                  <a:lnTo>
                    <a:pt x="808" y="1702"/>
                  </a:lnTo>
                  <a:cubicBezTo>
                    <a:pt x="478" y="350"/>
                    <a:pt x="91" y="31"/>
                    <a:pt x="80" y="9"/>
                  </a:cubicBezTo>
                  <a:cubicBezTo>
                    <a:pt x="71" y="4"/>
                    <a:pt x="61" y="1"/>
                    <a:pt x="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9"/>
            <p:cNvSpPr/>
            <p:nvPr/>
          </p:nvSpPr>
          <p:spPr>
            <a:xfrm>
              <a:off x="1272150" y="2144900"/>
              <a:ext cx="88125" cy="173050"/>
            </a:xfrm>
            <a:custGeom>
              <a:avLst/>
              <a:gdLst/>
              <a:ahLst/>
              <a:cxnLst/>
              <a:rect l="l" t="t" r="r" b="b"/>
              <a:pathLst>
                <a:path w="3525" h="6922" extrusionOk="0">
                  <a:moveTo>
                    <a:pt x="3217" y="1"/>
                  </a:moveTo>
                  <a:cubicBezTo>
                    <a:pt x="3217" y="1"/>
                    <a:pt x="2615" y="284"/>
                    <a:pt x="2365" y="557"/>
                  </a:cubicBezTo>
                  <a:cubicBezTo>
                    <a:pt x="2115" y="819"/>
                    <a:pt x="2297" y="1069"/>
                    <a:pt x="2297" y="1262"/>
                  </a:cubicBezTo>
                  <a:cubicBezTo>
                    <a:pt x="2297" y="1456"/>
                    <a:pt x="1705" y="1603"/>
                    <a:pt x="1466" y="1899"/>
                  </a:cubicBezTo>
                  <a:cubicBezTo>
                    <a:pt x="1216" y="2206"/>
                    <a:pt x="1466" y="2683"/>
                    <a:pt x="1433" y="2876"/>
                  </a:cubicBezTo>
                  <a:cubicBezTo>
                    <a:pt x="1387" y="3070"/>
                    <a:pt x="830" y="3161"/>
                    <a:pt x="648" y="3411"/>
                  </a:cubicBezTo>
                  <a:cubicBezTo>
                    <a:pt x="466" y="3661"/>
                    <a:pt x="569" y="4104"/>
                    <a:pt x="546" y="4354"/>
                  </a:cubicBezTo>
                  <a:cubicBezTo>
                    <a:pt x="511" y="4593"/>
                    <a:pt x="250" y="4639"/>
                    <a:pt x="216" y="4809"/>
                  </a:cubicBezTo>
                  <a:cubicBezTo>
                    <a:pt x="0" y="5855"/>
                    <a:pt x="329" y="6594"/>
                    <a:pt x="488" y="6855"/>
                  </a:cubicBezTo>
                  <a:cubicBezTo>
                    <a:pt x="515" y="6901"/>
                    <a:pt x="569" y="6921"/>
                    <a:pt x="642" y="6921"/>
                  </a:cubicBezTo>
                  <a:cubicBezTo>
                    <a:pt x="998" y="6921"/>
                    <a:pt x="1802" y="6438"/>
                    <a:pt x="2001" y="6230"/>
                  </a:cubicBezTo>
                  <a:cubicBezTo>
                    <a:pt x="2228" y="5980"/>
                    <a:pt x="1944" y="5730"/>
                    <a:pt x="1944" y="5503"/>
                  </a:cubicBezTo>
                  <a:cubicBezTo>
                    <a:pt x="1944" y="5275"/>
                    <a:pt x="2671" y="5195"/>
                    <a:pt x="2797" y="4866"/>
                  </a:cubicBezTo>
                  <a:cubicBezTo>
                    <a:pt x="2921" y="4525"/>
                    <a:pt x="2478" y="4230"/>
                    <a:pt x="2489" y="3854"/>
                  </a:cubicBezTo>
                  <a:cubicBezTo>
                    <a:pt x="2512" y="3479"/>
                    <a:pt x="2956" y="3502"/>
                    <a:pt x="3217" y="3161"/>
                  </a:cubicBezTo>
                  <a:cubicBezTo>
                    <a:pt x="3490" y="2820"/>
                    <a:pt x="3058" y="2217"/>
                    <a:pt x="3024" y="1921"/>
                  </a:cubicBezTo>
                  <a:cubicBezTo>
                    <a:pt x="2990" y="1615"/>
                    <a:pt x="3308" y="1444"/>
                    <a:pt x="3411" y="1297"/>
                  </a:cubicBezTo>
                  <a:cubicBezTo>
                    <a:pt x="3524" y="1160"/>
                    <a:pt x="3342" y="875"/>
                    <a:pt x="3194" y="592"/>
                  </a:cubicBezTo>
                  <a:cubicBezTo>
                    <a:pt x="3115" y="398"/>
                    <a:pt x="3126" y="182"/>
                    <a:pt x="321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9"/>
            <p:cNvSpPr/>
            <p:nvPr/>
          </p:nvSpPr>
          <p:spPr>
            <a:xfrm>
              <a:off x="1274125" y="2310200"/>
              <a:ext cx="15650" cy="203325"/>
            </a:xfrm>
            <a:custGeom>
              <a:avLst/>
              <a:gdLst/>
              <a:ahLst/>
              <a:cxnLst/>
              <a:rect l="l" t="t" r="r" b="b"/>
              <a:pathLst>
                <a:path w="626" h="8133" extrusionOk="0">
                  <a:moveTo>
                    <a:pt x="571" y="0"/>
                  </a:moveTo>
                  <a:cubicBezTo>
                    <a:pt x="552" y="0"/>
                    <a:pt x="532" y="11"/>
                    <a:pt x="523" y="28"/>
                  </a:cubicBezTo>
                  <a:cubicBezTo>
                    <a:pt x="399" y="425"/>
                    <a:pt x="296" y="834"/>
                    <a:pt x="228" y="1256"/>
                  </a:cubicBezTo>
                  <a:cubicBezTo>
                    <a:pt x="80" y="2130"/>
                    <a:pt x="12" y="7837"/>
                    <a:pt x="0" y="8087"/>
                  </a:cubicBezTo>
                  <a:cubicBezTo>
                    <a:pt x="0" y="8110"/>
                    <a:pt x="23" y="8133"/>
                    <a:pt x="58" y="8133"/>
                  </a:cubicBezTo>
                  <a:cubicBezTo>
                    <a:pt x="80" y="8133"/>
                    <a:pt x="103" y="8110"/>
                    <a:pt x="103" y="8087"/>
                  </a:cubicBezTo>
                  <a:cubicBezTo>
                    <a:pt x="103" y="8031"/>
                    <a:pt x="182" y="2142"/>
                    <a:pt x="319" y="1266"/>
                  </a:cubicBezTo>
                  <a:cubicBezTo>
                    <a:pt x="387" y="857"/>
                    <a:pt x="490" y="448"/>
                    <a:pt x="626" y="61"/>
                  </a:cubicBezTo>
                  <a:cubicBezTo>
                    <a:pt x="626" y="39"/>
                    <a:pt x="614" y="5"/>
                    <a:pt x="591" y="5"/>
                  </a:cubicBezTo>
                  <a:cubicBezTo>
                    <a:pt x="585" y="2"/>
                    <a:pt x="578" y="0"/>
                    <a:pt x="5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9"/>
            <p:cNvSpPr/>
            <p:nvPr/>
          </p:nvSpPr>
          <p:spPr>
            <a:xfrm>
              <a:off x="1287200" y="2195975"/>
              <a:ext cx="45500" cy="116625"/>
            </a:xfrm>
            <a:custGeom>
              <a:avLst/>
              <a:gdLst/>
              <a:ahLst/>
              <a:cxnLst/>
              <a:rect l="l" t="t" r="r" b="b"/>
              <a:pathLst>
                <a:path w="1820" h="4665" extrusionOk="0">
                  <a:moveTo>
                    <a:pt x="1767" y="1"/>
                  </a:moveTo>
                  <a:cubicBezTo>
                    <a:pt x="1743" y="1"/>
                    <a:pt x="1726" y="19"/>
                    <a:pt x="1717" y="37"/>
                  </a:cubicBezTo>
                  <a:cubicBezTo>
                    <a:pt x="1490" y="731"/>
                    <a:pt x="1160" y="1550"/>
                    <a:pt x="876" y="2288"/>
                  </a:cubicBezTo>
                  <a:cubicBezTo>
                    <a:pt x="694" y="2732"/>
                    <a:pt x="546" y="3107"/>
                    <a:pt x="444" y="3392"/>
                  </a:cubicBezTo>
                  <a:cubicBezTo>
                    <a:pt x="387" y="3551"/>
                    <a:pt x="330" y="3698"/>
                    <a:pt x="273" y="3835"/>
                  </a:cubicBezTo>
                  <a:cubicBezTo>
                    <a:pt x="182" y="4096"/>
                    <a:pt x="91" y="4347"/>
                    <a:pt x="0" y="4597"/>
                  </a:cubicBezTo>
                  <a:cubicBezTo>
                    <a:pt x="0" y="4619"/>
                    <a:pt x="12" y="4653"/>
                    <a:pt x="35" y="4665"/>
                  </a:cubicBezTo>
                  <a:lnTo>
                    <a:pt x="57" y="4665"/>
                  </a:lnTo>
                  <a:cubicBezTo>
                    <a:pt x="68" y="4665"/>
                    <a:pt x="91" y="4653"/>
                    <a:pt x="103" y="4630"/>
                  </a:cubicBezTo>
                  <a:cubicBezTo>
                    <a:pt x="182" y="4380"/>
                    <a:pt x="273" y="4130"/>
                    <a:pt x="364" y="3869"/>
                  </a:cubicBezTo>
                  <a:cubicBezTo>
                    <a:pt x="421" y="3733"/>
                    <a:pt x="478" y="3574"/>
                    <a:pt x="535" y="3425"/>
                  </a:cubicBezTo>
                  <a:cubicBezTo>
                    <a:pt x="637" y="3142"/>
                    <a:pt x="785" y="2766"/>
                    <a:pt x="955" y="2323"/>
                  </a:cubicBezTo>
                  <a:cubicBezTo>
                    <a:pt x="1251" y="1584"/>
                    <a:pt x="1581" y="754"/>
                    <a:pt x="1808" y="60"/>
                  </a:cubicBezTo>
                  <a:cubicBezTo>
                    <a:pt x="1819" y="37"/>
                    <a:pt x="1808" y="15"/>
                    <a:pt x="1785" y="4"/>
                  </a:cubicBezTo>
                  <a:cubicBezTo>
                    <a:pt x="1779" y="2"/>
                    <a:pt x="1773" y="1"/>
                    <a:pt x="17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9"/>
            <p:cNvSpPr/>
            <p:nvPr/>
          </p:nvSpPr>
          <p:spPr>
            <a:xfrm>
              <a:off x="1333525" y="2146400"/>
              <a:ext cx="18225" cy="41150"/>
            </a:xfrm>
            <a:custGeom>
              <a:avLst/>
              <a:gdLst/>
              <a:ahLst/>
              <a:cxnLst/>
              <a:rect l="l" t="t" r="r" b="b"/>
              <a:pathLst>
                <a:path w="729" h="1646" extrusionOk="0">
                  <a:moveTo>
                    <a:pt x="672" y="1"/>
                  </a:moveTo>
                  <a:cubicBezTo>
                    <a:pt x="662" y="1"/>
                    <a:pt x="653" y="4"/>
                    <a:pt x="648" y="9"/>
                  </a:cubicBezTo>
                  <a:cubicBezTo>
                    <a:pt x="637" y="20"/>
                    <a:pt x="330" y="282"/>
                    <a:pt x="57" y="1373"/>
                  </a:cubicBezTo>
                  <a:cubicBezTo>
                    <a:pt x="46" y="1429"/>
                    <a:pt x="23" y="1509"/>
                    <a:pt x="1" y="1578"/>
                  </a:cubicBezTo>
                  <a:lnTo>
                    <a:pt x="1" y="1588"/>
                  </a:lnTo>
                  <a:cubicBezTo>
                    <a:pt x="1" y="1611"/>
                    <a:pt x="12" y="1646"/>
                    <a:pt x="34" y="1646"/>
                  </a:cubicBezTo>
                  <a:lnTo>
                    <a:pt x="46" y="1646"/>
                  </a:lnTo>
                  <a:cubicBezTo>
                    <a:pt x="69" y="1646"/>
                    <a:pt x="92" y="1634"/>
                    <a:pt x="92" y="1611"/>
                  </a:cubicBezTo>
                  <a:lnTo>
                    <a:pt x="103" y="1600"/>
                  </a:lnTo>
                  <a:cubicBezTo>
                    <a:pt x="114" y="1532"/>
                    <a:pt x="137" y="1452"/>
                    <a:pt x="160" y="1396"/>
                  </a:cubicBezTo>
                  <a:cubicBezTo>
                    <a:pt x="410" y="350"/>
                    <a:pt x="706" y="88"/>
                    <a:pt x="706" y="88"/>
                  </a:cubicBezTo>
                  <a:cubicBezTo>
                    <a:pt x="728" y="65"/>
                    <a:pt x="728" y="42"/>
                    <a:pt x="716" y="20"/>
                  </a:cubicBezTo>
                  <a:cubicBezTo>
                    <a:pt x="703" y="6"/>
                    <a:pt x="686" y="1"/>
                    <a:pt x="6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9"/>
            <p:cNvSpPr/>
            <p:nvPr/>
          </p:nvSpPr>
          <p:spPr>
            <a:xfrm>
              <a:off x="1193975" y="2270525"/>
              <a:ext cx="73350" cy="144625"/>
            </a:xfrm>
            <a:custGeom>
              <a:avLst/>
              <a:gdLst/>
              <a:ahLst/>
              <a:cxnLst/>
              <a:rect l="l" t="t" r="r" b="b"/>
              <a:pathLst>
                <a:path w="2934" h="5785" extrusionOk="0">
                  <a:moveTo>
                    <a:pt x="250" y="0"/>
                  </a:moveTo>
                  <a:cubicBezTo>
                    <a:pt x="330" y="148"/>
                    <a:pt x="330" y="330"/>
                    <a:pt x="262" y="489"/>
                  </a:cubicBezTo>
                  <a:cubicBezTo>
                    <a:pt x="149" y="728"/>
                    <a:pt x="0" y="966"/>
                    <a:pt x="91" y="1080"/>
                  </a:cubicBezTo>
                  <a:cubicBezTo>
                    <a:pt x="171" y="1205"/>
                    <a:pt x="444" y="1353"/>
                    <a:pt x="410" y="1603"/>
                  </a:cubicBezTo>
                  <a:cubicBezTo>
                    <a:pt x="387" y="1853"/>
                    <a:pt x="23" y="2353"/>
                    <a:pt x="250" y="2638"/>
                  </a:cubicBezTo>
                  <a:cubicBezTo>
                    <a:pt x="478" y="2922"/>
                    <a:pt x="842" y="2911"/>
                    <a:pt x="853" y="3217"/>
                  </a:cubicBezTo>
                  <a:cubicBezTo>
                    <a:pt x="876" y="3536"/>
                    <a:pt x="501" y="3786"/>
                    <a:pt x="603" y="4070"/>
                  </a:cubicBezTo>
                  <a:cubicBezTo>
                    <a:pt x="705" y="4343"/>
                    <a:pt x="1319" y="4400"/>
                    <a:pt x="1319" y="4593"/>
                  </a:cubicBezTo>
                  <a:cubicBezTo>
                    <a:pt x="1319" y="4786"/>
                    <a:pt x="1081" y="5003"/>
                    <a:pt x="1274" y="5207"/>
                  </a:cubicBezTo>
                  <a:cubicBezTo>
                    <a:pt x="1435" y="5378"/>
                    <a:pt x="2108" y="5785"/>
                    <a:pt x="2408" y="5785"/>
                  </a:cubicBezTo>
                  <a:cubicBezTo>
                    <a:pt x="2468" y="5785"/>
                    <a:pt x="2513" y="5768"/>
                    <a:pt x="2536" y="5730"/>
                  </a:cubicBezTo>
                  <a:cubicBezTo>
                    <a:pt x="2672" y="5514"/>
                    <a:pt x="2933" y="4900"/>
                    <a:pt x="2763" y="4025"/>
                  </a:cubicBezTo>
                  <a:cubicBezTo>
                    <a:pt x="2729" y="3877"/>
                    <a:pt x="2524" y="3843"/>
                    <a:pt x="2490" y="3638"/>
                  </a:cubicBezTo>
                  <a:cubicBezTo>
                    <a:pt x="2456" y="3422"/>
                    <a:pt x="2547" y="3047"/>
                    <a:pt x="2400" y="2853"/>
                  </a:cubicBezTo>
                  <a:cubicBezTo>
                    <a:pt x="2251" y="2649"/>
                    <a:pt x="1774" y="2570"/>
                    <a:pt x="1751" y="2399"/>
                  </a:cubicBezTo>
                  <a:cubicBezTo>
                    <a:pt x="1717" y="2240"/>
                    <a:pt x="1922" y="1842"/>
                    <a:pt x="1717" y="1592"/>
                  </a:cubicBezTo>
                  <a:cubicBezTo>
                    <a:pt x="1513" y="1342"/>
                    <a:pt x="1023" y="1216"/>
                    <a:pt x="1023" y="1057"/>
                  </a:cubicBezTo>
                  <a:cubicBezTo>
                    <a:pt x="1023" y="887"/>
                    <a:pt x="1172" y="682"/>
                    <a:pt x="967" y="466"/>
                  </a:cubicBezTo>
                  <a:cubicBezTo>
                    <a:pt x="751" y="239"/>
                    <a:pt x="251" y="0"/>
                    <a:pt x="2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9"/>
            <p:cNvSpPr/>
            <p:nvPr/>
          </p:nvSpPr>
          <p:spPr>
            <a:xfrm>
              <a:off x="1251950" y="2406875"/>
              <a:ext cx="13950" cy="116325"/>
            </a:xfrm>
            <a:custGeom>
              <a:avLst/>
              <a:gdLst/>
              <a:ahLst/>
              <a:cxnLst/>
              <a:rect l="l" t="t" r="r" b="b"/>
              <a:pathLst>
                <a:path w="558" h="4653" extrusionOk="0">
                  <a:moveTo>
                    <a:pt x="49" y="0"/>
                  </a:moveTo>
                  <a:cubicBezTo>
                    <a:pt x="44" y="0"/>
                    <a:pt x="39" y="1"/>
                    <a:pt x="35" y="3"/>
                  </a:cubicBezTo>
                  <a:cubicBezTo>
                    <a:pt x="12" y="14"/>
                    <a:pt x="0" y="37"/>
                    <a:pt x="0" y="71"/>
                  </a:cubicBezTo>
                  <a:cubicBezTo>
                    <a:pt x="126" y="413"/>
                    <a:pt x="217" y="764"/>
                    <a:pt x="273" y="1128"/>
                  </a:cubicBezTo>
                  <a:cubicBezTo>
                    <a:pt x="387" y="1856"/>
                    <a:pt x="455" y="4584"/>
                    <a:pt x="455" y="4607"/>
                  </a:cubicBezTo>
                  <a:cubicBezTo>
                    <a:pt x="455" y="4630"/>
                    <a:pt x="478" y="4653"/>
                    <a:pt x="501" y="4653"/>
                  </a:cubicBezTo>
                  <a:cubicBezTo>
                    <a:pt x="535" y="4653"/>
                    <a:pt x="558" y="4630"/>
                    <a:pt x="558" y="4607"/>
                  </a:cubicBezTo>
                  <a:cubicBezTo>
                    <a:pt x="546" y="4493"/>
                    <a:pt x="490" y="1845"/>
                    <a:pt x="364" y="1106"/>
                  </a:cubicBezTo>
                  <a:cubicBezTo>
                    <a:pt x="308" y="742"/>
                    <a:pt x="217" y="390"/>
                    <a:pt x="91" y="37"/>
                  </a:cubicBezTo>
                  <a:cubicBezTo>
                    <a:pt x="91" y="18"/>
                    <a:pt x="69" y="0"/>
                    <a:pt x="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9"/>
            <p:cNvSpPr/>
            <p:nvPr/>
          </p:nvSpPr>
          <p:spPr>
            <a:xfrm>
              <a:off x="1216425" y="2313050"/>
              <a:ext cx="38125" cy="96475"/>
            </a:xfrm>
            <a:custGeom>
              <a:avLst/>
              <a:gdLst/>
              <a:ahLst/>
              <a:cxnLst/>
              <a:rect l="l" t="t" r="r" b="b"/>
              <a:pathLst>
                <a:path w="1525" h="3859" extrusionOk="0">
                  <a:moveTo>
                    <a:pt x="65" y="0"/>
                  </a:moveTo>
                  <a:cubicBezTo>
                    <a:pt x="59" y="0"/>
                    <a:pt x="52" y="1"/>
                    <a:pt x="46" y="5"/>
                  </a:cubicBezTo>
                  <a:cubicBezTo>
                    <a:pt x="12" y="5"/>
                    <a:pt x="1" y="38"/>
                    <a:pt x="12" y="61"/>
                  </a:cubicBezTo>
                  <a:cubicBezTo>
                    <a:pt x="206" y="629"/>
                    <a:pt x="467" y="1312"/>
                    <a:pt x="706" y="1915"/>
                  </a:cubicBezTo>
                  <a:cubicBezTo>
                    <a:pt x="865" y="2301"/>
                    <a:pt x="989" y="2630"/>
                    <a:pt x="1080" y="2870"/>
                  </a:cubicBezTo>
                  <a:lnTo>
                    <a:pt x="1217" y="3244"/>
                  </a:lnTo>
                  <a:lnTo>
                    <a:pt x="1421" y="3824"/>
                  </a:lnTo>
                  <a:cubicBezTo>
                    <a:pt x="1433" y="3835"/>
                    <a:pt x="1444" y="3858"/>
                    <a:pt x="1467" y="3858"/>
                  </a:cubicBezTo>
                  <a:cubicBezTo>
                    <a:pt x="1479" y="3858"/>
                    <a:pt x="1479" y="3847"/>
                    <a:pt x="1490" y="3847"/>
                  </a:cubicBezTo>
                  <a:cubicBezTo>
                    <a:pt x="1512" y="3847"/>
                    <a:pt x="1524" y="3813"/>
                    <a:pt x="1512" y="3790"/>
                  </a:cubicBezTo>
                  <a:cubicBezTo>
                    <a:pt x="1456" y="3597"/>
                    <a:pt x="1376" y="3415"/>
                    <a:pt x="1308" y="3211"/>
                  </a:cubicBezTo>
                  <a:lnTo>
                    <a:pt x="1171" y="2835"/>
                  </a:lnTo>
                  <a:cubicBezTo>
                    <a:pt x="1080" y="2597"/>
                    <a:pt x="956" y="2267"/>
                    <a:pt x="797" y="1880"/>
                  </a:cubicBezTo>
                  <a:cubicBezTo>
                    <a:pt x="557" y="1278"/>
                    <a:pt x="296" y="596"/>
                    <a:pt x="103" y="27"/>
                  </a:cubicBezTo>
                  <a:cubicBezTo>
                    <a:pt x="95" y="11"/>
                    <a:pt x="81" y="0"/>
                    <a:pt x="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9"/>
            <p:cNvSpPr/>
            <p:nvPr/>
          </p:nvSpPr>
          <p:spPr>
            <a:xfrm>
              <a:off x="1200525" y="2271500"/>
              <a:ext cx="15925" cy="34850"/>
            </a:xfrm>
            <a:custGeom>
              <a:avLst/>
              <a:gdLst/>
              <a:ahLst/>
              <a:cxnLst/>
              <a:rect l="l" t="t" r="r" b="b"/>
              <a:pathLst>
                <a:path w="637" h="1394" extrusionOk="0">
                  <a:moveTo>
                    <a:pt x="53" y="1"/>
                  </a:moveTo>
                  <a:cubicBezTo>
                    <a:pt x="40" y="1"/>
                    <a:pt x="28" y="6"/>
                    <a:pt x="23" y="18"/>
                  </a:cubicBezTo>
                  <a:cubicBezTo>
                    <a:pt x="0" y="41"/>
                    <a:pt x="11" y="75"/>
                    <a:pt x="23" y="86"/>
                  </a:cubicBezTo>
                  <a:cubicBezTo>
                    <a:pt x="34" y="86"/>
                    <a:pt x="273" y="302"/>
                    <a:pt x="489" y="1177"/>
                  </a:cubicBezTo>
                  <a:cubicBezTo>
                    <a:pt x="500" y="1235"/>
                    <a:pt x="511" y="1291"/>
                    <a:pt x="534" y="1359"/>
                  </a:cubicBezTo>
                  <a:cubicBezTo>
                    <a:pt x="546" y="1382"/>
                    <a:pt x="557" y="1394"/>
                    <a:pt x="580" y="1394"/>
                  </a:cubicBezTo>
                  <a:lnTo>
                    <a:pt x="591" y="1394"/>
                  </a:lnTo>
                  <a:cubicBezTo>
                    <a:pt x="625" y="1382"/>
                    <a:pt x="637" y="1359"/>
                    <a:pt x="625" y="1337"/>
                  </a:cubicBezTo>
                  <a:cubicBezTo>
                    <a:pt x="614" y="1268"/>
                    <a:pt x="591" y="1212"/>
                    <a:pt x="580" y="1155"/>
                  </a:cubicBezTo>
                  <a:cubicBezTo>
                    <a:pt x="352" y="245"/>
                    <a:pt x="102" y="18"/>
                    <a:pt x="91" y="18"/>
                  </a:cubicBezTo>
                  <a:cubicBezTo>
                    <a:pt x="80" y="6"/>
                    <a:pt x="66" y="1"/>
                    <a:pt x="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9"/>
            <p:cNvSpPr/>
            <p:nvPr/>
          </p:nvSpPr>
          <p:spPr>
            <a:xfrm>
              <a:off x="1297725" y="2261425"/>
              <a:ext cx="93800" cy="128525"/>
            </a:xfrm>
            <a:custGeom>
              <a:avLst/>
              <a:gdLst/>
              <a:ahLst/>
              <a:cxnLst/>
              <a:rect l="l" t="t" r="r" b="b"/>
              <a:pathLst>
                <a:path w="3752" h="5141" extrusionOk="0">
                  <a:moveTo>
                    <a:pt x="3729" y="1"/>
                  </a:moveTo>
                  <a:cubicBezTo>
                    <a:pt x="3729" y="1"/>
                    <a:pt x="3183" y="114"/>
                    <a:pt x="2933" y="284"/>
                  </a:cubicBezTo>
                  <a:cubicBezTo>
                    <a:pt x="2683" y="444"/>
                    <a:pt x="2774" y="683"/>
                    <a:pt x="2740" y="842"/>
                  </a:cubicBezTo>
                  <a:cubicBezTo>
                    <a:pt x="2706" y="1001"/>
                    <a:pt x="2194" y="1001"/>
                    <a:pt x="1933" y="1206"/>
                  </a:cubicBezTo>
                  <a:cubicBezTo>
                    <a:pt x="1683" y="1398"/>
                    <a:pt x="1785" y="1842"/>
                    <a:pt x="1728" y="1990"/>
                  </a:cubicBezTo>
                  <a:cubicBezTo>
                    <a:pt x="1660" y="2138"/>
                    <a:pt x="1183" y="2103"/>
                    <a:pt x="989" y="2274"/>
                  </a:cubicBezTo>
                  <a:cubicBezTo>
                    <a:pt x="796" y="2444"/>
                    <a:pt x="796" y="2820"/>
                    <a:pt x="716" y="3013"/>
                  </a:cubicBezTo>
                  <a:cubicBezTo>
                    <a:pt x="648" y="3217"/>
                    <a:pt x="432" y="3195"/>
                    <a:pt x="375" y="3331"/>
                  </a:cubicBezTo>
                  <a:cubicBezTo>
                    <a:pt x="0" y="4139"/>
                    <a:pt x="125" y="4798"/>
                    <a:pt x="193" y="5048"/>
                  </a:cubicBezTo>
                  <a:cubicBezTo>
                    <a:pt x="214" y="5114"/>
                    <a:pt x="302" y="5141"/>
                    <a:pt x="425" y="5141"/>
                  </a:cubicBezTo>
                  <a:cubicBezTo>
                    <a:pt x="765" y="5141"/>
                    <a:pt x="1371" y="4938"/>
                    <a:pt x="1546" y="4821"/>
                  </a:cubicBezTo>
                  <a:cubicBezTo>
                    <a:pt x="1774" y="4673"/>
                    <a:pt x="1603" y="4412"/>
                    <a:pt x="1637" y="4218"/>
                  </a:cubicBezTo>
                  <a:cubicBezTo>
                    <a:pt x="1683" y="4036"/>
                    <a:pt x="2285" y="4116"/>
                    <a:pt x="2456" y="3866"/>
                  </a:cubicBezTo>
                  <a:cubicBezTo>
                    <a:pt x="2615" y="3616"/>
                    <a:pt x="2319" y="3286"/>
                    <a:pt x="2399" y="2990"/>
                  </a:cubicBezTo>
                  <a:cubicBezTo>
                    <a:pt x="2490" y="2684"/>
                    <a:pt x="2842" y="2785"/>
                    <a:pt x="3126" y="2558"/>
                  </a:cubicBezTo>
                  <a:cubicBezTo>
                    <a:pt x="3411" y="2342"/>
                    <a:pt x="3172" y="1774"/>
                    <a:pt x="3206" y="1512"/>
                  </a:cubicBezTo>
                  <a:cubicBezTo>
                    <a:pt x="3229" y="1262"/>
                    <a:pt x="3524" y="1183"/>
                    <a:pt x="3638" y="1092"/>
                  </a:cubicBezTo>
                  <a:cubicBezTo>
                    <a:pt x="3752" y="989"/>
                    <a:pt x="3661" y="728"/>
                    <a:pt x="3604" y="466"/>
                  </a:cubicBezTo>
                  <a:cubicBezTo>
                    <a:pt x="3570" y="296"/>
                    <a:pt x="3615" y="125"/>
                    <a:pt x="37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9"/>
            <p:cNvSpPr/>
            <p:nvPr/>
          </p:nvSpPr>
          <p:spPr>
            <a:xfrm>
              <a:off x="1289200" y="2382300"/>
              <a:ext cx="17900" cy="113625"/>
            </a:xfrm>
            <a:custGeom>
              <a:avLst/>
              <a:gdLst/>
              <a:ahLst/>
              <a:cxnLst/>
              <a:rect l="l" t="t" r="r" b="b"/>
              <a:pathLst>
                <a:path w="716" h="4545" extrusionOk="0">
                  <a:moveTo>
                    <a:pt x="661" y="1"/>
                  </a:moveTo>
                  <a:cubicBezTo>
                    <a:pt x="646" y="1"/>
                    <a:pt x="632" y="6"/>
                    <a:pt x="625" y="19"/>
                  </a:cubicBezTo>
                  <a:cubicBezTo>
                    <a:pt x="398" y="304"/>
                    <a:pt x="250" y="645"/>
                    <a:pt x="182" y="997"/>
                  </a:cubicBezTo>
                  <a:cubicBezTo>
                    <a:pt x="68" y="1737"/>
                    <a:pt x="11" y="4385"/>
                    <a:pt x="0" y="4499"/>
                  </a:cubicBezTo>
                  <a:cubicBezTo>
                    <a:pt x="0" y="4521"/>
                    <a:pt x="23" y="4544"/>
                    <a:pt x="46" y="4544"/>
                  </a:cubicBezTo>
                  <a:lnTo>
                    <a:pt x="57" y="4544"/>
                  </a:lnTo>
                  <a:cubicBezTo>
                    <a:pt x="79" y="4544"/>
                    <a:pt x="102" y="4521"/>
                    <a:pt x="102" y="4499"/>
                  </a:cubicBezTo>
                  <a:cubicBezTo>
                    <a:pt x="102" y="4465"/>
                    <a:pt x="170" y="1747"/>
                    <a:pt x="284" y="1020"/>
                  </a:cubicBezTo>
                  <a:cubicBezTo>
                    <a:pt x="341" y="679"/>
                    <a:pt x="489" y="350"/>
                    <a:pt x="705" y="77"/>
                  </a:cubicBezTo>
                  <a:cubicBezTo>
                    <a:pt x="716" y="54"/>
                    <a:pt x="716" y="31"/>
                    <a:pt x="693" y="9"/>
                  </a:cubicBezTo>
                  <a:cubicBezTo>
                    <a:pt x="684" y="4"/>
                    <a:pt x="672" y="1"/>
                    <a:pt x="6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9"/>
            <p:cNvSpPr/>
            <p:nvPr/>
          </p:nvSpPr>
          <p:spPr>
            <a:xfrm>
              <a:off x="1304250" y="2298550"/>
              <a:ext cx="60850" cy="86250"/>
            </a:xfrm>
            <a:custGeom>
              <a:avLst/>
              <a:gdLst/>
              <a:ahLst/>
              <a:cxnLst/>
              <a:rect l="l" t="t" r="r" b="b"/>
              <a:pathLst>
                <a:path w="2434" h="3450" extrusionOk="0">
                  <a:moveTo>
                    <a:pt x="2382" y="0"/>
                  </a:moveTo>
                  <a:cubicBezTo>
                    <a:pt x="2365" y="0"/>
                    <a:pt x="2351" y="10"/>
                    <a:pt x="2342" y="27"/>
                  </a:cubicBezTo>
                  <a:cubicBezTo>
                    <a:pt x="2024" y="527"/>
                    <a:pt x="1615" y="1130"/>
                    <a:pt x="1240" y="1653"/>
                  </a:cubicBezTo>
                  <a:cubicBezTo>
                    <a:pt x="1001" y="1994"/>
                    <a:pt x="796" y="2290"/>
                    <a:pt x="660" y="2505"/>
                  </a:cubicBezTo>
                  <a:cubicBezTo>
                    <a:pt x="535" y="2699"/>
                    <a:pt x="399" y="2869"/>
                    <a:pt x="273" y="3040"/>
                  </a:cubicBezTo>
                  <a:cubicBezTo>
                    <a:pt x="182" y="3154"/>
                    <a:pt x="103" y="3256"/>
                    <a:pt x="23" y="3369"/>
                  </a:cubicBezTo>
                  <a:cubicBezTo>
                    <a:pt x="0" y="3392"/>
                    <a:pt x="12" y="3427"/>
                    <a:pt x="35" y="3438"/>
                  </a:cubicBezTo>
                  <a:cubicBezTo>
                    <a:pt x="35" y="3438"/>
                    <a:pt x="46" y="3450"/>
                    <a:pt x="58" y="3450"/>
                  </a:cubicBezTo>
                  <a:cubicBezTo>
                    <a:pt x="80" y="3450"/>
                    <a:pt x="91" y="3438"/>
                    <a:pt x="103" y="3427"/>
                  </a:cubicBezTo>
                  <a:cubicBezTo>
                    <a:pt x="182" y="3313"/>
                    <a:pt x="262" y="3210"/>
                    <a:pt x="341" y="3097"/>
                  </a:cubicBezTo>
                  <a:cubicBezTo>
                    <a:pt x="478" y="2927"/>
                    <a:pt x="614" y="2756"/>
                    <a:pt x="740" y="2563"/>
                  </a:cubicBezTo>
                  <a:cubicBezTo>
                    <a:pt x="876" y="2346"/>
                    <a:pt x="1081" y="2051"/>
                    <a:pt x="1319" y="1710"/>
                  </a:cubicBezTo>
                  <a:cubicBezTo>
                    <a:pt x="1695" y="1176"/>
                    <a:pt x="2104" y="585"/>
                    <a:pt x="2422" y="73"/>
                  </a:cubicBezTo>
                  <a:cubicBezTo>
                    <a:pt x="2433" y="50"/>
                    <a:pt x="2422" y="16"/>
                    <a:pt x="2399" y="4"/>
                  </a:cubicBezTo>
                  <a:cubicBezTo>
                    <a:pt x="2393" y="2"/>
                    <a:pt x="2387" y="0"/>
                    <a:pt x="23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9"/>
            <p:cNvSpPr/>
            <p:nvPr/>
          </p:nvSpPr>
          <p:spPr>
            <a:xfrm>
              <a:off x="1367075" y="2261875"/>
              <a:ext cx="23025" cy="30850"/>
            </a:xfrm>
            <a:custGeom>
              <a:avLst/>
              <a:gdLst/>
              <a:ahLst/>
              <a:cxnLst/>
              <a:rect l="l" t="t" r="r" b="b"/>
              <a:pathLst>
                <a:path w="921" h="1234" extrusionOk="0">
                  <a:moveTo>
                    <a:pt x="862" y="1"/>
                  </a:moveTo>
                  <a:cubicBezTo>
                    <a:pt x="854" y="1"/>
                    <a:pt x="848" y="2"/>
                    <a:pt x="841" y="5"/>
                  </a:cubicBezTo>
                  <a:cubicBezTo>
                    <a:pt x="830" y="5"/>
                    <a:pt x="534" y="164"/>
                    <a:pt x="102" y="994"/>
                  </a:cubicBezTo>
                  <a:lnTo>
                    <a:pt x="34" y="1130"/>
                  </a:lnTo>
                  <a:lnTo>
                    <a:pt x="11" y="1165"/>
                  </a:lnTo>
                  <a:cubicBezTo>
                    <a:pt x="0" y="1188"/>
                    <a:pt x="11" y="1221"/>
                    <a:pt x="34" y="1233"/>
                  </a:cubicBezTo>
                  <a:lnTo>
                    <a:pt x="57" y="1233"/>
                  </a:lnTo>
                  <a:cubicBezTo>
                    <a:pt x="79" y="1233"/>
                    <a:pt x="91" y="1233"/>
                    <a:pt x="102" y="1210"/>
                  </a:cubicBezTo>
                  <a:lnTo>
                    <a:pt x="125" y="1176"/>
                  </a:lnTo>
                  <a:lnTo>
                    <a:pt x="193" y="1039"/>
                  </a:lnTo>
                  <a:cubicBezTo>
                    <a:pt x="602" y="244"/>
                    <a:pt x="875" y="96"/>
                    <a:pt x="887" y="84"/>
                  </a:cubicBezTo>
                  <a:cubicBezTo>
                    <a:pt x="910" y="74"/>
                    <a:pt x="921" y="51"/>
                    <a:pt x="910" y="28"/>
                  </a:cubicBezTo>
                  <a:cubicBezTo>
                    <a:pt x="901" y="11"/>
                    <a:pt x="881" y="1"/>
                    <a:pt x="8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9"/>
            <p:cNvSpPr/>
            <p:nvPr/>
          </p:nvSpPr>
          <p:spPr>
            <a:xfrm>
              <a:off x="1222125" y="2433375"/>
              <a:ext cx="115400" cy="128200"/>
            </a:xfrm>
            <a:custGeom>
              <a:avLst/>
              <a:gdLst/>
              <a:ahLst/>
              <a:cxnLst/>
              <a:rect l="l" t="t" r="r" b="b"/>
              <a:pathLst>
                <a:path w="4616" h="5128" extrusionOk="0">
                  <a:moveTo>
                    <a:pt x="693" y="0"/>
                  </a:moveTo>
                  <a:cubicBezTo>
                    <a:pt x="273" y="568"/>
                    <a:pt x="0" y="1353"/>
                    <a:pt x="0" y="2217"/>
                  </a:cubicBezTo>
                  <a:cubicBezTo>
                    <a:pt x="0" y="3547"/>
                    <a:pt x="625" y="4684"/>
                    <a:pt x="1489" y="5128"/>
                  </a:cubicBezTo>
                  <a:lnTo>
                    <a:pt x="3138" y="5128"/>
                  </a:lnTo>
                  <a:cubicBezTo>
                    <a:pt x="4013" y="4684"/>
                    <a:pt x="4616" y="3547"/>
                    <a:pt x="4616" y="2217"/>
                  </a:cubicBezTo>
                  <a:cubicBezTo>
                    <a:pt x="4616" y="1353"/>
                    <a:pt x="4354" y="568"/>
                    <a:pt x="3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9"/>
            <p:cNvSpPr/>
            <p:nvPr/>
          </p:nvSpPr>
          <p:spPr>
            <a:xfrm>
              <a:off x="1220975" y="2432225"/>
              <a:ext cx="117975" cy="130500"/>
            </a:xfrm>
            <a:custGeom>
              <a:avLst/>
              <a:gdLst/>
              <a:ahLst/>
              <a:cxnLst/>
              <a:rect l="l" t="t" r="r" b="b"/>
              <a:pathLst>
                <a:path w="4719" h="5220" extrusionOk="0">
                  <a:moveTo>
                    <a:pt x="3945" y="92"/>
                  </a:moveTo>
                  <a:cubicBezTo>
                    <a:pt x="4377" y="672"/>
                    <a:pt x="4616" y="1445"/>
                    <a:pt x="4616" y="2263"/>
                  </a:cubicBezTo>
                  <a:cubicBezTo>
                    <a:pt x="4616" y="3548"/>
                    <a:pt x="4048" y="4673"/>
                    <a:pt x="3172" y="5128"/>
                  </a:cubicBezTo>
                  <a:lnTo>
                    <a:pt x="1547" y="5128"/>
                  </a:lnTo>
                  <a:cubicBezTo>
                    <a:pt x="683" y="4673"/>
                    <a:pt x="103" y="3525"/>
                    <a:pt x="103" y="2263"/>
                  </a:cubicBezTo>
                  <a:cubicBezTo>
                    <a:pt x="103" y="1445"/>
                    <a:pt x="342" y="672"/>
                    <a:pt x="774" y="92"/>
                  </a:cubicBezTo>
                  <a:close/>
                  <a:moveTo>
                    <a:pt x="739" y="1"/>
                  </a:moveTo>
                  <a:cubicBezTo>
                    <a:pt x="728" y="1"/>
                    <a:pt x="717" y="1"/>
                    <a:pt x="706" y="12"/>
                  </a:cubicBezTo>
                  <a:cubicBezTo>
                    <a:pt x="251" y="614"/>
                    <a:pt x="1" y="1410"/>
                    <a:pt x="1" y="2263"/>
                  </a:cubicBezTo>
                  <a:cubicBezTo>
                    <a:pt x="1" y="3570"/>
                    <a:pt x="615" y="4753"/>
                    <a:pt x="1512" y="5219"/>
                  </a:cubicBezTo>
                  <a:lnTo>
                    <a:pt x="3207" y="5219"/>
                  </a:lnTo>
                  <a:cubicBezTo>
                    <a:pt x="4116" y="4753"/>
                    <a:pt x="4718" y="3593"/>
                    <a:pt x="4718" y="2263"/>
                  </a:cubicBezTo>
                  <a:cubicBezTo>
                    <a:pt x="4718" y="1410"/>
                    <a:pt x="4468" y="614"/>
                    <a:pt x="4013" y="12"/>
                  </a:cubicBezTo>
                  <a:cubicBezTo>
                    <a:pt x="4002" y="1"/>
                    <a:pt x="3991" y="1"/>
                    <a:pt x="39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9"/>
            <p:cNvSpPr/>
            <p:nvPr/>
          </p:nvSpPr>
          <p:spPr>
            <a:xfrm>
              <a:off x="1221550" y="2445750"/>
              <a:ext cx="105175" cy="99925"/>
            </a:xfrm>
            <a:custGeom>
              <a:avLst/>
              <a:gdLst/>
              <a:ahLst/>
              <a:cxnLst/>
              <a:rect l="l" t="t" r="r" b="b"/>
              <a:pathLst>
                <a:path w="4207" h="3997" extrusionOk="0">
                  <a:moveTo>
                    <a:pt x="1696" y="1"/>
                  </a:moveTo>
                  <a:cubicBezTo>
                    <a:pt x="1235" y="1"/>
                    <a:pt x="144" y="1306"/>
                    <a:pt x="23" y="1460"/>
                  </a:cubicBezTo>
                  <a:cubicBezTo>
                    <a:pt x="1" y="1483"/>
                    <a:pt x="11" y="1506"/>
                    <a:pt x="34" y="1529"/>
                  </a:cubicBezTo>
                  <a:cubicBezTo>
                    <a:pt x="39" y="1534"/>
                    <a:pt x="48" y="1536"/>
                    <a:pt x="58" y="1536"/>
                  </a:cubicBezTo>
                  <a:cubicBezTo>
                    <a:pt x="72" y="1536"/>
                    <a:pt x="89" y="1531"/>
                    <a:pt x="102" y="1518"/>
                  </a:cubicBezTo>
                  <a:cubicBezTo>
                    <a:pt x="433" y="1121"/>
                    <a:pt x="1340" y="105"/>
                    <a:pt x="1686" y="105"/>
                  </a:cubicBezTo>
                  <a:cubicBezTo>
                    <a:pt x="1697" y="105"/>
                    <a:pt x="1707" y="106"/>
                    <a:pt x="1717" y="108"/>
                  </a:cubicBezTo>
                  <a:cubicBezTo>
                    <a:pt x="1751" y="108"/>
                    <a:pt x="1785" y="131"/>
                    <a:pt x="1808" y="210"/>
                  </a:cubicBezTo>
                  <a:cubicBezTo>
                    <a:pt x="1933" y="722"/>
                    <a:pt x="1535" y="1381"/>
                    <a:pt x="1251" y="1859"/>
                  </a:cubicBezTo>
                  <a:cubicBezTo>
                    <a:pt x="1035" y="2200"/>
                    <a:pt x="898" y="2427"/>
                    <a:pt x="978" y="2541"/>
                  </a:cubicBezTo>
                  <a:cubicBezTo>
                    <a:pt x="1008" y="2592"/>
                    <a:pt x="1070" y="2606"/>
                    <a:pt x="1123" y="2606"/>
                  </a:cubicBezTo>
                  <a:cubicBezTo>
                    <a:pt x="1152" y="2606"/>
                    <a:pt x="1178" y="2601"/>
                    <a:pt x="1194" y="2597"/>
                  </a:cubicBezTo>
                  <a:cubicBezTo>
                    <a:pt x="1501" y="2564"/>
                    <a:pt x="2058" y="2177"/>
                    <a:pt x="2603" y="1791"/>
                  </a:cubicBezTo>
                  <a:cubicBezTo>
                    <a:pt x="3003" y="1517"/>
                    <a:pt x="3539" y="1146"/>
                    <a:pt x="3698" y="1146"/>
                  </a:cubicBezTo>
                  <a:cubicBezTo>
                    <a:pt x="3711" y="1146"/>
                    <a:pt x="3722" y="1149"/>
                    <a:pt x="3729" y="1154"/>
                  </a:cubicBezTo>
                  <a:cubicBezTo>
                    <a:pt x="3729" y="1165"/>
                    <a:pt x="3763" y="1199"/>
                    <a:pt x="3672" y="1427"/>
                  </a:cubicBezTo>
                  <a:cubicBezTo>
                    <a:pt x="3479" y="1892"/>
                    <a:pt x="3138" y="2347"/>
                    <a:pt x="2865" y="2700"/>
                  </a:cubicBezTo>
                  <a:cubicBezTo>
                    <a:pt x="2570" y="3098"/>
                    <a:pt x="2399" y="3337"/>
                    <a:pt x="2479" y="3473"/>
                  </a:cubicBezTo>
                  <a:cubicBezTo>
                    <a:pt x="2516" y="3534"/>
                    <a:pt x="2595" y="3549"/>
                    <a:pt x="2677" y="3549"/>
                  </a:cubicBezTo>
                  <a:cubicBezTo>
                    <a:pt x="2718" y="3549"/>
                    <a:pt x="2759" y="3545"/>
                    <a:pt x="2797" y="3541"/>
                  </a:cubicBezTo>
                  <a:cubicBezTo>
                    <a:pt x="3229" y="3473"/>
                    <a:pt x="3593" y="3075"/>
                    <a:pt x="3831" y="2825"/>
                  </a:cubicBezTo>
                  <a:cubicBezTo>
                    <a:pt x="3922" y="2723"/>
                    <a:pt x="4048" y="2575"/>
                    <a:pt x="4081" y="2575"/>
                  </a:cubicBezTo>
                  <a:cubicBezTo>
                    <a:pt x="4081" y="2575"/>
                    <a:pt x="4116" y="2597"/>
                    <a:pt x="4116" y="2779"/>
                  </a:cubicBezTo>
                  <a:cubicBezTo>
                    <a:pt x="4116" y="3552"/>
                    <a:pt x="3899" y="3916"/>
                    <a:pt x="3899" y="3916"/>
                  </a:cubicBezTo>
                  <a:cubicBezTo>
                    <a:pt x="3889" y="3939"/>
                    <a:pt x="3889" y="3973"/>
                    <a:pt x="3911" y="3984"/>
                  </a:cubicBezTo>
                  <a:cubicBezTo>
                    <a:pt x="3922" y="3984"/>
                    <a:pt x="3934" y="3996"/>
                    <a:pt x="3934" y="3996"/>
                  </a:cubicBezTo>
                  <a:cubicBezTo>
                    <a:pt x="3957" y="3996"/>
                    <a:pt x="3968" y="3984"/>
                    <a:pt x="3979" y="3973"/>
                  </a:cubicBezTo>
                  <a:cubicBezTo>
                    <a:pt x="3990" y="3951"/>
                    <a:pt x="4207" y="3587"/>
                    <a:pt x="4207" y="2779"/>
                  </a:cubicBezTo>
                  <a:cubicBezTo>
                    <a:pt x="4207" y="2597"/>
                    <a:pt x="4184" y="2518"/>
                    <a:pt x="4116" y="2484"/>
                  </a:cubicBezTo>
                  <a:cubicBezTo>
                    <a:pt x="4105" y="2480"/>
                    <a:pt x="4094" y="2478"/>
                    <a:pt x="4083" y="2478"/>
                  </a:cubicBezTo>
                  <a:cubicBezTo>
                    <a:pt x="4000" y="2478"/>
                    <a:pt x="3902" y="2586"/>
                    <a:pt x="3752" y="2756"/>
                  </a:cubicBezTo>
                  <a:cubicBezTo>
                    <a:pt x="3513" y="3018"/>
                    <a:pt x="3184" y="3382"/>
                    <a:pt x="2774" y="3439"/>
                  </a:cubicBezTo>
                  <a:cubicBezTo>
                    <a:pt x="2720" y="3450"/>
                    <a:pt x="2680" y="3454"/>
                    <a:pt x="2649" y="3454"/>
                  </a:cubicBezTo>
                  <a:cubicBezTo>
                    <a:pt x="2584" y="3454"/>
                    <a:pt x="2566" y="3435"/>
                    <a:pt x="2558" y="3428"/>
                  </a:cubicBezTo>
                  <a:cubicBezTo>
                    <a:pt x="2512" y="3348"/>
                    <a:pt x="2729" y="3052"/>
                    <a:pt x="2944" y="2756"/>
                  </a:cubicBezTo>
                  <a:cubicBezTo>
                    <a:pt x="3217" y="2393"/>
                    <a:pt x="3558" y="1938"/>
                    <a:pt x="3763" y="1460"/>
                  </a:cubicBezTo>
                  <a:cubicBezTo>
                    <a:pt x="3854" y="1256"/>
                    <a:pt x="3854" y="1142"/>
                    <a:pt x="3786" y="1086"/>
                  </a:cubicBezTo>
                  <a:cubicBezTo>
                    <a:pt x="3762" y="1065"/>
                    <a:pt x="3731" y="1055"/>
                    <a:pt x="3693" y="1055"/>
                  </a:cubicBezTo>
                  <a:cubicBezTo>
                    <a:pt x="3500" y="1055"/>
                    <a:pt x="3126" y="1311"/>
                    <a:pt x="2547" y="1711"/>
                  </a:cubicBezTo>
                  <a:cubicBezTo>
                    <a:pt x="2035" y="2063"/>
                    <a:pt x="1456" y="2473"/>
                    <a:pt x="1183" y="2506"/>
                  </a:cubicBezTo>
                  <a:cubicBezTo>
                    <a:pt x="1115" y="2506"/>
                    <a:pt x="1069" y="2506"/>
                    <a:pt x="1057" y="2484"/>
                  </a:cubicBezTo>
                  <a:cubicBezTo>
                    <a:pt x="1012" y="2427"/>
                    <a:pt x="1183" y="2154"/>
                    <a:pt x="1330" y="1904"/>
                  </a:cubicBezTo>
                  <a:cubicBezTo>
                    <a:pt x="1626" y="1415"/>
                    <a:pt x="2047" y="745"/>
                    <a:pt x="1899" y="187"/>
                  </a:cubicBezTo>
                  <a:cubicBezTo>
                    <a:pt x="1865" y="63"/>
                    <a:pt x="1797" y="28"/>
                    <a:pt x="1739" y="5"/>
                  </a:cubicBezTo>
                  <a:cubicBezTo>
                    <a:pt x="1726" y="2"/>
                    <a:pt x="1711" y="1"/>
                    <a:pt x="16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9"/>
            <p:cNvSpPr/>
            <p:nvPr/>
          </p:nvSpPr>
          <p:spPr>
            <a:xfrm>
              <a:off x="1234325" y="2524475"/>
              <a:ext cx="55175" cy="37950"/>
            </a:xfrm>
            <a:custGeom>
              <a:avLst/>
              <a:gdLst/>
              <a:ahLst/>
              <a:cxnLst/>
              <a:rect l="l" t="t" r="r" b="b"/>
              <a:pathLst>
                <a:path w="2207" h="1518" extrusionOk="0">
                  <a:moveTo>
                    <a:pt x="1365" y="0"/>
                  </a:moveTo>
                  <a:cubicBezTo>
                    <a:pt x="1045" y="0"/>
                    <a:pt x="364" y="253"/>
                    <a:pt x="35" y="381"/>
                  </a:cubicBezTo>
                  <a:cubicBezTo>
                    <a:pt x="12" y="392"/>
                    <a:pt x="1" y="415"/>
                    <a:pt x="1" y="438"/>
                  </a:cubicBezTo>
                  <a:cubicBezTo>
                    <a:pt x="9" y="463"/>
                    <a:pt x="31" y="476"/>
                    <a:pt x="50" y="476"/>
                  </a:cubicBezTo>
                  <a:cubicBezTo>
                    <a:pt x="57" y="476"/>
                    <a:pt x="63" y="474"/>
                    <a:pt x="69" y="471"/>
                  </a:cubicBezTo>
                  <a:cubicBezTo>
                    <a:pt x="644" y="241"/>
                    <a:pt x="1196" y="92"/>
                    <a:pt x="1388" y="92"/>
                  </a:cubicBezTo>
                  <a:cubicBezTo>
                    <a:pt x="1424" y="92"/>
                    <a:pt x="1447" y="97"/>
                    <a:pt x="1456" y="108"/>
                  </a:cubicBezTo>
                  <a:cubicBezTo>
                    <a:pt x="1456" y="108"/>
                    <a:pt x="1456" y="142"/>
                    <a:pt x="1388" y="221"/>
                  </a:cubicBezTo>
                  <a:cubicBezTo>
                    <a:pt x="1069" y="608"/>
                    <a:pt x="922" y="949"/>
                    <a:pt x="1001" y="1120"/>
                  </a:cubicBezTo>
                  <a:cubicBezTo>
                    <a:pt x="1024" y="1165"/>
                    <a:pt x="1081" y="1234"/>
                    <a:pt x="1206" y="1234"/>
                  </a:cubicBezTo>
                  <a:cubicBezTo>
                    <a:pt x="1331" y="1234"/>
                    <a:pt x="1513" y="1176"/>
                    <a:pt x="1683" y="1120"/>
                  </a:cubicBezTo>
                  <a:cubicBezTo>
                    <a:pt x="1804" y="1073"/>
                    <a:pt x="1976" y="1020"/>
                    <a:pt x="2055" y="1020"/>
                  </a:cubicBezTo>
                  <a:cubicBezTo>
                    <a:pt x="2073" y="1020"/>
                    <a:pt x="2086" y="1022"/>
                    <a:pt x="2092" y="1029"/>
                  </a:cubicBezTo>
                  <a:cubicBezTo>
                    <a:pt x="2104" y="1029"/>
                    <a:pt x="2104" y="1052"/>
                    <a:pt x="2092" y="1074"/>
                  </a:cubicBezTo>
                  <a:cubicBezTo>
                    <a:pt x="2013" y="1358"/>
                    <a:pt x="1922" y="1426"/>
                    <a:pt x="1922" y="1426"/>
                  </a:cubicBezTo>
                  <a:cubicBezTo>
                    <a:pt x="1900" y="1438"/>
                    <a:pt x="1888" y="1472"/>
                    <a:pt x="1911" y="1495"/>
                  </a:cubicBezTo>
                  <a:cubicBezTo>
                    <a:pt x="1911" y="1506"/>
                    <a:pt x="1933" y="1517"/>
                    <a:pt x="1945" y="1517"/>
                  </a:cubicBezTo>
                  <a:cubicBezTo>
                    <a:pt x="1956" y="1517"/>
                    <a:pt x="1968" y="1517"/>
                    <a:pt x="1968" y="1506"/>
                  </a:cubicBezTo>
                  <a:cubicBezTo>
                    <a:pt x="1991" y="1506"/>
                    <a:pt x="2092" y="1426"/>
                    <a:pt x="2183" y="1108"/>
                  </a:cubicBezTo>
                  <a:cubicBezTo>
                    <a:pt x="2206" y="1040"/>
                    <a:pt x="2195" y="994"/>
                    <a:pt x="2161" y="961"/>
                  </a:cubicBezTo>
                  <a:cubicBezTo>
                    <a:pt x="2138" y="934"/>
                    <a:pt x="2104" y="923"/>
                    <a:pt x="2058" y="923"/>
                  </a:cubicBezTo>
                  <a:cubicBezTo>
                    <a:pt x="1968" y="923"/>
                    <a:pt x="1831" y="968"/>
                    <a:pt x="1650" y="1029"/>
                  </a:cubicBezTo>
                  <a:cubicBezTo>
                    <a:pt x="1490" y="1074"/>
                    <a:pt x="1319" y="1131"/>
                    <a:pt x="1206" y="1131"/>
                  </a:cubicBezTo>
                  <a:cubicBezTo>
                    <a:pt x="1115" y="1131"/>
                    <a:pt x="1092" y="1085"/>
                    <a:pt x="1081" y="1074"/>
                  </a:cubicBezTo>
                  <a:cubicBezTo>
                    <a:pt x="1036" y="972"/>
                    <a:pt x="1137" y="676"/>
                    <a:pt x="1468" y="279"/>
                  </a:cubicBezTo>
                  <a:cubicBezTo>
                    <a:pt x="1501" y="244"/>
                    <a:pt x="1581" y="130"/>
                    <a:pt x="1524" y="51"/>
                  </a:cubicBezTo>
                  <a:cubicBezTo>
                    <a:pt x="1500" y="15"/>
                    <a:pt x="1443" y="0"/>
                    <a:pt x="13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9"/>
            <p:cNvSpPr/>
            <p:nvPr/>
          </p:nvSpPr>
          <p:spPr>
            <a:xfrm>
              <a:off x="1274675" y="2432700"/>
              <a:ext cx="57750" cy="32825"/>
            </a:xfrm>
            <a:custGeom>
              <a:avLst/>
              <a:gdLst/>
              <a:ahLst/>
              <a:cxnLst/>
              <a:rect l="l" t="t" r="r" b="b"/>
              <a:pathLst>
                <a:path w="2310" h="1313" extrusionOk="0">
                  <a:moveTo>
                    <a:pt x="529" y="0"/>
                  </a:moveTo>
                  <a:cubicBezTo>
                    <a:pt x="513" y="0"/>
                    <a:pt x="498" y="10"/>
                    <a:pt x="490" y="27"/>
                  </a:cubicBezTo>
                  <a:cubicBezTo>
                    <a:pt x="399" y="163"/>
                    <a:pt x="1" y="846"/>
                    <a:pt x="160" y="1062"/>
                  </a:cubicBezTo>
                  <a:cubicBezTo>
                    <a:pt x="179" y="1089"/>
                    <a:pt x="220" y="1125"/>
                    <a:pt x="296" y="1125"/>
                  </a:cubicBezTo>
                  <a:cubicBezTo>
                    <a:pt x="313" y="1125"/>
                    <a:pt x="333" y="1123"/>
                    <a:pt x="354" y="1118"/>
                  </a:cubicBezTo>
                  <a:cubicBezTo>
                    <a:pt x="547" y="1085"/>
                    <a:pt x="809" y="937"/>
                    <a:pt x="1059" y="789"/>
                  </a:cubicBezTo>
                  <a:cubicBezTo>
                    <a:pt x="1255" y="671"/>
                    <a:pt x="1502" y="528"/>
                    <a:pt x="1617" y="528"/>
                  </a:cubicBezTo>
                  <a:cubicBezTo>
                    <a:pt x="1635" y="528"/>
                    <a:pt x="1650" y="531"/>
                    <a:pt x="1661" y="539"/>
                  </a:cubicBezTo>
                  <a:cubicBezTo>
                    <a:pt x="1684" y="550"/>
                    <a:pt x="1684" y="595"/>
                    <a:pt x="1684" y="664"/>
                  </a:cubicBezTo>
                  <a:cubicBezTo>
                    <a:pt x="1627" y="1005"/>
                    <a:pt x="1673" y="1232"/>
                    <a:pt x="1820" y="1289"/>
                  </a:cubicBezTo>
                  <a:cubicBezTo>
                    <a:pt x="1843" y="1300"/>
                    <a:pt x="1865" y="1312"/>
                    <a:pt x="1900" y="1312"/>
                  </a:cubicBezTo>
                  <a:cubicBezTo>
                    <a:pt x="1991" y="1312"/>
                    <a:pt x="2116" y="1255"/>
                    <a:pt x="2297" y="1062"/>
                  </a:cubicBezTo>
                  <a:cubicBezTo>
                    <a:pt x="2309" y="1039"/>
                    <a:pt x="2309" y="1017"/>
                    <a:pt x="2297" y="994"/>
                  </a:cubicBezTo>
                  <a:cubicBezTo>
                    <a:pt x="2288" y="984"/>
                    <a:pt x="2276" y="981"/>
                    <a:pt x="2265" y="981"/>
                  </a:cubicBezTo>
                  <a:cubicBezTo>
                    <a:pt x="2250" y="981"/>
                    <a:pt x="2236" y="987"/>
                    <a:pt x="2229" y="994"/>
                  </a:cubicBezTo>
                  <a:cubicBezTo>
                    <a:pt x="2094" y="1138"/>
                    <a:pt x="1976" y="1217"/>
                    <a:pt x="1895" y="1217"/>
                  </a:cubicBezTo>
                  <a:cubicBezTo>
                    <a:pt x="1880" y="1217"/>
                    <a:pt x="1867" y="1215"/>
                    <a:pt x="1854" y="1209"/>
                  </a:cubicBezTo>
                  <a:cubicBezTo>
                    <a:pt x="1786" y="1176"/>
                    <a:pt x="1718" y="1017"/>
                    <a:pt x="1774" y="686"/>
                  </a:cubicBezTo>
                  <a:cubicBezTo>
                    <a:pt x="1786" y="573"/>
                    <a:pt x="1774" y="494"/>
                    <a:pt x="1718" y="459"/>
                  </a:cubicBezTo>
                  <a:cubicBezTo>
                    <a:pt x="1692" y="443"/>
                    <a:pt x="1662" y="435"/>
                    <a:pt x="1627" y="435"/>
                  </a:cubicBezTo>
                  <a:cubicBezTo>
                    <a:pt x="1492" y="435"/>
                    <a:pt x="1290" y="547"/>
                    <a:pt x="1001" y="709"/>
                  </a:cubicBezTo>
                  <a:cubicBezTo>
                    <a:pt x="763" y="846"/>
                    <a:pt x="513" y="994"/>
                    <a:pt x="342" y="1027"/>
                  </a:cubicBezTo>
                  <a:cubicBezTo>
                    <a:pt x="327" y="1031"/>
                    <a:pt x="313" y="1032"/>
                    <a:pt x="301" y="1032"/>
                  </a:cubicBezTo>
                  <a:cubicBezTo>
                    <a:pt x="269" y="1032"/>
                    <a:pt x="248" y="1021"/>
                    <a:pt x="240" y="1005"/>
                  </a:cubicBezTo>
                  <a:cubicBezTo>
                    <a:pt x="149" y="891"/>
                    <a:pt x="377" y="391"/>
                    <a:pt x="569" y="73"/>
                  </a:cubicBezTo>
                  <a:cubicBezTo>
                    <a:pt x="581" y="50"/>
                    <a:pt x="569" y="27"/>
                    <a:pt x="547" y="4"/>
                  </a:cubicBezTo>
                  <a:cubicBezTo>
                    <a:pt x="541" y="1"/>
                    <a:pt x="535" y="0"/>
                    <a:pt x="5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9"/>
            <p:cNvSpPr/>
            <p:nvPr/>
          </p:nvSpPr>
          <p:spPr>
            <a:xfrm>
              <a:off x="1259350" y="2561550"/>
              <a:ext cx="42075" cy="6275"/>
            </a:xfrm>
            <a:custGeom>
              <a:avLst/>
              <a:gdLst/>
              <a:ahLst/>
              <a:cxnLst/>
              <a:rect l="l" t="t" r="r" b="b"/>
              <a:pathLst>
                <a:path w="1683" h="251" extrusionOk="0">
                  <a:moveTo>
                    <a:pt x="0" y="1"/>
                  </a:moveTo>
                  <a:lnTo>
                    <a:pt x="0" y="251"/>
                  </a:lnTo>
                  <a:lnTo>
                    <a:pt x="1683" y="251"/>
                  </a:lnTo>
                  <a:lnTo>
                    <a:pt x="16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9"/>
            <p:cNvSpPr/>
            <p:nvPr/>
          </p:nvSpPr>
          <p:spPr>
            <a:xfrm>
              <a:off x="1258200" y="2560425"/>
              <a:ext cx="44375" cy="8550"/>
            </a:xfrm>
            <a:custGeom>
              <a:avLst/>
              <a:gdLst/>
              <a:ahLst/>
              <a:cxnLst/>
              <a:rect l="l" t="t" r="r" b="b"/>
              <a:pathLst>
                <a:path w="1775" h="342" extrusionOk="0">
                  <a:moveTo>
                    <a:pt x="1672" y="91"/>
                  </a:moveTo>
                  <a:lnTo>
                    <a:pt x="1672" y="250"/>
                  </a:lnTo>
                  <a:lnTo>
                    <a:pt x="92" y="250"/>
                  </a:lnTo>
                  <a:lnTo>
                    <a:pt x="92" y="91"/>
                  </a:lnTo>
                  <a:close/>
                  <a:moveTo>
                    <a:pt x="46" y="0"/>
                  </a:moveTo>
                  <a:cubicBezTo>
                    <a:pt x="23" y="0"/>
                    <a:pt x="1" y="23"/>
                    <a:pt x="1" y="46"/>
                  </a:cubicBezTo>
                  <a:lnTo>
                    <a:pt x="1" y="296"/>
                  </a:lnTo>
                  <a:cubicBezTo>
                    <a:pt x="1" y="319"/>
                    <a:pt x="23" y="341"/>
                    <a:pt x="46" y="341"/>
                  </a:cubicBezTo>
                  <a:lnTo>
                    <a:pt x="1729" y="341"/>
                  </a:lnTo>
                  <a:cubicBezTo>
                    <a:pt x="1751" y="341"/>
                    <a:pt x="1774" y="319"/>
                    <a:pt x="1774" y="296"/>
                  </a:cubicBezTo>
                  <a:lnTo>
                    <a:pt x="1774" y="46"/>
                  </a:lnTo>
                  <a:cubicBezTo>
                    <a:pt x="1774" y="23"/>
                    <a:pt x="1751" y="0"/>
                    <a:pt x="17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9"/>
            <p:cNvSpPr/>
            <p:nvPr/>
          </p:nvSpPr>
          <p:spPr>
            <a:xfrm>
              <a:off x="1444075" y="1574775"/>
              <a:ext cx="499675" cy="945025"/>
            </a:xfrm>
            <a:custGeom>
              <a:avLst/>
              <a:gdLst/>
              <a:ahLst/>
              <a:cxnLst/>
              <a:rect l="l" t="t" r="r" b="b"/>
              <a:pathLst>
                <a:path w="19987" h="37801" extrusionOk="0">
                  <a:moveTo>
                    <a:pt x="1298" y="0"/>
                  </a:moveTo>
                  <a:cubicBezTo>
                    <a:pt x="592" y="0"/>
                    <a:pt x="12" y="576"/>
                    <a:pt x="1" y="1285"/>
                  </a:cubicBezTo>
                  <a:lnTo>
                    <a:pt x="1" y="36504"/>
                  </a:lnTo>
                  <a:cubicBezTo>
                    <a:pt x="12" y="37224"/>
                    <a:pt x="592" y="37800"/>
                    <a:pt x="1298" y="37800"/>
                  </a:cubicBezTo>
                  <a:cubicBezTo>
                    <a:pt x="1305" y="37800"/>
                    <a:pt x="1312" y="37800"/>
                    <a:pt x="1319" y="37800"/>
                  </a:cubicBezTo>
                  <a:lnTo>
                    <a:pt x="18679" y="37800"/>
                  </a:lnTo>
                  <a:cubicBezTo>
                    <a:pt x="19395" y="37800"/>
                    <a:pt x="19986" y="37232"/>
                    <a:pt x="19986" y="36504"/>
                  </a:cubicBezTo>
                  <a:lnTo>
                    <a:pt x="19986" y="1285"/>
                  </a:lnTo>
                  <a:cubicBezTo>
                    <a:pt x="19986" y="576"/>
                    <a:pt x="19407" y="0"/>
                    <a:pt x="18701" y="0"/>
                  </a:cubicBezTo>
                  <a:cubicBezTo>
                    <a:pt x="18694" y="0"/>
                    <a:pt x="18687" y="0"/>
                    <a:pt x="18679" y="0"/>
                  </a:cubicBezTo>
                  <a:lnTo>
                    <a:pt x="11836" y="0"/>
                  </a:lnTo>
                  <a:lnTo>
                    <a:pt x="11551" y="523"/>
                  </a:lnTo>
                  <a:cubicBezTo>
                    <a:pt x="11226" y="1111"/>
                    <a:pt x="10622" y="1441"/>
                    <a:pt x="9997" y="1441"/>
                  </a:cubicBezTo>
                  <a:cubicBezTo>
                    <a:pt x="9704" y="1441"/>
                    <a:pt x="9406" y="1369"/>
                    <a:pt x="9130" y="1216"/>
                  </a:cubicBezTo>
                  <a:cubicBezTo>
                    <a:pt x="8845" y="1057"/>
                    <a:pt x="8607" y="819"/>
                    <a:pt x="8448" y="523"/>
                  </a:cubicBezTo>
                  <a:lnTo>
                    <a:pt x="8163" y="0"/>
                  </a:lnTo>
                  <a:lnTo>
                    <a:pt x="1319" y="0"/>
                  </a:lnTo>
                  <a:cubicBezTo>
                    <a:pt x="1312" y="0"/>
                    <a:pt x="1305" y="0"/>
                    <a:pt x="1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9"/>
            <p:cNvSpPr/>
            <p:nvPr/>
          </p:nvSpPr>
          <p:spPr>
            <a:xfrm>
              <a:off x="1460550" y="1627900"/>
              <a:ext cx="470425" cy="876275"/>
            </a:xfrm>
            <a:custGeom>
              <a:avLst/>
              <a:gdLst/>
              <a:ahLst/>
              <a:cxnLst/>
              <a:rect l="l" t="t" r="r" b="b"/>
              <a:pathLst>
                <a:path w="18817" h="35051" extrusionOk="0">
                  <a:moveTo>
                    <a:pt x="1" y="1"/>
                  </a:moveTo>
                  <a:lnTo>
                    <a:pt x="1" y="35050"/>
                  </a:lnTo>
                  <a:lnTo>
                    <a:pt x="18816" y="35050"/>
                  </a:lnTo>
                  <a:lnTo>
                    <a:pt x="188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9"/>
            <p:cNvSpPr/>
            <p:nvPr/>
          </p:nvSpPr>
          <p:spPr>
            <a:xfrm>
              <a:off x="1652125" y="1699825"/>
              <a:ext cx="264050" cy="187300"/>
            </a:xfrm>
            <a:custGeom>
              <a:avLst/>
              <a:gdLst/>
              <a:ahLst/>
              <a:cxnLst/>
              <a:rect l="l" t="t" r="r" b="b"/>
              <a:pathLst>
                <a:path w="10562" h="7492" extrusionOk="0">
                  <a:moveTo>
                    <a:pt x="0" y="0"/>
                  </a:moveTo>
                  <a:lnTo>
                    <a:pt x="0" y="7492"/>
                  </a:lnTo>
                  <a:lnTo>
                    <a:pt x="10562" y="7492"/>
                  </a:lnTo>
                  <a:lnTo>
                    <a:pt x="10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9"/>
            <p:cNvSpPr/>
            <p:nvPr/>
          </p:nvSpPr>
          <p:spPr>
            <a:xfrm>
              <a:off x="1651550" y="1698950"/>
              <a:ext cx="265200" cy="188750"/>
            </a:xfrm>
            <a:custGeom>
              <a:avLst/>
              <a:gdLst/>
              <a:ahLst/>
              <a:cxnLst/>
              <a:rect l="l" t="t" r="r" b="b"/>
              <a:pathLst>
                <a:path w="10608" h="7550" extrusionOk="0">
                  <a:moveTo>
                    <a:pt x="10562" y="58"/>
                  </a:moveTo>
                  <a:lnTo>
                    <a:pt x="10562" y="7493"/>
                  </a:lnTo>
                  <a:lnTo>
                    <a:pt x="58" y="7493"/>
                  </a:lnTo>
                  <a:lnTo>
                    <a:pt x="58" y="58"/>
                  </a:lnTo>
                  <a:close/>
                  <a:moveTo>
                    <a:pt x="1" y="1"/>
                  </a:moveTo>
                  <a:lnTo>
                    <a:pt x="1" y="7550"/>
                  </a:lnTo>
                  <a:lnTo>
                    <a:pt x="10608" y="7550"/>
                  </a:lnTo>
                  <a:lnTo>
                    <a:pt x="1060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9"/>
            <p:cNvSpPr/>
            <p:nvPr/>
          </p:nvSpPr>
          <p:spPr>
            <a:xfrm>
              <a:off x="1665500" y="1735350"/>
              <a:ext cx="149775" cy="23625"/>
            </a:xfrm>
            <a:custGeom>
              <a:avLst/>
              <a:gdLst/>
              <a:ahLst/>
              <a:cxnLst/>
              <a:rect l="l" t="t" r="r" b="b"/>
              <a:pathLst>
                <a:path w="5991" h="945" extrusionOk="0">
                  <a:moveTo>
                    <a:pt x="0" y="0"/>
                  </a:moveTo>
                  <a:lnTo>
                    <a:pt x="0" y="944"/>
                  </a:lnTo>
                  <a:lnTo>
                    <a:pt x="5991" y="944"/>
                  </a:lnTo>
                  <a:lnTo>
                    <a:pt x="5991" y="0"/>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9"/>
            <p:cNvSpPr/>
            <p:nvPr/>
          </p:nvSpPr>
          <p:spPr>
            <a:xfrm>
              <a:off x="1665500" y="1789900"/>
              <a:ext cx="149775" cy="23900"/>
            </a:xfrm>
            <a:custGeom>
              <a:avLst/>
              <a:gdLst/>
              <a:ahLst/>
              <a:cxnLst/>
              <a:rect l="l" t="t" r="r" b="b"/>
              <a:pathLst>
                <a:path w="5991" h="956" extrusionOk="0">
                  <a:moveTo>
                    <a:pt x="0" y="1"/>
                  </a:moveTo>
                  <a:lnTo>
                    <a:pt x="0" y="956"/>
                  </a:lnTo>
                  <a:lnTo>
                    <a:pt x="5991" y="956"/>
                  </a:lnTo>
                  <a:lnTo>
                    <a:pt x="5991" y="1"/>
                  </a:ln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9"/>
            <p:cNvSpPr/>
            <p:nvPr/>
          </p:nvSpPr>
          <p:spPr>
            <a:xfrm>
              <a:off x="1667200" y="1856975"/>
              <a:ext cx="10525" cy="10550"/>
            </a:xfrm>
            <a:custGeom>
              <a:avLst/>
              <a:gdLst/>
              <a:ahLst/>
              <a:cxnLst/>
              <a:rect l="l" t="t" r="r" b="b"/>
              <a:pathLst>
                <a:path w="421" h="422" extrusionOk="0">
                  <a:moveTo>
                    <a:pt x="0" y="1"/>
                  </a:moveTo>
                  <a:lnTo>
                    <a:pt x="0" y="422"/>
                  </a:lnTo>
                  <a:lnTo>
                    <a:pt x="420" y="422"/>
                  </a:lnTo>
                  <a:lnTo>
                    <a:pt x="4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9"/>
            <p:cNvSpPr/>
            <p:nvPr/>
          </p:nvSpPr>
          <p:spPr>
            <a:xfrm>
              <a:off x="1666050" y="1855575"/>
              <a:ext cx="12800" cy="13100"/>
            </a:xfrm>
            <a:custGeom>
              <a:avLst/>
              <a:gdLst/>
              <a:ahLst/>
              <a:cxnLst/>
              <a:rect l="l" t="t" r="r" b="b"/>
              <a:pathLst>
                <a:path w="512" h="524" extrusionOk="0">
                  <a:moveTo>
                    <a:pt x="421" y="102"/>
                  </a:moveTo>
                  <a:lnTo>
                    <a:pt x="421" y="432"/>
                  </a:lnTo>
                  <a:lnTo>
                    <a:pt x="92" y="432"/>
                  </a:lnTo>
                  <a:lnTo>
                    <a:pt x="92" y="102"/>
                  </a:lnTo>
                  <a:close/>
                  <a:moveTo>
                    <a:pt x="1" y="0"/>
                  </a:moveTo>
                  <a:lnTo>
                    <a:pt x="1" y="523"/>
                  </a:lnTo>
                  <a:lnTo>
                    <a:pt x="512" y="523"/>
                  </a:lnTo>
                  <a:lnTo>
                    <a:pt x="51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9"/>
            <p:cNvSpPr/>
            <p:nvPr/>
          </p:nvSpPr>
          <p:spPr>
            <a:xfrm>
              <a:off x="1685650" y="1862675"/>
              <a:ext cx="129625" cy="2575"/>
            </a:xfrm>
            <a:custGeom>
              <a:avLst/>
              <a:gdLst/>
              <a:ahLst/>
              <a:cxnLst/>
              <a:rect l="l" t="t" r="r" b="b"/>
              <a:pathLst>
                <a:path w="5185" h="103" extrusionOk="0">
                  <a:moveTo>
                    <a:pt x="1" y="0"/>
                  </a:moveTo>
                  <a:lnTo>
                    <a:pt x="1" y="103"/>
                  </a:lnTo>
                  <a:lnTo>
                    <a:pt x="5185" y="103"/>
                  </a:lnTo>
                  <a:lnTo>
                    <a:pt x="5185"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9"/>
            <p:cNvSpPr/>
            <p:nvPr/>
          </p:nvSpPr>
          <p:spPr>
            <a:xfrm>
              <a:off x="1667200" y="1836525"/>
              <a:ext cx="10525" cy="10825"/>
            </a:xfrm>
            <a:custGeom>
              <a:avLst/>
              <a:gdLst/>
              <a:ahLst/>
              <a:cxnLst/>
              <a:rect l="l" t="t" r="r" b="b"/>
              <a:pathLst>
                <a:path w="421" h="433" extrusionOk="0">
                  <a:moveTo>
                    <a:pt x="0" y="0"/>
                  </a:moveTo>
                  <a:lnTo>
                    <a:pt x="0" y="432"/>
                  </a:lnTo>
                  <a:lnTo>
                    <a:pt x="420" y="432"/>
                  </a:lnTo>
                  <a:lnTo>
                    <a:pt x="4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9"/>
            <p:cNvSpPr/>
            <p:nvPr/>
          </p:nvSpPr>
          <p:spPr>
            <a:xfrm>
              <a:off x="1666050" y="1835375"/>
              <a:ext cx="12800" cy="13100"/>
            </a:xfrm>
            <a:custGeom>
              <a:avLst/>
              <a:gdLst/>
              <a:ahLst/>
              <a:cxnLst/>
              <a:rect l="l" t="t" r="r" b="b"/>
              <a:pathLst>
                <a:path w="512" h="524" extrusionOk="0">
                  <a:moveTo>
                    <a:pt x="421" y="104"/>
                  </a:moveTo>
                  <a:lnTo>
                    <a:pt x="421" y="422"/>
                  </a:lnTo>
                  <a:lnTo>
                    <a:pt x="92" y="422"/>
                  </a:lnTo>
                  <a:lnTo>
                    <a:pt x="92" y="104"/>
                  </a:lnTo>
                  <a:close/>
                  <a:moveTo>
                    <a:pt x="1" y="1"/>
                  </a:moveTo>
                  <a:lnTo>
                    <a:pt x="1" y="524"/>
                  </a:lnTo>
                  <a:lnTo>
                    <a:pt x="512" y="524"/>
                  </a:lnTo>
                  <a:lnTo>
                    <a:pt x="51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9"/>
            <p:cNvSpPr/>
            <p:nvPr/>
          </p:nvSpPr>
          <p:spPr>
            <a:xfrm>
              <a:off x="1685650" y="1841625"/>
              <a:ext cx="87300" cy="2300"/>
            </a:xfrm>
            <a:custGeom>
              <a:avLst/>
              <a:gdLst/>
              <a:ahLst/>
              <a:cxnLst/>
              <a:rect l="l" t="t" r="r" b="b"/>
              <a:pathLst>
                <a:path w="3492" h="92" extrusionOk="0">
                  <a:moveTo>
                    <a:pt x="1" y="1"/>
                  </a:moveTo>
                  <a:lnTo>
                    <a:pt x="1" y="92"/>
                  </a:lnTo>
                  <a:lnTo>
                    <a:pt x="3491" y="92"/>
                  </a:lnTo>
                  <a:lnTo>
                    <a:pt x="3491"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9"/>
            <p:cNvSpPr/>
            <p:nvPr/>
          </p:nvSpPr>
          <p:spPr>
            <a:xfrm>
              <a:off x="1668325" y="1838800"/>
              <a:ext cx="8000" cy="6575"/>
            </a:xfrm>
            <a:custGeom>
              <a:avLst/>
              <a:gdLst/>
              <a:ahLst/>
              <a:cxnLst/>
              <a:rect l="l" t="t" r="r" b="b"/>
              <a:pathLst>
                <a:path w="320" h="263" extrusionOk="0">
                  <a:moveTo>
                    <a:pt x="239" y="0"/>
                  </a:moveTo>
                  <a:lnTo>
                    <a:pt x="137" y="114"/>
                  </a:lnTo>
                  <a:lnTo>
                    <a:pt x="80" y="46"/>
                  </a:lnTo>
                  <a:lnTo>
                    <a:pt x="1" y="103"/>
                  </a:lnTo>
                  <a:lnTo>
                    <a:pt x="137" y="262"/>
                  </a:lnTo>
                  <a:lnTo>
                    <a:pt x="319" y="58"/>
                  </a:lnTo>
                  <a:lnTo>
                    <a:pt x="239"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9"/>
            <p:cNvSpPr/>
            <p:nvPr/>
          </p:nvSpPr>
          <p:spPr>
            <a:xfrm>
              <a:off x="1668025" y="1711750"/>
              <a:ext cx="7425" cy="13675"/>
            </a:xfrm>
            <a:custGeom>
              <a:avLst/>
              <a:gdLst/>
              <a:ahLst/>
              <a:cxnLst/>
              <a:rect l="l" t="t" r="r" b="b"/>
              <a:pathLst>
                <a:path w="297" h="547" extrusionOk="0">
                  <a:moveTo>
                    <a:pt x="1" y="1"/>
                  </a:moveTo>
                  <a:lnTo>
                    <a:pt x="115" y="353"/>
                  </a:lnTo>
                  <a:lnTo>
                    <a:pt x="126" y="547"/>
                  </a:lnTo>
                  <a:lnTo>
                    <a:pt x="183" y="547"/>
                  </a:lnTo>
                  <a:lnTo>
                    <a:pt x="183" y="353"/>
                  </a:lnTo>
                  <a:lnTo>
                    <a:pt x="296" y="1"/>
                  </a:lnTo>
                  <a:lnTo>
                    <a:pt x="240" y="1"/>
                  </a:lnTo>
                  <a:lnTo>
                    <a:pt x="149" y="274"/>
                  </a:lnTo>
                  <a:lnTo>
                    <a:pt x="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9"/>
            <p:cNvSpPr/>
            <p:nvPr/>
          </p:nvSpPr>
          <p:spPr>
            <a:xfrm>
              <a:off x="1676000" y="1711750"/>
              <a:ext cx="6275" cy="13950"/>
            </a:xfrm>
            <a:custGeom>
              <a:avLst/>
              <a:gdLst/>
              <a:ahLst/>
              <a:cxnLst/>
              <a:rect l="l" t="t" r="r" b="b"/>
              <a:pathLst>
                <a:path w="251" h="558" extrusionOk="0">
                  <a:moveTo>
                    <a:pt x="126" y="57"/>
                  </a:moveTo>
                  <a:cubicBezTo>
                    <a:pt x="171" y="57"/>
                    <a:pt x="194" y="92"/>
                    <a:pt x="194" y="137"/>
                  </a:cubicBezTo>
                  <a:lnTo>
                    <a:pt x="194" y="421"/>
                  </a:lnTo>
                  <a:cubicBezTo>
                    <a:pt x="194" y="478"/>
                    <a:pt x="171" y="501"/>
                    <a:pt x="126" y="501"/>
                  </a:cubicBezTo>
                  <a:cubicBezTo>
                    <a:pt x="80" y="501"/>
                    <a:pt x="68" y="478"/>
                    <a:pt x="68" y="421"/>
                  </a:cubicBezTo>
                  <a:lnTo>
                    <a:pt x="68" y="137"/>
                  </a:lnTo>
                  <a:cubicBezTo>
                    <a:pt x="68" y="92"/>
                    <a:pt x="80" y="57"/>
                    <a:pt x="126" y="57"/>
                  </a:cubicBezTo>
                  <a:close/>
                  <a:moveTo>
                    <a:pt x="126" y="1"/>
                  </a:moveTo>
                  <a:cubicBezTo>
                    <a:pt x="46" y="1"/>
                    <a:pt x="0" y="46"/>
                    <a:pt x="0" y="137"/>
                  </a:cubicBezTo>
                  <a:lnTo>
                    <a:pt x="0" y="421"/>
                  </a:lnTo>
                  <a:cubicBezTo>
                    <a:pt x="0" y="501"/>
                    <a:pt x="46" y="558"/>
                    <a:pt x="126" y="558"/>
                  </a:cubicBezTo>
                  <a:cubicBezTo>
                    <a:pt x="217" y="558"/>
                    <a:pt x="250" y="501"/>
                    <a:pt x="250" y="421"/>
                  </a:cubicBezTo>
                  <a:lnTo>
                    <a:pt x="250" y="137"/>
                  </a:lnTo>
                  <a:cubicBezTo>
                    <a:pt x="250" y="46"/>
                    <a:pt x="217" y="1"/>
                    <a:pt x="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9"/>
            <p:cNvSpPr/>
            <p:nvPr/>
          </p:nvSpPr>
          <p:spPr>
            <a:xfrm>
              <a:off x="1683675" y="1711750"/>
              <a:ext cx="6275" cy="13950"/>
            </a:xfrm>
            <a:custGeom>
              <a:avLst/>
              <a:gdLst/>
              <a:ahLst/>
              <a:cxnLst/>
              <a:rect l="l" t="t" r="r" b="b"/>
              <a:pathLst>
                <a:path w="251" h="558" extrusionOk="0">
                  <a:moveTo>
                    <a:pt x="1" y="1"/>
                  </a:moveTo>
                  <a:lnTo>
                    <a:pt x="1" y="421"/>
                  </a:lnTo>
                  <a:cubicBezTo>
                    <a:pt x="1" y="501"/>
                    <a:pt x="34" y="558"/>
                    <a:pt x="125" y="558"/>
                  </a:cubicBezTo>
                  <a:cubicBezTo>
                    <a:pt x="205" y="558"/>
                    <a:pt x="251" y="501"/>
                    <a:pt x="251" y="421"/>
                  </a:cubicBezTo>
                  <a:lnTo>
                    <a:pt x="251" y="1"/>
                  </a:lnTo>
                  <a:lnTo>
                    <a:pt x="193" y="1"/>
                  </a:lnTo>
                  <a:lnTo>
                    <a:pt x="193" y="421"/>
                  </a:lnTo>
                  <a:cubicBezTo>
                    <a:pt x="193" y="467"/>
                    <a:pt x="171" y="501"/>
                    <a:pt x="125" y="501"/>
                  </a:cubicBezTo>
                  <a:cubicBezTo>
                    <a:pt x="80" y="501"/>
                    <a:pt x="69" y="467"/>
                    <a:pt x="69" y="421"/>
                  </a:cubicBezTo>
                  <a:lnTo>
                    <a:pt x="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9"/>
            <p:cNvSpPr/>
            <p:nvPr/>
          </p:nvSpPr>
          <p:spPr>
            <a:xfrm>
              <a:off x="1691350" y="1711750"/>
              <a:ext cx="6275" cy="13950"/>
            </a:xfrm>
            <a:custGeom>
              <a:avLst/>
              <a:gdLst/>
              <a:ahLst/>
              <a:cxnLst/>
              <a:rect l="l" t="t" r="r" b="b"/>
              <a:pathLst>
                <a:path w="251" h="558" extrusionOk="0">
                  <a:moveTo>
                    <a:pt x="114" y="57"/>
                  </a:moveTo>
                  <a:cubicBezTo>
                    <a:pt x="159" y="57"/>
                    <a:pt x="182" y="80"/>
                    <a:pt x="182" y="137"/>
                  </a:cubicBezTo>
                  <a:lnTo>
                    <a:pt x="182" y="183"/>
                  </a:lnTo>
                  <a:cubicBezTo>
                    <a:pt x="182" y="251"/>
                    <a:pt x="148" y="262"/>
                    <a:pt x="103" y="262"/>
                  </a:cubicBezTo>
                  <a:lnTo>
                    <a:pt x="57" y="262"/>
                  </a:lnTo>
                  <a:lnTo>
                    <a:pt x="57" y="57"/>
                  </a:lnTo>
                  <a:close/>
                  <a:moveTo>
                    <a:pt x="0" y="1"/>
                  </a:moveTo>
                  <a:lnTo>
                    <a:pt x="0" y="558"/>
                  </a:lnTo>
                  <a:lnTo>
                    <a:pt x="57" y="558"/>
                  </a:lnTo>
                  <a:lnTo>
                    <a:pt x="57" y="319"/>
                  </a:lnTo>
                  <a:lnTo>
                    <a:pt x="103" y="319"/>
                  </a:lnTo>
                  <a:cubicBezTo>
                    <a:pt x="148" y="319"/>
                    <a:pt x="182" y="342"/>
                    <a:pt x="182" y="398"/>
                  </a:cubicBezTo>
                  <a:lnTo>
                    <a:pt x="182" y="489"/>
                  </a:lnTo>
                  <a:cubicBezTo>
                    <a:pt x="182" y="512"/>
                    <a:pt x="182" y="535"/>
                    <a:pt x="194" y="558"/>
                  </a:cubicBezTo>
                  <a:lnTo>
                    <a:pt x="250" y="558"/>
                  </a:lnTo>
                  <a:cubicBezTo>
                    <a:pt x="250" y="535"/>
                    <a:pt x="239" y="512"/>
                    <a:pt x="239" y="489"/>
                  </a:cubicBezTo>
                  <a:lnTo>
                    <a:pt x="239" y="398"/>
                  </a:lnTo>
                  <a:cubicBezTo>
                    <a:pt x="239" y="342"/>
                    <a:pt x="227" y="297"/>
                    <a:pt x="171" y="285"/>
                  </a:cubicBezTo>
                  <a:cubicBezTo>
                    <a:pt x="217" y="274"/>
                    <a:pt x="239" y="228"/>
                    <a:pt x="239" y="171"/>
                  </a:cubicBezTo>
                  <a:lnTo>
                    <a:pt x="239" y="126"/>
                  </a:lnTo>
                  <a:cubicBezTo>
                    <a:pt x="239" y="46"/>
                    <a:pt x="205" y="1"/>
                    <a:pt x="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9"/>
            <p:cNvSpPr/>
            <p:nvPr/>
          </p:nvSpPr>
          <p:spPr>
            <a:xfrm>
              <a:off x="1701575" y="1711750"/>
              <a:ext cx="7400" cy="13675"/>
            </a:xfrm>
            <a:custGeom>
              <a:avLst/>
              <a:gdLst/>
              <a:ahLst/>
              <a:cxnLst/>
              <a:rect l="l" t="t" r="r" b="b"/>
              <a:pathLst>
                <a:path w="296" h="547" extrusionOk="0">
                  <a:moveTo>
                    <a:pt x="149" y="69"/>
                  </a:moveTo>
                  <a:lnTo>
                    <a:pt x="217" y="388"/>
                  </a:lnTo>
                  <a:lnTo>
                    <a:pt x="91" y="388"/>
                  </a:lnTo>
                  <a:lnTo>
                    <a:pt x="149" y="69"/>
                  </a:lnTo>
                  <a:close/>
                  <a:moveTo>
                    <a:pt x="114" y="1"/>
                  </a:moveTo>
                  <a:lnTo>
                    <a:pt x="0" y="547"/>
                  </a:lnTo>
                  <a:lnTo>
                    <a:pt x="58" y="547"/>
                  </a:lnTo>
                  <a:lnTo>
                    <a:pt x="80" y="444"/>
                  </a:lnTo>
                  <a:lnTo>
                    <a:pt x="217" y="444"/>
                  </a:lnTo>
                  <a:lnTo>
                    <a:pt x="240" y="547"/>
                  </a:lnTo>
                  <a:lnTo>
                    <a:pt x="296" y="547"/>
                  </a:lnTo>
                  <a:lnTo>
                    <a:pt x="1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9"/>
            <p:cNvSpPr/>
            <p:nvPr/>
          </p:nvSpPr>
          <p:spPr>
            <a:xfrm>
              <a:off x="1710100" y="1711750"/>
              <a:ext cx="6275" cy="13950"/>
            </a:xfrm>
            <a:custGeom>
              <a:avLst/>
              <a:gdLst/>
              <a:ahLst/>
              <a:cxnLst/>
              <a:rect l="l" t="t" r="r" b="b"/>
              <a:pathLst>
                <a:path w="251" h="558" extrusionOk="0">
                  <a:moveTo>
                    <a:pt x="126" y="1"/>
                  </a:moveTo>
                  <a:cubicBezTo>
                    <a:pt x="46" y="1"/>
                    <a:pt x="0" y="57"/>
                    <a:pt x="0" y="137"/>
                  </a:cubicBezTo>
                  <a:lnTo>
                    <a:pt x="0" y="421"/>
                  </a:lnTo>
                  <a:cubicBezTo>
                    <a:pt x="0" y="501"/>
                    <a:pt x="46" y="558"/>
                    <a:pt x="126" y="558"/>
                  </a:cubicBezTo>
                  <a:cubicBezTo>
                    <a:pt x="205" y="558"/>
                    <a:pt x="251" y="501"/>
                    <a:pt x="251" y="421"/>
                  </a:cubicBezTo>
                  <a:lnTo>
                    <a:pt x="251" y="353"/>
                  </a:lnTo>
                  <a:lnTo>
                    <a:pt x="194" y="353"/>
                  </a:lnTo>
                  <a:lnTo>
                    <a:pt x="194" y="421"/>
                  </a:lnTo>
                  <a:cubicBezTo>
                    <a:pt x="194" y="467"/>
                    <a:pt x="171" y="501"/>
                    <a:pt x="126" y="501"/>
                  </a:cubicBezTo>
                  <a:cubicBezTo>
                    <a:pt x="80" y="501"/>
                    <a:pt x="69" y="467"/>
                    <a:pt x="69" y="421"/>
                  </a:cubicBezTo>
                  <a:lnTo>
                    <a:pt x="69" y="126"/>
                  </a:lnTo>
                  <a:cubicBezTo>
                    <a:pt x="69" y="80"/>
                    <a:pt x="80" y="57"/>
                    <a:pt x="126" y="57"/>
                  </a:cubicBezTo>
                  <a:cubicBezTo>
                    <a:pt x="171" y="57"/>
                    <a:pt x="194" y="80"/>
                    <a:pt x="194" y="126"/>
                  </a:cubicBezTo>
                  <a:lnTo>
                    <a:pt x="194" y="183"/>
                  </a:lnTo>
                  <a:lnTo>
                    <a:pt x="251" y="183"/>
                  </a:lnTo>
                  <a:lnTo>
                    <a:pt x="251" y="137"/>
                  </a:lnTo>
                  <a:cubicBezTo>
                    <a:pt x="251" y="57"/>
                    <a:pt x="205" y="1"/>
                    <a:pt x="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9"/>
            <p:cNvSpPr/>
            <p:nvPr/>
          </p:nvSpPr>
          <p:spPr>
            <a:xfrm>
              <a:off x="1717500" y="1711750"/>
              <a:ext cx="6275" cy="13950"/>
            </a:xfrm>
            <a:custGeom>
              <a:avLst/>
              <a:gdLst/>
              <a:ahLst/>
              <a:cxnLst/>
              <a:rect l="l" t="t" r="r" b="b"/>
              <a:pathLst>
                <a:path w="251" h="558" extrusionOk="0">
                  <a:moveTo>
                    <a:pt x="126" y="1"/>
                  </a:moveTo>
                  <a:cubicBezTo>
                    <a:pt x="45" y="1"/>
                    <a:pt x="0" y="57"/>
                    <a:pt x="0" y="137"/>
                  </a:cubicBezTo>
                  <a:lnTo>
                    <a:pt x="0" y="421"/>
                  </a:lnTo>
                  <a:cubicBezTo>
                    <a:pt x="0" y="501"/>
                    <a:pt x="45" y="558"/>
                    <a:pt x="126" y="558"/>
                  </a:cubicBezTo>
                  <a:cubicBezTo>
                    <a:pt x="216" y="558"/>
                    <a:pt x="250" y="501"/>
                    <a:pt x="250" y="421"/>
                  </a:cubicBezTo>
                  <a:lnTo>
                    <a:pt x="250" y="353"/>
                  </a:lnTo>
                  <a:lnTo>
                    <a:pt x="194" y="353"/>
                  </a:lnTo>
                  <a:lnTo>
                    <a:pt x="194" y="421"/>
                  </a:lnTo>
                  <a:cubicBezTo>
                    <a:pt x="194" y="467"/>
                    <a:pt x="171" y="501"/>
                    <a:pt x="126" y="501"/>
                  </a:cubicBezTo>
                  <a:cubicBezTo>
                    <a:pt x="80" y="501"/>
                    <a:pt x="68" y="467"/>
                    <a:pt x="68" y="421"/>
                  </a:cubicBezTo>
                  <a:lnTo>
                    <a:pt x="68" y="126"/>
                  </a:lnTo>
                  <a:cubicBezTo>
                    <a:pt x="68" y="80"/>
                    <a:pt x="80" y="57"/>
                    <a:pt x="126" y="57"/>
                  </a:cubicBezTo>
                  <a:cubicBezTo>
                    <a:pt x="171" y="57"/>
                    <a:pt x="194" y="80"/>
                    <a:pt x="194" y="126"/>
                  </a:cubicBezTo>
                  <a:lnTo>
                    <a:pt x="194" y="183"/>
                  </a:lnTo>
                  <a:lnTo>
                    <a:pt x="250" y="183"/>
                  </a:lnTo>
                  <a:lnTo>
                    <a:pt x="250" y="137"/>
                  </a:lnTo>
                  <a:cubicBezTo>
                    <a:pt x="250" y="57"/>
                    <a:pt x="205" y="1"/>
                    <a:pt x="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9"/>
            <p:cNvSpPr/>
            <p:nvPr/>
          </p:nvSpPr>
          <p:spPr>
            <a:xfrm>
              <a:off x="1724875" y="1711750"/>
              <a:ext cx="6275" cy="13950"/>
            </a:xfrm>
            <a:custGeom>
              <a:avLst/>
              <a:gdLst/>
              <a:ahLst/>
              <a:cxnLst/>
              <a:rect l="l" t="t" r="r" b="b"/>
              <a:pathLst>
                <a:path w="251" h="558" extrusionOk="0">
                  <a:moveTo>
                    <a:pt x="126" y="57"/>
                  </a:moveTo>
                  <a:cubicBezTo>
                    <a:pt x="172" y="57"/>
                    <a:pt x="194" y="92"/>
                    <a:pt x="194" y="137"/>
                  </a:cubicBezTo>
                  <a:lnTo>
                    <a:pt x="194" y="421"/>
                  </a:lnTo>
                  <a:cubicBezTo>
                    <a:pt x="194" y="478"/>
                    <a:pt x="172" y="501"/>
                    <a:pt x="126" y="501"/>
                  </a:cubicBezTo>
                  <a:cubicBezTo>
                    <a:pt x="92" y="501"/>
                    <a:pt x="69" y="478"/>
                    <a:pt x="69" y="421"/>
                  </a:cubicBezTo>
                  <a:lnTo>
                    <a:pt x="69" y="137"/>
                  </a:lnTo>
                  <a:cubicBezTo>
                    <a:pt x="69" y="92"/>
                    <a:pt x="92" y="57"/>
                    <a:pt x="126" y="57"/>
                  </a:cubicBezTo>
                  <a:close/>
                  <a:moveTo>
                    <a:pt x="126" y="1"/>
                  </a:moveTo>
                  <a:cubicBezTo>
                    <a:pt x="46" y="1"/>
                    <a:pt x="1" y="46"/>
                    <a:pt x="1" y="137"/>
                  </a:cubicBezTo>
                  <a:lnTo>
                    <a:pt x="1" y="421"/>
                  </a:lnTo>
                  <a:cubicBezTo>
                    <a:pt x="1" y="501"/>
                    <a:pt x="46" y="558"/>
                    <a:pt x="126" y="558"/>
                  </a:cubicBezTo>
                  <a:cubicBezTo>
                    <a:pt x="217" y="558"/>
                    <a:pt x="251" y="501"/>
                    <a:pt x="251" y="421"/>
                  </a:cubicBezTo>
                  <a:lnTo>
                    <a:pt x="251" y="137"/>
                  </a:lnTo>
                  <a:cubicBezTo>
                    <a:pt x="251" y="46"/>
                    <a:pt x="217" y="1"/>
                    <a:pt x="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9"/>
            <p:cNvSpPr/>
            <p:nvPr/>
          </p:nvSpPr>
          <p:spPr>
            <a:xfrm>
              <a:off x="1732550" y="1711750"/>
              <a:ext cx="6300" cy="13950"/>
            </a:xfrm>
            <a:custGeom>
              <a:avLst/>
              <a:gdLst/>
              <a:ahLst/>
              <a:cxnLst/>
              <a:rect l="l" t="t" r="r" b="b"/>
              <a:pathLst>
                <a:path w="252" h="558" extrusionOk="0">
                  <a:moveTo>
                    <a:pt x="1" y="1"/>
                  </a:moveTo>
                  <a:lnTo>
                    <a:pt x="1" y="421"/>
                  </a:lnTo>
                  <a:cubicBezTo>
                    <a:pt x="1" y="501"/>
                    <a:pt x="46" y="558"/>
                    <a:pt x="126" y="558"/>
                  </a:cubicBezTo>
                  <a:cubicBezTo>
                    <a:pt x="206" y="558"/>
                    <a:pt x="251" y="501"/>
                    <a:pt x="251" y="421"/>
                  </a:cubicBezTo>
                  <a:lnTo>
                    <a:pt x="251" y="1"/>
                  </a:lnTo>
                  <a:lnTo>
                    <a:pt x="194" y="1"/>
                  </a:lnTo>
                  <a:lnTo>
                    <a:pt x="194" y="421"/>
                  </a:lnTo>
                  <a:cubicBezTo>
                    <a:pt x="194" y="467"/>
                    <a:pt x="171" y="501"/>
                    <a:pt x="126" y="501"/>
                  </a:cubicBezTo>
                  <a:cubicBezTo>
                    <a:pt x="80" y="501"/>
                    <a:pt x="69" y="467"/>
                    <a:pt x="69" y="421"/>
                  </a:cubicBezTo>
                  <a:lnTo>
                    <a:pt x="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9"/>
            <p:cNvSpPr/>
            <p:nvPr/>
          </p:nvSpPr>
          <p:spPr>
            <a:xfrm>
              <a:off x="1740525" y="1711750"/>
              <a:ext cx="6275" cy="13675"/>
            </a:xfrm>
            <a:custGeom>
              <a:avLst/>
              <a:gdLst/>
              <a:ahLst/>
              <a:cxnLst/>
              <a:rect l="l" t="t" r="r" b="b"/>
              <a:pathLst>
                <a:path w="251" h="547" extrusionOk="0">
                  <a:moveTo>
                    <a:pt x="0" y="1"/>
                  </a:moveTo>
                  <a:lnTo>
                    <a:pt x="0" y="547"/>
                  </a:lnTo>
                  <a:lnTo>
                    <a:pt x="46" y="547"/>
                  </a:lnTo>
                  <a:lnTo>
                    <a:pt x="46" y="103"/>
                  </a:lnTo>
                  <a:lnTo>
                    <a:pt x="193" y="547"/>
                  </a:lnTo>
                  <a:lnTo>
                    <a:pt x="250" y="547"/>
                  </a:lnTo>
                  <a:lnTo>
                    <a:pt x="250" y="1"/>
                  </a:lnTo>
                  <a:lnTo>
                    <a:pt x="193" y="1"/>
                  </a:lnTo>
                  <a:lnTo>
                    <a:pt x="193" y="398"/>
                  </a:lnTo>
                  <a:lnTo>
                    <a:pt x="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9"/>
            <p:cNvSpPr/>
            <p:nvPr/>
          </p:nvSpPr>
          <p:spPr>
            <a:xfrm>
              <a:off x="1747900" y="1711750"/>
              <a:ext cx="6550" cy="13675"/>
            </a:xfrm>
            <a:custGeom>
              <a:avLst/>
              <a:gdLst/>
              <a:ahLst/>
              <a:cxnLst/>
              <a:rect l="l" t="t" r="r" b="b"/>
              <a:pathLst>
                <a:path w="262" h="547" extrusionOk="0">
                  <a:moveTo>
                    <a:pt x="1" y="1"/>
                  </a:moveTo>
                  <a:lnTo>
                    <a:pt x="1" y="57"/>
                  </a:lnTo>
                  <a:lnTo>
                    <a:pt x="92" y="57"/>
                  </a:lnTo>
                  <a:lnTo>
                    <a:pt x="92" y="547"/>
                  </a:lnTo>
                  <a:lnTo>
                    <a:pt x="160" y="547"/>
                  </a:lnTo>
                  <a:lnTo>
                    <a:pt x="160" y="57"/>
                  </a:lnTo>
                  <a:lnTo>
                    <a:pt x="262" y="57"/>
                  </a:lnTo>
                  <a:lnTo>
                    <a:pt x="2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9"/>
            <p:cNvSpPr/>
            <p:nvPr/>
          </p:nvSpPr>
          <p:spPr>
            <a:xfrm>
              <a:off x="1668025" y="1772025"/>
              <a:ext cx="7425" cy="13350"/>
            </a:xfrm>
            <a:custGeom>
              <a:avLst/>
              <a:gdLst/>
              <a:ahLst/>
              <a:cxnLst/>
              <a:rect l="l" t="t" r="r" b="b"/>
              <a:pathLst>
                <a:path w="297" h="534" extrusionOk="0">
                  <a:moveTo>
                    <a:pt x="1" y="0"/>
                  </a:moveTo>
                  <a:lnTo>
                    <a:pt x="115" y="341"/>
                  </a:lnTo>
                  <a:lnTo>
                    <a:pt x="126" y="534"/>
                  </a:lnTo>
                  <a:lnTo>
                    <a:pt x="183" y="534"/>
                  </a:lnTo>
                  <a:lnTo>
                    <a:pt x="183" y="341"/>
                  </a:lnTo>
                  <a:lnTo>
                    <a:pt x="296" y="0"/>
                  </a:lnTo>
                  <a:lnTo>
                    <a:pt x="240" y="0"/>
                  </a:lnTo>
                  <a:lnTo>
                    <a:pt x="149" y="261"/>
                  </a:lnTo>
                  <a:lnTo>
                    <a:pt x="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9"/>
            <p:cNvSpPr/>
            <p:nvPr/>
          </p:nvSpPr>
          <p:spPr>
            <a:xfrm>
              <a:off x="1676000" y="1771725"/>
              <a:ext cx="6275" cy="13950"/>
            </a:xfrm>
            <a:custGeom>
              <a:avLst/>
              <a:gdLst/>
              <a:ahLst/>
              <a:cxnLst/>
              <a:rect l="l" t="t" r="r" b="b"/>
              <a:pathLst>
                <a:path w="251" h="558" extrusionOk="0">
                  <a:moveTo>
                    <a:pt x="126" y="58"/>
                  </a:moveTo>
                  <a:cubicBezTo>
                    <a:pt x="171" y="58"/>
                    <a:pt x="194" y="91"/>
                    <a:pt x="194" y="137"/>
                  </a:cubicBezTo>
                  <a:lnTo>
                    <a:pt x="194" y="432"/>
                  </a:lnTo>
                  <a:cubicBezTo>
                    <a:pt x="194" y="478"/>
                    <a:pt x="171" y="512"/>
                    <a:pt x="126" y="512"/>
                  </a:cubicBezTo>
                  <a:cubicBezTo>
                    <a:pt x="80" y="512"/>
                    <a:pt x="68" y="478"/>
                    <a:pt x="68" y="432"/>
                  </a:cubicBezTo>
                  <a:lnTo>
                    <a:pt x="68" y="137"/>
                  </a:lnTo>
                  <a:cubicBezTo>
                    <a:pt x="68" y="91"/>
                    <a:pt x="80" y="58"/>
                    <a:pt x="126" y="58"/>
                  </a:cubicBezTo>
                  <a:close/>
                  <a:moveTo>
                    <a:pt x="126" y="0"/>
                  </a:moveTo>
                  <a:cubicBezTo>
                    <a:pt x="46" y="0"/>
                    <a:pt x="0" y="58"/>
                    <a:pt x="0" y="137"/>
                  </a:cubicBezTo>
                  <a:lnTo>
                    <a:pt x="0" y="421"/>
                  </a:lnTo>
                  <a:cubicBezTo>
                    <a:pt x="0" y="500"/>
                    <a:pt x="46" y="558"/>
                    <a:pt x="126" y="558"/>
                  </a:cubicBezTo>
                  <a:cubicBezTo>
                    <a:pt x="217" y="558"/>
                    <a:pt x="250" y="500"/>
                    <a:pt x="250" y="421"/>
                  </a:cubicBezTo>
                  <a:lnTo>
                    <a:pt x="250" y="137"/>
                  </a:lnTo>
                  <a:cubicBezTo>
                    <a:pt x="250" y="58"/>
                    <a:pt x="217" y="0"/>
                    <a:pt x="1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9"/>
            <p:cNvSpPr/>
            <p:nvPr/>
          </p:nvSpPr>
          <p:spPr>
            <a:xfrm>
              <a:off x="1683675" y="1772025"/>
              <a:ext cx="6275" cy="13650"/>
            </a:xfrm>
            <a:custGeom>
              <a:avLst/>
              <a:gdLst/>
              <a:ahLst/>
              <a:cxnLst/>
              <a:rect l="l" t="t" r="r" b="b"/>
              <a:pathLst>
                <a:path w="251" h="546" extrusionOk="0">
                  <a:moveTo>
                    <a:pt x="1" y="0"/>
                  </a:moveTo>
                  <a:lnTo>
                    <a:pt x="1" y="409"/>
                  </a:lnTo>
                  <a:cubicBezTo>
                    <a:pt x="1" y="488"/>
                    <a:pt x="34" y="546"/>
                    <a:pt x="125" y="546"/>
                  </a:cubicBezTo>
                  <a:cubicBezTo>
                    <a:pt x="205" y="546"/>
                    <a:pt x="251" y="488"/>
                    <a:pt x="251" y="409"/>
                  </a:cubicBezTo>
                  <a:lnTo>
                    <a:pt x="251" y="0"/>
                  </a:lnTo>
                  <a:lnTo>
                    <a:pt x="193" y="0"/>
                  </a:lnTo>
                  <a:lnTo>
                    <a:pt x="193" y="409"/>
                  </a:lnTo>
                  <a:cubicBezTo>
                    <a:pt x="193" y="466"/>
                    <a:pt x="171" y="488"/>
                    <a:pt x="125" y="488"/>
                  </a:cubicBezTo>
                  <a:cubicBezTo>
                    <a:pt x="80" y="488"/>
                    <a:pt x="69" y="466"/>
                    <a:pt x="69" y="409"/>
                  </a:cubicBezTo>
                  <a:lnTo>
                    <a:pt x="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9"/>
            <p:cNvSpPr/>
            <p:nvPr/>
          </p:nvSpPr>
          <p:spPr>
            <a:xfrm>
              <a:off x="1691350" y="1772025"/>
              <a:ext cx="6275" cy="13650"/>
            </a:xfrm>
            <a:custGeom>
              <a:avLst/>
              <a:gdLst/>
              <a:ahLst/>
              <a:cxnLst/>
              <a:rect l="l" t="t" r="r" b="b"/>
              <a:pathLst>
                <a:path w="251" h="546" extrusionOk="0">
                  <a:moveTo>
                    <a:pt x="114" y="46"/>
                  </a:moveTo>
                  <a:cubicBezTo>
                    <a:pt x="159" y="46"/>
                    <a:pt x="182" y="79"/>
                    <a:pt x="182" y="125"/>
                  </a:cubicBezTo>
                  <a:lnTo>
                    <a:pt x="182" y="182"/>
                  </a:lnTo>
                  <a:cubicBezTo>
                    <a:pt x="182" y="238"/>
                    <a:pt x="148" y="250"/>
                    <a:pt x="103" y="250"/>
                  </a:cubicBezTo>
                  <a:lnTo>
                    <a:pt x="57" y="250"/>
                  </a:lnTo>
                  <a:lnTo>
                    <a:pt x="57" y="46"/>
                  </a:lnTo>
                  <a:close/>
                  <a:moveTo>
                    <a:pt x="0" y="0"/>
                  </a:moveTo>
                  <a:lnTo>
                    <a:pt x="0" y="546"/>
                  </a:lnTo>
                  <a:lnTo>
                    <a:pt x="57" y="546"/>
                  </a:lnTo>
                  <a:lnTo>
                    <a:pt x="57" y="307"/>
                  </a:lnTo>
                  <a:lnTo>
                    <a:pt x="103" y="307"/>
                  </a:lnTo>
                  <a:cubicBezTo>
                    <a:pt x="148" y="307"/>
                    <a:pt x="182" y="329"/>
                    <a:pt x="182" y="387"/>
                  </a:cubicBezTo>
                  <a:lnTo>
                    <a:pt x="182" y="478"/>
                  </a:lnTo>
                  <a:cubicBezTo>
                    <a:pt x="182" y="500"/>
                    <a:pt x="182" y="523"/>
                    <a:pt x="194" y="546"/>
                  </a:cubicBezTo>
                  <a:lnTo>
                    <a:pt x="250" y="546"/>
                  </a:lnTo>
                  <a:cubicBezTo>
                    <a:pt x="250" y="523"/>
                    <a:pt x="239" y="500"/>
                    <a:pt x="239" y="478"/>
                  </a:cubicBezTo>
                  <a:lnTo>
                    <a:pt x="239" y="387"/>
                  </a:lnTo>
                  <a:cubicBezTo>
                    <a:pt x="239" y="329"/>
                    <a:pt x="227" y="296"/>
                    <a:pt x="171" y="273"/>
                  </a:cubicBezTo>
                  <a:cubicBezTo>
                    <a:pt x="217" y="261"/>
                    <a:pt x="239" y="227"/>
                    <a:pt x="239" y="159"/>
                  </a:cubicBezTo>
                  <a:lnTo>
                    <a:pt x="239" y="125"/>
                  </a:lnTo>
                  <a:cubicBezTo>
                    <a:pt x="239" y="34"/>
                    <a:pt x="205" y="0"/>
                    <a:pt x="1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9"/>
            <p:cNvSpPr/>
            <p:nvPr/>
          </p:nvSpPr>
          <p:spPr>
            <a:xfrm>
              <a:off x="1702150" y="1771725"/>
              <a:ext cx="5700" cy="13950"/>
            </a:xfrm>
            <a:custGeom>
              <a:avLst/>
              <a:gdLst/>
              <a:ahLst/>
              <a:cxnLst/>
              <a:rect l="l" t="t" r="r" b="b"/>
              <a:pathLst>
                <a:path w="228" h="558" extrusionOk="0">
                  <a:moveTo>
                    <a:pt x="0" y="0"/>
                  </a:moveTo>
                  <a:lnTo>
                    <a:pt x="0" y="558"/>
                  </a:lnTo>
                  <a:lnTo>
                    <a:pt x="227" y="558"/>
                  </a:lnTo>
                  <a:lnTo>
                    <a:pt x="227" y="500"/>
                  </a:lnTo>
                  <a:lnTo>
                    <a:pt x="57" y="500"/>
                  </a:lnTo>
                  <a:lnTo>
                    <a:pt x="57" y="308"/>
                  </a:lnTo>
                  <a:lnTo>
                    <a:pt x="194" y="308"/>
                  </a:lnTo>
                  <a:lnTo>
                    <a:pt x="194" y="250"/>
                  </a:lnTo>
                  <a:lnTo>
                    <a:pt x="57" y="250"/>
                  </a:lnTo>
                  <a:lnTo>
                    <a:pt x="57" y="58"/>
                  </a:lnTo>
                  <a:lnTo>
                    <a:pt x="227" y="58"/>
                  </a:lnTo>
                  <a:lnTo>
                    <a:pt x="2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9"/>
            <p:cNvSpPr/>
            <p:nvPr/>
          </p:nvSpPr>
          <p:spPr>
            <a:xfrm>
              <a:off x="1708950" y="1772025"/>
              <a:ext cx="8850" cy="13650"/>
            </a:xfrm>
            <a:custGeom>
              <a:avLst/>
              <a:gdLst/>
              <a:ahLst/>
              <a:cxnLst/>
              <a:rect l="l" t="t" r="r" b="b"/>
              <a:pathLst>
                <a:path w="354" h="546" extrusionOk="0">
                  <a:moveTo>
                    <a:pt x="1" y="0"/>
                  </a:moveTo>
                  <a:lnTo>
                    <a:pt x="1" y="546"/>
                  </a:lnTo>
                  <a:lnTo>
                    <a:pt x="58" y="546"/>
                  </a:lnTo>
                  <a:lnTo>
                    <a:pt x="58" y="102"/>
                  </a:lnTo>
                  <a:lnTo>
                    <a:pt x="149" y="546"/>
                  </a:lnTo>
                  <a:lnTo>
                    <a:pt x="206" y="546"/>
                  </a:lnTo>
                  <a:lnTo>
                    <a:pt x="297" y="102"/>
                  </a:lnTo>
                  <a:lnTo>
                    <a:pt x="297" y="546"/>
                  </a:lnTo>
                  <a:lnTo>
                    <a:pt x="354" y="546"/>
                  </a:lnTo>
                  <a:lnTo>
                    <a:pt x="354" y="0"/>
                  </a:lnTo>
                  <a:lnTo>
                    <a:pt x="274" y="0"/>
                  </a:lnTo>
                  <a:lnTo>
                    <a:pt x="183" y="432"/>
                  </a:lnTo>
                  <a:lnTo>
                    <a:pt x="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9"/>
            <p:cNvSpPr/>
            <p:nvPr/>
          </p:nvSpPr>
          <p:spPr>
            <a:xfrm>
              <a:off x="1718925" y="1772025"/>
              <a:ext cx="7400" cy="13650"/>
            </a:xfrm>
            <a:custGeom>
              <a:avLst/>
              <a:gdLst/>
              <a:ahLst/>
              <a:cxnLst/>
              <a:rect l="l" t="t" r="r" b="b"/>
              <a:pathLst>
                <a:path w="296" h="546" extrusionOk="0">
                  <a:moveTo>
                    <a:pt x="148" y="68"/>
                  </a:moveTo>
                  <a:lnTo>
                    <a:pt x="205" y="375"/>
                  </a:lnTo>
                  <a:lnTo>
                    <a:pt x="91" y="375"/>
                  </a:lnTo>
                  <a:lnTo>
                    <a:pt x="148" y="68"/>
                  </a:lnTo>
                  <a:close/>
                  <a:moveTo>
                    <a:pt x="102" y="0"/>
                  </a:moveTo>
                  <a:lnTo>
                    <a:pt x="0" y="546"/>
                  </a:lnTo>
                  <a:lnTo>
                    <a:pt x="57" y="546"/>
                  </a:lnTo>
                  <a:lnTo>
                    <a:pt x="79" y="432"/>
                  </a:lnTo>
                  <a:lnTo>
                    <a:pt x="216" y="432"/>
                  </a:lnTo>
                  <a:lnTo>
                    <a:pt x="239" y="546"/>
                  </a:lnTo>
                  <a:lnTo>
                    <a:pt x="296" y="546"/>
                  </a:lnTo>
                  <a:lnTo>
                    <a:pt x="19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9"/>
            <p:cNvSpPr/>
            <p:nvPr/>
          </p:nvSpPr>
          <p:spPr>
            <a:xfrm>
              <a:off x="1727450" y="1772025"/>
              <a:ext cx="1725" cy="13650"/>
            </a:xfrm>
            <a:custGeom>
              <a:avLst/>
              <a:gdLst/>
              <a:ahLst/>
              <a:cxnLst/>
              <a:rect l="l" t="t" r="r" b="b"/>
              <a:pathLst>
                <a:path w="69" h="546" extrusionOk="0">
                  <a:moveTo>
                    <a:pt x="0" y="0"/>
                  </a:moveTo>
                  <a:lnTo>
                    <a:pt x="0" y="546"/>
                  </a:lnTo>
                  <a:lnTo>
                    <a:pt x="69" y="546"/>
                  </a:lnTo>
                  <a:lnTo>
                    <a:pt x="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9"/>
            <p:cNvSpPr/>
            <p:nvPr/>
          </p:nvSpPr>
          <p:spPr>
            <a:xfrm>
              <a:off x="1730550" y="1772025"/>
              <a:ext cx="5725" cy="13650"/>
            </a:xfrm>
            <a:custGeom>
              <a:avLst/>
              <a:gdLst/>
              <a:ahLst/>
              <a:cxnLst/>
              <a:rect l="l" t="t" r="r" b="b"/>
              <a:pathLst>
                <a:path w="229" h="546" extrusionOk="0">
                  <a:moveTo>
                    <a:pt x="1" y="0"/>
                  </a:moveTo>
                  <a:lnTo>
                    <a:pt x="1" y="546"/>
                  </a:lnTo>
                  <a:lnTo>
                    <a:pt x="228" y="546"/>
                  </a:lnTo>
                  <a:lnTo>
                    <a:pt x="228" y="488"/>
                  </a:lnTo>
                  <a:lnTo>
                    <a:pt x="69" y="488"/>
                  </a:lnTo>
                  <a:lnTo>
                    <a:pt x="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9"/>
            <p:cNvSpPr/>
            <p:nvPr/>
          </p:nvSpPr>
          <p:spPr>
            <a:xfrm>
              <a:off x="1652125" y="2127850"/>
              <a:ext cx="264050" cy="236750"/>
            </a:xfrm>
            <a:custGeom>
              <a:avLst/>
              <a:gdLst/>
              <a:ahLst/>
              <a:cxnLst/>
              <a:rect l="l" t="t" r="r" b="b"/>
              <a:pathLst>
                <a:path w="10562" h="9470" extrusionOk="0">
                  <a:moveTo>
                    <a:pt x="0" y="0"/>
                  </a:moveTo>
                  <a:lnTo>
                    <a:pt x="0" y="9470"/>
                  </a:lnTo>
                  <a:lnTo>
                    <a:pt x="10562" y="9470"/>
                  </a:lnTo>
                  <a:lnTo>
                    <a:pt x="10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9"/>
            <p:cNvSpPr/>
            <p:nvPr/>
          </p:nvSpPr>
          <p:spPr>
            <a:xfrm>
              <a:off x="1651550" y="2127275"/>
              <a:ext cx="265200" cy="237900"/>
            </a:xfrm>
            <a:custGeom>
              <a:avLst/>
              <a:gdLst/>
              <a:ahLst/>
              <a:cxnLst/>
              <a:rect l="l" t="t" r="r" b="b"/>
              <a:pathLst>
                <a:path w="10608" h="9516" extrusionOk="0">
                  <a:moveTo>
                    <a:pt x="10562" y="46"/>
                  </a:moveTo>
                  <a:lnTo>
                    <a:pt x="10562" y="9470"/>
                  </a:lnTo>
                  <a:lnTo>
                    <a:pt x="58" y="9470"/>
                  </a:lnTo>
                  <a:lnTo>
                    <a:pt x="58" y="46"/>
                  </a:lnTo>
                  <a:close/>
                  <a:moveTo>
                    <a:pt x="1" y="1"/>
                  </a:moveTo>
                  <a:lnTo>
                    <a:pt x="1" y="9516"/>
                  </a:lnTo>
                  <a:lnTo>
                    <a:pt x="10608" y="9516"/>
                  </a:lnTo>
                  <a:lnTo>
                    <a:pt x="1060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9"/>
            <p:cNvSpPr/>
            <p:nvPr/>
          </p:nvSpPr>
          <p:spPr>
            <a:xfrm>
              <a:off x="1665500" y="2409775"/>
              <a:ext cx="95500" cy="32700"/>
            </a:xfrm>
            <a:custGeom>
              <a:avLst/>
              <a:gdLst/>
              <a:ahLst/>
              <a:cxnLst/>
              <a:rect l="l" t="t" r="r" b="b"/>
              <a:pathLst>
                <a:path w="3820" h="1308" extrusionOk="0">
                  <a:moveTo>
                    <a:pt x="261" y="1"/>
                  </a:moveTo>
                  <a:cubicBezTo>
                    <a:pt x="114" y="1"/>
                    <a:pt x="0" y="115"/>
                    <a:pt x="0" y="262"/>
                  </a:cubicBezTo>
                  <a:lnTo>
                    <a:pt x="0" y="1035"/>
                  </a:lnTo>
                  <a:cubicBezTo>
                    <a:pt x="0" y="1183"/>
                    <a:pt x="114" y="1308"/>
                    <a:pt x="261" y="1308"/>
                  </a:cubicBezTo>
                  <a:lnTo>
                    <a:pt x="3558" y="1308"/>
                  </a:lnTo>
                  <a:cubicBezTo>
                    <a:pt x="3706" y="1308"/>
                    <a:pt x="3820" y="1183"/>
                    <a:pt x="3820" y="1035"/>
                  </a:cubicBezTo>
                  <a:lnTo>
                    <a:pt x="3820" y="262"/>
                  </a:lnTo>
                  <a:cubicBezTo>
                    <a:pt x="3820" y="115"/>
                    <a:pt x="3706" y="1"/>
                    <a:pt x="3558" y="1"/>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9"/>
            <p:cNvSpPr/>
            <p:nvPr/>
          </p:nvSpPr>
          <p:spPr>
            <a:xfrm>
              <a:off x="1792825" y="2409775"/>
              <a:ext cx="95775" cy="32700"/>
            </a:xfrm>
            <a:custGeom>
              <a:avLst/>
              <a:gdLst/>
              <a:ahLst/>
              <a:cxnLst/>
              <a:rect l="l" t="t" r="r" b="b"/>
              <a:pathLst>
                <a:path w="3831" h="1308" extrusionOk="0">
                  <a:moveTo>
                    <a:pt x="261" y="1"/>
                  </a:moveTo>
                  <a:cubicBezTo>
                    <a:pt x="114" y="1"/>
                    <a:pt x="0" y="115"/>
                    <a:pt x="0" y="262"/>
                  </a:cubicBezTo>
                  <a:lnTo>
                    <a:pt x="0" y="1035"/>
                  </a:lnTo>
                  <a:cubicBezTo>
                    <a:pt x="0" y="1183"/>
                    <a:pt x="114" y="1308"/>
                    <a:pt x="261" y="1308"/>
                  </a:cubicBezTo>
                  <a:lnTo>
                    <a:pt x="3558" y="1308"/>
                  </a:lnTo>
                  <a:cubicBezTo>
                    <a:pt x="3706" y="1308"/>
                    <a:pt x="3831" y="1183"/>
                    <a:pt x="3831" y="1035"/>
                  </a:cubicBezTo>
                  <a:lnTo>
                    <a:pt x="3831" y="262"/>
                  </a:lnTo>
                  <a:cubicBezTo>
                    <a:pt x="3831" y="115"/>
                    <a:pt x="3706" y="1"/>
                    <a:pt x="35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9"/>
            <p:cNvSpPr/>
            <p:nvPr/>
          </p:nvSpPr>
          <p:spPr>
            <a:xfrm>
              <a:off x="1821800" y="2416875"/>
              <a:ext cx="7700" cy="17375"/>
            </a:xfrm>
            <a:custGeom>
              <a:avLst/>
              <a:gdLst/>
              <a:ahLst/>
              <a:cxnLst/>
              <a:rect l="l" t="t" r="r" b="b"/>
              <a:pathLst>
                <a:path w="308" h="695" extrusionOk="0">
                  <a:moveTo>
                    <a:pt x="148" y="1"/>
                  </a:moveTo>
                  <a:cubicBezTo>
                    <a:pt x="46" y="1"/>
                    <a:pt x="1" y="69"/>
                    <a:pt x="1" y="172"/>
                  </a:cubicBezTo>
                  <a:cubicBezTo>
                    <a:pt x="1" y="364"/>
                    <a:pt x="228" y="376"/>
                    <a:pt x="228" y="535"/>
                  </a:cubicBezTo>
                  <a:cubicBezTo>
                    <a:pt x="228" y="592"/>
                    <a:pt x="205" y="626"/>
                    <a:pt x="148" y="626"/>
                  </a:cubicBezTo>
                  <a:cubicBezTo>
                    <a:pt x="92" y="626"/>
                    <a:pt x="69" y="592"/>
                    <a:pt x="69" y="535"/>
                  </a:cubicBezTo>
                  <a:lnTo>
                    <a:pt x="69" y="490"/>
                  </a:lnTo>
                  <a:lnTo>
                    <a:pt x="1" y="490"/>
                  </a:lnTo>
                  <a:lnTo>
                    <a:pt x="1" y="535"/>
                  </a:lnTo>
                  <a:cubicBezTo>
                    <a:pt x="1" y="637"/>
                    <a:pt x="46" y="695"/>
                    <a:pt x="148" y="695"/>
                  </a:cubicBezTo>
                  <a:cubicBezTo>
                    <a:pt x="251" y="695"/>
                    <a:pt x="307" y="637"/>
                    <a:pt x="307" y="535"/>
                  </a:cubicBezTo>
                  <a:cubicBezTo>
                    <a:pt x="307" y="342"/>
                    <a:pt x="80" y="319"/>
                    <a:pt x="80" y="172"/>
                  </a:cubicBezTo>
                  <a:cubicBezTo>
                    <a:pt x="80" y="114"/>
                    <a:pt x="103" y="69"/>
                    <a:pt x="160" y="69"/>
                  </a:cubicBezTo>
                  <a:cubicBezTo>
                    <a:pt x="205" y="69"/>
                    <a:pt x="228" y="114"/>
                    <a:pt x="228" y="172"/>
                  </a:cubicBezTo>
                  <a:lnTo>
                    <a:pt x="228" y="194"/>
                  </a:lnTo>
                  <a:lnTo>
                    <a:pt x="307" y="194"/>
                  </a:lnTo>
                  <a:lnTo>
                    <a:pt x="307" y="172"/>
                  </a:lnTo>
                  <a:cubicBezTo>
                    <a:pt x="307" y="69"/>
                    <a:pt x="251" y="1"/>
                    <a:pt x="1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9"/>
            <p:cNvSpPr/>
            <p:nvPr/>
          </p:nvSpPr>
          <p:spPr>
            <a:xfrm>
              <a:off x="1830600" y="2417175"/>
              <a:ext cx="9425" cy="17075"/>
            </a:xfrm>
            <a:custGeom>
              <a:avLst/>
              <a:gdLst/>
              <a:ahLst/>
              <a:cxnLst/>
              <a:rect l="l" t="t" r="r" b="b"/>
              <a:pathLst>
                <a:path w="377" h="683" extrusionOk="0">
                  <a:moveTo>
                    <a:pt x="183" y="80"/>
                  </a:moveTo>
                  <a:lnTo>
                    <a:pt x="263" y="478"/>
                  </a:lnTo>
                  <a:lnTo>
                    <a:pt x="103" y="478"/>
                  </a:lnTo>
                  <a:lnTo>
                    <a:pt x="183" y="80"/>
                  </a:lnTo>
                  <a:close/>
                  <a:moveTo>
                    <a:pt x="137" y="1"/>
                  </a:moveTo>
                  <a:lnTo>
                    <a:pt x="1" y="683"/>
                  </a:lnTo>
                  <a:lnTo>
                    <a:pt x="69" y="683"/>
                  </a:lnTo>
                  <a:lnTo>
                    <a:pt x="103" y="546"/>
                  </a:lnTo>
                  <a:lnTo>
                    <a:pt x="273" y="546"/>
                  </a:lnTo>
                  <a:lnTo>
                    <a:pt x="296" y="683"/>
                  </a:lnTo>
                  <a:lnTo>
                    <a:pt x="376" y="683"/>
                  </a:lnTo>
                  <a:lnTo>
                    <a:pt x="2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9"/>
            <p:cNvSpPr/>
            <p:nvPr/>
          </p:nvSpPr>
          <p:spPr>
            <a:xfrm>
              <a:off x="1840275" y="2417175"/>
              <a:ext cx="9100" cy="17075"/>
            </a:xfrm>
            <a:custGeom>
              <a:avLst/>
              <a:gdLst/>
              <a:ahLst/>
              <a:cxnLst/>
              <a:rect l="l" t="t" r="r" b="b"/>
              <a:pathLst>
                <a:path w="364" h="683" extrusionOk="0">
                  <a:moveTo>
                    <a:pt x="0" y="1"/>
                  </a:moveTo>
                  <a:lnTo>
                    <a:pt x="126" y="683"/>
                  </a:lnTo>
                  <a:lnTo>
                    <a:pt x="239" y="683"/>
                  </a:lnTo>
                  <a:lnTo>
                    <a:pt x="364" y="1"/>
                  </a:lnTo>
                  <a:lnTo>
                    <a:pt x="296" y="1"/>
                  </a:lnTo>
                  <a:lnTo>
                    <a:pt x="182" y="592"/>
                  </a:lnTo>
                  <a:lnTo>
                    <a:pt x="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9"/>
            <p:cNvSpPr/>
            <p:nvPr/>
          </p:nvSpPr>
          <p:spPr>
            <a:xfrm>
              <a:off x="1850800" y="2417175"/>
              <a:ext cx="7125" cy="17075"/>
            </a:xfrm>
            <a:custGeom>
              <a:avLst/>
              <a:gdLst/>
              <a:ahLst/>
              <a:cxnLst/>
              <a:rect l="l" t="t" r="r" b="b"/>
              <a:pathLst>
                <a:path w="285" h="683" extrusionOk="0">
                  <a:moveTo>
                    <a:pt x="0" y="1"/>
                  </a:moveTo>
                  <a:lnTo>
                    <a:pt x="0" y="683"/>
                  </a:lnTo>
                  <a:lnTo>
                    <a:pt x="284" y="683"/>
                  </a:lnTo>
                  <a:lnTo>
                    <a:pt x="284" y="614"/>
                  </a:lnTo>
                  <a:lnTo>
                    <a:pt x="79" y="614"/>
                  </a:lnTo>
                  <a:lnTo>
                    <a:pt x="79" y="364"/>
                  </a:lnTo>
                  <a:lnTo>
                    <a:pt x="250" y="364"/>
                  </a:lnTo>
                  <a:lnTo>
                    <a:pt x="250" y="296"/>
                  </a:lnTo>
                  <a:lnTo>
                    <a:pt x="79" y="307"/>
                  </a:lnTo>
                  <a:lnTo>
                    <a:pt x="79" y="69"/>
                  </a:lnTo>
                  <a:lnTo>
                    <a:pt x="284" y="69"/>
                  </a:lnTo>
                  <a:lnTo>
                    <a:pt x="28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9"/>
            <p:cNvSpPr/>
            <p:nvPr/>
          </p:nvSpPr>
          <p:spPr>
            <a:xfrm>
              <a:off x="1687350" y="2416875"/>
              <a:ext cx="7725" cy="17375"/>
            </a:xfrm>
            <a:custGeom>
              <a:avLst/>
              <a:gdLst/>
              <a:ahLst/>
              <a:cxnLst/>
              <a:rect l="l" t="t" r="r" b="b"/>
              <a:pathLst>
                <a:path w="309" h="695" extrusionOk="0">
                  <a:moveTo>
                    <a:pt x="149" y="1"/>
                  </a:moveTo>
                  <a:cubicBezTo>
                    <a:pt x="46" y="1"/>
                    <a:pt x="1" y="69"/>
                    <a:pt x="1" y="172"/>
                  </a:cubicBezTo>
                  <a:lnTo>
                    <a:pt x="1" y="524"/>
                  </a:lnTo>
                  <a:cubicBezTo>
                    <a:pt x="1" y="626"/>
                    <a:pt x="46" y="695"/>
                    <a:pt x="149" y="695"/>
                  </a:cubicBezTo>
                  <a:cubicBezTo>
                    <a:pt x="263" y="695"/>
                    <a:pt x="308" y="626"/>
                    <a:pt x="308" y="524"/>
                  </a:cubicBezTo>
                  <a:lnTo>
                    <a:pt x="308" y="445"/>
                  </a:lnTo>
                  <a:lnTo>
                    <a:pt x="228" y="445"/>
                  </a:lnTo>
                  <a:lnTo>
                    <a:pt x="228" y="535"/>
                  </a:lnTo>
                  <a:cubicBezTo>
                    <a:pt x="228" y="592"/>
                    <a:pt x="206" y="626"/>
                    <a:pt x="149" y="626"/>
                  </a:cubicBezTo>
                  <a:cubicBezTo>
                    <a:pt x="104" y="626"/>
                    <a:pt x="69" y="592"/>
                    <a:pt x="69" y="535"/>
                  </a:cubicBezTo>
                  <a:lnTo>
                    <a:pt x="69" y="172"/>
                  </a:lnTo>
                  <a:cubicBezTo>
                    <a:pt x="69" y="114"/>
                    <a:pt x="92" y="81"/>
                    <a:pt x="149" y="81"/>
                  </a:cubicBezTo>
                  <a:cubicBezTo>
                    <a:pt x="206" y="81"/>
                    <a:pt x="228" y="114"/>
                    <a:pt x="228" y="172"/>
                  </a:cubicBezTo>
                  <a:lnTo>
                    <a:pt x="228" y="240"/>
                  </a:lnTo>
                  <a:lnTo>
                    <a:pt x="308" y="240"/>
                  </a:lnTo>
                  <a:lnTo>
                    <a:pt x="308" y="172"/>
                  </a:lnTo>
                  <a:cubicBezTo>
                    <a:pt x="308" y="69"/>
                    <a:pt x="263" y="1"/>
                    <a:pt x="1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9"/>
            <p:cNvSpPr/>
            <p:nvPr/>
          </p:nvSpPr>
          <p:spPr>
            <a:xfrm>
              <a:off x="1696175" y="2417175"/>
              <a:ext cx="9400" cy="17075"/>
            </a:xfrm>
            <a:custGeom>
              <a:avLst/>
              <a:gdLst/>
              <a:ahLst/>
              <a:cxnLst/>
              <a:rect l="l" t="t" r="r" b="b"/>
              <a:pathLst>
                <a:path w="376" h="683" extrusionOk="0">
                  <a:moveTo>
                    <a:pt x="183" y="80"/>
                  </a:moveTo>
                  <a:lnTo>
                    <a:pt x="262" y="478"/>
                  </a:lnTo>
                  <a:lnTo>
                    <a:pt x="103" y="478"/>
                  </a:lnTo>
                  <a:lnTo>
                    <a:pt x="183" y="80"/>
                  </a:lnTo>
                  <a:close/>
                  <a:moveTo>
                    <a:pt x="137" y="1"/>
                  </a:moveTo>
                  <a:lnTo>
                    <a:pt x="1" y="683"/>
                  </a:lnTo>
                  <a:lnTo>
                    <a:pt x="69" y="683"/>
                  </a:lnTo>
                  <a:lnTo>
                    <a:pt x="103" y="546"/>
                  </a:lnTo>
                  <a:lnTo>
                    <a:pt x="274" y="546"/>
                  </a:lnTo>
                  <a:lnTo>
                    <a:pt x="296" y="683"/>
                  </a:lnTo>
                  <a:lnTo>
                    <a:pt x="376" y="683"/>
                  </a:lnTo>
                  <a:lnTo>
                    <a:pt x="23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9"/>
            <p:cNvSpPr/>
            <p:nvPr/>
          </p:nvSpPr>
          <p:spPr>
            <a:xfrm>
              <a:off x="1706975" y="2417175"/>
              <a:ext cx="8000" cy="17075"/>
            </a:xfrm>
            <a:custGeom>
              <a:avLst/>
              <a:gdLst/>
              <a:ahLst/>
              <a:cxnLst/>
              <a:rect l="l" t="t" r="r" b="b"/>
              <a:pathLst>
                <a:path w="320" h="683" extrusionOk="0">
                  <a:moveTo>
                    <a:pt x="1" y="1"/>
                  </a:moveTo>
                  <a:lnTo>
                    <a:pt x="1" y="683"/>
                  </a:lnTo>
                  <a:lnTo>
                    <a:pt x="69" y="683"/>
                  </a:lnTo>
                  <a:lnTo>
                    <a:pt x="69" y="125"/>
                  </a:lnTo>
                  <a:lnTo>
                    <a:pt x="239" y="683"/>
                  </a:lnTo>
                  <a:lnTo>
                    <a:pt x="319" y="683"/>
                  </a:lnTo>
                  <a:lnTo>
                    <a:pt x="319" y="1"/>
                  </a:lnTo>
                  <a:lnTo>
                    <a:pt x="251" y="1"/>
                  </a:lnTo>
                  <a:lnTo>
                    <a:pt x="251" y="489"/>
                  </a:lnTo>
                  <a:lnTo>
                    <a:pt x="9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9"/>
            <p:cNvSpPr/>
            <p:nvPr/>
          </p:nvSpPr>
          <p:spPr>
            <a:xfrm>
              <a:off x="1716650" y="2416875"/>
              <a:ext cx="7675" cy="17375"/>
            </a:xfrm>
            <a:custGeom>
              <a:avLst/>
              <a:gdLst/>
              <a:ahLst/>
              <a:cxnLst/>
              <a:rect l="l" t="t" r="r" b="b"/>
              <a:pathLst>
                <a:path w="307" h="695" extrusionOk="0">
                  <a:moveTo>
                    <a:pt x="160" y="1"/>
                  </a:moveTo>
                  <a:cubicBezTo>
                    <a:pt x="57" y="1"/>
                    <a:pt x="0" y="69"/>
                    <a:pt x="0" y="172"/>
                  </a:cubicBezTo>
                  <a:lnTo>
                    <a:pt x="0" y="524"/>
                  </a:lnTo>
                  <a:cubicBezTo>
                    <a:pt x="0" y="626"/>
                    <a:pt x="46" y="695"/>
                    <a:pt x="160" y="695"/>
                  </a:cubicBezTo>
                  <a:cubicBezTo>
                    <a:pt x="261" y="695"/>
                    <a:pt x="307" y="626"/>
                    <a:pt x="307" y="524"/>
                  </a:cubicBezTo>
                  <a:lnTo>
                    <a:pt x="307" y="445"/>
                  </a:lnTo>
                  <a:lnTo>
                    <a:pt x="239" y="445"/>
                  </a:lnTo>
                  <a:lnTo>
                    <a:pt x="239" y="535"/>
                  </a:lnTo>
                  <a:cubicBezTo>
                    <a:pt x="239" y="592"/>
                    <a:pt x="216" y="626"/>
                    <a:pt x="160" y="626"/>
                  </a:cubicBezTo>
                  <a:cubicBezTo>
                    <a:pt x="102" y="626"/>
                    <a:pt x="79" y="592"/>
                    <a:pt x="79" y="535"/>
                  </a:cubicBezTo>
                  <a:lnTo>
                    <a:pt x="79" y="172"/>
                  </a:lnTo>
                  <a:cubicBezTo>
                    <a:pt x="79" y="114"/>
                    <a:pt x="102" y="81"/>
                    <a:pt x="160" y="81"/>
                  </a:cubicBezTo>
                  <a:cubicBezTo>
                    <a:pt x="216" y="81"/>
                    <a:pt x="239" y="114"/>
                    <a:pt x="239" y="172"/>
                  </a:cubicBezTo>
                  <a:lnTo>
                    <a:pt x="239" y="240"/>
                  </a:lnTo>
                  <a:lnTo>
                    <a:pt x="307" y="240"/>
                  </a:lnTo>
                  <a:lnTo>
                    <a:pt x="307" y="172"/>
                  </a:lnTo>
                  <a:cubicBezTo>
                    <a:pt x="307" y="69"/>
                    <a:pt x="261" y="1"/>
                    <a:pt x="1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9"/>
            <p:cNvSpPr/>
            <p:nvPr/>
          </p:nvSpPr>
          <p:spPr>
            <a:xfrm>
              <a:off x="1726025" y="2417175"/>
              <a:ext cx="7125" cy="17075"/>
            </a:xfrm>
            <a:custGeom>
              <a:avLst/>
              <a:gdLst/>
              <a:ahLst/>
              <a:cxnLst/>
              <a:rect l="l" t="t" r="r" b="b"/>
              <a:pathLst>
                <a:path w="285" h="683" extrusionOk="0">
                  <a:moveTo>
                    <a:pt x="0" y="1"/>
                  </a:moveTo>
                  <a:lnTo>
                    <a:pt x="0" y="683"/>
                  </a:lnTo>
                  <a:lnTo>
                    <a:pt x="285" y="683"/>
                  </a:lnTo>
                  <a:lnTo>
                    <a:pt x="285" y="614"/>
                  </a:lnTo>
                  <a:lnTo>
                    <a:pt x="80" y="614"/>
                  </a:lnTo>
                  <a:lnTo>
                    <a:pt x="80" y="364"/>
                  </a:lnTo>
                  <a:lnTo>
                    <a:pt x="250" y="364"/>
                  </a:lnTo>
                  <a:lnTo>
                    <a:pt x="250" y="296"/>
                  </a:lnTo>
                  <a:lnTo>
                    <a:pt x="80" y="307"/>
                  </a:lnTo>
                  <a:lnTo>
                    <a:pt x="80" y="69"/>
                  </a:lnTo>
                  <a:lnTo>
                    <a:pt x="285" y="69"/>
                  </a:lnTo>
                  <a:lnTo>
                    <a:pt x="28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9"/>
            <p:cNvSpPr/>
            <p:nvPr/>
          </p:nvSpPr>
          <p:spPr>
            <a:xfrm>
              <a:off x="1734825" y="2417175"/>
              <a:ext cx="6850" cy="17075"/>
            </a:xfrm>
            <a:custGeom>
              <a:avLst/>
              <a:gdLst/>
              <a:ahLst/>
              <a:cxnLst/>
              <a:rect l="l" t="t" r="r" b="b"/>
              <a:pathLst>
                <a:path w="274" h="683" extrusionOk="0">
                  <a:moveTo>
                    <a:pt x="1" y="1"/>
                  </a:moveTo>
                  <a:lnTo>
                    <a:pt x="1" y="683"/>
                  </a:lnTo>
                  <a:lnTo>
                    <a:pt x="274" y="683"/>
                  </a:lnTo>
                  <a:lnTo>
                    <a:pt x="274" y="614"/>
                  </a:lnTo>
                  <a:lnTo>
                    <a:pt x="80" y="614"/>
                  </a:lnTo>
                  <a:lnTo>
                    <a:pt x="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9"/>
            <p:cNvSpPr/>
            <p:nvPr/>
          </p:nvSpPr>
          <p:spPr>
            <a:xfrm>
              <a:off x="1666325" y="2164800"/>
              <a:ext cx="178800" cy="2300"/>
            </a:xfrm>
            <a:custGeom>
              <a:avLst/>
              <a:gdLst/>
              <a:ahLst/>
              <a:cxnLst/>
              <a:rect l="l" t="t" r="r" b="b"/>
              <a:pathLst>
                <a:path w="7152" h="92" extrusionOk="0">
                  <a:moveTo>
                    <a:pt x="1" y="0"/>
                  </a:moveTo>
                  <a:lnTo>
                    <a:pt x="1" y="91"/>
                  </a:lnTo>
                  <a:lnTo>
                    <a:pt x="7152" y="91"/>
                  </a:lnTo>
                  <a:lnTo>
                    <a:pt x="715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9"/>
            <p:cNvSpPr/>
            <p:nvPr/>
          </p:nvSpPr>
          <p:spPr>
            <a:xfrm>
              <a:off x="1666325" y="2323950"/>
              <a:ext cx="178800" cy="2575"/>
            </a:xfrm>
            <a:custGeom>
              <a:avLst/>
              <a:gdLst/>
              <a:ahLst/>
              <a:cxnLst/>
              <a:rect l="l" t="t" r="r" b="b"/>
              <a:pathLst>
                <a:path w="7152" h="103" extrusionOk="0">
                  <a:moveTo>
                    <a:pt x="1" y="1"/>
                  </a:moveTo>
                  <a:lnTo>
                    <a:pt x="1" y="103"/>
                  </a:lnTo>
                  <a:lnTo>
                    <a:pt x="7152" y="103"/>
                  </a:lnTo>
                  <a:lnTo>
                    <a:pt x="715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9"/>
            <p:cNvSpPr/>
            <p:nvPr/>
          </p:nvSpPr>
          <p:spPr>
            <a:xfrm>
              <a:off x="1663500" y="2310875"/>
              <a:ext cx="242450" cy="1175"/>
            </a:xfrm>
            <a:custGeom>
              <a:avLst/>
              <a:gdLst/>
              <a:ahLst/>
              <a:cxnLst/>
              <a:rect l="l" t="t" r="r" b="b"/>
              <a:pathLst>
                <a:path w="9698" h="47" extrusionOk="0">
                  <a:moveTo>
                    <a:pt x="0" y="1"/>
                  </a:moveTo>
                  <a:lnTo>
                    <a:pt x="0" y="46"/>
                  </a:lnTo>
                  <a:lnTo>
                    <a:pt x="9698" y="46"/>
                  </a:lnTo>
                  <a:lnTo>
                    <a:pt x="969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9"/>
            <p:cNvSpPr/>
            <p:nvPr/>
          </p:nvSpPr>
          <p:spPr>
            <a:xfrm>
              <a:off x="1667200" y="2190650"/>
              <a:ext cx="10525" cy="10550"/>
            </a:xfrm>
            <a:custGeom>
              <a:avLst/>
              <a:gdLst/>
              <a:ahLst/>
              <a:cxnLst/>
              <a:rect l="l" t="t" r="r" b="b"/>
              <a:pathLst>
                <a:path w="421" h="422" extrusionOk="0">
                  <a:moveTo>
                    <a:pt x="0" y="0"/>
                  </a:moveTo>
                  <a:lnTo>
                    <a:pt x="0" y="421"/>
                  </a:lnTo>
                  <a:lnTo>
                    <a:pt x="420" y="421"/>
                  </a:lnTo>
                  <a:lnTo>
                    <a:pt x="4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9"/>
            <p:cNvSpPr/>
            <p:nvPr/>
          </p:nvSpPr>
          <p:spPr>
            <a:xfrm>
              <a:off x="1666050" y="2189500"/>
              <a:ext cx="12800" cy="12825"/>
            </a:xfrm>
            <a:custGeom>
              <a:avLst/>
              <a:gdLst/>
              <a:ahLst/>
              <a:cxnLst/>
              <a:rect l="l" t="t" r="r" b="b"/>
              <a:pathLst>
                <a:path w="512" h="513" extrusionOk="0">
                  <a:moveTo>
                    <a:pt x="421" y="92"/>
                  </a:moveTo>
                  <a:lnTo>
                    <a:pt x="421" y="422"/>
                  </a:lnTo>
                  <a:lnTo>
                    <a:pt x="92" y="422"/>
                  </a:lnTo>
                  <a:lnTo>
                    <a:pt x="92" y="92"/>
                  </a:lnTo>
                  <a:close/>
                  <a:moveTo>
                    <a:pt x="1" y="1"/>
                  </a:moveTo>
                  <a:lnTo>
                    <a:pt x="1" y="513"/>
                  </a:lnTo>
                  <a:lnTo>
                    <a:pt x="512" y="513"/>
                  </a:lnTo>
                  <a:lnTo>
                    <a:pt x="51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9"/>
            <p:cNvSpPr/>
            <p:nvPr/>
          </p:nvSpPr>
          <p:spPr>
            <a:xfrm>
              <a:off x="1685650" y="2195500"/>
              <a:ext cx="87300" cy="2550"/>
            </a:xfrm>
            <a:custGeom>
              <a:avLst/>
              <a:gdLst/>
              <a:ahLst/>
              <a:cxnLst/>
              <a:rect l="l" t="t" r="r" b="b"/>
              <a:pathLst>
                <a:path w="3492" h="102" extrusionOk="0">
                  <a:moveTo>
                    <a:pt x="1" y="0"/>
                  </a:moveTo>
                  <a:lnTo>
                    <a:pt x="1" y="102"/>
                  </a:lnTo>
                  <a:lnTo>
                    <a:pt x="3491" y="102"/>
                  </a:lnTo>
                  <a:lnTo>
                    <a:pt x="349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9"/>
            <p:cNvSpPr/>
            <p:nvPr/>
          </p:nvSpPr>
          <p:spPr>
            <a:xfrm>
              <a:off x="1668325" y="2192650"/>
              <a:ext cx="8000" cy="6550"/>
            </a:xfrm>
            <a:custGeom>
              <a:avLst/>
              <a:gdLst/>
              <a:ahLst/>
              <a:cxnLst/>
              <a:rect l="l" t="t" r="r" b="b"/>
              <a:pathLst>
                <a:path w="320" h="262" extrusionOk="0">
                  <a:moveTo>
                    <a:pt x="239" y="0"/>
                  </a:moveTo>
                  <a:lnTo>
                    <a:pt x="137" y="114"/>
                  </a:lnTo>
                  <a:lnTo>
                    <a:pt x="80" y="46"/>
                  </a:lnTo>
                  <a:lnTo>
                    <a:pt x="1" y="114"/>
                  </a:lnTo>
                  <a:lnTo>
                    <a:pt x="137" y="261"/>
                  </a:lnTo>
                  <a:lnTo>
                    <a:pt x="319" y="69"/>
                  </a:lnTo>
                  <a:lnTo>
                    <a:pt x="239"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9"/>
            <p:cNvSpPr/>
            <p:nvPr/>
          </p:nvSpPr>
          <p:spPr>
            <a:xfrm>
              <a:off x="1667200" y="2219925"/>
              <a:ext cx="10525" cy="10525"/>
            </a:xfrm>
            <a:custGeom>
              <a:avLst/>
              <a:gdLst/>
              <a:ahLst/>
              <a:cxnLst/>
              <a:rect l="l" t="t" r="r" b="b"/>
              <a:pathLst>
                <a:path w="421" h="421" extrusionOk="0">
                  <a:moveTo>
                    <a:pt x="0" y="1"/>
                  </a:moveTo>
                  <a:lnTo>
                    <a:pt x="0" y="421"/>
                  </a:lnTo>
                  <a:lnTo>
                    <a:pt x="420" y="421"/>
                  </a:lnTo>
                  <a:lnTo>
                    <a:pt x="4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9"/>
            <p:cNvSpPr/>
            <p:nvPr/>
          </p:nvSpPr>
          <p:spPr>
            <a:xfrm>
              <a:off x="1666050" y="2218800"/>
              <a:ext cx="12800" cy="12800"/>
            </a:xfrm>
            <a:custGeom>
              <a:avLst/>
              <a:gdLst/>
              <a:ahLst/>
              <a:cxnLst/>
              <a:rect l="l" t="t" r="r" b="b"/>
              <a:pathLst>
                <a:path w="512" h="512" extrusionOk="0">
                  <a:moveTo>
                    <a:pt x="421" y="91"/>
                  </a:moveTo>
                  <a:lnTo>
                    <a:pt x="421" y="421"/>
                  </a:lnTo>
                  <a:lnTo>
                    <a:pt x="92" y="421"/>
                  </a:lnTo>
                  <a:lnTo>
                    <a:pt x="92" y="91"/>
                  </a:lnTo>
                  <a:close/>
                  <a:moveTo>
                    <a:pt x="1" y="0"/>
                  </a:moveTo>
                  <a:lnTo>
                    <a:pt x="1" y="511"/>
                  </a:lnTo>
                  <a:lnTo>
                    <a:pt x="512" y="511"/>
                  </a:lnTo>
                  <a:lnTo>
                    <a:pt x="51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9"/>
            <p:cNvSpPr/>
            <p:nvPr/>
          </p:nvSpPr>
          <p:spPr>
            <a:xfrm>
              <a:off x="1685650" y="2224750"/>
              <a:ext cx="120825" cy="2600"/>
            </a:xfrm>
            <a:custGeom>
              <a:avLst/>
              <a:gdLst/>
              <a:ahLst/>
              <a:cxnLst/>
              <a:rect l="l" t="t" r="r" b="b"/>
              <a:pathLst>
                <a:path w="4833" h="104" extrusionOk="0">
                  <a:moveTo>
                    <a:pt x="1" y="1"/>
                  </a:moveTo>
                  <a:lnTo>
                    <a:pt x="1" y="103"/>
                  </a:lnTo>
                  <a:lnTo>
                    <a:pt x="4833" y="103"/>
                  </a:lnTo>
                  <a:lnTo>
                    <a:pt x="4833"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9"/>
            <p:cNvSpPr/>
            <p:nvPr/>
          </p:nvSpPr>
          <p:spPr>
            <a:xfrm>
              <a:off x="1667200" y="2249200"/>
              <a:ext cx="10525" cy="10550"/>
            </a:xfrm>
            <a:custGeom>
              <a:avLst/>
              <a:gdLst/>
              <a:ahLst/>
              <a:cxnLst/>
              <a:rect l="l" t="t" r="r" b="b"/>
              <a:pathLst>
                <a:path w="421" h="422" extrusionOk="0">
                  <a:moveTo>
                    <a:pt x="0" y="0"/>
                  </a:moveTo>
                  <a:lnTo>
                    <a:pt x="0" y="421"/>
                  </a:lnTo>
                  <a:lnTo>
                    <a:pt x="420" y="421"/>
                  </a:lnTo>
                  <a:lnTo>
                    <a:pt x="4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9"/>
            <p:cNvSpPr/>
            <p:nvPr/>
          </p:nvSpPr>
          <p:spPr>
            <a:xfrm>
              <a:off x="1666050" y="2248050"/>
              <a:ext cx="12800" cy="12825"/>
            </a:xfrm>
            <a:custGeom>
              <a:avLst/>
              <a:gdLst/>
              <a:ahLst/>
              <a:cxnLst/>
              <a:rect l="l" t="t" r="r" b="b"/>
              <a:pathLst>
                <a:path w="512" h="513" extrusionOk="0">
                  <a:moveTo>
                    <a:pt x="421" y="92"/>
                  </a:moveTo>
                  <a:lnTo>
                    <a:pt x="421" y="422"/>
                  </a:lnTo>
                  <a:lnTo>
                    <a:pt x="92" y="422"/>
                  </a:lnTo>
                  <a:lnTo>
                    <a:pt x="92" y="92"/>
                  </a:lnTo>
                  <a:close/>
                  <a:moveTo>
                    <a:pt x="1" y="1"/>
                  </a:moveTo>
                  <a:lnTo>
                    <a:pt x="1" y="513"/>
                  </a:lnTo>
                  <a:lnTo>
                    <a:pt x="512" y="513"/>
                  </a:lnTo>
                  <a:lnTo>
                    <a:pt x="51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9"/>
            <p:cNvSpPr/>
            <p:nvPr/>
          </p:nvSpPr>
          <p:spPr>
            <a:xfrm>
              <a:off x="1685650" y="2254050"/>
              <a:ext cx="87300" cy="2550"/>
            </a:xfrm>
            <a:custGeom>
              <a:avLst/>
              <a:gdLst/>
              <a:ahLst/>
              <a:cxnLst/>
              <a:rect l="l" t="t" r="r" b="b"/>
              <a:pathLst>
                <a:path w="3492" h="102" extrusionOk="0">
                  <a:moveTo>
                    <a:pt x="1" y="0"/>
                  </a:moveTo>
                  <a:lnTo>
                    <a:pt x="1" y="102"/>
                  </a:lnTo>
                  <a:lnTo>
                    <a:pt x="3491" y="102"/>
                  </a:lnTo>
                  <a:lnTo>
                    <a:pt x="349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9"/>
            <p:cNvSpPr/>
            <p:nvPr/>
          </p:nvSpPr>
          <p:spPr>
            <a:xfrm>
              <a:off x="1668325" y="2251200"/>
              <a:ext cx="8000" cy="6550"/>
            </a:xfrm>
            <a:custGeom>
              <a:avLst/>
              <a:gdLst/>
              <a:ahLst/>
              <a:cxnLst/>
              <a:rect l="l" t="t" r="r" b="b"/>
              <a:pathLst>
                <a:path w="320" h="262" extrusionOk="0">
                  <a:moveTo>
                    <a:pt x="239" y="0"/>
                  </a:moveTo>
                  <a:lnTo>
                    <a:pt x="137" y="114"/>
                  </a:lnTo>
                  <a:lnTo>
                    <a:pt x="80" y="46"/>
                  </a:lnTo>
                  <a:lnTo>
                    <a:pt x="1" y="114"/>
                  </a:lnTo>
                  <a:lnTo>
                    <a:pt x="137" y="261"/>
                  </a:lnTo>
                  <a:lnTo>
                    <a:pt x="319" y="69"/>
                  </a:lnTo>
                  <a:lnTo>
                    <a:pt x="239"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9"/>
            <p:cNvSpPr/>
            <p:nvPr/>
          </p:nvSpPr>
          <p:spPr>
            <a:xfrm>
              <a:off x="1667200" y="2278475"/>
              <a:ext cx="10525" cy="10525"/>
            </a:xfrm>
            <a:custGeom>
              <a:avLst/>
              <a:gdLst/>
              <a:ahLst/>
              <a:cxnLst/>
              <a:rect l="l" t="t" r="r" b="b"/>
              <a:pathLst>
                <a:path w="421" h="421" extrusionOk="0">
                  <a:moveTo>
                    <a:pt x="0" y="1"/>
                  </a:moveTo>
                  <a:lnTo>
                    <a:pt x="0" y="421"/>
                  </a:lnTo>
                  <a:lnTo>
                    <a:pt x="420" y="421"/>
                  </a:lnTo>
                  <a:lnTo>
                    <a:pt x="42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9"/>
            <p:cNvSpPr/>
            <p:nvPr/>
          </p:nvSpPr>
          <p:spPr>
            <a:xfrm>
              <a:off x="1666050" y="2277050"/>
              <a:ext cx="12800" cy="13100"/>
            </a:xfrm>
            <a:custGeom>
              <a:avLst/>
              <a:gdLst/>
              <a:ahLst/>
              <a:cxnLst/>
              <a:rect l="l" t="t" r="r" b="b"/>
              <a:pathLst>
                <a:path w="512" h="524" extrusionOk="0">
                  <a:moveTo>
                    <a:pt x="421" y="103"/>
                  </a:moveTo>
                  <a:lnTo>
                    <a:pt x="421" y="432"/>
                  </a:lnTo>
                  <a:lnTo>
                    <a:pt x="92" y="432"/>
                  </a:lnTo>
                  <a:lnTo>
                    <a:pt x="92" y="103"/>
                  </a:lnTo>
                  <a:close/>
                  <a:moveTo>
                    <a:pt x="1" y="0"/>
                  </a:moveTo>
                  <a:lnTo>
                    <a:pt x="1" y="523"/>
                  </a:lnTo>
                  <a:lnTo>
                    <a:pt x="512" y="523"/>
                  </a:lnTo>
                  <a:lnTo>
                    <a:pt x="51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9"/>
            <p:cNvSpPr/>
            <p:nvPr/>
          </p:nvSpPr>
          <p:spPr>
            <a:xfrm>
              <a:off x="1685650" y="2283300"/>
              <a:ext cx="135600" cy="2600"/>
            </a:xfrm>
            <a:custGeom>
              <a:avLst/>
              <a:gdLst/>
              <a:ahLst/>
              <a:cxnLst/>
              <a:rect l="l" t="t" r="r" b="b"/>
              <a:pathLst>
                <a:path w="5424" h="104" extrusionOk="0">
                  <a:moveTo>
                    <a:pt x="1" y="1"/>
                  </a:moveTo>
                  <a:lnTo>
                    <a:pt x="1" y="103"/>
                  </a:lnTo>
                  <a:lnTo>
                    <a:pt x="5424" y="103"/>
                  </a:lnTo>
                  <a:lnTo>
                    <a:pt x="5424"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9"/>
            <p:cNvSpPr/>
            <p:nvPr/>
          </p:nvSpPr>
          <p:spPr>
            <a:xfrm>
              <a:off x="1668600" y="2143775"/>
              <a:ext cx="6275" cy="13650"/>
            </a:xfrm>
            <a:custGeom>
              <a:avLst/>
              <a:gdLst/>
              <a:ahLst/>
              <a:cxnLst/>
              <a:rect l="l" t="t" r="r" b="b"/>
              <a:pathLst>
                <a:path w="251" h="546" extrusionOk="0">
                  <a:moveTo>
                    <a:pt x="126" y="56"/>
                  </a:moveTo>
                  <a:cubicBezTo>
                    <a:pt x="172" y="56"/>
                    <a:pt x="194" y="91"/>
                    <a:pt x="194" y="136"/>
                  </a:cubicBezTo>
                  <a:lnTo>
                    <a:pt x="194" y="420"/>
                  </a:lnTo>
                  <a:cubicBezTo>
                    <a:pt x="194" y="466"/>
                    <a:pt x="172" y="488"/>
                    <a:pt x="126" y="488"/>
                  </a:cubicBezTo>
                  <a:lnTo>
                    <a:pt x="58" y="488"/>
                  </a:lnTo>
                  <a:lnTo>
                    <a:pt x="58" y="56"/>
                  </a:lnTo>
                  <a:close/>
                  <a:moveTo>
                    <a:pt x="1" y="0"/>
                  </a:moveTo>
                  <a:lnTo>
                    <a:pt x="1" y="546"/>
                  </a:lnTo>
                  <a:lnTo>
                    <a:pt x="126" y="546"/>
                  </a:lnTo>
                  <a:cubicBezTo>
                    <a:pt x="217" y="546"/>
                    <a:pt x="251" y="500"/>
                    <a:pt x="251" y="420"/>
                  </a:cubicBezTo>
                  <a:lnTo>
                    <a:pt x="251" y="136"/>
                  </a:lnTo>
                  <a:cubicBezTo>
                    <a:pt x="251" y="56"/>
                    <a:pt x="217" y="0"/>
                    <a:pt x="1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9"/>
            <p:cNvSpPr/>
            <p:nvPr/>
          </p:nvSpPr>
          <p:spPr>
            <a:xfrm>
              <a:off x="1676300" y="2143775"/>
              <a:ext cx="5700" cy="13925"/>
            </a:xfrm>
            <a:custGeom>
              <a:avLst/>
              <a:gdLst/>
              <a:ahLst/>
              <a:cxnLst/>
              <a:rect l="l" t="t" r="r" b="b"/>
              <a:pathLst>
                <a:path w="228" h="557" extrusionOk="0">
                  <a:moveTo>
                    <a:pt x="0" y="0"/>
                  </a:moveTo>
                  <a:lnTo>
                    <a:pt x="0" y="557"/>
                  </a:lnTo>
                  <a:lnTo>
                    <a:pt x="227" y="557"/>
                  </a:lnTo>
                  <a:lnTo>
                    <a:pt x="227" y="488"/>
                  </a:lnTo>
                  <a:lnTo>
                    <a:pt x="56" y="488"/>
                  </a:lnTo>
                  <a:lnTo>
                    <a:pt x="56" y="296"/>
                  </a:lnTo>
                  <a:lnTo>
                    <a:pt x="193" y="296"/>
                  </a:lnTo>
                  <a:lnTo>
                    <a:pt x="193" y="250"/>
                  </a:lnTo>
                  <a:lnTo>
                    <a:pt x="56" y="250"/>
                  </a:lnTo>
                  <a:lnTo>
                    <a:pt x="56" y="56"/>
                  </a:lnTo>
                  <a:lnTo>
                    <a:pt x="227" y="56"/>
                  </a:lnTo>
                  <a:lnTo>
                    <a:pt x="2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9"/>
            <p:cNvSpPr/>
            <p:nvPr/>
          </p:nvSpPr>
          <p:spPr>
            <a:xfrm>
              <a:off x="1683375" y="2143775"/>
              <a:ext cx="5450" cy="13925"/>
            </a:xfrm>
            <a:custGeom>
              <a:avLst/>
              <a:gdLst/>
              <a:ahLst/>
              <a:cxnLst/>
              <a:rect l="l" t="t" r="r" b="b"/>
              <a:pathLst>
                <a:path w="218" h="557" extrusionOk="0">
                  <a:moveTo>
                    <a:pt x="1" y="0"/>
                  </a:moveTo>
                  <a:lnTo>
                    <a:pt x="1" y="557"/>
                  </a:lnTo>
                  <a:lnTo>
                    <a:pt x="217" y="557"/>
                  </a:lnTo>
                  <a:lnTo>
                    <a:pt x="217" y="500"/>
                  </a:lnTo>
                  <a:lnTo>
                    <a:pt x="58" y="500"/>
                  </a:lnTo>
                  <a:lnTo>
                    <a:pt x="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9"/>
            <p:cNvSpPr/>
            <p:nvPr/>
          </p:nvSpPr>
          <p:spPr>
            <a:xfrm>
              <a:off x="1689925" y="2143775"/>
              <a:ext cx="5725" cy="13925"/>
            </a:xfrm>
            <a:custGeom>
              <a:avLst/>
              <a:gdLst/>
              <a:ahLst/>
              <a:cxnLst/>
              <a:rect l="l" t="t" r="r" b="b"/>
              <a:pathLst>
                <a:path w="229" h="557" extrusionOk="0">
                  <a:moveTo>
                    <a:pt x="1" y="0"/>
                  </a:moveTo>
                  <a:lnTo>
                    <a:pt x="1" y="557"/>
                  </a:lnTo>
                  <a:lnTo>
                    <a:pt x="228" y="557"/>
                  </a:lnTo>
                  <a:lnTo>
                    <a:pt x="228" y="488"/>
                  </a:lnTo>
                  <a:lnTo>
                    <a:pt x="57" y="488"/>
                  </a:lnTo>
                  <a:lnTo>
                    <a:pt x="57" y="296"/>
                  </a:lnTo>
                  <a:lnTo>
                    <a:pt x="194" y="296"/>
                  </a:lnTo>
                  <a:lnTo>
                    <a:pt x="194" y="250"/>
                  </a:lnTo>
                  <a:lnTo>
                    <a:pt x="57" y="250"/>
                  </a:lnTo>
                  <a:lnTo>
                    <a:pt x="57" y="56"/>
                  </a:lnTo>
                  <a:lnTo>
                    <a:pt x="228" y="56"/>
                  </a:lnTo>
                  <a:lnTo>
                    <a:pt x="22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9"/>
            <p:cNvSpPr/>
            <p:nvPr/>
          </p:nvSpPr>
          <p:spPr>
            <a:xfrm>
              <a:off x="1696450" y="2143775"/>
              <a:ext cx="6575" cy="13925"/>
            </a:xfrm>
            <a:custGeom>
              <a:avLst/>
              <a:gdLst/>
              <a:ahLst/>
              <a:cxnLst/>
              <a:rect l="l" t="t" r="r" b="b"/>
              <a:pathLst>
                <a:path w="263" h="557" extrusionOk="0">
                  <a:moveTo>
                    <a:pt x="1" y="0"/>
                  </a:moveTo>
                  <a:lnTo>
                    <a:pt x="1" y="56"/>
                  </a:lnTo>
                  <a:lnTo>
                    <a:pt x="104" y="56"/>
                  </a:lnTo>
                  <a:lnTo>
                    <a:pt x="104" y="557"/>
                  </a:lnTo>
                  <a:lnTo>
                    <a:pt x="172" y="557"/>
                  </a:lnTo>
                  <a:lnTo>
                    <a:pt x="172" y="56"/>
                  </a:lnTo>
                  <a:lnTo>
                    <a:pt x="263" y="56"/>
                  </a:lnTo>
                  <a:lnTo>
                    <a:pt x="26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9"/>
            <p:cNvSpPr/>
            <p:nvPr/>
          </p:nvSpPr>
          <p:spPr>
            <a:xfrm>
              <a:off x="1704150" y="2143775"/>
              <a:ext cx="5400" cy="13925"/>
            </a:xfrm>
            <a:custGeom>
              <a:avLst/>
              <a:gdLst/>
              <a:ahLst/>
              <a:cxnLst/>
              <a:rect l="l" t="t" r="r" b="b"/>
              <a:pathLst>
                <a:path w="216" h="557" extrusionOk="0">
                  <a:moveTo>
                    <a:pt x="0" y="0"/>
                  </a:moveTo>
                  <a:lnTo>
                    <a:pt x="0" y="557"/>
                  </a:lnTo>
                  <a:lnTo>
                    <a:pt x="216" y="557"/>
                  </a:lnTo>
                  <a:lnTo>
                    <a:pt x="216" y="488"/>
                  </a:lnTo>
                  <a:lnTo>
                    <a:pt x="57" y="488"/>
                  </a:lnTo>
                  <a:lnTo>
                    <a:pt x="57" y="296"/>
                  </a:lnTo>
                  <a:lnTo>
                    <a:pt x="193" y="296"/>
                  </a:lnTo>
                  <a:lnTo>
                    <a:pt x="193" y="250"/>
                  </a:lnTo>
                  <a:lnTo>
                    <a:pt x="57" y="250"/>
                  </a:lnTo>
                  <a:lnTo>
                    <a:pt x="57" y="56"/>
                  </a:lnTo>
                  <a:lnTo>
                    <a:pt x="216" y="56"/>
                  </a:lnTo>
                  <a:lnTo>
                    <a:pt x="2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9"/>
            <p:cNvSpPr/>
            <p:nvPr/>
          </p:nvSpPr>
          <p:spPr>
            <a:xfrm>
              <a:off x="1713800" y="2143775"/>
              <a:ext cx="7125" cy="13925"/>
            </a:xfrm>
            <a:custGeom>
              <a:avLst/>
              <a:gdLst/>
              <a:ahLst/>
              <a:cxnLst/>
              <a:rect l="l" t="t" r="r" b="b"/>
              <a:pathLst>
                <a:path w="285" h="557" extrusionOk="0">
                  <a:moveTo>
                    <a:pt x="137" y="68"/>
                  </a:moveTo>
                  <a:lnTo>
                    <a:pt x="205" y="387"/>
                  </a:lnTo>
                  <a:lnTo>
                    <a:pt x="80" y="387"/>
                  </a:lnTo>
                  <a:lnTo>
                    <a:pt x="137" y="68"/>
                  </a:lnTo>
                  <a:close/>
                  <a:moveTo>
                    <a:pt x="103" y="0"/>
                  </a:moveTo>
                  <a:lnTo>
                    <a:pt x="1" y="546"/>
                  </a:lnTo>
                  <a:lnTo>
                    <a:pt x="46" y="546"/>
                  </a:lnTo>
                  <a:lnTo>
                    <a:pt x="69" y="443"/>
                  </a:lnTo>
                  <a:lnTo>
                    <a:pt x="205" y="443"/>
                  </a:lnTo>
                  <a:lnTo>
                    <a:pt x="228" y="557"/>
                  </a:lnTo>
                  <a:lnTo>
                    <a:pt x="284" y="557"/>
                  </a:lnTo>
                  <a:lnTo>
                    <a:pt x="19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9"/>
            <p:cNvSpPr/>
            <p:nvPr/>
          </p:nvSpPr>
          <p:spPr>
            <a:xfrm>
              <a:off x="1722025" y="2143775"/>
              <a:ext cx="6300" cy="13925"/>
            </a:xfrm>
            <a:custGeom>
              <a:avLst/>
              <a:gdLst/>
              <a:ahLst/>
              <a:cxnLst/>
              <a:rect l="l" t="t" r="r" b="b"/>
              <a:pathLst>
                <a:path w="252" h="557" extrusionOk="0">
                  <a:moveTo>
                    <a:pt x="126" y="0"/>
                  </a:moveTo>
                  <a:cubicBezTo>
                    <a:pt x="46" y="0"/>
                    <a:pt x="1" y="56"/>
                    <a:pt x="1" y="136"/>
                  </a:cubicBezTo>
                  <a:lnTo>
                    <a:pt x="1" y="420"/>
                  </a:lnTo>
                  <a:cubicBezTo>
                    <a:pt x="1" y="500"/>
                    <a:pt x="46" y="557"/>
                    <a:pt x="126" y="557"/>
                  </a:cubicBezTo>
                  <a:cubicBezTo>
                    <a:pt x="206" y="557"/>
                    <a:pt x="251" y="500"/>
                    <a:pt x="251" y="420"/>
                  </a:cubicBezTo>
                  <a:lnTo>
                    <a:pt x="251" y="352"/>
                  </a:lnTo>
                  <a:lnTo>
                    <a:pt x="195" y="352"/>
                  </a:lnTo>
                  <a:lnTo>
                    <a:pt x="195" y="420"/>
                  </a:lnTo>
                  <a:cubicBezTo>
                    <a:pt x="195" y="478"/>
                    <a:pt x="172" y="500"/>
                    <a:pt x="126" y="500"/>
                  </a:cubicBezTo>
                  <a:cubicBezTo>
                    <a:pt x="81" y="500"/>
                    <a:pt x="69" y="478"/>
                    <a:pt x="69" y="420"/>
                  </a:cubicBezTo>
                  <a:lnTo>
                    <a:pt x="69" y="136"/>
                  </a:lnTo>
                  <a:cubicBezTo>
                    <a:pt x="69" y="79"/>
                    <a:pt x="81" y="56"/>
                    <a:pt x="126" y="56"/>
                  </a:cubicBezTo>
                  <a:cubicBezTo>
                    <a:pt x="172" y="56"/>
                    <a:pt x="195" y="79"/>
                    <a:pt x="195" y="136"/>
                  </a:cubicBezTo>
                  <a:lnTo>
                    <a:pt x="195" y="182"/>
                  </a:lnTo>
                  <a:lnTo>
                    <a:pt x="251" y="182"/>
                  </a:lnTo>
                  <a:lnTo>
                    <a:pt x="251" y="136"/>
                  </a:lnTo>
                  <a:cubicBezTo>
                    <a:pt x="251" y="56"/>
                    <a:pt x="206" y="0"/>
                    <a:pt x="1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9"/>
            <p:cNvSpPr/>
            <p:nvPr/>
          </p:nvSpPr>
          <p:spPr>
            <a:xfrm>
              <a:off x="1729425" y="2143775"/>
              <a:ext cx="6275" cy="13925"/>
            </a:xfrm>
            <a:custGeom>
              <a:avLst/>
              <a:gdLst/>
              <a:ahLst/>
              <a:cxnLst/>
              <a:rect l="l" t="t" r="r" b="b"/>
              <a:pathLst>
                <a:path w="251" h="557" extrusionOk="0">
                  <a:moveTo>
                    <a:pt x="126" y="0"/>
                  </a:moveTo>
                  <a:cubicBezTo>
                    <a:pt x="46" y="0"/>
                    <a:pt x="0" y="56"/>
                    <a:pt x="0" y="136"/>
                  </a:cubicBezTo>
                  <a:lnTo>
                    <a:pt x="0" y="420"/>
                  </a:lnTo>
                  <a:cubicBezTo>
                    <a:pt x="0" y="500"/>
                    <a:pt x="46" y="557"/>
                    <a:pt x="126" y="557"/>
                  </a:cubicBezTo>
                  <a:cubicBezTo>
                    <a:pt x="217" y="557"/>
                    <a:pt x="251" y="500"/>
                    <a:pt x="251" y="420"/>
                  </a:cubicBezTo>
                  <a:lnTo>
                    <a:pt x="251" y="352"/>
                  </a:lnTo>
                  <a:lnTo>
                    <a:pt x="194" y="352"/>
                  </a:lnTo>
                  <a:lnTo>
                    <a:pt x="194" y="420"/>
                  </a:lnTo>
                  <a:cubicBezTo>
                    <a:pt x="194" y="478"/>
                    <a:pt x="171" y="500"/>
                    <a:pt x="126" y="500"/>
                  </a:cubicBezTo>
                  <a:cubicBezTo>
                    <a:pt x="81" y="500"/>
                    <a:pt x="69" y="478"/>
                    <a:pt x="69" y="420"/>
                  </a:cubicBezTo>
                  <a:lnTo>
                    <a:pt x="69" y="136"/>
                  </a:lnTo>
                  <a:cubicBezTo>
                    <a:pt x="69" y="79"/>
                    <a:pt x="81" y="56"/>
                    <a:pt x="126" y="56"/>
                  </a:cubicBezTo>
                  <a:cubicBezTo>
                    <a:pt x="171" y="56"/>
                    <a:pt x="194" y="79"/>
                    <a:pt x="194" y="136"/>
                  </a:cubicBezTo>
                  <a:lnTo>
                    <a:pt x="194" y="182"/>
                  </a:lnTo>
                  <a:lnTo>
                    <a:pt x="251" y="182"/>
                  </a:lnTo>
                  <a:lnTo>
                    <a:pt x="251" y="136"/>
                  </a:lnTo>
                  <a:cubicBezTo>
                    <a:pt x="251" y="56"/>
                    <a:pt x="205" y="0"/>
                    <a:pt x="1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9"/>
            <p:cNvSpPr/>
            <p:nvPr/>
          </p:nvSpPr>
          <p:spPr>
            <a:xfrm>
              <a:off x="1736825" y="2143775"/>
              <a:ext cx="6275" cy="13925"/>
            </a:xfrm>
            <a:custGeom>
              <a:avLst/>
              <a:gdLst/>
              <a:ahLst/>
              <a:cxnLst/>
              <a:rect l="l" t="t" r="r" b="b"/>
              <a:pathLst>
                <a:path w="251" h="557" extrusionOk="0">
                  <a:moveTo>
                    <a:pt x="126" y="56"/>
                  </a:moveTo>
                  <a:cubicBezTo>
                    <a:pt x="171" y="56"/>
                    <a:pt x="194" y="91"/>
                    <a:pt x="194" y="136"/>
                  </a:cubicBezTo>
                  <a:lnTo>
                    <a:pt x="194" y="432"/>
                  </a:lnTo>
                  <a:cubicBezTo>
                    <a:pt x="194" y="478"/>
                    <a:pt x="171" y="500"/>
                    <a:pt x="126" y="500"/>
                  </a:cubicBezTo>
                  <a:cubicBezTo>
                    <a:pt x="91" y="500"/>
                    <a:pt x="68" y="478"/>
                    <a:pt x="68" y="432"/>
                  </a:cubicBezTo>
                  <a:lnTo>
                    <a:pt x="68" y="136"/>
                  </a:lnTo>
                  <a:cubicBezTo>
                    <a:pt x="68" y="91"/>
                    <a:pt x="91" y="56"/>
                    <a:pt x="126" y="56"/>
                  </a:cubicBezTo>
                  <a:close/>
                  <a:moveTo>
                    <a:pt x="126" y="0"/>
                  </a:moveTo>
                  <a:cubicBezTo>
                    <a:pt x="46" y="0"/>
                    <a:pt x="12" y="56"/>
                    <a:pt x="12" y="136"/>
                  </a:cubicBezTo>
                  <a:lnTo>
                    <a:pt x="12" y="420"/>
                  </a:lnTo>
                  <a:cubicBezTo>
                    <a:pt x="0" y="432"/>
                    <a:pt x="0" y="432"/>
                    <a:pt x="0" y="443"/>
                  </a:cubicBezTo>
                  <a:cubicBezTo>
                    <a:pt x="12" y="511"/>
                    <a:pt x="68" y="557"/>
                    <a:pt x="126" y="557"/>
                  </a:cubicBezTo>
                  <a:cubicBezTo>
                    <a:pt x="217" y="557"/>
                    <a:pt x="250" y="500"/>
                    <a:pt x="250" y="420"/>
                  </a:cubicBezTo>
                  <a:lnTo>
                    <a:pt x="250" y="136"/>
                  </a:lnTo>
                  <a:cubicBezTo>
                    <a:pt x="250" y="56"/>
                    <a:pt x="217" y="0"/>
                    <a:pt x="1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9"/>
            <p:cNvSpPr/>
            <p:nvPr/>
          </p:nvSpPr>
          <p:spPr>
            <a:xfrm>
              <a:off x="1744500" y="2143775"/>
              <a:ext cx="6275" cy="13925"/>
            </a:xfrm>
            <a:custGeom>
              <a:avLst/>
              <a:gdLst/>
              <a:ahLst/>
              <a:cxnLst/>
              <a:rect l="l" t="t" r="r" b="b"/>
              <a:pathLst>
                <a:path w="251" h="557" extrusionOk="0">
                  <a:moveTo>
                    <a:pt x="0" y="0"/>
                  </a:moveTo>
                  <a:lnTo>
                    <a:pt x="0" y="420"/>
                  </a:lnTo>
                  <a:cubicBezTo>
                    <a:pt x="0" y="500"/>
                    <a:pt x="46" y="557"/>
                    <a:pt x="125" y="557"/>
                  </a:cubicBezTo>
                  <a:cubicBezTo>
                    <a:pt x="216" y="557"/>
                    <a:pt x="251" y="500"/>
                    <a:pt x="251" y="420"/>
                  </a:cubicBezTo>
                  <a:lnTo>
                    <a:pt x="251" y="0"/>
                  </a:lnTo>
                  <a:lnTo>
                    <a:pt x="193" y="0"/>
                  </a:lnTo>
                  <a:lnTo>
                    <a:pt x="193" y="420"/>
                  </a:lnTo>
                  <a:cubicBezTo>
                    <a:pt x="193" y="466"/>
                    <a:pt x="171" y="500"/>
                    <a:pt x="125" y="500"/>
                  </a:cubicBezTo>
                  <a:cubicBezTo>
                    <a:pt x="80" y="500"/>
                    <a:pt x="69" y="466"/>
                    <a:pt x="69" y="420"/>
                  </a:cubicBezTo>
                  <a:lnTo>
                    <a:pt x="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9"/>
            <p:cNvSpPr/>
            <p:nvPr/>
          </p:nvSpPr>
          <p:spPr>
            <a:xfrm>
              <a:off x="1752150" y="2143775"/>
              <a:ext cx="6575" cy="13925"/>
            </a:xfrm>
            <a:custGeom>
              <a:avLst/>
              <a:gdLst/>
              <a:ahLst/>
              <a:cxnLst/>
              <a:rect l="l" t="t" r="r" b="b"/>
              <a:pathLst>
                <a:path w="263" h="557" extrusionOk="0">
                  <a:moveTo>
                    <a:pt x="1" y="0"/>
                  </a:moveTo>
                  <a:lnTo>
                    <a:pt x="1" y="557"/>
                  </a:lnTo>
                  <a:lnTo>
                    <a:pt x="58" y="557"/>
                  </a:lnTo>
                  <a:lnTo>
                    <a:pt x="58" y="114"/>
                  </a:lnTo>
                  <a:lnTo>
                    <a:pt x="195" y="557"/>
                  </a:lnTo>
                  <a:lnTo>
                    <a:pt x="263" y="557"/>
                  </a:lnTo>
                  <a:lnTo>
                    <a:pt x="263" y="0"/>
                  </a:lnTo>
                  <a:lnTo>
                    <a:pt x="206" y="0"/>
                  </a:lnTo>
                  <a:lnTo>
                    <a:pt x="206" y="397"/>
                  </a:lnTo>
                  <a:lnTo>
                    <a:pt x="8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9"/>
            <p:cNvSpPr/>
            <p:nvPr/>
          </p:nvSpPr>
          <p:spPr>
            <a:xfrm>
              <a:off x="1759850" y="2143775"/>
              <a:ext cx="6550" cy="13925"/>
            </a:xfrm>
            <a:custGeom>
              <a:avLst/>
              <a:gdLst/>
              <a:ahLst/>
              <a:cxnLst/>
              <a:rect l="l" t="t" r="r" b="b"/>
              <a:pathLst>
                <a:path w="262" h="557" extrusionOk="0">
                  <a:moveTo>
                    <a:pt x="0" y="0"/>
                  </a:moveTo>
                  <a:lnTo>
                    <a:pt x="0" y="56"/>
                  </a:lnTo>
                  <a:lnTo>
                    <a:pt x="91" y="56"/>
                  </a:lnTo>
                  <a:lnTo>
                    <a:pt x="91" y="557"/>
                  </a:lnTo>
                  <a:lnTo>
                    <a:pt x="160" y="557"/>
                  </a:lnTo>
                  <a:lnTo>
                    <a:pt x="160" y="56"/>
                  </a:lnTo>
                  <a:lnTo>
                    <a:pt x="261" y="56"/>
                  </a:lnTo>
                  <a:lnTo>
                    <a:pt x="2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9"/>
            <p:cNvSpPr/>
            <p:nvPr/>
          </p:nvSpPr>
          <p:spPr>
            <a:xfrm>
              <a:off x="1666325" y="2335900"/>
              <a:ext cx="178800" cy="2550"/>
            </a:xfrm>
            <a:custGeom>
              <a:avLst/>
              <a:gdLst/>
              <a:ahLst/>
              <a:cxnLst/>
              <a:rect l="l" t="t" r="r" b="b"/>
              <a:pathLst>
                <a:path w="7152" h="102" extrusionOk="0">
                  <a:moveTo>
                    <a:pt x="1" y="0"/>
                  </a:moveTo>
                  <a:lnTo>
                    <a:pt x="1" y="102"/>
                  </a:lnTo>
                  <a:lnTo>
                    <a:pt x="7152" y="102"/>
                  </a:lnTo>
                  <a:lnTo>
                    <a:pt x="715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9"/>
            <p:cNvSpPr/>
            <p:nvPr/>
          </p:nvSpPr>
          <p:spPr>
            <a:xfrm>
              <a:off x="1652125" y="1913825"/>
              <a:ext cx="264050" cy="187325"/>
            </a:xfrm>
            <a:custGeom>
              <a:avLst/>
              <a:gdLst/>
              <a:ahLst/>
              <a:cxnLst/>
              <a:rect l="l" t="t" r="r" b="b"/>
              <a:pathLst>
                <a:path w="10562" h="7493" extrusionOk="0">
                  <a:moveTo>
                    <a:pt x="0" y="1"/>
                  </a:moveTo>
                  <a:lnTo>
                    <a:pt x="0" y="7493"/>
                  </a:lnTo>
                  <a:lnTo>
                    <a:pt x="10562" y="7493"/>
                  </a:lnTo>
                  <a:lnTo>
                    <a:pt x="105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9"/>
            <p:cNvSpPr/>
            <p:nvPr/>
          </p:nvSpPr>
          <p:spPr>
            <a:xfrm>
              <a:off x="1651550" y="1913250"/>
              <a:ext cx="265200" cy="188475"/>
            </a:xfrm>
            <a:custGeom>
              <a:avLst/>
              <a:gdLst/>
              <a:ahLst/>
              <a:cxnLst/>
              <a:rect l="l" t="t" r="r" b="b"/>
              <a:pathLst>
                <a:path w="10608" h="7539" extrusionOk="0">
                  <a:moveTo>
                    <a:pt x="10562" y="46"/>
                  </a:moveTo>
                  <a:lnTo>
                    <a:pt x="10562" y="7493"/>
                  </a:lnTo>
                  <a:lnTo>
                    <a:pt x="58" y="7493"/>
                  </a:lnTo>
                  <a:lnTo>
                    <a:pt x="58" y="46"/>
                  </a:lnTo>
                  <a:close/>
                  <a:moveTo>
                    <a:pt x="1" y="1"/>
                  </a:moveTo>
                  <a:lnTo>
                    <a:pt x="1" y="7539"/>
                  </a:lnTo>
                  <a:lnTo>
                    <a:pt x="10608" y="7539"/>
                  </a:lnTo>
                  <a:lnTo>
                    <a:pt x="10608"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9"/>
            <p:cNvSpPr/>
            <p:nvPr/>
          </p:nvSpPr>
          <p:spPr>
            <a:xfrm>
              <a:off x="1675425" y="1975775"/>
              <a:ext cx="16800" cy="16825"/>
            </a:xfrm>
            <a:custGeom>
              <a:avLst/>
              <a:gdLst/>
              <a:ahLst/>
              <a:cxnLst/>
              <a:rect l="l" t="t" r="r" b="b"/>
              <a:pathLst>
                <a:path w="672" h="673" extrusionOk="0">
                  <a:moveTo>
                    <a:pt x="342" y="1"/>
                  </a:moveTo>
                  <a:cubicBezTo>
                    <a:pt x="149" y="1"/>
                    <a:pt x="0" y="160"/>
                    <a:pt x="0" y="342"/>
                  </a:cubicBezTo>
                  <a:cubicBezTo>
                    <a:pt x="0" y="524"/>
                    <a:pt x="149" y="672"/>
                    <a:pt x="342" y="672"/>
                  </a:cubicBezTo>
                  <a:cubicBezTo>
                    <a:pt x="523" y="672"/>
                    <a:pt x="672" y="524"/>
                    <a:pt x="672" y="342"/>
                  </a:cubicBezTo>
                  <a:cubicBezTo>
                    <a:pt x="672" y="160"/>
                    <a:pt x="523" y="1"/>
                    <a:pt x="342" y="1"/>
                  </a:cubicBezTo>
                  <a:close/>
                </a:path>
              </a:pathLst>
            </a:custGeom>
            <a:solidFill>
              <a:srgbClr val="E8E8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9"/>
            <p:cNvSpPr/>
            <p:nvPr/>
          </p:nvSpPr>
          <p:spPr>
            <a:xfrm>
              <a:off x="1740800" y="1975775"/>
              <a:ext cx="16800" cy="16825"/>
            </a:xfrm>
            <a:custGeom>
              <a:avLst/>
              <a:gdLst/>
              <a:ahLst/>
              <a:cxnLst/>
              <a:rect l="l" t="t" r="r" b="b"/>
              <a:pathLst>
                <a:path w="672" h="673" extrusionOk="0">
                  <a:moveTo>
                    <a:pt x="330" y="1"/>
                  </a:moveTo>
                  <a:cubicBezTo>
                    <a:pt x="148" y="1"/>
                    <a:pt x="0" y="160"/>
                    <a:pt x="0" y="342"/>
                  </a:cubicBezTo>
                  <a:cubicBezTo>
                    <a:pt x="0" y="524"/>
                    <a:pt x="148" y="672"/>
                    <a:pt x="330" y="672"/>
                  </a:cubicBezTo>
                  <a:cubicBezTo>
                    <a:pt x="523" y="672"/>
                    <a:pt x="671" y="524"/>
                    <a:pt x="671" y="342"/>
                  </a:cubicBezTo>
                  <a:cubicBezTo>
                    <a:pt x="671" y="160"/>
                    <a:pt x="523" y="1"/>
                    <a:pt x="33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9"/>
            <p:cNvSpPr/>
            <p:nvPr/>
          </p:nvSpPr>
          <p:spPr>
            <a:xfrm>
              <a:off x="1666325" y="2046000"/>
              <a:ext cx="178800" cy="2575"/>
            </a:xfrm>
            <a:custGeom>
              <a:avLst/>
              <a:gdLst/>
              <a:ahLst/>
              <a:cxnLst/>
              <a:rect l="l" t="t" r="r" b="b"/>
              <a:pathLst>
                <a:path w="7152" h="103" extrusionOk="0">
                  <a:moveTo>
                    <a:pt x="1" y="0"/>
                  </a:moveTo>
                  <a:lnTo>
                    <a:pt x="1" y="102"/>
                  </a:lnTo>
                  <a:lnTo>
                    <a:pt x="7152" y="102"/>
                  </a:lnTo>
                  <a:lnTo>
                    <a:pt x="715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9"/>
            <p:cNvSpPr/>
            <p:nvPr/>
          </p:nvSpPr>
          <p:spPr>
            <a:xfrm>
              <a:off x="1666325" y="2057625"/>
              <a:ext cx="178800" cy="2300"/>
            </a:xfrm>
            <a:custGeom>
              <a:avLst/>
              <a:gdLst/>
              <a:ahLst/>
              <a:cxnLst/>
              <a:rect l="l" t="t" r="r" b="b"/>
              <a:pathLst>
                <a:path w="7152" h="92" extrusionOk="0">
                  <a:moveTo>
                    <a:pt x="1" y="1"/>
                  </a:moveTo>
                  <a:lnTo>
                    <a:pt x="1" y="92"/>
                  </a:lnTo>
                  <a:lnTo>
                    <a:pt x="7152" y="92"/>
                  </a:lnTo>
                  <a:lnTo>
                    <a:pt x="715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9"/>
            <p:cNvSpPr/>
            <p:nvPr/>
          </p:nvSpPr>
          <p:spPr>
            <a:xfrm>
              <a:off x="1666325" y="2069000"/>
              <a:ext cx="178800" cy="2300"/>
            </a:xfrm>
            <a:custGeom>
              <a:avLst/>
              <a:gdLst/>
              <a:ahLst/>
              <a:cxnLst/>
              <a:rect l="l" t="t" r="r" b="b"/>
              <a:pathLst>
                <a:path w="7152" h="92" extrusionOk="0">
                  <a:moveTo>
                    <a:pt x="1" y="1"/>
                  </a:moveTo>
                  <a:lnTo>
                    <a:pt x="1" y="92"/>
                  </a:lnTo>
                  <a:lnTo>
                    <a:pt x="7152" y="92"/>
                  </a:lnTo>
                  <a:lnTo>
                    <a:pt x="7152"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1666325" y="2080375"/>
              <a:ext cx="178800" cy="2600"/>
            </a:xfrm>
            <a:custGeom>
              <a:avLst/>
              <a:gdLst/>
              <a:ahLst/>
              <a:cxnLst/>
              <a:rect l="l" t="t" r="r" b="b"/>
              <a:pathLst>
                <a:path w="7152" h="104" extrusionOk="0">
                  <a:moveTo>
                    <a:pt x="1" y="0"/>
                  </a:moveTo>
                  <a:lnTo>
                    <a:pt x="1" y="103"/>
                  </a:lnTo>
                  <a:lnTo>
                    <a:pt x="7152" y="103"/>
                  </a:lnTo>
                  <a:lnTo>
                    <a:pt x="7152"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9"/>
            <p:cNvSpPr/>
            <p:nvPr/>
          </p:nvSpPr>
          <p:spPr>
            <a:xfrm>
              <a:off x="1662075" y="1950500"/>
              <a:ext cx="244450" cy="58575"/>
            </a:xfrm>
            <a:custGeom>
              <a:avLst/>
              <a:gdLst/>
              <a:ahLst/>
              <a:cxnLst/>
              <a:rect l="l" t="t" r="r" b="b"/>
              <a:pathLst>
                <a:path w="9778" h="2343" extrusionOk="0">
                  <a:moveTo>
                    <a:pt x="9732" y="57"/>
                  </a:moveTo>
                  <a:lnTo>
                    <a:pt x="9732" y="2297"/>
                  </a:lnTo>
                  <a:lnTo>
                    <a:pt x="46" y="2297"/>
                  </a:lnTo>
                  <a:lnTo>
                    <a:pt x="46" y="57"/>
                  </a:lnTo>
                  <a:close/>
                  <a:moveTo>
                    <a:pt x="1" y="0"/>
                  </a:moveTo>
                  <a:lnTo>
                    <a:pt x="1" y="2342"/>
                  </a:lnTo>
                  <a:lnTo>
                    <a:pt x="9777" y="2342"/>
                  </a:lnTo>
                  <a:lnTo>
                    <a:pt x="977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9"/>
            <p:cNvSpPr/>
            <p:nvPr/>
          </p:nvSpPr>
          <p:spPr>
            <a:xfrm>
              <a:off x="1697900" y="1984300"/>
              <a:ext cx="30975" cy="2600"/>
            </a:xfrm>
            <a:custGeom>
              <a:avLst/>
              <a:gdLst/>
              <a:ahLst/>
              <a:cxnLst/>
              <a:rect l="l" t="t" r="r" b="b"/>
              <a:pathLst>
                <a:path w="1239" h="104" extrusionOk="0">
                  <a:moveTo>
                    <a:pt x="0" y="1"/>
                  </a:moveTo>
                  <a:lnTo>
                    <a:pt x="0" y="104"/>
                  </a:lnTo>
                  <a:lnTo>
                    <a:pt x="1239" y="104"/>
                  </a:lnTo>
                  <a:lnTo>
                    <a:pt x="1239"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1766675" y="1984300"/>
              <a:ext cx="61675" cy="2600"/>
            </a:xfrm>
            <a:custGeom>
              <a:avLst/>
              <a:gdLst/>
              <a:ahLst/>
              <a:cxnLst/>
              <a:rect l="l" t="t" r="r" b="b"/>
              <a:pathLst>
                <a:path w="2467" h="104" extrusionOk="0">
                  <a:moveTo>
                    <a:pt x="0" y="1"/>
                  </a:moveTo>
                  <a:lnTo>
                    <a:pt x="0" y="104"/>
                  </a:lnTo>
                  <a:lnTo>
                    <a:pt x="2467" y="104"/>
                  </a:lnTo>
                  <a:lnTo>
                    <a:pt x="246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9"/>
            <p:cNvSpPr/>
            <p:nvPr/>
          </p:nvSpPr>
          <p:spPr>
            <a:xfrm>
              <a:off x="1663500" y="2035200"/>
              <a:ext cx="242450" cy="1150"/>
            </a:xfrm>
            <a:custGeom>
              <a:avLst/>
              <a:gdLst/>
              <a:ahLst/>
              <a:cxnLst/>
              <a:rect l="l" t="t" r="r" b="b"/>
              <a:pathLst>
                <a:path w="9698" h="46" extrusionOk="0">
                  <a:moveTo>
                    <a:pt x="0" y="0"/>
                  </a:moveTo>
                  <a:lnTo>
                    <a:pt x="0" y="46"/>
                  </a:lnTo>
                  <a:lnTo>
                    <a:pt x="9698" y="46"/>
                  </a:lnTo>
                  <a:lnTo>
                    <a:pt x="9698"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9"/>
            <p:cNvSpPr/>
            <p:nvPr/>
          </p:nvSpPr>
          <p:spPr>
            <a:xfrm>
              <a:off x="1668600" y="1926050"/>
              <a:ext cx="5700" cy="13375"/>
            </a:xfrm>
            <a:custGeom>
              <a:avLst/>
              <a:gdLst/>
              <a:ahLst/>
              <a:cxnLst/>
              <a:rect l="l" t="t" r="r" b="b"/>
              <a:pathLst>
                <a:path w="228" h="535" extrusionOk="0">
                  <a:moveTo>
                    <a:pt x="1" y="1"/>
                  </a:moveTo>
                  <a:lnTo>
                    <a:pt x="1" y="535"/>
                  </a:lnTo>
                  <a:lnTo>
                    <a:pt x="228" y="535"/>
                  </a:lnTo>
                  <a:lnTo>
                    <a:pt x="228" y="489"/>
                  </a:lnTo>
                  <a:lnTo>
                    <a:pt x="58" y="489"/>
                  </a:lnTo>
                  <a:lnTo>
                    <a:pt x="58" y="296"/>
                  </a:lnTo>
                  <a:lnTo>
                    <a:pt x="194" y="296"/>
                  </a:lnTo>
                  <a:lnTo>
                    <a:pt x="194" y="239"/>
                  </a:lnTo>
                  <a:lnTo>
                    <a:pt x="58" y="239"/>
                  </a:lnTo>
                  <a:lnTo>
                    <a:pt x="58" y="57"/>
                  </a:lnTo>
                  <a:lnTo>
                    <a:pt x="228" y="57"/>
                  </a:lnTo>
                  <a:lnTo>
                    <a:pt x="2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9"/>
            <p:cNvSpPr/>
            <p:nvPr/>
          </p:nvSpPr>
          <p:spPr>
            <a:xfrm>
              <a:off x="1675725" y="1926050"/>
              <a:ext cx="8550" cy="13375"/>
            </a:xfrm>
            <a:custGeom>
              <a:avLst/>
              <a:gdLst/>
              <a:ahLst/>
              <a:cxnLst/>
              <a:rect l="l" t="t" r="r" b="b"/>
              <a:pathLst>
                <a:path w="342" h="535" extrusionOk="0">
                  <a:moveTo>
                    <a:pt x="0" y="1"/>
                  </a:moveTo>
                  <a:lnTo>
                    <a:pt x="0" y="535"/>
                  </a:lnTo>
                  <a:lnTo>
                    <a:pt x="46" y="535"/>
                  </a:lnTo>
                  <a:lnTo>
                    <a:pt x="46" y="103"/>
                  </a:lnTo>
                  <a:lnTo>
                    <a:pt x="137" y="535"/>
                  </a:lnTo>
                  <a:lnTo>
                    <a:pt x="193" y="535"/>
                  </a:lnTo>
                  <a:lnTo>
                    <a:pt x="284" y="103"/>
                  </a:lnTo>
                  <a:lnTo>
                    <a:pt x="284" y="535"/>
                  </a:lnTo>
                  <a:lnTo>
                    <a:pt x="341" y="535"/>
                  </a:lnTo>
                  <a:lnTo>
                    <a:pt x="341" y="1"/>
                  </a:lnTo>
                  <a:lnTo>
                    <a:pt x="261" y="1"/>
                  </a:lnTo>
                  <a:lnTo>
                    <a:pt x="170" y="433"/>
                  </a:lnTo>
                  <a:lnTo>
                    <a:pt x="7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9"/>
            <p:cNvSpPr/>
            <p:nvPr/>
          </p:nvSpPr>
          <p:spPr>
            <a:xfrm>
              <a:off x="1685375" y="1926050"/>
              <a:ext cx="7425" cy="13675"/>
            </a:xfrm>
            <a:custGeom>
              <a:avLst/>
              <a:gdLst/>
              <a:ahLst/>
              <a:cxnLst/>
              <a:rect l="l" t="t" r="r" b="b"/>
              <a:pathLst>
                <a:path w="297" h="547" extrusionOk="0">
                  <a:moveTo>
                    <a:pt x="148" y="69"/>
                  </a:moveTo>
                  <a:lnTo>
                    <a:pt x="205" y="376"/>
                  </a:lnTo>
                  <a:lnTo>
                    <a:pt x="92" y="376"/>
                  </a:lnTo>
                  <a:lnTo>
                    <a:pt x="148" y="69"/>
                  </a:lnTo>
                  <a:close/>
                  <a:moveTo>
                    <a:pt x="103" y="1"/>
                  </a:moveTo>
                  <a:lnTo>
                    <a:pt x="1" y="546"/>
                  </a:lnTo>
                  <a:lnTo>
                    <a:pt x="57" y="546"/>
                  </a:lnTo>
                  <a:lnTo>
                    <a:pt x="80" y="433"/>
                  </a:lnTo>
                  <a:lnTo>
                    <a:pt x="216" y="433"/>
                  </a:lnTo>
                  <a:lnTo>
                    <a:pt x="239" y="546"/>
                  </a:lnTo>
                  <a:lnTo>
                    <a:pt x="296" y="546"/>
                  </a:lnTo>
                  <a:lnTo>
                    <a:pt x="1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9"/>
            <p:cNvSpPr/>
            <p:nvPr/>
          </p:nvSpPr>
          <p:spPr>
            <a:xfrm>
              <a:off x="1693900" y="1926050"/>
              <a:ext cx="1750" cy="13375"/>
            </a:xfrm>
            <a:custGeom>
              <a:avLst/>
              <a:gdLst/>
              <a:ahLst/>
              <a:cxnLst/>
              <a:rect l="l" t="t" r="r" b="b"/>
              <a:pathLst>
                <a:path w="70" h="535" extrusionOk="0">
                  <a:moveTo>
                    <a:pt x="1" y="1"/>
                  </a:moveTo>
                  <a:lnTo>
                    <a:pt x="1" y="535"/>
                  </a:lnTo>
                  <a:lnTo>
                    <a:pt x="69" y="535"/>
                  </a:lnTo>
                  <a:lnTo>
                    <a:pt x="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9"/>
            <p:cNvSpPr/>
            <p:nvPr/>
          </p:nvSpPr>
          <p:spPr>
            <a:xfrm>
              <a:off x="1697025" y="1926050"/>
              <a:ext cx="5425" cy="13375"/>
            </a:xfrm>
            <a:custGeom>
              <a:avLst/>
              <a:gdLst/>
              <a:ahLst/>
              <a:cxnLst/>
              <a:rect l="l" t="t" r="r" b="b"/>
              <a:pathLst>
                <a:path w="217" h="535" extrusionOk="0">
                  <a:moveTo>
                    <a:pt x="0" y="1"/>
                  </a:moveTo>
                  <a:lnTo>
                    <a:pt x="0" y="535"/>
                  </a:lnTo>
                  <a:lnTo>
                    <a:pt x="217" y="535"/>
                  </a:lnTo>
                  <a:lnTo>
                    <a:pt x="217" y="489"/>
                  </a:lnTo>
                  <a:lnTo>
                    <a:pt x="69" y="489"/>
                  </a:lnTo>
                  <a:lnTo>
                    <a:pt x="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9"/>
            <p:cNvSpPr/>
            <p:nvPr/>
          </p:nvSpPr>
          <p:spPr>
            <a:xfrm>
              <a:off x="1706700" y="1926050"/>
              <a:ext cx="6550" cy="13375"/>
            </a:xfrm>
            <a:custGeom>
              <a:avLst/>
              <a:gdLst/>
              <a:ahLst/>
              <a:cxnLst/>
              <a:rect l="l" t="t" r="r" b="b"/>
              <a:pathLst>
                <a:path w="262" h="535" extrusionOk="0">
                  <a:moveTo>
                    <a:pt x="0" y="1"/>
                  </a:moveTo>
                  <a:lnTo>
                    <a:pt x="0" y="535"/>
                  </a:lnTo>
                  <a:lnTo>
                    <a:pt x="57" y="535"/>
                  </a:lnTo>
                  <a:lnTo>
                    <a:pt x="57" y="103"/>
                  </a:lnTo>
                  <a:lnTo>
                    <a:pt x="194" y="535"/>
                  </a:lnTo>
                  <a:lnTo>
                    <a:pt x="262" y="535"/>
                  </a:lnTo>
                  <a:lnTo>
                    <a:pt x="262" y="1"/>
                  </a:lnTo>
                  <a:lnTo>
                    <a:pt x="205" y="1"/>
                  </a:lnTo>
                  <a:lnTo>
                    <a:pt x="205" y="398"/>
                  </a:lnTo>
                  <a:lnTo>
                    <a:pt x="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9"/>
            <p:cNvSpPr/>
            <p:nvPr/>
          </p:nvSpPr>
          <p:spPr>
            <a:xfrm>
              <a:off x="1714650" y="1925750"/>
              <a:ext cx="6575" cy="13975"/>
            </a:xfrm>
            <a:custGeom>
              <a:avLst/>
              <a:gdLst/>
              <a:ahLst/>
              <a:cxnLst/>
              <a:rect l="l" t="t" r="r" b="b"/>
              <a:pathLst>
                <a:path w="263" h="559" extrusionOk="0">
                  <a:moveTo>
                    <a:pt x="126" y="58"/>
                  </a:moveTo>
                  <a:cubicBezTo>
                    <a:pt x="171" y="58"/>
                    <a:pt x="194" y="92"/>
                    <a:pt x="194" y="137"/>
                  </a:cubicBezTo>
                  <a:lnTo>
                    <a:pt x="194" y="433"/>
                  </a:lnTo>
                  <a:cubicBezTo>
                    <a:pt x="194" y="478"/>
                    <a:pt x="171" y="513"/>
                    <a:pt x="126" y="513"/>
                  </a:cubicBezTo>
                  <a:cubicBezTo>
                    <a:pt x="80" y="513"/>
                    <a:pt x="58" y="478"/>
                    <a:pt x="58" y="433"/>
                  </a:cubicBezTo>
                  <a:lnTo>
                    <a:pt x="58" y="137"/>
                  </a:lnTo>
                  <a:cubicBezTo>
                    <a:pt x="58" y="92"/>
                    <a:pt x="80" y="58"/>
                    <a:pt x="126" y="58"/>
                  </a:cubicBezTo>
                  <a:close/>
                  <a:moveTo>
                    <a:pt x="126" y="1"/>
                  </a:moveTo>
                  <a:cubicBezTo>
                    <a:pt x="46" y="1"/>
                    <a:pt x="0" y="58"/>
                    <a:pt x="0" y="137"/>
                  </a:cubicBezTo>
                  <a:lnTo>
                    <a:pt x="0" y="422"/>
                  </a:lnTo>
                  <a:cubicBezTo>
                    <a:pt x="0" y="501"/>
                    <a:pt x="46" y="558"/>
                    <a:pt x="126" y="558"/>
                  </a:cubicBezTo>
                  <a:lnTo>
                    <a:pt x="149" y="558"/>
                  </a:lnTo>
                  <a:cubicBezTo>
                    <a:pt x="217" y="547"/>
                    <a:pt x="262" y="490"/>
                    <a:pt x="250" y="422"/>
                  </a:cubicBezTo>
                  <a:lnTo>
                    <a:pt x="250" y="137"/>
                  </a:lnTo>
                  <a:cubicBezTo>
                    <a:pt x="250" y="58"/>
                    <a:pt x="205" y="1"/>
                    <a:pt x="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9"/>
            <p:cNvSpPr/>
            <p:nvPr/>
          </p:nvSpPr>
          <p:spPr>
            <a:xfrm>
              <a:off x="1721750" y="1926050"/>
              <a:ext cx="6575" cy="13375"/>
            </a:xfrm>
            <a:custGeom>
              <a:avLst/>
              <a:gdLst/>
              <a:ahLst/>
              <a:cxnLst/>
              <a:rect l="l" t="t" r="r" b="b"/>
              <a:pathLst>
                <a:path w="263" h="535" extrusionOk="0">
                  <a:moveTo>
                    <a:pt x="1" y="1"/>
                  </a:moveTo>
                  <a:lnTo>
                    <a:pt x="1" y="57"/>
                  </a:lnTo>
                  <a:lnTo>
                    <a:pt x="103" y="57"/>
                  </a:lnTo>
                  <a:lnTo>
                    <a:pt x="103" y="535"/>
                  </a:lnTo>
                  <a:lnTo>
                    <a:pt x="160" y="535"/>
                  </a:lnTo>
                  <a:lnTo>
                    <a:pt x="160" y="57"/>
                  </a:lnTo>
                  <a:lnTo>
                    <a:pt x="262" y="57"/>
                  </a:lnTo>
                  <a:lnTo>
                    <a:pt x="26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9"/>
            <p:cNvSpPr/>
            <p:nvPr/>
          </p:nvSpPr>
          <p:spPr>
            <a:xfrm>
              <a:off x="1729425" y="1926050"/>
              <a:ext cx="1450" cy="13375"/>
            </a:xfrm>
            <a:custGeom>
              <a:avLst/>
              <a:gdLst/>
              <a:ahLst/>
              <a:cxnLst/>
              <a:rect l="l" t="t" r="r" b="b"/>
              <a:pathLst>
                <a:path w="58" h="535" extrusionOk="0">
                  <a:moveTo>
                    <a:pt x="0" y="1"/>
                  </a:moveTo>
                  <a:lnTo>
                    <a:pt x="0" y="535"/>
                  </a:lnTo>
                  <a:lnTo>
                    <a:pt x="58" y="535"/>
                  </a:lnTo>
                  <a:lnTo>
                    <a:pt x="5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9"/>
            <p:cNvSpPr/>
            <p:nvPr/>
          </p:nvSpPr>
          <p:spPr>
            <a:xfrm>
              <a:off x="1732550" y="1926050"/>
              <a:ext cx="5425" cy="13375"/>
            </a:xfrm>
            <a:custGeom>
              <a:avLst/>
              <a:gdLst/>
              <a:ahLst/>
              <a:cxnLst/>
              <a:rect l="l" t="t" r="r" b="b"/>
              <a:pathLst>
                <a:path w="217" h="535" extrusionOk="0">
                  <a:moveTo>
                    <a:pt x="1" y="1"/>
                  </a:moveTo>
                  <a:lnTo>
                    <a:pt x="1" y="535"/>
                  </a:lnTo>
                  <a:lnTo>
                    <a:pt x="57" y="535"/>
                  </a:lnTo>
                  <a:lnTo>
                    <a:pt x="57" y="307"/>
                  </a:lnTo>
                  <a:lnTo>
                    <a:pt x="183" y="307"/>
                  </a:lnTo>
                  <a:lnTo>
                    <a:pt x="183" y="251"/>
                  </a:lnTo>
                  <a:lnTo>
                    <a:pt x="57" y="251"/>
                  </a:lnTo>
                  <a:lnTo>
                    <a:pt x="57" y="57"/>
                  </a:lnTo>
                  <a:lnTo>
                    <a:pt x="217" y="57"/>
                  </a:lnTo>
                  <a:lnTo>
                    <a:pt x="2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9"/>
            <p:cNvSpPr/>
            <p:nvPr/>
          </p:nvSpPr>
          <p:spPr>
            <a:xfrm>
              <a:off x="1739100" y="1926050"/>
              <a:ext cx="1450" cy="13375"/>
            </a:xfrm>
            <a:custGeom>
              <a:avLst/>
              <a:gdLst/>
              <a:ahLst/>
              <a:cxnLst/>
              <a:rect l="l" t="t" r="r" b="b"/>
              <a:pathLst>
                <a:path w="58" h="535" extrusionOk="0">
                  <a:moveTo>
                    <a:pt x="0" y="1"/>
                  </a:moveTo>
                  <a:lnTo>
                    <a:pt x="0" y="535"/>
                  </a:lnTo>
                  <a:lnTo>
                    <a:pt x="57" y="535"/>
                  </a:lnTo>
                  <a:lnTo>
                    <a:pt x="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9"/>
            <p:cNvSpPr/>
            <p:nvPr/>
          </p:nvSpPr>
          <p:spPr>
            <a:xfrm>
              <a:off x="1741925" y="1925750"/>
              <a:ext cx="6275" cy="13975"/>
            </a:xfrm>
            <a:custGeom>
              <a:avLst/>
              <a:gdLst/>
              <a:ahLst/>
              <a:cxnLst/>
              <a:rect l="l" t="t" r="r" b="b"/>
              <a:pathLst>
                <a:path w="251" h="559" extrusionOk="0">
                  <a:moveTo>
                    <a:pt x="126" y="1"/>
                  </a:moveTo>
                  <a:cubicBezTo>
                    <a:pt x="46" y="1"/>
                    <a:pt x="1" y="58"/>
                    <a:pt x="1" y="149"/>
                  </a:cubicBezTo>
                  <a:lnTo>
                    <a:pt x="1" y="422"/>
                  </a:lnTo>
                  <a:cubicBezTo>
                    <a:pt x="1" y="513"/>
                    <a:pt x="46" y="558"/>
                    <a:pt x="126" y="558"/>
                  </a:cubicBezTo>
                  <a:cubicBezTo>
                    <a:pt x="217" y="558"/>
                    <a:pt x="251" y="513"/>
                    <a:pt x="251" y="422"/>
                  </a:cubicBezTo>
                  <a:lnTo>
                    <a:pt x="251" y="354"/>
                  </a:lnTo>
                  <a:lnTo>
                    <a:pt x="194" y="354"/>
                  </a:lnTo>
                  <a:lnTo>
                    <a:pt x="194" y="433"/>
                  </a:lnTo>
                  <a:cubicBezTo>
                    <a:pt x="194" y="478"/>
                    <a:pt x="172" y="513"/>
                    <a:pt x="126" y="513"/>
                  </a:cubicBezTo>
                  <a:cubicBezTo>
                    <a:pt x="81" y="513"/>
                    <a:pt x="69" y="478"/>
                    <a:pt x="69" y="433"/>
                  </a:cubicBezTo>
                  <a:lnTo>
                    <a:pt x="69" y="137"/>
                  </a:lnTo>
                  <a:cubicBezTo>
                    <a:pt x="69" y="92"/>
                    <a:pt x="81" y="58"/>
                    <a:pt x="126" y="58"/>
                  </a:cubicBezTo>
                  <a:cubicBezTo>
                    <a:pt x="172" y="58"/>
                    <a:pt x="194" y="92"/>
                    <a:pt x="194" y="137"/>
                  </a:cubicBezTo>
                  <a:lnTo>
                    <a:pt x="194" y="195"/>
                  </a:lnTo>
                  <a:lnTo>
                    <a:pt x="251" y="195"/>
                  </a:lnTo>
                  <a:lnTo>
                    <a:pt x="251" y="137"/>
                  </a:lnTo>
                  <a:cubicBezTo>
                    <a:pt x="251" y="58"/>
                    <a:pt x="205" y="1"/>
                    <a:pt x="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9"/>
            <p:cNvSpPr/>
            <p:nvPr/>
          </p:nvSpPr>
          <p:spPr>
            <a:xfrm>
              <a:off x="1749050" y="1926050"/>
              <a:ext cx="7675" cy="13675"/>
            </a:xfrm>
            <a:custGeom>
              <a:avLst/>
              <a:gdLst/>
              <a:ahLst/>
              <a:cxnLst/>
              <a:rect l="l" t="t" r="r" b="b"/>
              <a:pathLst>
                <a:path w="307" h="547" extrusionOk="0">
                  <a:moveTo>
                    <a:pt x="148" y="69"/>
                  </a:moveTo>
                  <a:lnTo>
                    <a:pt x="216" y="376"/>
                  </a:lnTo>
                  <a:lnTo>
                    <a:pt x="91" y="376"/>
                  </a:lnTo>
                  <a:lnTo>
                    <a:pt x="148" y="69"/>
                  </a:lnTo>
                  <a:close/>
                  <a:moveTo>
                    <a:pt x="114" y="1"/>
                  </a:moveTo>
                  <a:lnTo>
                    <a:pt x="0" y="546"/>
                  </a:lnTo>
                  <a:lnTo>
                    <a:pt x="57" y="546"/>
                  </a:lnTo>
                  <a:lnTo>
                    <a:pt x="79" y="433"/>
                  </a:lnTo>
                  <a:lnTo>
                    <a:pt x="216" y="433"/>
                  </a:lnTo>
                  <a:lnTo>
                    <a:pt x="239" y="535"/>
                  </a:lnTo>
                  <a:lnTo>
                    <a:pt x="307" y="535"/>
                  </a:lnTo>
                  <a:lnTo>
                    <a:pt x="19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9"/>
            <p:cNvSpPr/>
            <p:nvPr/>
          </p:nvSpPr>
          <p:spPr>
            <a:xfrm>
              <a:off x="1756700" y="1926050"/>
              <a:ext cx="6575" cy="13375"/>
            </a:xfrm>
            <a:custGeom>
              <a:avLst/>
              <a:gdLst/>
              <a:ahLst/>
              <a:cxnLst/>
              <a:rect l="l" t="t" r="r" b="b"/>
              <a:pathLst>
                <a:path w="263" h="535" extrusionOk="0">
                  <a:moveTo>
                    <a:pt x="1" y="1"/>
                  </a:moveTo>
                  <a:lnTo>
                    <a:pt x="1" y="57"/>
                  </a:lnTo>
                  <a:lnTo>
                    <a:pt x="92" y="57"/>
                  </a:lnTo>
                  <a:lnTo>
                    <a:pt x="92" y="535"/>
                  </a:lnTo>
                  <a:lnTo>
                    <a:pt x="160" y="535"/>
                  </a:lnTo>
                  <a:lnTo>
                    <a:pt x="160" y="57"/>
                  </a:lnTo>
                  <a:lnTo>
                    <a:pt x="263" y="57"/>
                  </a:lnTo>
                  <a:lnTo>
                    <a:pt x="26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9"/>
            <p:cNvSpPr/>
            <p:nvPr/>
          </p:nvSpPr>
          <p:spPr>
            <a:xfrm>
              <a:off x="1764100" y="1926050"/>
              <a:ext cx="1450" cy="13375"/>
            </a:xfrm>
            <a:custGeom>
              <a:avLst/>
              <a:gdLst/>
              <a:ahLst/>
              <a:cxnLst/>
              <a:rect l="l" t="t" r="r" b="b"/>
              <a:pathLst>
                <a:path w="58" h="535" extrusionOk="0">
                  <a:moveTo>
                    <a:pt x="0" y="1"/>
                  </a:moveTo>
                  <a:lnTo>
                    <a:pt x="0" y="535"/>
                  </a:lnTo>
                  <a:lnTo>
                    <a:pt x="58" y="535"/>
                  </a:lnTo>
                  <a:lnTo>
                    <a:pt x="5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9"/>
            <p:cNvSpPr/>
            <p:nvPr/>
          </p:nvSpPr>
          <p:spPr>
            <a:xfrm>
              <a:off x="1766950" y="1925750"/>
              <a:ext cx="6275" cy="13975"/>
            </a:xfrm>
            <a:custGeom>
              <a:avLst/>
              <a:gdLst/>
              <a:ahLst/>
              <a:cxnLst/>
              <a:rect l="l" t="t" r="r" b="b"/>
              <a:pathLst>
                <a:path w="251" h="559" extrusionOk="0">
                  <a:moveTo>
                    <a:pt x="126" y="58"/>
                  </a:moveTo>
                  <a:cubicBezTo>
                    <a:pt x="171" y="58"/>
                    <a:pt x="194" y="92"/>
                    <a:pt x="194" y="137"/>
                  </a:cubicBezTo>
                  <a:lnTo>
                    <a:pt x="194" y="433"/>
                  </a:lnTo>
                  <a:cubicBezTo>
                    <a:pt x="194" y="478"/>
                    <a:pt x="171" y="513"/>
                    <a:pt x="126" y="513"/>
                  </a:cubicBezTo>
                  <a:cubicBezTo>
                    <a:pt x="80" y="513"/>
                    <a:pt x="68" y="478"/>
                    <a:pt x="68" y="433"/>
                  </a:cubicBezTo>
                  <a:lnTo>
                    <a:pt x="68" y="137"/>
                  </a:lnTo>
                  <a:cubicBezTo>
                    <a:pt x="68" y="92"/>
                    <a:pt x="80" y="58"/>
                    <a:pt x="126" y="58"/>
                  </a:cubicBezTo>
                  <a:close/>
                  <a:moveTo>
                    <a:pt x="126" y="1"/>
                  </a:moveTo>
                  <a:cubicBezTo>
                    <a:pt x="46" y="1"/>
                    <a:pt x="0" y="58"/>
                    <a:pt x="0" y="137"/>
                  </a:cubicBezTo>
                  <a:lnTo>
                    <a:pt x="0" y="422"/>
                  </a:lnTo>
                  <a:cubicBezTo>
                    <a:pt x="0" y="501"/>
                    <a:pt x="46" y="558"/>
                    <a:pt x="126" y="558"/>
                  </a:cubicBezTo>
                  <a:cubicBezTo>
                    <a:pt x="217" y="558"/>
                    <a:pt x="250" y="501"/>
                    <a:pt x="250" y="422"/>
                  </a:cubicBezTo>
                  <a:lnTo>
                    <a:pt x="250" y="137"/>
                  </a:lnTo>
                  <a:cubicBezTo>
                    <a:pt x="250" y="58"/>
                    <a:pt x="217" y="1"/>
                    <a:pt x="1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9"/>
            <p:cNvSpPr/>
            <p:nvPr/>
          </p:nvSpPr>
          <p:spPr>
            <a:xfrm>
              <a:off x="1774625" y="1926050"/>
              <a:ext cx="6550" cy="13375"/>
            </a:xfrm>
            <a:custGeom>
              <a:avLst/>
              <a:gdLst/>
              <a:ahLst/>
              <a:cxnLst/>
              <a:rect l="l" t="t" r="r" b="b"/>
              <a:pathLst>
                <a:path w="262" h="535" extrusionOk="0">
                  <a:moveTo>
                    <a:pt x="1" y="1"/>
                  </a:moveTo>
                  <a:lnTo>
                    <a:pt x="1" y="535"/>
                  </a:lnTo>
                  <a:lnTo>
                    <a:pt x="57" y="535"/>
                  </a:lnTo>
                  <a:lnTo>
                    <a:pt x="57" y="103"/>
                  </a:lnTo>
                  <a:lnTo>
                    <a:pt x="205" y="535"/>
                  </a:lnTo>
                  <a:lnTo>
                    <a:pt x="262" y="535"/>
                  </a:lnTo>
                  <a:lnTo>
                    <a:pt x="262" y="1"/>
                  </a:lnTo>
                  <a:lnTo>
                    <a:pt x="205" y="1"/>
                  </a:lnTo>
                  <a:lnTo>
                    <a:pt x="205" y="398"/>
                  </a:lnTo>
                  <a:lnTo>
                    <a:pt x="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9"/>
            <p:cNvSpPr/>
            <p:nvPr/>
          </p:nvSpPr>
          <p:spPr>
            <a:xfrm>
              <a:off x="1782575" y="1925750"/>
              <a:ext cx="6275" cy="13975"/>
            </a:xfrm>
            <a:custGeom>
              <a:avLst/>
              <a:gdLst/>
              <a:ahLst/>
              <a:cxnLst/>
              <a:rect l="l" t="t" r="r" b="b"/>
              <a:pathLst>
                <a:path w="251" h="559" extrusionOk="0">
                  <a:moveTo>
                    <a:pt x="125" y="1"/>
                  </a:moveTo>
                  <a:cubicBezTo>
                    <a:pt x="46" y="1"/>
                    <a:pt x="1" y="58"/>
                    <a:pt x="1" y="137"/>
                  </a:cubicBezTo>
                  <a:cubicBezTo>
                    <a:pt x="1" y="297"/>
                    <a:pt x="183" y="308"/>
                    <a:pt x="183" y="433"/>
                  </a:cubicBezTo>
                  <a:cubicBezTo>
                    <a:pt x="183" y="478"/>
                    <a:pt x="160" y="513"/>
                    <a:pt x="125" y="513"/>
                  </a:cubicBezTo>
                  <a:cubicBezTo>
                    <a:pt x="80" y="513"/>
                    <a:pt x="57" y="478"/>
                    <a:pt x="57" y="433"/>
                  </a:cubicBezTo>
                  <a:lnTo>
                    <a:pt x="57" y="399"/>
                  </a:lnTo>
                  <a:lnTo>
                    <a:pt x="1" y="399"/>
                  </a:lnTo>
                  <a:lnTo>
                    <a:pt x="1" y="422"/>
                  </a:lnTo>
                  <a:cubicBezTo>
                    <a:pt x="1" y="513"/>
                    <a:pt x="34" y="558"/>
                    <a:pt x="125" y="558"/>
                  </a:cubicBezTo>
                  <a:cubicBezTo>
                    <a:pt x="205" y="558"/>
                    <a:pt x="251" y="513"/>
                    <a:pt x="251" y="422"/>
                  </a:cubicBezTo>
                  <a:cubicBezTo>
                    <a:pt x="251" y="274"/>
                    <a:pt x="57" y="263"/>
                    <a:pt x="57" y="137"/>
                  </a:cubicBezTo>
                  <a:cubicBezTo>
                    <a:pt x="57" y="92"/>
                    <a:pt x="80" y="58"/>
                    <a:pt x="125" y="58"/>
                  </a:cubicBezTo>
                  <a:cubicBezTo>
                    <a:pt x="171" y="58"/>
                    <a:pt x="183" y="92"/>
                    <a:pt x="183" y="137"/>
                  </a:cubicBezTo>
                  <a:lnTo>
                    <a:pt x="183" y="160"/>
                  </a:lnTo>
                  <a:lnTo>
                    <a:pt x="239" y="160"/>
                  </a:lnTo>
                  <a:lnTo>
                    <a:pt x="239" y="137"/>
                  </a:lnTo>
                  <a:cubicBezTo>
                    <a:pt x="239" y="58"/>
                    <a:pt x="205" y="1"/>
                    <a:pt x="1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9"/>
            <p:cNvSpPr/>
            <p:nvPr/>
          </p:nvSpPr>
          <p:spPr>
            <a:xfrm>
              <a:off x="1521100" y="1876600"/>
              <a:ext cx="7700" cy="17350"/>
            </a:xfrm>
            <a:custGeom>
              <a:avLst/>
              <a:gdLst/>
              <a:ahLst/>
              <a:cxnLst/>
              <a:rect l="l" t="t" r="r" b="b"/>
              <a:pathLst>
                <a:path w="308" h="694" extrusionOk="0">
                  <a:moveTo>
                    <a:pt x="160" y="1"/>
                  </a:moveTo>
                  <a:cubicBezTo>
                    <a:pt x="57" y="1"/>
                    <a:pt x="12" y="69"/>
                    <a:pt x="12" y="171"/>
                  </a:cubicBezTo>
                  <a:cubicBezTo>
                    <a:pt x="12" y="364"/>
                    <a:pt x="239" y="375"/>
                    <a:pt x="239" y="524"/>
                  </a:cubicBezTo>
                  <a:cubicBezTo>
                    <a:pt x="239" y="592"/>
                    <a:pt x="205" y="625"/>
                    <a:pt x="160" y="625"/>
                  </a:cubicBezTo>
                  <a:cubicBezTo>
                    <a:pt x="103" y="625"/>
                    <a:pt x="80" y="592"/>
                    <a:pt x="80" y="524"/>
                  </a:cubicBezTo>
                  <a:lnTo>
                    <a:pt x="80" y="478"/>
                  </a:lnTo>
                  <a:lnTo>
                    <a:pt x="1" y="478"/>
                  </a:lnTo>
                  <a:lnTo>
                    <a:pt x="1" y="524"/>
                  </a:lnTo>
                  <a:cubicBezTo>
                    <a:pt x="1" y="625"/>
                    <a:pt x="57" y="694"/>
                    <a:pt x="160" y="694"/>
                  </a:cubicBezTo>
                  <a:cubicBezTo>
                    <a:pt x="262" y="694"/>
                    <a:pt x="307" y="625"/>
                    <a:pt x="307" y="524"/>
                  </a:cubicBezTo>
                  <a:cubicBezTo>
                    <a:pt x="307" y="342"/>
                    <a:pt x="80" y="319"/>
                    <a:pt x="80" y="171"/>
                  </a:cubicBezTo>
                  <a:cubicBezTo>
                    <a:pt x="80" y="114"/>
                    <a:pt x="103" y="69"/>
                    <a:pt x="160" y="69"/>
                  </a:cubicBezTo>
                  <a:cubicBezTo>
                    <a:pt x="216" y="69"/>
                    <a:pt x="239" y="114"/>
                    <a:pt x="239" y="171"/>
                  </a:cubicBezTo>
                  <a:lnTo>
                    <a:pt x="239" y="193"/>
                  </a:lnTo>
                  <a:lnTo>
                    <a:pt x="307" y="193"/>
                  </a:lnTo>
                  <a:lnTo>
                    <a:pt x="307" y="171"/>
                  </a:lnTo>
                  <a:cubicBezTo>
                    <a:pt x="307" y="69"/>
                    <a:pt x="262" y="1"/>
                    <a:pt x="1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9"/>
            <p:cNvSpPr/>
            <p:nvPr/>
          </p:nvSpPr>
          <p:spPr>
            <a:xfrm>
              <a:off x="1530475" y="1876875"/>
              <a:ext cx="6850" cy="16800"/>
            </a:xfrm>
            <a:custGeom>
              <a:avLst/>
              <a:gdLst/>
              <a:ahLst/>
              <a:cxnLst/>
              <a:rect l="l" t="t" r="r" b="b"/>
              <a:pathLst>
                <a:path w="274" h="672" extrusionOk="0">
                  <a:moveTo>
                    <a:pt x="1" y="1"/>
                  </a:moveTo>
                  <a:lnTo>
                    <a:pt x="1" y="672"/>
                  </a:lnTo>
                  <a:lnTo>
                    <a:pt x="273" y="672"/>
                  </a:lnTo>
                  <a:lnTo>
                    <a:pt x="273" y="604"/>
                  </a:lnTo>
                  <a:lnTo>
                    <a:pt x="81" y="604"/>
                  </a:lnTo>
                  <a:lnTo>
                    <a:pt x="81" y="364"/>
                  </a:lnTo>
                  <a:lnTo>
                    <a:pt x="240" y="364"/>
                  </a:lnTo>
                  <a:lnTo>
                    <a:pt x="240" y="296"/>
                  </a:lnTo>
                  <a:lnTo>
                    <a:pt x="81" y="296"/>
                  </a:lnTo>
                  <a:lnTo>
                    <a:pt x="81" y="69"/>
                  </a:lnTo>
                  <a:lnTo>
                    <a:pt x="273" y="69"/>
                  </a:lnTo>
                  <a:lnTo>
                    <a:pt x="2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9"/>
            <p:cNvSpPr/>
            <p:nvPr/>
          </p:nvSpPr>
          <p:spPr>
            <a:xfrm>
              <a:off x="1538725" y="1876875"/>
              <a:ext cx="8000" cy="16800"/>
            </a:xfrm>
            <a:custGeom>
              <a:avLst/>
              <a:gdLst/>
              <a:ahLst/>
              <a:cxnLst/>
              <a:rect l="l" t="t" r="r" b="b"/>
              <a:pathLst>
                <a:path w="320" h="672" extrusionOk="0">
                  <a:moveTo>
                    <a:pt x="1" y="1"/>
                  </a:moveTo>
                  <a:lnTo>
                    <a:pt x="1" y="69"/>
                  </a:lnTo>
                  <a:lnTo>
                    <a:pt x="125" y="69"/>
                  </a:lnTo>
                  <a:lnTo>
                    <a:pt x="125" y="672"/>
                  </a:lnTo>
                  <a:lnTo>
                    <a:pt x="194" y="672"/>
                  </a:lnTo>
                  <a:lnTo>
                    <a:pt x="194" y="69"/>
                  </a:lnTo>
                  <a:lnTo>
                    <a:pt x="319" y="69"/>
                  </a:lnTo>
                  <a:lnTo>
                    <a:pt x="3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9"/>
            <p:cNvSpPr/>
            <p:nvPr/>
          </p:nvSpPr>
          <p:spPr>
            <a:xfrm>
              <a:off x="1547250" y="1876875"/>
              <a:ext cx="8000" cy="16800"/>
            </a:xfrm>
            <a:custGeom>
              <a:avLst/>
              <a:gdLst/>
              <a:ahLst/>
              <a:cxnLst/>
              <a:rect l="l" t="t" r="r" b="b"/>
              <a:pathLst>
                <a:path w="320" h="672" extrusionOk="0">
                  <a:moveTo>
                    <a:pt x="1" y="1"/>
                  </a:moveTo>
                  <a:lnTo>
                    <a:pt x="1" y="69"/>
                  </a:lnTo>
                  <a:lnTo>
                    <a:pt x="125" y="69"/>
                  </a:lnTo>
                  <a:lnTo>
                    <a:pt x="125" y="672"/>
                  </a:lnTo>
                  <a:lnTo>
                    <a:pt x="194" y="672"/>
                  </a:lnTo>
                  <a:lnTo>
                    <a:pt x="194" y="69"/>
                  </a:lnTo>
                  <a:lnTo>
                    <a:pt x="319" y="69"/>
                  </a:lnTo>
                  <a:lnTo>
                    <a:pt x="3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9"/>
            <p:cNvSpPr/>
            <p:nvPr/>
          </p:nvSpPr>
          <p:spPr>
            <a:xfrm>
              <a:off x="1556625" y="1876875"/>
              <a:ext cx="2025" cy="16800"/>
            </a:xfrm>
            <a:custGeom>
              <a:avLst/>
              <a:gdLst/>
              <a:ahLst/>
              <a:cxnLst/>
              <a:rect l="l" t="t" r="r" b="b"/>
              <a:pathLst>
                <a:path w="81" h="672" extrusionOk="0">
                  <a:moveTo>
                    <a:pt x="0" y="1"/>
                  </a:moveTo>
                  <a:lnTo>
                    <a:pt x="0" y="672"/>
                  </a:lnTo>
                  <a:lnTo>
                    <a:pt x="81" y="672"/>
                  </a:lnTo>
                  <a:lnTo>
                    <a:pt x="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9"/>
            <p:cNvSpPr/>
            <p:nvPr/>
          </p:nvSpPr>
          <p:spPr>
            <a:xfrm>
              <a:off x="1560325" y="1876875"/>
              <a:ext cx="8000" cy="16800"/>
            </a:xfrm>
            <a:custGeom>
              <a:avLst/>
              <a:gdLst/>
              <a:ahLst/>
              <a:cxnLst/>
              <a:rect l="l" t="t" r="r" b="b"/>
              <a:pathLst>
                <a:path w="320" h="672" extrusionOk="0">
                  <a:moveTo>
                    <a:pt x="1" y="1"/>
                  </a:moveTo>
                  <a:lnTo>
                    <a:pt x="1" y="672"/>
                  </a:lnTo>
                  <a:lnTo>
                    <a:pt x="69" y="672"/>
                  </a:lnTo>
                  <a:lnTo>
                    <a:pt x="69" y="126"/>
                  </a:lnTo>
                  <a:lnTo>
                    <a:pt x="251" y="672"/>
                  </a:lnTo>
                  <a:lnTo>
                    <a:pt x="319" y="672"/>
                  </a:lnTo>
                  <a:lnTo>
                    <a:pt x="319" y="1"/>
                  </a:lnTo>
                  <a:lnTo>
                    <a:pt x="262" y="1"/>
                  </a:lnTo>
                  <a:lnTo>
                    <a:pt x="262" y="490"/>
                  </a:ln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9"/>
            <p:cNvSpPr/>
            <p:nvPr/>
          </p:nvSpPr>
          <p:spPr>
            <a:xfrm>
              <a:off x="1570275" y="1876600"/>
              <a:ext cx="7400" cy="17350"/>
            </a:xfrm>
            <a:custGeom>
              <a:avLst/>
              <a:gdLst/>
              <a:ahLst/>
              <a:cxnLst/>
              <a:rect l="l" t="t" r="r" b="b"/>
              <a:pathLst>
                <a:path w="296" h="694" extrusionOk="0">
                  <a:moveTo>
                    <a:pt x="148" y="1"/>
                  </a:moveTo>
                  <a:cubicBezTo>
                    <a:pt x="46" y="1"/>
                    <a:pt x="0" y="69"/>
                    <a:pt x="0" y="171"/>
                  </a:cubicBezTo>
                  <a:lnTo>
                    <a:pt x="0" y="524"/>
                  </a:lnTo>
                  <a:cubicBezTo>
                    <a:pt x="0" y="625"/>
                    <a:pt x="46" y="694"/>
                    <a:pt x="148" y="694"/>
                  </a:cubicBezTo>
                  <a:cubicBezTo>
                    <a:pt x="250" y="694"/>
                    <a:pt x="296" y="625"/>
                    <a:pt x="296" y="524"/>
                  </a:cubicBezTo>
                  <a:lnTo>
                    <a:pt x="296" y="319"/>
                  </a:lnTo>
                  <a:lnTo>
                    <a:pt x="159" y="319"/>
                  </a:lnTo>
                  <a:lnTo>
                    <a:pt x="159" y="387"/>
                  </a:lnTo>
                  <a:lnTo>
                    <a:pt x="228" y="387"/>
                  </a:lnTo>
                  <a:lnTo>
                    <a:pt x="228" y="524"/>
                  </a:lnTo>
                  <a:cubicBezTo>
                    <a:pt x="228" y="592"/>
                    <a:pt x="205" y="625"/>
                    <a:pt x="148" y="625"/>
                  </a:cubicBezTo>
                  <a:cubicBezTo>
                    <a:pt x="91" y="625"/>
                    <a:pt x="68" y="592"/>
                    <a:pt x="68" y="524"/>
                  </a:cubicBezTo>
                  <a:lnTo>
                    <a:pt x="68" y="171"/>
                  </a:lnTo>
                  <a:cubicBezTo>
                    <a:pt x="68" y="114"/>
                    <a:pt x="91" y="69"/>
                    <a:pt x="148" y="69"/>
                  </a:cubicBezTo>
                  <a:cubicBezTo>
                    <a:pt x="205" y="69"/>
                    <a:pt x="228" y="103"/>
                    <a:pt x="228" y="171"/>
                  </a:cubicBezTo>
                  <a:lnTo>
                    <a:pt x="228" y="228"/>
                  </a:lnTo>
                  <a:lnTo>
                    <a:pt x="296" y="228"/>
                  </a:lnTo>
                  <a:lnTo>
                    <a:pt x="296" y="171"/>
                  </a:lnTo>
                  <a:cubicBezTo>
                    <a:pt x="296" y="69"/>
                    <a:pt x="250" y="1"/>
                    <a:pt x="1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9"/>
            <p:cNvSpPr/>
            <p:nvPr/>
          </p:nvSpPr>
          <p:spPr>
            <a:xfrm>
              <a:off x="1477350" y="1920650"/>
              <a:ext cx="144975" cy="269450"/>
            </a:xfrm>
            <a:custGeom>
              <a:avLst/>
              <a:gdLst/>
              <a:ahLst/>
              <a:cxnLst/>
              <a:rect l="l" t="t" r="r" b="b"/>
              <a:pathLst>
                <a:path w="5799" h="10778" extrusionOk="0">
                  <a:moveTo>
                    <a:pt x="0" y="0"/>
                  </a:moveTo>
                  <a:lnTo>
                    <a:pt x="0" y="10778"/>
                  </a:lnTo>
                  <a:lnTo>
                    <a:pt x="5798" y="10778"/>
                  </a:lnTo>
                  <a:lnTo>
                    <a:pt x="57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9"/>
            <p:cNvSpPr/>
            <p:nvPr/>
          </p:nvSpPr>
          <p:spPr>
            <a:xfrm>
              <a:off x="1476775" y="1920075"/>
              <a:ext cx="146375" cy="270600"/>
            </a:xfrm>
            <a:custGeom>
              <a:avLst/>
              <a:gdLst/>
              <a:ahLst/>
              <a:cxnLst/>
              <a:rect l="l" t="t" r="r" b="b"/>
              <a:pathLst>
                <a:path w="5855" h="10824" extrusionOk="0">
                  <a:moveTo>
                    <a:pt x="5798" y="46"/>
                  </a:moveTo>
                  <a:lnTo>
                    <a:pt x="5798" y="10778"/>
                  </a:lnTo>
                  <a:lnTo>
                    <a:pt x="46" y="10778"/>
                  </a:lnTo>
                  <a:lnTo>
                    <a:pt x="46" y="46"/>
                  </a:lnTo>
                  <a:close/>
                  <a:moveTo>
                    <a:pt x="0" y="1"/>
                  </a:moveTo>
                  <a:lnTo>
                    <a:pt x="0" y="10823"/>
                  </a:lnTo>
                  <a:lnTo>
                    <a:pt x="5855" y="10823"/>
                  </a:lnTo>
                  <a:lnTo>
                    <a:pt x="5855"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9"/>
            <p:cNvSpPr/>
            <p:nvPr/>
          </p:nvSpPr>
          <p:spPr>
            <a:xfrm>
              <a:off x="1487575" y="1938000"/>
              <a:ext cx="66525" cy="2300"/>
            </a:xfrm>
            <a:custGeom>
              <a:avLst/>
              <a:gdLst/>
              <a:ahLst/>
              <a:cxnLst/>
              <a:rect l="l" t="t" r="r" b="b"/>
              <a:pathLst>
                <a:path w="2661" h="92" extrusionOk="0">
                  <a:moveTo>
                    <a:pt x="0" y="0"/>
                  </a:moveTo>
                  <a:lnTo>
                    <a:pt x="0" y="91"/>
                  </a:lnTo>
                  <a:lnTo>
                    <a:pt x="2661" y="91"/>
                  </a:lnTo>
                  <a:lnTo>
                    <a:pt x="266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9"/>
            <p:cNvSpPr/>
            <p:nvPr/>
          </p:nvSpPr>
          <p:spPr>
            <a:xfrm>
              <a:off x="1487575" y="1977775"/>
              <a:ext cx="66525" cy="2300"/>
            </a:xfrm>
            <a:custGeom>
              <a:avLst/>
              <a:gdLst/>
              <a:ahLst/>
              <a:cxnLst/>
              <a:rect l="l" t="t" r="r" b="b"/>
              <a:pathLst>
                <a:path w="2661" h="92" extrusionOk="0">
                  <a:moveTo>
                    <a:pt x="0" y="1"/>
                  </a:moveTo>
                  <a:lnTo>
                    <a:pt x="0" y="92"/>
                  </a:lnTo>
                  <a:lnTo>
                    <a:pt x="2661" y="92"/>
                  </a:lnTo>
                  <a:lnTo>
                    <a:pt x="2661"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9"/>
            <p:cNvSpPr/>
            <p:nvPr/>
          </p:nvSpPr>
          <p:spPr>
            <a:xfrm>
              <a:off x="1487575" y="2017575"/>
              <a:ext cx="94075" cy="2300"/>
            </a:xfrm>
            <a:custGeom>
              <a:avLst/>
              <a:gdLst/>
              <a:ahLst/>
              <a:cxnLst/>
              <a:rect l="l" t="t" r="r" b="b"/>
              <a:pathLst>
                <a:path w="3763" h="92" extrusionOk="0">
                  <a:moveTo>
                    <a:pt x="0" y="0"/>
                  </a:moveTo>
                  <a:lnTo>
                    <a:pt x="0" y="91"/>
                  </a:lnTo>
                  <a:lnTo>
                    <a:pt x="3763" y="91"/>
                  </a:lnTo>
                  <a:lnTo>
                    <a:pt x="3763"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9"/>
            <p:cNvSpPr/>
            <p:nvPr/>
          </p:nvSpPr>
          <p:spPr>
            <a:xfrm>
              <a:off x="1487575" y="2057375"/>
              <a:ext cx="66525" cy="2275"/>
            </a:xfrm>
            <a:custGeom>
              <a:avLst/>
              <a:gdLst/>
              <a:ahLst/>
              <a:cxnLst/>
              <a:rect l="l" t="t" r="r" b="b"/>
              <a:pathLst>
                <a:path w="2661" h="91" extrusionOk="0">
                  <a:moveTo>
                    <a:pt x="0" y="0"/>
                  </a:moveTo>
                  <a:lnTo>
                    <a:pt x="0" y="91"/>
                  </a:lnTo>
                  <a:lnTo>
                    <a:pt x="2661" y="91"/>
                  </a:lnTo>
                  <a:lnTo>
                    <a:pt x="266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9"/>
            <p:cNvSpPr/>
            <p:nvPr/>
          </p:nvSpPr>
          <p:spPr>
            <a:xfrm>
              <a:off x="1487575" y="2097150"/>
              <a:ext cx="51175" cy="2300"/>
            </a:xfrm>
            <a:custGeom>
              <a:avLst/>
              <a:gdLst/>
              <a:ahLst/>
              <a:cxnLst/>
              <a:rect l="l" t="t" r="r" b="b"/>
              <a:pathLst>
                <a:path w="2047" h="92" extrusionOk="0">
                  <a:moveTo>
                    <a:pt x="0" y="1"/>
                  </a:moveTo>
                  <a:lnTo>
                    <a:pt x="0" y="92"/>
                  </a:lnTo>
                  <a:lnTo>
                    <a:pt x="2047" y="92"/>
                  </a:lnTo>
                  <a:lnTo>
                    <a:pt x="204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9"/>
            <p:cNvSpPr/>
            <p:nvPr/>
          </p:nvSpPr>
          <p:spPr>
            <a:xfrm>
              <a:off x="1487575" y="2136950"/>
              <a:ext cx="66525" cy="2575"/>
            </a:xfrm>
            <a:custGeom>
              <a:avLst/>
              <a:gdLst/>
              <a:ahLst/>
              <a:cxnLst/>
              <a:rect l="l" t="t" r="r" b="b"/>
              <a:pathLst>
                <a:path w="2661" h="103" extrusionOk="0">
                  <a:moveTo>
                    <a:pt x="0" y="0"/>
                  </a:moveTo>
                  <a:lnTo>
                    <a:pt x="0" y="102"/>
                  </a:lnTo>
                  <a:lnTo>
                    <a:pt x="2661" y="102"/>
                  </a:lnTo>
                  <a:lnTo>
                    <a:pt x="2661"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9"/>
            <p:cNvSpPr/>
            <p:nvPr/>
          </p:nvSpPr>
          <p:spPr>
            <a:xfrm>
              <a:off x="1487575" y="2172175"/>
              <a:ext cx="88400" cy="2575"/>
            </a:xfrm>
            <a:custGeom>
              <a:avLst/>
              <a:gdLst/>
              <a:ahLst/>
              <a:cxnLst/>
              <a:rect l="l" t="t" r="r" b="b"/>
              <a:pathLst>
                <a:path w="3536" h="103" extrusionOk="0">
                  <a:moveTo>
                    <a:pt x="0" y="1"/>
                  </a:moveTo>
                  <a:lnTo>
                    <a:pt x="0" y="103"/>
                  </a:lnTo>
                  <a:lnTo>
                    <a:pt x="3536" y="103"/>
                  </a:lnTo>
                  <a:lnTo>
                    <a:pt x="3536"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9"/>
            <p:cNvSpPr/>
            <p:nvPr/>
          </p:nvSpPr>
          <p:spPr>
            <a:xfrm>
              <a:off x="1478750" y="1959025"/>
              <a:ext cx="142425" cy="1175"/>
            </a:xfrm>
            <a:custGeom>
              <a:avLst/>
              <a:gdLst/>
              <a:ahLst/>
              <a:cxnLst/>
              <a:rect l="l" t="t" r="r" b="b"/>
              <a:pathLst>
                <a:path w="5697" h="47" extrusionOk="0">
                  <a:moveTo>
                    <a:pt x="1" y="1"/>
                  </a:moveTo>
                  <a:lnTo>
                    <a:pt x="1" y="46"/>
                  </a:lnTo>
                  <a:lnTo>
                    <a:pt x="5697" y="46"/>
                  </a:lnTo>
                  <a:lnTo>
                    <a:pt x="569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9"/>
            <p:cNvSpPr/>
            <p:nvPr/>
          </p:nvSpPr>
          <p:spPr>
            <a:xfrm>
              <a:off x="1478750" y="1997950"/>
              <a:ext cx="142425" cy="1175"/>
            </a:xfrm>
            <a:custGeom>
              <a:avLst/>
              <a:gdLst/>
              <a:ahLst/>
              <a:cxnLst/>
              <a:rect l="l" t="t" r="r" b="b"/>
              <a:pathLst>
                <a:path w="5697" h="47" extrusionOk="0">
                  <a:moveTo>
                    <a:pt x="1" y="1"/>
                  </a:moveTo>
                  <a:lnTo>
                    <a:pt x="1" y="46"/>
                  </a:lnTo>
                  <a:lnTo>
                    <a:pt x="5697" y="46"/>
                  </a:lnTo>
                  <a:lnTo>
                    <a:pt x="569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9"/>
            <p:cNvSpPr/>
            <p:nvPr/>
          </p:nvSpPr>
          <p:spPr>
            <a:xfrm>
              <a:off x="1478750" y="2036600"/>
              <a:ext cx="142425" cy="1175"/>
            </a:xfrm>
            <a:custGeom>
              <a:avLst/>
              <a:gdLst/>
              <a:ahLst/>
              <a:cxnLst/>
              <a:rect l="l" t="t" r="r" b="b"/>
              <a:pathLst>
                <a:path w="5697" h="47" extrusionOk="0">
                  <a:moveTo>
                    <a:pt x="1" y="1"/>
                  </a:moveTo>
                  <a:lnTo>
                    <a:pt x="1" y="46"/>
                  </a:lnTo>
                  <a:lnTo>
                    <a:pt x="5697" y="46"/>
                  </a:lnTo>
                  <a:lnTo>
                    <a:pt x="569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9"/>
            <p:cNvSpPr/>
            <p:nvPr/>
          </p:nvSpPr>
          <p:spPr>
            <a:xfrm>
              <a:off x="1478750" y="2075550"/>
              <a:ext cx="142425" cy="1175"/>
            </a:xfrm>
            <a:custGeom>
              <a:avLst/>
              <a:gdLst/>
              <a:ahLst/>
              <a:cxnLst/>
              <a:rect l="l" t="t" r="r" b="b"/>
              <a:pathLst>
                <a:path w="5697" h="47" extrusionOk="0">
                  <a:moveTo>
                    <a:pt x="1" y="1"/>
                  </a:moveTo>
                  <a:lnTo>
                    <a:pt x="1" y="46"/>
                  </a:lnTo>
                  <a:lnTo>
                    <a:pt x="5697" y="46"/>
                  </a:lnTo>
                  <a:lnTo>
                    <a:pt x="569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9"/>
            <p:cNvSpPr/>
            <p:nvPr/>
          </p:nvSpPr>
          <p:spPr>
            <a:xfrm>
              <a:off x="1478750" y="2114200"/>
              <a:ext cx="142425" cy="1450"/>
            </a:xfrm>
            <a:custGeom>
              <a:avLst/>
              <a:gdLst/>
              <a:ahLst/>
              <a:cxnLst/>
              <a:rect l="l" t="t" r="r" b="b"/>
              <a:pathLst>
                <a:path w="5697" h="58" extrusionOk="0">
                  <a:moveTo>
                    <a:pt x="1" y="1"/>
                  </a:moveTo>
                  <a:lnTo>
                    <a:pt x="1" y="57"/>
                  </a:lnTo>
                  <a:lnTo>
                    <a:pt x="5697" y="57"/>
                  </a:lnTo>
                  <a:lnTo>
                    <a:pt x="569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9"/>
            <p:cNvSpPr/>
            <p:nvPr/>
          </p:nvSpPr>
          <p:spPr>
            <a:xfrm>
              <a:off x="1478750" y="2153125"/>
              <a:ext cx="142425" cy="1175"/>
            </a:xfrm>
            <a:custGeom>
              <a:avLst/>
              <a:gdLst/>
              <a:ahLst/>
              <a:cxnLst/>
              <a:rect l="l" t="t" r="r" b="b"/>
              <a:pathLst>
                <a:path w="5697" h="47" extrusionOk="0">
                  <a:moveTo>
                    <a:pt x="1" y="1"/>
                  </a:moveTo>
                  <a:lnTo>
                    <a:pt x="1" y="46"/>
                  </a:lnTo>
                  <a:lnTo>
                    <a:pt x="5697" y="46"/>
                  </a:lnTo>
                  <a:lnTo>
                    <a:pt x="5697" y="1"/>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1476775" y="1862675"/>
              <a:ext cx="38675" cy="38675"/>
            </a:xfrm>
            <a:custGeom>
              <a:avLst/>
              <a:gdLst/>
              <a:ahLst/>
              <a:cxnLst/>
              <a:rect l="l" t="t" r="r" b="b"/>
              <a:pathLst>
                <a:path w="1547" h="1547" extrusionOk="0">
                  <a:moveTo>
                    <a:pt x="773" y="432"/>
                  </a:moveTo>
                  <a:cubicBezTo>
                    <a:pt x="966" y="432"/>
                    <a:pt x="1137" y="591"/>
                    <a:pt x="1137" y="796"/>
                  </a:cubicBezTo>
                  <a:cubicBezTo>
                    <a:pt x="1137" y="990"/>
                    <a:pt x="978" y="1149"/>
                    <a:pt x="773" y="1149"/>
                  </a:cubicBezTo>
                  <a:cubicBezTo>
                    <a:pt x="580" y="1149"/>
                    <a:pt x="410" y="990"/>
                    <a:pt x="410" y="796"/>
                  </a:cubicBezTo>
                  <a:cubicBezTo>
                    <a:pt x="410" y="591"/>
                    <a:pt x="569" y="432"/>
                    <a:pt x="773" y="432"/>
                  </a:cubicBezTo>
                  <a:close/>
                  <a:moveTo>
                    <a:pt x="625" y="0"/>
                  </a:moveTo>
                  <a:lnTo>
                    <a:pt x="625" y="228"/>
                  </a:lnTo>
                  <a:cubicBezTo>
                    <a:pt x="580" y="239"/>
                    <a:pt x="534" y="262"/>
                    <a:pt x="489" y="285"/>
                  </a:cubicBezTo>
                  <a:lnTo>
                    <a:pt x="330" y="126"/>
                  </a:lnTo>
                  <a:lnTo>
                    <a:pt x="125" y="330"/>
                  </a:lnTo>
                  <a:lnTo>
                    <a:pt x="284" y="489"/>
                  </a:lnTo>
                  <a:lnTo>
                    <a:pt x="216" y="626"/>
                  </a:lnTo>
                  <a:lnTo>
                    <a:pt x="0" y="626"/>
                  </a:lnTo>
                  <a:lnTo>
                    <a:pt x="0" y="921"/>
                  </a:lnTo>
                  <a:lnTo>
                    <a:pt x="216" y="921"/>
                  </a:lnTo>
                  <a:cubicBezTo>
                    <a:pt x="228" y="967"/>
                    <a:pt x="250" y="1023"/>
                    <a:pt x="273" y="1069"/>
                  </a:cubicBezTo>
                  <a:lnTo>
                    <a:pt x="125" y="1217"/>
                  </a:lnTo>
                  <a:lnTo>
                    <a:pt x="330" y="1422"/>
                  </a:lnTo>
                  <a:lnTo>
                    <a:pt x="478" y="1285"/>
                  </a:lnTo>
                  <a:cubicBezTo>
                    <a:pt x="523" y="1308"/>
                    <a:pt x="580" y="1331"/>
                    <a:pt x="637" y="1353"/>
                  </a:cubicBezTo>
                  <a:lnTo>
                    <a:pt x="637" y="1546"/>
                  </a:lnTo>
                  <a:lnTo>
                    <a:pt x="921" y="1546"/>
                  </a:lnTo>
                  <a:lnTo>
                    <a:pt x="921" y="1353"/>
                  </a:lnTo>
                  <a:cubicBezTo>
                    <a:pt x="978" y="1331"/>
                    <a:pt x="1034" y="1308"/>
                    <a:pt x="1080" y="1285"/>
                  </a:cubicBezTo>
                  <a:lnTo>
                    <a:pt x="1228" y="1422"/>
                  </a:lnTo>
                  <a:lnTo>
                    <a:pt x="1433" y="1217"/>
                  </a:lnTo>
                  <a:lnTo>
                    <a:pt x="1285" y="1069"/>
                  </a:lnTo>
                  <a:cubicBezTo>
                    <a:pt x="1307" y="1023"/>
                    <a:pt x="1330" y="967"/>
                    <a:pt x="1342" y="921"/>
                  </a:cubicBezTo>
                  <a:lnTo>
                    <a:pt x="1546" y="921"/>
                  </a:lnTo>
                  <a:lnTo>
                    <a:pt x="1546" y="626"/>
                  </a:lnTo>
                  <a:lnTo>
                    <a:pt x="1330" y="626"/>
                  </a:lnTo>
                  <a:cubicBezTo>
                    <a:pt x="1307" y="580"/>
                    <a:pt x="1296" y="535"/>
                    <a:pt x="1262" y="489"/>
                  </a:cubicBezTo>
                  <a:lnTo>
                    <a:pt x="1421" y="330"/>
                  </a:lnTo>
                  <a:lnTo>
                    <a:pt x="1216" y="126"/>
                  </a:lnTo>
                  <a:lnTo>
                    <a:pt x="1057" y="285"/>
                  </a:lnTo>
                  <a:cubicBezTo>
                    <a:pt x="1012" y="262"/>
                    <a:pt x="966" y="239"/>
                    <a:pt x="921" y="228"/>
                  </a:cubicBezTo>
                  <a:lnTo>
                    <a:pt x="9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9"/>
            <p:cNvSpPr/>
            <p:nvPr/>
          </p:nvSpPr>
          <p:spPr>
            <a:xfrm>
              <a:off x="1490125" y="1698400"/>
              <a:ext cx="118825" cy="118825"/>
            </a:xfrm>
            <a:custGeom>
              <a:avLst/>
              <a:gdLst/>
              <a:ahLst/>
              <a:cxnLst/>
              <a:rect l="l" t="t" r="r" b="b"/>
              <a:pathLst>
                <a:path w="4753" h="4753" extrusionOk="0">
                  <a:moveTo>
                    <a:pt x="2377" y="103"/>
                  </a:moveTo>
                  <a:cubicBezTo>
                    <a:pt x="3627" y="103"/>
                    <a:pt x="4650" y="1126"/>
                    <a:pt x="4650" y="2377"/>
                  </a:cubicBezTo>
                  <a:cubicBezTo>
                    <a:pt x="4650" y="3627"/>
                    <a:pt x="3627" y="4650"/>
                    <a:pt x="2377" y="4650"/>
                  </a:cubicBezTo>
                  <a:cubicBezTo>
                    <a:pt x="1126" y="4650"/>
                    <a:pt x="103" y="3627"/>
                    <a:pt x="103" y="2377"/>
                  </a:cubicBezTo>
                  <a:cubicBezTo>
                    <a:pt x="103" y="1126"/>
                    <a:pt x="1126" y="103"/>
                    <a:pt x="2377" y="103"/>
                  </a:cubicBezTo>
                  <a:close/>
                  <a:moveTo>
                    <a:pt x="2377" y="0"/>
                  </a:moveTo>
                  <a:cubicBezTo>
                    <a:pt x="1069" y="0"/>
                    <a:pt x="0" y="1069"/>
                    <a:pt x="0" y="2377"/>
                  </a:cubicBezTo>
                  <a:cubicBezTo>
                    <a:pt x="0" y="3684"/>
                    <a:pt x="1069" y="4752"/>
                    <a:pt x="2377" y="4752"/>
                  </a:cubicBezTo>
                  <a:cubicBezTo>
                    <a:pt x="3684" y="4752"/>
                    <a:pt x="4752" y="3684"/>
                    <a:pt x="4752" y="2377"/>
                  </a:cubicBezTo>
                  <a:cubicBezTo>
                    <a:pt x="4752" y="1069"/>
                    <a:pt x="3684" y="0"/>
                    <a:pt x="23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9"/>
            <p:cNvSpPr/>
            <p:nvPr/>
          </p:nvSpPr>
          <p:spPr>
            <a:xfrm>
              <a:off x="1507475" y="1698400"/>
              <a:ext cx="107450" cy="118825"/>
            </a:xfrm>
            <a:custGeom>
              <a:avLst/>
              <a:gdLst/>
              <a:ahLst/>
              <a:cxnLst/>
              <a:rect l="l" t="t" r="r" b="b"/>
              <a:pathLst>
                <a:path w="4298" h="4753" extrusionOk="0">
                  <a:moveTo>
                    <a:pt x="1694" y="103"/>
                  </a:moveTo>
                  <a:cubicBezTo>
                    <a:pt x="2297" y="103"/>
                    <a:pt x="2865" y="341"/>
                    <a:pt x="3285" y="762"/>
                  </a:cubicBezTo>
                  <a:cubicBezTo>
                    <a:pt x="4184" y="1637"/>
                    <a:pt x="4195" y="3082"/>
                    <a:pt x="3308" y="3979"/>
                  </a:cubicBezTo>
                  <a:cubicBezTo>
                    <a:pt x="2867" y="4431"/>
                    <a:pt x="2282" y="4656"/>
                    <a:pt x="1695" y="4656"/>
                  </a:cubicBezTo>
                  <a:cubicBezTo>
                    <a:pt x="1131" y="4656"/>
                    <a:pt x="565" y="4449"/>
                    <a:pt x="125" y="4036"/>
                  </a:cubicBezTo>
                  <a:cubicBezTo>
                    <a:pt x="261" y="3911"/>
                    <a:pt x="978" y="3229"/>
                    <a:pt x="1114" y="2991"/>
                  </a:cubicBezTo>
                  <a:cubicBezTo>
                    <a:pt x="1205" y="2842"/>
                    <a:pt x="1046" y="2672"/>
                    <a:pt x="841" y="2445"/>
                  </a:cubicBezTo>
                  <a:cubicBezTo>
                    <a:pt x="660" y="2240"/>
                    <a:pt x="420" y="1990"/>
                    <a:pt x="364" y="1705"/>
                  </a:cubicBezTo>
                  <a:cubicBezTo>
                    <a:pt x="284" y="1263"/>
                    <a:pt x="1284" y="409"/>
                    <a:pt x="1694" y="103"/>
                  </a:cubicBezTo>
                  <a:close/>
                  <a:moveTo>
                    <a:pt x="1671" y="0"/>
                  </a:moveTo>
                  <a:lnTo>
                    <a:pt x="1660" y="12"/>
                  </a:lnTo>
                  <a:cubicBezTo>
                    <a:pt x="1592" y="57"/>
                    <a:pt x="159" y="1126"/>
                    <a:pt x="273" y="1717"/>
                  </a:cubicBezTo>
                  <a:cubicBezTo>
                    <a:pt x="329" y="2036"/>
                    <a:pt x="580" y="2297"/>
                    <a:pt x="773" y="2513"/>
                  </a:cubicBezTo>
                  <a:cubicBezTo>
                    <a:pt x="943" y="2695"/>
                    <a:pt x="1092" y="2854"/>
                    <a:pt x="1034" y="2945"/>
                  </a:cubicBezTo>
                  <a:cubicBezTo>
                    <a:pt x="898" y="3195"/>
                    <a:pt x="46" y="3968"/>
                    <a:pt x="34" y="3979"/>
                  </a:cubicBezTo>
                  <a:lnTo>
                    <a:pt x="0" y="4047"/>
                  </a:lnTo>
                  <a:lnTo>
                    <a:pt x="23" y="4070"/>
                  </a:lnTo>
                  <a:cubicBezTo>
                    <a:pt x="489" y="4525"/>
                    <a:pt x="1092" y="4752"/>
                    <a:pt x="1694" y="4752"/>
                  </a:cubicBezTo>
                  <a:cubicBezTo>
                    <a:pt x="2308" y="4752"/>
                    <a:pt x="2921" y="4514"/>
                    <a:pt x="3376" y="4047"/>
                  </a:cubicBezTo>
                  <a:cubicBezTo>
                    <a:pt x="4297" y="3115"/>
                    <a:pt x="4286" y="1604"/>
                    <a:pt x="3353" y="694"/>
                  </a:cubicBezTo>
                  <a:cubicBezTo>
                    <a:pt x="2911" y="250"/>
                    <a:pt x="2319" y="0"/>
                    <a:pt x="169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9"/>
            <p:cNvSpPr/>
            <p:nvPr/>
          </p:nvSpPr>
          <p:spPr>
            <a:xfrm>
              <a:off x="1537025" y="1727950"/>
              <a:ext cx="66225" cy="85025"/>
            </a:xfrm>
            <a:custGeom>
              <a:avLst/>
              <a:gdLst/>
              <a:ahLst/>
              <a:cxnLst/>
              <a:rect l="l" t="t" r="r" b="b"/>
              <a:pathLst>
                <a:path w="2649" h="3401" extrusionOk="0">
                  <a:moveTo>
                    <a:pt x="705" y="1"/>
                  </a:moveTo>
                  <a:lnTo>
                    <a:pt x="648" y="69"/>
                  </a:lnTo>
                  <a:cubicBezTo>
                    <a:pt x="625" y="91"/>
                    <a:pt x="57" y="728"/>
                    <a:pt x="23" y="1137"/>
                  </a:cubicBezTo>
                  <a:cubicBezTo>
                    <a:pt x="0" y="1683"/>
                    <a:pt x="114" y="2229"/>
                    <a:pt x="352" y="2718"/>
                  </a:cubicBezTo>
                  <a:cubicBezTo>
                    <a:pt x="603" y="3173"/>
                    <a:pt x="933" y="3400"/>
                    <a:pt x="1342" y="3400"/>
                  </a:cubicBezTo>
                  <a:lnTo>
                    <a:pt x="1342" y="3297"/>
                  </a:lnTo>
                  <a:cubicBezTo>
                    <a:pt x="966" y="3297"/>
                    <a:pt x="660" y="3093"/>
                    <a:pt x="443" y="2673"/>
                  </a:cubicBezTo>
                  <a:cubicBezTo>
                    <a:pt x="205" y="2195"/>
                    <a:pt x="91" y="1672"/>
                    <a:pt x="114" y="1149"/>
                  </a:cubicBezTo>
                  <a:cubicBezTo>
                    <a:pt x="148" y="842"/>
                    <a:pt x="523" y="364"/>
                    <a:pt x="660" y="194"/>
                  </a:cubicBezTo>
                  <a:cubicBezTo>
                    <a:pt x="762" y="478"/>
                    <a:pt x="1115" y="1410"/>
                    <a:pt x="1558" y="1718"/>
                  </a:cubicBezTo>
                  <a:cubicBezTo>
                    <a:pt x="1876" y="1945"/>
                    <a:pt x="2251" y="2092"/>
                    <a:pt x="2638" y="2138"/>
                  </a:cubicBezTo>
                  <a:lnTo>
                    <a:pt x="2649" y="2047"/>
                  </a:lnTo>
                  <a:cubicBezTo>
                    <a:pt x="2285" y="1990"/>
                    <a:pt x="1921" y="1854"/>
                    <a:pt x="1615" y="1638"/>
                  </a:cubicBezTo>
                  <a:cubicBezTo>
                    <a:pt x="1126" y="1297"/>
                    <a:pt x="728" y="91"/>
                    <a:pt x="728" y="81"/>
                  </a:cubicBezTo>
                  <a:lnTo>
                    <a:pt x="7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1550100" y="1769175"/>
              <a:ext cx="11400" cy="21900"/>
            </a:xfrm>
            <a:custGeom>
              <a:avLst/>
              <a:gdLst/>
              <a:ahLst/>
              <a:cxnLst/>
              <a:rect l="l" t="t" r="r" b="b"/>
              <a:pathLst>
                <a:path w="456" h="876" extrusionOk="0">
                  <a:moveTo>
                    <a:pt x="0" y="0"/>
                  </a:moveTo>
                  <a:lnTo>
                    <a:pt x="0" y="466"/>
                  </a:lnTo>
                  <a:cubicBezTo>
                    <a:pt x="0" y="819"/>
                    <a:pt x="216" y="875"/>
                    <a:pt x="455" y="875"/>
                  </a:cubicBezTo>
                  <a:lnTo>
                    <a:pt x="455" y="773"/>
                  </a:lnTo>
                  <a:cubicBezTo>
                    <a:pt x="193" y="773"/>
                    <a:pt x="102" y="693"/>
                    <a:pt x="102" y="466"/>
                  </a:cubicBezTo>
                  <a:lnTo>
                    <a:pt x="10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9"/>
            <p:cNvSpPr/>
            <p:nvPr/>
          </p:nvSpPr>
          <p:spPr>
            <a:xfrm>
              <a:off x="1559475" y="1787350"/>
              <a:ext cx="18200" cy="11675"/>
            </a:xfrm>
            <a:custGeom>
              <a:avLst/>
              <a:gdLst/>
              <a:ahLst/>
              <a:cxnLst/>
              <a:rect l="l" t="t" r="r" b="b"/>
              <a:pathLst>
                <a:path w="728" h="467" extrusionOk="0">
                  <a:moveTo>
                    <a:pt x="649" y="1"/>
                  </a:moveTo>
                  <a:cubicBezTo>
                    <a:pt x="478" y="330"/>
                    <a:pt x="0" y="376"/>
                    <a:pt x="0" y="376"/>
                  </a:cubicBezTo>
                  <a:lnTo>
                    <a:pt x="12" y="467"/>
                  </a:lnTo>
                  <a:cubicBezTo>
                    <a:pt x="35" y="467"/>
                    <a:pt x="546" y="421"/>
                    <a:pt x="728" y="46"/>
                  </a:cubicBezTo>
                  <a:lnTo>
                    <a:pt x="64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9"/>
            <p:cNvSpPr/>
            <p:nvPr/>
          </p:nvSpPr>
          <p:spPr>
            <a:xfrm>
              <a:off x="1560025" y="1762350"/>
              <a:ext cx="8000" cy="14225"/>
            </a:xfrm>
            <a:custGeom>
              <a:avLst/>
              <a:gdLst/>
              <a:ahLst/>
              <a:cxnLst/>
              <a:rect l="l" t="t" r="r" b="b"/>
              <a:pathLst>
                <a:path w="320" h="569" extrusionOk="0">
                  <a:moveTo>
                    <a:pt x="160" y="102"/>
                  </a:moveTo>
                  <a:cubicBezTo>
                    <a:pt x="172" y="102"/>
                    <a:pt x="217" y="171"/>
                    <a:pt x="217" y="284"/>
                  </a:cubicBezTo>
                  <a:cubicBezTo>
                    <a:pt x="217" y="410"/>
                    <a:pt x="172" y="478"/>
                    <a:pt x="160" y="478"/>
                  </a:cubicBezTo>
                  <a:cubicBezTo>
                    <a:pt x="149" y="478"/>
                    <a:pt x="104" y="410"/>
                    <a:pt x="104" y="284"/>
                  </a:cubicBezTo>
                  <a:cubicBezTo>
                    <a:pt x="104" y="171"/>
                    <a:pt x="149" y="102"/>
                    <a:pt x="160" y="102"/>
                  </a:cubicBezTo>
                  <a:close/>
                  <a:moveTo>
                    <a:pt x="160" y="1"/>
                  </a:moveTo>
                  <a:cubicBezTo>
                    <a:pt x="69" y="1"/>
                    <a:pt x="1" y="125"/>
                    <a:pt x="1" y="284"/>
                  </a:cubicBezTo>
                  <a:cubicBezTo>
                    <a:pt x="1" y="443"/>
                    <a:pt x="69" y="569"/>
                    <a:pt x="160" y="569"/>
                  </a:cubicBezTo>
                  <a:cubicBezTo>
                    <a:pt x="251" y="569"/>
                    <a:pt x="319" y="455"/>
                    <a:pt x="319" y="284"/>
                  </a:cubicBezTo>
                  <a:cubicBezTo>
                    <a:pt x="319" y="125"/>
                    <a:pt x="251" y="1"/>
                    <a:pt x="1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1542150" y="1761500"/>
              <a:ext cx="7975" cy="14225"/>
            </a:xfrm>
            <a:custGeom>
              <a:avLst/>
              <a:gdLst/>
              <a:ahLst/>
              <a:cxnLst/>
              <a:rect l="l" t="t" r="r" b="b"/>
              <a:pathLst>
                <a:path w="319" h="569" extrusionOk="0">
                  <a:moveTo>
                    <a:pt x="159" y="103"/>
                  </a:moveTo>
                  <a:cubicBezTo>
                    <a:pt x="170" y="103"/>
                    <a:pt x="216" y="171"/>
                    <a:pt x="216" y="285"/>
                  </a:cubicBezTo>
                  <a:cubicBezTo>
                    <a:pt x="216" y="409"/>
                    <a:pt x="170" y="467"/>
                    <a:pt x="159" y="467"/>
                  </a:cubicBezTo>
                  <a:cubicBezTo>
                    <a:pt x="137" y="467"/>
                    <a:pt x="102" y="409"/>
                    <a:pt x="102" y="285"/>
                  </a:cubicBezTo>
                  <a:cubicBezTo>
                    <a:pt x="102" y="171"/>
                    <a:pt x="147" y="103"/>
                    <a:pt x="159" y="103"/>
                  </a:cubicBezTo>
                  <a:close/>
                  <a:moveTo>
                    <a:pt x="159" y="0"/>
                  </a:moveTo>
                  <a:cubicBezTo>
                    <a:pt x="57" y="0"/>
                    <a:pt x="0" y="148"/>
                    <a:pt x="0" y="285"/>
                  </a:cubicBezTo>
                  <a:cubicBezTo>
                    <a:pt x="0" y="444"/>
                    <a:pt x="68" y="568"/>
                    <a:pt x="159" y="568"/>
                  </a:cubicBezTo>
                  <a:cubicBezTo>
                    <a:pt x="250" y="568"/>
                    <a:pt x="318" y="444"/>
                    <a:pt x="318" y="285"/>
                  </a:cubicBezTo>
                  <a:cubicBezTo>
                    <a:pt x="318" y="126"/>
                    <a:pt x="250" y="0"/>
                    <a:pt x="1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9"/>
            <p:cNvSpPr/>
            <p:nvPr/>
          </p:nvSpPr>
          <p:spPr>
            <a:xfrm>
              <a:off x="1538150" y="1754125"/>
              <a:ext cx="13675" cy="7125"/>
            </a:xfrm>
            <a:custGeom>
              <a:avLst/>
              <a:gdLst/>
              <a:ahLst/>
              <a:cxnLst/>
              <a:rect l="l" t="t" r="r" b="b"/>
              <a:pathLst>
                <a:path w="547" h="285" extrusionOk="0">
                  <a:moveTo>
                    <a:pt x="190" y="0"/>
                  </a:moveTo>
                  <a:cubicBezTo>
                    <a:pt x="125" y="0"/>
                    <a:pt x="63" y="18"/>
                    <a:pt x="1" y="57"/>
                  </a:cubicBezTo>
                  <a:lnTo>
                    <a:pt x="57" y="136"/>
                  </a:lnTo>
                  <a:cubicBezTo>
                    <a:pt x="100" y="111"/>
                    <a:pt x="155" y="98"/>
                    <a:pt x="209" y="98"/>
                  </a:cubicBezTo>
                  <a:cubicBezTo>
                    <a:pt x="227" y="98"/>
                    <a:pt x="245" y="99"/>
                    <a:pt x="262" y="102"/>
                  </a:cubicBezTo>
                  <a:cubicBezTo>
                    <a:pt x="330" y="125"/>
                    <a:pt x="388" y="170"/>
                    <a:pt x="421" y="227"/>
                  </a:cubicBezTo>
                  <a:cubicBezTo>
                    <a:pt x="433" y="250"/>
                    <a:pt x="444" y="272"/>
                    <a:pt x="456" y="284"/>
                  </a:cubicBezTo>
                  <a:lnTo>
                    <a:pt x="547" y="261"/>
                  </a:lnTo>
                  <a:cubicBezTo>
                    <a:pt x="535" y="227"/>
                    <a:pt x="524" y="204"/>
                    <a:pt x="512" y="181"/>
                  </a:cubicBezTo>
                  <a:cubicBezTo>
                    <a:pt x="456" y="90"/>
                    <a:pt x="376" y="34"/>
                    <a:pt x="285" y="11"/>
                  </a:cubicBezTo>
                  <a:cubicBezTo>
                    <a:pt x="252" y="4"/>
                    <a:pt x="221" y="0"/>
                    <a:pt x="1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9"/>
            <p:cNvSpPr/>
            <p:nvPr/>
          </p:nvSpPr>
          <p:spPr>
            <a:xfrm>
              <a:off x="1557200" y="1754675"/>
              <a:ext cx="8850" cy="3725"/>
            </a:xfrm>
            <a:custGeom>
              <a:avLst/>
              <a:gdLst/>
              <a:ahLst/>
              <a:cxnLst/>
              <a:rect l="l" t="t" r="r" b="b"/>
              <a:pathLst>
                <a:path w="354" h="149" extrusionOk="0">
                  <a:moveTo>
                    <a:pt x="146" y="0"/>
                  </a:moveTo>
                  <a:cubicBezTo>
                    <a:pt x="69" y="0"/>
                    <a:pt x="7" y="23"/>
                    <a:pt x="0" y="23"/>
                  </a:cubicBezTo>
                  <a:lnTo>
                    <a:pt x="46" y="114"/>
                  </a:lnTo>
                  <a:cubicBezTo>
                    <a:pt x="46" y="114"/>
                    <a:pt x="91" y="97"/>
                    <a:pt x="147" y="97"/>
                  </a:cubicBezTo>
                  <a:cubicBezTo>
                    <a:pt x="192" y="97"/>
                    <a:pt x="244" y="108"/>
                    <a:pt x="285" y="148"/>
                  </a:cubicBezTo>
                  <a:lnTo>
                    <a:pt x="353" y="80"/>
                  </a:lnTo>
                  <a:cubicBezTo>
                    <a:pt x="290" y="17"/>
                    <a:pt x="212" y="0"/>
                    <a:pt x="1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9"/>
            <p:cNvSpPr/>
            <p:nvPr/>
          </p:nvSpPr>
          <p:spPr>
            <a:xfrm>
              <a:off x="1484150" y="1829700"/>
              <a:ext cx="136450" cy="2300"/>
            </a:xfrm>
            <a:custGeom>
              <a:avLst/>
              <a:gdLst/>
              <a:ahLst/>
              <a:cxnLst/>
              <a:rect l="l" t="t" r="r" b="b"/>
              <a:pathLst>
                <a:path w="5458" h="92" extrusionOk="0">
                  <a:moveTo>
                    <a:pt x="1" y="0"/>
                  </a:moveTo>
                  <a:lnTo>
                    <a:pt x="1" y="91"/>
                  </a:lnTo>
                  <a:lnTo>
                    <a:pt x="5458" y="91"/>
                  </a:lnTo>
                  <a:lnTo>
                    <a:pt x="545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1484150" y="1847050"/>
              <a:ext cx="136450" cy="2300"/>
            </a:xfrm>
            <a:custGeom>
              <a:avLst/>
              <a:gdLst/>
              <a:ahLst/>
              <a:cxnLst/>
              <a:rect l="l" t="t" r="r" b="b"/>
              <a:pathLst>
                <a:path w="5458" h="92" extrusionOk="0">
                  <a:moveTo>
                    <a:pt x="1" y="0"/>
                  </a:moveTo>
                  <a:lnTo>
                    <a:pt x="1" y="91"/>
                  </a:lnTo>
                  <a:lnTo>
                    <a:pt x="5458" y="91"/>
                  </a:lnTo>
                  <a:lnTo>
                    <a:pt x="545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9"/>
            <p:cNvSpPr/>
            <p:nvPr/>
          </p:nvSpPr>
          <p:spPr>
            <a:xfrm>
              <a:off x="1460550" y="1627900"/>
              <a:ext cx="470425" cy="42675"/>
            </a:xfrm>
            <a:custGeom>
              <a:avLst/>
              <a:gdLst/>
              <a:ahLst/>
              <a:cxnLst/>
              <a:rect l="l" t="t" r="r" b="b"/>
              <a:pathLst>
                <a:path w="18817" h="1707" extrusionOk="0">
                  <a:moveTo>
                    <a:pt x="1" y="1"/>
                  </a:moveTo>
                  <a:lnTo>
                    <a:pt x="1" y="1706"/>
                  </a:lnTo>
                  <a:lnTo>
                    <a:pt x="18816" y="1706"/>
                  </a:lnTo>
                  <a:lnTo>
                    <a:pt x="1881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9"/>
            <p:cNvSpPr/>
            <p:nvPr/>
          </p:nvSpPr>
          <p:spPr>
            <a:xfrm>
              <a:off x="1539300" y="1641550"/>
              <a:ext cx="56575" cy="15950"/>
            </a:xfrm>
            <a:custGeom>
              <a:avLst/>
              <a:gdLst/>
              <a:ahLst/>
              <a:cxnLst/>
              <a:rect l="l" t="t" r="r" b="b"/>
              <a:pathLst>
                <a:path w="2263" h="638" extrusionOk="0">
                  <a:moveTo>
                    <a:pt x="296" y="1"/>
                  </a:moveTo>
                  <a:cubicBezTo>
                    <a:pt x="125" y="1"/>
                    <a:pt x="0" y="137"/>
                    <a:pt x="0" y="296"/>
                  </a:cubicBezTo>
                  <a:lnTo>
                    <a:pt x="0" y="353"/>
                  </a:lnTo>
                  <a:cubicBezTo>
                    <a:pt x="0" y="513"/>
                    <a:pt x="125" y="637"/>
                    <a:pt x="296" y="637"/>
                  </a:cubicBezTo>
                  <a:lnTo>
                    <a:pt x="1967" y="637"/>
                  </a:lnTo>
                  <a:cubicBezTo>
                    <a:pt x="2126" y="637"/>
                    <a:pt x="2262" y="513"/>
                    <a:pt x="2262" y="353"/>
                  </a:cubicBezTo>
                  <a:lnTo>
                    <a:pt x="2262" y="296"/>
                  </a:lnTo>
                  <a:cubicBezTo>
                    <a:pt x="2262" y="137"/>
                    <a:pt x="2126" y="1"/>
                    <a:pt x="1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9"/>
            <p:cNvSpPr/>
            <p:nvPr/>
          </p:nvSpPr>
          <p:spPr>
            <a:xfrm>
              <a:off x="1538725" y="1640975"/>
              <a:ext cx="57725" cy="17075"/>
            </a:xfrm>
            <a:custGeom>
              <a:avLst/>
              <a:gdLst/>
              <a:ahLst/>
              <a:cxnLst/>
              <a:rect l="l" t="t" r="r" b="b"/>
              <a:pathLst>
                <a:path w="2309" h="683" extrusionOk="0">
                  <a:moveTo>
                    <a:pt x="1990" y="46"/>
                  </a:moveTo>
                  <a:cubicBezTo>
                    <a:pt x="2138" y="46"/>
                    <a:pt x="2252" y="172"/>
                    <a:pt x="2252" y="319"/>
                  </a:cubicBezTo>
                  <a:lnTo>
                    <a:pt x="2252" y="376"/>
                  </a:lnTo>
                  <a:cubicBezTo>
                    <a:pt x="2252" y="524"/>
                    <a:pt x="2138" y="637"/>
                    <a:pt x="1990" y="637"/>
                  </a:cubicBezTo>
                  <a:lnTo>
                    <a:pt x="319" y="637"/>
                  </a:lnTo>
                  <a:cubicBezTo>
                    <a:pt x="171" y="637"/>
                    <a:pt x="46" y="524"/>
                    <a:pt x="46" y="376"/>
                  </a:cubicBezTo>
                  <a:lnTo>
                    <a:pt x="46" y="319"/>
                  </a:lnTo>
                  <a:cubicBezTo>
                    <a:pt x="46" y="172"/>
                    <a:pt x="171" y="46"/>
                    <a:pt x="319" y="46"/>
                  </a:cubicBezTo>
                  <a:close/>
                  <a:moveTo>
                    <a:pt x="319" y="1"/>
                  </a:moveTo>
                  <a:cubicBezTo>
                    <a:pt x="137" y="1"/>
                    <a:pt x="1" y="137"/>
                    <a:pt x="1" y="319"/>
                  </a:cubicBezTo>
                  <a:lnTo>
                    <a:pt x="1" y="376"/>
                  </a:lnTo>
                  <a:cubicBezTo>
                    <a:pt x="1" y="546"/>
                    <a:pt x="137" y="683"/>
                    <a:pt x="319" y="683"/>
                  </a:cubicBezTo>
                  <a:lnTo>
                    <a:pt x="1990" y="683"/>
                  </a:lnTo>
                  <a:cubicBezTo>
                    <a:pt x="2161" y="683"/>
                    <a:pt x="2308" y="546"/>
                    <a:pt x="2308" y="376"/>
                  </a:cubicBezTo>
                  <a:lnTo>
                    <a:pt x="2308" y="319"/>
                  </a:lnTo>
                  <a:cubicBezTo>
                    <a:pt x="2308" y="137"/>
                    <a:pt x="2161" y="1"/>
                    <a:pt x="199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9"/>
            <p:cNvSpPr/>
            <p:nvPr/>
          </p:nvSpPr>
          <p:spPr>
            <a:xfrm>
              <a:off x="1608075" y="1641550"/>
              <a:ext cx="56300" cy="15950"/>
            </a:xfrm>
            <a:custGeom>
              <a:avLst/>
              <a:gdLst/>
              <a:ahLst/>
              <a:cxnLst/>
              <a:rect l="l" t="t" r="r" b="b"/>
              <a:pathLst>
                <a:path w="2252" h="638" extrusionOk="0">
                  <a:moveTo>
                    <a:pt x="284" y="1"/>
                  </a:moveTo>
                  <a:cubicBezTo>
                    <a:pt x="125" y="1"/>
                    <a:pt x="1" y="137"/>
                    <a:pt x="1" y="296"/>
                  </a:cubicBezTo>
                  <a:lnTo>
                    <a:pt x="1" y="353"/>
                  </a:lnTo>
                  <a:cubicBezTo>
                    <a:pt x="1" y="513"/>
                    <a:pt x="125" y="637"/>
                    <a:pt x="284" y="637"/>
                  </a:cubicBezTo>
                  <a:lnTo>
                    <a:pt x="1967" y="637"/>
                  </a:lnTo>
                  <a:cubicBezTo>
                    <a:pt x="2126" y="637"/>
                    <a:pt x="2252" y="513"/>
                    <a:pt x="2252" y="353"/>
                  </a:cubicBezTo>
                  <a:lnTo>
                    <a:pt x="2252" y="296"/>
                  </a:lnTo>
                  <a:cubicBezTo>
                    <a:pt x="2252" y="137"/>
                    <a:pt x="2126" y="1"/>
                    <a:pt x="19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9"/>
            <p:cNvSpPr/>
            <p:nvPr/>
          </p:nvSpPr>
          <p:spPr>
            <a:xfrm>
              <a:off x="1607225" y="1640975"/>
              <a:ext cx="57725" cy="17075"/>
            </a:xfrm>
            <a:custGeom>
              <a:avLst/>
              <a:gdLst/>
              <a:ahLst/>
              <a:cxnLst/>
              <a:rect l="l" t="t" r="r" b="b"/>
              <a:pathLst>
                <a:path w="2309" h="683" extrusionOk="0">
                  <a:moveTo>
                    <a:pt x="2001" y="46"/>
                  </a:moveTo>
                  <a:cubicBezTo>
                    <a:pt x="2149" y="46"/>
                    <a:pt x="2263" y="172"/>
                    <a:pt x="2263" y="319"/>
                  </a:cubicBezTo>
                  <a:lnTo>
                    <a:pt x="2263" y="376"/>
                  </a:lnTo>
                  <a:cubicBezTo>
                    <a:pt x="2263" y="524"/>
                    <a:pt x="2149" y="637"/>
                    <a:pt x="2001" y="637"/>
                  </a:cubicBezTo>
                  <a:lnTo>
                    <a:pt x="318" y="637"/>
                  </a:lnTo>
                  <a:cubicBezTo>
                    <a:pt x="171" y="637"/>
                    <a:pt x="57" y="524"/>
                    <a:pt x="57" y="376"/>
                  </a:cubicBezTo>
                  <a:lnTo>
                    <a:pt x="57" y="319"/>
                  </a:lnTo>
                  <a:cubicBezTo>
                    <a:pt x="57" y="172"/>
                    <a:pt x="171" y="46"/>
                    <a:pt x="318" y="46"/>
                  </a:cubicBezTo>
                  <a:close/>
                  <a:moveTo>
                    <a:pt x="318" y="1"/>
                  </a:moveTo>
                  <a:cubicBezTo>
                    <a:pt x="148" y="1"/>
                    <a:pt x="0" y="137"/>
                    <a:pt x="0" y="319"/>
                  </a:cubicBezTo>
                  <a:lnTo>
                    <a:pt x="0" y="376"/>
                  </a:lnTo>
                  <a:cubicBezTo>
                    <a:pt x="0" y="546"/>
                    <a:pt x="148" y="683"/>
                    <a:pt x="318" y="683"/>
                  </a:cubicBezTo>
                  <a:lnTo>
                    <a:pt x="2001" y="683"/>
                  </a:lnTo>
                  <a:cubicBezTo>
                    <a:pt x="2172" y="683"/>
                    <a:pt x="2308" y="546"/>
                    <a:pt x="2308" y="376"/>
                  </a:cubicBezTo>
                  <a:lnTo>
                    <a:pt x="2308" y="319"/>
                  </a:lnTo>
                  <a:cubicBezTo>
                    <a:pt x="2308" y="137"/>
                    <a:pt x="2172" y="1"/>
                    <a:pt x="200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9"/>
            <p:cNvSpPr/>
            <p:nvPr/>
          </p:nvSpPr>
          <p:spPr>
            <a:xfrm>
              <a:off x="1676550" y="1641550"/>
              <a:ext cx="56600" cy="15950"/>
            </a:xfrm>
            <a:custGeom>
              <a:avLst/>
              <a:gdLst/>
              <a:ahLst/>
              <a:cxnLst/>
              <a:rect l="l" t="t" r="r" b="b"/>
              <a:pathLst>
                <a:path w="2264" h="638" extrusionOk="0">
                  <a:moveTo>
                    <a:pt x="297" y="1"/>
                  </a:moveTo>
                  <a:cubicBezTo>
                    <a:pt x="126" y="1"/>
                    <a:pt x="1" y="137"/>
                    <a:pt x="1" y="296"/>
                  </a:cubicBezTo>
                  <a:lnTo>
                    <a:pt x="1" y="353"/>
                  </a:lnTo>
                  <a:cubicBezTo>
                    <a:pt x="1" y="513"/>
                    <a:pt x="126" y="637"/>
                    <a:pt x="297" y="637"/>
                  </a:cubicBezTo>
                  <a:lnTo>
                    <a:pt x="1968" y="637"/>
                  </a:lnTo>
                  <a:cubicBezTo>
                    <a:pt x="2127" y="637"/>
                    <a:pt x="2264" y="513"/>
                    <a:pt x="2264" y="353"/>
                  </a:cubicBezTo>
                  <a:lnTo>
                    <a:pt x="2264" y="296"/>
                  </a:lnTo>
                  <a:cubicBezTo>
                    <a:pt x="2264" y="137"/>
                    <a:pt x="2127" y="1"/>
                    <a:pt x="1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9"/>
            <p:cNvSpPr/>
            <p:nvPr/>
          </p:nvSpPr>
          <p:spPr>
            <a:xfrm>
              <a:off x="1676000" y="1640975"/>
              <a:ext cx="57725" cy="17075"/>
            </a:xfrm>
            <a:custGeom>
              <a:avLst/>
              <a:gdLst/>
              <a:ahLst/>
              <a:cxnLst/>
              <a:rect l="l" t="t" r="r" b="b"/>
              <a:pathLst>
                <a:path w="2309" h="683" extrusionOk="0">
                  <a:moveTo>
                    <a:pt x="1990" y="46"/>
                  </a:moveTo>
                  <a:cubicBezTo>
                    <a:pt x="2137" y="46"/>
                    <a:pt x="2251" y="172"/>
                    <a:pt x="2251" y="319"/>
                  </a:cubicBezTo>
                  <a:lnTo>
                    <a:pt x="2251" y="376"/>
                  </a:lnTo>
                  <a:cubicBezTo>
                    <a:pt x="2251" y="524"/>
                    <a:pt x="2137" y="637"/>
                    <a:pt x="1990" y="637"/>
                  </a:cubicBezTo>
                  <a:lnTo>
                    <a:pt x="319" y="637"/>
                  </a:lnTo>
                  <a:cubicBezTo>
                    <a:pt x="171" y="637"/>
                    <a:pt x="46" y="524"/>
                    <a:pt x="46" y="376"/>
                  </a:cubicBezTo>
                  <a:lnTo>
                    <a:pt x="46" y="319"/>
                  </a:lnTo>
                  <a:cubicBezTo>
                    <a:pt x="46" y="172"/>
                    <a:pt x="171" y="46"/>
                    <a:pt x="319" y="46"/>
                  </a:cubicBezTo>
                  <a:close/>
                  <a:moveTo>
                    <a:pt x="319" y="1"/>
                  </a:moveTo>
                  <a:cubicBezTo>
                    <a:pt x="137" y="1"/>
                    <a:pt x="0" y="137"/>
                    <a:pt x="0" y="319"/>
                  </a:cubicBezTo>
                  <a:lnTo>
                    <a:pt x="0" y="376"/>
                  </a:lnTo>
                  <a:cubicBezTo>
                    <a:pt x="0" y="546"/>
                    <a:pt x="137" y="683"/>
                    <a:pt x="319" y="683"/>
                  </a:cubicBezTo>
                  <a:lnTo>
                    <a:pt x="1990" y="683"/>
                  </a:lnTo>
                  <a:cubicBezTo>
                    <a:pt x="2160" y="683"/>
                    <a:pt x="2308" y="546"/>
                    <a:pt x="2308" y="376"/>
                  </a:cubicBezTo>
                  <a:lnTo>
                    <a:pt x="2308" y="319"/>
                  </a:lnTo>
                  <a:cubicBezTo>
                    <a:pt x="2308" y="137"/>
                    <a:pt x="2160" y="1"/>
                    <a:pt x="199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9"/>
            <p:cNvSpPr/>
            <p:nvPr/>
          </p:nvSpPr>
          <p:spPr>
            <a:xfrm>
              <a:off x="1745350" y="1641550"/>
              <a:ext cx="56300" cy="15950"/>
            </a:xfrm>
            <a:custGeom>
              <a:avLst/>
              <a:gdLst/>
              <a:ahLst/>
              <a:cxnLst/>
              <a:rect l="l" t="t" r="r" b="b"/>
              <a:pathLst>
                <a:path w="2252" h="638" extrusionOk="0">
                  <a:moveTo>
                    <a:pt x="285" y="1"/>
                  </a:moveTo>
                  <a:cubicBezTo>
                    <a:pt x="126" y="1"/>
                    <a:pt x="0" y="137"/>
                    <a:pt x="0" y="296"/>
                  </a:cubicBezTo>
                  <a:lnTo>
                    <a:pt x="0" y="353"/>
                  </a:lnTo>
                  <a:cubicBezTo>
                    <a:pt x="0" y="513"/>
                    <a:pt x="126" y="637"/>
                    <a:pt x="285" y="637"/>
                  </a:cubicBezTo>
                  <a:lnTo>
                    <a:pt x="1967" y="637"/>
                  </a:lnTo>
                  <a:cubicBezTo>
                    <a:pt x="2126" y="637"/>
                    <a:pt x="2251" y="513"/>
                    <a:pt x="2251" y="353"/>
                  </a:cubicBezTo>
                  <a:lnTo>
                    <a:pt x="2251" y="296"/>
                  </a:lnTo>
                  <a:cubicBezTo>
                    <a:pt x="2251" y="137"/>
                    <a:pt x="2126" y="1"/>
                    <a:pt x="1967"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9"/>
            <p:cNvSpPr/>
            <p:nvPr/>
          </p:nvSpPr>
          <p:spPr>
            <a:xfrm>
              <a:off x="1744775" y="1640975"/>
              <a:ext cx="57425" cy="17075"/>
            </a:xfrm>
            <a:custGeom>
              <a:avLst/>
              <a:gdLst/>
              <a:ahLst/>
              <a:cxnLst/>
              <a:rect l="l" t="t" r="r" b="b"/>
              <a:pathLst>
                <a:path w="2297" h="683" extrusionOk="0">
                  <a:moveTo>
                    <a:pt x="1990" y="46"/>
                  </a:moveTo>
                  <a:cubicBezTo>
                    <a:pt x="2138" y="46"/>
                    <a:pt x="2251" y="172"/>
                    <a:pt x="2251" y="319"/>
                  </a:cubicBezTo>
                  <a:lnTo>
                    <a:pt x="2251" y="376"/>
                  </a:lnTo>
                  <a:cubicBezTo>
                    <a:pt x="2251" y="524"/>
                    <a:pt x="2138" y="637"/>
                    <a:pt x="1990" y="637"/>
                  </a:cubicBezTo>
                  <a:lnTo>
                    <a:pt x="308" y="637"/>
                  </a:lnTo>
                  <a:cubicBezTo>
                    <a:pt x="160" y="637"/>
                    <a:pt x="46" y="524"/>
                    <a:pt x="46" y="376"/>
                  </a:cubicBezTo>
                  <a:lnTo>
                    <a:pt x="46" y="319"/>
                  </a:lnTo>
                  <a:cubicBezTo>
                    <a:pt x="46" y="172"/>
                    <a:pt x="160" y="46"/>
                    <a:pt x="308" y="46"/>
                  </a:cubicBezTo>
                  <a:close/>
                  <a:moveTo>
                    <a:pt x="308" y="1"/>
                  </a:moveTo>
                  <a:cubicBezTo>
                    <a:pt x="137" y="1"/>
                    <a:pt x="0" y="137"/>
                    <a:pt x="0" y="319"/>
                  </a:cubicBezTo>
                  <a:lnTo>
                    <a:pt x="0" y="376"/>
                  </a:lnTo>
                  <a:cubicBezTo>
                    <a:pt x="0" y="546"/>
                    <a:pt x="137" y="683"/>
                    <a:pt x="308" y="683"/>
                  </a:cubicBezTo>
                  <a:lnTo>
                    <a:pt x="1990" y="683"/>
                  </a:lnTo>
                  <a:cubicBezTo>
                    <a:pt x="2160" y="683"/>
                    <a:pt x="2297" y="546"/>
                    <a:pt x="2297" y="376"/>
                  </a:cubicBezTo>
                  <a:lnTo>
                    <a:pt x="2297" y="319"/>
                  </a:lnTo>
                  <a:cubicBezTo>
                    <a:pt x="2297" y="137"/>
                    <a:pt x="2160" y="1"/>
                    <a:pt x="199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9"/>
            <p:cNvSpPr/>
            <p:nvPr/>
          </p:nvSpPr>
          <p:spPr>
            <a:xfrm>
              <a:off x="1854200" y="1636150"/>
              <a:ext cx="23600" cy="23625"/>
            </a:xfrm>
            <a:custGeom>
              <a:avLst/>
              <a:gdLst/>
              <a:ahLst/>
              <a:cxnLst/>
              <a:rect l="l" t="t" r="r" b="b"/>
              <a:pathLst>
                <a:path w="944" h="945" extrusionOk="0">
                  <a:moveTo>
                    <a:pt x="478" y="1"/>
                  </a:moveTo>
                  <a:cubicBezTo>
                    <a:pt x="216" y="1"/>
                    <a:pt x="1" y="217"/>
                    <a:pt x="1" y="478"/>
                  </a:cubicBezTo>
                  <a:cubicBezTo>
                    <a:pt x="1" y="739"/>
                    <a:pt x="216" y="944"/>
                    <a:pt x="478" y="944"/>
                  </a:cubicBezTo>
                  <a:cubicBezTo>
                    <a:pt x="728" y="944"/>
                    <a:pt x="944" y="729"/>
                    <a:pt x="944" y="478"/>
                  </a:cubicBezTo>
                  <a:cubicBezTo>
                    <a:pt x="944" y="217"/>
                    <a:pt x="728" y="1"/>
                    <a:pt x="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9"/>
            <p:cNvSpPr/>
            <p:nvPr/>
          </p:nvSpPr>
          <p:spPr>
            <a:xfrm>
              <a:off x="1853625" y="1635600"/>
              <a:ext cx="24750" cy="24725"/>
            </a:xfrm>
            <a:custGeom>
              <a:avLst/>
              <a:gdLst/>
              <a:ahLst/>
              <a:cxnLst/>
              <a:rect l="l" t="t" r="r" b="b"/>
              <a:pathLst>
                <a:path w="990" h="989" extrusionOk="0">
                  <a:moveTo>
                    <a:pt x="501" y="57"/>
                  </a:moveTo>
                  <a:cubicBezTo>
                    <a:pt x="739" y="57"/>
                    <a:pt x="944" y="250"/>
                    <a:pt x="944" y="500"/>
                  </a:cubicBezTo>
                  <a:cubicBezTo>
                    <a:pt x="944" y="614"/>
                    <a:pt x="899" y="728"/>
                    <a:pt x="808" y="807"/>
                  </a:cubicBezTo>
                  <a:cubicBezTo>
                    <a:pt x="729" y="898"/>
                    <a:pt x="615" y="943"/>
                    <a:pt x="501" y="943"/>
                  </a:cubicBezTo>
                  <a:cubicBezTo>
                    <a:pt x="376" y="943"/>
                    <a:pt x="262" y="898"/>
                    <a:pt x="183" y="807"/>
                  </a:cubicBezTo>
                  <a:cubicBezTo>
                    <a:pt x="103" y="728"/>
                    <a:pt x="46" y="614"/>
                    <a:pt x="46" y="500"/>
                  </a:cubicBezTo>
                  <a:cubicBezTo>
                    <a:pt x="46" y="375"/>
                    <a:pt x="103" y="261"/>
                    <a:pt x="183" y="182"/>
                  </a:cubicBezTo>
                  <a:cubicBezTo>
                    <a:pt x="262" y="102"/>
                    <a:pt x="376" y="57"/>
                    <a:pt x="501" y="57"/>
                  </a:cubicBezTo>
                  <a:close/>
                  <a:moveTo>
                    <a:pt x="501" y="0"/>
                  </a:moveTo>
                  <a:cubicBezTo>
                    <a:pt x="365" y="0"/>
                    <a:pt x="239" y="57"/>
                    <a:pt x="148" y="148"/>
                  </a:cubicBezTo>
                  <a:cubicBezTo>
                    <a:pt x="57" y="239"/>
                    <a:pt x="1" y="364"/>
                    <a:pt x="1" y="500"/>
                  </a:cubicBezTo>
                  <a:cubicBezTo>
                    <a:pt x="1" y="625"/>
                    <a:pt x="57" y="751"/>
                    <a:pt x="148" y="841"/>
                  </a:cubicBezTo>
                  <a:cubicBezTo>
                    <a:pt x="239" y="943"/>
                    <a:pt x="365" y="989"/>
                    <a:pt x="501" y="989"/>
                  </a:cubicBezTo>
                  <a:cubicBezTo>
                    <a:pt x="626" y="989"/>
                    <a:pt x="751" y="932"/>
                    <a:pt x="842" y="841"/>
                  </a:cubicBezTo>
                  <a:cubicBezTo>
                    <a:pt x="944" y="751"/>
                    <a:pt x="990" y="625"/>
                    <a:pt x="990" y="500"/>
                  </a:cubicBezTo>
                  <a:cubicBezTo>
                    <a:pt x="990" y="228"/>
                    <a:pt x="774" y="0"/>
                    <a:pt x="501"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9"/>
            <p:cNvSpPr/>
            <p:nvPr/>
          </p:nvSpPr>
          <p:spPr>
            <a:xfrm>
              <a:off x="1874100" y="1586425"/>
              <a:ext cx="36400" cy="20775"/>
            </a:xfrm>
            <a:custGeom>
              <a:avLst/>
              <a:gdLst/>
              <a:ahLst/>
              <a:cxnLst/>
              <a:rect l="l" t="t" r="r" b="b"/>
              <a:pathLst>
                <a:path w="1456" h="831" extrusionOk="0">
                  <a:moveTo>
                    <a:pt x="1376" y="80"/>
                  </a:moveTo>
                  <a:lnTo>
                    <a:pt x="1376" y="750"/>
                  </a:lnTo>
                  <a:lnTo>
                    <a:pt x="80" y="750"/>
                  </a:lnTo>
                  <a:lnTo>
                    <a:pt x="80" y="80"/>
                  </a:lnTo>
                  <a:close/>
                  <a:moveTo>
                    <a:pt x="34" y="0"/>
                  </a:moveTo>
                  <a:cubicBezTo>
                    <a:pt x="23" y="0"/>
                    <a:pt x="0" y="12"/>
                    <a:pt x="0" y="35"/>
                  </a:cubicBezTo>
                  <a:lnTo>
                    <a:pt x="0" y="796"/>
                  </a:lnTo>
                  <a:cubicBezTo>
                    <a:pt x="0" y="819"/>
                    <a:pt x="23" y="830"/>
                    <a:pt x="34" y="830"/>
                  </a:cubicBezTo>
                  <a:lnTo>
                    <a:pt x="1421" y="830"/>
                  </a:lnTo>
                  <a:cubicBezTo>
                    <a:pt x="1444" y="830"/>
                    <a:pt x="1456" y="819"/>
                    <a:pt x="1456" y="796"/>
                  </a:cubicBezTo>
                  <a:lnTo>
                    <a:pt x="1456" y="35"/>
                  </a:lnTo>
                  <a:cubicBezTo>
                    <a:pt x="1456" y="12"/>
                    <a:pt x="1444" y="0"/>
                    <a:pt x="14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1874950" y="1587275"/>
              <a:ext cx="27025" cy="19050"/>
            </a:xfrm>
            <a:custGeom>
              <a:avLst/>
              <a:gdLst/>
              <a:ahLst/>
              <a:cxnLst/>
              <a:rect l="l" t="t" r="r" b="b"/>
              <a:pathLst>
                <a:path w="1081" h="762" extrusionOk="0">
                  <a:moveTo>
                    <a:pt x="0" y="1"/>
                  </a:moveTo>
                  <a:lnTo>
                    <a:pt x="0" y="762"/>
                  </a:lnTo>
                  <a:lnTo>
                    <a:pt x="1081" y="762"/>
                  </a:lnTo>
                  <a:lnTo>
                    <a:pt x="10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9"/>
            <p:cNvSpPr/>
            <p:nvPr/>
          </p:nvSpPr>
          <p:spPr>
            <a:xfrm>
              <a:off x="1874100" y="1586425"/>
              <a:ext cx="28725" cy="20775"/>
            </a:xfrm>
            <a:custGeom>
              <a:avLst/>
              <a:gdLst/>
              <a:ahLst/>
              <a:cxnLst/>
              <a:rect l="l" t="t" r="r" b="b"/>
              <a:pathLst>
                <a:path w="1149" h="831" extrusionOk="0">
                  <a:moveTo>
                    <a:pt x="1080" y="80"/>
                  </a:moveTo>
                  <a:lnTo>
                    <a:pt x="1080" y="762"/>
                  </a:lnTo>
                  <a:lnTo>
                    <a:pt x="80" y="762"/>
                  </a:lnTo>
                  <a:lnTo>
                    <a:pt x="80" y="80"/>
                  </a:lnTo>
                  <a:close/>
                  <a:moveTo>
                    <a:pt x="34" y="0"/>
                  </a:moveTo>
                  <a:cubicBezTo>
                    <a:pt x="23" y="0"/>
                    <a:pt x="0" y="23"/>
                    <a:pt x="0" y="35"/>
                  </a:cubicBezTo>
                  <a:lnTo>
                    <a:pt x="0" y="796"/>
                  </a:lnTo>
                  <a:cubicBezTo>
                    <a:pt x="0" y="819"/>
                    <a:pt x="23" y="830"/>
                    <a:pt x="34" y="830"/>
                  </a:cubicBezTo>
                  <a:lnTo>
                    <a:pt x="1115" y="830"/>
                  </a:lnTo>
                  <a:cubicBezTo>
                    <a:pt x="1137" y="830"/>
                    <a:pt x="1148" y="819"/>
                    <a:pt x="1148" y="796"/>
                  </a:cubicBezTo>
                  <a:lnTo>
                    <a:pt x="1148" y="35"/>
                  </a:lnTo>
                  <a:cubicBezTo>
                    <a:pt x="1148" y="23"/>
                    <a:pt x="1137" y="0"/>
                    <a:pt x="11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9"/>
            <p:cNvSpPr/>
            <p:nvPr/>
          </p:nvSpPr>
          <p:spPr>
            <a:xfrm>
              <a:off x="1909625" y="1592675"/>
              <a:ext cx="4850" cy="8275"/>
            </a:xfrm>
            <a:custGeom>
              <a:avLst/>
              <a:gdLst/>
              <a:ahLst/>
              <a:cxnLst/>
              <a:rect l="l" t="t" r="r" b="b"/>
              <a:pathLst>
                <a:path w="194" h="331" extrusionOk="0">
                  <a:moveTo>
                    <a:pt x="0" y="0"/>
                  </a:moveTo>
                  <a:lnTo>
                    <a:pt x="0" y="330"/>
                  </a:lnTo>
                  <a:lnTo>
                    <a:pt x="194" y="330"/>
                  </a:lnTo>
                  <a:lnTo>
                    <a:pt x="1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1908475" y="1591825"/>
              <a:ext cx="6850" cy="9950"/>
            </a:xfrm>
            <a:custGeom>
              <a:avLst/>
              <a:gdLst/>
              <a:ahLst/>
              <a:cxnLst/>
              <a:rect l="l" t="t" r="r" b="b"/>
              <a:pathLst>
                <a:path w="274" h="398" extrusionOk="0">
                  <a:moveTo>
                    <a:pt x="205" y="69"/>
                  </a:moveTo>
                  <a:lnTo>
                    <a:pt x="205" y="330"/>
                  </a:lnTo>
                  <a:lnTo>
                    <a:pt x="81" y="330"/>
                  </a:lnTo>
                  <a:lnTo>
                    <a:pt x="81" y="69"/>
                  </a:lnTo>
                  <a:close/>
                  <a:moveTo>
                    <a:pt x="46" y="0"/>
                  </a:moveTo>
                  <a:cubicBezTo>
                    <a:pt x="23" y="0"/>
                    <a:pt x="1" y="11"/>
                    <a:pt x="1" y="34"/>
                  </a:cubicBezTo>
                  <a:lnTo>
                    <a:pt x="1" y="364"/>
                  </a:lnTo>
                  <a:cubicBezTo>
                    <a:pt x="1" y="387"/>
                    <a:pt x="23" y="398"/>
                    <a:pt x="46" y="398"/>
                  </a:cubicBezTo>
                  <a:lnTo>
                    <a:pt x="240" y="398"/>
                  </a:lnTo>
                  <a:cubicBezTo>
                    <a:pt x="251" y="398"/>
                    <a:pt x="273" y="387"/>
                    <a:pt x="273" y="364"/>
                  </a:cubicBezTo>
                  <a:lnTo>
                    <a:pt x="273" y="34"/>
                  </a:lnTo>
                  <a:cubicBezTo>
                    <a:pt x="273" y="11"/>
                    <a:pt x="251" y="0"/>
                    <a:pt x="2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9"/>
            <p:cNvSpPr/>
            <p:nvPr/>
          </p:nvSpPr>
          <p:spPr>
            <a:xfrm>
              <a:off x="1472500" y="1593225"/>
              <a:ext cx="6275" cy="10825"/>
            </a:xfrm>
            <a:custGeom>
              <a:avLst/>
              <a:gdLst/>
              <a:ahLst/>
              <a:cxnLst/>
              <a:rect l="l" t="t" r="r" b="b"/>
              <a:pathLst>
                <a:path w="251" h="433" extrusionOk="0">
                  <a:moveTo>
                    <a:pt x="0" y="1"/>
                  </a:moveTo>
                  <a:lnTo>
                    <a:pt x="0" y="433"/>
                  </a:lnTo>
                  <a:lnTo>
                    <a:pt x="251" y="433"/>
                  </a:lnTo>
                  <a:lnTo>
                    <a:pt x="2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9"/>
            <p:cNvSpPr/>
            <p:nvPr/>
          </p:nvSpPr>
          <p:spPr>
            <a:xfrm>
              <a:off x="1471350" y="1592100"/>
              <a:ext cx="8550" cy="13100"/>
            </a:xfrm>
            <a:custGeom>
              <a:avLst/>
              <a:gdLst/>
              <a:ahLst/>
              <a:cxnLst/>
              <a:rect l="l" t="t" r="r" b="b"/>
              <a:pathLst>
                <a:path w="342" h="524" extrusionOk="0">
                  <a:moveTo>
                    <a:pt x="263" y="91"/>
                  </a:moveTo>
                  <a:lnTo>
                    <a:pt x="263" y="432"/>
                  </a:lnTo>
                  <a:lnTo>
                    <a:pt x="92" y="432"/>
                  </a:lnTo>
                  <a:lnTo>
                    <a:pt x="92" y="91"/>
                  </a:lnTo>
                  <a:close/>
                  <a:moveTo>
                    <a:pt x="46" y="0"/>
                  </a:moveTo>
                  <a:cubicBezTo>
                    <a:pt x="24" y="0"/>
                    <a:pt x="1" y="23"/>
                    <a:pt x="1" y="46"/>
                  </a:cubicBezTo>
                  <a:lnTo>
                    <a:pt x="1" y="478"/>
                  </a:lnTo>
                  <a:cubicBezTo>
                    <a:pt x="1" y="501"/>
                    <a:pt x="24" y="523"/>
                    <a:pt x="46" y="523"/>
                  </a:cubicBezTo>
                  <a:lnTo>
                    <a:pt x="297" y="523"/>
                  </a:lnTo>
                  <a:cubicBezTo>
                    <a:pt x="319" y="523"/>
                    <a:pt x="342" y="501"/>
                    <a:pt x="342" y="478"/>
                  </a:cubicBezTo>
                  <a:lnTo>
                    <a:pt x="342" y="46"/>
                  </a:lnTo>
                  <a:cubicBezTo>
                    <a:pt x="342" y="23"/>
                    <a:pt x="319" y="0"/>
                    <a:pt x="2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9"/>
            <p:cNvSpPr/>
            <p:nvPr/>
          </p:nvSpPr>
          <p:spPr>
            <a:xfrm>
              <a:off x="1482450" y="1589550"/>
              <a:ext cx="6275" cy="14500"/>
            </a:xfrm>
            <a:custGeom>
              <a:avLst/>
              <a:gdLst/>
              <a:ahLst/>
              <a:cxnLst/>
              <a:rect l="l" t="t" r="r" b="b"/>
              <a:pathLst>
                <a:path w="251" h="580" extrusionOk="0">
                  <a:moveTo>
                    <a:pt x="1" y="1"/>
                  </a:moveTo>
                  <a:lnTo>
                    <a:pt x="1" y="580"/>
                  </a:lnTo>
                  <a:lnTo>
                    <a:pt x="251" y="580"/>
                  </a:lnTo>
                  <a:lnTo>
                    <a:pt x="25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9"/>
            <p:cNvSpPr/>
            <p:nvPr/>
          </p:nvSpPr>
          <p:spPr>
            <a:xfrm>
              <a:off x="1481325" y="1588425"/>
              <a:ext cx="8550" cy="16775"/>
            </a:xfrm>
            <a:custGeom>
              <a:avLst/>
              <a:gdLst/>
              <a:ahLst/>
              <a:cxnLst/>
              <a:rect l="l" t="t" r="r" b="b"/>
              <a:pathLst>
                <a:path w="342" h="671" extrusionOk="0">
                  <a:moveTo>
                    <a:pt x="261" y="79"/>
                  </a:moveTo>
                  <a:lnTo>
                    <a:pt x="261" y="579"/>
                  </a:lnTo>
                  <a:lnTo>
                    <a:pt x="91" y="579"/>
                  </a:lnTo>
                  <a:lnTo>
                    <a:pt x="91" y="79"/>
                  </a:lnTo>
                  <a:close/>
                  <a:moveTo>
                    <a:pt x="46" y="0"/>
                  </a:moveTo>
                  <a:cubicBezTo>
                    <a:pt x="23" y="0"/>
                    <a:pt x="0" y="23"/>
                    <a:pt x="0" y="46"/>
                  </a:cubicBezTo>
                  <a:lnTo>
                    <a:pt x="0" y="625"/>
                  </a:lnTo>
                  <a:cubicBezTo>
                    <a:pt x="0" y="648"/>
                    <a:pt x="23" y="670"/>
                    <a:pt x="46" y="670"/>
                  </a:cubicBezTo>
                  <a:lnTo>
                    <a:pt x="296" y="670"/>
                  </a:lnTo>
                  <a:cubicBezTo>
                    <a:pt x="319" y="670"/>
                    <a:pt x="341" y="648"/>
                    <a:pt x="341" y="625"/>
                  </a:cubicBezTo>
                  <a:lnTo>
                    <a:pt x="341" y="46"/>
                  </a:lnTo>
                  <a:cubicBezTo>
                    <a:pt x="341" y="23"/>
                    <a:pt x="319" y="0"/>
                    <a:pt x="2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9"/>
            <p:cNvSpPr/>
            <p:nvPr/>
          </p:nvSpPr>
          <p:spPr>
            <a:xfrm>
              <a:off x="1492400" y="1585000"/>
              <a:ext cx="6275" cy="19050"/>
            </a:xfrm>
            <a:custGeom>
              <a:avLst/>
              <a:gdLst/>
              <a:ahLst/>
              <a:cxnLst/>
              <a:rect l="l" t="t" r="r" b="b"/>
              <a:pathLst>
                <a:path w="251" h="762" extrusionOk="0">
                  <a:moveTo>
                    <a:pt x="0" y="1"/>
                  </a:moveTo>
                  <a:lnTo>
                    <a:pt x="0" y="762"/>
                  </a:lnTo>
                  <a:lnTo>
                    <a:pt x="250" y="762"/>
                  </a:lnTo>
                  <a:lnTo>
                    <a:pt x="25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9"/>
            <p:cNvSpPr/>
            <p:nvPr/>
          </p:nvSpPr>
          <p:spPr>
            <a:xfrm>
              <a:off x="1491250" y="1583875"/>
              <a:ext cx="8550" cy="21325"/>
            </a:xfrm>
            <a:custGeom>
              <a:avLst/>
              <a:gdLst/>
              <a:ahLst/>
              <a:cxnLst/>
              <a:rect l="l" t="t" r="r" b="b"/>
              <a:pathLst>
                <a:path w="342" h="853" extrusionOk="0">
                  <a:moveTo>
                    <a:pt x="263" y="91"/>
                  </a:moveTo>
                  <a:lnTo>
                    <a:pt x="263" y="761"/>
                  </a:lnTo>
                  <a:lnTo>
                    <a:pt x="92" y="761"/>
                  </a:lnTo>
                  <a:lnTo>
                    <a:pt x="92" y="91"/>
                  </a:lnTo>
                  <a:close/>
                  <a:moveTo>
                    <a:pt x="46" y="0"/>
                  </a:moveTo>
                  <a:cubicBezTo>
                    <a:pt x="23" y="0"/>
                    <a:pt x="1" y="23"/>
                    <a:pt x="1" y="46"/>
                  </a:cubicBezTo>
                  <a:lnTo>
                    <a:pt x="1" y="807"/>
                  </a:lnTo>
                  <a:cubicBezTo>
                    <a:pt x="1" y="830"/>
                    <a:pt x="23" y="852"/>
                    <a:pt x="46" y="852"/>
                  </a:cubicBezTo>
                  <a:lnTo>
                    <a:pt x="296" y="852"/>
                  </a:lnTo>
                  <a:cubicBezTo>
                    <a:pt x="319" y="852"/>
                    <a:pt x="342" y="830"/>
                    <a:pt x="342" y="807"/>
                  </a:cubicBezTo>
                  <a:lnTo>
                    <a:pt x="342" y="46"/>
                  </a:lnTo>
                  <a:cubicBezTo>
                    <a:pt x="342" y="23"/>
                    <a:pt x="319" y="0"/>
                    <a:pt x="29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9"/>
            <p:cNvSpPr/>
            <p:nvPr/>
          </p:nvSpPr>
          <p:spPr>
            <a:xfrm>
              <a:off x="1458025" y="1611425"/>
              <a:ext cx="471800" cy="2600"/>
            </a:xfrm>
            <a:custGeom>
              <a:avLst/>
              <a:gdLst/>
              <a:ahLst/>
              <a:cxnLst/>
              <a:rect l="l" t="t" r="r" b="b"/>
              <a:pathLst>
                <a:path w="18872" h="104" extrusionOk="0">
                  <a:moveTo>
                    <a:pt x="56" y="0"/>
                  </a:moveTo>
                  <a:cubicBezTo>
                    <a:pt x="23" y="0"/>
                    <a:pt x="0" y="23"/>
                    <a:pt x="0" y="58"/>
                  </a:cubicBezTo>
                  <a:cubicBezTo>
                    <a:pt x="0" y="80"/>
                    <a:pt x="23" y="103"/>
                    <a:pt x="56" y="103"/>
                  </a:cubicBezTo>
                  <a:lnTo>
                    <a:pt x="18826" y="103"/>
                  </a:lnTo>
                  <a:cubicBezTo>
                    <a:pt x="18849" y="103"/>
                    <a:pt x="18872" y="80"/>
                    <a:pt x="18872" y="58"/>
                  </a:cubicBezTo>
                  <a:cubicBezTo>
                    <a:pt x="18872" y="23"/>
                    <a:pt x="18849" y="0"/>
                    <a:pt x="188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9"/>
            <p:cNvSpPr/>
            <p:nvPr/>
          </p:nvSpPr>
          <p:spPr>
            <a:xfrm>
              <a:off x="1428725" y="1552025"/>
              <a:ext cx="543175" cy="1015800"/>
            </a:xfrm>
            <a:custGeom>
              <a:avLst/>
              <a:gdLst/>
              <a:ahLst/>
              <a:cxnLst/>
              <a:rect l="l" t="t" r="r" b="b"/>
              <a:pathLst>
                <a:path w="21727" h="40632" extrusionOk="0">
                  <a:moveTo>
                    <a:pt x="19315" y="910"/>
                  </a:moveTo>
                  <a:cubicBezTo>
                    <a:pt x="20021" y="910"/>
                    <a:pt x="20600" y="1486"/>
                    <a:pt x="20600" y="2195"/>
                  </a:cubicBezTo>
                  <a:lnTo>
                    <a:pt x="20600" y="37414"/>
                  </a:lnTo>
                  <a:cubicBezTo>
                    <a:pt x="20600" y="38134"/>
                    <a:pt x="20021" y="38710"/>
                    <a:pt x="19303" y="38710"/>
                  </a:cubicBezTo>
                  <a:cubicBezTo>
                    <a:pt x="19296" y="38710"/>
                    <a:pt x="19289" y="38710"/>
                    <a:pt x="19282" y="38710"/>
                  </a:cubicBezTo>
                  <a:lnTo>
                    <a:pt x="1933" y="38710"/>
                  </a:lnTo>
                  <a:cubicBezTo>
                    <a:pt x="1926" y="38710"/>
                    <a:pt x="1919" y="38710"/>
                    <a:pt x="1912" y="38710"/>
                  </a:cubicBezTo>
                  <a:cubicBezTo>
                    <a:pt x="1206" y="38710"/>
                    <a:pt x="626" y="38134"/>
                    <a:pt x="615" y="37414"/>
                  </a:cubicBezTo>
                  <a:lnTo>
                    <a:pt x="615" y="2195"/>
                  </a:lnTo>
                  <a:cubicBezTo>
                    <a:pt x="626" y="1486"/>
                    <a:pt x="1206" y="910"/>
                    <a:pt x="1912" y="910"/>
                  </a:cubicBezTo>
                  <a:cubicBezTo>
                    <a:pt x="1919" y="910"/>
                    <a:pt x="1926" y="910"/>
                    <a:pt x="1933" y="910"/>
                  </a:cubicBezTo>
                  <a:lnTo>
                    <a:pt x="8777" y="910"/>
                  </a:lnTo>
                  <a:lnTo>
                    <a:pt x="9062" y="1433"/>
                  </a:lnTo>
                  <a:cubicBezTo>
                    <a:pt x="9387" y="2021"/>
                    <a:pt x="9991" y="2351"/>
                    <a:pt x="10613" y="2351"/>
                  </a:cubicBezTo>
                  <a:cubicBezTo>
                    <a:pt x="10904" y="2351"/>
                    <a:pt x="11200" y="2279"/>
                    <a:pt x="11472" y="2126"/>
                  </a:cubicBezTo>
                  <a:cubicBezTo>
                    <a:pt x="11767" y="1967"/>
                    <a:pt x="11995" y="1729"/>
                    <a:pt x="12165" y="1433"/>
                  </a:cubicBezTo>
                  <a:lnTo>
                    <a:pt x="12450" y="910"/>
                  </a:lnTo>
                  <a:lnTo>
                    <a:pt x="19293" y="910"/>
                  </a:lnTo>
                  <a:cubicBezTo>
                    <a:pt x="19301" y="910"/>
                    <a:pt x="19308" y="910"/>
                    <a:pt x="19315" y="910"/>
                  </a:cubicBezTo>
                  <a:close/>
                  <a:moveTo>
                    <a:pt x="1809" y="1"/>
                  </a:moveTo>
                  <a:cubicBezTo>
                    <a:pt x="808" y="1"/>
                    <a:pt x="1" y="808"/>
                    <a:pt x="1" y="1797"/>
                  </a:cubicBezTo>
                  <a:lnTo>
                    <a:pt x="1" y="38824"/>
                  </a:lnTo>
                  <a:cubicBezTo>
                    <a:pt x="1" y="39824"/>
                    <a:pt x="808" y="40632"/>
                    <a:pt x="1809" y="40632"/>
                  </a:cubicBezTo>
                  <a:lnTo>
                    <a:pt x="19418" y="40632"/>
                  </a:lnTo>
                  <a:cubicBezTo>
                    <a:pt x="20407" y="40632"/>
                    <a:pt x="21214" y="39824"/>
                    <a:pt x="21214" y="38824"/>
                  </a:cubicBezTo>
                  <a:lnTo>
                    <a:pt x="21214" y="16246"/>
                  </a:lnTo>
                  <a:lnTo>
                    <a:pt x="21590" y="16246"/>
                  </a:lnTo>
                  <a:cubicBezTo>
                    <a:pt x="21658" y="16246"/>
                    <a:pt x="21726" y="16178"/>
                    <a:pt x="21726" y="16099"/>
                  </a:cubicBezTo>
                  <a:lnTo>
                    <a:pt x="21726" y="14439"/>
                  </a:lnTo>
                  <a:cubicBezTo>
                    <a:pt x="21726" y="14359"/>
                    <a:pt x="21658" y="14291"/>
                    <a:pt x="21590" y="14291"/>
                  </a:cubicBezTo>
                  <a:lnTo>
                    <a:pt x="21214" y="14291"/>
                  </a:lnTo>
                  <a:lnTo>
                    <a:pt x="21214" y="13017"/>
                  </a:lnTo>
                  <a:lnTo>
                    <a:pt x="21590" y="13017"/>
                  </a:lnTo>
                  <a:cubicBezTo>
                    <a:pt x="21658" y="13017"/>
                    <a:pt x="21726" y="12949"/>
                    <a:pt x="21726" y="12881"/>
                  </a:cubicBezTo>
                  <a:lnTo>
                    <a:pt x="21726" y="9118"/>
                  </a:lnTo>
                  <a:cubicBezTo>
                    <a:pt x="21726" y="9038"/>
                    <a:pt x="21658" y="8982"/>
                    <a:pt x="21590" y="8982"/>
                  </a:cubicBezTo>
                  <a:lnTo>
                    <a:pt x="21214" y="8982"/>
                  </a:lnTo>
                  <a:lnTo>
                    <a:pt x="21214" y="1808"/>
                  </a:lnTo>
                  <a:cubicBezTo>
                    <a:pt x="21226" y="819"/>
                    <a:pt x="20418" y="1"/>
                    <a:pt x="194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1427600" y="1550900"/>
              <a:ext cx="545425" cy="1018075"/>
            </a:xfrm>
            <a:custGeom>
              <a:avLst/>
              <a:gdLst/>
              <a:ahLst/>
              <a:cxnLst/>
              <a:rect l="l" t="t" r="r" b="b"/>
              <a:pathLst>
                <a:path w="21817" h="40723" extrusionOk="0">
                  <a:moveTo>
                    <a:pt x="19360" y="1001"/>
                  </a:moveTo>
                  <a:cubicBezTo>
                    <a:pt x="20043" y="1001"/>
                    <a:pt x="20589" y="1554"/>
                    <a:pt x="20600" y="2240"/>
                  </a:cubicBezTo>
                  <a:lnTo>
                    <a:pt x="20600" y="37459"/>
                  </a:lnTo>
                  <a:cubicBezTo>
                    <a:pt x="20600" y="37800"/>
                    <a:pt x="20463" y="38118"/>
                    <a:pt x="20225" y="38346"/>
                  </a:cubicBezTo>
                  <a:cubicBezTo>
                    <a:pt x="19986" y="38585"/>
                    <a:pt x="19668" y="38710"/>
                    <a:pt x="19327" y="38710"/>
                  </a:cubicBezTo>
                  <a:lnTo>
                    <a:pt x="1967" y="38710"/>
                  </a:lnTo>
                  <a:cubicBezTo>
                    <a:pt x="1273" y="38710"/>
                    <a:pt x="717" y="38153"/>
                    <a:pt x="705" y="37459"/>
                  </a:cubicBezTo>
                  <a:lnTo>
                    <a:pt x="705" y="2240"/>
                  </a:lnTo>
                  <a:cubicBezTo>
                    <a:pt x="717" y="1557"/>
                    <a:pt x="1273" y="1001"/>
                    <a:pt x="1967" y="1001"/>
                  </a:cubicBezTo>
                  <a:lnTo>
                    <a:pt x="8788" y="1001"/>
                  </a:lnTo>
                  <a:lnTo>
                    <a:pt x="9061" y="1501"/>
                  </a:lnTo>
                  <a:cubicBezTo>
                    <a:pt x="9300" y="1933"/>
                    <a:pt x="9686" y="2240"/>
                    <a:pt x="10153" y="2376"/>
                  </a:cubicBezTo>
                  <a:cubicBezTo>
                    <a:pt x="10317" y="2419"/>
                    <a:pt x="10482" y="2441"/>
                    <a:pt x="10646" y="2441"/>
                  </a:cubicBezTo>
                  <a:cubicBezTo>
                    <a:pt x="10958" y="2441"/>
                    <a:pt x="11263" y="2362"/>
                    <a:pt x="11540" y="2206"/>
                  </a:cubicBezTo>
                  <a:cubicBezTo>
                    <a:pt x="11835" y="2047"/>
                    <a:pt x="12085" y="1797"/>
                    <a:pt x="12244" y="1501"/>
                  </a:cubicBezTo>
                  <a:lnTo>
                    <a:pt x="12517" y="1001"/>
                  </a:lnTo>
                  <a:lnTo>
                    <a:pt x="19338" y="1001"/>
                  </a:lnTo>
                  <a:cubicBezTo>
                    <a:pt x="19346" y="1001"/>
                    <a:pt x="19353" y="1001"/>
                    <a:pt x="19360" y="1001"/>
                  </a:cubicBezTo>
                  <a:close/>
                  <a:moveTo>
                    <a:pt x="1967" y="910"/>
                  </a:moveTo>
                  <a:cubicBezTo>
                    <a:pt x="1228" y="910"/>
                    <a:pt x="626" y="1501"/>
                    <a:pt x="614" y="2240"/>
                  </a:cubicBezTo>
                  <a:lnTo>
                    <a:pt x="614" y="37471"/>
                  </a:lnTo>
                  <a:cubicBezTo>
                    <a:pt x="626" y="38209"/>
                    <a:pt x="1228" y="38801"/>
                    <a:pt x="1967" y="38801"/>
                  </a:cubicBezTo>
                  <a:lnTo>
                    <a:pt x="19327" y="38801"/>
                  </a:lnTo>
                  <a:cubicBezTo>
                    <a:pt x="19340" y="38801"/>
                    <a:pt x="19354" y="38801"/>
                    <a:pt x="19367" y="38801"/>
                  </a:cubicBezTo>
                  <a:cubicBezTo>
                    <a:pt x="19716" y="38801"/>
                    <a:pt x="20041" y="38655"/>
                    <a:pt x="20293" y="38414"/>
                  </a:cubicBezTo>
                  <a:cubicBezTo>
                    <a:pt x="20554" y="38164"/>
                    <a:pt x="20691" y="37823"/>
                    <a:pt x="20703" y="37471"/>
                  </a:cubicBezTo>
                  <a:lnTo>
                    <a:pt x="20703" y="37459"/>
                  </a:lnTo>
                  <a:lnTo>
                    <a:pt x="20703" y="2240"/>
                  </a:lnTo>
                  <a:cubicBezTo>
                    <a:pt x="20691" y="1501"/>
                    <a:pt x="20089" y="910"/>
                    <a:pt x="19349" y="910"/>
                  </a:cubicBezTo>
                  <a:lnTo>
                    <a:pt x="12495" y="910"/>
                  </a:lnTo>
                  <a:cubicBezTo>
                    <a:pt x="12472" y="910"/>
                    <a:pt x="12460" y="910"/>
                    <a:pt x="12449" y="933"/>
                  </a:cubicBezTo>
                  <a:lnTo>
                    <a:pt x="12164" y="1456"/>
                  </a:lnTo>
                  <a:cubicBezTo>
                    <a:pt x="12005" y="1739"/>
                    <a:pt x="11778" y="1967"/>
                    <a:pt x="11494" y="2126"/>
                  </a:cubicBezTo>
                  <a:cubicBezTo>
                    <a:pt x="11240" y="2271"/>
                    <a:pt x="10958" y="2342"/>
                    <a:pt x="10672" y="2342"/>
                  </a:cubicBezTo>
                  <a:cubicBezTo>
                    <a:pt x="10510" y="2342"/>
                    <a:pt x="10347" y="2319"/>
                    <a:pt x="10186" y="2274"/>
                  </a:cubicBezTo>
                  <a:cubicBezTo>
                    <a:pt x="9743" y="2149"/>
                    <a:pt x="9368" y="1865"/>
                    <a:pt x="9152" y="1456"/>
                  </a:cubicBezTo>
                  <a:lnTo>
                    <a:pt x="8868" y="933"/>
                  </a:lnTo>
                  <a:cubicBezTo>
                    <a:pt x="8857" y="910"/>
                    <a:pt x="8834" y="910"/>
                    <a:pt x="8822" y="910"/>
                  </a:cubicBezTo>
                  <a:close/>
                  <a:moveTo>
                    <a:pt x="19463" y="91"/>
                  </a:moveTo>
                  <a:cubicBezTo>
                    <a:pt x="20441" y="91"/>
                    <a:pt x="21214" y="887"/>
                    <a:pt x="21214" y="1853"/>
                  </a:cubicBezTo>
                  <a:lnTo>
                    <a:pt x="21214" y="9027"/>
                  </a:lnTo>
                  <a:cubicBezTo>
                    <a:pt x="21214" y="9050"/>
                    <a:pt x="21236" y="9072"/>
                    <a:pt x="21259" y="9072"/>
                  </a:cubicBezTo>
                  <a:lnTo>
                    <a:pt x="21623" y="9072"/>
                  </a:lnTo>
                  <a:cubicBezTo>
                    <a:pt x="21680" y="9072"/>
                    <a:pt x="21714" y="9118"/>
                    <a:pt x="21726" y="9163"/>
                  </a:cubicBezTo>
                  <a:lnTo>
                    <a:pt x="21726" y="12915"/>
                  </a:lnTo>
                  <a:cubicBezTo>
                    <a:pt x="21714" y="12971"/>
                    <a:pt x="21680" y="13006"/>
                    <a:pt x="21635" y="13017"/>
                  </a:cubicBezTo>
                  <a:lnTo>
                    <a:pt x="21259" y="13017"/>
                  </a:lnTo>
                  <a:cubicBezTo>
                    <a:pt x="21236" y="13017"/>
                    <a:pt x="21214" y="13029"/>
                    <a:pt x="21214" y="13062"/>
                  </a:cubicBezTo>
                  <a:lnTo>
                    <a:pt x="21214" y="14336"/>
                  </a:lnTo>
                  <a:cubicBezTo>
                    <a:pt x="21214" y="14370"/>
                    <a:pt x="21236" y="14393"/>
                    <a:pt x="21259" y="14393"/>
                  </a:cubicBezTo>
                  <a:lnTo>
                    <a:pt x="21635" y="14393"/>
                  </a:lnTo>
                  <a:cubicBezTo>
                    <a:pt x="21680" y="14393"/>
                    <a:pt x="21726" y="14427"/>
                    <a:pt x="21726" y="14484"/>
                  </a:cubicBezTo>
                  <a:lnTo>
                    <a:pt x="21726" y="16144"/>
                  </a:lnTo>
                  <a:cubicBezTo>
                    <a:pt x="21714" y="16200"/>
                    <a:pt x="21680" y="16235"/>
                    <a:pt x="21635" y="16235"/>
                  </a:cubicBezTo>
                  <a:lnTo>
                    <a:pt x="21259" y="16235"/>
                  </a:lnTo>
                  <a:cubicBezTo>
                    <a:pt x="21236" y="16235"/>
                    <a:pt x="21214" y="16257"/>
                    <a:pt x="21214" y="16291"/>
                  </a:cubicBezTo>
                  <a:lnTo>
                    <a:pt x="21214" y="38869"/>
                  </a:lnTo>
                  <a:cubicBezTo>
                    <a:pt x="21214" y="39836"/>
                    <a:pt x="20430" y="40620"/>
                    <a:pt x="19463" y="40620"/>
                  </a:cubicBezTo>
                  <a:lnTo>
                    <a:pt x="1854" y="40620"/>
                  </a:lnTo>
                  <a:cubicBezTo>
                    <a:pt x="887" y="40620"/>
                    <a:pt x="103" y="39836"/>
                    <a:pt x="103" y="38869"/>
                  </a:cubicBezTo>
                  <a:lnTo>
                    <a:pt x="103" y="1842"/>
                  </a:lnTo>
                  <a:cubicBezTo>
                    <a:pt x="103" y="875"/>
                    <a:pt x="887" y="91"/>
                    <a:pt x="1854" y="91"/>
                  </a:cubicBezTo>
                  <a:close/>
                  <a:moveTo>
                    <a:pt x="1854" y="0"/>
                  </a:moveTo>
                  <a:cubicBezTo>
                    <a:pt x="831" y="0"/>
                    <a:pt x="0" y="830"/>
                    <a:pt x="0" y="1842"/>
                  </a:cubicBezTo>
                  <a:lnTo>
                    <a:pt x="0" y="38869"/>
                  </a:lnTo>
                  <a:cubicBezTo>
                    <a:pt x="0" y="39892"/>
                    <a:pt x="831" y="40722"/>
                    <a:pt x="1854" y="40722"/>
                  </a:cubicBezTo>
                  <a:lnTo>
                    <a:pt x="19463" y="40722"/>
                  </a:lnTo>
                  <a:cubicBezTo>
                    <a:pt x="20486" y="40722"/>
                    <a:pt x="21316" y="39892"/>
                    <a:pt x="21316" y="38869"/>
                  </a:cubicBezTo>
                  <a:lnTo>
                    <a:pt x="21316" y="16336"/>
                  </a:lnTo>
                  <a:lnTo>
                    <a:pt x="21635" y="16336"/>
                  </a:lnTo>
                  <a:cubicBezTo>
                    <a:pt x="21737" y="16336"/>
                    <a:pt x="21817" y="16257"/>
                    <a:pt x="21817" y="16144"/>
                  </a:cubicBezTo>
                  <a:lnTo>
                    <a:pt x="21817" y="14484"/>
                  </a:lnTo>
                  <a:cubicBezTo>
                    <a:pt x="21817" y="14381"/>
                    <a:pt x="21737" y="14290"/>
                    <a:pt x="21635" y="14290"/>
                  </a:cubicBezTo>
                  <a:lnTo>
                    <a:pt x="21316" y="14290"/>
                  </a:lnTo>
                  <a:lnTo>
                    <a:pt x="21316" y="13108"/>
                  </a:lnTo>
                  <a:lnTo>
                    <a:pt x="21635" y="13108"/>
                  </a:lnTo>
                  <a:cubicBezTo>
                    <a:pt x="21737" y="13108"/>
                    <a:pt x="21817" y="13029"/>
                    <a:pt x="21817" y="12926"/>
                  </a:cubicBezTo>
                  <a:lnTo>
                    <a:pt x="21817" y="9163"/>
                  </a:lnTo>
                  <a:cubicBezTo>
                    <a:pt x="21817" y="9061"/>
                    <a:pt x="21737" y="8982"/>
                    <a:pt x="21635" y="8982"/>
                  </a:cubicBezTo>
                  <a:lnTo>
                    <a:pt x="21316" y="8982"/>
                  </a:lnTo>
                  <a:lnTo>
                    <a:pt x="21316" y="1853"/>
                  </a:lnTo>
                  <a:cubicBezTo>
                    <a:pt x="21316" y="830"/>
                    <a:pt x="20486" y="0"/>
                    <a:pt x="194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9"/>
            <p:cNvSpPr/>
            <p:nvPr/>
          </p:nvSpPr>
          <p:spPr>
            <a:xfrm>
              <a:off x="1682250" y="1567950"/>
              <a:ext cx="23625" cy="23600"/>
            </a:xfrm>
            <a:custGeom>
              <a:avLst/>
              <a:gdLst/>
              <a:ahLst/>
              <a:cxnLst/>
              <a:rect l="l" t="t" r="r" b="b"/>
              <a:pathLst>
                <a:path w="945" h="944" extrusionOk="0">
                  <a:moveTo>
                    <a:pt x="467" y="1"/>
                  </a:moveTo>
                  <a:cubicBezTo>
                    <a:pt x="217" y="1"/>
                    <a:pt x="0" y="216"/>
                    <a:pt x="0" y="478"/>
                  </a:cubicBezTo>
                  <a:cubicBezTo>
                    <a:pt x="0" y="728"/>
                    <a:pt x="217" y="944"/>
                    <a:pt x="467" y="944"/>
                  </a:cubicBezTo>
                  <a:cubicBezTo>
                    <a:pt x="728" y="944"/>
                    <a:pt x="944" y="728"/>
                    <a:pt x="944" y="478"/>
                  </a:cubicBezTo>
                  <a:cubicBezTo>
                    <a:pt x="944" y="216"/>
                    <a:pt x="728" y="1"/>
                    <a:pt x="4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9"/>
            <p:cNvSpPr/>
            <p:nvPr/>
          </p:nvSpPr>
          <p:spPr>
            <a:xfrm>
              <a:off x="1681100" y="1566825"/>
              <a:ext cx="25900" cy="25875"/>
            </a:xfrm>
            <a:custGeom>
              <a:avLst/>
              <a:gdLst/>
              <a:ahLst/>
              <a:cxnLst/>
              <a:rect l="l" t="t" r="r" b="b"/>
              <a:pathLst>
                <a:path w="1036" h="1035" extrusionOk="0">
                  <a:moveTo>
                    <a:pt x="513" y="91"/>
                  </a:moveTo>
                  <a:cubicBezTo>
                    <a:pt x="751" y="91"/>
                    <a:pt x="945" y="284"/>
                    <a:pt x="945" y="523"/>
                  </a:cubicBezTo>
                  <a:cubicBezTo>
                    <a:pt x="945" y="750"/>
                    <a:pt x="751" y="943"/>
                    <a:pt x="513" y="943"/>
                  </a:cubicBezTo>
                  <a:cubicBezTo>
                    <a:pt x="286" y="943"/>
                    <a:pt x="92" y="750"/>
                    <a:pt x="92" y="523"/>
                  </a:cubicBezTo>
                  <a:cubicBezTo>
                    <a:pt x="92" y="284"/>
                    <a:pt x="286" y="91"/>
                    <a:pt x="513" y="91"/>
                  </a:cubicBezTo>
                  <a:close/>
                  <a:moveTo>
                    <a:pt x="513" y="0"/>
                  </a:moveTo>
                  <a:cubicBezTo>
                    <a:pt x="228" y="0"/>
                    <a:pt x="1" y="227"/>
                    <a:pt x="1" y="523"/>
                  </a:cubicBezTo>
                  <a:cubicBezTo>
                    <a:pt x="1" y="807"/>
                    <a:pt x="228" y="1034"/>
                    <a:pt x="513" y="1034"/>
                  </a:cubicBezTo>
                  <a:cubicBezTo>
                    <a:pt x="808" y="1034"/>
                    <a:pt x="1036" y="807"/>
                    <a:pt x="1036" y="523"/>
                  </a:cubicBezTo>
                  <a:cubicBezTo>
                    <a:pt x="1036" y="227"/>
                    <a:pt x="808" y="0"/>
                    <a:pt x="5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1114125" y="2566375"/>
              <a:ext cx="1192000" cy="2600"/>
            </a:xfrm>
            <a:custGeom>
              <a:avLst/>
              <a:gdLst/>
              <a:ahLst/>
              <a:cxnLst/>
              <a:rect l="l" t="t" r="r" b="b"/>
              <a:pathLst>
                <a:path w="47680" h="104" extrusionOk="0">
                  <a:moveTo>
                    <a:pt x="57" y="1"/>
                  </a:moveTo>
                  <a:cubicBezTo>
                    <a:pt x="23" y="1"/>
                    <a:pt x="0" y="23"/>
                    <a:pt x="0" y="58"/>
                  </a:cubicBezTo>
                  <a:cubicBezTo>
                    <a:pt x="0" y="81"/>
                    <a:pt x="23" y="103"/>
                    <a:pt x="57" y="103"/>
                  </a:cubicBezTo>
                  <a:lnTo>
                    <a:pt x="47622" y="103"/>
                  </a:lnTo>
                  <a:cubicBezTo>
                    <a:pt x="47657" y="103"/>
                    <a:pt x="47680" y="81"/>
                    <a:pt x="47680" y="58"/>
                  </a:cubicBezTo>
                  <a:cubicBezTo>
                    <a:pt x="47680" y="23"/>
                    <a:pt x="47657" y="1"/>
                    <a:pt x="476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9"/>
            <p:cNvSpPr/>
            <p:nvPr/>
          </p:nvSpPr>
          <p:spPr>
            <a:xfrm>
              <a:off x="2012225" y="1695475"/>
              <a:ext cx="248700" cy="347400"/>
            </a:xfrm>
            <a:custGeom>
              <a:avLst/>
              <a:gdLst/>
              <a:ahLst/>
              <a:cxnLst/>
              <a:rect l="l" t="t" r="r" b="b"/>
              <a:pathLst>
                <a:path w="9948" h="13896" extrusionOk="0">
                  <a:moveTo>
                    <a:pt x="3382" y="1"/>
                  </a:moveTo>
                  <a:cubicBezTo>
                    <a:pt x="3350" y="1"/>
                    <a:pt x="3318" y="2"/>
                    <a:pt x="3286" y="4"/>
                  </a:cubicBezTo>
                  <a:cubicBezTo>
                    <a:pt x="1671" y="94"/>
                    <a:pt x="683" y="2335"/>
                    <a:pt x="683" y="2335"/>
                  </a:cubicBezTo>
                  <a:cubicBezTo>
                    <a:pt x="683" y="2335"/>
                    <a:pt x="273" y="2903"/>
                    <a:pt x="353" y="3823"/>
                  </a:cubicBezTo>
                  <a:cubicBezTo>
                    <a:pt x="443" y="4756"/>
                    <a:pt x="1251" y="4995"/>
                    <a:pt x="1524" y="5495"/>
                  </a:cubicBezTo>
                  <a:cubicBezTo>
                    <a:pt x="1785" y="6006"/>
                    <a:pt x="774" y="6097"/>
                    <a:pt x="443" y="6961"/>
                  </a:cubicBezTo>
                  <a:cubicBezTo>
                    <a:pt x="114" y="7825"/>
                    <a:pt x="1" y="11031"/>
                    <a:pt x="1307" y="11748"/>
                  </a:cubicBezTo>
                  <a:cubicBezTo>
                    <a:pt x="2626" y="12463"/>
                    <a:pt x="6082" y="13896"/>
                    <a:pt x="6958" y="13896"/>
                  </a:cubicBezTo>
                  <a:cubicBezTo>
                    <a:pt x="7822" y="13896"/>
                    <a:pt x="9050" y="13476"/>
                    <a:pt x="9505" y="12816"/>
                  </a:cubicBezTo>
                  <a:cubicBezTo>
                    <a:pt x="9947" y="12168"/>
                    <a:pt x="9174" y="11395"/>
                    <a:pt x="8811" y="10963"/>
                  </a:cubicBezTo>
                  <a:cubicBezTo>
                    <a:pt x="8447" y="10543"/>
                    <a:pt x="9470" y="9951"/>
                    <a:pt x="9584" y="8610"/>
                  </a:cubicBezTo>
                  <a:cubicBezTo>
                    <a:pt x="9709" y="7268"/>
                    <a:pt x="8004" y="6279"/>
                    <a:pt x="7890" y="5892"/>
                  </a:cubicBezTo>
                  <a:cubicBezTo>
                    <a:pt x="7765" y="5506"/>
                    <a:pt x="8515" y="4778"/>
                    <a:pt x="7947" y="3471"/>
                  </a:cubicBezTo>
                  <a:cubicBezTo>
                    <a:pt x="7389" y="2179"/>
                    <a:pt x="4997" y="1"/>
                    <a:pt x="33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9"/>
            <p:cNvSpPr/>
            <p:nvPr/>
          </p:nvSpPr>
          <p:spPr>
            <a:xfrm>
              <a:off x="2010800" y="1694325"/>
              <a:ext cx="250700" cy="349700"/>
            </a:xfrm>
            <a:custGeom>
              <a:avLst/>
              <a:gdLst/>
              <a:ahLst/>
              <a:cxnLst/>
              <a:rect l="l" t="t" r="r" b="b"/>
              <a:pathLst>
                <a:path w="10028" h="13988" extrusionOk="0">
                  <a:moveTo>
                    <a:pt x="3434" y="95"/>
                  </a:moveTo>
                  <a:cubicBezTo>
                    <a:pt x="4980" y="95"/>
                    <a:pt x="7402" y="2232"/>
                    <a:pt x="7958" y="3540"/>
                  </a:cubicBezTo>
                  <a:cubicBezTo>
                    <a:pt x="8322" y="4392"/>
                    <a:pt x="8129" y="4983"/>
                    <a:pt x="7981" y="5415"/>
                  </a:cubicBezTo>
                  <a:cubicBezTo>
                    <a:pt x="7913" y="5632"/>
                    <a:pt x="7856" y="5814"/>
                    <a:pt x="7890" y="5950"/>
                  </a:cubicBezTo>
                  <a:cubicBezTo>
                    <a:pt x="7935" y="6087"/>
                    <a:pt x="8117" y="6246"/>
                    <a:pt x="8357" y="6484"/>
                  </a:cubicBezTo>
                  <a:cubicBezTo>
                    <a:pt x="8879" y="6984"/>
                    <a:pt x="9675" y="7735"/>
                    <a:pt x="9595" y="8656"/>
                  </a:cubicBezTo>
                  <a:cubicBezTo>
                    <a:pt x="9539" y="9338"/>
                    <a:pt x="9231" y="9826"/>
                    <a:pt x="9016" y="10190"/>
                  </a:cubicBezTo>
                  <a:cubicBezTo>
                    <a:pt x="8799" y="10554"/>
                    <a:pt x="8629" y="10816"/>
                    <a:pt x="8834" y="11043"/>
                  </a:cubicBezTo>
                  <a:cubicBezTo>
                    <a:pt x="8868" y="11077"/>
                    <a:pt x="8902" y="11122"/>
                    <a:pt x="8936" y="11168"/>
                  </a:cubicBezTo>
                  <a:cubicBezTo>
                    <a:pt x="9322" y="11600"/>
                    <a:pt x="9903" y="12271"/>
                    <a:pt x="9516" y="12839"/>
                  </a:cubicBezTo>
                  <a:cubicBezTo>
                    <a:pt x="9072" y="13487"/>
                    <a:pt x="7867" y="13885"/>
                    <a:pt x="7015" y="13885"/>
                  </a:cubicBezTo>
                  <a:cubicBezTo>
                    <a:pt x="6185" y="13885"/>
                    <a:pt x="2763" y="12498"/>
                    <a:pt x="1387" y="11748"/>
                  </a:cubicBezTo>
                  <a:cubicBezTo>
                    <a:pt x="114" y="11054"/>
                    <a:pt x="228" y="7883"/>
                    <a:pt x="546" y="7030"/>
                  </a:cubicBezTo>
                  <a:cubicBezTo>
                    <a:pt x="705" y="6620"/>
                    <a:pt x="1012" y="6393"/>
                    <a:pt x="1263" y="6200"/>
                  </a:cubicBezTo>
                  <a:cubicBezTo>
                    <a:pt x="1535" y="5996"/>
                    <a:pt x="1774" y="5825"/>
                    <a:pt x="1615" y="5518"/>
                  </a:cubicBezTo>
                  <a:cubicBezTo>
                    <a:pt x="1513" y="5336"/>
                    <a:pt x="1342" y="5177"/>
                    <a:pt x="1172" y="5018"/>
                  </a:cubicBezTo>
                  <a:cubicBezTo>
                    <a:pt x="842" y="4733"/>
                    <a:pt x="512" y="4438"/>
                    <a:pt x="467" y="3869"/>
                  </a:cubicBezTo>
                  <a:cubicBezTo>
                    <a:pt x="376" y="2972"/>
                    <a:pt x="773" y="2414"/>
                    <a:pt x="785" y="2414"/>
                  </a:cubicBezTo>
                  <a:lnTo>
                    <a:pt x="785" y="2403"/>
                  </a:lnTo>
                  <a:cubicBezTo>
                    <a:pt x="796" y="2381"/>
                    <a:pt x="1786" y="186"/>
                    <a:pt x="3343" y="95"/>
                  </a:cubicBezTo>
                  <a:close/>
                  <a:moveTo>
                    <a:pt x="3446" y="1"/>
                  </a:moveTo>
                  <a:cubicBezTo>
                    <a:pt x="3411" y="1"/>
                    <a:pt x="3377" y="2"/>
                    <a:pt x="3343" y="4"/>
                  </a:cubicBezTo>
                  <a:cubicBezTo>
                    <a:pt x="2660" y="39"/>
                    <a:pt x="1990" y="459"/>
                    <a:pt x="1399" y="1221"/>
                  </a:cubicBezTo>
                  <a:cubicBezTo>
                    <a:pt x="978" y="1767"/>
                    <a:pt x="728" y="2300"/>
                    <a:pt x="705" y="2358"/>
                  </a:cubicBezTo>
                  <a:cubicBezTo>
                    <a:pt x="660" y="2414"/>
                    <a:pt x="285" y="2972"/>
                    <a:pt x="364" y="3881"/>
                  </a:cubicBezTo>
                  <a:cubicBezTo>
                    <a:pt x="421" y="4495"/>
                    <a:pt x="785" y="4813"/>
                    <a:pt x="1103" y="5097"/>
                  </a:cubicBezTo>
                  <a:cubicBezTo>
                    <a:pt x="1274" y="5245"/>
                    <a:pt x="1444" y="5393"/>
                    <a:pt x="1535" y="5564"/>
                  </a:cubicBezTo>
                  <a:cubicBezTo>
                    <a:pt x="1649" y="5779"/>
                    <a:pt x="1501" y="5905"/>
                    <a:pt x="1205" y="6120"/>
                  </a:cubicBezTo>
                  <a:cubicBezTo>
                    <a:pt x="944" y="6314"/>
                    <a:pt x="614" y="6564"/>
                    <a:pt x="455" y="6996"/>
                  </a:cubicBezTo>
                  <a:cubicBezTo>
                    <a:pt x="114" y="7894"/>
                    <a:pt x="0" y="11100"/>
                    <a:pt x="1342" y="11827"/>
                  </a:cubicBezTo>
                  <a:cubicBezTo>
                    <a:pt x="2615" y="12521"/>
                    <a:pt x="6106" y="13987"/>
                    <a:pt x="7015" y="13987"/>
                  </a:cubicBezTo>
                  <a:cubicBezTo>
                    <a:pt x="7902" y="13987"/>
                    <a:pt x="9140" y="13567"/>
                    <a:pt x="9595" y="12896"/>
                  </a:cubicBezTo>
                  <a:cubicBezTo>
                    <a:pt x="10027" y="12259"/>
                    <a:pt x="9391" y="11532"/>
                    <a:pt x="9004" y="11100"/>
                  </a:cubicBezTo>
                  <a:cubicBezTo>
                    <a:pt x="8970" y="11054"/>
                    <a:pt x="8936" y="11021"/>
                    <a:pt x="8902" y="10986"/>
                  </a:cubicBezTo>
                  <a:cubicBezTo>
                    <a:pt x="8766" y="10816"/>
                    <a:pt x="8868" y="10611"/>
                    <a:pt x="9095" y="10236"/>
                  </a:cubicBezTo>
                  <a:cubicBezTo>
                    <a:pt x="9322" y="9872"/>
                    <a:pt x="9630" y="9361"/>
                    <a:pt x="9698" y="8656"/>
                  </a:cubicBezTo>
                  <a:cubicBezTo>
                    <a:pt x="9777" y="7701"/>
                    <a:pt x="8959" y="6928"/>
                    <a:pt x="8425" y="6416"/>
                  </a:cubicBezTo>
                  <a:cubicBezTo>
                    <a:pt x="8208" y="6200"/>
                    <a:pt x="8015" y="6029"/>
                    <a:pt x="7993" y="5927"/>
                  </a:cubicBezTo>
                  <a:cubicBezTo>
                    <a:pt x="7947" y="5814"/>
                    <a:pt x="8004" y="5655"/>
                    <a:pt x="8072" y="5450"/>
                  </a:cubicBezTo>
                  <a:cubicBezTo>
                    <a:pt x="8220" y="5029"/>
                    <a:pt x="8436" y="4392"/>
                    <a:pt x="8049" y="3495"/>
                  </a:cubicBezTo>
                  <a:cubicBezTo>
                    <a:pt x="7754" y="2835"/>
                    <a:pt x="6992" y="1937"/>
                    <a:pt x="6094" y="1221"/>
                  </a:cubicBezTo>
                  <a:cubicBezTo>
                    <a:pt x="5118" y="441"/>
                    <a:pt x="4164" y="1"/>
                    <a:pt x="34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9"/>
            <p:cNvSpPr/>
            <p:nvPr/>
          </p:nvSpPr>
          <p:spPr>
            <a:xfrm>
              <a:off x="2212575" y="2116750"/>
              <a:ext cx="35575" cy="80550"/>
            </a:xfrm>
            <a:custGeom>
              <a:avLst/>
              <a:gdLst/>
              <a:ahLst/>
              <a:cxnLst/>
              <a:rect l="l" t="t" r="r" b="b"/>
              <a:pathLst>
                <a:path w="1423" h="3222" extrusionOk="0">
                  <a:moveTo>
                    <a:pt x="877" y="1"/>
                  </a:moveTo>
                  <a:lnTo>
                    <a:pt x="240" y="103"/>
                  </a:lnTo>
                  <a:cubicBezTo>
                    <a:pt x="240" y="103"/>
                    <a:pt x="217" y="422"/>
                    <a:pt x="217" y="705"/>
                  </a:cubicBezTo>
                  <a:cubicBezTo>
                    <a:pt x="217" y="990"/>
                    <a:pt x="13" y="1569"/>
                    <a:pt x="58" y="1945"/>
                  </a:cubicBezTo>
                  <a:cubicBezTo>
                    <a:pt x="104" y="2252"/>
                    <a:pt x="172" y="2559"/>
                    <a:pt x="274" y="2865"/>
                  </a:cubicBezTo>
                  <a:lnTo>
                    <a:pt x="160" y="2865"/>
                  </a:lnTo>
                  <a:cubicBezTo>
                    <a:pt x="104" y="2865"/>
                    <a:pt x="1" y="2911"/>
                    <a:pt x="92" y="3070"/>
                  </a:cubicBezTo>
                  <a:cubicBezTo>
                    <a:pt x="150" y="3164"/>
                    <a:pt x="230" y="3221"/>
                    <a:pt x="320" y="3221"/>
                  </a:cubicBezTo>
                  <a:cubicBezTo>
                    <a:pt x="371" y="3221"/>
                    <a:pt x="425" y="3202"/>
                    <a:pt x="478" y="3161"/>
                  </a:cubicBezTo>
                  <a:cubicBezTo>
                    <a:pt x="637" y="3047"/>
                    <a:pt x="899" y="2774"/>
                    <a:pt x="1138" y="2547"/>
                  </a:cubicBezTo>
                  <a:cubicBezTo>
                    <a:pt x="1388" y="2320"/>
                    <a:pt x="1422" y="2138"/>
                    <a:pt x="1286" y="1740"/>
                  </a:cubicBezTo>
                  <a:cubicBezTo>
                    <a:pt x="1160" y="1342"/>
                    <a:pt x="877" y="1"/>
                    <a:pt x="8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9"/>
            <p:cNvSpPr/>
            <p:nvPr/>
          </p:nvSpPr>
          <p:spPr>
            <a:xfrm>
              <a:off x="2212025" y="2115350"/>
              <a:ext cx="37525" cy="83275"/>
            </a:xfrm>
            <a:custGeom>
              <a:avLst/>
              <a:gdLst/>
              <a:ahLst/>
              <a:cxnLst/>
              <a:rect l="l" t="t" r="r" b="b"/>
              <a:pathLst>
                <a:path w="1501" h="3331" extrusionOk="0">
                  <a:moveTo>
                    <a:pt x="864" y="102"/>
                  </a:moveTo>
                  <a:cubicBezTo>
                    <a:pt x="910" y="352"/>
                    <a:pt x="1149" y="1455"/>
                    <a:pt x="1262" y="1807"/>
                  </a:cubicBezTo>
                  <a:cubicBezTo>
                    <a:pt x="1387" y="2183"/>
                    <a:pt x="1364" y="2353"/>
                    <a:pt x="1126" y="2569"/>
                  </a:cubicBezTo>
                  <a:cubicBezTo>
                    <a:pt x="1023" y="2660"/>
                    <a:pt x="921" y="2762"/>
                    <a:pt x="819" y="2865"/>
                  </a:cubicBezTo>
                  <a:cubicBezTo>
                    <a:pt x="694" y="2990"/>
                    <a:pt x="558" y="3115"/>
                    <a:pt x="478" y="3183"/>
                  </a:cubicBezTo>
                  <a:cubicBezTo>
                    <a:pt x="434" y="3218"/>
                    <a:pt x="391" y="3233"/>
                    <a:pt x="352" y="3233"/>
                  </a:cubicBezTo>
                  <a:cubicBezTo>
                    <a:pt x="340" y="3233"/>
                    <a:pt x="329" y="3231"/>
                    <a:pt x="318" y="3229"/>
                  </a:cubicBezTo>
                  <a:cubicBezTo>
                    <a:pt x="250" y="3217"/>
                    <a:pt x="194" y="3172"/>
                    <a:pt x="148" y="3103"/>
                  </a:cubicBezTo>
                  <a:cubicBezTo>
                    <a:pt x="126" y="3058"/>
                    <a:pt x="114" y="3024"/>
                    <a:pt x="126" y="3001"/>
                  </a:cubicBezTo>
                  <a:cubicBezTo>
                    <a:pt x="137" y="2979"/>
                    <a:pt x="171" y="2967"/>
                    <a:pt x="182" y="2967"/>
                  </a:cubicBezTo>
                  <a:lnTo>
                    <a:pt x="296" y="2967"/>
                  </a:lnTo>
                  <a:cubicBezTo>
                    <a:pt x="318" y="2967"/>
                    <a:pt x="330" y="2956"/>
                    <a:pt x="341" y="2944"/>
                  </a:cubicBezTo>
                  <a:cubicBezTo>
                    <a:pt x="353" y="2933"/>
                    <a:pt x="353" y="2921"/>
                    <a:pt x="341" y="2899"/>
                  </a:cubicBezTo>
                  <a:cubicBezTo>
                    <a:pt x="239" y="2603"/>
                    <a:pt x="171" y="2297"/>
                    <a:pt x="126" y="1989"/>
                  </a:cubicBezTo>
                  <a:cubicBezTo>
                    <a:pt x="103" y="1785"/>
                    <a:pt x="159" y="1501"/>
                    <a:pt x="217" y="1239"/>
                  </a:cubicBezTo>
                  <a:cubicBezTo>
                    <a:pt x="250" y="1057"/>
                    <a:pt x="296" y="887"/>
                    <a:pt x="296" y="761"/>
                  </a:cubicBezTo>
                  <a:cubicBezTo>
                    <a:pt x="296" y="546"/>
                    <a:pt x="308" y="296"/>
                    <a:pt x="308" y="205"/>
                  </a:cubicBezTo>
                  <a:lnTo>
                    <a:pt x="864" y="102"/>
                  </a:lnTo>
                  <a:close/>
                  <a:moveTo>
                    <a:pt x="887" y="0"/>
                  </a:moveTo>
                  <a:lnTo>
                    <a:pt x="250" y="114"/>
                  </a:lnTo>
                  <a:cubicBezTo>
                    <a:pt x="227" y="114"/>
                    <a:pt x="217" y="137"/>
                    <a:pt x="217" y="159"/>
                  </a:cubicBezTo>
                  <a:cubicBezTo>
                    <a:pt x="217" y="159"/>
                    <a:pt x="194" y="478"/>
                    <a:pt x="194" y="761"/>
                  </a:cubicBezTo>
                  <a:cubicBezTo>
                    <a:pt x="194" y="875"/>
                    <a:pt x="159" y="1046"/>
                    <a:pt x="126" y="1228"/>
                  </a:cubicBezTo>
                  <a:cubicBezTo>
                    <a:pt x="68" y="1478"/>
                    <a:pt x="0" y="1774"/>
                    <a:pt x="23" y="2012"/>
                  </a:cubicBezTo>
                  <a:cubicBezTo>
                    <a:pt x="68" y="2297"/>
                    <a:pt x="137" y="2592"/>
                    <a:pt x="227" y="2876"/>
                  </a:cubicBezTo>
                  <a:lnTo>
                    <a:pt x="182" y="2876"/>
                  </a:lnTo>
                  <a:cubicBezTo>
                    <a:pt x="137" y="2876"/>
                    <a:pt x="80" y="2899"/>
                    <a:pt x="46" y="2956"/>
                  </a:cubicBezTo>
                  <a:cubicBezTo>
                    <a:pt x="23" y="2990"/>
                    <a:pt x="12" y="3058"/>
                    <a:pt x="68" y="3149"/>
                  </a:cubicBezTo>
                  <a:cubicBezTo>
                    <a:pt x="126" y="3252"/>
                    <a:pt x="205" y="3308"/>
                    <a:pt x="296" y="3331"/>
                  </a:cubicBezTo>
                  <a:lnTo>
                    <a:pt x="341" y="3331"/>
                  </a:lnTo>
                  <a:cubicBezTo>
                    <a:pt x="409" y="3331"/>
                    <a:pt x="478" y="3308"/>
                    <a:pt x="535" y="3262"/>
                  </a:cubicBezTo>
                  <a:cubicBezTo>
                    <a:pt x="626" y="3194"/>
                    <a:pt x="750" y="3070"/>
                    <a:pt x="887" y="2933"/>
                  </a:cubicBezTo>
                  <a:cubicBezTo>
                    <a:pt x="990" y="2830"/>
                    <a:pt x="1091" y="2729"/>
                    <a:pt x="1194" y="2638"/>
                  </a:cubicBezTo>
                  <a:cubicBezTo>
                    <a:pt x="1455" y="2398"/>
                    <a:pt x="1501" y="2194"/>
                    <a:pt x="1364" y="1785"/>
                  </a:cubicBezTo>
                  <a:cubicBezTo>
                    <a:pt x="1228" y="1398"/>
                    <a:pt x="955" y="57"/>
                    <a:pt x="944" y="46"/>
                  </a:cubicBezTo>
                  <a:cubicBezTo>
                    <a:pt x="944" y="11"/>
                    <a:pt x="921" y="0"/>
                    <a:pt x="8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9"/>
            <p:cNvSpPr/>
            <p:nvPr/>
          </p:nvSpPr>
          <p:spPr>
            <a:xfrm>
              <a:off x="2218000" y="2159375"/>
              <a:ext cx="9675" cy="32150"/>
            </a:xfrm>
            <a:custGeom>
              <a:avLst/>
              <a:gdLst/>
              <a:ahLst/>
              <a:cxnLst/>
              <a:rect l="l" t="t" r="r" b="b"/>
              <a:pathLst>
                <a:path w="387" h="1286" extrusionOk="0">
                  <a:moveTo>
                    <a:pt x="341" y="1"/>
                  </a:moveTo>
                  <a:cubicBezTo>
                    <a:pt x="307" y="13"/>
                    <a:pt x="296" y="24"/>
                    <a:pt x="296" y="58"/>
                  </a:cubicBezTo>
                  <a:cubicBezTo>
                    <a:pt x="296" y="58"/>
                    <a:pt x="273" y="728"/>
                    <a:pt x="250" y="899"/>
                  </a:cubicBezTo>
                  <a:cubicBezTo>
                    <a:pt x="228" y="1115"/>
                    <a:pt x="193" y="1172"/>
                    <a:pt x="170" y="1183"/>
                  </a:cubicBezTo>
                  <a:cubicBezTo>
                    <a:pt x="159" y="1183"/>
                    <a:pt x="137" y="1172"/>
                    <a:pt x="91" y="1127"/>
                  </a:cubicBezTo>
                  <a:cubicBezTo>
                    <a:pt x="85" y="1115"/>
                    <a:pt x="74" y="1110"/>
                    <a:pt x="61" y="1110"/>
                  </a:cubicBezTo>
                  <a:cubicBezTo>
                    <a:pt x="48" y="1110"/>
                    <a:pt x="34" y="1115"/>
                    <a:pt x="23" y="1127"/>
                  </a:cubicBezTo>
                  <a:cubicBezTo>
                    <a:pt x="0" y="1150"/>
                    <a:pt x="0" y="1172"/>
                    <a:pt x="23" y="1195"/>
                  </a:cubicBezTo>
                  <a:cubicBezTo>
                    <a:pt x="46" y="1218"/>
                    <a:pt x="102" y="1286"/>
                    <a:pt x="170" y="1286"/>
                  </a:cubicBezTo>
                  <a:cubicBezTo>
                    <a:pt x="182" y="1286"/>
                    <a:pt x="193" y="1274"/>
                    <a:pt x="205" y="1274"/>
                  </a:cubicBezTo>
                  <a:cubicBezTo>
                    <a:pt x="307" y="1240"/>
                    <a:pt x="330" y="1069"/>
                    <a:pt x="352" y="899"/>
                  </a:cubicBezTo>
                  <a:cubicBezTo>
                    <a:pt x="364" y="740"/>
                    <a:pt x="387" y="81"/>
                    <a:pt x="387" y="58"/>
                  </a:cubicBezTo>
                  <a:cubicBezTo>
                    <a:pt x="387" y="24"/>
                    <a:pt x="364" y="1"/>
                    <a:pt x="3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2164275" y="1901900"/>
              <a:ext cx="84450" cy="228000"/>
            </a:xfrm>
            <a:custGeom>
              <a:avLst/>
              <a:gdLst/>
              <a:ahLst/>
              <a:cxnLst/>
              <a:rect l="l" t="t" r="r" b="b"/>
              <a:pathLst>
                <a:path w="3378" h="9120" extrusionOk="0">
                  <a:moveTo>
                    <a:pt x="1535" y="0"/>
                  </a:moveTo>
                  <a:lnTo>
                    <a:pt x="91" y="398"/>
                  </a:lnTo>
                  <a:cubicBezTo>
                    <a:pt x="91" y="398"/>
                    <a:pt x="0" y="3127"/>
                    <a:pt x="182" y="4888"/>
                  </a:cubicBezTo>
                  <a:cubicBezTo>
                    <a:pt x="364" y="6651"/>
                    <a:pt x="910" y="9118"/>
                    <a:pt x="910" y="9118"/>
                  </a:cubicBezTo>
                  <a:cubicBezTo>
                    <a:pt x="961" y="9119"/>
                    <a:pt x="1013" y="9120"/>
                    <a:pt x="1065" y="9120"/>
                  </a:cubicBezTo>
                  <a:cubicBezTo>
                    <a:pt x="1411" y="9120"/>
                    <a:pt x="1757" y="9086"/>
                    <a:pt x="2104" y="9027"/>
                  </a:cubicBezTo>
                  <a:cubicBezTo>
                    <a:pt x="2740" y="8902"/>
                    <a:pt x="3377" y="8504"/>
                    <a:pt x="3377" y="8504"/>
                  </a:cubicBezTo>
                  <a:cubicBezTo>
                    <a:pt x="3377" y="8504"/>
                    <a:pt x="2308" y="5833"/>
                    <a:pt x="1945" y="4525"/>
                  </a:cubicBezTo>
                  <a:cubicBezTo>
                    <a:pt x="1626" y="3377"/>
                    <a:pt x="1546" y="717"/>
                    <a:pt x="1535" y="126"/>
                  </a:cubicBezTo>
                  <a:lnTo>
                    <a:pt x="15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9"/>
            <p:cNvSpPr/>
            <p:nvPr/>
          </p:nvSpPr>
          <p:spPr>
            <a:xfrm>
              <a:off x="2190425" y="1903600"/>
              <a:ext cx="42375" cy="220575"/>
            </a:xfrm>
            <a:custGeom>
              <a:avLst/>
              <a:gdLst/>
              <a:ahLst/>
              <a:cxnLst/>
              <a:rect l="l" t="t" r="r" b="b"/>
              <a:pathLst>
                <a:path w="1695" h="8823" extrusionOk="0">
                  <a:moveTo>
                    <a:pt x="227" y="0"/>
                  </a:moveTo>
                  <a:lnTo>
                    <a:pt x="46" y="58"/>
                  </a:lnTo>
                  <a:cubicBezTo>
                    <a:pt x="0" y="1251"/>
                    <a:pt x="12" y="4991"/>
                    <a:pt x="1523" y="8822"/>
                  </a:cubicBezTo>
                  <a:lnTo>
                    <a:pt x="1694" y="8754"/>
                  </a:lnTo>
                  <a:cubicBezTo>
                    <a:pt x="171" y="4889"/>
                    <a:pt x="182" y="1114"/>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9"/>
            <p:cNvSpPr/>
            <p:nvPr/>
          </p:nvSpPr>
          <p:spPr>
            <a:xfrm>
              <a:off x="2176775" y="1907875"/>
              <a:ext cx="32425" cy="221400"/>
            </a:xfrm>
            <a:custGeom>
              <a:avLst/>
              <a:gdLst/>
              <a:ahLst/>
              <a:cxnLst/>
              <a:rect l="l" t="t" r="r" b="b"/>
              <a:pathLst>
                <a:path w="1297" h="8856" extrusionOk="0">
                  <a:moveTo>
                    <a:pt x="171" y="0"/>
                  </a:moveTo>
                  <a:lnTo>
                    <a:pt x="0" y="46"/>
                  </a:lnTo>
                  <a:cubicBezTo>
                    <a:pt x="46" y="1387"/>
                    <a:pt x="273" y="5968"/>
                    <a:pt x="1115" y="8856"/>
                  </a:cubicBezTo>
                  <a:lnTo>
                    <a:pt x="1296" y="8833"/>
                  </a:lnTo>
                  <a:cubicBezTo>
                    <a:pt x="455" y="5945"/>
                    <a:pt x="228" y="1284"/>
                    <a:pt x="1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2163125" y="1900475"/>
              <a:ext cx="87000" cy="230525"/>
            </a:xfrm>
            <a:custGeom>
              <a:avLst/>
              <a:gdLst/>
              <a:ahLst/>
              <a:cxnLst/>
              <a:rect l="l" t="t" r="r" b="b"/>
              <a:pathLst>
                <a:path w="3480" h="9221" extrusionOk="0">
                  <a:moveTo>
                    <a:pt x="1524" y="125"/>
                  </a:moveTo>
                  <a:lnTo>
                    <a:pt x="1524" y="183"/>
                  </a:lnTo>
                  <a:cubicBezTo>
                    <a:pt x="1536" y="716"/>
                    <a:pt x="1615" y="3422"/>
                    <a:pt x="1945" y="4593"/>
                  </a:cubicBezTo>
                  <a:cubicBezTo>
                    <a:pt x="2286" y="5809"/>
                    <a:pt x="3229" y="8209"/>
                    <a:pt x="3355" y="8538"/>
                  </a:cubicBezTo>
                  <a:cubicBezTo>
                    <a:pt x="3218" y="8629"/>
                    <a:pt x="2673" y="8924"/>
                    <a:pt x="2138" y="9027"/>
                  </a:cubicBezTo>
                  <a:cubicBezTo>
                    <a:pt x="1763" y="9106"/>
                    <a:pt x="1377" y="9129"/>
                    <a:pt x="1001" y="9129"/>
                  </a:cubicBezTo>
                  <a:cubicBezTo>
                    <a:pt x="933" y="8811"/>
                    <a:pt x="445" y="6560"/>
                    <a:pt x="274" y="4945"/>
                  </a:cubicBezTo>
                  <a:cubicBezTo>
                    <a:pt x="114" y="3308"/>
                    <a:pt x="172" y="819"/>
                    <a:pt x="183" y="489"/>
                  </a:cubicBezTo>
                  <a:lnTo>
                    <a:pt x="1524" y="125"/>
                  </a:lnTo>
                  <a:close/>
                  <a:moveTo>
                    <a:pt x="1627" y="1"/>
                  </a:moveTo>
                  <a:lnTo>
                    <a:pt x="92" y="421"/>
                  </a:lnTo>
                  <a:lnTo>
                    <a:pt x="92" y="455"/>
                  </a:lnTo>
                  <a:cubicBezTo>
                    <a:pt x="92" y="478"/>
                    <a:pt x="1" y="3207"/>
                    <a:pt x="183" y="4957"/>
                  </a:cubicBezTo>
                  <a:cubicBezTo>
                    <a:pt x="365" y="6696"/>
                    <a:pt x="910" y="9152"/>
                    <a:pt x="910" y="9186"/>
                  </a:cubicBezTo>
                  <a:lnTo>
                    <a:pt x="922" y="9220"/>
                  </a:lnTo>
                  <a:lnTo>
                    <a:pt x="1138" y="9220"/>
                  </a:lnTo>
                  <a:cubicBezTo>
                    <a:pt x="1479" y="9220"/>
                    <a:pt x="1820" y="9186"/>
                    <a:pt x="2150" y="9129"/>
                  </a:cubicBezTo>
                  <a:cubicBezTo>
                    <a:pt x="2797" y="9004"/>
                    <a:pt x="3423" y="8618"/>
                    <a:pt x="3446" y="8606"/>
                  </a:cubicBezTo>
                  <a:lnTo>
                    <a:pt x="3479" y="8583"/>
                  </a:lnTo>
                  <a:lnTo>
                    <a:pt x="3469" y="8550"/>
                  </a:lnTo>
                  <a:cubicBezTo>
                    <a:pt x="3457" y="8515"/>
                    <a:pt x="2400" y="5855"/>
                    <a:pt x="2036" y="4571"/>
                  </a:cubicBezTo>
                  <a:cubicBezTo>
                    <a:pt x="1718" y="3411"/>
                    <a:pt x="1638" y="705"/>
                    <a:pt x="1627" y="183"/>
                  </a:cubicBezTo>
                  <a:lnTo>
                    <a:pt x="162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9"/>
            <p:cNvSpPr/>
            <p:nvPr/>
          </p:nvSpPr>
          <p:spPr>
            <a:xfrm>
              <a:off x="2113400" y="2199475"/>
              <a:ext cx="158325" cy="368750"/>
            </a:xfrm>
            <a:custGeom>
              <a:avLst/>
              <a:gdLst/>
              <a:ahLst/>
              <a:cxnLst/>
              <a:rect l="l" t="t" r="r" b="b"/>
              <a:pathLst>
                <a:path w="6333" h="14750" extrusionOk="0">
                  <a:moveTo>
                    <a:pt x="2979" y="0"/>
                  </a:moveTo>
                  <a:lnTo>
                    <a:pt x="1" y="887"/>
                  </a:lnTo>
                  <a:cubicBezTo>
                    <a:pt x="1" y="887"/>
                    <a:pt x="1580" y="5536"/>
                    <a:pt x="1694" y="5844"/>
                  </a:cubicBezTo>
                  <a:cubicBezTo>
                    <a:pt x="1820" y="6139"/>
                    <a:pt x="1785" y="6810"/>
                    <a:pt x="1967" y="7537"/>
                  </a:cubicBezTo>
                  <a:cubicBezTo>
                    <a:pt x="2149" y="8265"/>
                    <a:pt x="3639" y="11766"/>
                    <a:pt x="3672" y="12062"/>
                  </a:cubicBezTo>
                  <a:cubicBezTo>
                    <a:pt x="3707" y="12369"/>
                    <a:pt x="3763" y="12824"/>
                    <a:pt x="3945" y="13165"/>
                  </a:cubicBezTo>
                  <a:cubicBezTo>
                    <a:pt x="4127" y="13494"/>
                    <a:pt x="4036" y="13676"/>
                    <a:pt x="4730" y="14279"/>
                  </a:cubicBezTo>
                  <a:cubicBezTo>
                    <a:pt x="5081" y="14585"/>
                    <a:pt x="5491" y="14749"/>
                    <a:pt x="5803" y="14749"/>
                  </a:cubicBezTo>
                  <a:cubicBezTo>
                    <a:pt x="6118" y="14749"/>
                    <a:pt x="6333" y="14582"/>
                    <a:pt x="6287" y="14222"/>
                  </a:cubicBezTo>
                  <a:cubicBezTo>
                    <a:pt x="6173" y="13370"/>
                    <a:pt x="4832" y="12460"/>
                    <a:pt x="4832" y="12460"/>
                  </a:cubicBezTo>
                  <a:cubicBezTo>
                    <a:pt x="4832" y="12460"/>
                    <a:pt x="4503" y="8810"/>
                    <a:pt x="4343" y="7810"/>
                  </a:cubicBezTo>
                  <a:cubicBezTo>
                    <a:pt x="4195" y="6810"/>
                    <a:pt x="3922" y="6321"/>
                    <a:pt x="3798" y="5991"/>
                  </a:cubicBezTo>
                  <a:cubicBezTo>
                    <a:pt x="3684" y="5650"/>
                    <a:pt x="2979" y="0"/>
                    <a:pt x="29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9"/>
            <p:cNvSpPr/>
            <p:nvPr/>
          </p:nvSpPr>
          <p:spPr>
            <a:xfrm>
              <a:off x="2112275" y="2198325"/>
              <a:ext cx="160325" cy="371225"/>
            </a:xfrm>
            <a:custGeom>
              <a:avLst/>
              <a:gdLst/>
              <a:ahLst/>
              <a:cxnLst/>
              <a:rect l="l" t="t" r="r" b="b"/>
              <a:pathLst>
                <a:path w="6413" h="14849" extrusionOk="0">
                  <a:moveTo>
                    <a:pt x="2979" y="114"/>
                  </a:moveTo>
                  <a:cubicBezTo>
                    <a:pt x="3058" y="739"/>
                    <a:pt x="3684" y="5731"/>
                    <a:pt x="3797" y="6049"/>
                  </a:cubicBezTo>
                  <a:cubicBezTo>
                    <a:pt x="3831" y="6117"/>
                    <a:pt x="3854" y="6196"/>
                    <a:pt x="3888" y="6276"/>
                  </a:cubicBezTo>
                  <a:cubicBezTo>
                    <a:pt x="4036" y="6617"/>
                    <a:pt x="4229" y="7072"/>
                    <a:pt x="4343" y="7868"/>
                  </a:cubicBezTo>
                  <a:cubicBezTo>
                    <a:pt x="4490" y="8856"/>
                    <a:pt x="4820" y="12472"/>
                    <a:pt x="4831" y="12517"/>
                  </a:cubicBezTo>
                  <a:cubicBezTo>
                    <a:pt x="4831" y="12529"/>
                    <a:pt x="4843" y="12540"/>
                    <a:pt x="4854" y="12552"/>
                  </a:cubicBezTo>
                  <a:cubicBezTo>
                    <a:pt x="4866" y="12552"/>
                    <a:pt x="6173" y="13461"/>
                    <a:pt x="6287" y="14280"/>
                  </a:cubicBezTo>
                  <a:cubicBezTo>
                    <a:pt x="6309" y="14472"/>
                    <a:pt x="6253" y="14609"/>
                    <a:pt x="6116" y="14689"/>
                  </a:cubicBezTo>
                  <a:cubicBezTo>
                    <a:pt x="6042" y="14729"/>
                    <a:pt x="5950" y="14748"/>
                    <a:pt x="5847" y="14748"/>
                  </a:cubicBezTo>
                  <a:cubicBezTo>
                    <a:pt x="5542" y="14748"/>
                    <a:pt x="5141" y="14580"/>
                    <a:pt x="4809" y="14291"/>
                  </a:cubicBezTo>
                  <a:cubicBezTo>
                    <a:pt x="4298" y="13848"/>
                    <a:pt x="4217" y="13643"/>
                    <a:pt x="4138" y="13427"/>
                  </a:cubicBezTo>
                  <a:cubicBezTo>
                    <a:pt x="4116" y="13347"/>
                    <a:pt x="4081" y="13267"/>
                    <a:pt x="4036" y="13188"/>
                  </a:cubicBezTo>
                  <a:cubicBezTo>
                    <a:pt x="3854" y="12858"/>
                    <a:pt x="3797" y="12415"/>
                    <a:pt x="3763" y="12108"/>
                  </a:cubicBezTo>
                  <a:cubicBezTo>
                    <a:pt x="3752" y="11960"/>
                    <a:pt x="3411" y="11107"/>
                    <a:pt x="3024" y="10130"/>
                  </a:cubicBezTo>
                  <a:cubicBezTo>
                    <a:pt x="2615" y="9106"/>
                    <a:pt x="2160" y="7959"/>
                    <a:pt x="2057" y="7572"/>
                  </a:cubicBezTo>
                  <a:cubicBezTo>
                    <a:pt x="1967" y="7197"/>
                    <a:pt x="1933" y="6833"/>
                    <a:pt x="1898" y="6537"/>
                  </a:cubicBezTo>
                  <a:cubicBezTo>
                    <a:pt x="1876" y="6242"/>
                    <a:pt x="1853" y="6014"/>
                    <a:pt x="1785" y="5867"/>
                  </a:cubicBezTo>
                  <a:cubicBezTo>
                    <a:pt x="1671" y="5582"/>
                    <a:pt x="273" y="1456"/>
                    <a:pt x="102" y="967"/>
                  </a:cubicBezTo>
                  <a:lnTo>
                    <a:pt x="2979" y="114"/>
                  </a:lnTo>
                  <a:close/>
                  <a:moveTo>
                    <a:pt x="3012" y="1"/>
                  </a:moveTo>
                  <a:lnTo>
                    <a:pt x="34" y="888"/>
                  </a:lnTo>
                  <a:cubicBezTo>
                    <a:pt x="23" y="888"/>
                    <a:pt x="11" y="898"/>
                    <a:pt x="0" y="910"/>
                  </a:cubicBezTo>
                  <a:lnTo>
                    <a:pt x="0" y="944"/>
                  </a:lnTo>
                  <a:cubicBezTo>
                    <a:pt x="68" y="1138"/>
                    <a:pt x="1580" y="5605"/>
                    <a:pt x="1694" y="5901"/>
                  </a:cubicBezTo>
                  <a:cubicBezTo>
                    <a:pt x="1751" y="6049"/>
                    <a:pt x="1774" y="6276"/>
                    <a:pt x="1807" y="6549"/>
                  </a:cubicBezTo>
                  <a:cubicBezTo>
                    <a:pt x="1830" y="6845"/>
                    <a:pt x="1876" y="7219"/>
                    <a:pt x="1967" y="7595"/>
                  </a:cubicBezTo>
                  <a:cubicBezTo>
                    <a:pt x="2069" y="7981"/>
                    <a:pt x="2501" y="9096"/>
                    <a:pt x="2933" y="10164"/>
                  </a:cubicBezTo>
                  <a:cubicBezTo>
                    <a:pt x="3285" y="11062"/>
                    <a:pt x="3649" y="11983"/>
                    <a:pt x="3672" y="12120"/>
                  </a:cubicBezTo>
                  <a:cubicBezTo>
                    <a:pt x="3695" y="12438"/>
                    <a:pt x="3763" y="12893"/>
                    <a:pt x="3945" y="13234"/>
                  </a:cubicBezTo>
                  <a:cubicBezTo>
                    <a:pt x="3990" y="13313"/>
                    <a:pt x="4025" y="13381"/>
                    <a:pt x="4047" y="13461"/>
                  </a:cubicBezTo>
                  <a:cubicBezTo>
                    <a:pt x="4127" y="13677"/>
                    <a:pt x="4217" y="13904"/>
                    <a:pt x="4752" y="14371"/>
                  </a:cubicBezTo>
                  <a:cubicBezTo>
                    <a:pt x="5093" y="14666"/>
                    <a:pt x="5513" y="14848"/>
                    <a:pt x="5844" y="14848"/>
                  </a:cubicBezTo>
                  <a:cubicBezTo>
                    <a:pt x="5968" y="14848"/>
                    <a:pt x="6071" y="14825"/>
                    <a:pt x="6162" y="14768"/>
                  </a:cubicBezTo>
                  <a:cubicBezTo>
                    <a:pt x="6332" y="14677"/>
                    <a:pt x="6412" y="14495"/>
                    <a:pt x="6377" y="14268"/>
                  </a:cubicBezTo>
                  <a:cubicBezTo>
                    <a:pt x="6264" y="13449"/>
                    <a:pt x="5093" y="12597"/>
                    <a:pt x="4922" y="12483"/>
                  </a:cubicBezTo>
                  <a:cubicBezTo>
                    <a:pt x="4900" y="12176"/>
                    <a:pt x="4581" y="8800"/>
                    <a:pt x="4445" y="7845"/>
                  </a:cubicBezTo>
                  <a:cubicBezTo>
                    <a:pt x="4320" y="7049"/>
                    <a:pt x="4116" y="6560"/>
                    <a:pt x="3979" y="6242"/>
                  </a:cubicBezTo>
                  <a:cubicBezTo>
                    <a:pt x="3945" y="6163"/>
                    <a:pt x="3911" y="6082"/>
                    <a:pt x="3888" y="6014"/>
                  </a:cubicBezTo>
                  <a:cubicBezTo>
                    <a:pt x="3775" y="5696"/>
                    <a:pt x="3081" y="103"/>
                    <a:pt x="3070" y="46"/>
                  </a:cubicBezTo>
                  <a:cubicBezTo>
                    <a:pt x="3070" y="34"/>
                    <a:pt x="3058" y="24"/>
                    <a:pt x="3047" y="12"/>
                  </a:cubicBezTo>
                  <a:cubicBezTo>
                    <a:pt x="3035" y="1"/>
                    <a:pt x="3024" y="1"/>
                    <a:pt x="30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2113400" y="2199475"/>
              <a:ext cx="77325" cy="35850"/>
            </a:xfrm>
            <a:custGeom>
              <a:avLst/>
              <a:gdLst/>
              <a:ahLst/>
              <a:cxnLst/>
              <a:rect l="l" t="t" r="r" b="b"/>
              <a:pathLst>
                <a:path w="3093" h="1434" extrusionOk="0">
                  <a:moveTo>
                    <a:pt x="2979" y="0"/>
                  </a:moveTo>
                  <a:lnTo>
                    <a:pt x="1" y="887"/>
                  </a:lnTo>
                  <a:lnTo>
                    <a:pt x="194" y="1433"/>
                  </a:lnTo>
                  <a:cubicBezTo>
                    <a:pt x="230" y="1433"/>
                    <a:pt x="266" y="1433"/>
                    <a:pt x="302" y="1433"/>
                  </a:cubicBezTo>
                  <a:cubicBezTo>
                    <a:pt x="1244" y="1433"/>
                    <a:pt x="2184" y="1297"/>
                    <a:pt x="3093" y="1023"/>
                  </a:cubicBezTo>
                  <a:cubicBezTo>
                    <a:pt x="3025" y="511"/>
                    <a:pt x="2979" y="0"/>
                    <a:pt x="29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9"/>
            <p:cNvSpPr/>
            <p:nvPr/>
          </p:nvSpPr>
          <p:spPr>
            <a:xfrm>
              <a:off x="2112275" y="2198325"/>
              <a:ext cx="79600" cy="38400"/>
            </a:xfrm>
            <a:custGeom>
              <a:avLst/>
              <a:gdLst/>
              <a:ahLst/>
              <a:cxnLst/>
              <a:rect l="l" t="t" r="r" b="b"/>
              <a:pathLst>
                <a:path w="3184" h="1536" extrusionOk="0">
                  <a:moveTo>
                    <a:pt x="2979" y="114"/>
                  </a:moveTo>
                  <a:cubicBezTo>
                    <a:pt x="2990" y="262"/>
                    <a:pt x="3035" y="637"/>
                    <a:pt x="3081" y="1035"/>
                  </a:cubicBezTo>
                  <a:cubicBezTo>
                    <a:pt x="2205" y="1298"/>
                    <a:pt x="1298" y="1434"/>
                    <a:pt x="379" y="1434"/>
                  </a:cubicBezTo>
                  <a:cubicBezTo>
                    <a:pt x="344" y="1434"/>
                    <a:pt x="308" y="1434"/>
                    <a:pt x="273" y="1433"/>
                  </a:cubicBezTo>
                  <a:lnTo>
                    <a:pt x="114" y="967"/>
                  </a:lnTo>
                  <a:lnTo>
                    <a:pt x="2979" y="114"/>
                  </a:lnTo>
                  <a:close/>
                  <a:moveTo>
                    <a:pt x="3012" y="1"/>
                  </a:moveTo>
                  <a:lnTo>
                    <a:pt x="34" y="888"/>
                  </a:lnTo>
                  <a:cubicBezTo>
                    <a:pt x="23" y="888"/>
                    <a:pt x="11" y="898"/>
                    <a:pt x="0" y="910"/>
                  </a:cubicBezTo>
                  <a:lnTo>
                    <a:pt x="0" y="944"/>
                  </a:lnTo>
                  <a:lnTo>
                    <a:pt x="193" y="1501"/>
                  </a:lnTo>
                  <a:cubicBezTo>
                    <a:pt x="205" y="1512"/>
                    <a:pt x="216" y="1535"/>
                    <a:pt x="239" y="1535"/>
                  </a:cubicBezTo>
                  <a:lnTo>
                    <a:pt x="329" y="1535"/>
                  </a:lnTo>
                  <a:cubicBezTo>
                    <a:pt x="1284" y="1535"/>
                    <a:pt x="2228" y="1388"/>
                    <a:pt x="3149" y="1115"/>
                  </a:cubicBezTo>
                  <a:cubicBezTo>
                    <a:pt x="3172" y="1103"/>
                    <a:pt x="3183" y="1080"/>
                    <a:pt x="3183" y="1058"/>
                  </a:cubicBezTo>
                  <a:cubicBezTo>
                    <a:pt x="3115" y="557"/>
                    <a:pt x="3070" y="57"/>
                    <a:pt x="3070" y="46"/>
                  </a:cubicBezTo>
                  <a:cubicBezTo>
                    <a:pt x="3070" y="34"/>
                    <a:pt x="3058" y="24"/>
                    <a:pt x="3047" y="12"/>
                  </a:cubicBezTo>
                  <a:cubicBezTo>
                    <a:pt x="3035" y="1"/>
                    <a:pt x="3024" y="1"/>
                    <a:pt x="30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9"/>
            <p:cNvSpPr/>
            <p:nvPr/>
          </p:nvSpPr>
          <p:spPr>
            <a:xfrm>
              <a:off x="2206900" y="2511675"/>
              <a:ext cx="64975" cy="56425"/>
            </a:xfrm>
            <a:custGeom>
              <a:avLst/>
              <a:gdLst/>
              <a:ahLst/>
              <a:cxnLst/>
              <a:rect l="l" t="t" r="r" b="b"/>
              <a:pathLst>
                <a:path w="2599" h="2257" extrusionOk="0">
                  <a:moveTo>
                    <a:pt x="869" y="1"/>
                  </a:moveTo>
                  <a:cubicBezTo>
                    <a:pt x="807" y="1"/>
                    <a:pt x="744" y="25"/>
                    <a:pt x="694" y="97"/>
                  </a:cubicBezTo>
                  <a:cubicBezTo>
                    <a:pt x="569" y="290"/>
                    <a:pt x="467" y="506"/>
                    <a:pt x="387" y="733"/>
                  </a:cubicBezTo>
                  <a:cubicBezTo>
                    <a:pt x="387" y="733"/>
                    <a:pt x="205" y="381"/>
                    <a:pt x="0" y="28"/>
                  </a:cubicBezTo>
                  <a:lnTo>
                    <a:pt x="0" y="28"/>
                  </a:lnTo>
                  <a:cubicBezTo>
                    <a:pt x="46" y="256"/>
                    <a:pt x="114" y="472"/>
                    <a:pt x="217" y="665"/>
                  </a:cubicBezTo>
                  <a:cubicBezTo>
                    <a:pt x="399" y="1006"/>
                    <a:pt x="296" y="1188"/>
                    <a:pt x="1001" y="1791"/>
                  </a:cubicBezTo>
                  <a:cubicBezTo>
                    <a:pt x="1345" y="2095"/>
                    <a:pt x="1753" y="2257"/>
                    <a:pt x="2064" y="2257"/>
                  </a:cubicBezTo>
                  <a:cubicBezTo>
                    <a:pt x="2382" y="2257"/>
                    <a:pt x="2599" y="2089"/>
                    <a:pt x="2547" y="1734"/>
                  </a:cubicBezTo>
                  <a:cubicBezTo>
                    <a:pt x="2456" y="1074"/>
                    <a:pt x="1649" y="404"/>
                    <a:pt x="1286" y="109"/>
                  </a:cubicBezTo>
                  <a:lnTo>
                    <a:pt x="1115" y="97"/>
                  </a:lnTo>
                  <a:cubicBezTo>
                    <a:pt x="1115" y="97"/>
                    <a:pt x="993" y="1"/>
                    <a:pt x="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9"/>
            <p:cNvSpPr/>
            <p:nvPr/>
          </p:nvSpPr>
          <p:spPr>
            <a:xfrm>
              <a:off x="2205750" y="2510375"/>
              <a:ext cx="66850" cy="58875"/>
            </a:xfrm>
            <a:custGeom>
              <a:avLst/>
              <a:gdLst/>
              <a:ahLst/>
              <a:cxnLst/>
              <a:rect l="l" t="t" r="r" b="b"/>
              <a:pathLst>
                <a:path w="2674" h="2355" extrusionOk="0">
                  <a:moveTo>
                    <a:pt x="925" y="100"/>
                  </a:moveTo>
                  <a:cubicBezTo>
                    <a:pt x="1037" y="100"/>
                    <a:pt x="1138" y="183"/>
                    <a:pt x="1138" y="183"/>
                  </a:cubicBezTo>
                  <a:cubicBezTo>
                    <a:pt x="1138" y="183"/>
                    <a:pt x="1150" y="194"/>
                    <a:pt x="1161" y="194"/>
                  </a:cubicBezTo>
                  <a:lnTo>
                    <a:pt x="1309" y="206"/>
                  </a:lnTo>
                  <a:cubicBezTo>
                    <a:pt x="1741" y="547"/>
                    <a:pt x="2457" y="1195"/>
                    <a:pt x="2548" y="1786"/>
                  </a:cubicBezTo>
                  <a:cubicBezTo>
                    <a:pt x="2570" y="1990"/>
                    <a:pt x="2514" y="2127"/>
                    <a:pt x="2377" y="2207"/>
                  </a:cubicBezTo>
                  <a:cubicBezTo>
                    <a:pt x="2306" y="2243"/>
                    <a:pt x="2218" y="2260"/>
                    <a:pt x="2120" y="2260"/>
                  </a:cubicBezTo>
                  <a:cubicBezTo>
                    <a:pt x="1814" y="2260"/>
                    <a:pt x="1406" y="2093"/>
                    <a:pt x="1070" y="1809"/>
                  </a:cubicBezTo>
                  <a:cubicBezTo>
                    <a:pt x="569" y="1366"/>
                    <a:pt x="490" y="1161"/>
                    <a:pt x="410" y="945"/>
                  </a:cubicBezTo>
                  <a:cubicBezTo>
                    <a:pt x="377" y="865"/>
                    <a:pt x="354" y="785"/>
                    <a:pt x="297" y="694"/>
                  </a:cubicBezTo>
                  <a:cubicBezTo>
                    <a:pt x="263" y="615"/>
                    <a:pt x="217" y="524"/>
                    <a:pt x="183" y="433"/>
                  </a:cubicBezTo>
                  <a:lnTo>
                    <a:pt x="183" y="433"/>
                  </a:lnTo>
                  <a:cubicBezTo>
                    <a:pt x="308" y="638"/>
                    <a:pt x="399" y="797"/>
                    <a:pt x="399" y="808"/>
                  </a:cubicBezTo>
                  <a:cubicBezTo>
                    <a:pt x="399" y="820"/>
                    <a:pt x="422" y="831"/>
                    <a:pt x="445" y="831"/>
                  </a:cubicBezTo>
                  <a:cubicBezTo>
                    <a:pt x="456" y="831"/>
                    <a:pt x="478" y="820"/>
                    <a:pt x="478" y="797"/>
                  </a:cubicBezTo>
                  <a:cubicBezTo>
                    <a:pt x="559" y="581"/>
                    <a:pt x="660" y="365"/>
                    <a:pt x="786" y="171"/>
                  </a:cubicBezTo>
                  <a:cubicBezTo>
                    <a:pt x="809" y="126"/>
                    <a:pt x="842" y="103"/>
                    <a:pt x="888" y="103"/>
                  </a:cubicBezTo>
                  <a:cubicBezTo>
                    <a:pt x="900" y="101"/>
                    <a:pt x="913" y="100"/>
                    <a:pt x="925" y="100"/>
                  </a:cubicBezTo>
                  <a:close/>
                  <a:moveTo>
                    <a:pt x="905" y="0"/>
                  </a:moveTo>
                  <a:cubicBezTo>
                    <a:pt x="895" y="0"/>
                    <a:pt x="886" y="1"/>
                    <a:pt x="877" y="1"/>
                  </a:cubicBezTo>
                  <a:cubicBezTo>
                    <a:pt x="809" y="12"/>
                    <a:pt x="751" y="47"/>
                    <a:pt x="695" y="115"/>
                  </a:cubicBezTo>
                  <a:cubicBezTo>
                    <a:pt x="592" y="297"/>
                    <a:pt x="501" y="479"/>
                    <a:pt x="433" y="661"/>
                  </a:cubicBezTo>
                  <a:cubicBezTo>
                    <a:pt x="354" y="535"/>
                    <a:pt x="228" y="297"/>
                    <a:pt x="92" y="58"/>
                  </a:cubicBezTo>
                  <a:cubicBezTo>
                    <a:pt x="84" y="41"/>
                    <a:pt x="70" y="31"/>
                    <a:pt x="53" y="31"/>
                  </a:cubicBezTo>
                  <a:cubicBezTo>
                    <a:pt x="48" y="31"/>
                    <a:pt x="42" y="32"/>
                    <a:pt x="36" y="35"/>
                  </a:cubicBezTo>
                  <a:cubicBezTo>
                    <a:pt x="13" y="47"/>
                    <a:pt x="1" y="70"/>
                    <a:pt x="1" y="92"/>
                  </a:cubicBezTo>
                  <a:cubicBezTo>
                    <a:pt x="36" y="320"/>
                    <a:pt x="115" y="535"/>
                    <a:pt x="217" y="740"/>
                  </a:cubicBezTo>
                  <a:cubicBezTo>
                    <a:pt x="263" y="831"/>
                    <a:pt x="286" y="899"/>
                    <a:pt x="319" y="979"/>
                  </a:cubicBezTo>
                  <a:cubicBezTo>
                    <a:pt x="399" y="1195"/>
                    <a:pt x="478" y="1422"/>
                    <a:pt x="1013" y="1877"/>
                  </a:cubicBezTo>
                  <a:cubicBezTo>
                    <a:pt x="1354" y="2184"/>
                    <a:pt x="1774" y="2354"/>
                    <a:pt x="2105" y="2354"/>
                  </a:cubicBezTo>
                  <a:cubicBezTo>
                    <a:pt x="2229" y="2354"/>
                    <a:pt x="2332" y="2331"/>
                    <a:pt x="2423" y="2286"/>
                  </a:cubicBezTo>
                  <a:cubicBezTo>
                    <a:pt x="2593" y="2195"/>
                    <a:pt x="2673" y="2013"/>
                    <a:pt x="2638" y="1775"/>
                  </a:cubicBezTo>
                  <a:cubicBezTo>
                    <a:pt x="2559" y="1172"/>
                    <a:pt x="1900" y="547"/>
                    <a:pt x="1354" y="126"/>
                  </a:cubicBezTo>
                  <a:cubicBezTo>
                    <a:pt x="1354" y="115"/>
                    <a:pt x="1342" y="115"/>
                    <a:pt x="1332" y="115"/>
                  </a:cubicBezTo>
                  <a:lnTo>
                    <a:pt x="1183" y="92"/>
                  </a:lnTo>
                  <a:cubicBezTo>
                    <a:pt x="1152" y="71"/>
                    <a:pt x="1031" y="0"/>
                    <a:pt x="90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9"/>
            <p:cNvSpPr/>
            <p:nvPr/>
          </p:nvSpPr>
          <p:spPr>
            <a:xfrm>
              <a:off x="2011650" y="2214825"/>
              <a:ext cx="86700" cy="355200"/>
            </a:xfrm>
            <a:custGeom>
              <a:avLst/>
              <a:gdLst/>
              <a:ahLst/>
              <a:cxnLst/>
              <a:rect l="l" t="t" r="r" b="b"/>
              <a:pathLst>
                <a:path w="3468" h="14208" extrusionOk="0">
                  <a:moveTo>
                    <a:pt x="274" y="0"/>
                  </a:moveTo>
                  <a:cubicBezTo>
                    <a:pt x="342" y="1307"/>
                    <a:pt x="888" y="4308"/>
                    <a:pt x="944" y="4525"/>
                  </a:cubicBezTo>
                  <a:cubicBezTo>
                    <a:pt x="1001" y="4740"/>
                    <a:pt x="944" y="5889"/>
                    <a:pt x="1001" y="6889"/>
                  </a:cubicBezTo>
                  <a:cubicBezTo>
                    <a:pt x="1069" y="7890"/>
                    <a:pt x="1853" y="11925"/>
                    <a:pt x="1797" y="12324"/>
                  </a:cubicBezTo>
                  <a:cubicBezTo>
                    <a:pt x="1740" y="12721"/>
                    <a:pt x="433" y="13426"/>
                    <a:pt x="216" y="13699"/>
                  </a:cubicBezTo>
                  <a:cubicBezTo>
                    <a:pt x="1" y="13961"/>
                    <a:pt x="69" y="14176"/>
                    <a:pt x="433" y="14176"/>
                  </a:cubicBezTo>
                  <a:cubicBezTo>
                    <a:pt x="584" y="14176"/>
                    <a:pt x="798" y="14208"/>
                    <a:pt x="1047" y="14208"/>
                  </a:cubicBezTo>
                  <a:cubicBezTo>
                    <a:pt x="1396" y="14208"/>
                    <a:pt x="1812" y="14146"/>
                    <a:pt x="2217" y="13847"/>
                  </a:cubicBezTo>
                  <a:cubicBezTo>
                    <a:pt x="2235" y="13834"/>
                    <a:pt x="2260" y="13829"/>
                    <a:pt x="2290" y="13829"/>
                  </a:cubicBezTo>
                  <a:cubicBezTo>
                    <a:pt x="2389" y="13829"/>
                    <a:pt x="2541" y="13883"/>
                    <a:pt x="2663" y="13883"/>
                  </a:cubicBezTo>
                  <a:cubicBezTo>
                    <a:pt x="2695" y="13883"/>
                    <a:pt x="2725" y="13879"/>
                    <a:pt x="2752" y="13870"/>
                  </a:cubicBezTo>
                  <a:cubicBezTo>
                    <a:pt x="2899" y="13801"/>
                    <a:pt x="3070" y="13779"/>
                    <a:pt x="3104" y="13688"/>
                  </a:cubicBezTo>
                  <a:cubicBezTo>
                    <a:pt x="3138" y="13597"/>
                    <a:pt x="2922" y="11687"/>
                    <a:pt x="2957" y="11198"/>
                  </a:cubicBezTo>
                  <a:cubicBezTo>
                    <a:pt x="2979" y="10720"/>
                    <a:pt x="3070" y="7014"/>
                    <a:pt x="3070" y="7014"/>
                  </a:cubicBezTo>
                  <a:cubicBezTo>
                    <a:pt x="3070" y="7014"/>
                    <a:pt x="3104" y="6741"/>
                    <a:pt x="3286" y="5775"/>
                  </a:cubicBezTo>
                  <a:cubicBezTo>
                    <a:pt x="3468" y="4798"/>
                    <a:pt x="3138" y="216"/>
                    <a:pt x="3138" y="216"/>
                  </a:cubicBezTo>
                  <a:lnTo>
                    <a:pt x="2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2011925" y="2213375"/>
              <a:ext cx="87575" cy="357875"/>
            </a:xfrm>
            <a:custGeom>
              <a:avLst/>
              <a:gdLst/>
              <a:ahLst/>
              <a:cxnLst/>
              <a:rect l="l" t="t" r="r" b="b"/>
              <a:pathLst>
                <a:path w="3503" h="14315" extrusionOk="0">
                  <a:moveTo>
                    <a:pt x="319" y="104"/>
                  </a:moveTo>
                  <a:lnTo>
                    <a:pt x="3082" y="319"/>
                  </a:lnTo>
                  <a:cubicBezTo>
                    <a:pt x="3105" y="774"/>
                    <a:pt x="3400" y="4912"/>
                    <a:pt x="3229" y="5822"/>
                  </a:cubicBezTo>
                  <a:cubicBezTo>
                    <a:pt x="3047" y="6788"/>
                    <a:pt x="3014" y="7049"/>
                    <a:pt x="3014" y="7072"/>
                  </a:cubicBezTo>
                  <a:cubicBezTo>
                    <a:pt x="3014" y="7107"/>
                    <a:pt x="2923" y="10778"/>
                    <a:pt x="2888" y="11256"/>
                  </a:cubicBezTo>
                  <a:cubicBezTo>
                    <a:pt x="2877" y="11540"/>
                    <a:pt x="2934" y="12291"/>
                    <a:pt x="2991" y="12905"/>
                  </a:cubicBezTo>
                  <a:cubicBezTo>
                    <a:pt x="3025" y="13291"/>
                    <a:pt x="3059" y="13689"/>
                    <a:pt x="3047" y="13734"/>
                  </a:cubicBezTo>
                  <a:cubicBezTo>
                    <a:pt x="3025" y="13779"/>
                    <a:pt x="2946" y="13802"/>
                    <a:pt x="2855" y="13837"/>
                  </a:cubicBezTo>
                  <a:cubicBezTo>
                    <a:pt x="2809" y="13848"/>
                    <a:pt x="2764" y="13859"/>
                    <a:pt x="2718" y="13882"/>
                  </a:cubicBezTo>
                  <a:cubicBezTo>
                    <a:pt x="2701" y="13889"/>
                    <a:pt x="2680" y="13892"/>
                    <a:pt x="2655" y="13892"/>
                  </a:cubicBezTo>
                  <a:cubicBezTo>
                    <a:pt x="2596" y="13892"/>
                    <a:pt x="2521" y="13876"/>
                    <a:pt x="2456" y="13859"/>
                  </a:cubicBezTo>
                  <a:cubicBezTo>
                    <a:pt x="2391" y="13846"/>
                    <a:pt x="2329" y="13833"/>
                    <a:pt x="2278" y="13833"/>
                  </a:cubicBezTo>
                  <a:cubicBezTo>
                    <a:pt x="2240" y="13833"/>
                    <a:pt x="2208" y="13840"/>
                    <a:pt x="2183" y="13859"/>
                  </a:cubicBezTo>
                  <a:cubicBezTo>
                    <a:pt x="1781" y="14155"/>
                    <a:pt x="1361" y="14219"/>
                    <a:pt x="1013" y="14219"/>
                  </a:cubicBezTo>
                  <a:cubicBezTo>
                    <a:pt x="879" y="14219"/>
                    <a:pt x="756" y="14210"/>
                    <a:pt x="649" y="14201"/>
                  </a:cubicBezTo>
                  <a:cubicBezTo>
                    <a:pt x="558" y="14189"/>
                    <a:pt x="490" y="14189"/>
                    <a:pt x="422" y="14189"/>
                  </a:cubicBezTo>
                  <a:cubicBezTo>
                    <a:pt x="274" y="14189"/>
                    <a:pt x="172" y="14155"/>
                    <a:pt x="149" y="14087"/>
                  </a:cubicBezTo>
                  <a:cubicBezTo>
                    <a:pt x="114" y="14019"/>
                    <a:pt x="149" y="13905"/>
                    <a:pt x="240" y="13779"/>
                  </a:cubicBezTo>
                  <a:cubicBezTo>
                    <a:pt x="319" y="13689"/>
                    <a:pt x="558" y="13529"/>
                    <a:pt x="797" y="13347"/>
                  </a:cubicBezTo>
                  <a:cubicBezTo>
                    <a:pt x="1263" y="13029"/>
                    <a:pt x="1797" y="12665"/>
                    <a:pt x="1831" y="12393"/>
                  </a:cubicBezTo>
                  <a:cubicBezTo>
                    <a:pt x="1865" y="12177"/>
                    <a:pt x="1672" y="10995"/>
                    <a:pt x="1456" y="9732"/>
                  </a:cubicBezTo>
                  <a:cubicBezTo>
                    <a:pt x="1263" y="8595"/>
                    <a:pt x="1069" y="7425"/>
                    <a:pt x="1047" y="6947"/>
                  </a:cubicBezTo>
                  <a:cubicBezTo>
                    <a:pt x="1013" y="6447"/>
                    <a:pt x="1013" y="5902"/>
                    <a:pt x="1013" y="5458"/>
                  </a:cubicBezTo>
                  <a:cubicBezTo>
                    <a:pt x="1013" y="5003"/>
                    <a:pt x="1013" y="4674"/>
                    <a:pt x="978" y="4571"/>
                  </a:cubicBezTo>
                  <a:cubicBezTo>
                    <a:pt x="922" y="4366"/>
                    <a:pt x="387" y="1456"/>
                    <a:pt x="319" y="104"/>
                  </a:cubicBezTo>
                  <a:close/>
                  <a:moveTo>
                    <a:pt x="274" y="1"/>
                  </a:moveTo>
                  <a:cubicBezTo>
                    <a:pt x="251" y="1"/>
                    <a:pt x="240" y="13"/>
                    <a:pt x="228" y="24"/>
                  </a:cubicBezTo>
                  <a:cubicBezTo>
                    <a:pt x="228" y="35"/>
                    <a:pt x="217" y="46"/>
                    <a:pt x="217" y="58"/>
                  </a:cubicBezTo>
                  <a:cubicBezTo>
                    <a:pt x="285" y="1377"/>
                    <a:pt x="831" y="4389"/>
                    <a:pt x="887" y="4594"/>
                  </a:cubicBezTo>
                  <a:cubicBezTo>
                    <a:pt x="922" y="4697"/>
                    <a:pt x="922" y="5048"/>
                    <a:pt x="922" y="5458"/>
                  </a:cubicBezTo>
                  <a:cubicBezTo>
                    <a:pt x="922" y="5902"/>
                    <a:pt x="910" y="6447"/>
                    <a:pt x="945" y="6947"/>
                  </a:cubicBezTo>
                  <a:cubicBezTo>
                    <a:pt x="978" y="7436"/>
                    <a:pt x="1172" y="8607"/>
                    <a:pt x="1365" y="9744"/>
                  </a:cubicBezTo>
                  <a:cubicBezTo>
                    <a:pt x="1559" y="10949"/>
                    <a:pt x="1763" y="12177"/>
                    <a:pt x="1741" y="12382"/>
                  </a:cubicBezTo>
                  <a:cubicBezTo>
                    <a:pt x="1706" y="12609"/>
                    <a:pt x="1149" y="12995"/>
                    <a:pt x="751" y="13268"/>
                  </a:cubicBezTo>
                  <a:cubicBezTo>
                    <a:pt x="478" y="13461"/>
                    <a:pt x="251" y="13620"/>
                    <a:pt x="172" y="13723"/>
                  </a:cubicBezTo>
                  <a:cubicBezTo>
                    <a:pt x="46" y="13882"/>
                    <a:pt x="1" y="14019"/>
                    <a:pt x="58" y="14132"/>
                  </a:cubicBezTo>
                  <a:cubicBezTo>
                    <a:pt x="92" y="14201"/>
                    <a:pt x="183" y="14280"/>
                    <a:pt x="422" y="14280"/>
                  </a:cubicBezTo>
                  <a:cubicBezTo>
                    <a:pt x="478" y="14280"/>
                    <a:pt x="558" y="14291"/>
                    <a:pt x="649" y="14302"/>
                  </a:cubicBezTo>
                  <a:cubicBezTo>
                    <a:pt x="751" y="14302"/>
                    <a:pt x="887" y="14314"/>
                    <a:pt x="1024" y="14314"/>
                  </a:cubicBezTo>
                  <a:cubicBezTo>
                    <a:pt x="1388" y="14314"/>
                    <a:pt x="1820" y="14257"/>
                    <a:pt x="2241" y="13939"/>
                  </a:cubicBezTo>
                  <a:cubicBezTo>
                    <a:pt x="2247" y="13936"/>
                    <a:pt x="2258" y="13934"/>
                    <a:pt x="2274" y="13934"/>
                  </a:cubicBezTo>
                  <a:cubicBezTo>
                    <a:pt x="2315" y="13934"/>
                    <a:pt x="2384" y="13945"/>
                    <a:pt x="2434" y="13961"/>
                  </a:cubicBezTo>
                  <a:cubicBezTo>
                    <a:pt x="2506" y="13976"/>
                    <a:pt x="2578" y="13990"/>
                    <a:pt x="2644" y="13990"/>
                  </a:cubicBezTo>
                  <a:cubicBezTo>
                    <a:pt x="2682" y="13990"/>
                    <a:pt x="2719" y="13985"/>
                    <a:pt x="2752" y="13973"/>
                  </a:cubicBezTo>
                  <a:cubicBezTo>
                    <a:pt x="2797" y="13950"/>
                    <a:pt x="2843" y="13939"/>
                    <a:pt x="2877" y="13928"/>
                  </a:cubicBezTo>
                  <a:cubicBezTo>
                    <a:pt x="3002" y="13893"/>
                    <a:pt x="3105" y="13859"/>
                    <a:pt x="3138" y="13769"/>
                  </a:cubicBezTo>
                  <a:cubicBezTo>
                    <a:pt x="3150" y="13723"/>
                    <a:pt x="3138" y="13507"/>
                    <a:pt x="3082" y="12893"/>
                  </a:cubicBezTo>
                  <a:cubicBezTo>
                    <a:pt x="3037" y="12291"/>
                    <a:pt x="2968" y="11540"/>
                    <a:pt x="2991" y="11267"/>
                  </a:cubicBezTo>
                  <a:cubicBezTo>
                    <a:pt x="3014" y="10778"/>
                    <a:pt x="3105" y="7107"/>
                    <a:pt x="3105" y="7072"/>
                  </a:cubicBezTo>
                  <a:cubicBezTo>
                    <a:pt x="3105" y="7072"/>
                    <a:pt x="3138" y="6799"/>
                    <a:pt x="3320" y="5833"/>
                  </a:cubicBezTo>
                  <a:cubicBezTo>
                    <a:pt x="3502" y="4867"/>
                    <a:pt x="3184" y="456"/>
                    <a:pt x="3173" y="263"/>
                  </a:cubicBezTo>
                  <a:cubicBezTo>
                    <a:pt x="3173" y="240"/>
                    <a:pt x="3150" y="217"/>
                    <a:pt x="3127" y="217"/>
                  </a:cubicBezTo>
                  <a:lnTo>
                    <a:pt x="27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9"/>
            <p:cNvSpPr/>
            <p:nvPr/>
          </p:nvSpPr>
          <p:spPr>
            <a:xfrm>
              <a:off x="2018475" y="2214825"/>
              <a:ext cx="72775" cy="26950"/>
            </a:xfrm>
            <a:custGeom>
              <a:avLst/>
              <a:gdLst/>
              <a:ahLst/>
              <a:cxnLst/>
              <a:rect l="l" t="t" r="r" b="b"/>
              <a:pathLst>
                <a:path w="2911" h="1078" extrusionOk="0">
                  <a:moveTo>
                    <a:pt x="1" y="0"/>
                  </a:moveTo>
                  <a:lnTo>
                    <a:pt x="1" y="0"/>
                  </a:lnTo>
                  <a:cubicBezTo>
                    <a:pt x="12" y="228"/>
                    <a:pt x="46" y="511"/>
                    <a:pt x="80" y="819"/>
                  </a:cubicBezTo>
                  <a:cubicBezTo>
                    <a:pt x="730" y="1011"/>
                    <a:pt x="1281" y="1077"/>
                    <a:pt x="1731" y="1077"/>
                  </a:cubicBezTo>
                  <a:cubicBezTo>
                    <a:pt x="2265" y="1077"/>
                    <a:pt x="2658" y="984"/>
                    <a:pt x="2911" y="898"/>
                  </a:cubicBezTo>
                  <a:cubicBezTo>
                    <a:pt x="2876" y="478"/>
                    <a:pt x="2865" y="216"/>
                    <a:pt x="2865" y="216"/>
                  </a:cubicBez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9"/>
            <p:cNvSpPr/>
            <p:nvPr/>
          </p:nvSpPr>
          <p:spPr>
            <a:xfrm>
              <a:off x="2017350" y="2213675"/>
              <a:ext cx="75050" cy="29300"/>
            </a:xfrm>
            <a:custGeom>
              <a:avLst/>
              <a:gdLst/>
              <a:ahLst/>
              <a:cxnLst/>
              <a:rect l="l" t="t" r="r" b="b"/>
              <a:pathLst>
                <a:path w="3002" h="1172" extrusionOk="0">
                  <a:moveTo>
                    <a:pt x="102" y="103"/>
                  </a:moveTo>
                  <a:lnTo>
                    <a:pt x="2865" y="307"/>
                  </a:lnTo>
                  <a:cubicBezTo>
                    <a:pt x="2865" y="387"/>
                    <a:pt x="2876" y="603"/>
                    <a:pt x="2899" y="910"/>
                  </a:cubicBezTo>
                  <a:cubicBezTo>
                    <a:pt x="2660" y="990"/>
                    <a:pt x="2281" y="1076"/>
                    <a:pt x="1768" y="1076"/>
                  </a:cubicBezTo>
                  <a:cubicBezTo>
                    <a:pt x="1332" y="1076"/>
                    <a:pt x="798" y="1013"/>
                    <a:pt x="170" y="830"/>
                  </a:cubicBezTo>
                  <a:cubicBezTo>
                    <a:pt x="137" y="535"/>
                    <a:pt x="114" y="296"/>
                    <a:pt x="102" y="103"/>
                  </a:cubicBezTo>
                  <a:close/>
                  <a:moveTo>
                    <a:pt x="57" y="1"/>
                  </a:moveTo>
                  <a:cubicBezTo>
                    <a:pt x="34" y="1"/>
                    <a:pt x="23" y="1"/>
                    <a:pt x="11" y="12"/>
                  </a:cubicBezTo>
                  <a:cubicBezTo>
                    <a:pt x="11" y="23"/>
                    <a:pt x="0" y="34"/>
                    <a:pt x="0" y="46"/>
                  </a:cubicBezTo>
                  <a:cubicBezTo>
                    <a:pt x="11" y="262"/>
                    <a:pt x="34" y="535"/>
                    <a:pt x="68" y="876"/>
                  </a:cubicBezTo>
                  <a:cubicBezTo>
                    <a:pt x="79" y="898"/>
                    <a:pt x="91" y="910"/>
                    <a:pt x="102" y="910"/>
                  </a:cubicBezTo>
                  <a:cubicBezTo>
                    <a:pt x="761" y="1103"/>
                    <a:pt x="1319" y="1171"/>
                    <a:pt x="1774" y="1171"/>
                  </a:cubicBezTo>
                  <a:cubicBezTo>
                    <a:pt x="2319" y="1171"/>
                    <a:pt x="2729" y="1069"/>
                    <a:pt x="2967" y="989"/>
                  </a:cubicBezTo>
                  <a:cubicBezTo>
                    <a:pt x="2990" y="978"/>
                    <a:pt x="3001" y="967"/>
                    <a:pt x="3001" y="944"/>
                  </a:cubicBezTo>
                  <a:cubicBezTo>
                    <a:pt x="2967" y="524"/>
                    <a:pt x="2956" y="251"/>
                    <a:pt x="2956" y="251"/>
                  </a:cubicBezTo>
                  <a:cubicBezTo>
                    <a:pt x="2956" y="228"/>
                    <a:pt x="2933" y="205"/>
                    <a:pt x="2910" y="205"/>
                  </a:cubicBezTo>
                  <a:lnTo>
                    <a:pt x="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2011650" y="2525750"/>
              <a:ext cx="77900" cy="44475"/>
            </a:xfrm>
            <a:custGeom>
              <a:avLst/>
              <a:gdLst/>
              <a:ahLst/>
              <a:cxnLst/>
              <a:rect l="l" t="t" r="r" b="b"/>
              <a:pathLst>
                <a:path w="3116" h="1779" extrusionOk="0">
                  <a:moveTo>
                    <a:pt x="1752" y="0"/>
                  </a:moveTo>
                  <a:cubicBezTo>
                    <a:pt x="1512" y="410"/>
                    <a:pt x="410" y="1012"/>
                    <a:pt x="216" y="1262"/>
                  </a:cubicBezTo>
                  <a:cubicBezTo>
                    <a:pt x="1" y="1535"/>
                    <a:pt x="69" y="1751"/>
                    <a:pt x="433" y="1751"/>
                  </a:cubicBezTo>
                  <a:cubicBezTo>
                    <a:pt x="578" y="1751"/>
                    <a:pt x="782" y="1778"/>
                    <a:pt x="1018" y="1778"/>
                  </a:cubicBezTo>
                  <a:cubicBezTo>
                    <a:pt x="1373" y="1778"/>
                    <a:pt x="1801" y="1717"/>
                    <a:pt x="2217" y="1410"/>
                  </a:cubicBezTo>
                  <a:cubicBezTo>
                    <a:pt x="2235" y="1397"/>
                    <a:pt x="2260" y="1392"/>
                    <a:pt x="2290" y="1392"/>
                  </a:cubicBezTo>
                  <a:cubicBezTo>
                    <a:pt x="2389" y="1392"/>
                    <a:pt x="2541" y="1446"/>
                    <a:pt x="2663" y="1446"/>
                  </a:cubicBezTo>
                  <a:cubicBezTo>
                    <a:pt x="2695" y="1446"/>
                    <a:pt x="2725" y="1442"/>
                    <a:pt x="2752" y="1433"/>
                  </a:cubicBezTo>
                  <a:cubicBezTo>
                    <a:pt x="2899" y="1375"/>
                    <a:pt x="3070" y="1353"/>
                    <a:pt x="3104" y="1262"/>
                  </a:cubicBezTo>
                  <a:cubicBezTo>
                    <a:pt x="3116" y="1216"/>
                    <a:pt x="3081" y="830"/>
                    <a:pt x="3048" y="352"/>
                  </a:cubicBezTo>
                  <a:lnTo>
                    <a:pt x="2229" y="625"/>
                  </a:lnTo>
                  <a:cubicBezTo>
                    <a:pt x="2229" y="625"/>
                    <a:pt x="2161" y="273"/>
                    <a:pt x="1979" y="102"/>
                  </a:cubicBezTo>
                  <a:cubicBezTo>
                    <a:pt x="1922" y="34"/>
                    <a:pt x="1831" y="0"/>
                    <a:pt x="1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9"/>
            <p:cNvSpPr/>
            <p:nvPr/>
          </p:nvSpPr>
          <p:spPr>
            <a:xfrm>
              <a:off x="2011925" y="2524600"/>
              <a:ext cx="78775" cy="46650"/>
            </a:xfrm>
            <a:custGeom>
              <a:avLst/>
              <a:gdLst/>
              <a:ahLst/>
              <a:cxnLst/>
              <a:rect l="l" t="t" r="r" b="b"/>
              <a:pathLst>
                <a:path w="3151" h="1866" extrusionOk="0">
                  <a:moveTo>
                    <a:pt x="1763" y="103"/>
                  </a:moveTo>
                  <a:cubicBezTo>
                    <a:pt x="1831" y="103"/>
                    <a:pt x="1888" y="137"/>
                    <a:pt x="1933" y="183"/>
                  </a:cubicBezTo>
                  <a:cubicBezTo>
                    <a:pt x="2104" y="342"/>
                    <a:pt x="2173" y="671"/>
                    <a:pt x="2173" y="683"/>
                  </a:cubicBezTo>
                  <a:cubicBezTo>
                    <a:pt x="2183" y="694"/>
                    <a:pt x="2183" y="706"/>
                    <a:pt x="2195" y="717"/>
                  </a:cubicBezTo>
                  <a:lnTo>
                    <a:pt x="2241" y="717"/>
                  </a:lnTo>
                  <a:lnTo>
                    <a:pt x="2991" y="466"/>
                  </a:lnTo>
                  <a:cubicBezTo>
                    <a:pt x="3025" y="853"/>
                    <a:pt x="3047" y="1240"/>
                    <a:pt x="3047" y="1285"/>
                  </a:cubicBezTo>
                  <a:cubicBezTo>
                    <a:pt x="3037" y="1330"/>
                    <a:pt x="2946" y="1365"/>
                    <a:pt x="2855" y="1388"/>
                  </a:cubicBezTo>
                  <a:cubicBezTo>
                    <a:pt x="2809" y="1399"/>
                    <a:pt x="2764" y="1421"/>
                    <a:pt x="2718" y="1433"/>
                  </a:cubicBezTo>
                  <a:cubicBezTo>
                    <a:pt x="2701" y="1440"/>
                    <a:pt x="2677" y="1443"/>
                    <a:pt x="2651" y="1443"/>
                  </a:cubicBezTo>
                  <a:cubicBezTo>
                    <a:pt x="2593" y="1443"/>
                    <a:pt x="2519" y="1430"/>
                    <a:pt x="2456" y="1421"/>
                  </a:cubicBezTo>
                  <a:cubicBezTo>
                    <a:pt x="2391" y="1408"/>
                    <a:pt x="2329" y="1395"/>
                    <a:pt x="2278" y="1395"/>
                  </a:cubicBezTo>
                  <a:cubicBezTo>
                    <a:pt x="2240" y="1395"/>
                    <a:pt x="2208" y="1402"/>
                    <a:pt x="2183" y="1421"/>
                  </a:cubicBezTo>
                  <a:cubicBezTo>
                    <a:pt x="1791" y="1710"/>
                    <a:pt x="1382" y="1772"/>
                    <a:pt x="1039" y="1772"/>
                  </a:cubicBezTo>
                  <a:cubicBezTo>
                    <a:pt x="895" y="1772"/>
                    <a:pt x="763" y="1761"/>
                    <a:pt x="649" y="1752"/>
                  </a:cubicBezTo>
                  <a:cubicBezTo>
                    <a:pt x="558" y="1752"/>
                    <a:pt x="490" y="1740"/>
                    <a:pt x="422" y="1740"/>
                  </a:cubicBezTo>
                  <a:cubicBezTo>
                    <a:pt x="274" y="1740"/>
                    <a:pt x="172" y="1706"/>
                    <a:pt x="149" y="1638"/>
                  </a:cubicBezTo>
                  <a:cubicBezTo>
                    <a:pt x="114" y="1570"/>
                    <a:pt x="149" y="1456"/>
                    <a:pt x="240" y="1342"/>
                  </a:cubicBezTo>
                  <a:cubicBezTo>
                    <a:pt x="319" y="1240"/>
                    <a:pt x="558" y="1069"/>
                    <a:pt x="808" y="898"/>
                  </a:cubicBezTo>
                  <a:cubicBezTo>
                    <a:pt x="1183" y="637"/>
                    <a:pt x="1604" y="342"/>
                    <a:pt x="1763" y="103"/>
                  </a:cubicBezTo>
                  <a:close/>
                  <a:moveTo>
                    <a:pt x="1741" y="1"/>
                  </a:moveTo>
                  <a:cubicBezTo>
                    <a:pt x="1718" y="1"/>
                    <a:pt x="1706" y="12"/>
                    <a:pt x="1695" y="24"/>
                  </a:cubicBezTo>
                  <a:cubicBezTo>
                    <a:pt x="1559" y="251"/>
                    <a:pt x="1115" y="569"/>
                    <a:pt x="751" y="819"/>
                  </a:cubicBezTo>
                  <a:cubicBezTo>
                    <a:pt x="490" y="1001"/>
                    <a:pt x="251" y="1171"/>
                    <a:pt x="172" y="1274"/>
                  </a:cubicBezTo>
                  <a:cubicBezTo>
                    <a:pt x="46" y="1433"/>
                    <a:pt x="1" y="1581"/>
                    <a:pt x="58" y="1683"/>
                  </a:cubicBezTo>
                  <a:cubicBezTo>
                    <a:pt x="92" y="1752"/>
                    <a:pt x="183" y="1842"/>
                    <a:pt x="422" y="1842"/>
                  </a:cubicBezTo>
                  <a:cubicBezTo>
                    <a:pt x="478" y="1842"/>
                    <a:pt x="558" y="1842"/>
                    <a:pt x="649" y="1853"/>
                  </a:cubicBezTo>
                  <a:cubicBezTo>
                    <a:pt x="751" y="1865"/>
                    <a:pt x="887" y="1865"/>
                    <a:pt x="1024" y="1865"/>
                  </a:cubicBezTo>
                  <a:cubicBezTo>
                    <a:pt x="1388" y="1865"/>
                    <a:pt x="1820" y="1808"/>
                    <a:pt x="2241" y="1501"/>
                  </a:cubicBezTo>
                  <a:cubicBezTo>
                    <a:pt x="2248" y="1494"/>
                    <a:pt x="2263" y="1492"/>
                    <a:pt x="2282" y="1492"/>
                  </a:cubicBezTo>
                  <a:cubicBezTo>
                    <a:pt x="2324" y="1492"/>
                    <a:pt x="2387" y="1505"/>
                    <a:pt x="2434" y="1512"/>
                  </a:cubicBezTo>
                  <a:cubicBezTo>
                    <a:pt x="2506" y="1527"/>
                    <a:pt x="2578" y="1541"/>
                    <a:pt x="2644" y="1541"/>
                  </a:cubicBezTo>
                  <a:cubicBezTo>
                    <a:pt x="2682" y="1541"/>
                    <a:pt x="2719" y="1536"/>
                    <a:pt x="2752" y="1524"/>
                  </a:cubicBezTo>
                  <a:cubicBezTo>
                    <a:pt x="2797" y="1512"/>
                    <a:pt x="2843" y="1490"/>
                    <a:pt x="2877" y="1479"/>
                  </a:cubicBezTo>
                  <a:cubicBezTo>
                    <a:pt x="3002" y="1444"/>
                    <a:pt x="3105" y="1410"/>
                    <a:pt x="3138" y="1320"/>
                  </a:cubicBezTo>
                  <a:cubicBezTo>
                    <a:pt x="3150" y="1274"/>
                    <a:pt x="3138" y="1092"/>
                    <a:pt x="3082" y="444"/>
                  </a:cubicBezTo>
                  <a:lnTo>
                    <a:pt x="3082" y="398"/>
                  </a:lnTo>
                  <a:cubicBezTo>
                    <a:pt x="3082" y="387"/>
                    <a:pt x="3070" y="365"/>
                    <a:pt x="3059" y="365"/>
                  </a:cubicBezTo>
                  <a:cubicBezTo>
                    <a:pt x="3047" y="353"/>
                    <a:pt x="3025" y="353"/>
                    <a:pt x="3014" y="353"/>
                  </a:cubicBezTo>
                  <a:lnTo>
                    <a:pt x="2263" y="603"/>
                  </a:lnTo>
                  <a:cubicBezTo>
                    <a:pt x="2229" y="501"/>
                    <a:pt x="2150" y="251"/>
                    <a:pt x="2002" y="103"/>
                  </a:cubicBezTo>
                  <a:cubicBezTo>
                    <a:pt x="1933" y="46"/>
                    <a:pt x="1842" y="1"/>
                    <a:pt x="17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9"/>
            <p:cNvSpPr/>
            <p:nvPr/>
          </p:nvSpPr>
          <p:spPr>
            <a:xfrm>
              <a:off x="1978125" y="2040025"/>
              <a:ext cx="237050" cy="190850"/>
            </a:xfrm>
            <a:custGeom>
              <a:avLst/>
              <a:gdLst/>
              <a:ahLst/>
              <a:cxnLst/>
              <a:rect l="l" t="t" r="r" b="b"/>
              <a:pathLst>
                <a:path w="9482" h="7634" extrusionOk="0">
                  <a:moveTo>
                    <a:pt x="7787" y="0"/>
                  </a:moveTo>
                  <a:lnTo>
                    <a:pt x="1956" y="227"/>
                  </a:lnTo>
                  <a:lnTo>
                    <a:pt x="0" y="6446"/>
                  </a:lnTo>
                  <a:cubicBezTo>
                    <a:pt x="511" y="6980"/>
                    <a:pt x="1171" y="7333"/>
                    <a:pt x="1887" y="7481"/>
                  </a:cubicBezTo>
                  <a:cubicBezTo>
                    <a:pt x="2511" y="7603"/>
                    <a:pt x="3230" y="7633"/>
                    <a:pt x="3783" y="7633"/>
                  </a:cubicBezTo>
                  <a:cubicBezTo>
                    <a:pt x="4309" y="7633"/>
                    <a:pt x="4684" y="7606"/>
                    <a:pt x="4684" y="7606"/>
                  </a:cubicBezTo>
                  <a:lnTo>
                    <a:pt x="4809" y="6844"/>
                  </a:lnTo>
                  <a:lnTo>
                    <a:pt x="5082" y="7515"/>
                  </a:lnTo>
                  <a:cubicBezTo>
                    <a:pt x="6935" y="7412"/>
                    <a:pt x="9482" y="6901"/>
                    <a:pt x="9482" y="6901"/>
                  </a:cubicBez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1976700" y="2038875"/>
              <a:ext cx="239625" cy="193300"/>
            </a:xfrm>
            <a:custGeom>
              <a:avLst/>
              <a:gdLst/>
              <a:ahLst/>
              <a:cxnLst/>
              <a:rect l="l" t="t" r="r" b="b"/>
              <a:pathLst>
                <a:path w="9585" h="7732" extrusionOk="0">
                  <a:moveTo>
                    <a:pt x="7799" y="103"/>
                  </a:moveTo>
                  <a:lnTo>
                    <a:pt x="9481" y="6913"/>
                  </a:lnTo>
                  <a:cubicBezTo>
                    <a:pt x="9118" y="6981"/>
                    <a:pt x="6856" y="7413"/>
                    <a:pt x="5173" y="7504"/>
                  </a:cubicBezTo>
                  <a:lnTo>
                    <a:pt x="4911" y="6867"/>
                  </a:lnTo>
                  <a:cubicBezTo>
                    <a:pt x="4900" y="6856"/>
                    <a:pt x="4878" y="6844"/>
                    <a:pt x="4855" y="6844"/>
                  </a:cubicBezTo>
                  <a:cubicBezTo>
                    <a:pt x="4832" y="6844"/>
                    <a:pt x="4820" y="6856"/>
                    <a:pt x="4820" y="6879"/>
                  </a:cubicBezTo>
                  <a:lnTo>
                    <a:pt x="4707" y="7607"/>
                  </a:lnTo>
                  <a:cubicBezTo>
                    <a:pt x="4595" y="7611"/>
                    <a:pt x="4254" y="7630"/>
                    <a:pt x="3814" y="7630"/>
                  </a:cubicBezTo>
                  <a:cubicBezTo>
                    <a:pt x="3264" y="7630"/>
                    <a:pt x="2561" y="7601"/>
                    <a:pt x="1955" y="7481"/>
                  </a:cubicBezTo>
                  <a:cubicBezTo>
                    <a:pt x="1251" y="7345"/>
                    <a:pt x="614" y="6993"/>
                    <a:pt x="114" y="6481"/>
                  </a:cubicBezTo>
                  <a:lnTo>
                    <a:pt x="2046" y="319"/>
                  </a:lnTo>
                  <a:lnTo>
                    <a:pt x="7799" y="103"/>
                  </a:lnTo>
                  <a:close/>
                  <a:moveTo>
                    <a:pt x="7844" y="1"/>
                  </a:moveTo>
                  <a:lnTo>
                    <a:pt x="2013" y="217"/>
                  </a:lnTo>
                  <a:cubicBezTo>
                    <a:pt x="1990" y="217"/>
                    <a:pt x="1967" y="240"/>
                    <a:pt x="1967" y="251"/>
                  </a:cubicBezTo>
                  <a:lnTo>
                    <a:pt x="12" y="6481"/>
                  </a:lnTo>
                  <a:cubicBezTo>
                    <a:pt x="0" y="6492"/>
                    <a:pt x="12" y="6515"/>
                    <a:pt x="23" y="6526"/>
                  </a:cubicBezTo>
                  <a:cubicBezTo>
                    <a:pt x="535" y="7061"/>
                    <a:pt x="1205" y="7425"/>
                    <a:pt x="1944" y="7572"/>
                  </a:cubicBezTo>
                  <a:cubicBezTo>
                    <a:pt x="2547" y="7698"/>
                    <a:pt x="3251" y="7731"/>
                    <a:pt x="3797" y="7731"/>
                  </a:cubicBezTo>
                  <a:cubicBezTo>
                    <a:pt x="4343" y="7731"/>
                    <a:pt x="4741" y="7698"/>
                    <a:pt x="4752" y="7698"/>
                  </a:cubicBezTo>
                  <a:cubicBezTo>
                    <a:pt x="4764" y="7698"/>
                    <a:pt x="4787" y="7675"/>
                    <a:pt x="4787" y="7652"/>
                  </a:cubicBezTo>
                  <a:lnTo>
                    <a:pt x="4888" y="7072"/>
                  </a:lnTo>
                  <a:lnTo>
                    <a:pt x="5093" y="7572"/>
                  </a:lnTo>
                  <a:cubicBezTo>
                    <a:pt x="5105" y="7595"/>
                    <a:pt x="5116" y="7607"/>
                    <a:pt x="5139" y="7607"/>
                  </a:cubicBezTo>
                  <a:cubicBezTo>
                    <a:pt x="6980" y="7504"/>
                    <a:pt x="9527" y="7004"/>
                    <a:pt x="9550" y="6993"/>
                  </a:cubicBezTo>
                  <a:cubicBezTo>
                    <a:pt x="9561" y="6993"/>
                    <a:pt x="9572" y="6981"/>
                    <a:pt x="9584" y="6970"/>
                  </a:cubicBezTo>
                  <a:lnTo>
                    <a:pt x="9584" y="6935"/>
                  </a:lnTo>
                  <a:lnTo>
                    <a:pt x="7890" y="35"/>
                  </a:lnTo>
                  <a:cubicBezTo>
                    <a:pt x="7879" y="12"/>
                    <a:pt x="7867" y="1"/>
                    <a:pt x="78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1978125" y="2185525"/>
              <a:ext cx="118825" cy="45200"/>
            </a:xfrm>
            <a:custGeom>
              <a:avLst/>
              <a:gdLst/>
              <a:ahLst/>
              <a:cxnLst/>
              <a:rect l="l" t="t" r="r" b="b"/>
              <a:pathLst>
                <a:path w="4753" h="1808" extrusionOk="0">
                  <a:moveTo>
                    <a:pt x="182" y="1"/>
                  </a:moveTo>
                  <a:lnTo>
                    <a:pt x="0" y="615"/>
                  </a:lnTo>
                  <a:cubicBezTo>
                    <a:pt x="511" y="1149"/>
                    <a:pt x="1171" y="1513"/>
                    <a:pt x="1887" y="1661"/>
                  </a:cubicBezTo>
                  <a:cubicBezTo>
                    <a:pt x="2481" y="1777"/>
                    <a:pt x="3161" y="1807"/>
                    <a:pt x="3702" y="1807"/>
                  </a:cubicBezTo>
                  <a:cubicBezTo>
                    <a:pt x="4270" y="1807"/>
                    <a:pt x="4684" y="1774"/>
                    <a:pt x="4684" y="1774"/>
                  </a:cubicBezTo>
                  <a:lnTo>
                    <a:pt x="4752" y="1342"/>
                  </a:lnTo>
                  <a:lnTo>
                    <a:pt x="4752" y="1342"/>
                  </a:lnTo>
                  <a:cubicBezTo>
                    <a:pt x="4568" y="1351"/>
                    <a:pt x="4383" y="1356"/>
                    <a:pt x="4198" y="1356"/>
                  </a:cubicBezTo>
                  <a:cubicBezTo>
                    <a:pt x="3459" y="1356"/>
                    <a:pt x="2715" y="1283"/>
                    <a:pt x="1978" y="1138"/>
                  </a:cubicBezTo>
                  <a:cubicBezTo>
                    <a:pt x="1262" y="1001"/>
                    <a:pt x="614" y="592"/>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1976700" y="2184400"/>
              <a:ext cx="121650" cy="47500"/>
            </a:xfrm>
            <a:custGeom>
              <a:avLst/>
              <a:gdLst/>
              <a:ahLst/>
              <a:cxnLst/>
              <a:rect l="l" t="t" r="r" b="b"/>
              <a:pathLst>
                <a:path w="4866" h="1900" extrusionOk="0">
                  <a:moveTo>
                    <a:pt x="262" y="149"/>
                  </a:moveTo>
                  <a:cubicBezTo>
                    <a:pt x="705" y="717"/>
                    <a:pt x="1331" y="1092"/>
                    <a:pt x="2035" y="1228"/>
                  </a:cubicBezTo>
                  <a:cubicBezTo>
                    <a:pt x="2786" y="1380"/>
                    <a:pt x="3545" y="1453"/>
                    <a:pt x="4306" y="1453"/>
                  </a:cubicBezTo>
                  <a:cubicBezTo>
                    <a:pt x="4454" y="1453"/>
                    <a:pt x="4603" y="1450"/>
                    <a:pt x="4752" y="1445"/>
                  </a:cubicBezTo>
                  <a:lnTo>
                    <a:pt x="4752" y="1445"/>
                  </a:lnTo>
                  <a:lnTo>
                    <a:pt x="4707" y="1774"/>
                  </a:lnTo>
                  <a:cubicBezTo>
                    <a:pt x="4593" y="1784"/>
                    <a:pt x="4243" y="1806"/>
                    <a:pt x="3793" y="1806"/>
                  </a:cubicBezTo>
                  <a:cubicBezTo>
                    <a:pt x="3247" y="1806"/>
                    <a:pt x="2553" y="1774"/>
                    <a:pt x="1955" y="1649"/>
                  </a:cubicBezTo>
                  <a:cubicBezTo>
                    <a:pt x="1251" y="1513"/>
                    <a:pt x="614" y="1172"/>
                    <a:pt x="114" y="649"/>
                  </a:cubicBezTo>
                  <a:lnTo>
                    <a:pt x="262" y="149"/>
                  </a:lnTo>
                  <a:close/>
                  <a:moveTo>
                    <a:pt x="227" y="0"/>
                  </a:moveTo>
                  <a:cubicBezTo>
                    <a:pt x="205" y="0"/>
                    <a:pt x="194" y="12"/>
                    <a:pt x="194" y="35"/>
                  </a:cubicBezTo>
                  <a:lnTo>
                    <a:pt x="12" y="649"/>
                  </a:lnTo>
                  <a:cubicBezTo>
                    <a:pt x="0" y="671"/>
                    <a:pt x="12" y="682"/>
                    <a:pt x="23" y="694"/>
                  </a:cubicBezTo>
                  <a:cubicBezTo>
                    <a:pt x="546" y="1240"/>
                    <a:pt x="1205" y="1604"/>
                    <a:pt x="1944" y="1751"/>
                  </a:cubicBezTo>
                  <a:cubicBezTo>
                    <a:pt x="2547" y="1865"/>
                    <a:pt x="3251" y="1899"/>
                    <a:pt x="3797" y="1899"/>
                  </a:cubicBezTo>
                  <a:cubicBezTo>
                    <a:pt x="4343" y="1899"/>
                    <a:pt x="4741" y="1877"/>
                    <a:pt x="4752" y="1877"/>
                  </a:cubicBezTo>
                  <a:cubicBezTo>
                    <a:pt x="4775" y="1865"/>
                    <a:pt x="4787" y="1854"/>
                    <a:pt x="4787" y="1831"/>
                  </a:cubicBezTo>
                  <a:lnTo>
                    <a:pt x="4866" y="1399"/>
                  </a:lnTo>
                  <a:cubicBezTo>
                    <a:pt x="4866" y="1376"/>
                    <a:pt x="4855" y="1365"/>
                    <a:pt x="4855" y="1354"/>
                  </a:cubicBezTo>
                  <a:cubicBezTo>
                    <a:pt x="4843" y="1342"/>
                    <a:pt x="4820" y="1342"/>
                    <a:pt x="4809" y="1342"/>
                  </a:cubicBezTo>
                  <a:cubicBezTo>
                    <a:pt x="4625" y="1351"/>
                    <a:pt x="4440" y="1355"/>
                    <a:pt x="4256" y="1355"/>
                  </a:cubicBezTo>
                  <a:cubicBezTo>
                    <a:pt x="3516" y="1355"/>
                    <a:pt x="2774" y="1283"/>
                    <a:pt x="2046" y="1137"/>
                  </a:cubicBezTo>
                  <a:cubicBezTo>
                    <a:pt x="1342" y="1001"/>
                    <a:pt x="705" y="603"/>
                    <a:pt x="273" y="23"/>
                  </a:cubicBezTo>
                  <a:cubicBezTo>
                    <a:pt x="262" y="0"/>
                    <a:pt x="250" y="0"/>
                    <a:pt x="2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2101475" y="2201450"/>
              <a:ext cx="113700" cy="26475"/>
            </a:xfrm>
            <a:custGeom>
              <a:avLst/>
              <a:gdLst/>
              <a:ahLst/>
              <a:cxnLst/>
              <a:rect l="l" t="t" r="r" b="b"/>
              <a:pathLst>
                <a:path w="4548" h="1059" extrusionOk="0">
                  <a:moveTo>
                    <a:pt x="4434" y="0"/>
                  </a:moveTo>
                  <a:cubicBezTo>
                    <a:pt x="4286" y="46"/>
                    <a:pt x="3343" y="182"/>
                    <a:pt x="2388" y="364"/>
                  </a:cubicBezTo>
                  <a:cubicBezTo>
                    <a:pt x="1296" y="581"/>
                    <a:pt x="114" y="694"/>
                    <a:pt x="114" y="694"/>
                  </a:cubicBezTo>
                  <a:lnTo>
                    <a:pt x="0" y="694"/>
                  </a:lnTo>
                  <a:lnTo>
                    <a:pt x="148" y="1058"/>
                  </a:lnTo>
                  <a:cubicBezTo>
                    <a:pt x="2001" y="955"/>
                    <a:pt x="4548" y="444"/>
                    <a:pt x="4548" y="444"/>
                  </a:cubicBezTo>
                  <a:lnTo>
                    <a:pt x="44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2100325" y="2200300"/>
              <a:ext cx="116000" cy="28750"/>
            </a:xfrm>
            <a:custGeom>
              <a:avLst/>
              <a:gdLst/>
              <a:ahLst/>
              <a:cxnLst/>
              <a:rect l="l" t="t" r="r" b="b"/>
              <a:pathLst>
                <a:path w="4640" h="1150" extrusionOk="0">
                  <a:moveTo>
                    <a:pt x="4445" y="104"/>
                  </a:moveTo>
                  <a:lnTo>
                    <a:pt x="4536" y="456"/>
                  </a:lnTo>
                  <a:cubicBezTo>
                    <a:pt x="4173" y="524"/>
                    <a:pt x="1911" y="956"/>
                    <a:pt x="228" y="1047"/>
                  </a:cubicBezTo>
                  <a:lnTo>
                    <a:pt x="114" y="786"/>
                  </a:lnTo>
                  <a:lnTo>
                    <a:pt x="171" y="786"/>
                  </a:lnTo>
                  <a:cubicBezTo>
                    <a:pt x="183" y="786"/>
                    <a:pt x="1353" y="672"/>
                    <a:pt x="2445" y="456"/>
                  </a:cubicBezTo>
                  <a:cubicBezTo>
                    <a:pt x="2911" y="377"/>
                    <a:pt x="3377" y="296"/>
                    <a:pt x="3752" y="228"/>
                  </a:cubicBezTo>
                  <a:cubicBezTo>
                    <a:pt x="4082" y="172"/>
                    <a:pt x="4332" y="126"/>
                    <a:pt x="4445" y="104"/>
                  </a:cubicBezTo>
                  <a:close/>
                  <a:moveTo>
                    <a:pt x="4468" y="1"/>
                  </a:moveTo>
                  <a:cubicBezTo>
                    <a:pt x="4389" y="24"/>
                    <a:pt x="4104" y="69"/>
                    <a:pt x="3730" y="137"/>
                  </a:cubicBezTo>
                  <a:cubicBezTo>
                    <a:pt x="3354" y="195"/>
                    <a:pt x="2899" y="274"/>
                    <a:pt x="2422" y="365"/>
                  </a:cubicBezTo>
                  <a:cubicBezTo>
                    <a:pt x="1342" y="569"/>
                    <a:pt x="171" y="683"/>
                    <a:pt x="160" y="683"/>
                  </a:cubicBezTo>
                  <a:cubicBezTo>
                    <a:pt x="160" y="683"/>
                    <a:pt x="114" y="695"/>
                    <a:pt x="46" y="695"/>
                  </a:cubicBezTo>
                  <a:cubicBezTo>
                    <a:pt x="34" y="695"/>
                    <a:pt x="12" y="706"/>
                    <a:pt x="12" y="718"/>
                  </a:cubicBezTo>
                  <a:cubicBezTo>
                    <a:pt x="1" y="729"/>
                    <a:pt x="1" y="751"/>
                    <a:pt x="1" y="763"/>
                  </a:cubicBezTo>
                  <a:lnTo>
                    <a:pt x="148" y="1115"/>
                  </a:lnTo>
                  <a:cubicBezTo>
                    <a:pt x="160" y="1138"/>
                    <a:pt x="171" y="1150"/>
                    <a:pt x="194" y="1150"/>
                  </a:cubicBezTo>
                  <a:cubicBezTo>
                    <a:pt x="2035" y="1047"/>
                    <a:pt x="4582" y="547"/>
                    <a:pt x="4605" y="536"/>
                  </a:cubicBezTo>
                  <a:cubicBezTo>
                    <a:pt x="4616" y="536"/>
                    <a:pt x="4627" y="524"/>
                    <a:pt x="4639" y="513"/>
                  </a:cubicBezTo>
                  <a:lnTo>
                    <a:pt x="4639" y="478"/>
                  </a:lnTo>
                  <a:lnTo>
                    <a:pt x="4525" y="35"/>
                  </a:lnTo>
                  <a:cubicBezTo>
                    <a:pt x="4525" y="24"/>
                    <a:pt x="4514" y="13"/>
                    <a:pt x="45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2134425" y="2051275"/>
              <a:ext cx="38400" cy="12925"/>
            </a:xfrm>
            <a:custGeom>
              <a:avLst/>
              <a:gdLst/>
              <a:ahLst/>
              <a:cxnLst/>
              <a:rect l="l" t="t" r="r" b="b"/>
              <a:pathLst>
                <a:path w="1536" h="517" extrusionOk="0">
                  <a:moveTo>
                    <a:pt x="58" y="1"/>
                  </a:moveTo>
                  <a:cubicBezTo>
                    <a:pt x="51" y="1"/>
                    <a:pt x="43" y="2"/>
                    <a:pt x="35" y="5"/>
                  </a:cubicBezTo>
                  <a:cubicBezTo>
                    <a:pt x="12" y="5"/>
                    <a:pt x="1" y="28"/>
                    <a:pt x="1" y="62"/>
                  </a:cubicBezTo>
                  <a:lnTo>
                    <a:pt x="103" y="482"/>
                  </a:lnTo>
                  <a:cubicBezTo>
                    <a:pt x="103" y="505"/>
                    <a:pt x="126" y="517"/>
                    <a:pt x="148" y="517"/>
                  </a:cubicBezTo>
                  <a:lnTo>
                    <a:pt x="1490" y="267"/>
                  </a:lnTo>
                  <a:cubicBezTo>
                    <a:pt x="1513" y="267"/>
                    <a:pt x="1535" y="232"/>
                    <a:pt x="1524" y="209"/>
                  </a:cubicBezTo>
                  <a:cubicBezTo>
                    <a:pt x="1524" y="191"/>
                    <a:pt x="1509" y="173"/>
                    <a:pt x="1485" y="173"/>
                  </a:cubicBezTo>
                  <a:cubicBezTo>
                    <a:pt x="1480" y="173"/>
                    <a:pt x="1474" y="174"/>
                    <a:pt x="1467" y="176"/>
                  </a:cubicBezTo>
                  <a:lnTo>
                    <a:pt x="183" y="414"/>
                  </a:lnTo>
                  <a:lnTo>
                    <a:pt x="103" y="39"/>
                  </a:lnTo>
                  <a:cubicBezTo>
                    <a:pt x="95" y="13"/>
                    <a:pt x="80"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9"/>
            <p:cNvSpPr/>
            <p:nvPr/>
          </p:nvSpPr>
          <p:spPr>
            <a:xfrm>
              <a:off x="2064525" y="2052175"/>
              <a:ext cx="67100" cy="14300"/>
            </a:xfrm>
            <a:custGeom>
              <a:avLst/>
              <a:gdLst/>
              <a:ahLst/>
              <a:cxnLst/>
              <a:rect l="l" t="t" r="r" b="b"/>
              <a:pathLst>
                <a:path w="2684" h="572" extrusionOk="0">
                  <a:moveTo>
                    <a:pt x="2565" y="0"/>
                  </a:moveTo>
                  <a:cubicBezTo>
                    <a:pt x="2559" y="0"/>
                    <a:pt x="2553" y="1"/>
                    <a:pt x="2547" y="3"/>
                  </a:cubicBezTo>
                  <a:cubicBezTo>
                    <a:pt x="2524" y="3"/>
                    <a:pt x="2512" y="26"/>
                    <a:pt x="2512" y="60"/>
                  </a:cubicBezTo>
                  <a:lnTo>
                    <a:pt x="2581" y="446"/>
                  </a:lnTo>
                  <a:cubicBezTo>
                    <a:pt x="2387" y="454"/>
                    <a:pt x="1732" y="475"/>
                    <a:pt x="1095" y="475"/>
                  </a:cubicBezTo>
                  <a:cubicBezTo>
                    <a:pt x="722" y="475"/>
                    <a:pt x="356" y="467"/>
                    <a:pt x="91" y="446"/>
                  </a:cubicBezTo>
                  <a:lnTo>
                    <a:pt x="91" y="196"/>
                  </a:lnTo>
                  <a:cubicBezTo>
                    <a:pt x="91" y="173"/>
                    <a:pt x="69" y="151"/>
                    <a:pt x="46" y="151"/>
                  </a:cubicBezTo>
                  <a:cubicBezTo>
                    <a:pt x="23" y="151"/>
                    <a:pt x="0" y="173"/>
                    <a:pt x="0" y="196"/>
                  </a:cubicBezTo>
                  <a:lnTo>
                    <a:pt x="0" y="492"/>
                  </a:lnTo>
                  <a:cubicBezTo>
                    <a:pt x="0" y="515"/>
                    <a:pt x="11" y="537"/>
                    <a:pt x="46" y="537"/>
                  </a:cubicBezTo>
                  <a:cubicBezTo>
                    <a:pt x="296" y="560"/>
                    <a:pt x="682" y="572"/>
                    <a:pt x="1057" y="572"/>
                  </a:cubicBezTo>
                  <a:cubicBezTo>
                    <a:pt x="1830" y="572"/>
                    <a:pt x="2626" y="537"/>
                    <a:pt x="2638" y="537"/>
                  </a:cubicBezTo>
                  <a:cubicBezTo>
                    <a:pt x="2649" y="537"/>
                    <a:pt x="2661" y="526"/>
                    <a:pt x="2671" y="515"/>
                  </a:cubicBezTo>
                  <a:cubicBezTo>
                    <a:pt x="2683" y="504"/>
                    <a:pt x="2683" y="492"/>
                    <a:pt x="2683" y="481"/>
                  </a:cubicBezTo>
                  <a:lnTo>
                    <a:pt x="2603" y="37"/>
                  </a:lnTo>
                  <a:cubicBezTo>
                    <a:pt x="2603" y="19"/>
                    <a:pt x="2588" y="0"/>
                    <a:pt x="25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9"/>
            <p:cNvSpPr/>
            <p:nvPr/>
          </p:nvSpPr>
          <p:spPr>
            <a:xfrm>
              <a:off x="2029275" y="2054225"/>
              <a:ext cx="31000" cy="10550"/>
            </a:xfrm>
            <a:custGeom>
              <a:avLst/>
              <a:gdLst/>
              <a:ahLst/>
              <a:cxnLst/>
              <a:rect l="l" t="t" r="r" b="b"/>
              <a:pathLst>
                <a:path w="1240" h="422" extrusionOk="0">
                  <a:moveTo>
                    <a:pt x="46" y="1"/>
                  </a:moveTo>
                  <a:cubicBezTo>
                    <a:pt x="23" y="1"/>
                    <a:pt x="1" y="12"/>
                    <a:pt x="1" y="46"/>
                  </a:cubicBezTo>
                  <a:lnTo>
                    <a:pt x="1" y="217"/>
                  </a:lnTo>
                  <a:cubicBezTo>
                    <a:pt x="1" y="240"/>
                    <a:pt x="12" y="262"/>
                    <a:pt x="34" y="262"/>
                  </a:cubicBezTo>
                  <a:lnTo>
                    <a:pt x="1183" y="422"/>
                  </a:lnTo>
                  <a:lnTo>
                    <a:pt x="1194" y="422"/>
                  </a:lnTo>
                  <a:cubicBezTo>
                    <a:pt x="1206" y="422"/>
                    <a:pt x="1217" y="410"/>
                    <a:pt x="1217" y="410"/>
                  </a:cubicBezTo>
                  <a:cubicBezTo>
                    <a:pt x="1228" y="399"/>
                    <a:pt x="1239" y="387"/>
                    <a:pt x="1239" y="364"/>
                  </a:cubicBezTo>
                  <a:lnTo>
                    <a:pt x="1239" y="58"/>
                  </a:lnTo>
                  <a:cubicBezTo>
                    <a:pt x="1239" y="35"/>
                    <a:pt x="1217" y="12"/>
                    <a:pt x="1194" y="12"/>
                  </a:cubicBezTo>
                  <a:cubicBezTo>
                    <a:pt x="1160" y="12"/>
                    <a:pt x="1137" y="35"/>
                    <a:pt x="1137" y="58"/>
                  </a:cubicBezTo>
                  <a:lnTo>
                    <a:pt x="1137" y="308"/>
                  </a:lnTo>
                  <a:lnTo>
                    <a:pt x="92" y="172"/>
                  </a:lnTo>
                  <a:lnTo>
                    <a:pt x="92" y="46"/>
                  </a:lnTo>
                  <a:cubicBezTo>
                    <a:pt x="92" y="12"/>
                    <a:pt x="69" y="1"/>
                    <a:pt x="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9"/>
            <p:cNvSpPr/>
            <p:nvPr/>
          </p:nvSpPr>
          <p:spPr>
            <a:xfrm>
              <a:off x="2100600" y="2067875"/>
              <a:ext cx="5725" cy="133900"/>
            </a:xfrm>
            <a:custGeom>
              <a:avLst/>
              <a:gdLst/>
              <a:ahLst/>
              <a:cxnLst/>
              <a:rect l="l" t="t" r="r" b="b"/>
              <a:pathLst>
                <a:path w="229" h="5356" extrusionOk="0">
                  <a:moveTo>
                    <a:pt x="183" y="0"/>
                  </a:moveTo>
                  <a:cubicBezTo>
                    <a:pt x="160" y="0"/>
                    <a:pt x="137" y="23"/>
                    <a:pt x="137" y="46"/>
                  </a:cubicBezTo>
                  <a:lnTo>
                    <a:pt x="1" y="5298"/>
                  </a:lnTo>
                  <a:cubicBezTo>
                    <a:pt x="1" y="5332"/>
                    <a:pt x="23" y="5355"/>
                    <a:pt x="46" y="5355"/>
                  </a:cubicBezTo>
                  <a:cubicBezTo>
                    <a:pt x="81" y="5355"/>
                    <a:pt x="92" y="5332"/>
                    <a:pt x="103" y="5310"/>
                  </a:cubicBezTo>
                  <a:lnTo>
                    <a:pt x="228" y="58"/>
                  </a:lnTo>
                  <a:cubicBezTo>
                    <a:pt x="228" y="23"/>
                    <a:pt x="217" y="0"/>
                    <a:pt x="1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a:off x="2093500" y="2074700"/>
              <a:ext cx="9700" cy="65950"/>
            </a:xfrm>
            <a:custGeom>
              <a:avLst/>
              <a:gdLst/>
              <a:ahLst/>
              <a:cxnLst/>
              <a:rect l="l" t="t" r="r" b="b"/>
              <a:pathLst>
                <a:path w="388" h="2638" extrusionOk="0">
                  <a:moveTo>
                    <a:pt x="46" y="0"/>
                  </a:moveTo>
                  <a:cubicBezTo>
                    <a:pt x="24" y="0"/>
                    <a:pt x="1" y="23"/>
                    <a:pt x="1" y="46"/>
                  </a:cubicBezTo>
                  <a:lnTo>
                    <a:pt x="57" y="2410"/>
                  </a:lnTo>
                  <a:cubicBezTo>
                    <a:pt x="57" y="2422"/>
                    <a:pt x="69" y="2433"/>
                    <a:pt x="80" y="2445"/>
                  </a:cubicBezTo>
                  <a:lnTo>
                    <a:pt x="307" y="2627"/>
                  </a:lnTo>
                  <a:cubicBezTo>
                    <a:pt x="307" y="2627"/>
                    <a:pt x="319" y="2638"/>
                    <a:pt x="330" y="2638"/>
                  </a:cubicBezTo>
                  <a:cubicBezTo>
                    <a:pt x="353" y="2638"/>
                    <a:pt x="365" y="2627"/>
                    <a:pt x="376" y="2615"/>
                  </a:cubicBezTo>
                  <a:cubicBezTo>
                    <a:pt x="387" y="2592"/>
                    <a:pt x="387" y="2569"/>
                    <a:pt x="365" y="2547"/>
                  </a:cubicBezTo>
                  <a:lnTo>
                    <a:pt x="148" y="2387"/>
                  </a:lnTo>
                  <a:lnTo>
                    <a:pt x="92" y="46"/>
                  </a:lnTo>
                  <a:cubicBezTo>
                    <a:pt x="92" y="12"/>
                    <a:pt x="80"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a:off x="2131600" y="2064100"/>
              <a:ext cx="59975" cy="62350"/>
            </a:xfrm>
            <a:custGeom>
              <a:avLst/>
              <a:gdLst/>
              <a:ahLst/>
              <a:cxnLst/>
              <a:rect l="l" t="t" r="r" b="b"/>
              <a:pathLst>
                <a:path w="2399" h="2494" extrusionOk="0">
                  <a:moveTo>
                    <a:pt x="62" y="1"/>
                  </a:moveTo>
                  <a:cubicBezTo>
                    <a:pt x="57" y="1"/>
                    <a:pt x="52" y="2"/>
                    <a:pt x="46" y="4"/>
                  </a:cubicBezTo>
                  <a:cubicBezTo>
                    <a:pt x="23" y="4"/>
                    <a:pt x="0" y="27"/>
                    <a:pt x="0" y="49"/>
                  </a:cubicBezTo>
                  <a:cubicBezTo>
                    <a:pt x="0" y="60"/>
                    <a:pt x="68" y="1356"/>
                    <a:pt x="1034" y="1937"/>
                  </a:cubicBezTo>
                  <a:cubicBezTo>
                    <a:pt x="1933" y="2470"/>
                    <a:pt x="2297" y="2493"/>
                    <a:pt x="2353" y="2493"/>
                  </a:cubicBezTo>
                  <a:cubicBezTo>
                    <a:pt x="2388" y="2493"/>
                    <a:pt x="2399" y="2470"/>
                    <a:pt x="2399" y="2448"/>
                  </a:cubicBezTo>
                  <a:cubicBezTo>
                    <a:pt x="2399" y="2425"/>
                    <a:pt x="2376" y="2402"/>
                    <a:pt x="2353" y="2402"/>
                  </a:cubicBezTo>
                  <a:cubicBezTo>
                    <a:pt x="2353" y="2402"/>
                    <a:pt x="2352" y="2402"/>
                    <a:pt x="2350" y="2402"/>
                  </a:cubicBezTo>
                  <a:cubicBezTo>
                    <a:pt x="2313" y="2402"/>
                    <a:pt x="1964" y="2391"/>
                    <a:pt x="1080" y="1856"/>
                  </a:cubicBezTo>
                  <a:cubicBezTo>
                    <a:pt x="159" y="1300"/>
                    <a:pt x="102" y="60"/>
                    <a:pt x="91" y="49"/>
                  </a:cubicBezTo>
                  <a:cubicBezTo>
                    <a:pt x="91" y="21"/>
                    <a:pt x="83" y="1"/>
                    <a:pt x="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a:off x="2004550" y="2067300"/>
              <a:ext cx="58000" cy="61700"/>
            </a:xfrm>
            <a:custGeom>
              <a:avLst/>
              <a:gdLst/>
              <a:ahLst/>
              <a:cxnLst/>
              <a:rect l="l" t="t" r="r" b="b"/>
              <a:pathLst>
                <a:path w="2320" h="2468" extrusionOk="0">
                  <a:moveTo>
                    <a:pt x="2274" y="0"/>
                  </a:moveTo>
                  <a:cubicBezTo>
                    <a:pt x="2251" y="0"/>
                    <a:pt x="2228" y="23"/>
                    <a:pt x="2228" y="46"/>
                  </a:cubicBezTo>
                  <a:cubicBezTo>
                    <a:pt x="2217" y="69"/>
                    <a:pt x="1956" y="2354"/>
                    <a:pt x="46" y="2365"/>
                  </a:cubicBezTo>
                  <a:cubicBezTo>
                    <a:pt x="12" y="2365"/>
                    <a:pt x="0" y="2388"/>
                    <a:pt x="0" y="2422"/>
                  </a:cubicBezTo>
                  <a:cubicBezTo>
                    <a:pt x="0" y="2445"/>
                    <a:pt x="23" y="2468"/>
                    <a:pt x="46" y="2468"/>
                  </a:cubicBezTo>
                  <a:cubicBezTo>
                    <a:pt x="2046" y="2445"/>
                    <a:pt x="2319" y="81"/>
                    <a:pt x="2319" y="58"/>
                  </a:cubicBezTo>
                  <a:cubicBezTo>
                    <a:pt x="2319" y="35"/>
                    <a:pt x="2308" y="12"/>
                    <a:pt x="22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a:off x="2149775" y="2150025"/>
              <a:ext cx="40100" cy="37225"/>
            </a:xfrm>
            <a:custGeom>
              <a:avLst/>
              <a:gdLst/>
              <a:ahLst/>
              <a:cxnLst/>
              <a:rect l="l" t="t" r="r" b="b"/>
              <a:pathLst>
                <a:path w="1604" h="1489" extrusionOk="0">
                  <a:moveTo>
                    <a:pt x="809" y="1"/>
                  </a:moveTo>
                  <a:cubicBezTo>
                    <a:pt x="767" y="1"/>
                    <a:pt x="725" y="4"/>
                    <a:pt x="683" y="11"/>
                  </a:cubicBezTo>
                  <a:cubicBezTo>
                    <a:pt x="274" y="68"/>
                    <a:pt x="1" y="455"/>
                    <a:pt x="69" y="864"/>
                  </a:cubicBezTo>
                  <a:cubicBezTo>
                    <a:pt x="130" y="1231"/>
                    <a:pt x="438" y="1489"/>
                    <a:pt x="796" y="1489"/>
                  </a:cubicBezTo>
                  <a:cubicBezTo>
                    <a:pt x="837" y="1489"/>
                    <a:pt x="879" y="1485"/>
                    <a:pt x="921" y="1478"/>
                  </a:cubicBezTo>
                  <a:cubicBezTo>
                    <a:pt x="1331" y="1410"/>
                    <a:pt x="1603" y="1034"/>
                    <a:pt x="1535" y="625"/>
                  </a:cubicBezTo>
                  <a:cubicBezTo>
                    <a:pt x="1485" y="258"/>
                    <a:pt x="1168"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a:off x="2151500" y="2150300"/>
              <a:ext cx="31275" cy="31000"/>
            </a:xfrm>
            <a:custGeom>
              <a:avLst/>
              <a:gdLst/>
              <a:ahLst/>
              <a:cxnLst/>
              <a:rect l="l" t="t" r="r" b="b"/>
              <a:pathLst>
                <a:path w="1251" h="1240" extrusionOk="0">
                  <a:moveTo>
                    <a:pt x="625" y="91"/>
                  </a:moveTo>
                  <a:cubicBezTo>
                    <a:pt x="920" y="91"/>
                    <a:pt x="1148" y="330"/>
                    <a:pt x="1148" y="626"/>
                  </a:cubicBezTo>
                  <a:cubicBezTo>
                    <a:pt x="1148" y="910"/>
                    <a:pt x="920" y="1149"/>
                    <a:pt x="625" y="1149"/>
                  </a:cubicBezTo>
                  <a:cubicBezTo>
                    <a:pt x="329" y="1149"/>
                    <a:pt x="102" y="910"/>
                    <a:pt x="102" y="626"/>
                  </a:cubicBezTo>
                  <a:cubicBezTo>
                    <a:pt x="102" y="330"/>
                    <a:pt x="329" y="91"/>
                    <a:pt x="625" y="91"/>
                  </a:cubicBezTo>
                  <a:close/>
                  <a:moveTo>
                    <a:pt x="625" y="0"/>
                  </a:moveTo>
                  <a:cubicBezTo>
                    <a:pt x="284" y="0"/>
                    <a:pt x="0" y="273"/>
                    <a:pt x="0" y="626"/>
                  </a:cubicBezTo>
                  <a:cubicBezTo>
                    <a:pt x="0" y="967"/>
                    <a:pt x="284" y="1240"/>
                    <a:pt x="625" y="1240"/>
                  </a:cubicBezTo>
                  <a:cubicBezTo>
                    <a:pt x="966" y="1240"/>
                    <a:pt x="1251" y="967"/>
                    <a:pt x="1251" y="626"/>
                  </a:cubicBezTo>
                  <a:cubicBezTo>
                    <a:pt x="1251" y="273"/>
                    <a:pt x="966" y="0"/>
                    <a:pt x="6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a:off x="1997450" y="2156825"/>
              <a:ext cx="17650" cy="17650"/>
            </a:xfrm>
            <a:custGeom>
              <a:avLst/>
              <a:gdLst/>
              <a:ahLst/>
              <a:cxnLst/>
              <a:rect l="l" t="t" r="r" b="b"/>
              <a:pathLst>
                <a:path w="706" h="706" extrusionOk="0">
                  <a:moveTo>
                    <a:pt x="352" y="1"/>
                  </a:moveTo>
                  <a:cubicBezTo>
                    <a:pt x="160" y="1"/>
                    <a:pt x="0" y="160"/>
                    <a:pt x="0" y="353"/>
                  </a:cubicBezTo>
                  <a:cubicBezTo>
                    <a:pt x="0" y="547"/>
                    <a:pt x="160" y="706"/>
                    <a:pt x="352" y="706"/>
                  </a:cubicBezTo>
                  <a:cubicBezTo>
                    <a:pt x="546" y="706"/>
                    <a:pt x="705" y="547"/>
                    <a:pt x="705" y="353"/>
                  </a:cubicBezTo>
                  <a:cubicBezTo>
                    <a:pt x="705" y="160"/>
                    <a:pt x="546" y="1"/>
                    <a:pt x="352"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a:off x="1999150" y="2157325"/>
              <a:ext cx="14500" cy="14325"/>
            </a:xfrm>
            <a:custGeom>
              <a:avLst/>
              <a:gdLst/>
              <a:ahLst/>
              <a:cxnLst/>
              <a:rect l="l" t="t" r="r" b="b"/>
              <a:pathLst>
                <a:path w="580" h="573" extrusionOk="0">
                  <a:moveTo>
                    <a:pt x="182" y="95"/>
                  </a:moveTo>
                  <a:cubicBezTo>
                    <a:pt x="182" y="95"/>
                    <a:pt x="193" y="106"/>
                    <a:pt x="205" y="151"/>
                  </a:cubicBezTo>
                  <a:lnTo>
                    <a:pt x="171" y="128"/>
                  </a:lnTo>
                  <a:lnTo>
                    <a:pt x="171" y="128"/>
                  </a:lnTo>
                  <a:lnTo>
                    <a:pt x="216" y="197"/>
                  </a:lnTo>
                  <a:lnTo>
                    <a:pt x="216" y="219"/>
                  </a:lnTo>
                  <a:lnTo>
                    <a:pt x="182" y="197"/>
                  </a:lnTo>
                  <a:cubicBezTo>
                    <a:pt x="148" y="197"/>
                    <a:pt x="125" y="174"/>
                    <a:pt x="114" y="163"/>
                  </a:cubicBezTo>
                  <a:cubicBezTo>
                    <a:pt x="114" y="163"/>
                    <a:pt x="114" y="151"/>
                    <a:pt x="125" y="151"/>
                  </a:cubicBezTo>
                  <a:cubicBezTo>
                    <a:pt x="160" y="106"/>
                    <a:pt x="182" y="95"/>
                    <a:pt x="182" y="95"/>
                  </a:cubicBezTo>
                  <a:close/>
                  <a:moveTo>
                    <a:pt x="443" y="149"/>
                  </a:moveTo>
                  <a:cubicBezTo>
                    <a:pt x="448" y="149"/>
                    <a:pt x="452" y="150"/>
                    <a:pt x="455" y="151"/>
                  </a:cubicBezTo>
                  <a:cubicBezTo>
                    <a:pt x="466" y="151"/>
                    <a:pt x="478" y="186"/>
                    <a:pt x="478" y="219"/>
                  </a:cubicBezTo>
                  <a:cubicBezTo>
                    <a:pt x="489" y="277"/>
                    <a:pt x="478" y="299"/>
                    <a:pt x="466" y="310"/>
                  </a:cubicBezTo>
                  <a:cubicBezTo>
                    <a:pt x="455" y="310"/>
                    <a:pt x="410" y="299"/>
                    <a:pt x="375" y="277"/>
                  </a:cubicBezTo>
                  <a:lnTo>
                    <a:pt x="296" y="219"/>
                  </a:lnTo>
                  <a:cubicBezTo>
                    <a:pt x="337" y="189"/>
                    <a:pt x="405" y="149"/>
                    <a:pt x="443" y="149"/>
                  </a:cubicBezTo>
                  <a:close/>
                  <a:moveTo>
                    <a:pt x="205" y="287"/>
                  </a:moveTo>
                  <a:lnTo>
                    <a:pt x="171" y="356"/>
                  </a:lnTo>
                  <a:cubicBezTo>
                    <a:pt x="160" y="390"/>
                    <a:pt x="137" y="424"/>
                    <a:pt x="125" y="424"/>
                  </a:cubicBezTo>
                  <a:lnTo>
                    <a:pt x="114" y="401"/>
                  </a:lnTo>
                  <a:cubicBezTo>
                    <a:pt x="102" y="378"/>
                    <a:pt x="102" y="356"/>
                    <a:pt x="102" y="356"/>
                  </a:cubicBezTo>
                  <a:cubicBezTo>
                    <a:pt x="125" y="322"/>
                    <a:pt x="171" y="299"/>
                    <a:pt x="182" y="299"/>
                  </a:cubicBezTo>
                  <a:lnTo>
                    <a:pt x="205" y="287"/>
                  </a:lnTo>
                  <a:close/>
                  <a:moveTo>
                    <a:pt x="262" y="277"/>
                  </a:moveTo>
                  <a:lnTo>
                    <a:pt x="307" y="345"/>
                  </a:lnTo>
                  <a:cubicBezTo>
                    <a:pt x="342" y="390"/>
                    <a:pt x="364" y="458"/>
                    <a:pt x="364" y="481"/>
                  </a:cubicBezTo>
                  <a:lnTo>
                    <a:pt x="353" y="481"/>
                  </a:lnTo>
                  <a:cubicBezTo>
                    <a:pt x="273" y="481"/>
                    <a:pt x="262" y="390"/>
                    <a:pt x="262" y="378"/>
                  </a:cubicBezTo>
                  <a:lnTo>
                    <a:pt x="262" y="277"/>
                  </a:lnTo>
                  <a:close/>
                  <a:moveTo>
                    <a:pt x="182" y="1"/>
                  </a:moveTo>
                  <a:cubicBezTo>
                    <a:pt x="141" y="1"/>
                    <a:pt x="93" y="26"/>
                    <a:pt x="46" y="83"/>
                  </a:cubicBezTo>
                  <a:cubicBezTo>
                    <a:pt x="12" y="128"/>
                    <a:pt x="12" y="163"/>
                    <a:pt x="23" y="186"/>
                  </a:cubicBezTo>
                  <a:cubicBezTo>
                    <a:pt x="34" y="208"/>
                    <a:pt x="46" y="231"/>
                    <a:pt x="69" y="254"/>
                  </a:cubicBezTo>
                  <a:cubicBezTo>
                    <a:pt x="46" y="265"/>
                    <a:pt x="34" y="287"/>
                    <a:pt x="23" y="310"/>
                  </a:cubicBezTo>
                  <a:cubicBezTo>
                    <a:pt x="1" y="345"/>
                    <a:pt x="1" y="390"/>
                    <a:pt x="23" y="447"/>
                  </a:cubicBezTo>
                  <a:cubicBezTo>
                    <a:pt x="57" y="515"/>
                    <a:pt x="102" y="527"/>
                    <a:pt x="125" y="527"/>
                  </a:cubicBezTo>
                  <a:cubicBezTo>
                    <a:pt x="148" y="527"/>
                    <a:pt x="182" y="504"/>
                    <a:pt x="193" y="492"/>
                  </a:cubicBezTo>
                  <a:cubicBezTo>
                    <a:pt x="228" y="538"/>
                    <a:pt x="273" y="572"/>
                    <a:pt x="353" y="572"/>
                  </a:cubicBezTo>
                  <a:cubicBezTo>
                    <a:pt x="410" y="572"/>
                    <a:pt x="433" y="549"/>
                    <a:pt x="444" y="527"/>
                  </a:cubicBezTo>
                  <a:cubicBezTo>
                    <a:pt x="455" y="492"/>
                    <a:pt x="455" y="447"/>
                    <a:pt x="444" y="401"/>
                  </a:cubicBezTo>
                  <a:lnTo>
                    <a:pt x="444" y="401"/>
                  </a:lnTo>
                  <a:cubicBezTo>
                    <a:pt x="450" y="405"/>
                    <a:pt x="457" y="406"/>
                    <a:pt x="464" y="406"/>
                  </a:cubicBezTo>
                  <a:cubicBezTo>
                    <a:pt x="480" y="406"/>
                    <a:pt x="496" y="398"/>
                    <a:pt x="512" y="390"/>
                  </a:cubicBezTo>
                  <a:cubicBezTo>
                    <a:pt x="557" y="368"/>
                    <a:pt x="580" y="310"/>
                    <a:pt x="580" y="208"/>
                  </a:cubicBezTo>
                  <a:cubicBezTo>
                    <a:pt x="569" y="128"/>
                    <a:pt x="546" y="83"/>
                    <a:pt x="489" y="60"/>
                  </a:cubicBezTo>
                  <a:cubicBezTo>
                    <a:pt x="476" y="55"/>
                    <a:pt x="463" y="53"/>
                    <a:pt x="448" y="53"/>
                  </a:cubicBezTo>
                  <a:cubicBezTo>
                    <a:pt x="398" y="53"/>
                    <a:pt x="340" y="79"/>
                    <a:pt x="296" y="106"/>
                  </a:cubicBezTo>
                  <a:cubicBezTo>
                    <a:pt x="284" y="60"/>
                    <a:pt x="251" y="15"/>
                    <a:pt x="205" y="4"/>
                  </a:cubicBezTo>
                  <a:cubicBezTo>
                    <a:pt x="198" y="2"/>
                    <a:pt x="190" y="1"/>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a:off x="1964750" y="1836525"/>
              <a:ext cx="239325" cy="218425"/>
            </a:xfrm>
            <a:custGeom>
              <a:avLst/>
              <a:gdLst/>
              <a:ahLst/>
              <a:cxnLst/>
              <a:rect l="l" t="t" r="r" b="b"/>
              <a:pathLst>
                <a:path w="9573" h="8737" extrusionOk="0">
                  <a:moveTo>
                    <a:pt x="5901" y="0"/>
                  </a:moveTo>
                  <a:lnTo>
                    <a:pt x="4673" y="273"/>
                  </a:lnTo>
                  <a:cubicBezTo>
                    <a:pt x="4673" y="273"/>
                    <a:pt x="4605" y="1137"/>
                    <a:pt x="4480" y="1172"/>
                  </a:cubicBezTo>
                  <a:cubicBezTo>
                    <a:pt x="4378" y="1202"/>
                    <a:pt x="3988" y="1313"/>
                    <a:pt x="3236" y="1313"/>
                  </a:cubicBezTo>
                  <a:cubicBezTo>
                    <a:pt x="3144" y="1313"/>
                    <a:pt x="3048" y="1312"/>
                    <a:pt x="2945" y="1308"/>
                  </a:cubicBezTo>
                  <a:cubicBezTo>
                    <a:pt x="2927" y="1308"/>
                    <a:pt x="2908" y="1308"/>
                    <a:pt x="2890" y="1308"/>
                  </a:cubicBezTo>
                  <a:cubicBezTo>
                    <a:pt x="2313" y="1308"/>
                    <a:pt x="2011" y="1500"/>
                    <a:pt x="1604" y="2524"/>
                  </a:cubicBezTo>
                  <a:cubicBezTo>
                    <a:pt x="1183" y="3593"/>
                    <a:pt x="1" y="6538"/>
                    <a:pt x="114" y="6651"/>
                  </a:cubicBezTo>
                  <a:cubicBezTo>
                    <a:pt x="140" y="6677"/>
                    <a:pt x="251" y="6687"/>
                    <a:pt x="410" y="6687"/>
                  </a:cubicBezTo>
                  <a:cubicBezTo>
                    <a:pt x="1017" y="6687"/>
                    <a:pt x="2331" y="6538"/>
                    <a:pt x="2332" y="6538"/>
                  </a:cubicBezTo>
                  <a:lnTo>
                    <a:pt x="2332" y="6538"/>
                  </a:lnTo>
                  <a:cubicBezTo>
                    <a:pt x="2332" y="6538"/>
                    <a:pt x="2218" y="7811"/>
                    <a:pt x="2274" y="8266"/>
                  </a:cubicBezTo>
                  <a:cubicBezTo>
                    <a:pt x="2332" y="8720"/>
                    <a:pt x="2729" y="8629"/>
                    <a:pt x="3855" y="8720"/>
                  </a:cubicBezTo>
                  <a:cubicBezTo>
                    <a:pt x="3995" y="8732"/>
                    <a:pt x="4166" y="8737"/>
                    <a:pt x="4358" y="8737"/>
                  </a:cubicBezTo>
                  <a:cubicBezTo>
                    <a:pt x="5713" y="8737"/>
                    <a:pt x="8136" y="8481"/>
                    <a:pt x="8345" y="8322"/>
                  </a:cubicBezTo>
                  <a:cubicBezTo>
                    <a:pt x="8595" y="8140"/>
                    <a:pt x="8777" y="8084"/>
                    <a:pt x="8595" y="7413"/>
                  </a:cubicBezTo>
                  <a:cubicBezTo>
                    <a:pt x="8413" y="6753"/>
                    <a:pt x="8380" y="4650"/>
                    <a:pt x="8380" y="4650"/>
                  </a:cubicBezTo>
                  <a:lnTo>
                    <a:pt x="9459" y="3661"/>
                  </a:lnTo>
                  <a:cubicBezTo>
                    <a:pt x="9573" y="3206"/>
                    <a:pt x="9562" y="2729"/>
                    <a:pt x="9448" y="2286"/>
                  </a:cubicBezTo>
                  <a:cubicBezTo>
                    <a:pt x="9266" y="1672"/>
                    <a:pt x="8686" y="1649"/>
                    <a:pt x="7925" y="1558"/>
                  </a:cubicBezTo>
                  <a:cubicBezTo>
                    <a:pt x="7175" y="1467"/>
                    <a:pt x="6162" y="1251"/>
                    <a:pt x="6049" y="1035"/>
                  </a:cubicBezTo>
                  <a:cubicBezTo>
                    <a:pt x="5924" y="831"/>
                    <a:pt x="5901" y="0"/>
                    <a:pt x="59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a:off x="1964750" y="1835375"/>
              <a:ext cx="240475" cy="220875"/>
            </a:xfrm>
            <a:custGeom>
              <a:avLst/>
              <a:gdLst/>
              <a:ahLst/>
              <a:cxnLst/>
              <a:rect l="l" t="t" r="r" b="b"/>
              <a:pathLst>
                <a:path w="9619" h="8835" extrusionOk="0">
                  <a:moveTo>
                    <a:pt x="5889" y="1"/>
                  </a:moveTo>
                  <a:lnTo>
                    <a:pt x="4673" y="274"/>
                  </a:lnTo>
                  <a:cubicBezTo>
                    <a:pt x="4651" y="285"/>
                    <a:pt x="4628" y="296"/>
                    <a:pt x="4628" y="319"/>
                  </a:cubicBezTo>
                  <a:cubicBezTo>
                    <a:pt x="4593" y="695"/>
                    <a:pt x="4525" y="1127"/>
                    <a:pt x="4469" y="1172"/>
                  </a:cubicBezTo>
                  <a:lnTo>
                    <a:pt x="4446" y="1172"/>
                  </a:lnTo>
                  <a:cubicBezTo>
                    <a:pt x="4305" y="1212"/>
                    <a:pt x="3925" y="1314"/>
                    <a:pt x="3235" y="1314"/>
                  </a:cubicBezTo>
                  <a:cubicBezTo>
                    <a:pt x="3144" y="1314"/>
                    <a:pt x="3047" y="1313"/>
                    <a:pt x="2945" y="1309"/>
                  </a:cubicBezTo>
                  <a:cubicBezTo>
                    <a:pt x="2913" y="1307"/>
                    <a:pt x="2881" y="1307"/>
                    <a:pt x="2849" y="1307"/>
                  </a:cubicBezTo>
                  <a:cubicBezTo>
                    <a:pt x="2296" y="1307"/>
                    <a:pt x="1978" y="1515"/>
                    <a:pt x="1558" y="2559"/>
                  </a:cubicBezTo>
                  <a:lnTo>
                    <a:pt x="1456" y="2809"/>
                  </a:lnTo>
                  <a:cubicBezTo>
                    <a:pt x="194" y="5992"/>
                    <a:pt x="1" y="6652"/>
                    <a:pt x="81" y="6731"/>
                  </a:cubicBezTo>
                  <a:cubicBezTo>
                    <a:pt x="115" y="6766"/>
                    <a:pt x="251" y="6780"/>
                    <a:pt x="443" y="6780"/>
                  </a:cubicBezTo>
                  <a:cubicBezTo>
                    <a:pt x="936" y="6780"/>
                    <a:pt x="1803" y="6689"/>
                    <a:pt x="2286" y="6640"/>
                  </a:cubicBezTo>
                  <a:lnTo>
                    <a:pt x="2286" y="6640"/>
                  </a:lnTo>
                  <a:cubicBezTo>
                    <a:pt x="2263" y="6902"/>
                    <a:pt x="2172" y="7913"/>
                    <a:pt x="2229" y="8323"/>
                  </a:cubicBezTo>
                  <a:cubicBezTo>
                    <a:pt x="2286" y="8721"/>
                    <a:pt x="2570" y="8744"/>
                    <a:pt x="3264" y="8777"/>
                  </a:cubicBezTo>
                  <a:cubicBezTo>
                    <a:pt x="3434" y="8789"/>
                    <a:pt x="3628" y="8800"/>
                    <a:pt x="3855" y="8812"/>
                  </a:cubicBezTo>
                  <a:cubicBezTo>
                    <a:pt x="3991" y="8823"/>
                    <a:pt x="4161" y="8835"/>
                    <a:pt x="4355" y="8835"/>
                  </a:cubicBezTo>
                  <a:cubicBezTo>
                    <a:pt x="5685" y="8835"/>
                    <a:pt x="8140" y="8595"/>
                    <a:pt x="8380" y="8413"/>
                  </a:cubicBezTo>
                  <a:cubicBezTo>
                    <a:pt x="8402" y="8403"/>
                    <a:pt x="8413" y="8380"/>
                    <a:pt x="8436" y="8368"/>
                  </a:cubicBezTo>
                  <a:cubicBezTo>
                    <a:pt x="8675" y="8198"/>
                    <a:pt x="8812" y="8062"/>
                    <a:pt x="8641" y="7448"/>
                  </a:cubicBezTo>
                  <a:cubicBezTo>
                    <a:pt x="8459" y="6799"/>
                    <a:pt x="8425" y="4719"/>
                    <a:pt x="8425" y="4696"/>
                  </a:cubicBezTo>
                  <a:cubicBezTo>
                    <a:pt x="8425" y="4674"/>
                    <a:pt x="8402" y="4651"/>
                    <a:pt x="8380" y="4651"/>
                  </a:cubicBezTo>
                  <a:cubicBezTo>
                    <a:pt x="8357" y="4651"/>
                    <a:pt x="8334" y="4674"/>
                    <a:pt x="8334" y="4696"/>
                  </a:cubicBezTo>
                  <a:cubicBezTo>
                    <a:pt x="8334" y="4787"/>
                    <a:pt x="8368" y="6811"/>
                    <a:pt x="8550" y="7470"/>
                  </a:cubicBezTo>
                  <a:cubicBezTo>
                    <a:pt x="8709" y="8062"/>
                    <a:pt x="8584" y="8141"/>
                    <a:pt x="8380" y="8289"/>
                  </a:cubicBezTo>
                  <a:cubicBezTo>
                    <a:pt x="8357" y="8300"/>
                    <a:pt x="8345" y="8323"/>
                    <a:pt x="8322" y="8334"/>
                  </a:cubicBezTo>
                  <a:cubicBezTo>
                    <a:pt x="8115" y="8493"/>
                    <a:pt x="5729" y="8738"/>
                    <a:pt x="4375" y="8738"/>
                  </a:cubicBezTo>
                  <a:cubicBezTo>
                    <a:pt x="4176" y="8738"/>
                    <a:pt x="3999" y="8733"/>
                    <a:pt x="3855" y="8721"/>
                  </a:cubicBezTo>
                  <a:cubicBezTo>
                    <a:pt x="3638" y="8698"/>
                    <a:pt x="3446" y="8686"/>
                    <a:pt x="3275" y="8686"/>
                  </a:cubicBezTo>
                  <a:cubicBezTo>
                    <a:pt x="2559" y="8641"/>
                    <a:pt x="2365" y="8618"/>
                    <a:pt x="2320" y="8312"/>
                  </a:cubicBezTo>
                  <a:cubicBezTo>
                    <a:pt x="2263" y="7857"/>
                    <a:pt x="2388" y="6595"/>
                    <a:pt x="2388" y="6584"/>
                  </a:cubicBezTo>
                  <a:cubicBezTo>
                    <a:pt x="2388" y="6572"/>
                    <a:pt x="2377" y="6561"/>
                    <a:pt x="2365" y="6549"/>
                  </a:cubicBezTo>
                  <a:cubicBezTo>
                    <a:pt x="2358" y="6541"/>
                    <a:pt x="2349" y="6533"/>
                    <a:pt x="2341" y="6533"/>
                  </a:cubicBezTo>
                  <a:cubicBezTo>
                    <a:pt x="2338" y="6533"/>
                    <a:pt x="2335" y="6535"/>
                    <a:pt x="2332" y="6538"/>
                  </a:cubicBezTo>
                  <a:cubicBezTo>
                    <a:pt x="1576" y="6626"/>
                    <a:pt x="766" y="6693"/>
                    <a:pt x="379" y="6693"/>
                  </a:cubicBezTo>
                  <a:cubicBezTo>
                    <a:pt x="265" y="6693"/>
                    <a:pt x="188" y="6687"/>
                    <a:pt x="160" y="6675"/>
                  </a:cubicBezTo>
                  <a:cubicBezTo>
                    <a:pt x="126" y="6424"/>
                    <a:pt x="1160" y="3832"/>
                    <a:pt x="1547" y="2843"/>
                  </a:cubicBezTo>
                  <a:lnTo>
                    <a:pt x="1649" y="2593"/>
                  </a:lnTo>
                  <a:cubicBezTo>
                    <a:pt x="2037" y="1614"/>
                    <a:pt x="2312" y="1409"/>
                    <a:pt x="2851" y="1409"/>
                  </a:cubicBezTo>
                  <a:cubicBezTo>
                    <a:pt x="2882" y="1409"/>
                    <a:pt x="2913" y="1409"/>
                    <a:pt x="2945" y="1410"/>
                  </a:cubicBezTo>
                  <a:cubicBezTo>
                    <a:pt x="3019" y="1412"/>
                    <a:pt x="3089" y="1413"/>
                    <a:pt x="3157" y="1413"/>
                  </a:cubicBezTo>
                  <a:cubicBezTo>
                    <a:pt x="3909" y="1413"/>
                    <a:pt x="4323" y="1306"/>
                    <a:pt x="4469" y="1274"/>
                  </a:cubicBezTo>
                  <a:lnTo>
                    <a:pt x="4492" y="1263"/>
                  </a:lnTo>
                  <a:cubicBezTo>
                    <a:pt x="4616" y="1229"/>
                    <a:pt x="4684" y="763"/>
                    <a:pt x="4719" y="365"/>
                  </a:cubicBezTo>
                  <a:lnTo>
                    <a:pt x="5856" y="104"/>
                  </a:lnTo>
                  <a:cubicBezTo>
                    <a:pt x="5867" y="308"/>
                    <a:pt x="5889" y="922"/>
                    <a:pt x="6003" y="1104"/>
                  </a:cubicBezTo>
                  <a:cubicBezTo>
                    <a:pt x="6140" y="1354"/>
                    <a:pt x="7231" y="1570"/>
                    <a:pt x="7925" y="1650"/>
                  </a:cubicBezTo>
                  <a:lnTo>
                    <a:pt x="8061" y="1661"/>
                  </a:lnTo>
                  <a:cubicBezTo>
                    <a:pt x="8743" y="1741"/>
                    <a:pt x="9244" y="1797"/>
                    <a:pt x="9403" y="2343"/>
                  </a:cubicBezTo>
                  <a:cubicBezTo>
                    <a:pt x="9516" y="2787"/>
                    <a:pt x="9527" y="3252"/>
                    <a:pt x="9414" y="3696"/>
                  </a:cubicBezTo>
                  <a:cubicBezTo>
                    <a:pt x="9414" y="3719"/>
                    <a:pt x="9425" y="3752"/>
                    <a:pt x="9448" y="3752"/>
                  </a:cubicBezTo>
                  <a:cubicBezTo>
                    <a:pt x="9455" y="3755"/>
                    <a:pt x="9461" y="3756"/>
                    <a:pt x="9466" y="3756"/>
                  </a:cubicBezTo>
                  <a:cubicBezTo>
                    <a:pt x="9490" y="3756"/>
                    <a:pt x="9507" y="3737"/>
                    <a:pt x="9516" y="3719"/>
                  </a:cubicBezTo>
                  <a:cubicBezTo>
                    <a:pt x="9618" y="3252"/>
                    <a:pt x="9618" y="2775"/>
                    <a:pt x="9494" y="2320"/>
                  </a:cubicBezTo>
                  <a:cubicBezTo>
                    <a:pt x="9312" y="1718"/>
                    <a:pt x="8766" y="1650"/>
                    <a:pt x="8072" y="1570"/>
                  </a:cubicBezTo>
                  <a:lnTo>
                    <a:pt x="7936" y="1547"/>
                  </a:lnTo>
                  <a:cubicBezTo>
                    <a:pt x="7129" y="1456"/>
                    <a:pt x="6185" y="1240"/>
                    <a:pt x="6083" y="1059"/>
                  </a:cubicBezTo>
                  <a:cubicBezTo>
                    <a:pt x="5992" y="899"/>
                    <a:pt x="5958" y="274"/>
                    <a:pt x="5947" y="46"/>
                  </a:cubicBezTo>
                  <a:cubicBezTo>
                    <a:pt x="5947" y="35"/>
                    <a:pt x="5947" y="13"/>
                    <a:pt x="5935" y="13"/>
                  </a:cubicBezTo>
                  <a:cubicBezTo>
                    <a:pt x="5924" y="1"/>
                    <a:pt x="5901" y="1"/>
                    <a:pt x="58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a:off x="2081000" y="1834550"/>
              <a:ext cx="57675" cy="33100"/>
            </a:xfrm>
            <a:custGeom>
              <a:avLst/>
              <a:gdLst/>
              <a:ahLst/>
              <a:cxnLst/>
              <a:rect l="l" t="t" r="r" b="b"/>
              <a:pathLst>
                <a:path w="2307" h="1324" extrusionOk="0">
                  <a:moveTo>
                    <a:pt x="1944" y="0"/>
                  </a:moveTo>
                  <a:lnTo>
                    <a:pt x="1944" y="0"/>
                  </a:lnTo>
                  <a:cubicBezTo>
                    <a:pt x="1944" y="0"/>
                    <a:pt x="489" y="728"/>
                    <a:pt x="1" y="728"/>
                  </a:cubicBezTo>
                  <a:cubicBezTo>
                    <a:pt x="421" y="1046"/>
                    <a:pt x="921" y="1262"/>
                    <a:pt x="1444" y="1319"/>
                  </a:cubicBezTo>
                  <a:cubicBezTo>
                    <a:pt x="1472" y="1322"/>
                    <a:pt x="1498" y="1323"/>
                    <a:pt x="1523" y="1323"/>
                  </a:cubicBezTo>
                  <a:cubicBezTo>
                    <a:pt x="2307" y="1323"/>
                    <a:pt x="1944" y="0"/>
                    <a:pt x="19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a:off x="2079575" y="1833175"/>
              <a:ext cx="56875" cy="35500"/>
            </a:xfrm>
            <a:custGeom>
              <a:avLst/>
              <a:gdLst/>
              <a:ahLst/>
              <a:cxnLst/>
              <a:rect l="l" t="t" r="r" b="b"/>
              <a:pathLst>
                <a:path w="2275" h="1420" extrusionOk="0">
                  <a:moveTo>
                    <a:pt x="1968" y="123"/>
                  </a:moveTo>
                  <a:cubicBezTo>
                    <a:pt x="2013" y="316"/>
                    <a:pt x="2127" y="930"/>
                    <a:pt x="1899" y="1192"/>
                  </a:cubicBezTo>
                  <a:cubicBezTo>
                    <a:pt x="1824" y="1277"/>
                    <a:pt x="1724" y="1322"/>
                    <a:pt x="1595" y="1322"/>
                  </a:cubicBezTo>
                  <a:cubicBezTo>
                    <a:pt x="1569" y="1322"/>
                    <a:pt x="1542" y="1320"/>
                    <a:pt x="1513" y="1317"/>
                  </a:cubicBezTo>
                  <a:cubicBezTo>
                    <a:pt x="1035" y="1271"/>
                    <a:pt x="581" y="1089"/>
                    <a:pt x="182" y="816"/>
                  </a:cubicBezTo>
                  <a:cubicBezTo>
                    <a:pt x="705" y="737"/>
                    <a:pt x="1717" y="248"/>
                    <a:pt x="1968" y="123"/>
                  </a:cubicBezTo>
                  <a:close/>
                  <a:moveTo>
                    <a:pt x="1996" y="1"/>
                  </a:moveTo>
                  <a:cubicBezTo>
                    <a:pt x="1990" y="1"/>
                    <a:pt x="1984" y="4"/>
                    <a:pt x="1979" y="10"/>
                  </a:cubicBezTo>
                  <a:cubicBezTo>
                    <a:pt x="1956" y="21"/>
                    <a:pt x="535" y="725"/>
                    <a:pt x="58" y="725"/>
                  </a:cubicBezTo>
                  <a:cubicBezTo>
                    <a:pt x="35" y="725"/>
                    <a:pt x="12" y="737"/>
                    <a:pt x="12" y="760"/>
                  </a:cubicBezTo>
                  <a:cubicBezTo>
                    <a:pt x="0" y="783"/>
                    <a:pt x="12" y="805"/>
                    <a:pt x="23" y="816"/>
                  </a:cubicBezTo>
                  <a:cubicBezTo>
                    <a:pt x="455" y="1147"/>
                    <a:pt x="955" y="1362"/>
                    <a:pt x="1501" y="1419"/>
                  </a:cubicBezTo>
                  <a:lnTo>
                    <a:pt x="1592" y="1419"/>
                  </a:lnTo>
                  <a:cubicBezTo>
                    <a:pt x="1751" y="1419"/>
                    <a:pt x="1877" y="1362"/>
                    <a:pt x="1979" y="1260"/>
                  </a:cubicBezTo>
                  <a:cubicBezTo>
                    <a:pt x="2274" y="896"/>
                    <a:pt x="2059" y="78"/>
                    <a:pt x="2047" y="43"/>
                  </a:cubicBezTo>
                  <a:cubicBezTo>
                    <a:pt x="2036" y="21"/>
                    <a:pt x="2036" y="10"/>
                    <a:pt x="2013" y="10"/>
                  </a:cubicBezTo>
                  <a:cubicBezTo>
                    <a:pt x="2007" y="4"/>
                    <a:pt x="2001" y="1"/>
                    <a:pt x="19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a:off x="1964750" y="1895925"/>
              <a:ext cx="239900" cy="159025"/>
            </a:xfrm>
            <a:custGeom>
              <a:avLst/>
              <a:gdLst/>
              <a:ahLst/>
              <a:cxnLst/>
              <a:rect l="l" t="t" r="r" b="b"/>
              <a:pathLst>
                <a:path w="9596" h="6361" extrusionOk="0">
                  <a:moveTo>
                    <a:pt x="1660" y="1"/>
                  </a:moveTo>
                  <a:cubicBezTo>
                    <a:pt x="1649" y="57"/>
                    <a:pt x="1627" y="103"/>
                    <a:pt x="1604" y="148"/>
                  </a:cubicBezTo>
                  <a:cubicBezTo>
                    <a:pt x="1183" y="1217"/>
                    <a:pt x="1" y="4162"/>
                    <a:pt x="114" y="4275"/>
                  </a:cubicBezTo>
                  <a:cubicBezTo>
                    <a:pt x="140" y="4301"/>
                    <a:pt x="251" y="4311"/>
                    <a:pt x="410" y="4311"/>
                  </a:cubicBezTo>
                  <a:cubicBezTo>
                    <a:pt x="1017" y="4311"/>
                    <a:pt x="2331" y="4162"/>
                    <a:pt x="2332" y="4162"/>
                  </a:cubicBezTo>
                  <a:lnTo>
                    <a:pt x="2332" y="4162"/>
                  </a:lnTo>
                  <a:cubicBezTo>
                    <a:pt x="2332" y="4162"/>
                    <a:pt x="2218" y="5435"/>
                    <a:pt x="2274" y="5890"/>
                  </a:cubicBezTo>
                  <a:cubicBezTo>
                    <a:pt x="2332" y="6344"/>
                    <a:pt x="2729" y="6253"/>
                    <a:pt x="3855" y="6344"/>
                  </a:cubicBezTo>
                  <a:cubicBezTo>
                    <a:pt x="3995" y="6356"/>
                    <a:pt x="4166" y="6361"/>
                    <a:pt x="4358" y="6361"/>
                  </a:cubicBezTo>
                  <a:cubicBezTo>
                    <a:pt x="5713" y="6361"/>
                    <a:pt x="8136" y="6105"/>
                    <a:pt x="8345" y="5946"/>
                  </a:cubicBezTo>
                  <a:cubicBezTo>
                    <a:pt x="8595" y="5764"/>
                    <a:pt x="8777" y="5708"/>
                    <a:pt x="8595" y="5037"/>
                  </a:cubicBezTo>
                  <a:cubicBezTo>
                    <a:pt x="8413" y="4377"/>
                    <a:pt x="8380" y="2274"/>
                    <a:pt x="8380" y="2274"/>
                  </a:cubicBezTo>
                  <a:lnTo>
                    <a:pt x="9539" y="1535"/>
                  </a:lnTo>
                  <a:cubicBezTo>
                    <a:pt x="9596" y="1229"/>
                    <a:pt x="9550" y="535"/>
                    <a:pt x="9516" y="239"/>
                  </a:cubicBezTo>
                  <a:cubicBezTo>
                    <a:pt x="8269" y="432"/>
                    <a:pt x="7014" y="528"/>
                    <a:pt x="5758" y="528"/>
                  </a:cubicBezTo>
                  <a:cubicBezTo>
                    <a:pt x="5457" y="528"/>
                    <a:pt x="5156" y="523"/>
                    <a:pt x="4855" y="512"/>
                  </a:cubicBezTo>
                  <a:cubicBezTo>
                    <a:pt x="3355" y="444"/>
                    <a:pt x="2297" y="205"/>
                    <a:pt x="16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a:off x="1986350" y="1898775"/>
              <a:ext cx="33850" cy="104625"/>
            </a:xfrm>
            <a:custGeom>
              <a:avLst/>
              <a:gdLst/>
              <a:ahLst/>
              <a:cxnLst/>
              <a:rect l="l" t="t" r="r" b="b"/>
              <a:pathLst>
                <a:path w="1354" h="4185" extrusionOk="0">
                  <a:moveTo>
                    <a:pt x="1172" y="0"/>
                  </a:moveTo>
                  <a:lnTo>
                    <a:pt x="1" y="4184"/>
                  </a:lnTo>
                  <a:lnTo>
                    <a:pt x="194" y="4172"/>
                  </a:lnTo>
                  <a:lnTo>
                    <a:pt x="1354" y="46"/>
                  </a:lnTo>
                  <a:lnTo>
                    <a:pt x="117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9"/>
            <p:cNvSpPr/>
            <p:nvPr/>
          </p:nvSpPr>
          <p:spPr>
            <a:xfrm>
              <a:off x="2058550" y="1907300"/>
              <a:ext cx="9975" cy="147525"/>
            </a:xfrm>
            <a:custGeom>
              <a:avLst/>
              <a:gdLst/>
              <a:ahLst/>
              <a:cxnLst/>
              <a:rect l="l" t="t" r="r" b="b"/>
              <a:pathLst>
                <a:path w="399" h="5901" extrusionOk="0">
                  <a:moveTo>
                    <a:pt x="217" y="0"/>
                  </a:moveTo>
                  <a:lnTo>
                    <a:pt x="0" y="5878"/>
                  </a:lnTo>
                  <a:lnTo>
                    <a:pt x="103" y="5889"/>
                  </a:lnTo>
                  <a:lnTo>
                    <a:pt x="182" y="5900"/>
                  </a:lnTo>
                  <a:lnTo>
                    <a:pt x="398" y="11"/>
                  </a:lnTo>
                  <a:lnTo>
                    <a:pt x="21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9"/>
            <p:cNvSpPr/>
            <p:nvPr/>
          </p:nvSpPr>
          <p:spPr>
            <a:xfrm>
              <a:off x="2176500" y="1905025"/>
              <a:ext cx="6850" cy="44925"/>
            </a:xfrm>
            <a:custGeom>
              <a:avLst/>
              <a:gdLst/>
              <a:ahLst/>
              <a:cxnLst/>
              <a:rect l="l" t="t" r="r" b="b"/>
              <a:pathLst>
                <a:path w="274" h="1797" extrusionOk="0">
                  <a:moveTo>
                    <a:pt x="182" y="1"/>
                  </a:moveTo>
                  <a:lnTo>
                    <a:pt x="1" y="11"/>
                  </a:lnTo>
                  <a:cubicBezTo>
                    <a:pt x="11" y="342"/>
                    <a:pt x="34" y="978"/>
                    <a:pt x="91" y="1797"/>
                  </a:cubicBezTo>
                  <a:lnTo>
                    <a:pt x="273" y="1683"/>
                  </a:lnTo>
                  <a:cubicBezTo>
                    <a:pt x="216" y="910"/>
                    <a:pt x="193" y="307"/>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9"/>
            <p:cNvSpPr/>
            <p:nvPr/>
          </p:nvSpPr>
          <p:spPr>
            <a:xfrm>
              <a:off x="2036100" y="1904450"/>
              <a:ext cx="11400" cy="148950"/>
            </a:xfrm>
            <a:custGeom>
              <a:avLst/>
              <a:gdLst/>
              <a:ahLst/>
              <a:cxnLst/>
              <a:rect l="l" t="t" r="r" b="b"/>
              <a:pathLst>
                <a:path w="456" h="5958" extrusionOk="0">
                  <a:moveTo>
                    <a:pt x="273" y="1"/>
                  </a:moveTo>
                  <a:lnTo>
                    <a:pt x="0" y="5946"/>
                  </a:lnTo>
                  <a:cubicBezTo>
                    <a:pt x="57" y="5946"/>
                    <a:pt x="125" y="5958"/>
                    <a:pt x="182" y="5958"/>
                  </a:cubicBezTo>
                  <a:lnTo>
                    <a:pt x="455" y="24"/>
                  </a:lnTo>
                  <a:lnTo>
                    <a:pt x="2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2013925" y="1902450"/>
              <a:ext cx="22475" cy="98375"/>
            </a:xfrm>
            <a:custGeom>
              <a:avLst/>
              <a:gdLst/>
              <a:ahLst/>
              <a:cxnLst/>
              <a:rect l="l" t="t" r="r" b="b"/>
              <a:pathLst>
                <a:path w="899" h="3935" extrusionOk="0">
                  <a:moveTo>
                    <a:pt x="728" y="1"/>
                  </a:moveTo>
                  <a:cubicBezTo>
                    <a:pt x="569" y="888"/>
                    <a:pt x="239" y="2661"/>
                    <a:pt x="1" y="3934"/>
                  </a:cubicBezTo>
                  <a:lnTo>
                    <a:pt x="194" y="3923"/>
                  </a:lnTo>
                  <a:cubicBezTo>
                    <a:pt x="421" y="2684"/>
                    <a:pt x="739" y="933"/>
                    <a:pt x="898" y="35"/>
                  </a:cubicBezTo>
                  <a:lnTo>
                    <a:pt x="7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2081000" y="1909000"/>
              <a:ext cx="12525" cy="145825"/>
            </a:xfrm>
            <a:custGeom>
              <a:avLst/>
              <a:gdLst/>
              <a:ahLst/>
              <a:cxnLst/>
              <a:rect l="l" t="t" r="r" b="b"/>
              <a:pathLst>
                <a:path w="501" h="5833" extrusionOk="0">
                  <a:moveTo>
                    <a:pt x="319" y="1"/>
                  </a:moveTo>
                  <a:lnTo>
                    <a:pt x="1" y="5832"/>
                  </a:lnTo>
                  <a:lnTo>
                    <a:pt x="183" y="5832"/>
                  </a:lnTo>
                  <a:lnTo>
                    <a:pt x="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2111700" y="1909275"/>
              <a:ext cx="5975" cy="144125"/>
            </a:xfrm>
            <a:custGeom>
              <a:avLst/>
              <a:gdLst/>
              <a:ahLst/>
              <a:cxnLst/>
              <a:rect l="l" t="t" r="r" b="b"/>
              <a:pathLst>
                <a:path w="239" h="5765" extrusionOk="0">
                  <a:moveTo>
                    <a:pt x="57" y="1"/>
                  </a:moveTo>
                  <a:lnTo>
                    <a:pt x="0" y="5765"/>
                  </a:lnTo>
                  <a:lnTo>
                    <a:pt x="182" y="5753"/>
                  </a:lnTo>
                  <a:lnTo>
                    <a:pt x="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2190975" y="1903025"/>
              <a:ext cx="5450" cy="38675"/>
            </a:xfrm>
            <a:custGeom>
              <a:avLst/>
              <a:gdLst/>
              <a:ahLst/>
              <a:cxnLst/>
              <a:rect l="l" t="t" r="r" b="b"/>
              <a:pathLst>
                <a:path w="218" h="1547" extrusionOk="0">
                  <a:moveTo>
                    <a:pt x="217" y="0"/>
                  </a:moveTo>
                  <a:lnTo>
                    <a:pt x="35" y="23"/>
                  </a:lnTo>
                  <a:cubicBezTo>
                    <a:pt x="13" y="342"/>
                    <a:pt x="1" y="865"/>
                    <a:pt x="35" y="1547"/>
                  </a:cubicBezTo>
                  <a:lnTo>
                    <a:pt x="205" y="1433"/>
                  </a:lnTo>
                  <a:cubicBezTo>
                    <a:pt x="195" y="785"/>
                    <a:pt x="195" y="285"/>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2134700" y="1908425"/>
              <a:ext cx="11400" cy="142150"/>
            </a:xfrm>
            <a:custGeom>
              <a:avLst/>
              <a:gdLst/>
              <a:ahLst/>
              <a:cxnLst/>
              <a:rect l="l" t="t" r="r" b="b"/>
              <a:pathLst>
                <a:path w="456" h="5686" extrusionOk="0">
                  <a:moveTo>
                    <a:pt x="183" y="1"/>
                  </a:moveTo>
                  <a:lnTo>
                    <a:pt x="1" y="12"/>
                  </a:lnTo>
                  <a:lnTo>
                    <a:pt x="274" y="5685"/>
                  </a:lnTo>
                  <a:lnTo>
                    <a:pt x="456" y="5662"/>
                  </a:lnTo>
                  <a:lnTo>
                    <a:pt x="18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9"/>
            <p:cNvSpPr/>
            <p:nvPr/>
          </p:nvSpPr>
          <p:spPr>
            <a:xfrm>
              <a:off x="2157450" y="1907000"/>
              <a:ext cx="12525" cy="140150"/>
            </a:xfrm>
            <a:custGeom>
              <a:avLst/>
              <a:gdLst/>
              <a:ahLst/>
              <a:cxnLst/>
              <a:rect l="l" t="t" r="r" b="b"/>
              <a:pathLst>
                <a:path w="501" h="5606" extrusionOk="0">
                  <a:moveTo>
                    <a:pt x="182" y="1"/>
                  </a:moveTo>
                  <a:lnTo>
                    <a:pt x="0" y="12"/>
                  </a:lnTo>
                  <a:cubicBezTo>
                    <a:pt x="23" y="910"/>
                    <a:pt x="114" y="3719"/>
                    <a:pt x="228" y="4684"/>
                  </a:cubicBezTo>
                  <a:cubicBezTo>
                    <a:pt x="273" y="5083"/>
                    <a:pt x="308" y="5378"/>
                    <a:pt x="331" y="5606"/>
                  </a:cubicBezTo>
                  <a:cubicBezTo>
                    <a:pt x="399" y="5583"/>
                    <a:pt x="455" y="5571"/>
                    <a:pt x="501" y="5560"/>
                  </a:cubicBezTo>
                  <a:cubicBezTo>
                    <a:pt x="478" y="5333"/>
                    <a:pt x="455" y="5048"/>
                    <a:pt x="410" y="4674"/>
                  </a:cubicBezTo>
                  <a:cubicBezTo>
                    <a:pt x="296" y="3707"/>
                    <a:pt x="205" y="876"/>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9"/>
            <p:cNvSpPr/>
            <p:nvPr/>
          </p:nvSpPr>
          <p:spPr>
            <a:xfrm>
              <a:off x="1964750" y="1894800"/>
              <a:ext cx="241025" cy="161450"/>
            </a:xfrm>
            <a:custGeom>
              <a:avLst/>
              <a:gdLst/>
              <a:ahLst/>
              <a:cxnLst/>
              <a:rect l="l" t="t" r="r" b="b"/>
              <a:pathLst>
                <a:path w="9641" h="6458" extrusionOk="0">
                  <a:moveTo>
                    <a:pt x="1683" y="0"/>
                  </a:moveTo>
                  <a:cubicBezTo>
                    <a:pt x="1660" y="0"/>
                    <a:pt x="1627" y="11"/>
                    <a:pt x="1627" y="34"/>
                  </a:cubicBezTo>
                  <a:lnTo>
                    <a:pt x="1604" y="79"/>
                  </a:lnTo>
                  <a:cubicBezTo>
                    <a:pt x="1592" y="114"/>
                    <a:pt x="1569" y="148"/>
                    <a:pt x="1558" y="182"/>
                  </a:cubicBezTo>
                  <a:lnTo>
                    <a:pt x="1456" y="432"/>
                  </a:lnTo>
                  <a:cubicBezTo>
                    <a:pt x="194" y="3615"/>
                    <a:pt x="1" y="4275"/>
                    <a:pt x="81" y="4354"/>
                  </a:cubicBezTo>
                  <a:cubicBezTo>
                    <a:pt x="115" y="4389"/>
                    <a:pt x="251" y="4403"/>
                    <a:pt x="443" y="4403"/>
                  </a:cubicBezTo>
                  <a:cubicBezTo>
                    <a:pt x="936" y="4403"/>
                    <a:pt x="1803" y="4312"/>
                    <a:pt x="2286" y="4263"/>
                  </a:cubicBezTo>
                  <a:lnTo>
                    <a:pt x="2286" y="4263"/>
                  </a:lnTo>
                  <a:cubicBezTo>
                    <a:pt x="2263" y="4525"/>
                    <a:pt x="2172" y="5536"/>
                    <a:pt x="2229" y="5946"/>
                  </a:cubicBezTo>
                  <a:cubicBezTo>
                    <a:pt x="2286" y="6344"/>
                    <a:pt x="2570" y="6367"/>
                    <a:pt x="3264" y="6400"/>
                  </a:cubicBezTo>
                  <a:cubicBezTo>
                    <a:pt x="3434" y="6412"/>
                    <a:pt x="3628" y="6423"/>
                    <a:pt x="3855" y="6435"/>
                  </a:cubicBezTo>
                  <a:cubicBezTo>
                    <a:pt x="3991" y="6446"/>
                    <a:pt x="4161" y="6458"/>
                    <a:pt x="4355" y="6458"/>
                  </a:cubicBezTo>
                  <a:cubicBezTo>
                    <a:pt x="5685" y="6458"/>
                    <a:pt x="8140" y="6218"/>
                    <a:pt x="8380" y="6036"/>
                  </a:cubicBezTo>
                  <a:cubicBezTo>
                    <a:pt x="8402" y="6026"/>
                    <a:pt x="8413" y="6003"/>
                    <a:pt x="8436" y="5991"/>
                  </a:cubicBezTo>
                  <a:cubicBezTo>
                    <a:pt x="8675" y="5821"/>
                    <a:pt x="8812" y="5685"/>
                    <a:pt x="8641" y="5071"/>
                  </a:cubicBezTo>
                  <a:cubicBezTo>
                    <a:pt x="8459" y="4422"/>
                    <a:pt x="8425" y="2342"/>
                    <a:pt x="8425" y="2319"/>
                  </a:cubicBezTo>
                  <a:cubicBezTo>
                    <a:pt x="8425" y="2297"/>
                    <a:pt x="8402" y="2274"/>
                    <a:pt x="8380" y="2274"/>
                  </a:cubicBezTo>
                  <a:cubicBezTo>
                    <a:pt x="8357" y="2274"/>
                    <a:pt x="8334" y="2297"/>
                    <a:pt x="8334" y="2319"/>
                  </a:cubicBezTo>
                  <a:cubicBezTo>
                    <a:pt x="8334" y="2410"/>
                    <a:pt x="8368" y="4434"/>
                    <a:pt x="8550" y="5093"/>
                  </a:cubicBezTo>
                  <a:cubicBezTo>
                    <a:pt x="8709" y="5685"/>
                    <a:pt x="8584" y="5764"/>
                    <a:pt x="8380" y="5912"/>
                  </a:cubicBezTo>
                  <a:cubicBezTo>
                    <a:pt x="8357" y="5923"/>
                    <a:pt x="8345" y="5946"/>
                    <a:pt x="8322" y="5957"/>
                  </a:cubicBezTo>
                  <a:cubicBezTo>
                    <a:pt x="8115" y="6116"/>
                    <a:pt x="5729" y="6361"/>
                    <a:pt x="4375" y="6361"/>
                  </a:cubicBezTo>
                  <a:cubicBezTo>
                    <a:pt x="4176" y="6361"/>
                    <a:pt x="3999" y="6356"/>
                    <a:pt x="3855" y="6344"/>
                  </a:cubicBezTo>
                  <a:cubicBezTo>
                    <a:pt x="3638" y="6321"/>
                    <a:pt x="3446" y="6309"/>
                    <a:pt x="3275" y="6309"/>
                  </a:cubicBezTo>
                  <a:cubicBezTo>
                    <a:pt x="2559" y="6264"/>
                    <a:pt x="2365" y="6241"/>
                    <a:pt x="2320" y="5935"/>
                  </a:cubicBezTo>
                  <a:cubicBezTo>
                    <a:pt x="2263" y="5480"/>
                    <a:pt x="2388" y="4218"/>
                    <a:pt x="2388" y="4207"/>
                  </a:cubicBezTo>
                  <a:cubicBezTo>
                    <a:pt x="2388" y="4195"/>
                    <a:pt x="2377" y="4184"/>
                    <a:pt x="2365" y="4172"/>
                  </a:cubicBezTo>
                  <a:cubicBezTo>
                    <a:pt x="2358" y="4164"/>
                    <a:pt x="2349" y="4156"/>
                    <a:pt x="2341" y="4156"/>
                  </a:cubicBezTo>
                  <a:cubicBezTo>
                    <a:pt x="2338" y="4156"/>
                    <a:pt x="2335" y="4158"/>
                    <a:pt x="2332" y="4161"/>
                  </a:cubicBezTo>
                  <a:cubicBezTo>
                    <a:pt x="1576" y="4249"/>
                    <a:pt x="766" y="4316"/>
                    <a:pt x="379" y="4316"/>
                  </a:cubicBezTo>
                  <a:cubicBezTo>
                    <a:pt x="265" y="4316"/>
                    <a:pt x="188" y="4310"/>
                    <a:pt x="160" y="4298"/>
                  </a:cubicBezTo>
                  <a:cubicBezTo>
                    <a:pt x="126" y="4047"/>
                    <a:pt x="1160" y="1455"/>
                    <a:pt x="1547" y="466"/>
                  </a:cubicBezTo>
                  <a:lnTo>
                    <a:pt x="1649" y="216"/>
                  </a:lnTo>
                  <a:cubicBezTo>
                    <a:pt x="1660" y="182"/>
                    <a:pt x="1683" y="148"/>
                    <a:pt x="1695" y="114"/>
                  </a:cubicBezTo>
                  <a:cubicBezTo>
                    <a:pt x="2320" y="307"/>
                    <a:pt x="3366" y="546"/>
                    <a:pt x="4855" y="602"/>
                  </a:cubicBezTo>
                  <a:cubicBezTo>
                    <a:pt x="5187" y="617"/>
                    <a:pt x="5519" y="624"/>
                    <a:pt x="5852" y="624"/>
                  </a:cubicBezTo>
                  <a:cubicBezTo>
                    <a:pt x="7061" y="624"/>
                    <a:pt x="8277" y="528"/>
                    <a:pt x="9471" y="341"/>
                  </a:cubicBezTo>
                  <a:cubicBezTo>
                    <a:pt x="9505" y="660"/>
                    <a:pt x="9539" y="1296"/>
                    <a:pt x="9494" y="1569"/>
                  </a:cubicBezTo>
                  <a:cubicBezTo>
                    <a:pt x="9482" y="1592"/>
                    <a:pt x="9505" y="1626"/>
                    <a:pt x="9527" y="1626"/>
                  </a:cubicBezTo>
                  <a:cubicBezTo>
                    <a:pt x="9550" y="1626"/>
                    <a:pt x="9585" y="1615"/>
                    <a:pt x="9585" y="1592"/>
                  </a:cubicBezTo>
                  <a:cubicBezTo>
                    <a:pt x="9641" y="1284"/>
                    <a:pt x="9596" y="591"/>
                    <a:pt x="9562" y="284"/>
                  </a:cubicBezTo>
                  <a:cubicBezTo>
                    <a:pt x="9562" y="273"/>
                    <a:pt x="9550" y="250"/>
                    <a:pt x="9539" y="250"/>
                  </a:cubicBezTo>
                  <a:cubicBezTo>
                    <a:pt x="9527" y="239"/>
                    <a:pt x="9516" y="239"/>
                    <a:pt x="9505" y="239"/>
                  </a:cubicBezTo>
                  <a:cubicBezTo>
                    <a:pt x="8267" y="432"/>
                    <a:pt x="7014" y="528"/>
                    <a:pt x="5758" y="528"/>
                  </a:cubicBezTo>
                  <a:cubicBezTo>
                    <a:pt x="5457" y="528"/>
                    <a:pt x="5156" y="522"/>
                    <a:pt x="4855" y="511"/>
                  </a:cubicBezTo>
                  <a:cubicBezTo>
                    <a:pt x="3343" y="443"/>
                    <a:pt x="2297" y="193"/>
                    <a:pt x="16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2051150" y="1731350"/>
              <a:ext cx="85300" cy="123175"/>
            </a:xfrm>
            <a:custGeom>
              <a:avLst/>
              <a:gdLst/>
              <a:ahLst/>
              <a:cxnLst/>
              <a:rect l="l" t="t" r="r" b="b"/>
              <a:pathLst>
                <a:path w="3412" h="4927" extrusionOk="0">
                  <a:moveTo>
                    <a:pt x="1263" y="1"/>
                  </a:moveTo>
                  <a:cubicBezTo>
                    <a:pt x="1263" y="1"/>
                    <a:pt x="194" y="1752"/>
                    <a:pt x="103" y="2138"/>
                  </a:cubicBezTo>
                  <a:cubicBezTo>
                    <a:pt x="1" y="2537"/>
                    <a:pt x="217" y="3502"/>
                    <a:pt x="524" y="4060"/>
                  </a:cubicBezTo>
                  <a:cubicBezTo>
                    <a:pt x="903" y="4752"/>
                    <a:pt x="1330" y="4926"/>
                    <a:pt x="1695" y="4926"/>
                  </a:cubicBezTo>
                  <a:cubicBezTo>
                    <a:pt x="1954" y="4926"/>
                    <a:pt x="2182" y="4839"/>
                    <a:pt x="2342" y="4788"/>
                  </a:cubicBezTo>
                  <a:cubicBezTo>
                    <a:pt x="3116" y="4515"/>
                    <a:pt x="3411" y="2820"/>
                    <a:pt x="3411" y="2377"/>
                  </a:cubicBezTo>
                  <a:cubicBezTo>
                    <a:pt x="3411" y="1934"/>
                    <a:pt x="2365" y="2309"/>
                    <a:pt x="12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2050025" y="1729950"/>
              <a:ext cx="87550" cy="125925"/>
            </a:xfrm>
            <a:custGeom>
              <a:avLst/>
              <a:gdLst/>
              <a:ahLst/>
              <a:cxnLst/>
              <a:rect l="l" t="t" r="r" b="b"/>
              <a:pathLst>
                <a:path w="3502" h="5037" extrusionOk="0">
                  <a:moveTo>
                    <a:pt x="1308" y="148"/>
                  </a:moveTo>
                  <a:cubicBezTo>
                    <a:pt x="2035" y="1649"/>
                    <a:pt x="2740" y="1990"/>
                    <a:pt x="3127" y="2171"/>
                  </a:cubicBezTo>
                  <a:cubicBezTo>
                    <a:pt x="3331" y="2274"/>
                    <a:pt x="3411" y="2320"/>
                    <a:pt x="3411" y="2433"/>
                  </a:cubicBezTo>
                  <a:cubicBezTo>
                    <a:pt x="3411" y="2922"/>
                    <a:pt x="3092" y="4548"/>
                    <a:pt x="2365" y="4798"/>
                  </a:cubicBezTo>
                  <a:lnTo>
                    <a:pt x="2319" y="4809"/>
                  </a:lnTo>
                  <a:cubicBezTo>
                    <a:pt x="2168" y="4862"/>
                    <a:pt x="1964" y="4933"/>
                    <a:pt x="1735" y="4933"/>
                  </a:cubicBezTo>
                  <a:cubicBezTo>
                    <a:pt x="1381" y="4933"/>
                    <a:pt x="969" y="4763"/>
                    <a:pt x="603" y="4093"/>
                  </a:cubicBezTo>
                  <a:cubicBezTo>
                    <a:pt x="307" y="3548"/>
                    <a:pt x="103" y="2593"/>
                    <a:pt x="194" y="2206"/>
                  </a:cubicBezTo>
                  <a:cubicBezTo>
                    <a:pt x="273" y="1876"/>
                    <a:pt x="1103" y="489"/>
                    <a:pt x="1308" y="148"/>
                  </a:cubicBezTo>
                  <a:close/>
                  <a:moveTo>
                    <a:pt x="1308" y="1"/>
                  </a:moveTo>
                  <a:cubicBezTo>
                    <a:pt x="1296" y="1"/>
                    <a:pt x="1273" y="11"/>
                    <a:pt x="1273" y="23"/>
                  </a:cubicBezTo>
                  <a:cubicBezTo>
                    <a:pt x="1228" y="102"/>
                    <a:pt x="194" y="1785"/>
                    <a:pt x="91" y="2183"/>
                  </a:cubicBezTo>
                  <a:cubicBezTo>
                    <a:pt x="0" y="2603"/>
                    <a:pt x="205" y="3570"/>
                    <a:pt x="523" y="4139"/>
                  </a:cubicBezTo>
                  <a:cubicBezTo>
                    <a:pt x="910" y="4854"/>
                    <a:pt x="1353" y="5036"/>
                    <a:pt x="1728" y="5036"/>
                  </a:cubicBezTo>
                  <a:cubicBezTo>
                    <a:pt x="1967" y="5036"/>
                    <a:pt x="2183" y="4957"/>
                    <a:pt x="2354" y="4900"/>
                  </a:cubicBezTo>
                  <a:lnTo>
                    <a:pt x="2399" y="4889"/>
                  </a:lnTo>
                  <a:cubicBezTo>
                    <a:pt x="3218" y="4604"/>
                    <a:pt x="3502" y="2854"/>
                    <a:pt x="3502" y="2433"/>
                  </a:cubicBezTo>
                  <a:cubicBezTo>
                    <a:pt x="3502" y="2252"/>
                    <a:pt x="3377" y="2194"/>
                    <a:pt x="3172" y="2092"/>
                  </a:cubicBezTo>
                  <a:cubicBezTo>
                    <a:pt x="2786" y="1899"/>
                    <a:pt x="2081" y="1558"/>
                    <a:pt x="1353" y="34"/>
                  </a:cubicBezTo>
                  <a:cubicBezTo>
                    <a:pt x="1342" y="11"/>
                    <a:pt x="1331" y="1"/>
                    <a:pt x="13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9"/>
            <p:cNvSpPr/>
            <p:nvPr/>
          </p:nvSpPr>
          <p:spPr>
            <a:xfrm>
              <a:off x="2106025" y="1755225"/>
              <a:ext cx="85850" cy="238775"/>
            </a:xfrm>
            <a:custGeom>
              <a:avLst/>
              <a:gdLst/>
              <a:ahLst/>
              <a:cxnLst/>
              <a:rect l="l" t="t" r="r" b="b"/>
              <a:pathLst>
                <a:path w="3434" h="9551" extrusionOk="0">
                  <a:moveTo>
                    <a:pt x="2183" y="1"/>
                  </a:moveTo>
                  <a:lnTo>
                    <a:pt x="602" y="604"/>
                  </a:lnTo>
                  <a:cubicBezTo>
                    <a:pt x="602" y="604"/>
                    <a:pt x="1125" y="1218"/>
                    <a:pt x="807" y="2502"/>
                  </a:cubicBezTo>
                  <a:cubicBezTo>
                    <a:pt x="489" y="3798"/>
                    <a:pt x="0" y="3878"/>
                    <a:pt x="0" y="5174"/>
                  </a:cubicBezTo>
                  <a:cubicBezTo>
                    <a:pt x="0" y="6458"/>
                    <a:pt x="1296" y="6743"/>
                    <a:pt x="1216" y="7390"/>
                  </a:cubicBezTo>
                  <a:cubicBezTo>
                    <a:pt x="1137" y="8039"/>
                    <a:pt x="614" y="8039"/>
                    <a:pt x="614" y="8675"/>
                  </a:cubicBezTo>
                  <a:cubicBezTo>
                    <a:pt x="614" y="9164"/>
                    <a:pt x="1001" y="9550"/>
                    <a:pt x="1478" y="9550"/>
                  </a:cubicBezTo>
                  <a:cubicBezTo>
                    <a:pt x="1557" y="9550"/>
                    <a:pt x="1625" y="9550"/>
                    <a:pt x="1705" y="9528"/>
                  </a:cubicBezTo>
                  <a:cubicBezTo>
                    <a:pt x="2183" y="9403"/>
                    <a:pt x="1216" y="9085"/>
                    <a:pt x="1375" y="8766"/>
                  </a:cubicBezTo>
                  <a:cubicBezTo>
                    <a:pt x="1534" y="8436"/>
                    <a:pt x="2569" y="7959"/>
                    <a:pt x="2785" y="6822"/>
                  </a:cubicBezTo>
                  <a:cubicBezTo>
                    <a:pt x="3012" y="5685"/>
                    <a:pt x="2171" y="4980"/>
                    <a:pt x="2274" y="4515"/>
                  </a:cubicBezTo>
                  <a:cubicBezTo>
                    <a:pt x="2388" y="4037"/>
                    <a:pt x="3433" y="3514"/>
                    <a:pt x="3433" y="2343"/>
                  </a:cubicBezTo>
                  <a:cubicBezTo>
                    <a:pt x="3433" y="1172"/>
                    <a:pt x="2626" y="365"/>
                    <a:pt x="21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9"/>
            <p:cNvSpPr/>
            <p:nvPr/>
          </p:nvSpPr>
          <p:spPr>
            <a:xfrm>
              <a:off x="2104875" y="1754050"/>
              <a:ext cx="88400" cy="241375"/>
            </a:xfrm>
            <a:custGeom>
              <a:avLst/>
              <a:gdLst/>
              <a:ahLst/>
              <a:cxnLst/>
              <a:rect l="l" t="t" r="r" b="b"/>
              <a:pathLst>
                <a:path w="3536" h="9655" extrusionOk="0">
                  <a:moveTo>
                    <a:pt x="2230" y="1"/>
                  </a:moveTo>
                  <a:cubicBezTo>
                    <a:pt x="2215" y="1"/>
                    <a:pt x="2201" y="7"/>
                    <a:pt x="2194" y="14"/>
                  </a:cubicBezTo>
                  <a:cubicBezTo>
                    <a:pt x="2172" y="37"/>
                    <a:pt x="2183" y="71"/>
                    <a:pt x="2194" y="82"/>
                  </a:cubicBezTo>
                  <a:cubicBezTo>
                    <a:pt x="2661" y="469"/>
                    <a:pt x="3434" y="1265"/>
                    <a:pt x="3434" y="2390"/>
                  </a:cubicBezTo>
                  <a:cubicBezTo>
                    <a:pt x="3434" y="3129"/>
                    <a:pt x="3013" y="3595"/>
                    <a:pt x="2672" y="3981"/>
                  </a:cubicBezTo>
                  <a:cubicBezTo>
                    <a:pt x="2479" y="4186"/>
                    <a:pt x="2320" y="4368"/>
                    <a:pt x="2274" y="4550"/>
                  </a:cubicBezTo>
                  <a:cubicBezTo>
                    <a:pt x="2229" y="4754"/>
                    <a:pt x="2343" y="4982"/>
                    <a:pt x="2479" y="5266"/>
                  </a:cubicBezTo>
                  <a:cubicBezTo>
                    <a:pt x="2672" y="5676"/>
                    <a:pt x="2911" y="6199"/>
                    <a:pt x="2785" y="6858"/>
                  </a:cubicBezTo>
                  <a:cubicBezTo>
                    <a:pt x="2638" y="7631"/>
                    <a:pt x="2092" y="8109"/>
                    <a:pt x="1740" y="8415"/>
                  </a:cubicBezTo>
                  <a:cubicBezTo>
                    <a:pt x="1570" y="8563"/>
                    <a:pt x="1433" y="8677"/>
                    <a:pt x="1376" y="8791"/>
                  </a:cubicBezTo>
                  <a:cubicBezTo>
                    <a:pt x="1285" y="8973"/>
                    <a:pt x="1489" y="9154"/>
                    <a:pt x="1660" y="9291"/>
                  </a:cubicBezTo>
                  <a:cubicBezTo>
                    <a:pt x="1729" y="9347"/>
                    <a:pt x="1842" y="9450"/>
                    <a:pt x="1831" y="9484"/>
                  </a:cubicBezTo>
                  <a:cubicBezTo>
                    <a:pt x="1831" y="9484"/>
                    <a:pt x="1831" y="9506"/>
                    <a:pt x="1729" y="9529"/>
                  </a:cubicBezTo>
                  <a:cubicBezTo>
                    <a:pt x="1660" y="9541"/>
                    <a:pt x="1592" y="9552"/>
                    <a:pt x="1524" y="9552"/>
                  </a:cubicBezTo>
                  <a:cubicBezTo>
                    <a:pt x="1308" y="9552"/>
                    <a:pt x="1103" y="9461"/>
                    <a:pt x="944" y="9314"/>
                  </a:cubicBezTo>
                  <a:cubicBezTo>
                    <a:pt x="785" y="9154"/>
                    <a:pt x="705" y="8950"/>
                    <a:pt x="705" y="8722"/>
                  </a:cubicBezTo>
                  <a:cubicBezTo>
                    <a:pt x="705" y="8415"/>
                    <a:pt x="842" y="8256"/>
                    <a:pt x="978" y="8097"/>
                  </a:cubicBezTo>
                  <a:cubicBezTo>
                    <a:pt x="1126" y="7938"/>
                    <a:pt x="1274" y="7768"/>
                    <a:pt x="1308" y="7437"/>
                  </a:cubicBezTo>
                  <a:cubicBezTo>
                    <a:pt x="1353" y="7142"/>
                    <a:pt x="1115" y="6914"/>
                    <a:pt x="853" y="6664"/>
                  </a:cubicBezTo>
                  <a:cubicBezTo>
                    <a:pt x="524" y="6335"/>
                    <a:pt x="103" y="5937"/>
                    <a:pt x="103" y="5221"/>
                  </a:cubicBezTo>
                  <a:cubicBezTo>
                    <a:pt x="103" y="4471"/>
                    <a:pt x="262" y="4141"/>
                    <a:pt x="466" y="3720"/>
                  </a:cubicBezTo>
                  <a:cubicBezTo>
                    <a:pt x="603" y="3425"/>
                    <a:pt x="762" y="3095"/>
                    <a:pt x="898" y="2561"/>
                  </a:cubicBezTo>
                  <a:cubicBezTo>
                    <a:pt x="1228" y="1265"/>
                    <a:pt x="705" y="651"/>
                    <a:pt x="694" y="628"/>
                  </a:cubicBezTo>
                  <a:cubicBezTo>
                    <a:pt x="680" y="615"/>
                    <a:pt x="663" y="609"/>
                    <a:pt x="649" y="609"/>
                  </a:cubicBezTo>
                  <a:cubicBezTo>
                    <a:pt x="639" y="609"/>
                    <a:pt x="630" y="612"/>
                    <a:pt x="625" y="616"/>
                  </a:cubicBezTo>
                  <a:cubicBezTo>
                    <a:pt x="603" y="639"/>
                    <a:pt x="603" y="662"/>
                    <a:pt x="615" y="685"/>
                  </a:cubicBezTo>
                  <a:cubicBezTo>
                    <a:pt x="625" y="696"/>
                    <a:pt x="1115" y="1288"/>
                    <a:pt x="807" y="2538"/>
                  </a:cubicBezTo>
                  <a:cubicBezTo>
                    <a:pt x="671" y="3072"/>
                    <a:pt x="512" y="3390"/>
                    <a:pt x="375" y="3675"/>
                  </a:cubicBezTo>
                  <a:cubicBezTo>
                    <a:pt x="171" y="4084"/>
                    <a:pt x="1" y="4448"/>
                    <a:pt x="1" y="5221"/>
                  </a:cubicBezTo>
                  <a:cubicBezTo>
                    <a:pt x="1" y="5971"/>
                    <a:pt x="433" y="6392"/>
                    <a:pt x="785" y="6733"/>
                  </a:cubicBezTo>
                  <a:cubicBezTo>
                    <a:pt x="1047" y="6983"/>
                    <a:pt x="1251" y="7176"/>
                    <a:pt x="1217" y="7426"/>
                  </a:cubicBezTo>
                  <a:cubicBezTo>
                    <a:pt x="1183" y="7722"/>
                    <a:pt x="1047" y="7881"/>
                    <a:pt x="910" y="8029"/>
                  </a:cubicBezTo>
                  <a:cubicBezTo>
                    <a:pt x="762" y="8200"/>
                    <a:pt x="603" y="8370"/>
                    <a:pt x="603" y="8722"/>
                  </a:cubicBezTo>
                  <a:cubicBezTo>
                    <a:pt x="603" y="8973"/>
                    <a:pt x="705" y="9200"/>
                    <a:pt x="876" y="9382"/>
                  </a:cubicBezTo>
                  <a:cubicBezTo>
                    <a:pt x="1047" y="9552"/>
                    <a:pt x="1285" y="9655"/>
                    <a:pt x="1524" y="9655"/>
                  </a:cubicBezTo>
                  <a:cubicBezTo>
                    <a:pt x="1603" y="9655"/>
                    <a:pt x="1683" y="9643"/>
                    <a:pt x="1762" y="9620"/>
                  </a:cubicBezTo>
                  <a:cubicBezTo>
                    <a:pt x="1820" y="9609"/>
                    <a:pt x="1911" y="9575"/>
                    <a:pt x="1933" y="9506"/>
                  </a:cubicBezTo>
                  <a:cubicBezTo>
                    <a:pt x="1944" y="9405"/>
                    <a:pt x="1853" y="9325"/>
                    <a:pt x="1717" y="9211"/>
                  </a:cubicBezTo>
                  <a:cubicBezTo>
                    <a:pt x="1570" y="9086"/>
                    <a:pt x="1410" y="8950"/>
                    <a:pt x="1467" y="8824"/>
                  </a:cubicBezTo>
                  <a:cubicBezTo>
                    <a:pt x="1512" y="8745"/>
                    <a:pt x="1638" y="8632"/>
                    <a:pt x="1797" y="8495"/>
                  </a:cubicBezTo>
                  <a:cubicBezTo>
                    <a:pt x="2172" y="8165"/>
                    <a:pt x="2729" y="7688"/>
                    <a:pt x="2888" y="6881"/>
                  </a:cubicBezTo>
                  <a:cubicBezTo>
                    <a:pt x="3013" y="6187"/>
                    <a:pt x="2763" y="5653"/>
                    <a:pt x="2558" y="5221"/>
                  </a:cubicBezTo>
                  <a:cubicBezTo>
                    <a:pt x="2434" y="4959"/>
                    <a:pt x="2331" y="4744"/>
                    <a:pt x="2376" y="4562"/>
                  </a:cubicBezTo>
                  <a:cubicBezTo>
                    <a:pt x="2411" y="4413"/>
                    <a:pt x="2558" y="4243"/>
                    <a:pt x="2740" y="4039"/>
                  </a:cubicBezTo>
                  <a:cubicBezTo>
                    <a:pt x="3070" y="3675"/>
                    <a:pt x="3536" y="3163"/>
                    <a:pt x="3536" y="2390"/>
                  </a:cubicBezTo>
                  <a:cubicBezTo>
                    <a:pt x="3536" y="1230"/>
                    <a:pt x="2740" y="401"/>
                    <a:pt x="2263" y="14"/>
                  </a:cubicBezTo>
                  <a:cubicBezTo>
                    <a:pt x="2253" y="5"/>
                    <a:pt x="2241" y="1"/>
                    <a:pt x="22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9"/>
            <p:cNvSpPr/>
            <p:nvPr/>
          </p:nvSpPr>
          <p:spPr>
            <a:xfrm>
              <a:off x="2079875" y="1813925"/>
              <a:ext cx="19050" cy="6125"/>
            </a:xfrm>
            <a:custGeom>
              <a:avLst/>
              <a:gdLst/>
              <a:ahLst/>
              <a:cxnLst/>
              <a:rect l="l" t="t" r="r" b="b"/>
              <a:pathLst>
                <a:path w="762" h="245" extrusionOk="0">
                  <a:moveTo>
                    <a:pt x="712" y="0"/>
                  </a:moveTo>
                  <a:cubicBezTo>
                    <a:pt x="699" y="0"/>
                    <a:pt x="688" y="6"/>
                    <a:pt x="682" y="18"/>
                  </a:cubicBezTo>
                  <a:cubicBezTo>
                    <a:pt x="595" y="99"/>
                    <a:pt x="476" y="143"/>
                    <a:pt x="359" y="143"/>
                  </a:cubicBezTo>
                  <a:cubicBezTo>
                    <a:pt x="263" y="143"/>
                    <a:pt x="168" y="113"/>
                    <a:pt x="91" y="52"/>
                  </a:cubicBezTo>
                  <a:cubicBezTo>
                    <a:pt x="82" y="47"/>
                    <a:pt x="70" y="44"/>
                    <a:pt x="59" y="44"/>
                  </a:cubicBezTo>
                  <a:cubicBezTo>
                    <a:pt x="44" y="44"/>
                    <a:pt x="29" y="50"/>
                    <a:pt x="23" y="63"/>
                  </a:cubicBezTo>
                  <a:cubicBezTo>
                    <a:pt x="0" y="86"/>
                    <a:pt x="11" y="120"/>
                    <a:pt x="34" y="131"/>
                  </a:cubicBezTo>
                  <a:cubicBezTo>
                    <a:pt x="125" y="199"/>
                    <a:pt x="239" y="245"/>
                    <a:pt x="352" y="245"/>
                  </a:cubicBezTo>
                  <a:cubicBezTo>
                    <a:pt x="500" y="245"/>
                    <a:pt x="637" y="189"/>
                    <a:pt x="751" y="86"/>
                  </a:cubicBezTo>
                  <a:cubicBezTo>
                    <a:pt x="761" y="63"/>
                    <a:pt x="761" y="29"/>
                    <a:pt x="751" y="18"/>
                  </a:cubicBezTo>
                  <a:cubicBezTo>
                    <a:pt x="739" y="6"/>
                    <a:pt x="725" y="0"/>
                    <a:pt x="7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9"/>
            <p:cNvSpPr/>
            <p:nvPr/>
          </p:nvSpPr>
          <p:spPr>
            <a:xfrm>
              <a:off x="2080150" y="1828100"/>
              <a:ext cx="23325" cy="7300"/>
            </a:xfrm>
            <a:custGeom>
              <a:avLst/>
              <a:gdLst/>
              <a:ahLst/>
              <a:cxnLst/>
              <a:rect l="l" t="t" r="r" b="b"/>
              <a:pathLst>
                <a:path w="933" h="292" extrusionOk="0">
                  <a:moveTo>
                    <a:pt x="874" y="0"/>
                  </a:moveTo>
                  <a:cubicBezTo>
                    <a:pt x="863" y="0"/>
                    <a:pt x="851" y="3"/>
                    <a:pt x="841" y="8"/>
                  </a:cubicBezTo>
                  <a:cubicBezTo>
                    <a:pt x="716" y="126"/>
                    <a:pt x="554" y="189"/>
                    <a:pt x="389" y="189"/>
                  </a:cubicBezTo>
                  <a:cubicBezTo>
                    <a:pt x="284" y="189"/>
                    <a:pt x="178" y="163"/>
                    <a:pt x="80" y="110"/>
                  </a:cubicBezTo>
                  <a:cubicBezTo>
                    <a:pt x="74" y="107"/>
                    <a:pt x="68" y="106"/>
                    <a:pt x="62" y="106"/>
                  </a:cubicBezTo>
                  <a:cubicBezTo>
                    <a:pt x="45" y="106"/>
                    <a:pt x="29" y="116"/>
                    <a:pt x="12" y="133"/>
                  </a:cubicBezTo>
                  <a:cubicBezTo>
                    <a:pt x="0" y="155"/>
                    <a:pt x="12" y="190"/>
                    <a:pt x="35" y="201"/>
                  </a:cubicBezTo>
                  <a:cubicBezTo>
                    <a:pt x="148" y="258"/>
                    <a:pt x="273" y="292"/>
                    <a:pt x="387" y="292"/>
                  </a:cubicBezTo>
                  <a:cubicBezTo>
                    <a:pt x="580" y="292"/>
                    <a:pt x="762" y="213"/>
                    <a:pt x="910" y="87"/>
                  </a:cubicBezTo>
                  <a:cubicBezTo>
                    <a:pt x="932" y="64"/>
                    <a:pt x="932" y="31"/>
                    <a:pt x="910" y="19"/>
                  </a:cubicBezTo>
                  <a:cubicBezTo>
                    <a:pt x="903" y="6"/>
                    <a:pt x="889" y="0"/>
                    <a:pt x="8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9"/>
            <p:cNvSpPr/>
            <p:nvPr/>
          </p:nvSpPr>
          <p:spPr>
            <a:xfrm>
              <a:off x="2101175" y="1792175"/>
              <a:ext cx="6000" cy="10550"/>
            </a:xfrm>
            <a:custGeom>
              <a:avLst/>
              <a:gdLst/>
              <a:ahLst/>
              <a:cxnLst/>
              <a:rect l="l" t="t" r="r" b="b"/>
              <a:pathLst>
                <a:path w="240" h="422" extrusionOk="0">
                  <a:moveTo>
                    <a:pt x="114" y="1"/>
                  </a:moveTo>
                  <a:cubicBezTo>
                    <a:pt x="46" y="1"/>
                    <a:pt x="0" y="104"/>
                    <a:pt x="0" y="217"/>
                  </a:cubicBezTo>
                  <a:cubicBezTo>
                    <a:pt x="0" y="331"/>
                    <a:pt x="46" y="422"/>
                    <a:pt x="114" y="422"/>
                  </a:cubicBezTo>
                  <a:cubicBezTo>
                    <a:pt x="182" y="422"/>
                    <a:pt x="240" y="331"/>
                    <a:pt x="240" y="217"/>
                  </a:cubicBezTo>
                  <a:cubicBezTo>
                    <a:pt x="240" y="104"/>
                    <a:pt x="182" y="1"/>
                    <a:pt x="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2073625" y="1792175"/>
              <a:ext cx="5975" cy="10550"/>
            </a:xfrm>
            <a:custGeom>
              <a:avLst/>
              <a:gdLst/>
              <a:ahLst/>
              <a:cxnLst/>
              <a:rect l="l" t="t" r="r" b="b"/>
              <a:pathLst>
                <a:path w="239" h="422" extrusionOk="0">
                  <a:moveTo>
                    <a:pt x="114" y="1"/>
                  </a:moveTo>
                  <a:cubicBezTo>
                    <a:pt x="46" y="1"/>
                    <a:pt x="0" y="104"/>
                    <a:pt x="0" y="217"/>
                  </a:cubicBezTo>
                  <a:cubicBezTo>
                    <a:pt x="0" y="331"/>
                    <a:pt x="46" y="422"/>
                    <a:pt x="114" y="422"/>
                  </a:cubicBezTo>
                  <a:cubicBezTo>
                    <a:pt x="182" y="422"/>
                    <a:pt x="238" y="331"/>
                    <a:pt x="238" y="217"/>
                  </a:cubicBezTo>
                  <a:cubicBezTo>
                    <a:pt x="238" y="104"/>
                    <a:pt x="182" y="1"/>
                    <a:pt x="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2095775" y="1777900"/>
              <a:ext cx="22475" cy="9475"/>
            </a:xfrm>
            <a:custGeom>
              <a:avLst/>
              <a:gdLst/>
              <a:ahLst/>
              <a:cxnLst/>
              <a:rect l="l" t="t" r="r" b="b"/>
              <a:pathLst>
                <a:path w="899" h="379" extrusionOk="0">
                  <a:moveTo>
                    <a:pt x="382" y="0"/>
                  </a:moveTo>
                  <a:cubicBezTo>
                    <a:pt x="281" y="0"/>
                    <a:pt x="171" y="27"/>
                    <a:pt x="57" y="94"/>
                  </a:cubicBezTo>
                  <a:cubicBezTo>
                    <a:pt x="12" y="117"/>
                    <a:pt x="1" y="185"/>
                    <a:pt x="24" y="231"/>
                  </a:cubicBezTo>
                  <a:cubicBezTo>
                    <a:pt x="39" y="261"/>
                    <a:pt x="74" y="277"/>
                    <a:pt x="110" y="277"/>
                  </a:cubicBezTo>
                  <a:cubicBezTo>
                    <a:pt x="127" y="277"/>
                    <a:pt x="145" y="273"/>
                    <a:pt x="160" y="265"/>
                  </a:cubicBezTo>
                  <a:cubicBezTo>
                    <a:pt x="241" y="217"/>
                    <a:pt x="318" y="199"/>
                    <a:pt x="387" y="199"/>
                  </a:cubicBezTo>
                  <a:cubicBezTo>
                    <a:pt x="577" y="199"/>
                    <a:pt x="709" y="336"/>
                    <a:pt x="717" y="344"/>
                  </a:cubicBezTo>
                  <a:cubicBezTo>
                    <a:pt x="739" y="367"/>
                    <a:pt x="762" y="379"/>
                    <a:pt x="785" y="379"/>
                  </a:cubicBezTo>
                  <a:cubicBezTo>
                    <a:pt x="808" y="379"/>
                    <a:pt x="842" y="367"/>
                    <a:pt x="853" y="356"/>
                  </a:cubicBezTo>
                  <a:cubicBezTo>
                    <a:pt x="899" y="322"/>
                    <a:pt x="899" y="253"/>
                    <a:pt x="865" y="220"/>
                  </a:cubicBezTo>
                  <a:cubicBezTo>
                    <a:pt x="779" y="126"/>
                    <a:pt x="602" y="0"/>
                    <a:pt x="3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9"/>
            <p:cNvSpPr/>
            <p:nvPr/>
          </p:nvSpPr>
          <p:spPr>
            <a:xfrm>
              <a:off x="2079000" y="1779850"/>
              <a:ext cx="7725" cy="25725"/>
            </a:xfrm>
            <a:custGeom>
              <a:avLst/>
              <a:gdLst/>
              <a:ahLst/>
              <a:cxnLst/>
              <a:rect l="l" t="t" r="r" b="b"/>
              <a:pathLst>
                <a:path w="309" h="1029" extrusionOk="0">
                  <a:moveTo>
                    <a:pt x="64" y="1"/>
                  </a:moveTo>
                  <a:cubicBezTo>
                    <a:pt x="58" y="1"/>
                    <a:pt x="52" y="2"/>
                    <a:pt x="46" y="5"/>
                  </a:cubicBezTo>
                  <a:cubicBezTo>
                    <a:pt x="12" y="16"/>
                    <a:pt x="1" y="39"/>
                    <a:pt x="12" y="62"/>
                  </a:cubicBezTo>
                  <a:cubicBezTo>
                    <a:pt x="12" y="74"/>
                    <a:pt x="217" y="619"/>
                    <a:pt x="114" y="960"/>
                  </a:cubicBezTo>
                  <a:cubicBezTo>
                    <a:pt x="103" y="994"/>
                    <a:pt x="126" y="1017"/>
                    <a:pt x="149" y="1029"/>
                  </a:cubicBezTo>
                  <a:lnTo>
                    <a:pt x="160" y="1029"/>
                  </a:lnTo>
                  <a:cubicBezTo>
                    <a:pt x="183" y="1029"/>
                    <a:pt x="205" y="1006"/>
                    <a:pt x="205" y="994"/>
                  </a:cubicBezTo>
                  <a:cubicBezTo>
                    <a:pt x="308" y="607"/>
                    <a:pt x="114" y="51"/>
                    <a:pt x="103" y="28"/>
                  </a:cubicBezTo>
                  <a:cubicBezTo>
                    <a:pt x="95" y="12"/>
                    <a:pt x="80" y="1"/>
                    <a:pt x="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9"/>
            <p:cNvSpPr/>
            <p:nvPr/>
          </p:nvSpPr>
          <p:spPr>
            <a:xfrm>
              <a:off x="2062250" y="1777325"/>
              <a:ext cx="21050" cy="10900"/>
            </a:xfrm>
            <a:custGeom>
              <a:avLst/>
              <a:gdLst/>
              <a:ahLst/>
              <a:cxnLst/>
              <a:rect l="l" t="t" r="r" b="b"/>
              <a:pathLst>
                <a:path w="842" h="436" extrusionOk="0">
                  <a:moveTo>
                    <a:pt x="520" y="1"/>
                  </a:moveTo>
                  <a:cubicBezTo>
                    <a:pt x="321" y="1"/>
                    <a:pt x="130" y="108"/>
                    <a:pt x="34" y="299"/>
                  </a:cubicBezTo>
                  <a:cubicBezTo>
                    <a:pt x="0" y="345"/>
                    <a:pt x="23" y="402"/>
                    <a:pt x="69" y="425"/>
                  </a:cubicBezTo>
                  <a:cubicBezTo>
                    <a:pt x="80" y="436"/>
                    <a:pt x="102" y="436"/>
                    <a:pt x="114" y="436"/>
                  </a:cubicBezTo>
                  <a:cubicBezTo>
                    <a:pt x="148" y="436"/>
                    <a:pt x="182" y="425"/>
                    <a:pt x="205" y="390"/>
                  </a:cubicBezTo>
                  <a:cubicBezTo>
                    <a:pt x="270" y="268"/>
                    <a:pt x="400" y="198"/>
                    <a:pt x="532" y="198"/>
                  </a:cubicBezTo>
                  <a:cubicBezTo>
                    <a:pt x="583" y="198"/>
                    <a:pt x="635" y="209"/>
                    <a:pt x="682" y="231"/>
                  </a:cubicBezTo>
                  <a:cubicBezTo>
                    <a:pt x="697" y="238"/>
                    <a:pt x="714" y="242"/>
                    <a:pt x="731" y="242"/>
                  </a:cubicBezTo>
                  <a:cubicBezTo>
                    <a:pt x="767" y="242"/>
                    <a:pt x="803" y="225"/>
                    <a:pt x="819" y="186"/>
                  </a:cubicBezTo>
                  <a:cubicBezTo>
                    <a:pt x="842" y="140"/>
                    <a:pt x="819" y="84"/>
                    <a:pt x="773" y="61"/>
                  </a:cubicBezTo>
                  <a:cubicBezTo>
                    <a:pt x="692" y="20"/>
                    <a:pt x="605" y="1"/>
                    <a:pt x="5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9"/>
            <p:cNvSpPr/>
            <p:nvPr/>
          </p:nvSpPr>
          <p:spPr>
            <a:xfrm>
              <a:off x="2043200" y="1921775"/>
              <a:ext cx="40100" cy="47775"/>
            </a:xfrm>
            <a:custGeom>
              <a:avLst/>
              <a:gdLst/>
              <a:ahLst/>
              <a:cxnLst/>
              <a:rect l="l" t="t" r="r" b="b"/>
              <a:pathLst>
                <a:path w="1604" h="1911" extrusionOk="0">
                  <a:moveTo>
                    <a:pt x="0" y="1"/>
                  </a:moveTo>
                  <a:lnTo>
                    <a:pt x="148" y="1911"/>
                  </a:lnTo>
                  <a:lnTo>
                    <a:pt x="1513" y="1911"/>
                  </a:lnTo>
                  <a:lnTo>
                    <a:pt x="160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2042050" y="1920650"/>
              <a:ext cx="42400" cy="50350"/>
            </a:xfrm>
            <a:custGeom>
              <a:avLst/>
              <a:gdLst/>
              <a:ahLst/>
              <a:cxnLst/>
              <a:rect l="l" t="t" r="r" b="b"/>
              <a:pathLst>
                <a:path w="1696" h="2014" extrusionOk="0">
                  <a:moveTo>
                    <a:pt x="1604" y="91"/>
                  </a:moveTo>
                  <a:lnTo>
                    <a:pt x="1513" y="1910"/>
                  </a:lnTo>
                  <a:lnTo>
                    <a:pt x="240" y="1910"/>
                  </a:lnTo>
                  <a:lnTo>
                    <a:pt x="92" y="91"/>
                  </a:lnTo>
                  <a:close/>
                  <a:moveTo>
                    <a:pt x="46" y="0"/>
                  </a:moveTo>
                  <a:cubicBezTo>
                    <a:pt x="35" y="0"/>
                    <a:pt x="24" y="0"/>
                    <a:pt x="13" y="12"/>
                  </a:cubicBezTo>
                  <a:cubicBezTo>
                    <a:pt x="1" y="23"/>
                    <a:pt x="1" y="35"/>
                    <a:pt x="1" y="46"/>
                  </a:cubicBezTo>
                  <a:lnTo>
                    <a:pt x="137" y="1968"/>
                  </a:lnTo>
                  <a:cubicBezTo>
                    <a:pt x="137" y="1990"/>
                    <a:pt x="160" y="2013"/>
                    <a:pt x="194" y="2013"/>
                  </a:cubicBezTo>
                  <a:lnTo>
                    <a:pt x="1559" y="2013"/>
                  </a:lnTo>
                  <a:cubicBezTo>
                    <a:pt x="1581" y="2013"/>
                    <a:pt x="1604" y="1990"/>
                    <a:pt x="1604" y="1956"/>
                  </a:cubicBezTo>
                  <a:lnTo>
                    <a:pt x="1695" y="46"/>
                  </a:lnTo>
                  <a:cubicBezTo>
                    <a:pt x="1695" y="35"/>
                    <a:pt x="1695" y="23"/>
                    <a:pt x="1683" y="12"/>
                  </a:cubicBezTo>
                  <a:cubicBezTo>
                    <a:pt x="1672" y="0"/>
                    <a:pt x="1661" y="0"/>
                    <a:pt x="16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1996300" y="1996125"/>
              <a:ext cx="31300" cy="78325"/>
            </a:xfrm>
            <a:custGeom>
              <a:avLst/>
              <a:gdLst/>
              <a:ahLst/>
              <a:cxnLst/>
              <a:rect l="l" t="t" r="r" b="b"/>
              <a:pathLst>
                <a:path w="1252" h="3133" extrusionOk="0">
                  <a:moveTo>
                    <a:pt x="1157" y="1"/>
                  </a:moveTo>
                  <a:cubicBezTo>
                    <a:pt x="909" y="1"/>
                    <a:pt x="248" y="274"/>
                    <a:pt x="137" y="495"/>
                  </a:cubicBezTo>
                  <a:cubicBezTo>
                    <a:pt x="1" y="778"/>
                    <a:pt x="489" y="2484"/>
                    <a:pt x="1103" y="3132"/>
                  </a:cubicBezTo>
                  <a:cubicBezTo>
                    <a:pt x="1103" y="3132"/>
                    <a:pt x="1251" y="245"/>
                    <a:pt x="1251" y="51"/>
                  </a:cubicBezTo>
                  <a:cubicBezTo>
                    <a:pt x="1251" y="16"/>
                    <a:pt x="1216" y="1"/>
                    <a:pt x="11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1994600" y="1995000"/>
              <a:ext cx="34125" cy="80575"/>
            </a:xfrm>
            <a:custGeom>
              <a:avLst/>
              <a:gdLst/>
              <a:ahLst/>
              <a:cxnLst/>
              <a:rect l="l" t="t" r="r" b="b"/>
              <a:pathLst>
                <a:path w="1365" h="3223" extrusionOk="0">
                  <a:moveTo>
                    <a:pt x="1274" y="96"/>
                  </a:moveTo>
                  <a:cubicBezTo>
                    <a:pt x="1274" y="267"/>
                    <a:pt x="1160" y="2506"/>
                    <a:pt x="1126" y="3052"/>
                  </a:cubicBezTo>
                  <a:cubicBezTo>
                    <a:pt x="557" y="2370"/>
                    <a:pt x="125" y="812"/>
                    <a:pt x="251" y="562"/>
                  </a:cubicBezTo>
                  <a:cubicBezTo>
                    <a:pt x="330" y="403"/>
                    <a:pt x="796" y="176"/>
                    <a:pt x="1103" y="108"/>
                  </a:cubicBezTo>
                  <a:cubicBezTo>
                    <a:pt x="1160" y="96"/>
                    <a:pt x="1206" y="96"/>
                    <a:pt x="1228" y="96"/>
                  </a:cubicBezTo>
                  <a:close/>
                  <a:moveTo>
                    <a:pt x="1234" y="0"/>
                  </a:moveTo>
                  <a:cubicBezTo>
                    <a:pt x="975" y="0"/>
                    <a:pt x="287" y="273"/>
                    <a:pt x="160" y="517"/>
                  </a:cubicBezTo>
                  <a:cubicBezTo>
                    <a:pt x="1" y="835"/>
                    <a:pt x="535" y="2574"/>
                    <a:pt x="1138" y="3211"/>
                  </a:cubicBezTo>
                  <a:cubicBezTo>
                    <a:pt x="1138" y="3211"/>
                    <a:pt x="1160" y="3223"/>
                    <a:pt x="1171" y="3223"/>
                  </a:cubicBezTo>
                  <a:lnTo>
                    <a:pt x="1183" y="3223"/>
                  </a:lnTo>
                  <a:cubicBezTo>
                    <a:pt x="1206" y="3211"/>
                    <a:pt x="1217" y="3200"/>
                    <a:pt x="1217" y="3177"/>
                  </a:cubicBezTo>
                  <a:cubicBezTo>
                    <a:pt x="1217" y="3052"/>
                    <a:pt x="1365" y="290"/>
                    <a:pt x="1365" y="96"/>
                  </a:cubicBezTo>
                  <a:cubicBezTo>
                    <a:pt x="1365" y="73"/>
                    <a:pt x="1365" y="28"/>
                    <a:pt x="1285" y="5"/>
                  </a:cubicBezTo>
                  <a:cubicBezTo>
                    <a:pt x="1271" y="2"/>
                    <a:pt x="1254" y="0"/>
                    <a:pt x="12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9"/>
            <p:cNvSpPr/>
            <p:nvPr/>
          </p:nvSpPr>
          <p:spPr>
            <a:xfrm>
              <a:off x="2013375" y="1936100"/>
              <a:ext cx="73900" cy="78650"/>
            </a:xfrm>
            <a:custGeom>
              <a:avLst/>
              <a:gdLst/>
              <a:ahLst/>
              <a:cxnLst/>
              <a:rect l="l" t="t" r="r" b="b"/>
              <a:pathLst>
                <a:path w="2956" h="3146" extrusionOk="0">
                  <a:moveTo>
                    <a:pt x="1200" y="1"/>
                  </a:moveTo>
                  <a:cubicBezTo>
                    <a:pt x="1148" y="1"/>
                    <a:pt x="1124" y="207"/>
                    <a:pt x="1080" y="349"/>
                  </a:cubicBezTo>
                  <a:cubicBezTo>
                    <a:pt x="1034" y="531"/>
                    <a:pt x="864" y="690"/>
                    <a:pt x="819" y="849"/>
                  </a:cubicBezTo>
                  <a:cubicBezTo>
                    <a:pt x="761" y="1019"/>
                    <a:pt x="773" y="1451"/>
                    <a:pt x="682" y="1577"/>
                  </a:cubicBezTo>
                  <a:cubicBezTo>
                    <a:pt x="602" y="1702"/>
                    <a:pt x="159" y="2020"/>
                    <a:pt x="159" y="2020"/>
                  </a:cubicBezTo>
                  <a:lnTo>
                    <a:pt x="0" y="3146"/>
                  </a:lnTo>
                  <a:cubicBezTo>
                    <a:pt x="0" y="3146"/>
                    <a:pt x="819" y="2805"/>
                    <a:pt x="1069" y="2691"/>
                  </a:cubicBezTo>
                  <a:cubicBezTo>
                    <a:pt x="1319" y="2577"/>
                    <a:pt x="2342" y="2315"/>
                    <a:pt x="2489" y="2270"/>
                  </a:cubicBezTo>
                  <a:cubicBezTo>
                    <a:pt x="2637" y="2236"/>
                    <a:pt x="2694" y="2191"/>
                    <a:pt x="2706" y="2100"/>
                  </a:cubicBezTo>
                  <a:cubicBezTo>
                    <a:pt x="2739" y="1997"/>
                    <a:pt x="2774" y="1895"/>
                    <a:pt x="2830" y="1804"/>
                  </a:cubicBezTo>
                  <a:cubicBezTo>
                    <a:pt x="2888" y="1713"/>
                    <a:pt x="2819" y="1429"/>
                    <a:pt x="2819" y="1429"/>
                  </a:cubicBezTo>
                  <a:cubicBezTo>
                    <a:pt x="2819" y="1429"/>
                    <a:pt x="2956" y="1156"/>
                    <a:pt x="2910" y="940"/>
                  </a:cubicBezTo>
                  <a:cubicBezTo>
                    <a:pt x="2881" y="830"/>
                    <a:pt x="2829" y="791"/>
                    <a:pt x="2783" y="791"/>
                  </a:cubicBezTo>
                  <a:cubicBezTo>
                    <a:pt x="2738" y="791"/>
                    <a:pt x="2700" y="827"/>
                    <a:pt x="2694" y="872"/>
                  </a:cubicBezTo>
                  <a:cubicBezTo>
                    <a:pt x="2671" y="928"/>
                    <a:pt x="2648" y="986"/>
                    <a:pt x="2603" y="1031"/>
                  </a:cubicBezTo>
                  <a:lnTo>
                    <a:pt x="1352" y="1065"/>
                  </a:lnTo>
                  <a:cubicBezTo>
                    <a:pt x="1296" y="974"/>
                    <a:pt x="1273" y="872"/>
                    <a:pt x="1284" y="758"/>
                  </a:cubicBezTo>
                  <a:cubicBezTo>
                    <a:pt x="1319" y="622"/>
                    <a:pt x="1341" y="235"/>
                    <a:pt x="1251" y="54"/>
                  </a:cubicBezTo>
                  <a:cubicBezTo>
                    <a:pt x="1231" y="17"/>
                    <a:pt x="1214" y="1"/>
                    <a:pt x="1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9"/>
            <p:cNvSpPr/>
            <p:nvPr/>
          </p:nvSpPr>
          <p:spPr>
            <a:xfrm>
              <a:off x="2012225" y="1934825"/>
              <a:ext cx="76200" cy="81075"/>
            </a:xfrm>
            <a:custGeom>
              <a:avLst/>
              <a:gdLst/>
              <a:ahLst/>
              <a:cxnLst/>
              <a:rect l="l" t="t" r="r" b="b"/>
              <a:pathLst>
                <a:path w="3048" h="3243" extrusionOk="0">
                  <a:moveTo>
                    <a:pt x="1251" y="127"/>
                  </a:moveTo>
                  <a:cubicBezTo>
                    <a:pt x="1330" y="297"/>
                    <a:pt x="1319" y="661"/>
                    <a:pt x="1285" y="809"/>
                  </a:cubicBezTo>
                  <a:cubicBezTo>
                    <a:pt x="1262" y="923"/>
                    <a:pt x="1297" y="1048"/>
                    <a:pt x="1365" y="1150"/>
                  </a:cubicBezTo>
                  <a:cubicBezTo>
                    <a:pt x="1365" y="1161"/>
                    <a:pt x="1387" y="1161"/>
                    <a:pt x="1398" y="1161"/>
                  </a:cubicBezTo>
                  <a:lnTo>
                    <a:pt x="2649" y="1128"/>
                  </a:lnTo>
                  <a:cubicBezTo>
                    <a:pt x="2661" y="1128"/>
                    <a:pt x="2672" y="1128"/>
                    <a:pt x="2683" y="1116"/>
                  </a:cubicBezTo>
                  <a:cubicBezTo>
                    <a:pt x="2729" y="1059"/>
                    <a:pt x="2763" y="1002"/>
                    <a:pt x="2785" y="934"/>
                  </a:cubicBezTo>
                  <a:cubicBezTo>
                    <a:pt x="2785" y="911"/>
                    <a:pt x="2808" y="889"/>
                    <a:pt x="2820" y="889"/>
                  </a:cubicBezTo>
                  <a:lnTo>
                    <a:pt x="2831" y="889"/>
                  </a:lnTo>
                  <a:cubicBezTo>
                    <a:pt x="2854" y="889"/>
                    <a:pt x="2888" y="923"/>
                    <a:pt x="2911" y="1002"/>
                  </a:cubicBezTo>
                  <a:cubicBezTo>
                    <a:pt x="2956" y="1196"/>
                    <a:pt x="2820" y="1446"/>
                    <a:pt x="2820" y="1457"/>
                  </a:cubicBezTo>
                  <a:cubicBezTo>
                    <a:pt x="2808" y="1469"/>
                    <a:pt x="2808" y="1480"/>
                    <a:pt x="2820" y="1491"/>
                  </a:cubicBezTo>
                  <a:cubicBezTo>
                    <a:pt x="2843" y="1616"/>
                    <a:pt x="2865" y="1787"/>
                    <a:pt x="2843" y="1833"/>
                  </a:cubicBezTo>
                  <a:cubicBezTo>
                    <a:pt x="2774" y="1923"/>
                    <a:pt x="2729" y="2025"/>
                    <a:pt x="2706" y="2139"/>
                  </a:cubicBezTo>
                  <a:cubicBezTo>
                    <a:pt x="2694" y="2207"/>
                    <a:pt x="2661" y="2242"/>
                    <a:pt x="2524" y="2275"/>
                  </a:cubicBezTo>
                  <a:cubicBezTo>
                    <a:pt x="2411" y="2310"/>
                    <a:pt x="1353" y="2583"/>
                    <a:pt x="1092" y="2697"/>
                  </a:cubicBezTo>
                  <a:cubicBezTo>
                    <a:pt x="887" y="2787"/>
                    <a:pt x="319" y="3026"/>
                    <a:pt x="102" y="3117"/>
                  </a:cubicBezTo>
                  <a:lnTo>
                    <a:pt x="251" y="2105"/>
                  </a:lnTo>
                  <a:cubicBezTo>
                    <a:pt x="342" y="2037"/>
                    <a:pt x="694" y="1775"/>
                    <a:pt x="774" y="1651"/>
                  </a:cubicBezTo>
                  <a:cubicBezTo>
                    <a:pt x="830" y="1571"/>
                    <a:pt x="853" y="1389"/>
                    <a:pt x="865" y="1207"/>
                  </a:cubicBezTo>
                  <a:cubicBezTo>
                    <a:pt x="875" y="1093"/>
                    <a:pt x="887" y="979"/>
                    <a:pt x="910" y="923"/>
                  </a:cubicBezTo>
                  <a:cubicBezTo>
                    <a:pt x="933" y="855"/>
                    <a:pt x="978" y="775"/>
                    <a:pt x="1024" y="696"/>
                  </a:cubicBezTo>
                  <a:cubicBezTo>
                    <a:pt x="1080" y="605"/>
                    <a:pt x="1148" y="514"/>
                    <a:pt x="1171" y="411"/>
                  </a:cubicBezTo>
                  <a:cubicBezTo>
                    <a:pt x="1194" y="366"/>
                    <a:pt x="1206" y="309"/>
                    <a:pt x="1217" y="252"/>
                  </a:cubicBezTo>
                  <a:cubicBezTo>
                    <a:pt x="1228" y="218"/>
                    <a:pt x="1239" y="161"/>
                    <a:pt x="1251" y="127"/>
                  </a:cubicBezTo>
                  <a:close/>
                  <a:moveTo>
                    <a:pt x="1243" y="1"/>
                  </a:moveTo>
                  <a:cubicBezTo>
                    <a:pt x="1238" y="1"/>
                    <a:pt x="1233" y="1"/>
                    <a:pt x="1228" y="2"/>
                  </a:cubicBezTo>
                  <a:cubicBezTo>
                    <a:pt x="1171" y="14"/>
                    <a:pt x="1148" y="105"/>
                    <a:pt x="1115" y="241"/>
                  </a:cubicBezTo>
                  <a:cubicBezTo>
                    <a:pt x="1115" y="286"/>
                    <a:pt x="1103" y="343"/>
                    <a:pt x="1080" y="388"/>
                  </a:cubicBezTo>
                  <a:cubicBezTo>
                    <a:pt x="1057" y="468"/>
                    <a:pt x="1001" y="559"/>
                    <a:pt x="944" y="650"/>
                  </a:cubicBezTo>
                  <a:cubicBezTo>
                    <a:pt x="887" y="729"/>
                    <a:pt x="842" y="809"/>
                    <a:pt x="819" y="889"/>
                  </a:cubicBezTo>
                  <a:cubicBezTo>
                    <a:pt x="785" y="957"/>
                    <a:pt x="774" y="1082"/>
                    <a:pt x="774" y="1207"/>
                  </a:cubicBezTo>
                  <a:cubicBezTo>
                    <a:pt x="751" y="1355"/>
                    <a:pt x="739" y="1537"/>
                    <a:pt x="694" y="1593"/>
                  </a:cubicBezTo>
                  <a:cubicBezTo>
                    <a:pt x="625" y="1696"/>
                    <a:pt x="296" y="1946"/>
                    <a:pt x="182" y="2037"/>
                  </a:cubicBezTo>
                  <a:cubicBezTo>
                    <a:pt x="171" y="2048"/>
                    <a:pt x="160" y="2060"/>
                    <a:pt x="160" y="2071"/>
                  </a:cubicBezTo>
                  <a:lnTo>
                    <a:pt x="1" y="3185"/>
                  </a:lnTo>
                  <a:cubicBezTo>
                    <a:pt x="1" y="3208"/>
                    <a:pt x="1" y="3219"/>
                    <a:pt x="11" y="3230"/>
                  </a:cubicBezTo>
                  <a:cubicBezTo>
                    <a:pt x="23" y="3242"/>
                    <a:pt x="34" y="3242"/>
                    <a:pt x="46" y="3242"/>
                  </a:cubicBezTo>
                  <a:lnTo>
                    <a:pt x="69" y="3242"/>
                  </a:lnTo>
                  <a:cubicBezTo>
                    <a:pt x="69" y="3242"/>
                    <a:pt x="875" y="2889"/>
                    <a:pt x="1126" y="2787"/>
                  </a:cubicBezTo>
                  <a:cubicBezTo>
                    <a:pt x="1376" y="2685"/>
                    <a:pt x="2365" y="2424"/>
                    <a:pt x="2547" y="2378"/>
                  </a:cubicBezTo>
                  <a:cubicBezTo>
                    <a:pt x="2706" y="2333"/>
                    <a:pt x="2774" y="2275"/>
                    <a:pt x="2797" y="2162"/>
                  </a:cubicBezTo>
                  <a:cubicBezTo>
                    <a:pt x="2831" y="2060"/>
                    <a:pt x="2865" y="1969"/>
                    <a:pt x="2922" y="1878"/>
                  </a:cubicBezTo>
                  <a:cubicBezTo>
                    <a:pt x="2979" y="1787"/>
                    <a:pt x="2934" y="1560"/>
                    <a:pt x="2911" y="1480"/>
                  </a:cubicBezTo>
                  <a:cubicBezTo>
                    <a:pt x="2945" y="1423"/>
                    <a:pt x="3047" y="1184"/>
                    <a:pt x="3002" y="979"/>
                  </a:cubicBezTo>
                  <a:cubicBezTo>
                    <a:pt x="2962" y="832"/>
                    <a:pt x="2880" y="795"/>
                    <a:pt x="2837" y="795"/>
                  </a:cubicBezTo>
                  <a:cubicBezTo>
                    <a:pt x="2830" y="795"/>
                    <a:pt x="2824" y="796"/>
                    <a:pt x="2820" y="798"/>
                  </a:cubicBezTo>
                  <a:cubicBezTo>
                    <a:pt x="2763" y="798"/>
                    <a:pt x="2706" y="843"/>
                    <a:pt x="2694" y="911"/>
                  </a:cubicBezTo>
                  <a:cubicBezTo>
                    <a:pt x="2672" y="957"/>
                    <a:pt x="2649" y="1002"/>
                    <a:pt x="2626" y="1037"/>
                  </a:cubicBezTo>
                  <a:lnTo>
                    <a:pt x="1433" y="1070"/>
                  </a:lnTo>
                  <a:cubicBezTo>
                    <a:pt x="1387" y="991"/>
                    <a:pt x="1365" y="911"/>
                    <a:pt x="1376" y="820"/>
                  </a:cubicBezTo>
                  <a:cubicBezTo>
                    <a:pt x="1410" y="673"/>
                    <a:pt x="1433" y="275"/>
                    <a:pt x="1330" y="82"/>
                  </a:cubicBezTo>
                  <a:cubicBezTo>
                    <a:pt x="1320" y="61"/>
                    <a:pt x="1300" y="1"/>
                    <a:pt x="12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9"/>
            <p:cNvSpPr/>
            <p:nvPr/>
          </p:nvSpPr>
          <p:spPr>
            <a:xfrm>
              <a:off x="1956225" y="1984875"/>
              <a:ext cx="67675" cy="89575"/>
            </a:xfrm>
            <a:custGeom>
              <a:avLst/>
              <a:gdLst/>
              <a:ahLst/>
              <a:cxnLst/>
              <a:rect l="l" t="t" r="r" b="b"/>
              <a:pathLst>
                <a:path w="2707" h="3583" extrusionOk="0">
                  <a:moveTo>
                    <a:pt x="2582" y="1"/>
                  </a:moveTo>
                  <a:lnTo>
                    <a:pt x="672" y="513"/>
                  </a:lnTo>
                  <a:lnTo>
                    <a:pt x="422" y="546"/>
                  </a:lnTo>
                  <a:cubicBezTo>
                    <a:pt x="422" y="546"/>
                    <a:pt x="1" y="1388"/>
                    <a:pt x="546" y="2183"/>
                  </a:cubicBezTo>
                  <a:cubicBezTo>
                    <a:pt x="1092" y="2968"/>
                    <a:pt x="2706" y="3582"/>
                    <a:pt x="2706" y="3582"/>
                  </a:cubicBezTo>
                  <a:cubicBezTo>
                    <a:pt x="2559" y="2979"/>
                    <a:pt x="2479" y="2377"/>
                    <a:pt x="2456" y="1763"/>
                  </a:cubicBezTo>
                  <a:cubicBezTo>
                    <a:pt x="2468" y="1172"/>
                    <a:pt x="2502" y="581"/>
                    <a:pt x="2582"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9"/>
            <p:cNvSpPr/>
            <p:nvPr/>
          </p:nvSpPr>
          <p:spPr>
            <a:xfrm>
              <a:off x="1963350" y="1993125"/>
              <a:ext cx="56575" cy="17350"/>
            </a:xfrm>
            <a:custGeom>
              <a:avLst/>
              <a:gdLst/>
              <a:ahLst/>
              <a:cxnLst/>
              <a:rect l="l" t="t" r="r" b="b"/>
              <a:pathLst>
                <a:path w="2263" h="694" extrusionOk="0">
                  <a:moveTo>
                    <a:pt x="2262" y="1"/>
                  </a:moveTo>
                  <a:lnTo>
                    <a:pt x="46" y="501"/>
                  </a:lnTo>
                  <a:cubicBezTo>
                    <a:pt x="23" y="569"/>
                    <a:pt x="11" y="626"/>
                    <a:pt x="0" y="694"/>
                  </a:cubicBezTo>
                  <a:lnTo>
                    <a:pt x="2239" y="183"/>
                  </a:lnTo>
                  <a:cubicBezTo>
                    <a:pt x="2251" y="114"/>
                    <a:pt x="2251" y="57"/>
                    <a:pt x="22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9"/>
            <p:cNvSpPr/>
            <p:nvPr/>
          </p:nvSpPr>
          <p:spPr>
            <a:xfrm>
              <a:off x="1967025" y="2034050"/>
              <a:ext cx="52050" cy="13375"/>
            </a:xfrm>
            <a:custGeom>
              <a:avLst/>
              <a:gdLst/>
              <a:ahLst/>
              <a:cxnLst/>
              <a:rect l="l" t="t" r="r" b="b"/>
              <a:pathLst>
                <a:path w="2082" h="535" extrusionOk="0">
                  <a:moveTo>
                    <a:pt x="1" y="1"/>
                  </a:moveTo>
                  <a:lnTo>
                    <a:pt x="1" y="1"/>
                  </a:lnTo>
                  <a:cubicBezTo>
                    <a:pt x="35" y="80"/>
                    <a:pt x="81" y="148"/>
                    <a:pt x="126" y="216"/>
                  </a:cubicBezTo>
                  <a:cubicBezTo>
                    <a:pt x="763" y="376"/>
                    <a:pt x="1422" y="478"/>
                    <a:pt x="2081" y="535"/>
                  </a:cubicBezTo>
                  <a:cubicBezTo>
                    <a:pt x="2070" y="478"/>
                    <a:pt x="2070" y="410"/>
                    <a:pt x="2059" y="353"/>
                  </a:cubicBezTo>
                  <a:cubicBezTo>
                    <a:pt x="1365" y="285"/>
                    <a:pt x="672" y="17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9"/>
            <p:cNvSpPr/>
            <p:nvPr/>
          </p:nvSpPr>
          <p:spPr>
            <a:xfrm>
              <a:off x="1963050" y="2020125"/>
              <a:ext cx="54875" cy="7475"/>
            </a:xfrm>
            <a:custGeom>
              <a:avLst/>
              <a:gdLst/>
              <a:ahLst/>
              <a:cxnLst/>
              <a:rect l="l" t="t" r="r" b="b"/>
              <a:pathLst>
                <a:path w="2195" h="299" extrusionOk="0">
                  <a:moveTo>
                    <a:pt x="0" y="0"/>
                  </a:moveTo>
                  <a:lnTo>
                    <a:pt x="0" y="0"/>
                  </a:lnTo>
                  <a:cubicBezTo>
                    <a:pt x="12" y="69"/>
                    <a:pt x="12" y="137"/>
                    <a:pt x="35" y="194"/>
                  </a:cubicBezTo>
                  <a:cubicBezTo>
                    <a:pt x="461" y="263"/>
                    <a:pt x="896" y="298"/>
                    <a:pt x="1325" y="298"/>
                  </a:cubicBezTo>
                  <a:cubicBezTo>
                    <a:pt x="1388" y="298"/>
                    <a:pt x="1450" y="297"/>
                    <a:pt x="1513" y="296"/>
                  </a:cubicBezTo>
                  <a:cubicBezTo>
                    <a:pt x="1774" y="296"/>
                    <a:pt x="2001" y="296"/>
                    <a:pt x="2195" y="285"/>
                  </a:cubicBezTo>
                  <a:lnTo>
                    <a:pt x="2195" y="103"/>
                  </a:lnTo>
                  <a:cubicBezTo>
                    <a:pt x="2014" y="111"/>
                    <a:pt x="1832" y="116"/>
                    <a:pt x="1649" y="116"/>
                  </a:cubicBezTo>
                  <a:cubicBezTo>
                    <a:pt x="1100" y="116"/>
                    <a:pt x="547" y="77"/>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9"/>
            <p:cNvSpPr/>
            <p:nvPr/>
          </p:nvSpPr>
          <p:spPr>
            <a:xfrm>
              <a:off x="1955100" y="1983475"/>
              <a:ext cx="69925" cy="92100"/>
            </a:xfrm>
            <a:custGeom>
              <a:avLst/>
              <a:gdLst/>
              <a:ahLst/>
              <a:cxnLst/>
              <a:rect l="l" t="t" r="r" b="b"/>
              <a:pathLst>
                <a:path w="2797" h="3684" extrusionOk="0">
                  <a:moveTo>
                    <a:pt x="2615" y="0"/>
                  </a:moveTo>
                  <a:lnTo>
                    <a:pt x="705" y="523"/>
                  </a:lnTo>
                  <a:cubicBezTo>
                    <a:pt x="671" y="534"/>
                    <a:pt x="659" y="557"/>
                    <a:pt x="671" y="580"/>
                  </a:cubicBezTo>
                  <a:cubicBezTo>
                    <a:pt x="671" y="598"/>
                    <a:pt x="694" y="617"/>
                    <a:pt x="715" y="617"/>
                  </a:cubicBezTo>
                  <a:cubicBezTo>
                    <a:pt x="719" y="617"/>
                    <a:pt x="724" y="616"/>
                    <a:pt x="728" y="614"/>
                  </a:cubicBezTo>
                  <a:lnTo>
                    <a:pt x="2569" y="114"/>
                  </a:lnTo>
                  <a:lnTo>
                    <a:pt x="2569" y="114"/>
                  </a:lnTo>
                  <a:cubicBezTo>
                    <a:pt x="2501" y="682"/>
                    <a:pt x="2467" y="1251"/>
                    <a:pt x="2456" y="1819"/>
                  </a:cubicBezTo>
                  <a:cubicBezTo>
                    <a:pt x="2467" y="2399"/>
                    <a:pt x="2547" y="2990"/>
                    <a:pt x="2683" y="3558"/>
                  </a:cubicBezTo>
                  <a:cubicBezTo>
                    <a:pt x="2342" y="3422"/>
                    <a:pt x="1091" y="2876"/>
                    <a:pt x="637" y="2217"/>
                  </a:cubicBezTo>
                  <a:cubicBezTo>
                    <a:pt x="114" y="1455"/>
                    <a:pt x="512" y="625"/>
                    <a:pt x="512" y="625"/>
                  </a:cubicBezTo>
                  <a:cubicBezTo>
                    <a:pt x="523" y="591"/>
                    <a:pt x="512" y="569"/>
                    <a:pt x="489" y="557"/>
                  </a:cubicBezTo>
                  <a:cubicBezTo>
                    <a:pt x="483" y="554"/>
                    <a:pt x="477" y="553"/>
                    <a:pt x="471" y="553"/>
                  </a:cubicBezTo>
                  <a:cubicBezTo>
                    <a:pt x="455" y="553"/>
                    <a:pt x="441" y="563"/>
                    <a:pt x="432" y="580"/>
                  </a:cubicBezTo>
                  <a:cubicBezTo>
                    <a:pt x="421" y="591"/>
                    <a:pt x="0" y="1466"/>
                    <a:pt x="558" y="2262"/>
                  </a:cubicBezTo>
                  <a:cubicBezTo>
                    <a:pt x="1103" y="3058"/>
                    <a:pt x="2660" y="3661"/>
                    <a:pt x="2728" y="3684"/>
                  </a:cubicBezTo>
                  <a:lnTo>
                    <a:pt x="2751" y="3684"/>
                  </a:lnTo>
                  <a:cubicBezTo>
                    <a:pt x="2763" y="3684"/>
                    <a:pt x="2774" y="3684"/>
                    <a:pt x="2786" y="3672"/>
                  </a:cubicBezTo>
                  <a:cubicBezTo>
                    <a:pt x="2797" y="3661"/>
                    <a:pt x="2797" y="3638"/>
                    <a:pt x="2797" y="3626"/>
                  </a:cubicBezTo>
                  <a:cubicBezTo>
                    <a:pt x="2649" y="3035"/>
                    <a:pt x="2569" y="2421"/>
                    <a:pt x="2558" y="1819"/>
                  </a:cubicBezTo>
                  <a:cubicBezTo>
                    <a:pt x="2558" y="1228"/>
                    <a:pt x="2604" y="637"/>
                    <a:pt x="2672" y="57"/>
                  </a:cubicBezTo>
                  <a:cubicBezTo>
                    <a:pt x="2672" y="46"/>
                    <a:pt x="2672" y="23"/>
                    <a:pt x="2660" y="11"/>
                  </a:cubicBezTo>
                  <a:cubicBezTo>
                    <a:pt x="2649" y="0"/>
                    <a:pt x="2627" y="0"/>
                    <a:pt x="26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7" name="Google Shape;3537;p59"/>
          <p:cNvGrpSpPr/>
          <p:nvPr/>
        </p:nvGrpSpPr>
        <p:grpSpPr>
          <a:xfrm>
            <a:off x="4769764" y="1203671"/>
            <a:ext cx="1501055" cy="1402414"/>
            <a:chOff x="2500500" y="2791650"/>
            <a:chExt cx="1265325" cy="1182175"/>
          </a:xfrm>
        </p:grpSpPr>
        <p:sp>
          <p:nvSpPr>
            <p:cNvPr id="3538" name="Google Shape;3538;p59"/>
            <p:cNvSpPr/>
            <p:nvPr/>
          </p:nvSpPr>
          <p:spPr>
            <a:xfrm>
              <a:off x="2545400" y="2791650"/>
              <a:ext cx="1189175" cy="1158075"/>
            </a:xfrm>
            <a:custGeom>
              <a:avLst/>
              <a:gdLst/>
              <a:ahLst/>
              <a:cxnLst/>
              <a:rect l="l" t="t" r="r" b="b"/>
              <a:pathLst>
                <a:path w="47567" h="46323" extrusionOk="0">
                  <a:moveTo>
                    <a:pt x="21525" y="0"/>
                  </a:moveTo>
                  <a:cubicBezTo>
                    <a:pt x="16612" y="0"/>
                    <a:pt x="11446" y="2080"/>
                    <a:pt x="7709" y="6076"/>
                  </a:cubicBezTo>
                  <a:cubicBezTo>
                    <a:pt x="1103" y="13147"/>
                    <a:pt x="774" y="20218"/>
                    <a:pt x="774" y="20218"/>
                  </a:cubicBezTo>
                  <a:cubicBezTo>
                    <a:pt x="774" y="20218"/>
                    <a:pt x="1" y="28585"/>
                    <a:pt x="6253" y="35293"/>
                  </a:cubicBezTo>
                  <a:cubicBezTo>
                    <a:pt x="12517" y="42000"/>
                    <a:pt x="22101" y="44001"/>
                    <a:pt x="29832" y="45831"/>
                  </a:cubicBezTo>
                  <a:cubicBezTo>
                    <a:pt x="31234" y="46163"/>
                    <a:pt x="32596" y="46323"/>
                    <a:pt x="33898" y="46323"/>
                  </a:cubicBezTo>
                  <a:cubicBezTo>
                    <a:pt x="39775" y="46323"/>
                    <a:pt x="44412" y="43070"/>
                    <a:pt x="45826" y="37737"/>
                  </a:cubicBezTo>
                  <a:cubicBezTo>
                    <a:pt x="47566" y="31223"/>
                    <a:pt x="41859" y="28267"/>
                    <a:pt x="39574" y="20138"/>
                  </a:cubicBezTo>
                  <a:cubicBezTo>
                    <a:pt x="37289" y="12010"/>
                    <a:pt x="37880" y="9555"/>
                    <a:pt x="31628" y="3745"/>
                  </a:cubicBezTo>
                  <a:cubicBezTo>
                    <a:pt x="28914" y="1224"/>
                    <a:pt x="25294" y="0"/>
                    <a:pt x="215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9"/>
            <p:cNvSpPr/>
            <p:nvPr/>
          </p:nvSpPr>
          <p:spPr>
            <a:xfrm>
              <a:off x="2500500" y="3571525"/>
              <a:ext cx="256950" cy="329250"/>
            </a:xfrm>
            <a:custGeom>
              <a:avLst/>
              <a:gdLst/>
              <a:ahLst/>
              <a:cxnLst/>
              <a:rect l="l" t="t" r="r" b="b"/>
              <a:pathLst>
                <a:path w="10278" h="13170" extrusionOk="0">
                  <a:moveTo>
                    <a:pt x="7842" y="0"/>
                  </a:moveTo>
                  <a:cubicBezTo>
                    <a:pt x="7801" y="0"/>
                    <a:pt x="7760" y="5"/>
                    <a:pt x="7719" y="16"/>
                  </a:cubicBezTo>
                  <a:cubicBezTo>
                    <a:pt x="7708" y="16"/>
                    <a:pt x="7686" y="16"/>
                    <a:pt x="7674" y="28"/>
                  </a:cubicBezTo>
                  <a:cubicBezTo>
                    <a:pt x="7287" y="175"/>
                    <a:pt x="7128" y="892"/>
                    <a:pt x="7151" y="1256"/>
                  </a:cubicBezTo>
                  <a:cubicBezTo>
                    <a:pt x="7151" y="1289"/>
                    <a:pt x="7242" y="1767"/>
                    <a:pt x="7242" y="1767"/>
                  </a:cubicBezTo>
                  <a:lnTo>
                    <a:pt x="7254" y="1767"/>
                  </a:lnTo>
                  <a:cubicBezTo>
                    <a:pt x="7231" y="1881"/>
                    <a:pt x="7196" y="1994"/>
                    <a:pt x="7174" y="2131"/>
                  </a:cubicBezTo>
                  <a:cubicBezTo>
                    <a:pt x="7128" y="2381"/>
                    <a:pt x="7060" y="2654"/>
                    <a:pt x="7026" y="2961"/>
                  </a:cubicBezTo>
                  <a:cubicBezTo>
                    <a:pt x="6992" y="3290"/>
                    <a:pt x="6958" y="3620"/>
                    <a:pt x="6958" y="3950"/>
                  </a:cubicBezTo>
                  <a:cubicBezTo>
                    <a:pt x="6946" y="4325"/>
                    <a:pt x="6969" y="4700"/>
                    <a:pt x="7026" y="5064"/>
                  </a:cubicBezTo>
                  <a:lnTo>
                    <a:pt x="7026" y="5076"/>
                  </a:lnTo>
                  <a:cubicBezTo>
                    <a:pt x="6981" y="4973"/>
                    <a:pt x="6822" y="4677"/>
                    <a:pt x="6799" y="4654"/>
                  </a:cubicBezTo>
                  <a:cubicBezTo>
                    <a:pt x="6617" y="4391"/>
                    <a:pt x="6137" y="4011"/>
                    <a:pt x="5761" y="4011"/>
                  </a:cubicBezTo>
                  <a:cubicBezTo>
                    <a:pt x="5715" y="4011"/>
                    <a:pt x="5670" y="4017"/>
                    <a:pt x="5627" y="4030"/>
                  </a:cubicBezTo>
                  <a:cubicBezTo>
                    <a:pt x="5377" y="4121"/>
                    <a:pt x="5241" y="4393"/>
                    <a:pt x="5332" y="4644"/>
                  </a:cubicBezTo>
                  <a:cubicBezTo>
                    <a:pt x="5332" y="4666"/>
                    <a:pt x="5344" y="4677"/>
                    <a:pt x="5344" y="4689"/>
                  </a:cubicBezTo>
                  <a:cubicBezTo>
                    <a:pt x="5457" y="4950"/>
                    <a:pt x="5776" y="5109"/>
                    <a:pt x="6037" y="5177"/>
                  </a:cubicBezTo>
                  <a:cubicBezTo>
                    <a:pt x="6104" y="5193"/>
                    <a:pt x="6191" y="5199"/>
                    <a:pt x="6284" y="5199"/>
                  </a:cubicBezTo>
                  <a:cubicBezTo>
                    <a:pt x="6601" y="5199"/>
                    <a:pt x="7002" y="5129"/>
                    <a:pt x="7037" y="5121"/>
                  </a:cubicBezTo>
                  <a:cubicBezTo>
                    <a:pt x="7105" y="5496"/>
                    <a:pt x="7196" y="5860"/>
                    <a:pt x="7322" y="6223"/>
                  </a:cubicBezTo>
                  <a:cubicBezTo>
                    <a:pt x="7390" y="6440"/>
                    <a:pt x="7458" y="6644"/>
                    <a:pt x="7526" y="6849"/>
                  </a:cubicBezTo>
                  <a:cubicBezTo>
                    <a:pt x="7481" y="6758"/>
                    <a:pt x="7435" y="6678"/>
                    <a:pt x="7435" y="6667"/>
                  </a:cubicBezTo>
                  <a:cubicBezTo>
                    <a:pt x="7243" y="6404"/>
                    <a:pt x="6762" y="6023"/>
                    <a:pt x="6386" y="6023"/>
                  </a:cubicBezTo>
                  <a:cubicBezTo>
                    <a:pt x="6340" y="6023"/>
                    <a:pt x="6296" y="6029"/>
                    <a:pt x="6253" y="6041"/>
                  </a:cubicBezTo>
                  <a:cubicBezTo>
                    <a:pt x="6003" y="6132"/>
                    <a:pt x="5867" y="6405"/>
                    <a:pt x="5958" y="6655"/>
                  </a:cubicBezTo>
                  <a:cubicBezTo>
                    <a:pt x="5969" y="6667"/>
                    <a:pt x="5969" y="6690"/>
                    <a:pt x="5980" y="6701"/>
                  </a:cubicBezTo>
                  <a:cubicBezTo>
                    <a:pt x="6094" y="6963"/>
                    <a:pt x="6401" y="7122"/>
                    <a:pt x="6673" y="7190"/>
                  </a:cubicBezTo>
                  <a:cubicBezTo>
                    <a:pt x="6741" y="7208"/>
                    <a:pt x="6830" y="7215"/>
                    <a:pt x="6925" y="7215"/>
                  </a:cubicBezTo>
                  <a:cubicBezTo>
                    <a:pt x="7197" y="7215"/>
                    <a:pt x="7530" y="7158"/>
                    <a:pt x="7640" y="7133"/>
                  </a:cubicBezTo>
                  <a:cubicBezTo>
                    <a:pt x="7674" y="7213"/>
                    <a:pt x="7697" y="7292"/>
                    <a:pt x="7731" y="7372"/>
                  </a:cubicBezTo>
                  <a:cubicBezTo>
                    <a:pt x="7878" y="7759"/>
                    <a:pt x="8027" y="8145"/>
                    <a:pt x="8163" y="8520"/>
                  </a:cubicBezTo>
                  <a:cubicBezTo>
                    <a:pt x="8209" y="8656"/>
                    <a:pt x="8242" y="8793"/>
                    <a:pt x="8288" y="8918"/>
                  </a:cubicBezTo>
                  <a:cubicBezTo>
                    <a:pt x="8242" y="8838"/>
                    <a:pt x="8209" y="8770"/>
                    <a:pt x="8197" y="8770"/>
                  </a:cubicBezTo>
                  <a:cubicBezTo>
                    <a:pt x="8014" y="8497"/>
                    <a:pt x="7535" y="8115"/>
                    <a:pt x="7159" y="8115"/>
                  </a:cubicBezTo>
                  <a:cubicBezTo>
                    <a:pt x="7113" y="8115"/>
                    <a:pt x="7069" y="8121"/>
                    <a:pt x="7026" y="8133"/>
                  </a:cubicBezTo>
                  <a:cubicBezTo>
                    <a:pt x="6776" y="8224"/>
                    <a:pt x="6640" y="8497"/>
                    <a:pt x="6731" y="8747"/>
                  </a:cubicBezTo>
                  <a:cubicBezTo>
                    <a:pt x="6731" y="8770"/>
                    <a:pt x="6742" y="8782"/>
                    <a:pt x="6742" y="8793"/>
                  </a:cubicBezTo>
                  <a:cubicBezTo>
                    <a:pt x="6855" y="9065"/>
                    <a:pt x="7174" y="9214"/>
                    <a:pt x="7435" y="9282"/>
                  </a:cubicBezTo>
                  <a:cubicBezTo>
                    <a:pt x="7513" y="9301"/>
                    <a:pt x="7608" y="9309"/>
                    <a:pt x="7709" y="9309"/>
                  </a:cubicBezTo>
                  <a:cubicBezTo>
                    <a:pt x="7965" y="9309"/>
                    <a:pt x="8257" y="9261"/>
                    <a:pt x="8379" y="9236"/>
                  </a:cubicBezTo>
                  <a:cubicBezTo>
                    <a:pt x="8424" y="9373"/>
                    <a:pt x="8459" y="9509"/>
                    <a:pt x="8492" y="9646"/>
                  </a:cubicBezTo>
                  <a:cubicBezTo>
                    <a:pt x="8504" y="9737"/>
                    <a:pt x="8538" y="9828"/>
                    <a:pt x="8550" y="9919"/>
                  </a:cubicBezTo>
                  <a:cubicBezTo>
                    <a:pt x="8561" y="10020"/>
                    <a:pt x="8583" y="10111"/>
                    <a:pt x="8595" y="10202"/>
                  </a:cubicBezTo>
                  <a:cubicBezTo>
                    <a:pt x="8618" y="10373"/>
                    <a:pt x="8651" y="10555"/>
                    <a:pt x="8663" y="10737"/>
                  </a:cubicBezTo>
                  <a:cubicBezTo>
                    <a:pt x="8686" y="10851"/>
                    <a:pt x="8697" y="10964"/>
                    <a:pt x="8709" y="11078"/>
                  </a:cubicBezTo>
                  <a:cubicBezTo>
                    <a:pt x="8663" y="10953"/>
                    <a:pt x="8561" y="10692"/>
                    <a:pt x="8550" y="10669"/>
                  </a:cubicBezTo>
                  <a:cubicBezTo>
                    <a:pt x="8401" y="10384"/>
                    <a:pt x="8186" y="10157"/>
                    <a:pt x="7913" y="9987"/>
                  </a:cubicBezTo>
                  <a:cubicBezTo>
                    <a:pt x="7901" y="9952"/>
                    <a:pt x="7878" y="9919"/>
                    <a:pt x="7856" y="9896"/>
                  </a:cubicBezTo>
                  <a:cubicBezTo>
                    <a:pt x="7765" y="9756"/>
                    <a:pt x="7615" y="9685"/>
                    <a:pt x="7462" y="9685"/>
                  </a:cubicBezTo>
                  <a:cubicBezTo>
                    <a:pt x="7366" y="9685"/>
                    <a:pt x="7269" y="9713"/>
                    <a:pt x="7185" y="9770"/>
                  </a:cubicBezTo>
                  <a:lnTo>
                    <a:pt x="7151" y="9805"/>
                  </a:lnTo>
                  <a:cubicBezTo>
                    <a:pt x="6844" y="10078"/>
                    <a:pt x="6946" y="10805"/>
                    <a:pt x="7105" y="11135"/>
                  </a:cubicBezTo>
                  <a:cubicBezTo>
                    <a:pt x="7117" y="11157"/>
                    <a:pt x="7231" y="11351"/>
                    <a:pt x="7310" y="11476"/>
                  </a:cubicBezTo>
                  <a:cubicBezTo>
                    <a:pt x="7254" y="11407"/>
                    <a:pt x="7208" y="11351"/>
                    <a:pt x="7140" y="11283"/>
                  </a:cubicBezTo>
                  <a:cubicBezTo>
                    <a:pt x="7026" y="11146"/>
                    <a:pt x="6901" y="11010"/>
                    <a:pt x="6776" y="10874"/>
                  </a:cubicBezTo>
                  <a:lnTo>
                    <a:pt x="6582" y="10669"/>
                  </a:lnTo>
                  <a:cubicBezTo>
                    <a:pt x="6514" y="10612"/>
                    <a:pt x="6435" y="10543"/>
                    <a:pt x="6367" y="10475"/>
                  </a:cubicBezTo>
                  <a:cubicBezTo>
                    <a:pt x="6196" y="10328"/>
                    <a:pt x="6026" y="10180"/>
                    <a:pt x="5844" y="10032"/>
                  </a:cubicBezTo>
                  <a:cubicBezTo>
                    <a:pt x="5958" y="9929"/>
                    <a:pt x="6378" y="9566"/>
                    <a:pt x="6481" y="9316"/>
                  </a:cubicBezTo>
                  <a:cubicBezTo>
                    <a:pt x="6582" y="9065"/>
                    <a:pt x="6673" y="8724"/>
                    <a:pt x="6537" y="8474"/>
                  </a:cubicBezTo>
                  <a:cubicBezTo>
                    <a:pt x="6455" y="8302"/>
                    <a:pt x="6277" y="8201"/>
                    <a:pt x="6095" y="8201"/>
                  </a:cubicBezTo>
                  <a:cubicBezTo>
                    <a:pt x="6026" y="8201"/>
                    <a:pt x="5955" y="8215"/>
                    <a:pt x="5889" y="8247"/>
                  </a:cubicBezTo>
                  <a:cubicBezTo>
                    <a:pt x="5878" y="8247"/>
                    <a:pt x="5855" y="8259"/>
                    <a:pt x="5844" y="8270"/>
                  </a:cubicBezTo>
                  <a:cubicBezTo>
                    <a:pt x="5503" y="8497"/>
                    <a:pt x="5503" y="9225"/>
                    <a:pt x="5594" y="9577"/>
                  </a:cubicBezTo>
                  <a:cubicBezTo>
                    <a:pt x="5605" y="9600"/>
                    <a:pt x="5707" y="9839"/>
                    <a:pt x="5764" y="9975"/>
                  </a:cubicBezTo>
                  <a:cubicBezTo>
                    <a:pt x="5650" y="9884"/>
                    <a:pt x="5548" y="9805"/>
                    <a:pt x="5435" y="9725"/>
                  </a:cubicBezTo>
                  <a:cubicBezTo>
                    <a:pt x="5105" y="9487"/>
                    <a:pt x="4763" y="9259"/>
                    <a:pt x="4422" y="9020"/>
                  </a:cubicBezTo>
                  <a:lnTo>
                    <a:pt x="4116" y="8804"/>
                  </a:lnTo>
                  <a:cubicBezTo>
                    <a:pt x="4150" y="8770"/>
                    <a:pt x="4650" y="8338"/>
                    <a:pt x="4775" y="8065"/>
                  </a:cubicBezTo>
                  <a:cubicBezTo>
                    <a:pt x="4889" y="7815"/>
                    <a:pt x="4968" y="7474"/>
                    <a:pt x="4832" y="7224"/>
                  </a:cubicBezTo>
                  <a:cubicBezTo>
                    <a:pt x="4751" y="7055"/>
                    <a:pt x="4580" y="6954"/>
                    <a:pt x="4406" y="6954"/>
                  </a:cubicBezTo>
                  <a:cubicBezTo>
                    <a:pt x="4334" y="6954"/>
                    <a:pt x="4261" y="6972"/>
                    <a:pt x="4195" y="7008"/>
                  </a:cubicBezTo>
                  <a:cubicBezTo>
                    <a:pt x="4172" y="7008"/>
                    <a:pt x="4161" y="7019"/>
                    <a:pt x="4150" y="7031"/>
                  </a:cubicBezTo>
                  <a:cubicBezTo>
                    <a:pt x="3809" y="7258"/>
                    <a:pt x="3798" y="7986"/>
                    <a:pt x="3899" y="8338"/>
                  </a:cubicBezTo>
                  <a:cubicBezTo>
                    <a:pt x="3911" y="8361"/>
                    <a:pt x="4059" y="8713"/>
                    <a:pt x="4093" y="8793"/>
                  </a:cubicBezTo>
                  <a:cubicBezTo>
                    <a:pt x="3866" y="8633"/>
                    <a:pt x="3649" y="8474"/>
                    <a:pt x="3434" y="8315"/>
                  </a:cubicBezTo>
                  <a:cubicBezTo>
                    <a:pt x="3138" y="8088"/>
                    <a:pt x="2865" y="7849"/>
                    <a:pt x="2603" y="7599"/>
                  </a:cubicBezTo>
                  <a:cubicBezTo>
                    <a:pt x="2626" y="7577"/>
                    <a:pt x="3149" y="7133"/>
                    <a:pt x="3275" y="6849"/>
                  </a:cubicBezTo>
                  <a:cubicBezTo>
                    <a:pt x="3388" y="6599"/>
                    <a:pt x="3467" y="6258"/>
                    <a:pt x="3331" y="6008"/>
                  </a:cubicBezTo>
                  <a:cubicBezTo>
                    <a:pt x="3249" y="5835"/>
                    <a:pt x="3072" y="5734"/>
                    <a:pt x="2890" y="5734"/>
                  </a:cubicBezTo>
                  <a:cubicBezTo>
                    <a:pt x="2820" y="5734"/>
                    <a:pt x="2750" y="5749"/>
                    <a:pt x="2683" y="5780"/>
                  </a:cubicBezTo>
                  <a:cubicBezTo>
                    <a:pt x="2672" y="5791"/>
                    <a:pt x="2661" y="5803"/>
                    <a:pt x="2638" y="5814"/>
                  </a:cubicBezTo>
                  <a:cubicBezTo>
                    <a:pt x="2308" y="6041"/>
                    <a:pt x="2297" y="6769"/>
                    <a:pt x="2399" y="7122"/>
                  </a:cubicBezTo>
                  <a:cubicBezTo>
                    <a:pt x="2399" y="7145"/>
                    <a:pt x="2558" y="7519"/>
                    <a:pt x="2593" y="7588"/>
                  </a:cubicBezTo>
                  <a:lnTo>
                    <a:pt x="2547" y="7542"/>
                  </a:lnTo>
                  <a:cubicBezTo>
                    <a:pt x="2297" y="7281"/>
                    <a:pt x="2058" y="6985"/>
                    <a:pt x="1865" y="6678"/>
                  </a:cubicBezTo>
                  <a:cubicBezTo>
                    <a:pt x="1751" y="6508"/>
                    <a:pt x="1649" y="6349"/>
                    <a:pt x="1558" y="6178"/>
                  </a:cubicBezTo>
                  <a:cubicBezTo>
                    <a:pt x="1660" y="6110"/>
                    <a:pt x="2138" y="5769"/>
                    <a:pt x="2285" y="5530"/>
                  </a:cubicBezTo>
                  <a:cubicBezTo>
                    <a:pt x="2433" y="5280"/>
                    <a:pt x="2535" y="4962"/>
                    <a:pt x="2433" y="4689"/>
                  </a:cubicBezTo>
                  <a:cubicBezTo>
                    <a:pt x="2362" y="4494"/>
                    <a:pt x="2181" y="4375"/>
                    <a:pt x="1986" y="4375"/>
                  </a:cubicBezTo>
                  <a:cubicBezTo>
                    <a:pt x="1931" y="4375"/>
                    <a:pt x="1875" y="4384"/>
                    <a:pt x="1819" y="4404"/>
                  </a:cubicBezTo>
                  <a:cubicBezTo>
                    <a:pt x="1797" y="4404"/>
                    <a:pt x="1785" y="4416"/>
                    <a:pt x="1762" y="4427"/>
                  </a:cubicBezTo>
                  <a:cubicBezTo>
                    <a:pt x="1410" y="4609"/>
                    <a:pt x="1319" y="5337"/>
                    <a:pt x="1376" y="5700"/>
                  </a:cubicBezTo>
                  <a:cubicBezTo>
                    <a:pt x="1376" y="5712"/>
                    <a:pt x="1433" y="5905"/>
                    <a:pt x="1489" y="6053"/>
                  </a:cubicBezTo>
                  <a:cubicBezTo>
                    <a:pt x="1444" y="5973"/>
                    <a:pt x="1398" y="5894"/>
                    <a:pt x="1365" y="5826"/>
                  </a:cubicBezTo>
                  <a:cubicBezTo>
                    <a:pt x="1216" y="5553"/>
                    <a:pt x="1103" y="5291"/>
                    <a:pt x="1012" y="5064"/>
                  </a:cubicBezTo>
                  <a:cubicBezTo>
                    <a:pt x="955" y="4939"/>
                    <a:pt x="898" y="4814"/>
                    <a:pt x="865" y="4700"/>
                  </a:cubicBezTo>
                  <a:cubicBezTo>
                    <a:pt x="933" y="4575"/>
                    <a:pt x="1194" y="4063"/>
                    <a:pt x="1206" y="3790"/>
                  </a:cubicBezTo>
                  <a:cubicBezTo>
                    <a:pt x="1228" y="3518"/>
                    <a:pt x="1160" y="3166"/>
                    <a:pt x="955" y="2984"/>
                  </a:cubicBezTo>
                  <a:cubicBezTo>
                    <a:pt x="858" y="2897"/>
                    <a:pt x="739" y="2854"/>
                    <a:pt x="622" y="2854"/>
                  </a:cubicBezTo>
                  <a:cubicBezTo>
                    <a:pt x="494" y="2854"/>
                    <a:pt x="368" y="2905"/>
                    <a:pt x="273" y="3007"/>
                  </a:cubicBezTo>
                  <a:cubicBezTo>
                    <a:pt x="262" y="3017"/>
                    <a:pt x="251" y="3040"/>
                    <a:pt x="239" y="3052"/>
                  </a:cubicBezTo>
                  <a:cubicBezTo>
                    <a:pt x="1" y="3381"/>
                    <a:pt x="262" y="4063"/>
                    <a:pt x="478" y="4359"/>
                  </a:cubicBezTo>
                  <a:cubicBezTo>
                    <a:pt x="501" y="4382"/>
                    <a:pt x="842" y="4735"/>
                    <a:pt x="842" y="4735"/>
                  </a:cubicBezTo>
                  <a:lnTo>
                    <a:pt x="842" y="4723"/>
                  </a:lnTo>
                  <a:cubicBezTo>
                    <a:pt x="887" y="4836"/>
                    <a:pt x="921" y="4950"/>
                    <a:pt x="978" y="5076"/>
                  </a:cubicBezTo>
                  <a:cubicBezTo>
                    <a:pt x="1069" y="5303"/>
                    <a:pt x="1183" y="5564"/>
                    <a:pt x="1319" y="5849"/>
                  </a:cubicBezTo>
                  <a:cubicBezTo>
                    <a:pt x="1456" y="6144"/>
                    <a:pt x="1626" y="6440"/>
                    <a:pt x="1808" y="6713"/>
                  </a:cubicBezTo>
                  <a:cubicBezTo>
                    <a:pt x="2001" y="7031"/>
                    <a:pt x="2229" y="7327"/>
                    <a:pt x="2479" y="7599"/>
                  </a:cubicBezTo>
                  <a:lnTo>
                    <a:pt x="2490" y="7610"/>
                  </a:lnTo>
                  <a:cubicBezTo>
                    <a:pt x="2376" y="7554"/>
                    <a:pt x="2092" y="7395"/>
                    <a:pt x="2058" y="7383"/>
                  </a:cubicBezTo>
                  <a:cubicBezTo>
                    <a:pt x="1907" y="7326"/>
                    <a:pt x="1669" y="7283"/>
                    <a:pt x="1432" y="7283"/>
                  </a:cubicBezTo>
                  <a:cubicBezTo>
                    <a:pt x="1152" y="7283"/>
                    <a:pt x="874" y="7342"/>
                    <a:pt x="739" y="7508"/>
                  </a:cubicBezTo>
                  <a:cubicBezTo>
                    <a:pt x="569" y="7724"/>
                    <a:pt x="614" y="8020"/>
                    <a:pt x="819" y="8191"/>
                  </a:cubicBezTo>
                  <a:cubicBezTo>
                    <a:pt x="842" y="8201"/>
                    <a:pt x="853" y="8201"/>
                    <a:pt x="865" y="8213"/>
                  </a:cubicBezTo>
                  <a:cubicBezTo>
                    <a:pt x="978" y="8289"/>
                    <a:pt x="1118" y="8319"/>
                    <a:pt x="1262" y="8319"/>
                  </a:cubicBezTo>
                  <a:cubicBezTo>
                    <a:pt x="1419" y="8319"/>
                    <a:pt x="1580" y="8284"/>
                    <a:pt x="1717" y="8236"/>
                  </a:cubicBezTo>
                  <a:cubicBezTo>
                    <a:pt x="2001" y="8133"/>
                    <a:pt x="2479" y="7679"/>
                    <a:pt x="2513" y="7645"/>
                  </a:cubicBezTo>
                  <a:cubicBezTo>
                    <a:pt x="2774" y="7918"/>
                    <a:pt x="3058" y="8168"/>
                    <a:pt x="3354" y="8406"/>
                  </a:cubicBezTo>
                  <a:cubicBezTo>
                    <a:pt x="3525" y="8543"/>
                    <a:pt x="3707" y="8679"/>
                    <a:pt x="3889" y="8815"/>
                  </a:cubicBezTo>
                  <a:cubicBezTo>
                    <a:pt x="3798" y="8759"/>
                    <a:pt x="3718" y="8724"/>
                    <a:pt x="3707" y="8713"/>
                  </a:cubicBezTo>
                  <a:cubicBezTo>
                    <a:pt x="3550" y="8656"/>
                    <a:pt x="3312" y="8613"/>
                    <a:pt x="3074" y="8613"/>
                  </a:cubicBezTo>
                  <a:cubicBezTo>
                    <a:pt x="2795" y="8613"/>
                    <a:pt x="2518" y="8672"/>
                    <a:pt x="2376" y="8838"/>
                  </a:cubicBezTo>
                  <a:cubicBezTo>
                    <a:pt x="2217" y="9055"/>
                    <a:pt x="2251" y="9350"/>
                    <a:pt x="2456" y="9520"/>
                  </a:cubicBezTo>
                  <a:cubicBezTo>
                    <a:pt x="2467" y="9532"/>
                    <a:pt x="2490" y="9543"/>
                    <a:pt x="2502" y="9555"/>
                  </a:cubicBezTo>
                  <a:cubicBezTo>
                    <a:pt x="2615" y="9631"/>
                    <a:pt x="2755" y="9660"/>
                    <a:pt x="2899" y="9660"/>
                  </a:cubicBezTo>
                  <a:cubicBezTo>
                    <a:pt x="3056" y="9660"/>
                    <a:pt x="3217" y="9625"/>
                    <a:pt x="3354" y="9577"/>
                  </a:cubicBezTo>
                  <a:cubicBezTo>
                    <a:pt x="3604" y="9487"/>
                    <a:pt x="4025" y="9100"/>
                    <a:pt x="4127" y="8997"/>
                  </a:cubicBezTo>
                  <a:cubicBezTo>
                    <a:pt x="4207" y="9043"/>
                    <a:pt x="4275" y="9100"/>
                    <a:pt x="4343" y="9145"/>
                  </a:cubicBezTo>
                  <a:lnTo>
                    <a:pt x="5332" y="9861"/>
                  </a:lnTo>
                  <a:cubicBezTo>
                    <a:pt x="5446" y="9952"/>
                    <a:pt x="5548" y="10032"/>
                    <a:pt x="5662" y="10123"/>
                  </a:cubicBezTo>
                  <a:cubicBezTo>
                    <a:pt x="5582" y="10078"/>
                    <a:pt x="5514" y="10043"/>
                    <a:pt x="5503" y="10043"/>
                  </a:cubicBezTo>
                  <a:cubicBezTo>
                    <a:pt x="5346" y="9980"/>
                    <a:pt x="5106" y="9934"/>
                    <a:pt x="4868" y="9934"/>
                  </a:cubicBezTo>
                  <a:cubicBezTo>
                    <a:pt x="4590" y="9934"/>
                    <a:pt x="4313" y="9997"/>
                    <a:pt x="4172" y="10169"/>
                  </a:cubicBezTo>
                  <a:cubicBezTo>
                    <a:pt x="4013" y="10384"/>
                    <a:pt x="4048" y="10680"/>
                    <a:pt x="4263" y="10839"/>
                  </a:cubicBezTo>
                  <a:lnTo>
                    <a:pt x="4298" y="10874"/>
                  </a:lnTo>
                  <a:cubicBezTo>
                    <a:pt x="4412" y="10950"/>
                    <a:pt x="4552" y="10979"/>
                    <a:pt x="4695" y="10979"/>
                  </a:cubicBezTo>
                  <a:cubicBezTo>
                    <a:pt x="4852" y="10979"/>
                    <a:pt x="5014" y="10944"/>
                    <a:pt x="5150" y="10896"/>
                  </a:cubicBezTo>
                  <a:cubicBezTo>
                    <a:pt x="5400" y="10805"/>
                    <a:pt x="5776" y="10452"/>
                    <a:pt x="5912" y="10339"/>
                  </a:cubicBezTo>
                  <a:cubicBezTo>
                    <a:pt x="6014" y="10430"/>
                    <a:pt x="6128" y="10521"/>
                    <a:pt x="6230" y="10623"/>
                  </a:cubicBezTo>
                  <a:cubicBezTo>
                    <a:pt x="6299" y="10680"/>
                    <a:pt x="6367" y="10748"/>
                    <a:pt x="6435" y="10816"/>
                  </a:cubicBezTo>
                  <a:lnTo>
                    <a:pt x="6628" y="11021"/>
                  </a:lnTo>
                  <a:cubicBezTo>
                    <a:pt x="6742" y="11157"/>
                    <a:pt x="6867" y="11294"/>
                    <a:pt x="6969" y="11419"/>
                  </a:cubicBezTo>
                  <a:cubicBezTo>
                    <a:pt x="7049" y="11521"/>
                    <a:pt x="7128" y="11601"/>
                    <a:pt x="7196" y="11692"/>
                  </a:cubicBezTo>
                  <a:cubicBezTo>
                    <a:pt x="7094" y="11612"/>
                    <a:pt x="6867" y="11442"/>
                    <a:pt x="6844" y="11430"/>
                  </a:cubicBezTo>
                  <a:cubicBezTo>
                    <a:pt x="6649" y="11319"/>
                    <a:pt x="6308" y="11215"/>
                    <a:pt x="6003" y="11215"/>
                  </a:cubicBezTo>
                  <a:cubicBezTo>
                    <a:pt x="5811" y="11215"/>
                    <a:pt x="5633" y="11256"/>
                    <a:pt x="5514" y="11362"/>
                  </a:cubicBezTo>
                  <a:cubicBezTo>
                    <a:pt x="5321" y="11544"/>
                    <a:pt x="5321" y="11839"/>
                    <a:pt x="5503" y="12033"/>
                  </a:cubicBezTo>
                  <a:cubicBezTo>
                    <a:pt x="5514" y="12044"/>
                    <a:pt x="5526" y="12067"/>
                    <a:pt x="5537" y="12079"/>
                  </a:cubicBezTo>
                  <a:cubicBezTo>
                    <a:pt x="5686" y="12205"/>
                    <a:pt x="5901" y="12249"/>
                    <a:pt x="6106" y="12249"/>
                  </a:cubicBezTo>
                  <a:cubicBezTo>
                    <a:pt x="6197" y="12249"/>
                    <a:pt x="6286" y="12240"/>
                    <a:pt x="6367" y="12226"/>
                  </a:cubicBezTo>
                  <a:cubicBezTo>
                    <a:pt x="6662" y="12170"/>
                    <a:pt x="7185" y="11806"/>
                    <a:pt x="7254" y="11760"/>
                  </a:cubicBezTo>
                  <a:cubicBezTo>
                    <a:pt x="7367" y="11908"/>
                    <a:pt x="7492" y="12056"/>
                    <a:pt x="7595" y="12192"/>
                  </a:cubicBezTo>
                  <a:cubicBezTo>
                    <a:pt x="7890" y="12567"/>
                    <a:pt x="8129" y="12908"/>
                    <a:pt x="8322" y="13170"/>
                  </a:cubicBezTo>
                  <a:lnTo>
                    <a:pt x="8561" y="13044"/>
                  </a:lnTo>
                  <a:cubicBezTo>
                    <a:pt x="8356" y="12772"/>
                    <a:pt x="8095" y="12431"/>
                    <a:pt x="7787" y="12044"/>
                  </a:cubicBezTo>
                  <a:cubicBezTo>
                    <a:pt x="7663" y="11897"/>
                    <a:pt x="7526" y="11726"/>
                    <a:pt x="7390" y="11567"/>
                  </a:cubicBezTo>
                  <a:cubicBezTo>
                    <a:pt x="7526" y="11407"/>
                    <a:pt x="7640" y="11248"/>
                    <a:pt x="7754" y="11078"/>
                  </a:cubicBezTo>
                  <a:cubicBezTo>
                    <a:pt x="7956" y="11148"/>
                    <a:pt x="8295" y="11165"/>
                    <a:pt x="8516" y="11165"/>
                  </a:cubicBezTo>
                  <a:cubicBezTo>
                    <a:pt x="8618" y="11165"/>
                    <a:pt x="8695" y="11161"/>
                    <a:pt x="8720" y="11157"/>
                  </a:cubicBezTo>
                  <a:cubicBezTo>
                    <a:pt x="8742" y="11351"/>
                    <a:pt x="8754" y="11544"/>
                    <a:pt x="8765" y="11715"/>
                  </a:cubicBezTo>
                  <a:cubicBezTo>
                    <a:pt x="8800" y="12180"/>
                    <a:pt x="8822" y="12579"/>
                    <a:pt x="8822" y="12908"/>
                  </a:cubicBezTo>
                  <a:lnTo>
                    <a:pt x="9083" y="12772"/>
                  </a:lnTo>
                  <a:cubicBezTo>
                    <a:pt x="9073" y="12465"/>
                    <a:pt x="9050" y="12101"/>
                    <a:pt x="9004" y="11703"/>
                  </a:cubicBezTo>
                  <a:cubicBezTo>
                    <a:pt x="8993" y="11510"/>
                    <a:pt x="8970" y="11294"/>
                    <a:pt x="8936" y="11089"/>
                  </a:cubicBezTo>
                  <a:cubicBezTo>
                    <a:pt x="9015" y="11066"/>
                    <a:pt x="9629" y="10884"/>
                    <a:pt x="9857" y="10692"/>
                  </a:cubicBezTo>
                  <a:cubicBezTo>
                    <a:pt x="10061" y="10510"/>
                    <a:pt x="10278" y="10237"/>
                    <a:pt x="10255" y="9941"/>
                  </a:cubicBezTo>
                  <a:cubicBezTo>
                    <a:pt x="10243" y="9686"/>
                    <a:pt x="10038" y="9474"/>
                    <a:pt x="9785" y="9474"/>
                  </a:cubicBezTo>
                  <a:cubicBezTo>
                    <a:pt x="9778" y="9474"/>
                    <a:pt x="9772" y="9474"/>
                    <a:pt x="9766" y="9475"/>
                  </a:cubicBezTo>
                  <a:lnTo>
                    <a:pt x="9709" y="9475"/>
                  </a:lnTo>
                  <a:cubicBezTo>
                    <a:pt x="9311" y="9543"/>
                    <a:pt x="8993" y="10202"/>
                    <a:pt x="8936" y="10566"/>
                  </a:cubicBezTo>
                  <a:cubicBezTo>
                    <a:pt x="8936" y="10589"/>
                    <a:pt x="8924" y="10816"/>
                    <a:pt x="8924" y="10964"/>
                  </a:cubicBezTo>
                  <a:cubicBezTo>
                    <a:pt x="8913" y="10874"/>
                    <a:pt x="8902" y="10793"/>
                    <a:pt x="8891" y="10703"/>
                  </a:cubicBezTo>
                  <a:cubicBezTo>
                    <a:pt x="8868" y="10532"/>
                    <a:pt x="8833" y="10351"/>
                    <a:pt x="8811" y="10157"/>
                  </a:cubicBezTo>
                  <a:cubicBezTo>
                    <a:pt x="8788" y="10078"/>
                    <a:pt x="8777" y="9975"/>
                    <a:pt x="8754" y="9884"/>
                  </a:cubicBezTo>
                  <a:cubicBezTo>
                    <a:pt x="8731" y="9793"/>
                    <a:pt x="8709" y="9702"/>
                    <a:pt x="8686" y="9600"/>
                  </a:cubicBezTo>
                  <a:cubicBezTo>
                    <a:pt x="8629" y="9384"/>
                    <a:pt x="8561" y="9168"/>
                    <a:pt x="8492" y="8952"/>
                  </a:cubicBezTo>
                  <a:cubicBezTo>
                    <a:pt x="8641" y="8929"/>
                    <a:pt x="9197" y="8838"/>
                    <a:pt x="9425" y="8702"/>
                  </a:cubicBezTo>
                  <a:cubicBezTo>
                    <a:pt x="9652" y="8565"/>
                    <a:pt x="9902" y="8315"/>
                    <a:pt x="9937" y="8031"/>
                  </a:cubicBezTo>
                  <a:cubicBezTo>
                    <a:pt x="9970" y="7759"/>
                    <a:pt x="9777" y="7519"/>
                    <a:pt x="9515" y="7486"/>
                  </a:cubicBezTo>
                  <a:lnTo>
                    <a:pt x="9470" y="7486"/>
                  </a:lnTo>
                  <a:cubicBezTo>
                    <a:pt x="9061" y="7486"/>
                    <a:pt x="8651" y="8088"/>
                    <a:pt x="8538" y="8441"/>
                  </a:cubicBezTo>
                  <a:cubicBezTo>
                    <a:pt x="8538" y="8463"/>
                    <a:pt x="8481" y="8724"/>
                    <a:pt x="8459" y="8861"/>
                  </a:cubicBezTo>
                  <a:cubicBezTo>
                    <a:pt x="8413" y="8736"/>
                    <a:pt x="8368" y="8600"/>
                    <a:pt x="8322" y="8474"/>
                  </a:cubicBezTo>
                  <a:cubicBezTo>
                    <a:pt x="8174" y="8088"/>
                    <a:pt x="8015" y="7713"/>
                    <a:pt x="7867" y="7327"/>
                  </a:cubicBezTo>
                  <a:lnTo>
                    <a:pt x="7719" y="6985"/>
                  </a:lnTo>
                  <a:cubicBezTo>
                    <a:pt x="7777" y="6974"/>
                    <a:pt x="8436" y="6895"/>
                    <a:pt x="8697" y="6735"/>
                  </a:cubicBezTo>
                  <a:cubicBezTo>
                    <a:pt x="8924" y="6587"/>
                    <a:pt x="9174" y="6337"/>
                    <a:pt x="9197" y="6053"/>
                  </a:cubicBezTo>
                  <a:cubicBezTo>
                    <a:pt x="9243" y="5791"/>
                    <a:pt x="9061" y="5553"/>
                    <a:pt x="8800" y="5508"/>
                  </a:cubicBezTo>
                  <a:lnTo>
                    <a:pt x="8731" y="5508"/>
                  </a:lnTo>
                  <a:cubicBezTo>
                    <a:pt x="8333" y="5508"/>
                    <a:pt x="7913" y="6110"/>
                    <a:pt x="7810" y="6463"/>
                  </a:cubicBezTo>
                  <a:cubicBezTo>
                    <a:pt x="7799" y="6485"/>
                    <a:pt x="7731" y="6860"/>
                    <a:pt x="7719" y="6951"/>
                  </a:cubicBezTo>
                  <a:cubicBezTo>
                    <a:pt x="7606" y="6701"/>
                    <a:pt x="7515" y="6440"/>
                    <a:pt x="7424" y="6178"/>
                  </a:cubicBezTo>
                  <a:cubicBezTo>
                    <a:pt x="7310" y="5837"/>
                    <a:pt x="7208" y="5485"/>
                    <a:pt x="7140" y="5121"/>
                  </a:cubicBezTo>
                  <a:cubicBezTo>
                    <a:pt x="7163" y="5121"/>
                    <a:pt x="7845" y="5041"/>
                    <a:pt x="8106" y="4871"/>
                  </a:cubicBezTo>
                  <a:cubicBezTo>
                    <a:pt x="8345" y="4735"/>
                    <a:pt x="8595" y="4484"/>
                    <a:pt x="8618" y="4200"/>
                  </a:cubicBezTo>
                  <a:cubicBezTo>
                    <a:pt x="8651" y="3939"/>
                    <a:pt x="8470" y="3689"/>
                    <a:pt x="8209" y="3654"/>
                  </a:cubicBezTo>
                  <a:lnTo>
                    <a:pt x="8151" y="3654"/>
                  </a:lnTo>
                  <a:cubicBezTo>
                    <a:pt x="7742" y="3654"/>
                    <a:pt x="7333" y="4268"/>
                    <a:pt x="7231" y="4609"/>
                  </a:cubicBezTo>
                  <a:cubicBezTo>
                    <a:pt x="7219" y="4644"/>
                    <a:pt x="7140" y="5041"/>
                    <a:pt x="7128" y="5109"/>
                  </a:cubicBezTo>
                  <a:cubicBezTo>
                    <a:pt x="7128" y="5086"/>
                    <a:pt x="7128" y="5064"/>
                    <a:pt x="7117" y="5041"/>
                  </a:cubicBezTo>
                  <a:cubicBezTo>
                    <a:pt x="7049" y="4689"/>
                    <a:pt x="7026" y="4313"/>
                    <a:pt x="7026" y="3950"/>
                  </a:cubicBezTo>
                  <a:cubicBezTo>
                    <a:pt x="7026" y="3745"/>
                    <a:pt x="7026" y="3552"/>
                    <a:pt x="7037" y="3370"/>
                  </a:cubicBezTo>
                  <a:cubicBezTo>
                    <a:pt x="7174" y="3370"/>
                    <a:pt x="7754" y="3348"/>
                    <a:pt x="8015" y="3222"/>
                  </a:cubicBezTo>
                  <a:cubicBezTo>
                    <a:pt x="8265" y="3097"/>
                    <a:pt x="8538" y="2893"/>
                    <a:pt x="8595" y="2608"/>
                  </a:cubicBezTo>
                  <a:cubicBezTo>
                    <a:pt x="8663" y="2347"/>
                    <a:pt x="8492" y="2085"/>
                    <a:pt x="8242" y="2029"/>
                  </a:cubicBezTo>
                  <a:cubicBezTo>
                    <a:pt x="8219" y="2017"/>
                    <a:pt x="8209" y="2017"/>
                    <a:pt x="8186" y="2017"/>
                  </a:cubicBezTo>
                  <a:cubicBezTo>
                    <a:pt x="8170" y="2015"/>
                    <a:pt x="8155" y="2014"/>
                    <a:pt x="8139" y="2014"/>
                  </a:cubicBezTo>
                  <a:cubicBezTo>
                    <a:pt x="7751" y="2014"/>
                    <a:pt x="7304" y="2542"/>
                    <a:pt x="7163" y="2870"/>
                  </a:cubicBezTo>
                  <a:cubicBezTo>
                    <a:pt x="7151" y="2881"/>
                    <a:pt x="7094" y="3075"/>
                    <a:pt x="7060" y="3211"/>
                  </a:cubicBezTo>
                  <a:cubicBezTo>
                    <a:pt x="7060" y="3131"/>
                    <a:pt x="7072" y="3040"/>
                    <a:pt x="7083" y="2961"/>
                  </a:cubicBezTo>
                  <a:cubicBezTo>
                    <a:pt x="7105" y="2654"/>
                    <a:pt x="7163" y="2381"/>
                    <a:pt x="7196" y="2131"/>
                  </a:cubicBezTo>
                  <a:cubicBezTo>
                    <a:pt x="7231" y="1994"/>
                    <a:pt x="7254" y="1870"/>
                    <a:pt x="7276" y="1756"/>
                  </a:cubicBezTo>
                  <a:cubicBezTo>
                    <a:pt x="7401" y="1676"/>
                    <a:pt x="7901" y="1403"/>
                    <a:pt x="8072" y="1176"/>
                  </a:cubicBezTo>
                  <a:cubicBezTo>
                    <a:pt x="8242" y="960"/>
                    <a:pt x="8379" y="642"/>
                    <a:pt x="8299" y="369"/>
                  </a:cubicBezTo>
                  <a:cubicBezTo>
                    <a:pt x="8251" y="148"/>
                    <a:pt x="8058" y="0"/>
                    <a:pt x="78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9"/>
            <p:cNvSpPr/>
            <p:nvPr/>
          </p:nvSpPr>
          <p:spPr>
            <a:xfrm>
              <a:off x="2636350" y="3618525"/>
              <a:ext cx="38950" cy="35575"/>
            </a:xfrm>
            <a:custGeom>
              <a:avLst/>
              <a:gdLst/>
              <a:ahLst/>
              <a:cxnLst/>
              <a:rect l="l" t="t" r="r" b="b"/>
              <a:pathLst>
                <a:path w="1558" h="1423" extrusionOk="0">
                  <a:moveTo>
                    <a:pt x="478" y="0"/>
                  </a:moveTo>
                  <a:cubicBezTo>
                    <a:pt x="474" y="0"/>
                    <a:pt x="470" y="0"/>
                    <a:pt x="466" y="1"/>
                  </a:cubicBezTo>
                  <a:cubicBezTo>
                    <a:pt x="205" y="23"/>
                    <a:pt x="1" y="251"/>
                    <a:pt x="23" y="513"/>
                  </a:cubicBezTo>
                  <a:lnTo>
                    <a:pt x="23" y="558"/>
                  </a:lnTo>
                  <a:cubicBezTo>
                    <a:pt x="69" y="842"/>
                    <a:pt x="330" y="1081"/>
                    <a:pt x="569" y="1217"/>
                  </a:cubicBezTo>
                  <a:cubicBezTo>
                    <a:pt x="842" y="1365"/>
                    <a:pt x="1547" y="1422"/>
                    <a:pt x="1558" y="1422"/>
                  </a:cubicBezTo>
                  <a:cubicBezTo>
                    <a:pt x="1558" y="1422"/>
                    <a:pt x="1444" y="945"/>
                    <a:pt x="1433" y="910"/>
                  </a:cubicBezTo>
                  <a:cubicBezTo>
                    <a:pt x="1309" y="572"/>
                    <a:pt x="884" y="0"/>
                    <a:pt x="4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9"/>
            <p:cNvSpPr/>
            <p:nvPr/>
          </p:nvSpPr>
          <p:spPr>
            <a:xfrm>
              <a:off x="3717500" y="3708350"/>
              <a:ext cx="48325" cy="26500"/>
            </a:xfrm>
            <a:custGeom>
              <a:avLst/>
              <a:gdLst/>
              <a:ahLst/>
              <a:cxnLst/>
              <a:rect l="l" t="t" r="r" b="b"/>
              <a:pathLst>
                <a:path w="1933" h="1060" extrusionOk="0">
                  <a:moveTo>
                    <a:pt x="1335" y="1"/>
                  </a:moveTo>
                  <a:cubicBezTo>
                    <a:pt x="995" y="1"/>
                    <a:pt x="579" y="171"/>
                    <a:pt x="375" y="318"/>
                  </a:cubicBezTo>
                  <a:cubicBezTo>
                    <a:pt x="352" y="341"/>
                    <a:pt x="0" y="682"/>
                    <a:pt x="0" y="682"/>
                  </a:cubicBezTo>
                  <a:cubicBezTo>
                    <a:pt x="0" y="682"/>
                    <a:pt x="614" y="1035"/>
                    <a:pt x="932" y="1058"/>
                  </a:cubicBezTo>
                  <a:cubicBezTo>
                    <a:pt x="957" y="1059"/>
                    <a:pt x="981" y="1059"/>
                    <a:pt x="1007" y="1059"/>
                  </a:cubicBezTo>
                  <a:cubicBezTo>
                    <a:pt x="1265" y="1059"/>
                    <a:pt x="1563" y="1004"/>
                    <a:pt x="1739" y="808"/>
                  </a:cubicBezTo>
                  <a:cubicBezTo>
                    <a:pt x="1751" y="796"/>
                    <a:pt x="1762" y="785"/>
                    <a:pt x="1774" y="762"/>
                  </a:cubicBezTo>
                  <a:cubicBezTo>
                    <a:pt x="1933" y="558"/>
                    <a:pt x="1898" y="250"/>
                    <a:pt x="1683" y="91"/>
                  </a:cubicBezTo>
                  <a:cubicBezTo>
                    <a:pt x="1590" y="27"/>
                    <a:pt x="1468" y="1"/>
                    <a:pt x="13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3497225" y="3571525"/>
              <a:ext cx="256675" cy="329250"/>
            </a:xfrm>
            <a:custGeom>
              <a:avLst/>
              <a:gdLst/>
              <a:ahLst/>
              <a:cxnLst/>
              <a:rect l="l" t="t" r="r" b="b"/>
              <a:pathLst>
                <a:path w="10267" h="13170" extrusionOk="0">
                  <a:moveTo>
                    <a:pt x="2436" y="0"/>
                  </a:moveTo>
                  <a:cubicBezTo>
                    <a:pt x="2220" y="0"/>
                    <a:pt x="2027" y="148"/>
                    <a:pt x="1978" y="369"/>
                  </a:cubicBezTo>
                  <a:cubicBezTo>
                    <a:pt x="1899" y="653"/>
                    <a:pt x="2047" y="960"/>
                    <a:pt x="2206" y="1176"/>
                  </a:cubicBezTo>
                  <a:cubicBezTo>
                    <a:pt x="2377" y="1403"/>
                    <a:pt x="2877" y="1688"/>
                    <a:pt x="3001" y="1756"/>
                  </a:cubicBezTo>
                  <a:cubicBezTo>
                    <a:pt x="3024" y="1870"/>
                    <a:pt x="3059" y="1994"/>
                    <a:pt x="3082" y="2143"/>
                  </a:cubicBezTo>
                  <a:cubicBezTo>
                    <a:pt x="3127" y="2381"/>
                    <a:pt x="3172" y="2665"/>
                    <a:pt x="3206" y="2972"/>
                  </a:cubicBezTo>
                  <a:cubicBezTo>
                    <a:pt x="3206" y="3052"/>
                    <a:pt x="3218" y="3131"/>
                    <a:pt x="3229" y="3222"/>
                  </a:cubicBezTo>
                  <a:cubicBezTo>
                    <a:pt x="3183" y="3086"/>
                    <a:pt x="3127" y="2893"/>
                    <a:pt x="3115" y="2870"/>
                  </a:cubicBezTo>
                  <a:cubicBezTo>
                    <a:pt x="2972" y="2550"/>
                    <a:pt x="2518" y="2016"/>
                    <a:pt x="2127" y="2016"/>
                  </a:cubicBezTo>
                  <a:cubicBezTo>
                    <a:pt x="2115" y="2016"/>
                    <a:pt x="2104" y="2016"/>
                    <a:pt x="2092" y="2017"/>
                  </a:cubicBezTo>
                  <a:cubicBezTo>
                    <a:pt x="2069" y="2029"/>
                    <a:pt x="2058" y="2029"/>
                    <a:pt x="2036" y="2029"/>
                  </a:cubicBezTo>
                  <a:cubicBezTo>
                    <a:pt x="1786" y="2097"/>
                    <a:pt x="1626" y="2358"/>
                    <a:pt x="1683" y="2608"/>
                  </a:cubicBezTo>
                  <a:cubicBezTo>
                    <a:pt x="1740" y="2893"/>
                    <a:pt x="2013" y="3108"/>
                    <a:pt x="2263" y="3222"/>
                  </a:cubicBezTo>
                  <a:cubicBezTo>
                    <a:pt x="2524" y="3348"/>
                    <a:pt x="3115" y="3370"/>
                    <a:pt x="3241" y="3370"/>
                  </a:cubicBezTo>
                  <a:cubicBezTo>
                    <a:pt x="3252" y="3552"/>
                    <a:pt x="3263" y="3757"/>
                    <a:pt x="3263" y="3950"/>
                  </a:cubicBezTo>
                  <a:cubicBezTo>
                    <a:pt x="3263" y="4325"/>
                    <a:pt x="3229" y="4689"/>
                    <a:pt x="3161" y="5053"/>
                  </a:cubicBezTo>
                  <a:cubicBezTo>
                    <a:pt x="3161" y="5076"/>
                    <a:pt x="3150" y="5098"/>
                    <a:pt x="3150" y="5109"/>
                  </a:cubicBezTo>
                  <a:cubicBezTo>
                    <a:pt x="3138" y="5041"/>
                    <a:pt x="3059" y="4644"/>
                    <a:pt x="3059" y="4609"/>
                  </a:cubicBezTo>
                  <a:cubicBezTo>
                    <a:pt x="2945" y="4268"/>
                    <a:pt x="2536" y="3654"/>
                    <a:pt x="2127" y="3654"/>
                  </a:cubicBezTo>
                  <a:cubicBezTo>
                    <a:pt x="2115" y="3666"/>
                    <a:pt x="2092" y="3666"/>
                    <a:pt x="2081" y="3666"/>
                  </a:cubicBezTo>
                  <a:cubicBezTo>
                    <a:pt x="1808" y="3700"/>
                    <a:pt x="1626" y="3939"/>
                    <a:pt x="1660" y="4200"/>
                  </a:cubicBezTo>
                  <a:cubicBezTo>
                    <a:pt x="1683" y="4484"/>
                    <a:pt x="1945" y="4735"/>
                    <a:pt x="2172" y="4871"/>
                  </a:cubicBezTo>
                  <a:cubicBezTo>
                    <a:pt x="2433" y="5041"/>
                    <a:pt x="3115" y="5132"/>
                    <a:pt x="3138" y="5132"/>
                  </a:cubicBezTo>
                  <a:cubicBezTo>
                    <a:pt x="3070" y="5485"/>
                    <a:pt x="2968" y="5837"/>
                    <a:pt x="2854" y="6190"/>
                  </a:cubicBezTo>
                  <a:cubicBezTo>
                    <a:pt x="2763" y="6440"/>
                    <a:pt x="2672" y="6701"/>
                    <a:pt x="2559" y="6951"/>
                  </a:cubicBezTo>
                  <a:cubicBezTo>
                    <a:pt x="2547" y="6860"/>
                    <a:pt x="2479" y="6496"/>
                    <a:pt x="2468" y="6463"/>
                  </a:cubicBezTo>
                  <a:cubicBezTo>
                    <a:pt x="2365" y="6121"/>
                    <a:pt x="1945" y="5508"/>
                    <a:pt x="1546" y="5508"/>
                  </a:cubicBezTo>
                  <a:cubicBezTo>
                    <a:pt x="1524" y="5508"/>
                    <a:pt x="1513" y="5508"/>
                    <a:pt x="1490" y="5518"/>
                  </a:cubicBezTo>
                  <a:cubicBezTo>
                    <a:pt x="1228" y="5541"/>
                    <a:pt x="1035" y="5791"/>
                    <a:pt x="1069" y="6053"/>
                  </a:cubicBezTo>
                  <a:cubicBezTo>
                    <a:pt x="1103" y="6337"/>
                    <a:pt x="1354" y="6587"/>
                    <a:pt x="1581" y="6724"/>
                  </a:cubicBezTo>
                  <a:cubicBezTo>
                    <a:pt x="1842" y="6883"/>
                    <a:pt x="2501" y="6974"/>
                    <a:pt x="2547" y="6974"/>
                  </a:cubicBezTo>
                  <a:cubicBezTo>
                    <a:pt x="2501" y="7099"/>
                    <a:pt x="2456" y="7213"/>
                    <a:pt x="2410" y="7327"/>
                  </a:cubicBezTo>
                  <a:cubicBezTo>
                    <a:pt x="2263" y="7701"/>
                    <a:pt x="2104" y="8088"/>
                    <a:pt x="1956" y="8463"/>
                  </a:cubicBezTo>
                  <a:cubicBezTo>
                    <a:pt x="1910" y="8600"/>
                    <a:pt x="1865" y="8724"/>
                    <a:pt x="1819" y="8861"/>
                  </a:cubicBezTo>
                  <a:cubicBezTo>
                    <a:pt x="1796" y="8713"/>
                    <a:pt x="1740" y="8463"/>
                    <a:pt x="1740" y="8441"/>
                  </a:cubicBezTo>
                  <a:cubicBezTo>
                    <a:pt x="1626" y="8088"/>
                    <a:pt x="1217" y="7474"/>
                    <a:pt x="808" y="7474"/>
                  </a:cubicBezTo>
                  <a:cubicBezTo>
                    <a:pt x="796" y="7474"/>
                    <a:pt x="773" y="7486"/>
                    <a:pt x="762" y="7486"/>
                  </a:cubicBezTo>
                  <a:cubicBezTo>
                    <a:pt x="500" y="7519"/>
                    <a:pt x="308" y="7759"/>
                    <a:pt x="341" y="8020"/>
                  </a:cubicBezTo>
                  <a:cubicBezTo>
                    <a:pt x="364" y="8304"/>
                    <a:pt x="626" y="8554"/>
                    <a:pt x="853" y="8691"/>
                  </a:cubicBezTo>
                  <a:cubicBezTo>
                    <a:pt x="1081" y="8838"/>
                    <a:pt x="1637" y="8918"/>
                    <a:pt x="1786" y="8941"/>
                  </a:cubicBezTo>
                  <a:cubicBezTo>
                    <a:pt x="1717" y="9156"/>
                    <a:pt x="1649" y="9384"/>
                    <a:pt x="1592" y="9600"/>
                  </a:cubicBezTo>
                  <a:cubicBezTo>
                    <a:pt x="1569" y="9691"/>
                    <a:pt x="1546" y="9793"/>
                    <a:pt x="1524" y="9884"/>
                  </a:cubicBezTo>
                  <a:cubicBezTo>
                    <a:pt x="1501" y="9975"/>
                    <a:pt x="1490" y="10066"/>
                    <a:pt x="1467" y="10157"/>
                  </a:cubicBezTo>
                  <a:cubicBezTo>
                    <a:pt x="1444" y="10351"/>
                    <a:pt x="1410" y="10521"/>
                    <a:pt x="1387" y="10703"/>
                  </a:cubicBezTo>
                  <a:cubicBezTo>
                    <a:pt x="1376" y="10793"/>
                    <a:pt x="1364" y="10874"/>
                    <a:pt x="1354" y="10964"/>
                  </a:cubicBezTo>
                  <a:cubicBezTo>
                    <a:pt x="1354" y="10816"/>
                    <a:pt x="1342" y="10578"/>
                    <a:pt x="1342" y="10555"/>
                  </a:cubicBezTo>
                  <a:cubicBezTo>
                    <a:pt x="1285" y="10202"/>
                    <a:pt x="967" y="9543"/>
                    <a:pt x="569" y="9475"/>
                  </a:cubicBezTo>
                  <a:cubicBezTo>
                    <a:pt x="546" y="9475"/>
                    <a:pt x="535" y="9475"/>
                    <a:pt x="512" y="9464"/>
                  </a:cubicBezTo>
                  <a:cubicBezTo>
                    <a:pt x="250" y="9464"/>
                    <a:pt x="35" y="9668"/>
                    <a:pt x="23" y="9941"/>
                  </a:cubicBezTo>
                  <a:cubicBezTo>
                    <a:pt x="0" y="10225"/>
                    <a:pt x="217" y="10510"/>
                    <a:pt x="421" y="10680"/>
                  </a:cubicBezTo>
                  <a:cubicBezTo>
                    <a:pt x="649" y="10874"/>
                    <a:pt x="1263" y="11055"/>
                    <a:pt x="1342" y="11078"/>
                  </a:cubicBezTo>
                  <a:cubicBezTo>
                    <a:pt x="1308" y="11294"/>
                    <a:pt x="1285" y="11498"/>
                    <a:pt x="1273" y="11692"/>
                  </a:cubicBezTo>
                  <a:cubicBezTo>
                    <a:pt x="1228" y="12101"/>
                    <a:pt x="1205" y="12453"/>
                    <a:pt x="1194" y="12761"/>
                  </a:cubicBezTo>
                  <a:lnTo>
                    <a:pt x="1455" y="12897"/>
                  </a:lnTo>
                  <a:cubicBezTo>
                    <a:pt x="1455" y="12579"/>
                    <a:pt x="1478" y="12170"/>
                    <a:pt x="1513" y="11715"/>
                  </a:cubicBezTo>
                  <a:cubicBezTo>
                    <a:pt x="1524" y="11533"/>
                    <a:pt x="1535" y="11351"/>
                    <a:pt x="1558" y="11157"/>
                  </a:cubicBezTo>
                  <a:cubicBezTo>
                    <a:pt x="1583" y="11157"/>
                    <a:pt x="1656" y="11159"/>
                    <a:pt x="1754" y="11159"/>
                  </a:cubicBezTo>
                  <a:cubicBezTo>
                    <a:pt x="1973" y="11159"/>
                    <a:pt x="2316" y="11149"/>
                    <a:pt x="2513" y="11078"/>
                  </a:cubicBezTo>
                  <a:cubicBezTo>
                    <a:pt x="2627" y="11248"/>
                    <a:pt x="2751" y="11407"/>
                    <a:pt x="2888" y="11567"/>
                  </a:cubicBezTo>
                  <a:cubicBezTo>
                    <a:pt x="2751" y="11726"/>
                    <a:pt x="2615" y="11885"/>
                    <a:pt x="2490" y="12044"/>
                  </a:cubicBezTo>
                  <a:cubicBezTo>
                    <a:pt x="2183" y="12420"/>
                    <a:pt x="1922" y="12772"/>
                    <a:pt x="1717" y="13044"/>
                  </a:cubicBezTo>
                  <a:lnTo>
                    <a:pt x="1967" y="13170"/>
                  </a:lnTo>
                  <a:cubicBezTo>
                    <a:pt x="2149" y="12897"/>
                    <a:pt x="2388" y="12567"/>
                    <a:pt x="2683" y="12192"/>
                  </a:cubicBezTo>
                  <a:cubicBezTo>
                    <a:pt x="2786" y="12044"/>
                    <a:pt x="2911" y="11897"/>
                    <a:pt x="3024" y="11748"/>
                  </a:cubicBezTo>
                  <a:cubicBezTo>
                    <a:pt x="3092" y="11794"/>
                    <a:pt x="3615" y="12158"/>
                    <a:pt x="3911" y="12215"/>
                  </a:cubicBezTo>
                  <a:cubicBezTo>
                    <a:pt x="3997" y="12233"/>
                    <a:pt x="4092" y="12245"/>
                    <a:pt x="4189" y="12245"/>
                  </a:cubicBezTo>
                  <a:cubicBezTo>
                    <a:pt x="4389" y="12245"/>
                    <a:pt x="4596" y="12197"/>
                    <a:pt x="4741" y="12067"/>
                  </a:cubicBezTo>
                  <a:lnTo>
                    <a:pt x="4775" y="12033"/>
                  </a:lnTo>
                  <a:cubicBezTo>
                    <a:pt x="4957" y="11839"/>
                    <a:pt x="4957" y="11533"/>
                    <a:pt x="4764" y="11351"/>
                  </a:cubicBezTo>
                  <a:cubicBezTo>
                    <a:pt x="4648" y="11248"/>
                    <a:pt x="4474" y="11208"/>
                    <a:pt x="4286" y="11208"/>
                  </a:cubicBezTo>
                  <a:cubicBezTo>
                    <a:pt x="3975" y="11208"/>
                    <a:pt x="3625" y="11317"/>
                    <a:pt x="3433" y="11430"/>
                  </a:cubicBezTo>
                  <a:cubicBezTo>
                    <a:pt x="3411" y="11442"/>
                    <a:pt x="3195" y="11601"/>
                    <a:pt x="3082" y="11692"/>
                  </a:cubicBezTo>
                  <a:cubicBezTo>
                    <a:pt x="3150" y="11601"/>
                    <a:pt x="3229" y="11510"/>
                    <a:pt x="3309" y="11419"/>
                  </a:cubicBezTo>
                  <a:cubicBezTo>
                    <a:pt x="3411" y="11283"/>
                    <a:pt x="3536" y="11146"/>
                    <a:pt x="3661" y="11010"/>
                  </a:cubicBezTo>
                  <a:cubicBezTo>
                    <a:pt x="3718" y="10942"/>
                    <a:pt x="3786" y="10884"/>
                    <a:pt x="3843" y="10805"/>
                  </a:cubicBezTo>
                  <a:cubicBezTo>
                    <a:pt x="3911" y="10737"/>
                    <a:pt x="3979" y="10680"/>
                    <a:pt x="4047" y="10612"/>
                  </a:cubicBezTo>
                  <a:cubicBezTo>
                    <a:pt x="4161" y="10521"/>
                    <a:pt x="4264" y="10419"/>
                    <a:pt x="4366" y="10328"/>
                  </a:cubicBezTo>
                  <a:cubicBezTo>
                    <a:pt x="4502" y="10452"/>
                    <a:pt x="4878" y="10805"/>
                    <a:pt x="5128" y="10896"/>
                  </a:cubicBezTo>
                  <a:cubicBezTo>
                    <a:pt x="5261" y="10937"/>
                    <a:pt x="5419" y="10968"/>
                    <a:pt x="5573" y="10968"/>
                  </a:cubicBezTo>
                  <a:cubicBezTo>
                    <a:pt x="5720" y="10968"/>
                    <a:pt x="5864" y="10939"/>
                    <a:pt x="5980" y="10862"/>
                  </a:cubicBezTo>
                  <a:cubicBezTo>
                    <a:pt x="5992" y="10862"/>
                    <a:pt x="6003" y="10851"/>
                    <a:pt x="6015" y="10839"/>
                  </a:cubicBezTo>
                  <a:cubicBezTo>
                    <a:pt x="6230" y="10680"/>
                    <a:pt x="6265" y="10373"/>
                    <a:pt x="6106" y="10169"/>
                  </a:cubicBezTo>
                  <a:cubicBezTo>
                    <a:pt x="5962" y="9995"/>
                    <a:pt x="5680" y="9933"/>
                    <a:pt x="5400" y="9933"/>
                  </a:cubicBezTo>
                  <a:cubicBezTo>
                    <a:pt x="5167" y="9933"/>
                    <a:pt x="4936" y="9975"/>
                    <a:pt x="4787" y="10032"/>
                  </a:cubicBezTo>
                  <a:cubicBezTo>
                    <a:pt x="4775" y="10043"/>
                    <a:pt x="4707" y="10078"/>
                    <a:pt x="4616" y="10123"/>
                  </a:cubicBezTo>
                  <a:cubicBezTo>
                    <a:pt x="4729" y="10032"/>
                    <a:pt x="4843" y="9941"/>
                    <a:pt x="4957" y="9861"/>
                  </a:cubicBezTo>
                  <a:cubicBezTo>
                    <a:pt x="5275" y="9611"/>
                    <a:pt x="5605" y="9384"/>
                    <a:pt x="5935" y="9145"/>
                  </a:cubicBezTo>
                  <a:lnTo>
                    <a:pt x="6151" y="8986"/>
                  </a:lnTo>
                  <a:cubicBezTo>
                    <a:pt x="6253" y="9088"/>
                    <a:pt x="6674" y="9475"/>
                    <a:pt x="6935" y="9566"/>
                  </a:cubicBezTo>
                  <a:cubicBezTo>
                    <a:pt x="7066" y="9613"/>
                    <a:pt x="7224" y="9648"/>
                    <a:pt x="7380" y="9648"/>
                  </a:cubicBezTo>
                  <a:cubicBezTo>
                    <a:pt x="7522" y="9648"/>
                    <a:pt x="7662" y="9619"/>
                    <a:pt x="7776" y="9543"/>
                  </a:cubicBezTo>
                  <a:cubicBezTo>
                    <a:pt x="7788" y="9532"/>
                    <a:pt x="7799" y="9520"/>
                    <a:pt x="7822" y="9520"/>
                  </a:cubicBezTo>
                  <a:cubicBezTo>
                    <a:pt x="8026" y="9350"/>
                    <a:pt x="8072" y="9055"/>
                    <a:pt x="7902" y="8838"/>
                  </a:cubicBezTo>
                  <a:cubicBezTo>
                    <a:pt x="7767" y="8672"/>
                    <a:pt x="7492" y="8613"/>
                    <a:pt x="7214" y="8613"/>
                  </a:cubicBezTo>
                  <a:cubicBezTo>
                    <a:pt x="6978" y="8613"/>
                    <a:pt x="6740" y="8656"/>
                    <a:pt x="6583" y="8713"/>
                  </a:cubicBezTo>
                  <a:cubicBezTo>
                    <a:pt x="6571" y="8724"/>
                    <a:pt x="6492" y="8759"/>
                    <a:pt x="6401" y="8815"/>
                  </a:cubicBezTo>
                  <a:cubicBezTo>
                    <a:pt x="6571" y="8679"/>
                    <a:pt x="6753" y="8543"/>
                    <a:pt x="6924" y="8406"/>
                  </a:cubicBezTo>
                  <a:cubicBezTo>
                    <a:pt x="7220" y="8168"/>
                    <a:pt x="7503" y="7918"/>
                    <a:pt x="7765" y="7645"/>
                  </a:cubicBezTo>
                  <a:cubicBezTo>
                    <a:pt x="7799" y="7679"/>
                    <a:pt x="8276" y="8133"/>
                    <a:pt x="8572" y="8236"/>
                  </a:cubicBezTo>
                  <a:cubicBezTo>
                    <a:pt x="8703" y="8284"/>
                    <a:pt x="8861" y="8319"/>
                    <a:pt x="9017" y="8319"/>
                  </a:cubicBezTo>
                  <a:cubicBezTo>
                    <a:pt x="9160" y="8319"/>
                    <a:pt x="9299" y="8289"/>
                    <a:pt x="9413" y="8213"/>
                  </a:cubicBezTo>
                  <a:cubicBezTo>
                    <a:pt x="9425" y="8201"/>
                    <a:pt x="9436" y="8201"/>
                    <a:pt x="9459" y="8191"/>
                  </a:cubicBezTo>
                  <a:cubicBezTo>
                    <a:pt x="9663" y="8020"/>
                    <a:pt x="9709" y="7724"/>
                    <a:pt x="9539" y="7508"/>
                  </a:cubicBezTo>
                  <a:cubicBezTo>
                    <a:pt x="9404" y="7342"/>
                    <a:pt x="9125" y="7283"/>
                    <a:pt x="8846" y="7283"/>
                  </a:cubicBezTo>
                  <a:cubicBezTo>
                    <a:pt x="8609" y="7283"/>
                    <a:pt x="8371" y="7326"/>
                    <a:pt x="8220" y="7383"/>
                  </a:cubicBezTo>
                  <a:cubicBezTo>
                    <a:pt x="8185" y="7395"/>
                    <a:pt x="7902" y="7554"/>
                    <a:pt x="7788" y="7610"/>
                  </a:cubicBezTo>
                  <a:lnTo>
                    <a:pt x="7799" y="7599"/>
                  </a:lnTo>
                  <a:cubicBezTo>
                    <a:pt x="8049" y="7327"/>
                    <a:pt x="8276" y="7031"/>
                    <a:pt x="8470" y="6713"/>
                  </a:cubicBezTo>
                  <a:cubicBezTo>
                    <a:pt x="8652" y="6440"/>
                    <a:pt x="8811" y="6144"/>
                    <a:pt x="8959" y="5849"/>
                  </a:cubicBezTo>
                  <a:cubicBezTo>
                    <a:pt x="9095" y="5564"/>
                    <a:pt x="9209" y="5303"/>
                    <a:pt x="9300" y="5076"/>
                  </a:cubicBezTo>
                  <a:cubicBezTo>
                    <a:pt x="9345" y="4950"/>
                    <a:pt x="9391" y="4836"/>
                    <a:pt x="9436" y="4723"/>
                  </a:cubicBezTo>
                  <a:lnTo>
                    <a:pt x="9436" y="4735"/>
                  </a:lnTo>
                  <a:cubicBezTo>
                    <a:pt x="9436" y="4735"/>
                    <a:pt x="9777" y="4382"/>
                    <a:pt x="9800" y="4359"/>
                  </a:cubicBezTo>
                  <a:cubicBezTo>
                    <a:pt x="10016" y="4063"/>
                    <a:pt x="10266" y="3381"/>
                    <a:pt x="10039" y="3052"/>
                  </a:cubicBezTo>
                  <a:cubicBezTo>
                    <a:pt x="10027" y="3040"/>
                    <a:pt x="10016" y="3017"/>
                    <a:pt x="10004" y="3007"/>
                  </a:cubicBezTo>
                  <a:cubicBezTo>
                    <a:pt x="9909" y="2905"/>
                    <a:pt x="9780" y="2854"/>
                    <a:pt x="9651" y="2854"/>
                  </a:cubicBezTo>
                  <a:cubicBezTo>
                    <a:pt x="9533" y="2854"/>
                    <a:pt x="9415" y="2897"/>
                    <a:pt x="9322" y="2984"/>
                  </a:cubicBezTo>
                  <a:cubicBezTo>
                    <a:pt x="9107" y="3166"/>
                    <a:pt x="9049" y="3518"/>
                    <a:pt x="9072" y="3790"/>
                  </a:cubicBezTo>
                  <a:cubicBezTo>
                    <a:pt x="9095" y="4063"/>
                    <a:pt x="9345" y="4575"/>
                    <a:pt x="9413" y="4700"/>
                  </a:cubicBezTo>
                  <a:cubicBezTo>
                    <a:pt x="9380" y="4814"/>
                    <a:pt x="9322" y="4939"/>
                    <a:pt x="9277" y="5064"/>
                  </a:cubicBezTo>
                  <a:cubicBezTo>
                    <a:pt x="9175" y="5291"/>
                    <a:pt x="9061" y="5553"/>
                    <a:pt x="8913" y="5826"/>
                  </a:cubicBezTo>
                  <a:cubicBezTo>
                    <a:pt x="8879" y="5894"/>
                    <a:pt x="8834" y="5973"/>
                    <a:pt x="8788" y="6053"/>
                  </a:cubicBezTo>
                  <a:cubicBezTo>
                    <a:pt x="8845" y="5905"/>
                    <a:pt x="8902" y="5712"/>
                    <a:pt x="8902" y="5700"/>
                  </a:cubicBezTo>
                  <a:cubicBezTo>
                    <a:pt x="8959" y="5337"/>
                    <a:pt x="8868" y="4609"/>
                    <a:pt x="8516" y="4416"/>
                  </a:cubicBezTo>
                  <a:cubicBezTo>
                    <a:pt x="8493" y="4416"/>
                    <a:pt x="8481" y="4404"/>
                    <a:pt x="8470" y="4404"/>
                  </a:cubicBezTo>
                  <a:cubicBezTo>
                    <a:pt x="8415" y="4384"/>
                    <a:pt x="8358" y="4375"/>
                    <a:pt x="8302" y="4375"/>
                  </a:cubicBezTo>
                  <a:cubicBezTo>
                    <a:pt x="8104" y="4375"/>
                    <a:pt x="7915" y="4494"/>
                    <a:pt x="7844" y="4689"/>
                  </a:cubicBezTo>
                  <a:cubicBezTo>
                    <a:pt x="7743" y="4950"/>
                    <a:pt x="7844" y="5280"/>
                    <a:pt x="7993" y="5518"/>
                  </a:cubicBezTo>
                  <a:cubicBezTo>
                    <a:pt x="8140" y="5769"/>
                    <a:pt x="8617" y="6110"/>
                    <a:pt x="8731" y="6178"/>
                  </a:cubicBezTo>
                  <a:cubicBezTo>
                    <a:pt x="8629" y="6349"/>
                    <a:pt x="8538" y="6508"/>
                    <a:pt x="8425" y="6678"/>
                  </a:cubicBezTo>
                  <a:cubicBezTo>
                    <a:pt x="8220" y="6985"/>
                    <a:pt x="7993" y="7269"/>
                    <a:pt x="7731" y="7542"/>
                  </a:cubicBezTo>
                  <a:lnTo>
                    <a:pt x="7685" y="7588"/>
                  </a:lnTo>
                  <a:cubicBezTo>
                    <a:pt x="7720" y="7519"/>
                    <a:pt x="7879" y="7145"/>
                    <a:pt x="7879" y="7110"/>
                  </a:cubicBezTo>
                  <a:cubicBezTo>
                    <a:pt x="7981" y="6769"/>
                    <a:pt x="7970" y="6031"/>
                    <a:pt x="7640" y="5803"/>
                  </a:cubicBezTo>
                  <a:cubicBezTo>
                    <a:pt x="7617" y="5803"/>
                    <a:pt x="7606" y="5791"/>
                    <a:pt x="7594" y="5780"/>
                  </a:cubicBezTo>
                  <a:cubicBezTo>
                    <a:pt x="7528" y="5749"/>
                    <a:pt x="7457" y="5734"/>
                    <a:pt x="7388" y="5734"/>
                  </a:cubicBezTo>
                  <a:cubicBezTo>
                    <a:pt x="7209" y="5734"/>
                    <a:pt x="7036" y="5832"/>
                    <a:pt x="6947" y="5996"/>
                  </a:cubicBezTo>
                  <a:cubicBezTo>
                    <a:pt x="6810" y="6258"/>
                    <a:pt x="6889" y="6599"/>
                    <a:pt x="7003" y="6849"/>
                  </a:cubicBezTo>
                  <a:cubicBezTo>
                    <a:pt x="7129" y="7122"/>
                    <a:pt x="7652" y="7577"/>
                    <a:pt x="7674" y="7588"/>
                  </a:cubicBezTo>
                  <a:cubicBezTo>
                    <a:pt x="7412" y="7849"/>
                    <a:pt x="7140" y="8088"/>
                    <a:pt x="6844" y="8315"/>
                  </a:cubicBezTo>
                  <a:cubicBezTo>
                    <a:pt x="6628" y="8474"/>
                    <a:pt x="6412" y="8633"/>
                    <a:pt x="6185" y="8793"/>
                  </a:cubicBezTo>
                  <a:cubicBezTo>
                    <a:pt x="6219" y="8713"/>
                    <a:pt x="6367" y="8361"/>
                    <a:pt x="6378" y="8338"/>
                  </a:cubicBezTo>
                  <a:cubicBezTo>
                    <a:pt x="6480" y="7986"/>
                    <a:pt x="6469" y="7258"/>
                    <a:pt x="6128" y="7031"/>
                  </a:cubicBezTo>
                  <a:cubicBezTo>
                    <a:pt x="6116" y="7019"/>
                    <a:pt x="6106" y="7008"/>
                    <a:pt x="6083" y="6996"/>
                  </a:cubicBezTo>
                  <a:cubicBezTo>
                    <a:pt x="6017" y="6965"/>
                    <a:pt x="5947" y="6950"/>
                    <a:pt x="5878" y="6950"/>
                  </a:cubicBezTo>
                  <a:cubicBezTo>
                    <a:pt x="5699" y="6950"/>
                    <a:pt x="5528" y="7051"/>
                    <a:pt x="5446" y="7224"/>
                  </a:cubicBezTo>
                  <a:cubicBezTo>
                    <a:pt x="5310" y="7474"/>
                    <a:pt x="5378" y="7815"/>
                    <a:pt x="5492" y="8065"/>
                  </a:cubicBezTo>
                  <a:cubicBezTo>
                    <a:pt x="5628" y="8338"/>
                    <a:pt x="6116" y="8770"/>
                    <a:pt x="6162" y="8804"/>
                  </a:cubicBezTo>
                  <a:lnTo>
                    <a:pt x="5855" y="9020"/>
                  </a:lnTo>
                  <a:cubicBezTo>
                    <a:pt x="5514" y="9259"/>
                    <a:pt x="5173" y="9487"/>
                    <a:pt x="4843" y="9725"/>
                  </a:cubicBezTo>
                  <a:cubicBezTo>
                    <a:pt x="4729" y="9805"/>
                    <a:pt x="4616" y="9884"/>
                    <a:pt x="4514" y="9975"/>
                  </a:cubicBezTo>
                  <a:cubicBezTo>
                    <a:pt x="4570" y="9839"/>
                    <a:pt x="4673" y="9600"/>
                    <a:pt x="4673" y="9577"/>
                  </a:cubicBezTo>
                  <a:cubicBezTo>
                    <a:pt x="4775" y="9225"/>
                    <a:pt x="4764" y="8497"/>
                    <a:pt x="4434" y="8270"/>
                  </a:cubicBezTo>
                  <a:cubicBezTo>
                    <a:pt x="4411" y="8259"/>
                    <a:pt x="4400" y="8247"/>
                    <a:pt x="4388" y="8247"/>
                  </a:cubicBezTo>
                  <a:cubicBezTo>
                    <a:pt x="4319" y="8211"/>
                    <a:pt x="4244" y="8193"/>
                    <a:pt x="4171" y="8193"/>
                  </a:cubicBezTo>
                  <a:cubicBezTo>
                    <a:pt x="3993" y="8193"/>
                    <a:pt x="3821" y="8294"/>
                    <a:pt x="3741" y="8463"/>
                  </a:cubicBezTo>
                  <a:cubicBezTo>
                    <a:pt x="3604" y="8713"/>
                    <a:pt x="3695" y="9065"/>
                    <a:pt x="3797" y="9305"/>
                  </a:cubicBezTo>
                  <a:cubicBezTo>
                    <a:pt x="3900" y="9555"/>
                    <a:pt x="4320" y="9919"/>
                    <a:pt x="4434" y="10032"/>
                  </a:cubicBezTo>
                  <a:cubicBezTo>
                    <a:pt x="4252" y="10169"/>
                    <a:pt x="4082" y="10316"/>
                    <a:pt x="3911" y="10464"/>
                  </a:cubicBezTo>
                  <a:cubicBezTo>
                    <a:pt x="3843" y="10532"/>
                    <a:pt x="3764" y="10601"/>
                    <a:pt x="3695" y="10669"/>
                  </a:cubicBezTo>
                  <a:lnTo>
                    <a:pt x="3502" y="10874"/>
                  </a:lnTo>
                  <a:cubicBezTo>
                    <a:pt x="3365" y="11010"/>
                    <a:pt x="3252" y="11146"/>
                    <a:pt x="3127" y="11271"/>
                  </a:cubicBezTo>
                  <a:lnTo>
                    <a:pt x="2956" y="11476"/>
                  </a:lnTo>
                  <a:cubicBezTo>
                    <a:pt x="3047" y="11351"/>
                    <a:pt x="3161" y="11146"/>
                    <a:pt x="3172" y="11135"/>
                  </a:cubicBezTo>
                  <a:cubicBezTo>
                    <a:pt x="3320" y="10805"/>
                    <a:pt x="3423" y="10078"/>
                    <a:pt x="3127" y="9805"/>
                  </a:cubicBezTo>
                  <a:cubicBezTo>
                    <a:pt x="3115" y="9793"/>
                    <a:pt x="3104" y="9782"/>
                    <a:pt x="3082" y="9770"/>
                  </a:cubicBezTo>
                  <a:cubicBezTo>
                    <a:pt x="2998" y="9709"/>
                    <a:pt x="2902" y="9679"/>
                    <a:pt x="2807" y="9679"/>
                  </a:cubicBezTo>
                  <a:cubicBezTo>
                    <a:pt x="2658" y="9679"/>
                    <a:pt x="2512" y="9752"/>
                    <a:pt x="2422" y="9884"/>
                  </a:cubicBezTo>
                  <a:cubicBezTo>
                    <a:pt x="2399" y="9919"/>
                    <a:pt x="2377" y="9941"/>
                    <a:pt x="2365" y="9975"/>
                  </a:cubicBezTo>
                  <a:cubicBezTo>
                    <a:pt x="2092" y="10146"/>
                    <a:pt x="1876" y="10396"/>
                    <a:pt x="1728" y="10669"/>
                  </a:cubicBezTo>
                  <a:cubicBezTo>
                    <a:pt x="1717" y="10692"/>
                    <a:pt x="1615" y="10953"/>
                    <a:pt x="1569" y="11089"/>
                  </a:cubicBezTo>
                  <a:cubicBezTo>
                    <a:pt x="1581" y="10975"/>
                    <a:pt x="1592" y="10862"/>
                    <a:pt x="1615" y="10737"/>
                  </a:cubicBezTo>
                  <a:cubicBezTo>
                    <a:pt x="1626" y="10566"/>
                    <a:pt x="1660" y="10384"/>
                    <a:pt x="1683" y="10202"/>
                  </a:cubicBezTo>
                  <a:cubicBezTo>
                    <a:pt x="1695" y="10111"/>
                    <a:pt x="1717" y="10020"/>
                    <a:pt x="1728" y="9929"/>
                  </a:cubicBezTo>
                  <a:cubicBezTo>
                    <a:pt x="1740" y="9828"/>
                    <a:pt x="1774" y="9748"/>
                    <a:pt x="1786" y="9657"/>
                  </a:cubicBezTo>
                  <a:cubicBezTo>
                    <a:pt x="1819" y="9520"/>
                    <a:pt x="1854" y="9384"/>
                    <a:pt x="1899" y="9236"/>
                  </a:cubicBezTo>
                  <a:cubicBezTo>
                    <a:pt x="2027" y="9262"/>
                    <a:pt x="2339" y="9313"/>
                    <a:pt x="2603" y="9313"/>
                  </a:cubicBezTo>
                  <a:cubicBezTo>
                    <a:pt x="2691" y="9313"/>
                    <a:pt x="2774" y="9307"/>
                    <a:pt x="2842" y="9293"/>
                  </a:cubicBezTo>
                  <a:cubicBezTo>
                    <a:pt x="3104" y="9225"/>
                    <a:pt x="3423" y="9065"/>
                    <a:pt x="3536" y="8804"/>
                  </a:cubicBezTo>
                  <a:cubicBezTo>
                    <a:pt x="3536" y="8782"/>
                    <a:pt x="3547" y="8770"/>
                    <a:pt x="3547" y="8759"/>
                  </a:cubicBezTo>
                  <a:cubicBezTo>
                    <a:pt x="3638" y="8509"/>
                    <a:pt x="3502" y="8224"/>
                    <a:pt x="3252" y="8145"/>
                  </a:cubicBezTo>
                  <a:cubicBezTo>
                    <a:pt x="3206" y="8130"/>
                    <a:pt x="3159" y="8124"/>
                    <a:pt x="3109" y="8124"/>
                  </a:cubicBezTo>
                  <a:cubicBezTo>
                    <a:pt x="2737" y="8124"/>
                    <a:pt x="2271" y="8509"/>
                    <a:pt x="2081" y="8770"/>
                  </a:cubicBezTo>
                  <a:cubicBezTo>
                    <a:pt x="2069" y="8782"/>
                    <a:pt x="2036" y="8850"/>
                    <a:pt x="1990" y="8929"/>
                  </a:cubicBezTo>
                  <a:cubicBezTo>
                    <a:pt x="2036" y="8793"/>
                    <a:pt x="2069" y="8656"/>
                    <a:pt x="2127" y="8532"/>
                  </a:cubicBezTo>
                  <a:cubicBezTo>
                    <a:pt x="2251" y="8145"/>
                    <a:pt x="2399" y="7769"/>
                    <a:pt x="2547" y="7383"/>
                  </a:cubicBezTo>
                  <a:lnTo>
                    <a:pt x="2638" y="7145"/>
                  </a:lnTo>
                  <a:cubicBezTo>
                    <a:pt x="2747" y="7161"/>
                    <a:pt x="3077" y="7215"/>
                    <a:pt x="3348" y="7215"/>
                  </a:cubicBezTo>
                  <a:cubicBezTo>
                    <a:pt x="3446" y="7215"/>
                    <a:pt x="3535" y="7208"/>
                    <a:pt x="3604" y="7190"/>
                  </a:cubicBezTo>
                  <a:cubicBezTo>
                    <a:pt x="3877" y="7122"/>
                    <a:pt x="4184" y="6974"/>
                    <a:pt x="4297" y="6701"/>
                  </a:cubicBezTo>
                  <a:cubicBezTo>
                    <a:pt x="4309" y="6690"/>
                    <a:pt x="4320" y="6678"/>
                    <a:pt x="4320" y="6655"/>
                  </a:cubicBezTo>
                  <a:cubicBezTo>
                    <a:pt x="4411" y="6405"/>
                    <a:pt x="4275" y="6132"/>
                    <a:pt x="4025" y="6053"/>
                  </a:cubicBezTo>
                  <a:cubicBezTo>
                    <a:pt x="3979" y="6039"/>
                    <a:pt x="3932" y="6032"/>
                    <a:pt x="3882" y="6032"/>
                  </a:cubicBezTo>
                  <a:cubicBezTo>
                    <a:pt x="3508" y="6032"/>
                    <a:pt x="3033" y="6417"/>
                    <a:pt x="2842" y="6678"/>
                  </a:cubicBezTo>
                  <a:cubicBezTo>
                    <a:pt x="2842" y="6690"/>
                    <a:pt x="2797" y="6769"/>
                    <a:pt x="2751" y="6860"/>
                  </a:cubicBezTo>
                  <a:cubicBezTo>
                    <a:pt x="2820" y="6644"/>
                    <a:pt x="2888" y="6440"/>
                    <a:pt x="2956" y="6223"/>
                  </a:cubicBezTo>
                  <a:cubicBezTo>
                    <a:pt x="3082" y="5871"/>
                    <a:pt x="3172" y="5496"/>
                    <a:pt x="3241" y="5121"/>
                  </a:cubicBezTo>
                  <a:cubicBezTo>
                    <a:pt x="3275" y="5129"/>
                    <a:pt x="3665" y="5204"/>
                    <a:pt x="3980" y="5204"/>
                  </a:cubicBezTo>
                  <a:cubicBezTo>
                    <a:pt x="4079" y="5204"/>
                    <a:pt x="4170" y="5197"/>
                    <a:pt x="4241" y="5177"/>
                  </a:cubicBezTo>
                  <a:cubicBezTo>
                    <a:pt x="4502" y="5121"/>
                    <a:pt x="4820" y="4962"/>
                    <a:pt x="4934" y="4700"/>
                  </a:cubicBezTo>
                  <a:cubicBezTo>
                    <a:pt x="4934" y="4677"/>
                    <a:pt x="4946" y="4666"/>
                    <a:pt x="4946" y="4644"/>
                  </a:cubicBezTo>
                  <a:cubicBezTo>
                    <a:pt x="5037" y="4393"/>
                    <a:pt x="4900" y="4121"/>
                    <a:pt x="4650" y="4041"/>
                  </a:cubicBezTo>
                  <a:cubicBezTo>
                    <a:pt x="4605" y="4026"/>
                    <a:pt x="4558" y="4019"/>
                    <a:pt x="4509" y="4019"/>
                  </a:cubicBezTo>
                  <a:cubicBezTo>
                    <a:pt x="4137" y="4019"/>
                    <a:pt x="3670" y="4405"/>
                    <a:pt x="3479" y="4666"/>
                  </a:cubicBezTo>
                  <a:cubicBezTo>
                    <a:pt x="3456" y="4689"/>
                    <a:pt x="3297" y="4973"/>
                    <a:pt x="3252" y="5086"/>
                  </a:cubicBezTo>
                  <a:lnTo>
                    <a:pt x="3252" y="5076"/>
                  </a:lnTo>
                  <a:cubicBezTo>
                    <a:pt x="3309" y="4700"/>
                    <a:pt x="3332" y="4325"/>
                    <a:pt x="3320" y="3961"/>
                  </a:cubicBezTo>
                  <a:cubicBezTo>
                    <a:pt x="3320" y="3620"/>
                    <a:pt x="3286" y="3290"/>
                    <a:pt x="3252" y="2961"/>
                  </a:cubicBezTo>
                  <a:cubicBezTo>
                    <a:pt x="3218" y="2654"/>
                    <a:pt x="3161" y="2381"/>
                    <a:pt x="3104" y="2131"/>
                  </a:cubicBezTo>
                  <a:cubicBezTo>
                    <a:pt x="3082" y="2006"/>
                    <a:pt x="3047" y="1881"/>
                    <a:pt x="3024" y="1767"/>
                  </a:cubicBezTo>
                  <a:lnTo>
                    <a:pt x="3036" y="1767"/>
                  </a:lnTo>
                  <a:cubicBezTo>
                    <a:pt x="3036" y="1767"/>
                    <a:pt x="3036" y="1767"/>
                    <a:pt x="3036" y="1767"/>
                  </a:cubicBezTo>
                  <a:cubicBezTo>
                    <a:pt x="3038" y="1767"/>
                    <a:pt x="3127" y="1289"/>
                    <a:pt x="3127" y="1256"/>
                  </a:cubicBezTo>
                  <a:cubicBezTo>
                    <a:pt x="3150" y="892"/>
                    <a:pt x="2979" y="187"/>
                    <a:pt x="2604" y="28"/>
                  </a:cubicBezTo>
                  <a:cubicBezTo>
                    <a:pt x="2592" y="28"/>
                    <a:pt x="2569" y="16"/>
                    <a:pt x="2559" y="16"/>
                  </a:cubicBezTo>
                  <a:cubicBezTo>
                    <a:pt x="2518" y="5"/>
                    <a:pt x="2476" y="0"/>
                    <a:pt x="24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3579375" y="3618525"/>
              <a:ext cx="38950" cy="35575"/>
            </a:xfrm>
            <a:custGeom>
              <a:avLst/>
              <a:gdLst/>
              <a:ahLst/>
              <a:cxnLst/>
              <a:rect l="l" t="t" r="r" b="b"/>
              <a:pathLst>
                <a:path w="1558" h="1423" extrusionOk="0">
                  <a:moveTo>
                    <a:pt x="1080" y="0"/>
                  </a:moveTo>
                  <a:cubicBezTo>
                    <a:pt x="674" y="0"/>
                    <a:pt x="249" y="572"/>
                    <a:pt x="125" y="910"/>
                  </a:cubicBezTo>
                  <a:cubicBezTo>
                    <a:pt x="114" y="945"/>
                    <a:pt x="0" y="1422"/>
                    <a:pt x="11" y="1422"/>
                  </a:cubicBezTo>
                  <a:cubicBezTo>
                    <a:pt x="11" y="1422"/>
                    <a:pt x="716" y="1365"/>
                    <a:pt x="1001" y="1217"/>
                  </a:cubicBezTo>
                  <a:cubicBezTo>
                    <a:pt x="1228" y="1081"/>
                    <a:pt x="1501" y="842"/>
                    <a:pt x="1534" y="558"/>
                  </a:cubicBezTo>
                  <a:lnTo>
                    <a:pt x="1534" y="513"/>
                  </a:lnTo>
                  <a:cubicBezTo>
                    <a:pt x="1557" y="251"/>
                    <a:pt x="1353" y="23"/>
                    <a:pt x="1092" y="1"/>
                  </a:cubicBezTo>
                  <a:cubicBezTo>
                    <a:pt x="1088" y="0"/>
                    <a:pt x="1084" y="0"/>
                    <a:pt x="10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2708250" y="3269525"/>
              <a:ext cx="3425" cy="3725"/>
            </a:xfrm>
            <a:custGeom>
              <a:avLst/>
              <a:gdLst/>
              <a:ahLst/>
              <a:cxnLst/>
              <a:rect l="l" t="t" r="r" b="b"/>
              <a:pathLst>
                <a:path w="137" h="149" extrusionOk="0">
                  <a:moveTo>
                    <a:pt x="58" y="0"/>
                  </a:moveTo>
                  <a:lnTo>
                    <a:pt x="0" y="80"/>
                  </a:lnTo>
                  <a:lnTo>
                    <a:pt x="80" y="148"/>
                  </a:lnTo>
                  <a:lnTo>
                    <a:pt x="137" y="57"/>
                  </a:lnTo>
                  <a:lnTo>
                    <a:pt x="5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9"/>
            <p:cNvSpPr/>
            <p:nvPr/>
          </p:nvSpPr>
          <p:spPr>
            <a:xfrm>
              <a:off x="2714800" y="3273800"/>
              <a:ext cx="407850" cy="266600"/>
            </a:xfrm>
            <a:custGeom>
              <a:avLst/>
              <a:gdLst/>
              <a:ahLst/>
              <a:cxnLst/>
              <a:rect l="l" t="t" r="r" b="b"/>
              <a:pathLst>
                <a:path w="16314" h="10664" extrusionOk="0">
                  <a:moveTo>
                    <a:pt x="57" y="0"/>
                  </a:moveTo>
                  <a:lnTo>
                    <a:pt x="0" y="91"/>
                  </a:lnTo>
                  <a:lnTo>
                    <a:pt x="182" y="205"/>
                  </a:lnTo>
                  <a:lnTo>
                    <a:pt x="239" y="114"/>
                  </a:lnTo>
                  <a:lnTo>
                    <a:pt x="57" y="0"/>
                  </a:lnTo>
                  <a:close/>
                  <a:moveTo>
                    <a:pt x="421" y="227"/>
                  </a:moveTo>
                  <a:lnTo>
                    <a:pt x="364" y="318"/>
                  </a:lnTo>
                  <a:lnTo>
                    <a:pt x="534" y="432"/>
                  </a:lnTo>
                  <a:lnTo>
                    <a:pt x="591" y="352"/>
                  </a:lnTo>
                  <a:lnTo>
                    <a:pt x="421" y="227"/>
                  </a:lnTo>
                  <a:close/>
                  <a:moveTo>
                    <a:pt x="773" y="466"/>
                  </a:moveTo>
                  <a:lnTo>
                    <a:pt x="716" y="557"/>
                  </a:lnTo>
                  <a:lnTo>
                    <a:pt x="898" y="670"/>
                  </a:lnTo>
                  <a:lnTo>
                    <a:pt x="955" y="579"/>
                  </a:lnTo>
                  <a:lnTo>
                    <a:pt x="773" y="466"/>
                  </a:lnTo>
                  <a:close/>
                  <a:moveTo>
                    <a:pt x="1125" y="693"/>
                  </a:moveTo>
                  <a:lnTo>
                    <a:pt x="1069" y="784"/>
                  </a:lnTo>
                  <a:lnTo>
                    <a:pt x="1251" y="898"/>
                  </a:lnTo>
                  <a:lnTo>
                    <a:pt x="1307" y="807"/>
                  </a:lnTo>
                  <a:lnTo>
                    <a:pt x="1125" y="693"/>
                  </a:lnTo>
                  <a:close/>
                  <a:moveTo>
                    <a:pt x="1489" y="932"/>
                  </a:moveTo>
                  <a:lnTo>
                    <a:pt x="1433" y="1023"/>
                  </a:lnTo>
                  <a:lnTo>
                    <a:pt x="1615" y="1137"/>
                  </a:lnTo>
                  <a:lnTo>
                    <a:pt x="1671" y="1046"/>
                  </a:lnTo>
                  <a:lnTo>
                    <a:pt x="1489" y="932"/>
                  </a:lnTo>
                  <a:close/>
                  <a:moveTo>
                    <a:pt x="1842" y="1160"/>
                  </a:moveTo>
                  <a:lnTo>
                    <a:pt x="1785" y="1251"/>
                  </a:lnTo>
                  <a:lnTo>
                    <a:pt x="1967" y="1364"/>
                  </a:lnTo>
                  <a:lnTo>
                    <a:pt x="2024" y="1273"/>
                  </a:lnTo>
                  <a:lnTo>
                    <a:pt x="1842" y="1160"/>
                  </a:lnTo>
                  <a:close/>
                  <a:moveTo>
                    <a:pt x="2206" y="1398"/>
                  </a:moveTo>
                  <a:lnTo>
                    <a:pt x="2149" y="1478"/>
                  </a:lnTo>
                  <a:lnTo>
                    <a:pt x="2320" y="1603"/>
                  </a:lnTo>
                  <a:lnTo>
                    <a:pt x="2376" y="1512"/>
                  </a:lnTo>
                  <a:lnTo>
                    <a:pt x="2206" y="1398"/>
                  </a:lnTo>
                  <a:close/>
                  <a:moveTo>
                    <a:pt x="2558" y="1625"/>
                  </a:moveTo>
                  <a:lnTo>
                    <a:pt x="2501" y="1716"/>
                  </a:lnTo>
                  <a:lnTo>
                    <a:pt x="2683" y="1830"/>
                  </a:lnTo>
                  <a:lnTo>
                    <a:pt x="2740" y="1739"/>
                  </a:lnTo>
                  <a:lnTo>
                    <a:pt x="2558" y="1625"/>
                  </a:lnTo>
                  <a:close/>
                  <a:moveTo>
                    <a:pt x="2922" y="1853"/>
                  </a:moveTo>
                  <a:lnTo>
                    <a:pt x="2865" y="1944"/>
                  </a:lnTo>
                  <a:lnTo>
                    <a:pt x="3035" y="2069"/>
                  </a:lnTo>
                  <a:lnTo>
                    <a:pt x="3093" y="1978"/>
                  </a:lnTo>
                  <a:lnTo>
                    <a:pt x="2922" y="1853"/>
                  </a:lnTo>
                  <a:close/>
                  <a:moveTo>
                    <a:pt x="3274" y="2092"/>
                  </a:moveTo>
                  <a:lnTo>
                    <a:pt x="3217" y="2183"/>
                  </a:lnTo>
                  <a:lnTo>
                    <a:pt x="3399" y="2297"/>
                  </a:lnTo>
                  <a:lnTo>
                    <a:pt x="3456" y="2206"/>
                  </a:lnTo>
                  <a:lnTo>
                    <a:pt x="3274" y="2092"/>
                  </a:lnTo>
                  <a:close/>
                  <a:moveTo>
                    <a:pt x="3626" y="2319"/>
                  </a:moveTo>
                  <a:lnTo>
                    <a:pt x="3570" y="2410"/>
                  </a:lnTo>
                  <a:lnTo>
                    <a:pt x="3752" y="2524"/>
                  </a:lnTo>
                  <a:lnTo>
                    <a:pt x="3808" y="2444"/>
                  </a:lnTo>
                  <a:lnTo>
                    <a:pt x="3626" y="2319"/>
                  </a:lnTo>
                  <a:close/>
                  <a:moveTo>
                    <a:pt x="3990" y="2558"/>
                  </a:moveTo>
                  <a:lnTo>
                    <a:pt x="3934" y="2648"/>
                  </a:lnTo>
                  <a:lnTo>
                    <a:pt x="4116" y="2762"/>
                  </a:lnTo>
                  <a:lnTo>
                    <a:pt x="4172" y="2671"/>
                  </a:lnTo>
                  <a:lnTo>
                    <a:pt x="3990" y="2558"/>
                  </a:lnTo>
                  <a:close/>
                  <a:moveTo>
                    <a:pt x="4343" y="2785"/>
                  </a:moveTo>
                  <a:lnTo>
                    <a:pt x="4286" y="2876"/>
                  </a:lnTo>
                  <a:lnTo>
                    <a:pt x="4468" y="2990"/>
                  </a:lnTo>
                  <a:lnTo>
                    <a:pt x="4525" y="2899"/>
                  </a:lnTo>
                  <a:lnTo>
                    <a:pt x="4343" y="2785"/>
                  </a:lnTo>
                  <a:close/>
                  <a:moveTo>
                    <a:pt x="4707" y="3024"/>
                  </a:moveTo>
                  <a:lnTo>
                    <a:pt x="4650" y="3103"/>
                  </a:lnTo>
                  <a:lnTo>
                    <a:pt x="4821" y="3229"/>
                  </a:lnTo>
                  <a:lnTo>
                    <a:pt x="4877" y="3138"/>
                  </a:lnTo>
                  <a:lnTo>
                    <a:pt x="4707" y="3024"/>
                  </a:lnTo>
                  <a:close/>
                  <a:moveTo>
                    <a:pt x="5059" y="3251"/>
                  </a:moveTo>
                  <a:lnTo>
                    <a:pt x="5002" y="3342"/>
                  </a:lnTo>
                  <a:lnTo>
                    <a:pt x="5184" y="3456"/>
                  </a:lnTo>
                  <a:lnTo>
                    <a:pt x="5241" y="3365"/>
                  </a:lnTo>
                  <a:lnTo>
                    <a:pt x="5059" y="3251"/>
                  </a:lnTo>
                  <a:close/>
                  <a:moveTo>
                    <a:pt x="5423" y="3479"/>
                  </a:moveTo>
                  <a:lnTo>
                    <a:pt x="5354" y="3570"/>
                  </a:lnTo>
                  <a:lnTo>
                    <a:pt x="5536" y="3694"/>
                  </a:lnTo>
                  <a:lnTo>
                    <a:pt x="5594" y="3603"/>
                  </a:lnTo>
                  <a:lnTo>
                    <a:pt x="5423" y="3479"/>
                  </a:lnTo>
                  <a:close/>
                  <a:moveTo>
                    <a:pt x="5776" y="3717"/>
                  </a:moveTo>
                  <a:lnTo>
                    <a:pt x="5718" y="3808"/>
                  </a:lnTo>
                  <a:lnTo>
                    <a:pt x="5900" y="3922"/>
                  </a:lnTo>
                  <a:lnTo>
                    <a:pt x="5957" y="3831"/>
                  </a:lnTo>
                  <a:lnTo>
                    <a:pt x="5776" y="3717"/>
                  </a:lnTo>
                  <a:close/>
                  <a:moveTo>
                    <a:pt x="6127" y="3944"/>
                  </a:moveTo>
                  <a:lnTo>
                    <a:pt x="6071" y="4035"/>
                  </a:lnTo>
                  <a:lnTo>
                    <a:pt x="6253" y="4149"/>
                  </a:lnTo>
                  <a:lnTo>
                    <a:pt x="6309" y="4070"/>
                  </a:lnTo>
                  <a:lnTo>
                    <a:pt x="6127" y="3944"/>
                  </a:lnTo>
                  <a:close/>
                  <a:moveTo>
                    <a:pt x="6491" y="4184"/>
                  </a:moveTo>
                  <a:lnTo>
                    <a:pt x="6435" y="4275"/>
                  </a:lnTo>
                  <a:lnTo>
                    <a:pt x="6605" y="4388"/>
                  </a:lnTo>
                  <a:lnTo>
                    <a:pt x="6673" y="4297"/>
                  </a:lnTo>
                  <a:lnTo>
                    <a:pt x="6491" y="4184"/>
                  </a:lnTo>
                  <a:close/>
                  <a:moveTo>
                    <a:pt x="6844" y="4411"/>
                  </a:moveTo>
                  <a:lnTo>
                    <a:pt x="6787" y="4502"/>
                  </a:lnTo>
                  <a:lnTo>
                    <a:pt x="6969" y="4616"/>
                  </a:lnTo>
                  <a:lnTo>
                    <a:pt x="7026" y="4525"/>
                  </a:lnTo>
                  <a:lnTo>
                    <a:pt x="6844" y="4411"/>
                  </a:lnTo>
                  <a:close/>
                  <a:moveTo>
                    <a:pt x="7208" y="4649"/>
                  </a:moveTo>
                  <a:lnTo>
                    <a:pt x="7151" y="4740"/>
                  </a:lnTo>
                  <a:lnTo>
                    <a:pt x="7322" y="4854"/>
                  </a:lnTo>
                  <a:lnTo>
                    <a:pt x="7378" y="4763"/>
                  </a:lnTo>
                  <a:lnTo>
                    <a:pt x="7208" y="4649"/>
                  </a:lnTo>
                  <a:close/>
                  <a:moveTo>
                    <a:pt x="7560" y="4877"/>
                  </a:moveTo>
                  <a:lnTo>
                    <a:pt x="7504" y="4968"/>
                  </a:lnTo>
                  <a:lnTo>
                    <a:pt x="7685" y="5081"/>
                  </a:lnTo>
                  <a:lnTo>
                    <a:pt x="7742" y="4990"/>
                  </a:lnTo>
                  <a:lnTo>
                    <a:pt x="7560" y="4877"/>
                  </a:lnTo>
                  <a:close/>
                  <a:moveTo>
                    <a:pt x="7924" y="5116"/>
                  </a:moveTo>
                  <a:lnTo>
                    <a:pt x="7855" y="5195"/>
                  </a:lnTo>
                  <a:lnTo>
                    <a:pt x="8037" y="5321"/>
                  </a:lnTo>
                  <a:lnTo>
                    <a:pt x="8095" y="5230"/>
                  </a:lnTo>
                  <a:lnTo>
                    <a:pt x="7924" y="5116"/>
                  </a:lnTo>
                  <a:close/>
                  <a:moveTo>
                    <a:pt x="8277" y="5343"/>
                  </a:moveTo>
                  <a:lnTo>
                    <a:pt x="8219" y="5434"/>
                  </a:lnTo>
                  <a:lnTo>
                    <a:pt x="8401" y="5548"/>
                  </a:lnTo>
                  <a:lnTo>
                    <a:pt x="8458" y="5457"/>
                  </a:lnTo>
                  <a:lnTo>
                    <a:pt x="8277" y="5343"/>
                  </a:lnTo>
                  <a:close/>
                  <a:moveTo>
                    <a:pt x="8629" y="5571"/>
                  </a:moveTo>
                  <a:lnTo>
                    <a:pt x="8572" y="5662"/>
                  </a:lnTo>
                  <a:lnTo>
                    <a:pt x="8754" y="5775"/>
                  </a:lnTo>
                  <a:lnTo>
                    <a:pt x="8810" y="5695"/>
                  </a:lnTo>
                  <a:lnTo>
                    <a:pt x="8629" y="5571"/>
                  </a:lnTo>
                  <a:close/>
                  <a:moveTo>
                    <a:pt x="8992" y="5809"/>
                  </a:moveTo>
                  <a:lnTo>
                    <a:pt x="8936" y="5900"/>
                  </a:lnTo>
                  <a:lnTo>
                    <a:pt x="9106" y="6014"/>
                  </a:lnTo>
                  <a:lnTo>
                    <a:pt x="9174" y="5923"/>
                  </a:lnTo>
                  <a:lnTo>
                    <a:pt x="8992" y="5809"/>
                  </a:lnTo>
                  <a:close/>
                  <a:moveTo>
                    <a:pt x="9345" y="6036"/>
                  </a:moveTo>
                  <a:lnTo>
                    <a:pt x="9288" y="6127"/>
                  </a:lnTo>
                  <a:lnTo>
                    <a:pt x="9470" y="6241"/>
                  </a:lnTo>
                  <a:lnTo>
                    <a:pt x="9527" y="6150"/>
                  </a:lnTo>
                  <a:lnTo>
                    <a:pt x="9345" y="6036"/>
                  </a:lnTo>
                  <a:close/>
                  <a:moveTo>
                    <a:pt x="9709" y="6275"/>
                  </a:moveTo>
                  <a:lnTo>
                    <a:pt x="9652" y="6366"/>
                  </a:lnTo>
                  <a:lnTo>
                    <a:pt x="9823" y="6480"/>
                  </a:lnTo>
                  <a:lnTo>
                    <a:pt x="9879" y="6389"/>
                  </a:lnTo>
                  <a:lnTo>
                    <a:pt x="9709" y="6275"/>
                  </a:lnTo>
                  <a:close/>
                  <a:moveTo>
                    <a:pt x="10061" y="6503"/>
                  </a:moveTo>
                  <a:lnTo>
                    <a:pt x="10005" y="6594"/>
                  </a:lnTo>
                  <a:lnTo>
                    <a:pt x="10186" y="6707"/>
                  </a:lnTo>
                  <a:lnTo>
                    <a:pt x="10243" y="6617"/>
                  </a:lnTo>
                  <a:lnTo>
                    <a:pt x="10061" y="6503"/>
                  </a:lnTo>
                  <a:close/>
                  <a:moveTo>
                    <a:pt x="10425" y="6741"/>
                  </a:moveTo>
                  <a:lnTo>
                    <a:pt x="10357" y="6821"/>
                  </a:lnTo>
                  <a:lnTo>
                    <a:pt x="10538" y="6946"/>
                  </a:lnTo>
                  <a:lnTo>
                    <a:pt x="10596" y="6855"/>
                  </a:lnTo>
                  <a:lnTo>
                    <a:pt x="10425" y="6741"/>
                  </a:lnTo>
                  <a:close/>
                  <a:moveTo>
                    <a:pt x="10778" y="6969"/>
                  </a:moveTo>
                  <a:lnTo>
                    <a:pt x="10720" y="7059"/>
                  </a:lnTo>
                  <a:lnTo>
                    <a:pt x="10902" y="7173"/>
                  </a:lnTo>
                  <a:lnTo>
                    <a:pt x="10960" y="7082"/>
                  </a:lnTo>
                  <a:lnTo>
                    <a:pt x="10778" y="6969"/>
                  </a:lnTo>
                  <a:close/>
                  <a:moveTo>
                    <a:pt x="11130" y="7196"/>
                  </a:moveTo>
                  <a:lnTo>
                    <a:pt x="11073" y="7287"/>
                  </a:lnTo>
                  <a:lnTo>
                    <a:pt x="11255" y="7412"/>
                  </a:lnTo>
                  <a:lnTo>
                    <a:pt x="11311" y="7321"/>
                  </a:lnTo>
                  <a:lnTo>
                    <a:pt x="11130" y="7196"/>
                  </a:lnTo>
                  <a:close/>
                  <a:moveTo>
                    <a:pt x="11493" y="7435"/>
                  </a:moveTo>
                  <a:lnTo>
                    <a:pt x="11437" y="7526"/>
                  </a:lnTo>
                  <a:lnTo>
                    <a:pt x="11607" y="7640"/>
                  </a:lnTo>
                  <a:lnTo>
                    <a:pt x="11675" y="7549"/>
                  </a:lnTo>
                  <a:lnTo>
                    <a:pt x="11493" y="7435"/>
                  </a:lnTo>
                  <a:close/>
                  <a:moveTo>
                    <a:pt x="11846" y="7662"/>
                  </a:moveTo>
                  <a:lnTo>
                    <a:pt x="11789" y="7753"/>
                  </a:lnTo>
                  <a:lnTo>
                    <a:pt x="11971" y="7867"/>
                  </a:lnTo>
                  <a:lnTo>
                    <a:pt x="12028" y="7787"/>
                  </a:lnTo>
                  <a:lnTo>
                    <a:pt x="11846" y="7662"/>
                  </a:lnTo>
                  <a:close/>
                  <a:moveTo>
                    <a:pt x="12210" y="7901"/>
                  </a:moveTo>
                  <a:lnTo>
                    <a:pt x="12153" y="7992"/>
                  </a:lnTo>
                  <a:lnTo>
                    <a:pt x="12324" y="8105"/>
                  </a:lnTo>
                  <a:lnTo>
                    <a:pt x="12380" y="8014"/>
                  </a:lnTo>
                  <a:lnTo>
                    <a:pt x="12210" y="7901"/>
                  </a:lnTo>
                  <a:close/>
                  <a:moveTo>
                    <a:pt x="12562" y="8128"/>
                  </a:moveTo>
                  <a:lnTo>
                    <a:pt x="12506" y="8219"/>
                  </a:lnTo>
                  <a:lnTo>
                    <a:pt x="12688" y="8333"/>
                  </a:lnTo>
                  <a:lnTo>
                    <a:pt x="12744" y="8242"/>
                  </a:lnTo>
                  <a:lnTo>
                    <a:pt x="12562" y="8128"/>
                  </a:lnTo>
                  <a:close/>
                  <a:moveTo>
                    <a:pt x="12926" y="8367"/>
                  </a:moveTo>
                  <a:lnTo>
                    <a:pt x="12858" y="8446"/>
                  </a:lnTo>
                  <a:lnTo>
                    <a:pt x="13039" y="8572"/>
                  </a:lnTo>
                  <a:lnTo>
                    <a:pt x="13097" y="8481"/>
                  </a:lnTo>
                  <a:lnTo>
                    <a:pt x="12926" y="8367"/>
                  </a:lnTo>
                  <a:close/>
                  <a:moveTo>
                    <a:pt x="13279" y="8595"/>
                  </a:moveTo>
                  <a:lnTo>
                    <a:pt x="13221" y="8686"/>
                  </a:lnTo>
                  <a:lnTo>
                    <a:pt x="13403" y="8799"/>
                  </a:lnTo>
                  <a:lnTo>
                    <a:pt x="13461" y="8708"/>
                  </a:lnTo>
                  <a:lnTo>
                    <a:pt x="13279" y="8595"/>
                  </a:lnTo>
                  <a:close/>
                  <a:moveTo>
                    <a:pt x="13631" y="8822"/>
                  </a:moveTo>
                  <a:lnTo>
                    <a:pt x="13574" y="8913"/>
                  </a:lnTo>
                  <a:lnTo>
                    <a:pt x="13756" y="9038"/>
                  </a:lnTo>
                  <a:lnTo>
                    <a:pt x="13813" y="8947"/>
                  </a:lnTo>
                  <a:lnTo>
                    <a:pt x="13631" y="8822"/>
                  </a:lnTo>
                  <a:close/>
                  <a:moveTo>
                    <a:pt x="13994" y="9060"/>
                  </a:moveTo>
                  <a:lnTo>
                    <a:pt x="13938" y="9151"/>
                  </a:lnTo>
                  <a:lnTo>
                    <a:pt x="14108" y="9265"/>
                  </a:lnTo>
                  <a:lnTo>
                    <a:pt x="14176" y="9174"/>
                  </a:lnTo>
                  <a:lnTo>
                    <a:pt x="13994" y="9060"/>
                  </a:lnTo>
                  <a:close/>
                  <a:moveTo>
                    <a:pt x="14347" y="9288"/>
                  </a:moveTo>
                  <a:lnTo>
                    <a:pt x="14290" y="9379"/>
                  </a:lnTo>
                  <a:lnTo>
                    <a:pt x="14472" y="9492"/>
                  </a:lnTo>
                  <a:lnTo>
                    <a:pt x="14529" y="9413"/>
                  </a:lnTo>
                  <a:lnTo>
                    <a:pt x="14347" y="9288"/>
                  </a:lnTo>
                  <a:close/>
                  <a:moveTo>
                    <a:pt x="14711" y="9527"/>
                  </a:moveTo>
                  <a:lnTo>
                    <a:pt x="14654" y="9618"/>
                  </a:lnTo>
                  <a:lnTo>
                    <a:pt x="14825" y="9731"/>
                  </a:lnTo>
                  <a:lnTo>
                    <a:pt x="14881" y="9641"/>
                  </a:lnTo>
                  <a:lnTo>
                    <a:pt x="14711" y="9527"/>
                  </a:lnTo>
                  <a:close/>
                  <a:moveTo>
                    <a:pt x="15063" y="9754"/>
                  </a:moveTo>
                  <a:lnTo>
                    <a:pt x="15007" y="9845"/>
                  </a:lnTo>
                  <a:lnTo>
                    <a:pt x="15189" y="9959"/>
                  </a:lnTo>
                  <a:lnTo>
                    <a:pt x="15245" y="9868"/>
                  </a:lnTo>
                  <a:lnTo>
                    <a:pt x="15063" y="9754"/>
                  </a:lnTo>
                  <a:close/>
                  <a:moveTo>
                    <a:pt x="15427" y="9993"/>
                  </a:moveTo>
                  <a:lnTo>
                    <a:pt x="15359" y="10073"/>
                  </a:lnTo>
                  <a:lnTo>
                    <a:pt x="15541" y="10197"/>
                  </a:lnTo>
                  <a:lnTo>
                    <a:pt x="15598" y="10106"/>
                  </a:lnTo>
                  <a:lnTo>
                    <a:pt x="15427" y="9993"/>
                  </a:lnTo>
                  <a:close/>
                  <a:moveTo>
                    <a:pt x="15780" y="10220"/>
                  </a:moveTo>
                  <a:lnTo>
                    <a:pt x="15722" y="10311"/>
                  </a:lnTo>
                  <a:lnTo>
                    <a:pt x="15904" y="10425"/>
                  </a:lnTo>
                  <a:lnTo>
                    <a:pt x="15962" y="10334"/>
                  </a:lnTo>
                  <a:lnTo>
                    <a:pt x="15780" y="10220"/>
                  </a:lnTo>
                  <a:close/>
                  <a:moveTo>
                    <a:pt x="16132" y="10447"/>
                  </a:moveTo>
                  <a:lnTo>
                    <a:pt x="16075" y="10538"/>
                  </a:lnTo>
                  <a:lnTo>
                    <a:pt x="16257" y="10664"/>
                  </a:lnTo>
                  <a:lnTo>
                    <a:pt x="16314" y="10573"/>
                  </a:lnTo>
                  <a:lnTo>
                    <a:pt x="16132" y="10447"/>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9"/>
            <p:cNvSpPr/>
            <p:nvPr/>
          </p:nvSpPr>
          <p:spPr>
            <a:xfrm>
              <a:off x="3125775" y="3540650"/>
              <a:ext cx="7400" cy="7425"/>
            </a:xfrm>
            <a:custGeom>
              <a:avLst/>
              <a:gdLst/>
              <a:ahLst/>
              <a:cxnLst/>
              <a:rect l="l" t="t" r="r" b="b"/>
              <a:pathLst>
                <a:path w="296" h="297" extrusionOk="0">
                  <a:moveTo>
                    <a:pt x="102" y="1"/>
                  </a:moveTo>
                  <a:lnTo>
                    <a:pt x="68" y="23"/>
                  </a:lnTo>
                  <a:lnTo>
                    <a:pt x="56" y="12"/>
                  </a:lnTo>
                  <a:lnTo>
                    <a:pt x="34" y="35"/>
                  </a:lnTo>
                  <a:lnTo>
                    <a:pt x="11" y="58"/>
                  </a:lnTo>
                  <a:lnTo>
                    <a:pt x="23" y="69"/>
                  </a:lnTo>
                  <a:lnTo>
                    <a:pt x="0" y="103"/>
                  </a:lnTo>
                  <a:lnTo>
                    <a:pt x="296" y="296"/>
                  </a:lnTo>
                  <a:lnTo>
                    <a:pt x="296" y="296"/>
                  </a:lnTo>
                  <a:lnTo>
                    <a:pt x="1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9"/>
            <p:cNvSpPr/>
            <p:nvPr/>
          </p:nvSpPr>
          <p:spPr>
            <a:xfrm>
              <a:off x="2774175" y="2999250"/>
              <a:ext cx="351325" cy="538325"/>
            </a:xfrm>
            <a:custGeom>
              <a:avLst/>
              <a:gdLst/>
              <a:ahLst/>
              <a:cxnLst/>
              <a:rect l="l" t="t" r="r" b="b"/>
              <a:pathLst>
                <a:path w="14053" h="21533" extrusionOk="0">
                  <a:moveTo>
                    <a:pt x="92" y="0"/>
                  </a:moveTo>
                  <a:lnTo>
                    <a:pt x="1" y="68"/>
                  </a:lnTo>
                  <a:lnTo>
                    <a:pt x="115" y="238"/>
                  </a:lnTo>
                  <a:lnTo>
                    <a:pt x="206" y="182"/>
                  </a:lnTo>
                  <a:lnTo>
                    <a:pt x="92" y="0"/>
                  </a:lnTo>
                  <a:close/>
                  <a:moveTo>
                    <a:pt x="319" y="364"/>
                  </a:moveTo>
                  <a:lnTo>
                    <a:pt x="228" y="420"/>
                  </a:lnTo>
                  <a:lnTo>
                    <a:pt x="342" y="591"/>
                  </a:lnTo>
                  <a:lnTo>
                    <a:pt x="433" y="534"/>
                  </a:lnTo>
                  <a:lnTo>
                    <a:pt x="319" y="364"/>
                  </a:lnTo>
                  <a:close/>
                  <a:moveTo>
                    <a:pt x="547" y="716"/>
                  </a:moveTo>
                  <a:lnTo>
                    <a:pt x="456" y="773"/>
                  </a:lnTo>
                  <a:lnTo>
                    <a:pt x="569" y="955"/>
                  </a:lnTo>
                  <a:lnTo>
                    <a:pt x="660" y="887"/>
                  </a:lnTo>
                  <a:lnTo>
                    <a:pt x="547" y="716"/>
                  </a:lnTo>
                  <a:close/>
                  <a:moveTo>
                    <a:pt x="774" y="1069"/>
                  </a:moveTo>
                  <a:lnTo>
                    <a:pt x="695" y="1125"/>
                  </a:lnTo>
                  <a:lnTo>
                    <a:pt x="809" y="1307"/>
                  </a:lnTo>
                  <a:lnTo>
                    <a:pt x="899" y="1251"/>
                  </a:lnTo>
                  <a:lnTo>
                    <a:pt x="774" y="1069"/>
                  </a:lnTo>
                  <a:close/>
                  <a:moveTo>
                    <a:pt x="1013" y="1421"/>
                  </a:moveTo>
                  <a:lnTo>
                    <a:pt x="922" y="1478"/>
                  </a:lnTo>
                  <a:lnTo>
                    <a:pt x="1036" y="1660"/>
                  </a:lnTo>
                  <a:lnTo>
                    <a:pt x="1127" y="1603"/>
                  </a:lnTo>
                  <a:lnTo>
                    <a:pt x="1013" y="1421"/>
                  </a:lnTo>
                  <a:close/>
                  <a:moveTo>
                    <a:pt x="1241" y="1785"/>
                  </a:moveTo>
                  <a:lnTo>
                    <a:pt x="1150" y="1842"/>
                  </a:lnTo>
                  <a:lnTo>
                    <a:pt x="1263" y="2012"/>
                  </a:lnTo>
                  <a:lnTo>
                    <a:pt x="1354" y="1956"/>
                  </a:lnTo>
                  <a:lnTo>
                    <a:pt x="1241" y="1785"/>
                  </a:lnTo>
                  <a:close/>
                  <a:moveTo>
                    <a:pt x="1468" y="2137"/>
                  </a:moveTo>
                  <a:lnTo>
                    <a:pt x="1388" y="2194"/>
                  </a:lnTo>
                  <a:lnTo>
                    <a:pt x="1502" y="2365"/>
                  </a:lnTo>
                  <a:lnTo>
                    <a:pt x="1592" y="2307"/>
                  </a:lnTo>
                  <a:lnTo>
                    <a:pt x="1468" y="2137"/>
                  </a:lnTo>
                  <a:close/>
                  <a:moveTo>
                    <a:pt x="1706" y="2489"/>
                  </a:moveTo>
                  <a:lnTo>
                    <a:pt x="1615" y="2547"/>
                  </a:lnTo>
                  <a:lnTo>
                    <a:pt x="1729" y="2729"/>
                  </a:lnTo>
                  <a:lnTo>
                    <a:pt x="1820" y="2671"/>
                  </a:lnTo>
                  <a:lnTo>
                    <a:pt x="1706" y="2489"/>
                  </a:lnTo>
                  <a:close/>
                  <a:moveTo>
                    <a:pt x="1934" y="2842"/>
                  </a:moveTo>
                  <a:lnTo>
                    <a:pt x="1843" y="2899"/>
                  </a:lnTo>
                  <a:lnTo>
                    <a:pt x="1956" y="3081"/>
                  </a:lnTo>
                  <a:lnTo>
                    <a:pt x="2047" y="3024"/>
                  </a:lnTo>
                  <a:lnTo>
                    <a:pt x="1934" y="2842"/>
                  </a:lnTo>
                  <a:close/>
                  <a:moveTo>
                    <a:pt x="2161" y="3194"/>
                  </a:moveTo>
                  <a:lnTo>
                    <a:pt x="2070" y="3252"/>
                  </a:lnTo>
                  <a:lnTo>
                    <a:pt x="2195" y="3433"/>
                  </a:lnTo>
                  <a:lnTo>
                    <a:pt x="2275" y="3376"/>
                  </a:lnTo>
                  <a:lnTo>
                    <a:pt x="2161" y="3194"/>
                  </a:lnTo>
                  <a:close/>
                  <a:moveTo>
                    <a:pt x="2400" y="3558"/>
                  </a:moveTo>
                  <a:lnTo>
                    <a:pt x="2309" y="3615"/>
                  </a:lnTo>
                  <a:lnTo>
                    <a:pt x="2423" y="3785"/>
                  </a:lnTo>
                  <a:lnTo>
                    <a:pt x="2514" y="3729"/>
                  </a:lnTo>
                  <a:lnTo>
                    <a:pt x="2400" y="3558"/>
                  </a:lnTo>
                  <a:close/>
                  <a:moveTo>
                    <a:pt x="2627" y="3911"/>
                  </a:moveTo>
                  <a:lnTo>
                    <a:pt x="2537" y="3967"/>
                  </a:lnTo>
                  <a:lnTo>
                    <a:pt x="2650" y="4149"/>
                  </a:lnTo>
                  <a:lnTo>
                    <a:pt x="2741" y="4081"/>
                  </a:lnTo>
                  <a:lnTo>
                    <a:pt x="2627" y="3911"/>
                  </a:lnTo>
                  <a:close/>
                  <a:moveTo>
                    <a:pt x="2855" y="4263"/>
                  </a:moveTo>
                  <a:lnTo>
                    <a:pt x="2764" y="4320"/>
                  </a:lnTo>
                  <a:lnTo>
                    <a:pt x="2878" y="4502"/>
                  </a:lnTo>
                  <a:lnTo>
                    <a:pt x="2969" y="4445"/>
                  </a:lnTo>
                  <a:lnTo>
                    <a:pt x="2855" y="4263"/>
                  </a:lnTo>
                  <a:close/>
                  <a:moveTo>
                    <a:pt x="3082" y="4616"/>
                  </a:moveTo>
                  <a:lnTo>
                    <a:pt x="3002" y="4672"/>
                  </a:lnTo>
                  <a:lnTo>
                    <a:pt x="3116" y="4854"/>
                  </a:lnTo>
                  <a:lnTo>
                    <a:pt x="3207" y="4798"/>
                  </a:lnTo>
                  <a:lnTo>
                    <a:pt x="3082" y="4616"/>
                  </a:lnTo>
                  <a:close/>
                  <a:moveTo>
                    <a:pt x="3320" y="4968"/>
                  </a:moveTo>
                  <a:lnTo>
                    <a:pt x="3230" y="5036"/>
                  </a:lnTo>
                  <a:lnTo>
                    <a:pt x="3343" y="5207"/>
                  </a:lnTo>
                  <a:lnTo>
                    <a:pt x="3434" y="5150"/>
                  </a:lnTo>
                  <a:lnTo>
                    <a:pt x="3320" y="4968"/>
                  </a:lnTo>
                  <a:close/>
                  <a:moveTo>
                    <a:pt x="3548" y="5331"/>
                  </a:moveTo>
                  <a:lnTo>
                    <a:pt x="3457" y="5389"/>
                  </a:lnTo>
                  <a:lnTo>
                    <a:pt x="3571" y="5559"/>
                  </a:lnTo>
                  <a:lnTo>
                    <a:pt x="3662" y="5502"/>
                  </a:lnTo>
                  <a:lnTo>
                    <a:pt x="3548" y="5331"/>
                  </a:lnTo>
                  <a:close/>
                  <a:moveTo>
                    <a:pt x="3775" y="5684"/>
                  </a:moveTo>
                  <a:lnTo>
                    <a:pt x="3696" y="5741"/>
                  </a:lnTo>
                  <a:lnTo>
                    <a:pt x="3810" y="5923"/>
                  </a:lnTo>
                  <a:lnTo>
                    <a:pt x="3901" y="5854"/>
                  </a:lnTo>
                  <a:lnTo>
                    <a:pt x="3775" y="5684"/>
                  </a:lnTo>
                  <a:close/>
                  <a:moveTo>
                    <a:pt x="4014" y="6036"/>
                  </a:moveTo>
                  <a:lnTo>
                    <a:pt x="3923" y="6094"/>
                  </a:lnTo>
                  <a:lnTo>
                    <a:pt x="4037" y="6276"/>
                  </a:lnTo>
                  <a:lnTo>
                    <a:pt x="4128" y="6218"/>
                  </a:lnTo>
                  <a:lnTo>
                    <a:pt x="4014" y="6036"/>
                  </a:lnTo>
                  <a:close/>
                  <a:moveTo>
                    <a:pt x="4242" y="6389"/>
                  </a:moveTo>
                  <a:lnTo>
                    <a:pt x="4151" y="6446"/>
                  </a:lnTo>
                  <a:lnTo>
                    <a:pt x="4265" y="6628"/>
                  </a:lnTo>
                  <a:lnTo>
                    <a:pt x="4355" y="6571"/>
                  </a:lnTo>
                  <a:lnTo>
                    <a:pt x="4242" y="6389"/>
                  </a:lnTo>
                  <a:close/>
                  <a:moveTo>
                    <a:pt x="4469" y="6753"/>
                  </a:moveTo>
                  <a:lnTo>
                    <a:pt x="4378" y="6809"/>
                  </a:lnTo>
                  <a:lnTo>
                    <a:pt x="4503" y="6980"/>
                  </a:lnTo>
                  <a:lnTo>
                    <a:pt x="4583" y="6923"/>
                  </a:lnTo>
                  <a:lnTo>
                    <a:pt x="4469" y="6753"/>
                  </a:lnTo>
                  <a:close/>
                  <a:moveTo>
                    <a:pt x="4707" y="7105"/>
                  </a:moveTo>
                  <a:lnTo>
                    <a:pt x="4616" y="7162"/>
                  </a:lnTo>
                  <a:lnTo>
                    <a:pt x="4730" y="7332"/>
                  </a:lnTo>
                  <a:lnTo>
                    <a:pt x="4821" y="7276"/>
                  </a:lnTo>
                  <a:lnTo>
                    <a:pt x="4707" y="7105"/>
                  </a:lnTo>
                  <a:close/>
                  <a:moveTo>
                    <a:pt x="4935" y="7458"/>
                  </a:moveTo>
                  <a:lnTo>
                    <a:pt x="4844" y="7514"/>
                  </a:lnTo>
                  <a:lnTo>
                    <a:pt x="4958" y="7696"/>
                  </a:lnTo>
                  <a:lnTo>
                    <a:pt x="5048" y="7640"/>
                  </a:lnTo>
                  <a:lnTo>
                    <a:pt x="4935" y="7458"/>
                  </a:lnTo>
                  <a:close/>
                  <a:moveTo>
                    <a:pt x="5162" y="7810"/>
                  </a:moveTo>
                  <a:lnTo>
                    <a:pt x="5071" y="7867"/>
                  </a:lnTo>
                  <a:lnTo>
                    <a:pt x="5185" y="8049"/>
                  </a:lnTo>
                  <a:lnTo>
                    <a:pt x="5276" y="7992"/>
                  </a:lnTo>
                  <a:lnTo>
                    <a:pt x="5162" y="7810"/>
                  </a:lnTo>
                  <a:close/>
                  <a:moveTo>
                    <a:pt x="5390" y="8163"/>
                  </a:moveTo>
                  <a:lnTo>
                    <a:pt x="5310" y="8219"/>
                  </a:lnTo>
                  <a:lnTo>
                    <a:pt x="5424" y="8401"/>
                  </a:lnTo>
                  <a:lnTo>
                    <a:pt x="5515" y="8345"/>
                  </a:lnTo>
                  <a:lnTo>
                    <a:pt x="5390" y="8163"/>
                  </a:lnTo>
                  <a:close/>
                  <a:moveTo>
                    <a:pt x="5629" y="8526"/>
                  </a:moveTo>
                  <a:lnTo>
                    <a:pt x="5538" y="8583"/>
                  </a:lnTo>
                  <a:lnTo>
                    <a:pt x="5651" y="8754"/>
                  </a:lnTo>
                  <a:lnTo>
                    <a:pt x="5742" y="8697"/>
                  </a:lnTo>
                  <a:lnTo>
                    <a:pt x="5629" y="8526"/>
                  </a:lnTo>
                  <a:close/>
                  <a:moveTo>
                    <a:pt x="5856" y="8878"/>
                  </a:moveTo>
                  <a:lnTo>
                    <a:pt x="5765" y="8936"/>
                  </a:lnTo>
                  <a:lnTo>
                    <a:pt x="5879" y="9118"/>
                  </a:lnTo>
                  <a:lnTo>
                    <a:pt x="5970" y="9049"/>
                  </a:lnTo>
                  <a:lnTo>
                    <a:pt x="5856" y="8878"/>
                  </a:lnTo>
                  <a:close/>
                  <a:moveTo>
                    <a:pt x="6083" y="9231"/>
                  </a:moveTo>
                  <a:lnTo>
                    <a:pt x="6003" y="9288"/>
                  </a:lnTo>
                  <a:lnTo>
                    <a:pt x="6117" y="9470"/>
                  </a:lnTo>
                  <a:lnTo>
                    <a:pt x="6208" y="9413"/>
                  </a:lnTo>
                  <a:lnTo>
                    <a:pt x="6083" y="9231"/>
                  </a:lnTo>
                  <a:close/>
                  <a:moveTo>
                    <a:pt x="6322" y="9583"/>
                  </a:moveTo>
                  <a:lnTo>
                    <a:pt x="6231" y="9641"/>
                  </a:lnTo>
                  <a:lnTo>
                    <a:pt x="6344" y="9822"/>
                  </a:lnTo>
                  <a:lnTo>
                    <a:pt x="6435" y="9765"/>
                  </a:lnTo>
                  <a:lnTo>
                    <a:pt x="6322" y="9583"/>
                  </a:lnTo>
                  <a:close/>
                  <a:moveTo>
                    <a:pt x="6549" y="9936"/>
                  </a:moveTo>
                  <a:lnTo>
                    <a:pt x="6458" y="10004"/>
                  </a:lnTo>
                  <a:lnTo>
                    <a:pt x="6572" y="10174"/>
                  </a:lnTo>
                  <a:lnTo>
                    <a:pt x="6663" y="10118"/>
                  </a:lnTo>
                  <a:lnTo>
                    <a:pt x="6549" y="9936"/>
                  </a:lnTo>
                  <a:close/>
                  <a:moveTo>
                    <a:pt x="6776" y="10300"/>
                  </a:moveTo>
                  <a:lnTo>
                    <a:pt x="6686" y="10356"/>
                  </a:lnTo>
                  <a:lnTo>
                    <a:pt x="6811" y="10527"/>
                  </a:lnTo>
                  <a:lnTo>
                    <a:pt x="6890" y="10470"/>
                  </a:lnTo>
                  <a:lnTo>
                    <a:pt x="6776" y="10300"/>
                  </a:lnTo>
                  <a:close/>
                  <a:moveTo>
                    <a:pt x="7016" y="10652"/>
                  </a:moveTo>
                  <a:lnTo>
                    <a:pt x="6925" y="10709"/>
                  </a:lnTo>
                  <a:lnTo>
                    <a:pt x="7038" y="10891"/>
                  </a:lnTo>
                  <a:lnTo>
                    <a:pt x="7129" y="10823"/>
                  </a:lnTo>
                  <a:lnTo>
                    <a:pt x="7016" y="10652"/>
                  </a:lnTo>
                  <a:close/>
                  <a:moveTo>
                    <a:pt x="7243" y="11005"/>
                  </a:moveTo>
                  <a:lnTo>
                    <a:pt x="7152" y="11061"/>
                  </a:lnTo>
                  <a:lnTo>
                    <a:pt x="7266" y="11243"/>
                  </a:lnTo>
                  <a:lnTo>
                    <a:pt x="7357" y="11187"/>
                  </a:lnTo>
                  <a:lnTo>
                    <a:pt x="7243" y="11005"/>
                  </a:lnTo>
                  <a:close/>
                  <a:moveTo>
                    <a:pt x="7470" y="11357"/>
                  </a:moveTo>
                  <a:lnTo>
                    <a:pt x="7379" y="11414"/>
                  </a:lnTo>
                  <a:lnTo>
                    <a:pt x="7493" y="11596"/>
                  </a:lnTo>
                  <a:lnTo>
                    <a:pt x="7584" y="11539"/>
                  </a:lnTo>
                  <a:lnTo>
                    <a:pt x="7470" y="11357"/>
                  </a:lnTo>
                  <a:close/>
                  <a:moveTo>
                    <a:pt x="7709" y="11721"/>
                  </a:moveTo>
                  <a:lnTo>
                    <a:pt x="7618" y="11778"/>
                  </a:lnTo>
                  <a:lnTo>
                    <a:pt x="7731" y="11948"/>
                  </a:lnTo>
                  <a:lnTo>
                    <a:pt x="7822" y="11892"/>
                  </a:lnTo>
                  <a:lnTo>
                    <a:pt x="7709" y="11721"/>
                  </a:lnTo>
                  <a:close/>
                  <a:moveTo>
                    <a:pt x="7936" y="12073"/>
                  </a:moveTo>
                  <a:lnTo>
                    <a:pt x="7845" y="12130"/>
                  </a:lnTo>
                  <a:lnTo>
                    <a:pt x="7959" y="12301"/>
                  </a:lnTo>
                  <a:lnTo>
                    <a:pt x="8050" y="12244"/>
                  </a:lnTo>
                  <a:lnTo>
                    <a:pt x="7936" y="12073"/>
                  </a:lnTo>
                  <a:close/>
                  <a:moveTo>
                    <a:pt x="8163" y="12425"/>
                  </a:moveTo>
                  <a:lnTo>
                    <a:pt x="8072" y="12483"/>
                  </a:lnTo>
                  <a:lnTo>
                    <a:pt x="8186" y="12665"/>
                  </a:lnTo>
                  <a:lnTo>
                    <a:pt x="8277" y="12607"/>
                  </a:lnTo>
                  <a:lnTo>
                    <a:pt x="8163" y="12425"/>
                  </a:lnTo>
                  <a:close/>
                  <a:moveTo>
                    <a:pt x="8391" y="12778"/>
                  </a:moveTo>
                  <a:lnTo>
                    <a:pt x="8312" y="12835"/>
                  </a:lnTo>
                  <a:lnTo>
                    <a:pt x="8425" y="13017"/>
                  </a:lnTo>
                  <a:lnTo>
                    <a:pt x="8516" y="12960"/>
                  </a:lnTo>
                  <a:lnTo>
                    <a:pt x="8391" y="12778"/>
                  </a:lnTo>
                  <a:close/>
                  <a:moveTo>
                    <a:pt x="8630" y="13130"/>
                  </a:moveTo>
                  <a:lnTo>
                    <a:pt x="8539" y="13198"/>
                  </a:lnTo>
                  <a:lnTo>
                    <a:pt x="8653" y="13369"/>
                  </a:lnTo>
                  <a:lnTo>
                    <a:pt x="8744" y="13312"/>
                  </a:lnTo>
                  <a:lnTo>
                    <a:pt x="8630" y="13130"/>
                  </a:lnTo>
                  <a:close/>
                  <a:moveTo>
                    <a:pt x="8857" y="13494"/>
                  </a:moveTo>
                  <a:lnTo>
                    <a:pt x="8766" y="13551"/>
                  </a:lnTo>
                  <a:lnTo>
                    <a:pt x="8880" y="13721"/>
                  </a:lnTo>
                  <a:lnTo>
                    <a:pt x="8971" y="13665"/>
                  </a:lnTo>
                  <a:lnTo>
                    <a:pt x="8857" y="13494"/>
                  </a:lnTo>
                  <a:close/>
                  <a:moveTo>
                    <a:pt x="9085" y="13847"/>
                  </a:moveTo>
                  <a:lnTo>
                    <a:pt x="8994" y="13903"/>
                  </a:lnTo>
                  <a:lnTo>
                    <a:pt x="9118" y="14085"/>
                  </a:lnTo>
                  <a:lnTo>
                    <a:pt x="9198" y="14017"/>
                  </a:lnTo>
                  <a:lnTo>
                    <a:pt x="9085" y="13847"/>
                  </a:lnTo>
                  <a:close/>
                  <a:moveTo>
                    <a:pt x="9323" y="14199"/>
                  </a:moveTo>
                  <a:lnTo>
                    <a:pt x="9232" y="14256"/>
                  </a:lnTo>
                  <a:lnTo>
                    <a:pt x="9346" y="14438"/>
                  </a:lnTo>
                  <a:lnTo>
                    <a:pt x="9437" y="14381"/>
                  </a:lnTo>
                  <a:lnTo>
                    <a:pt x="9323" y="14199"/>
                  </a:lnTo>
                  <a:close/>
                  <a:moveTo>
                    <a:pt x="9550" y="14552"/>
                  </a:moveTo>
                  <a:lnTo>
                    <a:pt x="9459" y="14608"/>
                  </a:lnTo>
                  <a:lnTo>
                    <a:pt x="9573" y="14790"/>
                  </a:lnTo>
                  <a:lnTo>
                    <a:pt x="9664" y="14734"/>
                  </a:lnTo>
                  <a:lnTo>
                    <a:pt x="9550" y="14552"/>
                  </a:lnTo>
                  <a:close/>
                  <a:moveTo>
                    <a:pt x="9778" y="14904"/>
                  </a:moveTo>
                  <a:lnTo>
                    <a:pt x="9687" y="14972"/>
                  </a:lnTo>
                  <a:lnTo>
                    <a:pt x="9812" y="15143"/>
                  </a:lnTo>
                  <a:lnTo>
                    <a:pt x="9891" y="15086"/>
                  </a:lnTo>
                  <a:lnTo>
                    <a:pt x="9778" y="14904"/>
                  </a:lnTo>
                  <a:close/>
                  <a:moveTo>
                    <a:pt x="10017" y="15268"/>
                  </a:moveTo>
                  <a:lnTo>
                    <a:pt x="9926" y="15325"/>
                  </a:lnTo>
                  <a:lnTo>
                    <a:pt x="10040" y="15495"/>
                  </a:lnTo>
                  <a:lnTo>
                    <a:pt x="10131" y="15439"/>
                  </a:lnTo>
                  <a:lnTo>
                    <a:pt x="10017" y="15268"/>
                  </a:lnTo>
                  <a:close/>
                  <a:moveTo>
                    <a:pt x="10244" y="15620"/>
                  </a:moveTo>
                  <a:lnTo>
                    <a:pt x="10153" y="15677"/>
                  </a:lnTo>
                  <a:lnTo>
                    <a:pt x="10267" y="15859"/>
                  </a:lnTo>
                  <a:lnTo>
                    <a:pt x="10358" y="15790"/>
                  </a:lnTo>
                  <a:lnTo>
                    <a:pt x="10244" y="15620"/>
                  </a:lnTo>
                  <a:close/>
                  <a:moveTo>
                    <a:pt x="10472" y="15972"/>
                  </a:moveTo>
                  <a:lnTo>
                    <a:pt x="10381" y="16030"/>
                  </a:lnTo>
                  <a:lnTo>
                    <a:pt x="10494" y="16212"/>
                  </a:lnTo>
                  <a:lnTo>
                    <a:pt x="10585" y="16154"/>
                  </a:lnTo>
                  <a:lnTo>
                    <a:pt x="10472" y="15972"/>
                  </a:lnTo>
                  <a:close/>
                  <a:moveTo>
                    <a:pt x="10699" y="16325"/>
                  </a:moveTo>
                  <a:lnTo>
                    <a:pt x="10619" y="16382"/>
                  </a:lnTo>
                  <a:lnTo>
                    <a:pt x="10733" y="16564"/>
                  </a:lnTo>
                  <a:lnTo>
                    <a:pt x="10824" y="16507"/>
                  </a:lnTo>
                  <a:lnTo>
                    <a:pt x="10699" y="16325"/>
                  </a:lnTo>
                  <a:close/>
                  <a:moveTo>
                    <a:pt x="10937" y="16689"/>
                  </a:moveTo>
                  <a:lnTo>
                    <a:pt x="10846" y="16745"/>
                  </a:lnTo>
                  <a:lnTo>
                    <a:pt x="10960" y="16916"/>
                  </a:lnTo>
                  <a:lnTo>
                    <a:pt x="11051" y="16859"/>
                  </a:lnTo>
                  <a:lnTo>
                    <a:pt x="10937" y="16689"/>
                  </a:lnTo>
                  <a:close/>
                  <a:moveTo>
                    <a:pt x="11165" y="17041"/>
                  </a:moveTo>
                  <a:lnTo>
                    <a:pt x="11074" y="17098"/>
                  </a:lnTo>
                  <a:lnTo>
                    <a:pt x="11187" y="17268"/>
                  </a:lnTo>
                  <a:lnTo>
                    <a:pt x="11278" y="17212"/>
                  </a:lnTo>
                  <a:lnTo>
                    <a:pt x="11165" y="17041"/>
                  </a:lnTo>
                  <a:close/>
                  <a:moveTo>
                    <a:pt x="11392" y="17394"/>
                  </a:moveTo>
                  <a:lnTo>
                    <a:pt x="11301" y="17450"/>
                  </a:lnTo>
                  <a:lnTo>
                    <a:pt x="11427" y="17632"/>
                  </a:lnTo>
                  <a:lnTo>
                    <a:pt x="11506" y="17576"/>
                  </a:lnTo>
                  <a:lnTo>
                    <a:pt x="11392" y="17394"/>
                  </a:lnTo>
                  <a:close/>
                  <a:moveTo>
                    <a:pt x="11631" y="17746"/>
                  </a:moveTo>
                  <a:lnTo>
                    <a:pt x="11540" y="17803"/>
                  </a:lnTo>
                  <a:lnTo>
                    <a:pt x="11654" y="17985"/>
                  </a:lnTo>
                  <a:lnTo>
                    <a:pt x="11745" y="17928"/>
                  </a:lnTo>
                  <a:lnTo>
                    <a:pt x="11631" y="17746"/>
                  </a:lnTo>
                  <a:close/>
                  <a:moveTo>
                    <a:pt x="11859" y="18099"/>
                  </a:moveTo>
                  <a:lnTo>
                    <a:pt x="11768" y="18167"/>
                  </a:lnTo>
                  <a:lnTo>
                    <a:pt x="11881" y="18337"/>
                  </a:lnTo>
                  <a:lnTo>
                    <a:pt x="11972" y="18281"/>
                  </a:lnTo>
                  <a:lnTo>
                    <a:pt x="11859" y="18099"/>
                  </a:lnTo>
                  <a:close/>
                  <a:moveTo>
                    <a:pt x="12086" y="18463"/>
                  </a:moveTo>
                  <a:lnTo>
                    <a:pt x="11995" y="18519"/>
                  </a:lnTo>
                  <a:lnTo>
                    <a:pt x="12120" y="18690"/>
                  </a:lnTo>
                  <a:lnTo>
                    <a:pt x="12200" y="18633"/>
                  </a:lnTo>
                  <a:lnTo>
                    <a:pt x="12086" y="18463"/>
                  </a:lnTo>
                  <a:close/>
                  <a:moveTo>
                    <a:pt x="12324" y="18815"/>
                  </a:moveTo>
                  <a:lnTo>
                    <a:pt x="12233" y="18872"/>
                  </a:lnTo>
                  <a:lnTo>
                    <a:pt x="12347" y="19054"/>
                  </a:lnTo>
                  <a:lnTo>
                    <a:pt x="12438" y="18985"/>
                  </a:lnTo>
                  <a:lnTo>
                    <a:pt x="12324" y="18815"/>
                  </a:lnTo>
                  <a:close/>
                  <a:moveTo>
                    <a:pt x="12552" y="19167"/>
                  </a:moveTo>
                  <a:lnTo>
                    <a:pt x="12461" y="19224"/>
                  </a:lnTo>
                  <a:lnTo>
                    <a:pt x="12574" y="19406"/>
                  </a:lnTo>
                  <a:lnTo>
                    <a:pt x="12665" y="19349"/>
                  </a:lnTo>
                  <a:lnTo>
                    <a:pt x="12552" y="19167"/>
                  </a:lnTo>
                  <a:close/>
                  <a:moveTo>
                    <a:pt x="12779" y="19519"/>
                  </a:moveTo>
                  <a:lnTo>
                    <a:pt x="12688" y="19577"/>
                  </a:lnTo>
                  <a:lnTo>
                    <a:pt x="12802" y="19759"/>
                  </a:lnTo>
                  <a:lnTo>
                    <a:pt x="12893" y="19701"/>
                  </a:lnTo>
                  <a:lnTo>
                    <a:pt x="12779" y="19519"/>
                  </a:lnTo>
                  <a:close/>
                  <a:moveTo>
                    <a:pt x="13006" y="19872"/>
                  </a:moveTo>
                  <a:lnTo>
                    <a:pt x="12927" y="19940"/>
                  </a:lnTo>
                  <a:lnTo>
                    <a:pt x="13041" y="20111"/>
                  </a:lnTo>
                  <a:lnTo>
                    <a:pt x="13132" y="20054"/>
                  </a:lnTo>
                  <a:lnTo>
                    <a:pt x="13006" y="19872"/>
                  </a:lnTo>
                  <a:close/>
                  <a:moveTo>
                    <a:pt x="13246" y="20236"/>
                  </a:moveTo>
                  <a:lnTo>
                    <a:pt x="13155" y="20292"/>
                  </a:lnTo>
                  <a:lnTo>
                    <a:pt x="13268" y="20463"/>
                  </a:lnTo>
                  <a:lnTo>
                    <a:pt x="13359" y="20406"/>
                  </a:lnTo>
                  <a:lnTo>
                    <a:pt x="13246" y="20236"/>
                  </a:lnTo>
                  <a:close/>
                  <a:moveTo>
                    <a:pt x="13473" y="20588"/>
                  </a:moveTo>
                  <a:lnTo>
                    <a:pt x="13382" y="20645"/>
                  </a:lnTo>
                  <a:lnTo>
                    <a:pt x="13496" y="20827"/>
                  </a:lnTo>
                  <a:lnTo>
                    <a:pt x="13587" y="20770"/>
                  </a:lnTo>
                  <a:lnTo>
                    <a:pt x="13473" y="20588"/>
                  </a:lnTo>
                  <a:close/>
                  <a:moveTo>
                    <a:pt x="13700" y="20941"/>
                  </a:moveTo>
                  <a:lnTo>
                    <a:pt x="13609" y="20997"/>
                  </a:lnTo>
                  <a:lnTo>
                    <a:pt x="13734" y="21179"/>
                  </a:lnTo>
                  <a:lnTo>
                    <a:pt x="13814" y="21123"/>
                  </a:lnTo>
                  <a:lnTo>
                    <a:pt x="13700" y="20941"/>
                  </a:lnTo>
                  <a:close/>
                  <a:moveTo>
                    <a:pt x="13939" y="21293"/>
                  </a:moveTo>
                  <a:lnTo>
                    <a:pt x="13848" y="21350"/>
                  </a:lnTo>
                  <a:lnTo>
                    <a:pt x="13961" y="21532"/>
                  </a:lnTo>
                  <a:lnTo>
                    <a:pt x="14052" y="21475"/>
                  </a:lnTo>
                  <a:lnTo>
                    <a:pt x="13939" y="21293"/>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9"/>
            <p:cNvSpPr/>
            <p:nvPr/>
          </p:nvSpPr>
          <p:spPr>
            <a:xfrm>
              <a:off x="2769625" y="2992700"/>
              <a:ext cx="3750" cy="3725"/>
            </a:xfrm>
            <a:custGeom>
              <a:avLst/>
              <a:gdLst/>
              <a:ahLst/>
              <a:cxnLst/>
              <a:rect l="l" t="t" r="r" b="b"/>
              <a:pathLst>
                <a:path w="150" h="149" extrusionOk="0">
                  <a:moveTo>
                    <a:pt x="92" y="0"/>
                  </a:moveTo>
                  <a:lnTo>
                    <a:pt x="1" y="58"/>
                  </a:lnTo>
                  <a:lnTo>
                    <a:pt x="58" y="148"/>
                  </a:lnTo>
                  <a:lnTo>
                    <a:pt x="149" y="91"/>
                  </a:lnTo>
                  <a:lnTo>
                    <a:pt x="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9"/>
            <p:cNvSpPr/>
            <p:nvPr/>
          </p:nvSpPr>
          <p:spPr>
            <a:xfrm>
              <a:off x="3545525" y="3269525"/>
              <a:ext cx="3750" cy="3725"/>
            </a:xfrm>
            <a:custGeom>
              <a:avLst/>
              <a:gdLst/>
              <a:ahLst/>
              <a:cxnLst/>
              <a:rect l="l" t="t" r="r" b="b"/>
              <a:pathLst>
                <a:path w="150" h="149" extrusionOk="0">
                  <a:moveTo>
                    <a:pt x="92" y="0"/>
                  </a:moveTo>
                  <a:lnTo>
                    <a:pt x="1" y="57"/>
                  </a:lnTo>
                  <a:lnTo>
                    <a:pt x="58" y="148"/>
                  </a:lnTo>
                  <a:lnTo>
                    <a:pt x="149" y="80"/>
                  </a:lnTo>
                  <a:lnTo>
                    <a:pt x="9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9"/>
            <p:cNvSpPr/>
            <p:nvPr/>
          </p:nvSpPr>
          <p:spPr>
            <a:xfrm>
              <a:off x="3134575" y="3273800"/>
              <a:ext cx="407875" cy="266600"/>
            </a:xfrm>
            <a:custGeom>
              <a:avLst/>
              <a:gdLst/>
              <a:ahLst/>
              <a:cxnLst/>
              <a:rect l="l" t="t" r="r" b="b"/>
              <a:pathLst>
                <a:path w="16315" h="10664" extrusionOk="0">
                  <a:moveTo>
                    <a:pt x="16257" y="0"/>
                  </a:moveTo>
                  <a:lnTo>
                    <a:pt x="16075" y="114"/>
                  </a:lnTo>
                  <a:lnTo>
                    <a:pt x="16132" y="205"/>
                  </a:lnTo>
                  <a:lnTo>
                    <a:pt x="16314" y="91"/>
                  </a:lnTo>
                  <a:lnTo>
                    <a:pt x="16257" y="0"/>
                  </a:lnTo>
                  <a:close/>
                  <a:moveTo>
                    <a:pt x="15905" y="227"/>
                  </a:moveTo>
                  <a:lnTo>
                    <a:pt x="15723" y="352"/>
                  </a:lnTo>
                  <a:lnTo>
                    <a:pt x="15779" y="432"/>
                  </a:lnTo>
                  <a:lnTo>
                    <a:pt x="15961" y="318"/>
                  </a:lnTo>
                  <a:lnTo>
                    <a:pt x="15905" y="227"/>
                  </a:lnTo>
                  <a:close/>
                  <a:moveTo>
                    <a:pt x="15541" y="466"/>
                  </a:moveTo>
                  <a:lnTo>
                    <a:pt x="15359" y="579"/>
                  </a:lnTo>
                  <a:lnTo>
                    <a:pt x="15428" y="670"/>
                  </a:lnTo>
                  <a:lnTo>
                    <a:pt x="15598" y="557"/>
                  </a:lnTo>
                  <a:lnTo>
                    <a:pt x="15541" y="466"/>
                  </a:lnTo>
                  <a:close/>
                  <a:moveTo>
                    <a:pt x="15188" y="693"/>
                  </a:moveTo>
                  <a:lnTo>
                    <a:pt x="15006" y="807"/>
                  </a:lnTo>
                  <a:lnTo>
                    <a:pt x="15064" y="898"/>
                  </a:lnTo>
                  <a:lnTo>
                    <a:pt x="15246" y="784"/>
                  </a:lnTo>
                  <a:lnTo>
                    <a:pt x="15188" y="693"/>
                  </a:lnTo>
                  <a:close/>
                  <a:moveTo>
                    <a:pt x="14825" y="932"/>
                  </a:moveTo>
                  <a:lnTo>
                    <a:pt x="14654" y="1046"/>
                  </a:lnTo>
                  <a:lnTo>
                    <a:pt x="14711" y="1137"/>
                  </a:lnTo>
                  <a:lnTo>
                    <a:pt x="14882" y="1023"/>
                  </a:lnTo>
                  <a:lnTo>
                    <a:pt x="14825" y="932"/>
                  </a:lnTo>
                  <a:close/>
                  <a:moveTo>
                    <a:pt x="14473" y="1160"/>
                  </a:moveTo>
                  <a:lnTo>
                    <a:pt x="14291" y="1273"/>
                  </a:lnTo>
                  <a:lnTo>
                    <a:pt x="14347" y="1364"/>
                  </a:lnTo>
                  <a:lnTo>
                    <a:pt x="14529" y="1251"/>
                  </a:lnTo>
                  <a:lnTo>
                    <a:pt x="14473" y="1160"/>
                  </a:lnTo>
                  <a:close/>
                  <a:moveTo>
                    <a:pt x="14109" y="1398"/>
                  </a:moveTo>
                  <a:lnTo>
                    <a:pt x="13938" y="1512"/>
                  </a:lnTo>
                  <a:lnTo>
                    <a:pt x="13995" y="1603"/>
                  </a:lnTo>
                  <a:lnTo>
                    <a:pt x="14177" y="1478"/>
                  </a:lnTo>
                  <a:lnTo>
                    <a:pt x="14109" y="1398"/>
                  </a:lnTo>
                  <a:close/>
                  <a:moveTo>
                    <a:pt x="13756" y="1625"/>
                  </a:moveTo>
                  <a:lnTo>
                    <a:pt x="13574" y="1739"/>
                  </a:lnTo>
                  <a:lnTo>
                    <a:pt x="13631" y="1830"/>
                  </a:lnTo>
                  <a:lnTo>
                    <a:pt x="13813" y="1716"/>
                  </a:lnTo>
                  <a:lnTo>
                    <a:pt x="13756" y="1625"/>
                  </a:lnTo>
                  <a:close/>
                  <a:moveTo>
                    <a:pt x="13404" y="1853"/>
                  </a:moveTo>
                  <a:lnTo>
                    <a:pt x="13222" y="1978"/>
                  </a:lnTo>
                  <a:lnTo>
                    <a:pt x="13278" y="2069"/>
                  </a:lnTo>
                  <a:lnTo>
                    <a:pt x="13460" y="1944"/>
                  </a:lnTo>
                  <a:lnTo>
                    <a:pt x="13404" y="1853"/>
                  </a:lnTo>
                  <a:close/>
                  <a:moveTo>
                    <a:pt x="13040" y="2092"/>
                  </a:moveTo>
                  <a:lnTo>
                    <a:pt x="12858" y="2206"/>
                  </a:lnTo>
                  <a:lnTo>
                    <a:pt x="12926" y="2297"/>
                  </a:lnTo>
                  <a:lnTo>
                    <a:pt x="13097" y="2183"/>
                  </a:lnTo>
                  <a:lnTo>
                    <a:pt x="13040" y="2092"/>
                  </a:lnTo>
                  <a:close/>
                  <a:moveTo>
                    <a:pt x="12687" y="2319"/>
                  </a:moveTo>
                  <a:lnTo>
                    <a:pt x="12505" y="2444"/>
                  </a:lnTo>
                  <a:lnTo>
                    <a:pt x="12563" y="2524"/>
                  </a:lnTo>
                  <a:lnTo>
                    <a:pt x="12745" y="2410"/>
                  </a:lnTo>
                  <a:lnTo>
                    <a:pt x="12687" y="2319"/>
                  </a:lnTo>
                  <a:close/>
                  <a:moveTo>
                    <a:pt x="12323" y="2558"/>
                  </a:moveTo>
                  <a:lnTo>
                    <a:pt x="12153" y="2671"/>
                  </a:lnTo>
                  <a:lnTo>
                    <a:pt x="12210" y="2762"/>
                  </a:lnTo>
                  <a:lnTo>
                    <a:pt x="12381" y="2648"/>
                  </a:lnTo>
                  <a:lnTo>
                    <a:pt x="12323" y="2558"/>
                  </a:lnTo>
                  <a:close/>
                  <a:moveTo>
                    <a:pt x="11972" y="2785"/>
                  </a:moveTo>
                  <a:lnTo>
                    <a:pt x="11790" y="2899"/>
                  </a:lnTo>
                  <a:lnTo>
                    <a:pt x="11846" y="2990"/>
                  </a:lnTo>
                  <a:lnTo>
                    <a:pt x="12028" y="2876"/>
                  </a:lnTo>
                  <a:lnTo>
                    <a:pt x="11972" y="2785"/>
                  </a:lnTo>
                  <a:close/>
                  <a:moveTo>
                    <a:pt x="11608" y="3024"/>
                  </a:moveTo>
                  <a:lnTo>
                    <a:pt x="11437" y="3138"/>
                  </a:lnTo>
                  <a:lnTo>
                    <a:pt x="11494" y="3229"/>
                  </a:lnTo>
                  <a:lnTo>
                    <a:pt x="11676" y="3103"/>
                  </a:lnTo>
                  <a:lnTo>
                    <a:pt x="11608" y="3024"/>
                  </a:lnTo>
                  <a:close/>
                  <a:moveTo>
                    <a:pt x="11255" y="3251"/>
                  </a:moveTo>
                  <a:lnTo>
                    <a:pt x="11073" y="3365"/>
                  </a:lnTo>
                  <a:lnTo>
                    <a:pt x="11130" y="3456"/>
                  </a:lnTo>
                  <a:lnTo>
                    <a:pt x="11312" y="3342"/>
                  </a:lnTo>
                  <a:lnTo>
                    <a:pt x="11255" y="3251"/>
                  </a:lnTo>
                  <a:close/>
                  <a:moveTo>
                    <a:pt x="10903" y="3479"/>
                  </a:moveTo>
                  <a:lnTo>
                    <a:pt x="10721" y="3603"/>
                  </a:lnTo>
                  <a:lnTo>
                    <a:pt x="10777" y="3694"/>
                  </a:lnTo>
                  <a:lnTo>
                    <a:pt x="10959" y="3570"/>
                  </a:lnTo>
                  <a:lnTo>
                    <a:pt x="10903" y="3479"/>
                  </a:lnTo>
                  <a:close/>
                  <a:moveTo>
                    <a:pt x="10539" y="3717"/>
                  </a:moveTo>
                  <a:lnTo>
                    <a:pt x="10357" y="3831"/>
                  </a:lnTo>
                  <a:lnTo>
                    <a:pt x="10425" y="3922"/>
                  </a:lnTo>
                  <a:lnTo>
                    <a:pt x="10595" y="3808"/>
                  </a:lnTo>
                  <a:lnTo>
                    <a:pt x="10539" y="3717"/>
                  </a:lnTo>
                  <a:close/>
                  <a:moveTo>
                    <a:pt x="10186" y="3944"/>
                  </a:moveTo>
                  <a:lnTo>
                    <a:pt x="10004" y="4070"/>
                  </a:lnTo>
                  <a:lnTo>
                    <a:pt x="10062" y="4149"/>
                  </a:lnTo>
                  <a:lnTo>
                    <a:pt x="10244" y="4035"/>
                  </a:lnTo>
                  <a:lnTo>
                    <a:pt x="10186" y="3944"/>
                  </a:lnTo>
                  <a:close/>
                  <a:moveTo>
                    <a:pt x="9822" y="4184"/>
                  </a:moveTo>
                  <a:lnTo>
                    <a:pt x="9652" y="4297"/>
                  </a:lnTo>
                  <a:lnTo>
                    <a:pt x="9709" y="4388"/>
                  </a:lnTo>
                  <a:lnTo>
                    <a:pt x="9880" y="4275"/>
                  </a:lnTo>
                  <a:lnTo>
                    <a:pt x="9822" y="4184"/>
                  </a:lnTo>
                  <a:close/>
                  <a:moveTo>
                    <a:pt x="9470" y="4411"/>
                  </a:moveTo>
                  <a:lnTo>
                    <a:pt x="9289" y="4525"/>
                  </a:lnTo>
                  <a:lnTo>
                    <a:pt x="9345" y="4616"/>
                  </a:lnTo>
                  <a:lnTo>
                    <a:pt x="9527" y="4502"/>
                  </a:lnTo>
                  <a:lnTo>
                    <a:pt x="9470" y="4411"/>
                  </a:lnTo>
                  <a:close/>
                  <a:moveTo>
                    <a:pt x="9107" y="4649"/>
                  </a:moveTo>
                  <a:lnTo>
                    <a:pt x="8936" y="4763"/>
                  </a:lnTo>
                  <a:lnTo>
                    <a:pt x="8993" y="4854"/>
                  </a:lnTo>
                  <a:lnTo>
                    <a:pt x="9175" y="4740"/>
                  </a:lnTo>
                  <a:lnTo>
                    <a:pt x="9107" y="4649"/>
                  </a:lnTo>
                  <a:close/>
                  <a:moveTo>
                    <a:pt x="8754" y="4877"/>
                  </a:moveTo>
                  <a:lnTo>
                    <a:pt x="8572" y="4990"/>
                  </a:lnTo>
                  <a:lnTo>
                    <a:pt x="8629" y="5081"/>
                  </a:lnTo>
                  <a:lnTo>
                    <a:pt x="8811" y="4968"/>
                  </a:lnTo>
                  <a:lnTo>
                    <a:pt x="8754" y="4877"/>
                  </a:lnTo>
                  <a:close/>
                  <a:moveTo>
                    <a:pt x="8402" y="5116"/>
                  </a:moveTo>
                  <a:lnTo>
                    <a:pt x="8220" y="5230"/>
                  </a:lnTo>
                  <a:lnTo>
                    <a:pt x="8276" y="5321"/>
                  </a:lnTo>
                  <a:lnTo>
                    <a:pt x="8458" y="5195"/>
                  </a:lnTo>
                  <a:lnTo>
                    <a:pt x="8402" y="5116"/>
                  </a:lnTo>
                  <a:close/>
                  <a:moveTo>
                    <a:pt x="8038" y="5343"/>
                  </a:moveTo>
                  <a:lnTo>
                    <a:pt x="7856" y="5457"/>
                  </a:lnTo>
                  <a:lnTo>
                    <a:pt x="7924" y="5548"/>
                  </a:lnTo>
                  <a:lnTo>
                    <a:pt x="8094" y="5434"/>
                  </a:lnTo>
                  <a:lnTo>
                    <a:pt x="8038" y="5343"/>
                  </a:lnTo>
                  <a:close/>
                  <a:moveTo>
                    <a:pt x="7685" y="5571"/>
                  </a:moveTo>
                  <a:lnTo>
                    <a:pt x="7503" y="5695"/>
                  </a:lnTo>
                  <a:lnTo>
                    <a:pt x="7561" y="5775"/>
                  </a:lnTo>
                  <a:lnTo>
                    <a:pt x="7742" y="5662"/>
                  </a:lnTo>
                  <a:lnTo>
                    <a:pt x="7685" y="5571"/>
                  </a:lnTo>
                  <a:close/>
                  <a:moveTo>
                    <a:pt x="7321" y="5809"/>
                  </a:moveTo>
                  <a:lnTo>
                    <a:pt x="7151" y="5923"/>
                  </a:lnTo>
                  <a:lnTo>
                    <a:pt x="7208" y="6014"/>
                  </a:lnTo>
                  <a:lnTo>
                    <a:pt x="7379" y="5900"/>
                  </a:lnTo>
                  <a:lnTo>
                    <a:pt x="7321" y="5809"/>
                  </a:lnTo>
                  <a:close/>
                  <a:moveTo>
                    <a:pt x="6969" y="6036"/>
                  </a:moveTo>
                  <a:lnTo>
                    <a:pt x="6787" y="6150"/>
                  </a:lnTo>
                  <a:lnTo>
                    <a:pt x="6844" y="6241"/>
                  </a:lnTo>
                  <a:lnTo>
                    <a:pt x="7026" y="6127"/>
                  </a:lnTo>
                  <a:lnTo>
                    <a:pt x="6969" y="6036"/>
                  </a:lnTo>
                  <a:close/>
                  <a:moveTo>
                    <a:pt x="6606" y="6275"/>
                  </a:moveTo>
                  <a:lnTo>
                    <a:pt x="6435" y="6389"/>
                  </a:lnTo>
                  <a:lnTo>
                    <a:pt x="6492" y="6480"/>
                  </a:lnTo>
                  <a:lnTo>
                    <a:pt x="6674" y="6366"/>
                  </a:lnTo>
                  <a:lnTo>
                    <a:pt x="6606" y="6275"/>
                  </a:lnTo>
                  <a:close/>
                  <a:moveTo>
                    <a:pt x="6253" y="6503"/>
                  </a:moveTo>
                  <a:lnTo>
                    <a:pt x="6071" y="6617"/>
                  </a:lnTo>
                  <a:lnTo>
                    <a:pt x="6128" y="6707"/>
                  </a:lnTo>
                  <a:lnTo>
                    <a:pt x="6310" y="6594"/>
                  </a:lnTo>
                  <a:lnTo>
                    <a:pt x="6253" y="6503"/>
                  </a:lnTo>
                  <a:close/>
                  <a:moveTo>
                    <a:pt x="5901" y="6741"/>
                  </a:moveTo>
                  <a:lnTo>
                    <a:pt x="5719" y="6855"/>
                  </a:lnTo>
                  <a:lnTo>
                    <a:pt x="5775" y="6946"/>
                  </a:lnTo>
                  <a:lnTo>
                    <a:pt x="5957" y="6821"/>
                  </a:lnTo>
                  <a:lnTo>
                    <a:pt x="5901" y="6741"/>
                  </a:lnTo>
                  <a:close/>
                  <a:moveTo>
                    <a:pt x="5537" y="6969"/>
                  </a:moveTo>
                  <a:lnTo>
                    <a:pt x="5355" y="7082"/>
                  </a:lnTo>
                  <a:lnTo>
                    <a:pt x="5423" y="7173"/>
                  </a:lnTo>
                  <a:lnTo>
                    <a:pt x="5593" y="7059"/>
                  </a:lnTo>
                  <a:lnTo>
                    <a:pt x="5537" y="6969"/>
                  </a:lnTo>
                  <a:close/>
                  <a:moveTo>
                    <a:pt x="5184" y="7196"/>
                  </a:moveTo>
                  <a:lnTo>
                    <a:pt x="5002" y="7321"/>
                  </a:lnTo>
                  <a:lnTo>
                    <a:pt x="5059" y="7412"/>
                  </a:lnTo>
                  <a:lnTo>
                    <a:pt x="5241" y="7287"/>
                  </a:lnTo>
                  <a:lnTo>
                    <a:pt x="5184" y="7196"/>
                  </a:lnTo>
                  <a:close/>
                  <a:moveTo>
                    <a:pt x="4820" y="7435"/>
                  </a:moveTo>
                  <a:lnTo>
                    <a:pt x="4650" y="7549"/>
                  </a:lnTo>
                  <a:lnTo>
                    <a:pt x="4707" y="7640"/>
                  </a:lnTo>
                  <a:lnTo>
                    <a:pt x="4878" y="7526"/>
                  </a:lnTo>
                  <a:lnTo>
                    <a:pt x="4820" y="7435"/>
                  </a:lnTo>
                  <a:close/>
                  <a:moveTo>
                    <a:pt x="4468" y="7662"/>
                  </a:moveTo>
                  <a:lnTo>
                    <a:pt x="4286" y="7787"/>
                  </a:lnTo>
                  <a:lnTo>
                    <a:pt x="4343" y="7867"/>
                  </a:lnTo>
                  <a:lnTo>
                    <a:pt x="4525" y="7753"/>
                  </a:lnTo>
                  <a:lnTo>
                    <a:pt x="4468" y="7662"/>
                  </a:lnTo>
                  <a:close/>
                  <a:moveTo>
                    <a:pt x="4115" y="7901"/>
                  </a:moveTo>
                  <a:lnTo>
                    <a:pt x="3934" y="8014"/>
                  </a:lnTo>
                  <a:lnTo>
                    <a:pt x="3991" y="8105"/>
                  </a:lnTo>
                  <a:lnTo>
                    <a:pt x="4173" y="7992"/>
                  </a:lnTo>
                  <a:lnTo>
                    <a:pt x="4115" y="7901"/>
                  </a:lnTo>
                  <a:close/>
                  <a:moveTo>
                    <a:pt x="3752" y="8128"/>
                  </a:moveTo>
                  <a:lnTo>
                    <a:pt x="3570" y="8242"/>
                  </a:lnTo>
                  <a:lnTo>
                    <a:pt x="3627" y="8333"/>
                  </a:lnTo>
                  <a:lnTo>
                    <a:pt x="3809" y="8219"/>
                  </a:lnTo>
                  <a:lnTo>
                    <a:pt x="3752" y="8128"/>
                  </a:lnTo>
                  <a:close/>
                  <a:moveTo>
                    <a:pt x="3400" y="8367"/>
                  </a:moveTo>
                  <a:lnTo>
                    <a:pt x="3218" y="8481"/>
                  </a:lnTo>
                  <a:lnTo>
                    <a:pt x="3274" y="8572"/>
                  </a:lnTo>
                  <a:lnTo>
                    <a:pt x="3456" y="8446"/>
                  </a:lnTo>
                  <a:lnTo>
                    <a:pt x="3400" y="8367"/>
                  </a:lnTo>
                  <a:close/>
                  <a:moveTo>
                    <a:pt x="3036" y="8595"/>
                  </a:moveTo>
                  <a:lnTo>
                    <a:pt x="2865" y="8708"/>
                  </a:lnTo>
                  <a:lnTo>
                    <a:pt x="2922" y="8799"/>
                  </a:lnTo>
                  <a:lnTo>
                    <a:pt x="3092" y="8686"/>
                  </a:lnTo>
                  <a:lnTo>
                    <a:pt x="3036" y="8595"/>
                  </a:lnTo>
                  <a:close/>
                  <a:moveTo>
                    <a:pt x="2683" y="8822"/>
                  </a:moveTo>
                  <a:lnTo>
                    <a:pt x="2501" y="8947"/>
                  </a:lnTo>
                  <a:lnTo>
                    <a:pt x="2558" y="9038"/>
                  </a:lnTo>
                  <a:lnTo>
                    <a:pt x="2740" y="8913"/>
                  </a:lnTo>
                  <a:lnTo>
                    <a:pt x="2683" y="8822"/>
                  </a:lnTo>
                  <a:close/>
                  <a:moveTo>
                    <a:pt x="2319" y="9060"/>
                  </a:moveTo>
                  <a:lnTo>
                    <a:pt x="2149" y="9174"/>
                  </a:lnTo>
                  <a:lnTo>
                    <a:pt x="2206" y="9265"/>
                  </a:lnTo>
                  <a:lnTo>
                    <a:pt x="2377" y="9151"/>
                  </a:lnTo>
                  <a:lnTo>
                    <a:pt x="2319" y="9060"/>
                  </a:lnTo>
                  <a:close/>
                  <a:moveTo>
                    <a:pt x="1967" y="9288"/>
                  </a:moveTo>
                  <a:lnTo>
                    <a:pt x="1785" y="9413"/>
                  </a:lnTo>
                  <a:lnTo>
                    <a:pt x="1842" y="9492"/>
                  </a:lnTo>
                  <a:lnTo>
                    <a:pt x="2024" y="9379"/>
                  </a:lnTo>
                  <a:lnTo>
                    <a:pt x="1967" y="9288"/>
                  </a:lnTo>
                  <a:close/>
                  <a:moveTo>
                    <a:pt x="1614" y="9527"/>
                  </a:moveTo>
                  <a:lnTo>
                    <a:pt x="1433" y="9641"/>
                  </a:lnTo>
                  <a:lnTo>
                    <a:pt x="1490" y="9731"/>
                  </a:lnTo>
                  <a:lnTo>
                    <a:pt x="1672" y="9618"/>
                  </a:lnTo>
                  <a:lnTo>
                    <a:pt x="1614" y="9527"/>
                  </a:lnTo>
                  <a:close/>
                  <a:moveTo>
                    <a:pt x="1251" y="9754"/>
                  </a:moveTo>
                  <a:lnTo>
                    <a:pt x="1069" y="9868"/>
                  </a:lnTo>
                  <a:lnTo>
                    <a:pt x="1126" y="9959"/>
                  </a:lnTo>
                  <a:lnTo>
                    <a:pt x="1308" y="9845"/>
                  </a:lnTo>
                  <a:lnTo>
                    <a:pt x="1251" y="9754"/>
                  </a:lnTo>
                  <a:close/>
                  <a:moveTo>
                    <a:pt x="899" y="9993"/>
                  </a:moveTo>
                  <a:lnTo>
                    <a:pt x="717" y="10106"/>
                  </a:lnTo>
                  <a:lnTo>
                    <a:pt x="773" y="10197"/>
                  </a:lnTo>
                  <a:lnTo>
                    <a:pt x="955" y="10073"/>
                  </a:lnTo>
                  <a:lnTo>
                    <a:pt x="899" y="9993"/>
                  </a:lnTo>
                  <a:close/>
                  <a:moveTo>
                    <a:pt x="535" y="10220"/>
                  </a:moveTo>
                  <a:lnTo>
                    <a:pt x="364" y="10334"/>
                  </a:lnTo>
                  <a:lnTo>
                    <a:pt x="421" y="10425"/>
                  </a:lnTo>
                  <a:lnTo>
                    <a:pt x="591" y="10311"/>
                  </a:lnTo>
                  <a:lnTo>
                    <a:pt x="535" y="10220"/>
                  </a:lnTo>
                  <a:close/>
                  <a:moveTo>
                    <a:pt x="182" y="10447"/>
                  </a:moveTo>
                  <a:lnTo>
                    <a:pt x="0" y="10573"/>
                  </a:lnTo>
                  <a:lnTo>
                    <a:pt x="57" y="10664"/>
                  </a:lnTo>
                  <a:lnTo>
                    <a:pt x="239" y="10538"/>
                  </a:lnTo>
                  <a:lnTo>
                    <a:pt x="182" y="10447"/>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9"/>
            <p:cNvSpPr/>
            <p:nvPr/>
          </p:nvSpPr>
          <p:spPr>
            <a:xfrm>
              <a:off x="3124050" y="3540650"/>
              <a:ext cx="7425" cy="7425"/>
            </a:xfrm>
            <a:custGeom>
              <a:avLst/>
              <a:gdLst/>
              <a:ahLst/>
              <a:cxnLst/>
              <a:rect l="l" t="t" r="r" b="b"/>
              <a:pathLst>
                <a:path w="297" h="297" extrusionOk="0">
                  <a:moveTo>
                    <a:pt x="194" y="1"/>
                  </a:moveTo>
                  <a:lnTo>
                    <a:pt x="1" y="296"/>
                  </a:lnTo>
                  <a:lnTo>
                    <a:pt x="296" y="103"/>
                  </a:lnTo>
                  <a:lnTo>
                    <a:pt x="274" y="69"/>
                  </a:lnTo>
                  <a:lnTo>
                    <a:pt x="285" y="58"/>
                  </a:lnTo>
                  <a:lnTo>
                    <a:pt x="262" y="35"/>
                  </a:lnTo>
                  <a:lnTo>
                    <a:pt x="239" y="12"/>
                  </a:lnTo>
                  <a:lnTo>
                    <a:pt x="228" y="23"/>
                  </a:lnTo>
                  <a:lnTo>
                    <a:pt x="1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9"/>
            <p:cNvSpPr/>
            <p:nvPr/>
          </p:nvSpPr>
          <p:spPr>
            <a:xfrm>
              <a:off x="3131725" y="2999250"/>
              <a:ext cx="351600" cy="538325"/>
            </a:xfrm>
            <a:custGeom>
              <a:avLst/>
              <a:gdLst/>
              <a:ahLst/>
              <a:cxnLst/>
              <a:rect l="l" t="t" r="r" b="b"/>
              <a:pathLst>
                <a:path w="14064" h="21533" extrusionOk="0">
                  <a:moveTo>
                    <a:pt x="13973" y="0"/>
                  </a:moveTo>
                  <a:lnTo>
                    <a:pt x="13847" y="182"/>
                  </a:lnTo>
                  <a:lnTo>
                    <a:pt x="13938" y="238"/>
                  </a:lnTo>
                  <a:lnTo>
                    <a:pt x="14064" y="68"/>
                  </a:lnTo>
                  <a:lnTo>
                    <a:pt x="13973" y="0"/>
                  </a:lnTo>
                  <a:close/>
                  <a:moveTo>
                    <a:pt x="13733" y="364"/>
                  </a:moveTo>
                  <a:lnTo>
                    <a:pt x="13620" y="534"/>
                  </a:lnTo>
                  <a:lnTo>
                    <a:pt x="13711" y="591"/>
                  </a:lnTo>
                  <a:lnTo>
                    <a:pt x="13824" y="420"/>
                  </a:lnTo>
                  <a:lnTo>
                    <a:pt x="13733" y="364"/>
                  </a:lnTo>
                  <a:close/>
                  <a:moveTo>
                    <a:pt x="13506" y="716"/>
                  </a:moveTo>
                  <a:lnTo>
                    <a:pt x="13392" y="887"/>
                  </a:lnTo>
                  <a:lnTo>
                    <a:pt x="13483" y="955"/>
                  </a:lnTo>
                  <a:lnTo>
                    <a:pt x="13597" y="773"/>
                  </a:lnTo>
                  <a:lnTo>
                    <a:pt x="13506" y="716"/>
                  </a:lnTo>
                  <a:close/>
                  <a:moveTo>
                    <a:pt x="13279" y="1069"/>
                  </a:moveTo>
                  <a:lnTo>
                    <a:pt x="13165" y="1251"/>
                  </a:lnTo>
                  <a:lnTo>
                    <a:pt x="13245" y="1307"/>
                  </a:lnTo>
                  <a:lnTo>
                    <a:pt x="13370" y="1125"/>
                  </a:lnTo>
                  <a:lnTo>
                    <a:pt x="13279" y="1069"/>
                  </a:lnTo>
                  <a:close/>
                  <a:moveTo>
                    <a:pt x="13040" y="1421"/>
                  </a:moveTo>
                  <a:lnTo>
                    <a:pt x="12927" y="1603"/>
                  </a:lnTo>
                  <a:lnTo>
                    <a:pt x="13018" y="1660"/>
                  </a:lnTo>
                  <a:lnTo>
                    <a:pt x="13131" y="1478"/>
                  </a:lnTo>
                  <a:lnTo>
                    <a:pt x="13040" y="1421"/>
                  </a:lnTo>
                  <a:close/>
                  <a:moveTo>
                    <a:pt x="12813" y="1785"/>
                  </a:moveTo>
                  <a:lnTo>
                    <a:pt x="12699" y="1956"/>
                  </a:lnTo>
                  <a:lnTo>
                    <a:pt x="12790" y="2012"/>
                  </a:lnTo>
                  <a:lnTo>
                    <a:pt x="12904" y="1842"/>
                  </a:lnTo>
                  <a:lnTo>
                    <a:pt x="12813" y="1785"/>
                  </a:lnTo>
                  <a:close/>
                  <a:moveTo>
                    <a:pt x="12586" y="2137"/>
                  </a:moveTo>
                  <a:lnTo>
                    <a:pt x="12472" y="2307"/>
                  </a:lnTo>
                  <a:lnTo>
                    <a:pt x="12563" y="2365"/>
                  </a:lnTo>
                  <a:lnTo>
                    <a:pt x="12677" y="2194"/>
                  </a:lnTo>
                  <a:lnTo>
                    <a:pt x="12586" y="2137"/>
                  </a:lnTo>
                  <a:close/>
                  <a:moveTo>
                    <a:pt x="12358" y="2489"/>
                  </a:moveTo>
                  <a:lnTo>
                    <a:pt x="12233" y="2671"/>
                  </a:lnTo>
                  <a:lnTo>
                    <a:pt x="12324" y="2729"/>
                  </a:lnTo>
                  <a:lnTo>
                    <a:pt x="12437" y="2547"/>
                  </a:lnTo>
                  <a:lnTo>
                    <a:pt x="12358" y="2489"/>
                  </a:lnTo>
                  <a:close/>
                  <a:moveTo>
                    <a:pt x="12119" y="2842"/>
                  </a:moveTo>
                  <a:lnTo>
                    <a:pt x="12005" y="3024"/>
                  </a:lnTo>
                  <a:lnTo>
                    <a:pt x="12096" y="3081"/>
                  </a:lnTo>
                  <a:lnTo>
                    <a:pt x="12210" y="2899"/>
                  </a:lnTo>
                  <a:lnTo>
                    <a:pt x="12119" y="2842"/>
                  </a:lnTo>
                  <a:close/>
                  <a:moveTo>
                    <a:pt x="11892" y="3194"/>
                  </a:moveTo>
                  <a:lnTo>
                    <a:pt x="11778" y="3376"/>
                  </a:lnTo>
                  <a:lnTo>
                    <a:pt x="11869" y="3433"/>
                  </a:lnTo>
                  <a:lnTo>
                    <a:pt x="11983" y="3252"/>
                  </a:lnTo>
                  <a:lnTo>
                    <a:pt x="11892" y="3194"/>
                  </a:lnTo>
                  <a:close/>
                  <a:moveTo>
                    <a:pt x="11664" y="3558"/>
                  </a:moveTo>
                  <a:lnTo>
                    <a:pt x="11540" y="3729"/>
                  </a:lnTo>
                  <a:lnTo>
                    <a:pt x="11631" y="3785"/>
                  </a:lnTo>
                  <a:lnTo>
                    <a:pt x="11744" y="3615"/>
                  </a:lnTo>
                  <a:lnTo>
                    <a:pt x="11664" y="3558"/>
                  </a:lnTo>
                  <a:close/>
                  <a:moveTo>
                    <a:pt x="11426" y="3911"/>
                  </a:moveTo>
                  <a:lnTo>
                    <a:pt x="11312" y="4081"/>
                  </a:lnTo>
                  <a:lnTo>
                    <a:pt x="11403" y="4149"/>
                  </a:lnTo>
                  <a:lnTo>
                    <a:pt x="11517" y="3967"/>
                  </a:lnTo>
                  <a:lnTo>
                    <a:pt x="11426" y="3911"/>
                  </a:lnTo>
                  <a:close/>
                  <a:moveTo>
                    <a:pt x="11199" y="4263"/>
                  </a:moveTo>
                  <a:lnTo>
                    <a:pt x="11085" y="4445"/>
                  </a:lnTo>
                  <a:lnTo>
                    <a:pt x="11176" y="4502"/>
                  </a:lnTo>
                  <a:lnTo>
                    <a:pt x="11290" y="4320"/>
                  </a:lnTo>
                  <a:lnTo>
                    <a:pt x="11199" y="4263"/>
                  </a:lnTo>
                  <a:close/>
                  <a:moveTo>
                    <a:pt x="10971" y="4616"/>
                  </a:moveTo>
                  <a:lnTo>
                    <a:pt x="10858" y="4798"/>
                  </a:lnTo>
                  <a:lnTo>
                    <a:pt x="10937" y="4854"/>
                  </a:lnTo>
                  <a:lnTo>
                    <a:pt x="11062" y="4672"/>
                  </a:lnTo>
                  <a:lnTo>
                    <a:pt x="10971" y="4616"/>
                  </a:lnTo>
                  <a:close/>
                  <a:moveTo>
                    <a:pt x="10732" y="4968"/>
                  </a:moveTo>
                  <a:lnTo>
                    <a:pt x="10619" y="5150"/>
                  </a:lnTo>
                  <a:lnTo>
                    <a:pt x="10709" y="5207"/>
                  </a:lnTo>
                  <a:lnTo>
                    <a:pt x="10823" y="5036"/>
                  </a:lnTo>
                  <a:lnTo>
                    <a:pt x="10732" y="4968"/>
                  </a:lnTo>
                  <a:close/>
                  <a:moveTo>
                    <a:pt x="10505" y="5331"/>
                  </a:moveTo>
                  <a:lnTo>
                    <a:pt x="10391" y="5502"/>
                  </a:lnTo>
                  <a:lnTo>
                    <a:pt x="10482" y="5559"/>
                  </a:lnTo>
                  <a:lnTo>
                    <a:pt x="10596" y="5389"/>
                  </a:lnTo>
                  <a:lnTo>
                    <a:pt x="10505" y="5331"/>
                  </a:lnTo>
                  <a:close/>
                  <a:moveTo>
                    <a:pt x="10277" y="5684"/>
                  </a:moveTo>
                  <a:lnTo>
                    <a:pt x="10164" y="5854"/>
                  </a:lnTo>
                  <a:lnTo>
                    <a:pt x="10255" y="5923"/>
                  </a:lnTo>
                  <a:lnTo>
                    <a:pt x="10368" y="5741"/>
                  </a:lnTo>
                  <a:lnTo>
                    <a:pt x="10277" y="5684"/>
                  </a:lnTo>
                  <a:close/>
                  <a:moveTo>
                    <a:pt x="10050" y="6036"/>
                  </a:moveTo>
                  <a:lnTo>
                    <a:pt x="9926" y="6218"/>
                  </a:lnTo>
                  <a:lnTo>
                    <a:pt x="10016" y="6276"/>
                  </a:lnTo>
                  <a:lnTo>
                    <a:pt x="10130" y="6094"/>
                  </a:lnTo>
                  <a:lnTo>
                    <a:pt x="10050" y="6036"/>
                  </a:lnTo>
                  <a:close/>
                  <a:moveTo>
                    <a:pt x="9812" y="6389"/>
                  </a:moveTo>
                  <a:lnTo>
                    <a:pt x="9698" y="6571"/>
                  </a:lnTo>
                  <a:lnTo>
                    <a:pt x="9789" y="6628"/>
                  </a:lnTo>
                  <a:lnTo>
                    <a:pt x="9903" y="6446"/>
                  </a:lnTo>
                  <a:lnTo>
                    <a:pt x="9812" y="6389"/>
                  </a:lnTo>
                  <a:close/>
                  <a:moveTo>
                    <a:pt x="9584" y="6753"/>
                  </a:moveTo>
                  <a:lnTo>
                    <a:pt x="9471" y="6923"/>
                  </a:lnTo>
                  <a:lnTo>
                    <a:pt x="9562" y="6980"/>
                  </a:lnTo>
                  <a:lnTo>
                    <a:pt x="9675" y="6809"/>
                  </a:lnTo>
                  <a:lnTo>
                    <a:pt x="9584" y="6753"/>
                  </a:lnTo>
                  <a:close/>
                  <a:moveTo>
                    <a:pt x="9357" y="7105"/>
                  </a:moveTo>
                  <a:lnTo>
                    <a:pt x="9232" y="7276"/>
                  </a:lnTo>
                  <a:lnTo>
                    <a:pt x="9323" y="7332"/>
                  </a:lnTo>
                  <a:lnTo>
                    <a:pt x="9436" y="7162"/>
                  </a:lnTo>
                  <a:lnTo>
                    <a:pt x="9357" y="7105"/>
                  </a:lnTo>
                  <a:close/>
                  <a:moveTo>
                    <a:pt x="9118" y="7458"/>
                  </a:moveTo>
                  <a:lnTo>
                    <a:pt x="9004" y="7640"/>
                  </a:lnTo>
                  <a:lnTo>
                    <a:pt x="9095" y="7696"/>
                  </a:lnTo>
                  <a:lnTo>
                    <a:pt x="9209" y="7514"/>
                  </a:lnTo>
                  <a:lnTo>
                    <a:pt x="9118" y="7458"/>
                  </a:lnTo>
                  <a:close/>
                  <a:moveTo>
                    <a:pt x="8891" y="7810"/>
                  </a:moveTo>
                  <a:lnTo>
                    <a:pt x="8777" y="7992"/>
                  </a:lnTo>
                  <a:lnTo>
                    <a:pt x="8868" y="8049"/>
                  </a:lnTo>
                  <a:lnTo>
                    <a:pt x="8981" y="7867"/>
                  </a:lnTo>
                  <a:lnTo>
                    <a:pt x="8891" y="7810"/>
                  </a:lnTo>
                  <a:close/>
                  <a:moveTo>
                    <a:pt x="8663" y="8163"/>
                  </a:moveTo>
                  <a:lnTo>
                    <a:pt x="8549" y="8345"/>
                  </a:lnTo>
                  <a:lnTo>
                    <a:pt x="8630" y="8401"/>
                  </a:lnTo>
                  <a:lnTo>
                    <a:pt x="8754" y="8219"/>
                  </a:lnTo>
                  <a:lnTo>
                    <a:pt x="8663" y="8163"/>
                  </a:lnTo>
                  <a:close/>
                  <a:moveTo>
                    <a:pt x="8425" y="8526"/>
                  </a:moveTo>
                  <a:lnTo>
                    <a:pt x="8311" y="8697"/>
                  </a:lnTo>
                  <a:lnTo>
                    <a:pt x="8402" y="8754"/>
                  </a:lnTo>
                  <a:lnTo>
                    <a:pt x="8516" y="8583"/>
                  </a:lnTo>
                  <a:lnTo>
                    <a:pt x="8425" y="8526"/>
                  </a:lnTo>
                  <a:close/>
                  <a:moveTo>
                    <a:pt x="8197" y="8878"/>
                  </a:moveTo>
                  <a:lnTo>
                    <a:pt x="8084" y="9049"/>
                  </a:lnTo>
                  <a:lnTo>
                    <a:pt x="8175" y="9118"/>
                  </a:lnTo>
                  <a:lnTo>
                    <a:pt x="8288" y="8936"/>
                  </a:lnTo>
                  <a:lnTo>
                    <a:pt x="8197" y="8878"/>
                  </a:lnTo>
                  <a:close/>
                  <a:moveTo>
                    <a:pt x="7970" y="9231"/>
                  </a:moveTo>
                  <a:lnTo>
                    <a:pt x="7856" y="9413"/>
                  </a:lnTo>
                  <a:lnTo>
                    <a:pt x="7947" y="9470"/>
                  </a:lnTo>
                  <a:lnTo>
                    <a:pt x="8061" y="9288"/>
                  </a:lnTo>
                  <a:lnTo>
                    <a:pt x="7970" y="9231"/>
                  </a:lnTo>
                  <a:close/>
                  <a:moveTo>
                    <a:pt x="7743" y="9583"/>
                  </a:moveTo>
                  <a:lnTo>
                    <a:pt x="7617" y="9765"/>
                  </a:lnTo>
                  <a:lnTo>
                    <a:pt x="7708" y="9822"/>
                  </a:lnTo>
                  <a:lnTo>
                    <a:pt x="7822" y="9641"/>
                  </a:lnTo>
                  <a:lnTo>
                    <a:pt x="7743" y="9583"/>
                  </a:lnTo>
                  <a:close/>
                  <a:moveTo>
                    <a:pt x="7504" y="9936"/>
                  </a:moveTo>
                  <a:lnTo>
                    <a:pt x="7390" y="10118"/>
                  </a:lnTo>
                  <a:lnTo>
                    <a:pt x="7481" y="10174"/>
                  </a:lnTo>
                  <a:lnTo>
                    <a:pt x="7595" y="10004"/>
                  </a:lnTo>
                  <a:lnTo>
                    <a:pt x="7504" y="9936"/>
                  </a:lnTo>
                  <a:close/>
                  <a:moveTo>
                    <a:pt x="7276" y="10300"/>
                  </a:moveTo>
                  <a:lnTo>
                    <a:pt x="7163" y="10470"/>
                  </a:lnTo>
                  <a:lnTo>
                    <a:pt x="7253" y="10527"/>
                  </a:lnTo>
                  <a:lnTo>
                    <a:pt x="7367" y="10356"/>
                  </a:lnTo>
                  <a:lnTo>
                    <a:pt x="7276" y="10300"/>
                  </a:lnTo>
                  <a:close/>
                  <a:moveTo>
                    <a:pt x="7049" y="10652"/>
                  </a:moveTo>
                  <a:lnTo>
                    <a:pt x="6924" y="10823"/>
                  </a:lnTo>
                  <a:lnTo>
                    <a:pt x="7015" y="10891"/>
                  </a:lnTo>
                  <a:lnTo>
                    <a:pt x="7129" y="10709"/>
                  </a:lnTo>
                  <a:lnTo>
                    <a:pt x="7049" y="10652"/>
                  </a:lnTo>
                  <a:close/>
                  <a:moveTo>
                    <a:pt x="6811" y="11005"/>
                  </a:moveTo>
                  <a:lnTo>
                    <a:pt x="6697" y="11187"/>
                  </a:lnTo>
                  <a:lnTo>
                    <a:pt x="6788" y="11243"/>
                  </a:lnTo>
                  <a:lnTo>
                    <a:pt x="6901" y="11061"/>
                  </a:lnTo>
                  <a:lnTo>
                    <a:pt x="6811" y="11005"/>
                  </a:lnTo>
                  <a:close/>
                  <a:moveTo>
                    <a:pt x="6583" y="11357"/>
                  </a:moveTo>
                  <a:lnTo>
                    <a:pt x="6469" y="11539"/>
                  </a:lnTo>
                  <a:lnTo>
                    <a:pt x="6560" y="11596"/>
                  </a:lnTo>
                  <a:lnTo>
                    <a:pt x="6674" y="11414"/>
                  </a:lnTo>
                  <a:lnTo>
                    <a:pt x="6583" y="11357"/>
                  </a:lnTo>
                  <a:close/>
                  <a:moveTo>
                    <a:pt x="6356" y="11721"/>
                  </a:moveTo>
                  <a:lnTo>
                    <a:pt x="6242" y="11892"/>
                  </a:lnTo>
                  <a:lnTo>
                    <a:pt x="6321" y="11948"/>
                  </a:lnTo>
                  <a:lnTo>
                    <a:pt x="6447" y="11778"/>
                  </a:lnTo>
                  <a:lnTo>
                    <a:pt x="6356" y="11721"/>
                  </a:lnTo>
                  <a:close/>
                  <a:moveTo>
                    <a:pt x="6117" y="12073"/>
                  </a:moveTo>
                  <a:lnTo>
                    <a:pt x="6003" y="12244"/>
                  </a:lnTo>
                  <a:lnTo>
                    <a:pt x="6094" y="12301"/>
                  </a:lnTo>
                  <a:lnTo>
                    <a:pt x="6208" y="12130"/>
                  </a:lnTo>
                  <a:lnTo>
                    <a:pt x="6117" y="12073"/>
                  </a:lnTo>
                  <a:close/>
                  <a:moveTo>
                    <a:pt x="5889" y="12425"/>
                  </a:moveTo>
                  <a:lnTo>
                    <a:pt x="5776" y="12607"/>
                  </a:lnTo>
                  <a:lnTo>
                    <a:pt x="5867" y="12665"/>
                  </a:lnTo>
                  <a:lnTo>
                    <a:pt x="5980" y="12483"/>
                  </a:lnTo>
                  <a:lnTo>
                    <a:pt x="5889" y="12425"/>
                  </a:lnTo>
                  <a:close/>
                  <a:moveTo>
                    <a:pt x="5662" y="12778"/>
                  </a:moveTo>
                  <a:lnTo>
                    <a:pt x="5548" y="12960"/>
                  </a:lnTo>
                  <a:lnTo>
                    <a:pt x="5639" y="13017"/>
                  </a:lnTo>
                  <a:lnTo>
                    <a:pt x="5753" y="12835"/>
                  </a:lnTo>
                  <a:lnTo>
                    <a:pt x="5662" y="12778"/>
                  </a:lnTo>
                  <a:close/>
                  <a:moveTo>
                    <a:pt x="5424" y="13130"/>
                  </a:moveTo>
                  <a:lnTo>
                    <a:pt x="5310" y="13312"/>
                  </a:lnTo>
                  <a:lnTo>
                    <a:pt x="5401" y="13369"/>
                  </a:lnTo>
                  <a:lnTo>
                    <a:pt x="5515" y="13198"/>
                  </a:lnTo>
                  <a:lnTo>
                    <a:pt x="5424" y="13130"/>
                  </a:lnTo>
                  <a:close/>
                  <a:moveTo>
                    <a:pt x="5196" y="13494"/>
                  </a:moveTo>
                  <a:lnTo>
                    <a:pt x="5083" y="13665"/>
                  </a:lnTo>
                  <a:lnTo>
                    <a:pt x="5173" y="13721"/>
                  </a:lnTo>
                  <a:lnTo>
                    <a:pt x="5287" y="13551"/>
                  </a:lnTo>
                  <a:lnTo>
                    <a:pt x="5196" y="13494"/>
                  </a:lnTo>
                  <a:close/>
                  <a:moveTo>
                    <a:pt x="4969" y="13847"/>
                  </a:moveTo>
                  <a:lnTo>
                    <a:pt x="4855" y="14017"/>
                  </a:lnTo>
                  <a:lnTo>
                    <a:pt x="4946" y="14085"/>
                  </a:lnTo>
                  <a:lnTo>
                    <a:pt x="5060" y="13903"/>
                  </a:lnTo>
                  <a:lnTo>
                    <a:pt x="4969" y="13847"/>
                  </a:lnTo>
                  <a:close/>
                  <a:moveTo>
                    <a:pt x="4741" y="14199"/>
                  </a:moveTo>
                  <a:lnTo>
                    <a:pt x="4616" y="14381"/>
                  </a:lnTo>
                  <a:lnTo>
                    <a:pt x="4707" y="14438"/>
                  </a:lnTo>
                  <a:lnTo>
                    <a:pt x="4821" y="14256"/>
                  </a:lnTo>
                  <a:lnTo>
                    <a:pt x="4741" y="14199"/>
                  </a:lnTo>
                  <a:close/>
                  <a:moveTo>
                    <a:pt x="4502" y="14552"/>
                  </a:moveTo>
                  <a:lnTo>
                    <a:pt x="4389" y="14734"/>
                  </a:lnTo>
                  <a:lnTo>
                    <a:pt x="4480" y="14790"/>
                  </a:lnTo>
                  <a:lnTo>
                    <a:pt x="4593" y="14608"/>
                  </a:lnTo>
                  <a:lnTo>
                    <a:pt x="4502" y="14552"/>
                  </a:lnTo>
                  <a:close/>
                  <a:moveTo>
                    <a:pt x="4275" y="14904"/>
                  </a:moveTo>
                  <a:lnTo>
                    <a:pt x="4161" y="15086"/>
                  </a:lnTo>
                  <a:lnTo>
                    <a:pt x="4252" y="15143"/>
                  </a:lnTo>
                  <a:lnTo>
                    <a:pt x="4366" y="14972"/>
                  </a:lnTo>
                  <a:lnTo>
                    <a:pt x="4275" y="14904"/>
                  </a:lnTo>
                  <a:close/>
                  <a:moveTo>
                    <a:pt x="4048" y="15268"/>
                  </a:moveTo>
                  <a:lnTo>
                    <a:pt x="3934" y="15439"/>
                  </a:lnTo>
                  <a:lnTo>
                    <a:pt x="4014" y="15495"/>
                  </a:lnTo>
                  <a:lnTo>
                    <a:pt x="4139" y="15325"/>
                  </a:lnTo>
                  <a:lnTo>
                    <a:pt x="4048" y="15268"/>
                  </a:lnTo>
                  <a:close/>
                  <a:moveTo>
                    <a:pt x="3809" y="15620"/>
                  </a:moveTo>
                  <a:lnTo>
                    <a:pt x="3696" y="15790"/>
                  </a:lnTo>
                  <a:lnTo>
                    <a:pt x="3787" y="15859"/>
                  </a:lnTo>
                  <a:lnTo>
                    <a:pt x="3900" y="15677"/>
                  </a:lnTo>
                  <a:lnTo>
                    <a:pt x="3809" y="15620"/>
                  </a:lnTo>
                  <a:close/>
                  <a:moveTo>
                    <a:pt x="3582" y="15972"/>
                  </a:moveTo>
                  <a:lnTo>
                    <a:pt x="3468" y="16154"/>
                  </a:lnTo>
                  <a:lnTo>
                    <a:pt x="3559" y="16212"/>
                  </a:lnTo>
                  <a:lnTo>
                    <a:pt x="3673" y="16030"/>
                  </a:lnTo>
                  <a:lnTo>
                    <a:pt x="3582" y="15972"/>
                  </a:lnTo>
                  <a:close/>
                  <a:moveTo>
                    <a:pt x="3355" y="16325"/>
                  </a:moveTo>
                  <a:lnTo>
                    <a:pt x="3241" y="16507"/>
                  </a:lnTo>
                  <a:lnTo>
                    <a:pt x="3320" y="16564"/>
                  </a:lnTo>
                  <a:lnTo>
                    <a:pt x="3445" y="16382"/>
                  </a:lnTo>
                  <a:lnTo>
                    <a:pt x="3355" y="16325"/>
                  </a:lnTo>
                  <a:close/>
                  <a:moveTo>
                    <a:pt x="3115" y="16689"/>
                  </a:moveTo>
                  <a:lnTo>
                    <a:pt x="3002" y="16859"/>
                  </a:lnTo>
                  <a:lnTo>
                    <a:pt x="3093" y="16916"/>
                  </a:lnTo>
                  <a:lnTo>
                    <a:pt x="3206" y="16745"/>
                  </a:lnTo>
                  <a:lnTo>
                    <a:pt x="3115" y="16689"/>
                  </a:lnTo>
                  <a:close/>
                  <a:moveTo>
                    <a:pt x="2888" y="17041"/>
                  </a:moveTo>
                  <a:lnTo>
                    <a:pt x="2774" y="17212"/>
                  </a:lnTo>
                  <a:lnTo>
                    <a:pt x="2865" y="17268"/>
                  </a:lnTo>
                  <a:lnTo>
                    <a:pt x="2979" y="17098"/>
                  </a:lnTo>
                  <a:lnTo>
                    <a:pt x="2888" y="17041"/>
                  </a:lnTo>
                  <a:close/>
                  <a:moveTo>
                    <a:pt x="2661" y="17394"/>
                  </a:moveTo>
                  <a:lnTo>
                    <a:pt x="2547" y="17576"/>
                  </a:lnTo>
                  <a:lnTo>
                    <a:pt x="2638" y="17632"/>
                  </a:lnTo>
                  <a:lnTo>
                    <a:pt x="2752" y="17450"/>
                  </a:lnTo>
                  <a:lnTo>
                    <a:pt x="2661" y="17394"/>
                  </a:lnTo>
                  <a:close/>
                  <a:moveTo>
                    <a:pt x="2433" y="17746"/>
                  </a:moveTo>
                  <a:lnTo>
                    <a:pt x="2309" y="17928"/>
                  </a:lnTo>
                  <a:lnTo>
                    <a:pt x="2400" y="17985"/>
                  </a:lnTo>
                  <a:lnTo>
                    <a:pt x="2513" y="17803"/>
                  </a:lnTo>
                  <a:lnTo>
                    <a:pt x="2433" y="17746"/>
                  </a:lnTo>
                  <a:close/>
                  <a:moveTo>
                    <a:pt x="2195" y="18099"/>
                  </a:moveTo>
                  <a:lnTo>
                    <a:pt x="2081" y="18281"/>
                  </a:lnTo>
                  <a:lnTo>
                    <a:pt x="2172" y="18337"/>
                  </a:lnTo>
                  <a:lnTo>
                    <a:pt x="2286" y="18167"/>
                  </a:lnTo>
                  <a:lnTo>
                    <a:pt x="2195" y="18099"/>
                  </a:lnTo>
                  <a:close/>
                  <a:moveTo>
                    <a:pt x="1968" y="18463"/>
                  </a:moveTo>
                  <a:lnTo>
                    <a:pt x="1854" y="18633"/>
                  </a:lnTo>
                  <a:lnTo>
                    <a:pt x="1945" y="18690"/>
                  </a:lnTo>
                  <a:lnTo>
                    <a:pt x="2059" y="18519"/>
                  </a:lnTo>
                  <a:lnTo>
                    <a:pt x="1968" y="18463"/>
                  </a:lnTo>
                  <a:close/>
                  <a:moveTo>
                    <a:pt x="1740" y="18815"/>
                  </a:moveTo>
                  <a:lnTo>
                    <a:pt x="1627" y="18985"/>
                  </a:lnTo>
                  <a:lnTo>
                    <a:pt x="1706" y="19054"/>
                  </a:lnTo>
                  <a:lnTo>
                    <a:pt x="1831" y="18872"/>
                  </a:lnTo>
                  <a:lnTo>
                    <a:pt x="1740" y="18815"/>
                  </a:lnTo>
                  <a:close/>
                  <a:moveTo>
                    <a:pt x="1501" y="19167"/>
                  </a:moveTo>
                  <a:lnTo>
                    <a:pt x="1387" y="19349"/>
                  </a:lnTo>
                  <a:lnTo>
                    <a:pt x="1478" y="19406"/>
                  </a:lnTo>
                  <a:lnTo>
                    <a:pt x="1592" y="19224"/>
                  </a:lnTo>
                  <a:lnTo>
                    <a:pt x="1501" y="19167"/>
                  </a:lnTo>
                  <a:close/>
                  <a:moveTo>
                    <a:pt x="1274" y="19519"/>
                  </a:moveTo>
                  <a:lnTo>
                    <a:pt x="1160" y="19701"/>
                  </a:lnTo>
                  <a:lnTo>
                    <a:pt x="1251" y="19759"/>
                  </a:lnTo>
                  <a:lnTo>
                    <a:pt x="1365" y="19577"/>
                  </a:lnTo>
                  <a:lnTo>
                    <a:pt x="1274" y="19519"/>
                  </a:lnTo>
                  <a:close/>
                  <a:moveTo>
                    <a:pt x="1046" y="19872"/>
                  </a:moveTo>
                  <a:lnTo>
                    <a:pt x="933" y="20054"/>
                  </a:lnTo>
                  <a:lnTo>
                    <a:pt x="1013" y="20111"/>
                  </a:lnTo>
                  <a:lnTo>
                    <a:pt x="1137" y="19940"/>
                  </a:lnTo>
                  <a:lnTo>
                    <a:pt x="1046" y="19872"/>
                  </a:lnTo>
                  <a:close/>
                  <a:moveTo>
                    <a:pt x="808" y="20236"/>
                  </a:moveTo>
                  <a:lnTo>
                    <a:pt x="694" y="20406"/>
                  </a:lnTo>
                  <a:lnTo>
                    <a:pt x="785" y="20463"/>
                  </a:lnTo>
                  <a:lnTo>
                    <a:pt x="899" y="20292"/>
                  </a:lnTo>
                  <a:lnTo>
                    <a:pt x="808" y="20236"/>
                  </a:lnTo>
                  <a:close/>
                  <a:moveTo>
                    <a:pt x="581" y="20588"/>
                  </a:moveTo>
                  <a:lnTo>
                    <a:pt x="467" y="20770"/>
                  </a:lnTo>
                  <a:lnTo>
                    <a:pt x="558" y="20827"/>
                  </a:lnTo>
                  <a:lnTo>
                    <a:pt x="672" y="20645"/>
                  </a:lnTo>
                  <a:lnTo>
                    <a:pt x="581" y="20588"/>
                  </a:lnTo>
                  <a:close/>
                  <a:moveTo>
                    <a:pt x="353" y="20941"/>
                  </a:moveTo>
                  <a:lnTo>
                    <a:pt x="240" y="21123"/>
                  </a:lnTo>
                  <a:lnTo>
                    <a:pt x="331" y="21179"/>
                  </a:lnTo>
                  <a:lnTo>
                    <a:pt x="444" y="20997"/>
                  </a:lnTo>
                  <a:lnTo>
                    <a:pt x="353" y="20941"/>
                  </a:lnTo>
                  <a:close/>
                  <a:moveTo>
                    <a:pt x="126" y="21293"/>
                  </a:moveTo>
                  <a:lnTo>
                    <a:pt x="0" y="21475"/>
                  </a:lnTo>
                  <a:lnTo>
                    <a:pt x="91" y="21532"/>
                  </a:lnTo>
                  <a:lnTo>
                    <a:pt x="205" y="21350"/>
                  </a:lnTo>
                  <a:lnTo>
                    <a:pt x="126" y="21293"/>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9"/>
            <p:cNvSpPr/>
            <p:nvPr/>
          </p:nvSpPr>
          <p:spPr>
            <a:xfrm>
              <a:off x="3483875" y="2992700"/>
              <a:ext cx="3700" cy="3725"/>
            </a:xfrm>
            <a:custGeom>
              <a:avLst/>
              <a:gdLst/>
              <a:ahLst/>
              <a:cxnLst/>
              <a:rect l="l" t="t" r="r" b="b"/>
              <a:pathLst>
                <a:path w="148" h="149" extrusionOk="0">
                  <a:moveTo>
                    <a:pt x="57" y="0"/>
                  </a:moveTo>
                  <a:lnTo>
                    <a:pt x="0" y="91"/>
                  </a:lnTo>
                  <a:lnTo>
                    <a:pt x="91" y="148"/>
                  </a:lnTo>
                  <a:lnTo>
                    <a:pt x="148" y="58"/>
                  </a:lnTo>
                  <a:lnTo>
                    <a:pt x="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9"/>
            <p:cNvSpPr/>
            <p:nvPr/>
          </p:nvSpPr>
          <p:spPr>
            <a:xfrm>
              <a:off x="3127175" y="2910575"/>
              <a:ext cx="2875" cy="2850"/>
            </a:xfrm>
            <a:custGeom>
              <a:avLst/>
              <a:gdLst/>
              <a:ahLst/>
              <a:cxnLst/>
              <a:rect l="l" t="t" r="r" b="b"/>
              <a:pathLst>
                <a:path w="115" h="114" extrusionOk="0">
                  <a:moveTo>
                    <a:pt x="0" y="0"/>
                  </a:moveTo>
                  <a:lnTo>
                    <a:pt x="0" y="114"/>
                  </a:lnTo>
                  <a:lnTo>
                    <a:pt x="114" y="114"/>
                  </a:lnTo>
                  <a:lnTo>
                    <a:pt x="1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9"/>
            <p:cNvSpPr/>
            <p:nvPr/>
          </p:nvSpPr>
          <p:spPr>
            <a:xfrm>
              <a:off x="3127175" y="2918800"/>
              <a:ext cx="2875" cy="616750"/>
            </a:xfrm>
            <a:custGeom>
              <a:avLst/>
              <a:gdLst/>
              <a:ahLst/>
              <a:cxnLst/>
              <a:rect l="l" t="t" r="r" b="b"/>
              <a:pathLst>
                <a:path w="115" h="24670" extrusionOk="0">
                  <a:moveTo>
                    <a:pt x="0" y="0"/>
                  </a:moveTo>
                  <a:lnTo>
                    <a:pt x="0" y="217"/>
                  </a:lnTo>
                  <a:lnTo>
                    <a:pt x="114" y="217"/>
                  </a:lnTo>
                  <a:lnTo>
                    <a:pt x="114" y="0"/>
                  </a:lnTo>
                  <a:close/>
                  <a:moveTo>
                    <a:pt x="0" y="421"/>
                  </a:moveTo>
                  <a:lnTo>
                    <a:pt x="0" y="637"/>
                  </a:lnTo>
                  <a:lnTo>
                    <a:pt x="114" y="637"/>
                  </a:lnTo>
                  <a:lnTo>
                    <a:pt x="114" y="421"/>
                  </a:lnTo>
                  <a:close/>
                  <a:moveTo>
                    <a:pt x="0" y="854"/>
                  </a:moveTo>
                  <a:lnTo>
                    <a:pt x="0" y="1069"/>
                  </a:lnTo>
                  <a:lnTo>
                    <a:pt x="114" y="1069"/>
                  </a:lnTo>
                  <a:lnTo>
                    <a:pt x="114" y="854"/>
                  </a:lnTo>
                  <a:close/>
                  <a:moveTo>
                    <a:pt x="0" y="1286"/>
                  </a:moveTo>
                  <a:lnTo>
                    <a:pt x="0" y="1501"/>
                  </a:lnTo>
                  <a:lnTo>
                    <a:pt x="114" y="1501"/>
                  </a:lnTo>
                  <a:lnTo>
                    <a:pt x="114" y="1286"/>
                  </a:lnTo>
                  <a:close/>
                  <a:moveTo>
                    <a:pt x="0" y="1718"/>
                  </a:moveTo>
                  <a:lnTo>
                    <a:pt x="0" y="1933"/>
                  </a:lnTo>
                  <a:lnTo>
                    <a:pt x="114" y="1933"/>
                  </a:lnTo>
                  <a:lnTo>
                    <a:pt x="114" y="1718"/>
                  </a:lnTo>
                  <a:close/>
                  <a:moveTo>
                    <a:pt x="0" y="2138"/>
                  </a:moveTo>
                  <a:lnTo>
                    <a:pt x="0" y="2354"/>
                  </a:lnTo>
                  <a:lnTo>
                    <a:pt x="114" y="2354"/>
                  </a:lnTo>
                  <a:lnTo>
                    <a:pt x="114" y="2138"/>
                  </a:lnTo>
                  <a:close/>
                  <a:moveTo>
                    <a:pt x="0" y="2570"/>
                  </a:moveTo>
                  <a:lnTo>
                    <a:pt x="0" y="2786"/>
                  </a:lnTo>
                  <a:lnTo>
                    <a:pt x="114" y="2786"/>
                  </a:lnTo>
                  <a:lnTo>
                    <a:pt x="114" y="2570"/>
                  </a:lnTo>
                  <a:close/>
                  <a:moveTo>
                    <a:pt x="0" y="3002"/>
                  </a:moveTo>
                  <a:lnTo>
                    <a:pt x="0" y="3218"/>
                  </a:lnTo>
                  <a:lnTo>
                    <a:pt x="114" y="3218"/>
                  </a:lnTo>
                  <a:lnTo>
                    <a:pt x="114" y="3002"/>
                  </a:lnTo>
                  <a:close/>
                  <a:moveTo>
                    <a:pt x="0" y="3434"/>
                  </a:moveTo>
                  <a:lnTo>
                    <a:pt x="0" y="3650"/>
                  </a:lnTo>
                  <a:lnTo>
                    <a:pt x="114" y="3650"/>
                  </a:lnTo>
                  <a:lnTo>
                    <a:pt x="114" y="3434"/>
                  </a:lnTo>
                  <a:close/>
                  <a:moveTo>
                    <a:pt x="0" y="3855"/>
                  </a:moveTo>
                  <a:lnTo>
                    <a:pt x="0" y="4070"/>
                  </a:lnTo>
                  <a:lnTo>
                    <a:pt x="114" y="4070"/>
                  </a:lnTo>
                  <a:lnTo>
                    <a:pt x="114" y="3855"/>
                  </a:lnTo>
                  <a:close/>
                  <a:moveTo>
                    <a:pt x="0" y="4287"/>
                  </a:moveTo>
                  <a:lnTo>
                    <a:pt x="0" y="4502"/>
                  </a:lnTo>
                  <a:lnTo>
                    <a:pt x="114" y="4502"/>
                  </a:lnTo>
                  <a:lnTo>
                    <a:pt x="114" y="4287"/>
                  </a:lnTo>
                  <a:close/>
                  <a:moveTo>
                    <a:pt x="0" y="4719"/>
                  </a:moveTo>
                  <a:lnTo>
                    <a:pt x="0" y="4934"/>
                  </a:lnTo>
                  <a:lnTo>
                    <a:pt x="114" y="4934"/>
                  </a:lnTo>
                  <a:lnTo>
                    <a:pt x="114" y="4719"/>
                  </a:lnTo>
                  <a:close/>
                  <a:moveTo>
                    <a:pt x="0" y="5151"/>
                  </a:moveTo>
                  <a:lnTo>
                    <a:pt x="0" y="5355"/>
                  </a:lnTo>
                  <a:lnTo>
                    <a:pt x="114" y="5355"/>
                  </a:lnTo>
                  <a:lnTo>
                    <a:pt x="114" y="5151"/>
                  </a:lnTo>
                  <a:close/>
                  <a:moveTo>
                    <a:pt x="0" y="5571"/>
                  </a:moveTo>
                  <a:lnTo>
                    <a:pt x="0" y="5787"/>
                  </a:lnTo>
                  <a:lnTo>
                    <a:pt x="114" y="5787"/>
                  </a:lnTo>
                  <a:lnTo>
                    <a:pt x="114" y="5571"/>
                  </a:lnTo>
                  <a:close/>
                  <a:moveTo>
                    <a:pt x="0" y="6003"/>
                  </a:moveTo>
                  <a:lnTo>
                    <a:pt x="0" y="6219"/>
                  </a:lnTo>
                  <a:lnTo>
                    <a:pt x="114" y="6219"/>
                  </a:lnTo>
                  <a:lnTo>
                    <a:pt x="114" y="6003"/>
                  </a:lnTo>
                  <a:close/>
                  <a:moveTo>
                    <a:pt x="0" y="6435"/>
                  </a:moveTo>
                  <a:lnTo>
                    <a:pt x="0" y="6651"/>
                  </a:lnTo>
                  <a:lnTo>
                    <a:pt x="114" y="6651"/>
                  </a:lnTo>
                  <a:lnTo>
                    <a:pt x="114" y="6435"/>
                  </a:lnTo>
                  <a:close/>
                  <a:moveTo>
                    <a:pt x="0" y="6867"/>
                  </a:moveTo>
                  <a:lnTo>
                    <a:pt x="0" y="7072"/>
                  </a:lnTo>
                  <a:lnTo>
                    <a:pt x="114" y="7072"/>
                  </a:lnTo>
                  <a:lnTo>
                    <a:pt x="114" y="6867"/>
                  </a:lnTo>
                  <a:close/>
                  <a:moveTo>
                    <a:pt x="0" y="7288"/>
                  </a:moveTo>
                  <a:lnTo>
                    <a:pt x="0" y="7504"/>
                  </a:lnTo>
                  <a:lnTo>
                    <a:pt x="114" y="7504"/>
                  </a:lnTo>
                  <a:lnTo>
                    <a:pt x="114" y="7288"/>
                  </a:lnTo>
                  <a:close/>
                  <a:moveTo>
                    <a:pt x="0" y="7720"/>
                  </a:moveTo>
                  <a:lnTo>
                    <a:pt x="0" y="7936"/>
                  </a:lnTo>
                  <a:lnTo>
                    <a:pt x="114" y="7936"/>
                  </a:lnTo>
                  <a:lnTo>
                    <a:pt x="114" y="7720"/>
                  </a:lnTo>
                  <a:close/>
                  <a:moveTo>
                    <a:pt x="0" y="8152"/>
                  </a:moveTo>
                  <a:lnTo>
                    <a:pt x="0" y="8368"/>
                  </a:lnTo>
                  <a:lnTo>
                    <a:pt x="114" y="8368"/>
                  </a:lnTo>
                  <a:lnTo>
                    <a:pt x="114" y="8152"/>
                  </a:lnTo>
                  <a:close/>
                  <a:moveTo>
                    <a:pt x="0" y="8584"/>
                  </a:moveTo>
                  <a:lnTo>
                    <a:pt x="0" y="8789"/>
                  </a:lnTo>
                  <a:lnTo>
                    <a:pt x="114" y="8789"/>
                  </a:lnTo>
                  <a:lnTo>
                    <a:pt x="114" y="8584"/>
                  </a:lnTo>
                  <a:close/>
                  <a:moveTo>
                    <a:pt x="0" y="9004"/>
                  </a:moveTo>
                  <a:lnTo>
                    <a:pt x="0" y="9221"/>
                  </a:lnTo>
                  <a:lnTo>
                    <a:pt x="114" y="9221"/>
                  </a:lnTo>
                  <a:lnTo>
                    <a:pt x="114" y="9004"/>
                  </a:lnTo>
                  <a:close/>
                  <a:moveTo>
                    <a:pt x="0" y="9436"/>
                  </a:moveTo>
                  <a:lnTo>
                    <a:pt x="0" y="9653"/>
                  </a:lnTo>
                  <a:lnTo>
                    <a:pt x="114" y="9653"/>
                  </a:lnTo>
                  <a:lnTo>
                    <a:pt x="114" y="9436"/>
                  </a:lnTo>
                  <a:close/>
                  <a:moveTo>
                    <a:pt x="0" y="9868"/>
                  </a:moveTo>
                  <a:lnTo>
                    <a:pt x="0" y="10085"/>
                  </a:lnTo>
                  <a:lnTo>
                    <a:pt x="114" y="10085"/>
                  </a:lnTo>
                  <a:lnTo>
                    <a:pt x="114" y="9868"/>
                  </a:lnTo>
                  <a:close/>
                  <a:moveTo>
                    <a:pt x="0" y="10289"/>
                  </a:moveTo>
                  <a:lnTo>
                    <a:pt x="0" y="10505"/>
                  </a:lnTo>
                  <a:lnTo>
                    <a:pt x="114" y="10505"/>
                  </a:lnTo>
                  <a:lnTo>
                    <a:pt x="114" y="10289"/>
                  </a:lnTo>
                  <a:close/>
                  <a:moveTo>
                    <a:pt x="0" y="10721"/>
                  </a:moveTo>
                  <a:lnTo>
                    <a:pt x="0" y="10937"/>
                  </a:lnTo>
                  <a:lnTo>
                    <a:pt x="114" y="10937"/>
                  </a:lnTo>
                  <a:lnTo>
                    <a:pt x="114" y="10721"/>
                  </a:lnTo>
                  <a:close/>
                  <a:moveTo>
                    <a:pt x="0" y="11153"/>
                  </a:moveTo>
                  <a:lnTo>
                    <a:pt x="0" y="11369"/>
                  </a:lnTo>
                  <a:lnTo>
                    <a:pt x="114" y="11369"/>
                  </a:lnTo>
                  <a:lnTo>
                    <a:pt x="114" y="11153"/>
                  </a:lnTo>
                  <a:close/>
                  <a:moveTo>
                    <a:pt x="0" y="11585"/>
                  </a:moveTo>
                  <a:lnTo>
                    <a:pt x="0" y="11801"/>
                  </a:lnTo>
                  <a:lnTo>
                    <a:pt x="114" y="11801"/>
                  </a:lnTo>
                  <a:lnTo>
                    <a:pt x="114" y="11585"/>
                  </a:lnTo>
                  <a:close/>
                  <a:moveTo>
                    <a:pt x="0" y="12006"/>
                  </a:moveTo>
                  <a:lnTo>
                    <a:pt x="0" y="12222"/>
                  </a:lnTo>
                  <a:lnTo>
                    <a:pt x="114" y="12222"/>
                  </a:lnTo>
                  <a:lnTo>
                    <a:pt x="114" y="12006"/>
                  </a:lnTo>
                  <a:close/>
                  <a:moveTo>
                    <a:pt x="0" y="12438"/>
                  </a:moveTo>
                  <a:lnTo>
                    <a:pt x="0" y="12654"/>
                  </a:lnTo>
                  <a:lnTo>
                    <a:pt x="114" y="12654"/>
                  </a:lnTo>
                  <a:lnTo>
                    <a:pt x="114" y="12438"/>
                  </a:lnTo>
                  <a:close/>
                  <a:moveTo>
                    <a:pt x="0" y="12870"/>
                  </a:moveTo>
                  <a:lnTo>
                    <a:pt x="0" y="13086"/>
                  </a:lnTo>
                  <a:lnTo>
                    <a:pt x="114" y="13086"/>
                  </a:lnTo>
                  <a:lnTo>
                    <a:pt x="114" y="12870"/>
                  </a:lnTo>
                  <a:close/>
                  <a:moveTo>
                    <a:pt x="0" y="13302"/>
                  </a:moveTo>
                  <a:lnTo>
                    <a:pt x="0" y="13506"/>
                  </a:lnTo>
                  <a:lnTo>
                    <a:pt x="114" y="13506"/>
                  </a:lnTo>
                  <a:lnTo>
                    <a:pt x="114" y="13302"/>
                  </a:lnTo>
                  <a:close/>
                  <a:moveTo>
                    <a:pt x="0" y="13723"/>
                  </a:moveTo>
                  <a:lnTo>
                    <a:pt x="0" y="13938"/>
                  </a:lnTo>
                  <a:lnTo>
                    <a:pt x="114" y="13938"/>
                  </a:lnTo>
                  <a:lnTo>
                    <a:pt x="114" y="13723"/>
                  </a:lnTo>
                  <a:close/>
                  <a:moveTo>
                    <a:pt x="0" y="14155"/>
                  </a:moveTo>
                  <a:lnTo>
                    <a:pt x="0" y="14370"/>
                  </a:lnTo>
                  <a:lnTo>
                    <a:pt x="114" y="14370"/>
                  </a:lnTo>
                  <a:lnTo>
                    <a:pt x="114" y="14155"/>
                  </a:lnTo>
                  <a:close/>
                  <a:moveTo>
                    <a:pt x="0" y="14587"/>
                  </a:moveTo>
                  <a:lnTo>
                    <a:pt x="0" y="14802"/>
                  </a:lnTo>
                  <a:lnTo>
                    <a:pt x="114" y="14802"/>
                  </a:lnTo>
                  <a:lnTo>
                    <a:pt x="114" y="14587"/>
                  </a:lnTo>
                  <a:close/>
                  <a:moveTo>
                    <a:pt x="0" y="15019"/>
                  </a:moveTo>
                  <a:lnTo>
                    <a:pt x="0" y="15223"/>
                  </a:lnTo>
                  <a:lnTo>
                    <a:pt x="114" y="15223"/>
                  </a:lnTo>
                  <a:lnTo>
                    <a:pt x="114" y="15019"/>
                  </a:lnTo>
                  <a:close/>
                  <a:moveTo>
                    <a:pt x="0" y="15439"/>
                  </a:moveTo>
                  <a:lnTo>
                    <a:pt x="0" y="15655"/>
                  </a:lnTo>
                  <a:lnTo>
                    <a:pt x="114" y="15655"/>
                  </a:lnTo>
                  <a:lnTo>
                    <a:pt x="114" y="15439"/>
                  </a:lnTo>
                  <a:close/>
                  <a:moveTo>
                    <a:pt x="0" y="15871"/>
                  </a:moveTo>
                  <a:lnTo>
                    <a:pt x="0" y="16087"/>
                  </a:lnTo>
                  <a:lnTo>
                    <a:pt x="114" y="16087"/>
                  </a:lnTo>
                  <a:lnTo>
                    <a:pt x="114" y="15871"/>
                  </a:lnTo>
                  <a:close/>
                  <a:moveTo>
                    <a:pt x="0" y="16303"/>
                  </a:moveTo>
                  <a:lnTo>
                    <a:pt x="0" y="16519"/>
                  </a:lnTo>
                  <a:lnTo>
                    <a:pt x="114" y="16519"/>
                  </a:lnTo>
                  <a:lnTo>
                    <a:pt x="114" y="16303"/>
                  </a:lnTo>
                  <a:close/>
                  <a:moveTo>
                    <a:pt x="0" y="16735"/>
                  </a:moveTo>
                  <a:lnTo>
                    <a:pt x="0" y="16939"/>
                  </a:lnTo>
                  <a:lnTo>
                    <a:pt x="114" y="16939"/>
                  </a:lnTo>
                  <a:lnTo>
                    <a:pt x="114" y="16735"/>
                  </a:lnTo>
                  <a:close/>
                  <a:moveTo>
                    <a:pt x="0" y="17156"/>
                  </a:moveTo>
                  <a:lnTo>
                    <a:pt x="0" y="17371"/>
                  </a:lnTo>
                  <a:lnTo>
                    <a:pt x="114" y="17371"/>
                  </a:lnTo>
                  <a:lnTo>
                    <a:pt x="114" y="17156"/>
                  </a:lnTo>
                  <a:close/>
                  <a:moveTo>
                    <a:pt x="0" y="17588"/>
                  </a:moveTo>
                  <a:lnTo>
                    <a:pt x="0" y="17803"/>
                  </a:lnTo>
                  <a:lnTo>
                    <a:pt x="114" y="17803"/>
                  </a:lnTo>
                  <a:lnTo>
                    <a:pt x="114" y="17588"/>
                  </a:lnTo>
                  <a:close/>
                  <a:moveTo>
                    <a:pt x="0" y="18020"/>
                  </a:moveTo>
                  <a:lnTo>
                    <a:pt x="0" y="18235"/>
                  </a:lnTo>
                  <a:lnTo>
                    <a:pt x="114" y="18235"/>
                  </a:lnTo>
                  <a:lnTo>
                    <a:pt x="114" y="18020"/>
                  </a:lnTo>
                  <a:close/>
                  <a:moveTo>
                    <a:pt x="0" y="18440"/>
                  </a:moveTo>
                  <a:lnTo>
                    <a:pt x="0" y="18657"/>
                  </a:lnTo>
                  <a:lnTo>
                    <a:pt x="114" y="18657"/>
                  </a:lnTo>
                  <a:lnTo>
                    <a:pt x="114" y="18440"/>
                  </a:lnTo>
                  <a:close/>
                  <a:moveTo>
                    <a:pt x="0" y="18872"/>
                  </a:moveTo>
                  <a:lnTo>
                    <a:pt x="0" y="19089"/>
                  </a:lnTo>
                  <a:lnTo>
                    <a:pt x="114" y="19089"/>
                  </a:lnTo>
                  <a:lnTo>
                    <a:pt x="114" y="18872"/>
                  </a:lnTo>
                  <a:close/>
                  <a:moveTo>
                    <a:pt x="0" y="19304"/>
                  </a:moveTo>
                  <a:lnTo>
                    <a:pt x="0" y="19521"/>
                  </a:lnTo>
                  <a:lnTo>
                    <a:pt x="114" y="19521"/>
                  </a:lnTo>
                  <a:lnTo>
                    <a:pt x="114" y="19304"/>
                  </a:lnTo>
                  <a:close/>
                  <a:moveTo>
                    <a:pt x="0" y="19736"/>
                  </a:moveTo>
                  <a:lnTo>
                    <a:pt x="0" y="19953"/>
                  </a:lnTo>
                  <a:lnTo>
                    <a:pt x="114" y="19953"/>
                  </a:lnTo>
                  <a:lnTo>
                    <a:pt x="114" y="19736"/>
                  </a:lnTo>
                  <a:close/>
                  <a:moveTo>
                    <a:pt x="0" y="20157"/>
                  </a:moveTo>
                  <a:lnTo>
                    <a:pt x="0" y="20373"/>
                  </a:lnTo>
                  <a:lnTo>
                    <a:pt x="114" y="20373"/>
                  </a:lnTo>
                  <a:lnTo>
                    <a:pt x="114" y="20157"/>
                  </a:lnTo>
                  <a:close/>
                  <a:moveTo>
                    <a:pt x="0" y="20589"/>
                  </a:moveTo>
                  <a:lnTo>
                    <a:pt x="0" y="20805"/>
                  </a:lnTo>
                  <a:lnTo>
                    <a:pt x="114" y="20805"/>
                  </a:lnTo>
                  <a:lnTo>
                    <a:pt x="114" y="20589"/>
                  </a:lnTo>
                  <a:close/>
                  <a:moveTo>
                    <a:pt x="0" y="21021"/>
                  </a:moveTo>
                  <a:lnTo>
                    <a:pt x="0" y="21237"/>
                  </a:lnTo>
                  <a:lnTo>
                    <a:pt x="114" y="21237"/>
                  </a:lnTo>
                  <a:lnTo>
                    <a:pt x="114" y="21021"/>
                  </a:lnTo>
                  <a:close/>
                  <a:moveTo>
                    <a:pt x="0" y="21453"/>
                  </a:moveTo>
                  <a:lnTo>
                    <a:pt x="0" y="21669"/>
                  </a:lnTo>
                  <a:lnTo>
                    <a:pt x="114" y="21669"/>
                  </a:lnTo>
                  <a:lnTo>
                    <a:pt x="114" y="21453"/>
                  </a:lnTo>
                  <a:close/>
                  <a:moveTo>
                    <a:pt x="0" y="21873"/>
                  </a:moveTo>
                  <a:lnTo>
                    <a:pt x="0" y="22090"/>
                  </a:lnTo>
                  <a:lnTo>
                    <a:pt x="114" y="22090"/>
                  </a:lnTo>
                  <a:lnTo>
                    <a:pt x="114" y="21873"/>
                  </a:lnTo>
                  <a:close/>
                  <a:moveTo>
                    <a:pt x="0" y="22305"/>
                  </a:moveTo>
                  <a:lnTo>
                    <a:pt x="0" y="22522"/>
                  </a:lnTo>
                  <a:lnTo>
                    <a:pt x="114" y="22522"/>
                  </a:lnTo>
                  <a:lnTo>
                    <a:pt x="114" y="22305"/>
                  </a:lnTo>
                  <a:close/>
                  <a:moveTo>
                    <a:pt x="0" y="22737"/>
                  </a:moveTo>
                  <a:lnTo>
                    <a:pt x="0" y="22954"/>
                  </a:lnTo>
                  <a:lnTo>
                    <a:pt x="114" y="22954"/>
                  </a:lnTo>
                  <a:lnTo>
                    <a:pt x="114" y="22737"/>
                  </a:lnTo>
                  <a:close/>
                  <a:moveTo>
                    <a:pt x="0" y="23169"/>
                  </a:moveTo>
                  <a:lnTo>
                    <a:pt x="0" y="23374"/>
                  </a:lnTo>
                  <a:lnTo>
                    <a:pt x="114" y="23374"/>
                  </a:lnTo>
                  <a:lnTo>
                    <a:pt x="114" y="23169"/>
                  </a:lnTo>
                  <a:close/>
                  <a:moveTo>
                    <a:pt x="0" y="23590"/>
                  </a:moveTo>
                  <a:lnTo>
                    <a:pt x="0" y="23806"/>
                  </a:lnTo>
                  <a:lnTo>
                    <a:pt x="114" y="23806"/>
                  </a:lnTo>
                  <a:lnTo>
                    <a:pt x="114" y="23590"/>
                  </a:lnTo>
                  <a:close/>
                  <a:moveTo>
                    <a:pt x="0" y="24022"/>
                  </a:moveTo>
                  <a:lnTo>
                    <a:pt x="0" y="24238"/>
                  </a:lnTo>
                  <a:lnTo>
                    <a:pt x="114" y="24238"/>
                  </a:lnTo>
                  <a:lnTo>
                    <a:pt x="114" y="24022"/>
                  </a:lnTo>
                  <a:close/>
                  <a:moveTo>
                    <a:pt x="0" y="24454"/>
                  </a:moveTo>
                  <a:lnTo>
                    <a:pt x="0" y="24670"/>
                  </a:lnTo>
                  <a:lnTo>
                    <a:pt x="114" y="24670"/>
                  </a:lnTo>
                  <a:lnTo>
                    <a:pt x="114" y="24454"/>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9"/>
            <p:cNvSpPr/>
            <p:nvPr/>
          </p:nvSpPr>
          <p:spPr>
            <a:xfrm>
              <a:off x="3127175" y="3540950"/>
              <a:ext cx="2875" cy="2575"/>
            </a:xfrm>
            <a:custGeom>
              <a:avLst/>
              <a:gdLst/>
              <a:ahLst/>
              <a:cxnLst/>
              <a:rect l="l" t="t" r="r" b="b"/>
              <a:pathLst>
                <a:path w="115" h="103" extrusionOk="0">
                  <a:moveTo>
                    <a:pt x="0" y="0"/>
                  </a:moveTo>
                  <a:lnTo>
                    <a:pt x="0" y="102"/>
                  </a:lnTo>
                  <a:lnTo>
                    <a:pt x="114" y="102"/>
                  </a:lnTo>
                  <a:lnTo>
                    <a:pt x="11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9"/>
            <p:cNvSpPr/>
            <p:nvPr/>
          </p:nvSpPr>
          <p:spPr>
            <a:xfrm>
              <a:off x="3051575" y="2816775"/>
              <a:ext cx="164025" cy="164000"/>
            </a:xfrm>
            <a:custGeom>
              <a:avLst/>
              <a:gdLst/>
              <a:ahLst/>
              <a:cxnLst/>
              <a:rect l="l" t="t" r="r" b="b"/>
              <a:pathLst>
                <a:path w="6561" h="6560" extrusionOk="0">
                  <a:moveTo>
                    <a:pt x="3286" y="1"/>
                  </a:moveTo>
                  <a:cubicBezTo>
                    <a:pt x="1467" y="1"/>
                    <a:pt x="0" y="1467"/>
                    <a:pt x="0" y="3275"/>
                  </a:cubicBezTo>
                  <a:cubicBezTo>
                    <a:pt x="0" y="5082"/>
                    <a:pt x="1467" y="6560"/>
                    <a:pt x="3286" y="6560"/>
                  </a:cubicBezTo>
                  <a:cubicBezTo>
                    <a:pt x="5094" y="6560"/>
                    <a:pt x="6561" y="5082"/>
                    <a:pt x="6561" y="3275"/>
                  </a:cubicBezTo>
                  <a:cubicBezTo>
                    <a:pt x="6561" y="1467"/>
                    <a:pt x="5094" y="1"/>
                    <a:pt x="32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9"/>
            <p:cNvSpPr/>
            <p:nvPr/>
          </p:nvSpPr>
          <p:spPr>
            <a:xfrm>
              <a:off x="3049025" y="2813925"/>
              <a:ext cx="169425" cy="169425"/>
            </a:xfrm>
            <a:custGeom>
              <a:avLst/>
              <a:gdLst/>
              <a:ahLst/>
              <a:cxnLst/>
              <a:rect l="l" t="t" r="r" b="b"/>
              <a:pathLst>
                <a:path w="6777" h="6777" extrusionOk="0">
                  <a:moveTo>
                    <a:pt x="3388" y="216"/>
                  </a:moveTo>
                  <a:cubicBezTo>
                    <a:pt x="5139" y="216"/>
                    <a:pt x="6560" y="1638"/>
                    <a:pt x="6560" y="3389"/>
                  </a:cubicBezTo>
                  <a:cubicBezTo>
                    <a:pt x="6560" y="5139"/>
                    <a:pt x="5139" y="6560"/>
                    <a:pt x="3388" y="6560"/>
                  </a:cubicBezTo>
                  <a:cubicBezTo>
                    <a:pt x="1638" y="6560"/>
                    <a:pt x="205" y="5139"/>
                    <a:pt x="205" y="3389"/>
                  </a:cubicBezTo>
                  <a:cubicBezTo>
                    <a:pt x="205" y="1638"/>
                    <a:pt x="1638" y="216"/>
                    <a:pt x="3388" y="216"/>
                  </a:cubicBezTo>
                  <a:close/>
                  <a:moveTo>
                    <a:pt x="3388" y="1"/>
                  </a:moveTo>
                  <a:cubicBezTo>
                    <a:pt x="1512" y="1"/>
                    <a:pt x="1" y="1524"/>
                    <a:pt x="1" y="3389"/>
                  </a:cubicBezTo>
                  <a:cubicBezTo>
                    <a:pt x="1" y="5253"/>
                    <a:pt x="1512" y="6777"/>
                    <a:pt x="3388" y="6777"/>
                  </a:cubicBezTo>
                  <a:cubicBezTo>
                    <a:pt x="5253" y="6777"/>
                    <a:pt x="6776" y="5253"/>
                    <a:pt x="6776" y="3389"/>
                  </a:cubicBezTo>
                  <a:cubicBezTo>
                    <a:pt x="6776" y="1524"/>
                    <a:pt x="5253" y="1"/>
                    <a:pt x="33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9"/>
            <p:cNvSpPr/>
            <p:nvPr/>
          </p:nvSpPr>
          <p:spPr>
            <a:xfrm>
              <a:off x="3133725" y="2820750"/>
              <a:ext cx="68800" cy="77900"/>
            </a:xfrm>
            <a:custGeom>
              <a:avLst/>
              <a:gdLst/>
              <a:ahLst/>
              <a:cxnLst/>
              <a:rect l="l" t="t" r="r" b="b"/>
              <a:pathLst>
                <a:path w="2752" h="3116" extrusionOk="0">
                  <a:moveTo>
                    <a:pt x="1012" y="1"/>
                  </a:moveTo>
                  <a:lnTo>
                    <a:pt x="0" y="3116"/>
                  </a:lnTo>
                  <a:lnTo>
                    <a:pt x="2752" y="1342"/>
                  </a:lnTo>
                  <a:cubicBezTo>
                    <a:pt x="2353" y="706"/>
                    <a:pt x="1739" y="239"/>
                    <a:pt x="10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9"/>
            <p:cNvSpPr/>
            <p:nvPr/>
          </p:nvSpPr>
          <p:spPr>
            <a:xfrm>
              <a:off x="3131150" y="2819050"/>
              <a:ext cx="73350" cy="82725"/>
            </a:xfrm>
            <a:custGeom>
              <a:avLst/>
              <a:gdLst/>
              <a:ahLst/>
              <a:cxnLst/>
              <a:rect l="l" t="t" r="r" b="b"/>
              <a:pathLst>
                <a:path w="2934" h="3309" extrusionOk="0">
                  <a:moveTo>
                    <a:pt x="1149" y="137"/>
                  </a:moveTo>
                  <a:cubicBezTo>
                    <a:pt x="1820" y="364"/>
                    <a:pt x="2400" y="807"/>
                    <a:pt x="2786" y="1398"/>
                  </a:cubicBezTo>
                  <a:lnTo>
                    <a:pt x="194" y="3058"/>
                  </a:lnTo>
                  <a:lnTo>
                    <a:pt x="1149" y="137"/>
                  </a:lnTo>
                  <a:close/>
                  <a:moveTo>
                    <a:pt x="1081" y="1"/>
                  </a:moveTo>
                  <a:lnTo>
                    <a:pt x="1" y="3308"/>
                  </a:lnTo>
                  <a:lnTo>
                    <a:pt x="2934" y="1433"/>
                  </a:lnTo>
                  <a:lnTo>
                    <a:pt x="2900" y="1387"/>
                  </a:lnTo>
                  <a:cubicBezTo>
                    <a:pt x="2491" y="739"/>
                    <a:pt x="1865" y="251"/>
                    <a:pt x="1137" y="11"/>
                  </a:cubicBezTo>
                  <a:lnTo>
                    <a:pt x="10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3133725" y="2854300"/>
              <a:ext cx="93525" cy="116550"/>
            </a:xfrm>
            <a:custGeom>
              <a:avLst/>
              <a:gdLst/>
              <a:ahLst/>
              <a:cxnLst/>
              <a:rect l="l" t="t" r="r" b="b"/>
              <a:pathLst>
                <a:path w="3741" h="4662" extrusionOk="0">
                  <a:moveTo>
                    <a:pt x="2752" y="0"/>
                  </a:moveTo>
                  <a:lnTo>
                    <a:pt x="0" y="1774"/>
                  </a:lnTo>
                  <a:lnTo>
                    <a:pt x="1547" y="4661"/>
                  </a:lnTo>
                  <a:cubicBezTo>
                    <a:pt x="3138" y="3808"/>
                    <a:pt x="3740" y="1819"/>
                    <a:pt x="2888" y="228"/>
                  </a:cubicBezTo>
                  <a:cubicBezTo>
                    <a:pt x="2843" y="148"/>
                    <a:pt x="2797" y="79"/>
                    <a:pt x="2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9"/>
            <p:cNvSpPr/>
            <p:nvPr/>
          </p:nvSpPr>
          <p:spPr>
            <a:xfrm>
              <a:off x="3131725" y="2852600"/>
              <a:ext cx="88125" cy="120225"/>
            </a:xfrm>
            <a:custGeom>
              <a:avLst/>
              <a:gdLst/>
              <a:ahLst/>
              <a:cxnLst/>
              <a:rect l="l" t="t" r="r" b="b"/>
              <a:pathLst>
                <a:path w="3525" h="4809" extrusionOk="0">
                  <a:moveTo>
                    <a:pt x="2820" y="147"/>
                  </a:moveTo>
                  <a:cubicBezTo>
                    <a:pt x="2854" y="205"/>
                    <a:pt x="2888" y="261"/>
                    <a:pt x="2911" y="318"/>
                  </a:cubicBezTo>
                  <a:cubicBezTo>
                    <a:pt x="3320" y="1080"/>
                    <a:pt x="3411" y="1955"/>
                    <a:pt x="3161" y="2774"/>
                  </a:cubicBezTo>
                  <a:cubicBezTo>
                    <a:pt x="2911" y="3581"/>
                    <a:pt x="2377" y="4252"/>
                    <a:pt x="1637" y="4661"/>
                  </a:cubicBezTo>
                  <a:lnTo>
                    <a:pt x="149" y="1864"/>
                  </a:lnTo>
                  <a:lnTo>
                    <a:pt x="2820" y="147"/>
                  </a:lnTo>
                  <a:close/>
                  <a:moveTo>
                    <a:pt x="2843" y="0"/>
                  </a:moveTo>
                  <a:lnTo>
                    <a:pt x="0" y="1819"/>
                  </a:lnTo>
                  <a:lnTo>
                    <a:pt x="1604" y="4808"/>
                  </a:lnTo>
                  <a:lnTo>
                    <a:pt x="1649" y="4786"/>
                  </a:lnTo>
                  <a:cubicBezTo>
                    <a:pt x="2433" y="4366"/>
                    <a:pt x="3002" y="3661"/>
                    <a:pt x="3264" y="2808"/>
                  </a:cubicBezTo>
                  <a:cubicBezTo>
                    <a:pt x="3525" y="1955"/>
                    <a:pt x="3434" y="1057"/>
                    <a:pt x="3013" y="273"/>
                  </a:cubicBezTo>
                  <a:cubicBezTo>
                    <a:pt x="2968" y="193"/>
                    <a:pt x="2923" y="114"/>
                    <a:pt x="2877" y="45"/>
                  </a:cubicBezTo>
                  <a:lnTo>
                    <a:pt x="284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9"/>
            <p:cNvSpPr/>
            <p:nvPr/>
          </p:nvSpPr>
          <p:spPr>
            <a:xfrm>
              <a:off x="3389525" y="2909575"/>
              <a:ext cx="166550" cy="166700"/>
            </a:xfrm>
            <a:custGeom>
              <a:avLst/>
              <a:gdLst/>
              <a:ahLst/>
              <a:cxnLst/>
              <a:rect l="l" t="t" r="r" b="b"/>
              <a:pathLst>
                <a:path w="6662" h="6668" extrusionOk="0">
                  <a:moveTo>
                    <a:pt x="3331" y="108"/>
                  </a:moveTo>
                  <a:cubicBezTo>
                    <a:pt x="4149" y="108"/>
                    <a:pt x="4979" y="427"/>
                    <a:pt x="5604" y="1052"/>
                  </a:cubicBezTo>
                  <a:cubicBezTo>
                    <a:pt x="6218" y="1665"/>
                    <a:pt x="6559" y="2473"/>
                    <a:pt x="6559" y="3337"/>
                  </a:cubicBezTo>
                  <a:cubicBezTo>
                    <a:pt x="6559" y="4201"/>
                    <a:pt x="6218" y="5008"/>
                    <a:pt x="5604" y="5611"/>
                  </a:cubicBezTo>
                  <a:cubicBezTo>
                    <a:pt x="4979" y="6241"/>
                    <a:pt x="4155" y="6557"/>
                    <a:pt x="3329" y="6557"/>
                  </a:cubicBezTo>
                  <a:cubicBezTo>
                    <a:pt x="2504" y="6557"/>
                    <a:pt x="1677" y="6241"/>
                    <a:pt x="1046" y="5611"/>
                  </a:cubicBezTo>
                  <a:cubicBezTo>
                    <a:pt x="443" y="5008"/>
                    <a:pt x="102" y="4201"/>
                    <a:pt x="102" y="3337"/>
                  </a:cubicBezTo>
                  <a:cubicBezTo>
                    <a:pt x="102" y="2473"/>
                    <a:pt x="443" y="1665"/>
                    <a:pt x="1046" y="1052"/>
                  </a:cubicBezTo>
                  <a:cubicBezTo>
                    <a:pt x="1671" y="427"/>
                    <a:pt x="2501" y="108"/>
                    <a:pt x="3331" y="108"/>
                  </a:cubicBezTo>
                  <a:close/>
                  <a:moveTo>
                    <a:pt x="3331" y="0"/>
                  </a:moveTo>
                  <a:cubicBezTo>
                    <a:pt x="2478" y="0"/>
                    <a:pt x="1626" y="324"/>
                    <a:pt x="978" y="972"/>
                  </a:cubicBezTo>
                  <a:cubicBezTo>
                    <a:pt x="341" y="1609"/>
                    <a:pt x="0" y="2438"/>
                    <a:pt x="0" y="3337"/>
                  </a:cubicBezTo>
                  <a:cubicBezTo>
                    <a:pt x="0" y="4224"/>
                    <a:pt x="341" y="5065"/>
                    <a:pt x="978" y="5690"/>
                  </a:cubicBezTo>
                  <a:cubicBezTo>
                    <a:pt x="1625" y="6338"/>
                    <a:pt x="2478" y="6668"/>
                    <a:pt x="3331" y="6668"/>
                  </a:cubicBezTo>
                  <a:cubicBezTo>
                    <a:pt x="4184" y="6668"/>
                    <a:pt x="5036" y="6338"/>
                    <a:pt x="5684" y="5690"/>
                  </a:cubicBezTo>
                  <a:cubicBezTo>
                    <a:pt x="6309" y="5065"/>
                    <a:pt x="6662" y="4224"/>
                    <a:pt x="6662" y="3337"/>
                  </a:cubicBezTo>
                  <a:cubicBezTo>
                    <a:pt x="6662" y="2438"/>
                    <a:pt x="6309" y="1609"/>
                    <a:pt x="5684" y="972"/>
                  </a:cubicBezTo>
                  <a:cubicBezTo>
                    <a:pt x="5036" y="324"/>
                    <a:pt x="4184" y="0"/>
                    <a:pt x="33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3401725" y="2921925"/>
              <a:ext cx="142125" cy="142150"/>
            </a:xfrm>
            <a:custGeom>
              <a:avLst/>
              <a:gdLst/>
              <a:ahLst/>
              <a:cxnLst/>
              <a:rect l="l" t="t" r="r" b="b"/>
              <a:pathLst>
                <a:path w="5685" h="5686" extrusionOk="0">
                  <a:moveTo>
                    <a:pt x="2843" y="1"/>
                  </a:moveTo>
                  <a:cubicBezTo>
                    <a:pt x="1274" y="1"/>
                    <a:pt x="0" y="1274"/>
                    <a:pt x="0" y="2843"/>
                  </a:cubicBezTo>
                  <a:cubicBezTo>
                    <a:pt x="0" y="4412"/>
                    <a:pt x="1274" y="5685"/>
                    <a:pt x="2843" y="5685"/>
                  </a:cubicBezTo>
                  <a:cubicBezTo>
                    <a:pt x="4411" y="5685"/>
                    <a:pt x="5685" y="4412"/>
                    <a:pt x="5685" y="2843"/>
                  </a:cubicBezTo>
                  <a:cubicBezTo>
                    <a:pt x="5685" y="1274"/>
                    <a:pt x="4411" y="1"/>
                    <a:pt x="28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9"/>
            <p:cNvSpPr/>
            <p:nvPr/>
          </p:nvSpPr>
          <p:spPr>
            <a:xfrm>
              <a:off x="3444650" y="2953200"/>
              <a:ext cx="69075" cy="79600"/>
            </a:xfrm>
            <a:custGeom>
              <a:avLst/>
              <a:gdLst/>
              <a:ahLst/>
              <a:cxnLst/>
              <a:rect l="l" t="t" r="r" b="b"/>
              <a:pathLst>
                <a:path w="2763" h="3184" extrusionOk="0">
                  <a:moveTo>
                    <a:pt x="1" y="0"/>
                  </a:moveTo>
                  <a:lnTo>
                    <a:pt x="1" y="3184"/>
                  </a:lnTo>
                  <a:lnTo>
                    <a:pt x="2763" y="159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9"/>
            <p:cNvSpPr/>
            <p:nvPr/>
          </p:nvSpPr>
          <p:spPr>
            <a:xfrm>
              <a:off x="3496075" y="3174750"/>
              <a:ext cx="188475" cy="171075"/>
            </a:xfrm>
            <a:custGeom>
              <a:avLst/>
              <a:gdLst/>
              <a:ahLst/>
              <a:cxnLst/>
              <a:rect l="l" t="t" r="r" b="b"/>
              <a:pathLst>
                <a:path w="7539" h="6843" extrusionOk="0">
                  <a:moveTo>
                    <a:pt x="3759" y="1"/>
                  </a:moveTo>
                  <a:cubicBezTo>
                    <a:pt x="2217" y="1"/>
                    <a:pt x="812" y="1059"/>
                    <a:pt x="433" y="2632"/>
                  </a:cubicBezTo>
                  <a:cubicBezTo>
                    <a:pt x="1" y="4462"/>
                    <a:pt x="1127" y="6315"/>
                    <a:pt x="2968" y="6747"/>
                  </a:cubicBezTo>
                  <a:cubicBezTo>
                    <a:pt x="3238" y="6812"/>
                    <a:pt x="3508" y="6843"/>
                    <a:pt x="3773" y="6843"/>
                  </a:cubicBezTo>
                  <a:cubicBezTo>
                    <a:pt x="5319" y="6843"/>
                    <a:pt x="6717" y="5786"/>
                    <a:pt x="7095" y="4223"/>
                  </a:cubicBezTo>
                  <a:cubicBezTo>
                    <a:pt x="7538" y="2381"/>
                    <a:pt x="6402" y="540"/>
                    <a:pt x="4560" y="97"/>
                  </a:cubicBezTo>
                  <a:cubicBezTo>
                    <a:pt x="4292" y="32"/>
                    <a:pt x="4024" y="1"/>
                    <a:pt x="37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3523100" y="3199325"/>
              <a:ext cx="134450" cy="122250"/>
            </a:xfrm>
            <a:custGeom>
              <a:avLst/>
              <a:gdLst/>
              <a:ahLst/>
              <a:cxnLst/>
              <a:rect l="l" t="t" r="r" b="b"/>
              <a:pathLst>
                <a:path w="5378" h="4890" extrusionOk="0">
                  <a:moveTo>
                    <a:pt x="2681" y="0"/>
                  </a:moveTo>
                  <a:cubicBezTo>
                    <a:pt x="1580" y="0"/>
                    <a:pt x="579" y="760"/>
                    <a:pt x="307" y="1876"/>
                  </a:cubicBezTo>
                  <a:cubicBezTo>
                    <a:pt x="0" y="3184"/>
                    <a:pt x="807" y="4502"/>
                    <a:pt x="2115" y="4821"/>
                  </a:cubicBezTo>
                  <a:cubicBezTo>
                    <a:pt x="2307" y="4867"/>
                    <a:pt x="2500" y="4890"/>
                    <a:pt x="2689" y="4890"/>
                  </a:cubicBezTo>
                  <a:cubicBezTo>
                    <a:pt x="3797" y="4890"/>
                    <a:pt x="4797" y="4130"/>
                    <a:pt x="5059" y="3013"/>
                  </a:cubicBezTo>
                  <a:cubicBezTo>
                    <a:pt x="5377" y="1694"/>
                    <a:pt x="4570" y="375"/>
                    <a:pt x="3252" y="69"/>
                  </a:cubicBezTo>
                  <a:cubicBezTo>
                    <a:pt x="3061" y="22"/>
                    <a:pt x="2869" y="0"/>
                    <a:pt x="26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9"/>
            <p:cNvSpPr/>
            <p:nvPr/>
          </p:nvSpPr>
          <p:spPr>
            <a:xfrm>
              <a:off x="3549800" y="3223650"/>
              <a:ext cx="80750" cy="73375"/>
            </a:xfrm>
            <a:custGeom>
              <a:avLst/>
              <a:gdLst/>
              <a:ahLst/>
              <a:cxnLst/>
              <a:rect l="l" t="t" r="r" b="b"/>
              <a:pathLst>
                <a:path w="3230" h="2935" extrusionOk="0">
                  <a:moveTo>
                    <a:pt x="1617" y="0"/>
                  </a:moveTo>
                  <a:cubicBezTo>
                    <a:pt x="948" y="0"/>
                    <a:pt x="348" y="448"/>
                    <a:pt x="183" y="1130"/>
                  </a:cubicBezTo>
                  <a:cubicBezTo>
                    <a:pt x="1" y="1915"/>
                    <a:pt x="489" y="2711"/>
                    <a:pt x="1274" y="2893"/>
                  </a:cubicBezTo>
                  <a:cubicBezTo>
                    <a:pt x="1390" y="2921"/>
                    <a:pt x="1506" y="2935"/>
                    <a:pt x="1620" y="2935"/>
                  </a:cubicBezTo>
                  <a:cubicBezTo>
                    <a:pt x="2279" y="2935"/>
                    <a:pt x="2881" y="2480"/>
                    <a:pt x="3036" y="1801"/>
                  </a:cubicBezTo>
                  <a:cubicBezTo>
                    <a:pt x="3229" y="1017"/>
                    <a:pt x="2740" y="233"/>
                    <a:pt x="1956" y="39"/>
                  </a:cubicBezTo>
                  <a:cubicBezTo>
                    <a:pt x="1842" y="13"/>
                    <a:pt x="1728" y="0"/>
                    <a:pt x="16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9"/>
            <p:cNvSpPr/>
            <p:nvPr/>
          </p:nvSpPr>
          <p:spPr>
            <a:xfrm>
              <a:off x="3568575" y="3240650"/>
              <a:ext cx="43500" cy="39575"/>
            </a:xfrm>
            <a:custGeom>
              <a:avLst/>
              <a:gdLst/>
              <a:ahLst/>
              <a:cxnLst/>
              <a:rect l="l" t="t" r="r" b="b"/>
              <a:pathLst>
                <a:path w="1740" h="1583" extrusionOk="0">
                  <a:moveTo>
                    <a:pt x="878" y="0"/>
                  </a:moveTo>
                  <a:cubicBezTo>
                    <a:pt x="518" y="0"/>
                    <a:pt x="191" y="245"/>
                    <a:pt x="102" y="609"/>
                  </a:cubicBezTo>
                  <a:cubicBezTo>
                    <a:pt x="0" y="1031"/>
                    <a:pt x="261" y="1463"/>
                    <a:pt x="682" y="1564"/>
                  </a:cubicBezTo>
                  <a:cubicBezTo>
                    <a:pt x="740" y="1577"/>
                    <a:pt x="798" y="1582"/>
                    <a:pt x="855" y="1582"/>
                  </a:cubicBezTo>
                  <a:cubicBezTo>
                    <a:pt x="1221" y="1582"/>
                    <a:pt x="1548" y="1338"/>
                    <a:pt x="1637" y="973"/>
                  </a:cubicBezTo>
                  <a:cubicBezTo>
                    <a:pt x="1739" y="553"/>
                    <a:pt x="1478" y="121"/>
                    <a:pt x="1046" y="18"/>
                  </a:cubicBezTo>
                  <a:cubicBezTo>
                    <a:pt x="990" y="6"/>
                    <a:pt x="933" y="0"/>
                    <a:pt x="8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3587600" y="3198450"/>
              <a:ext cx="111725" cy="64225"/>
            </a:xfrm>
            <a:custGeom>
              <a:avLst/>
              <a:gdLst/>
              <a:ahLst/>
              <a:cxnLst/>
              <a:rect l="l" t="t" r="r" b="b"/>
              <a:pathLst>
                <a:path w="4469" h="2569" extrusionOk="0">
                  <a:moveTo>
                    <a:pt x="4219" y="1"/>
                  </a:moveTo>
                  <a:lnTo>
                    <a:pt x="3411" y="365"/>
                  </a:lnTo>
                  <a:lnTo>
                    <a:pt x="3286" y="820"/>
                  </a:lnTo>
                  <a:lnTo>
                    <a:pt x="69" y="2388"/>
                  </a:lnTo>
                  <a:cubicBezTo>
                    <a:pt x="23" y="2411"/>
                    <a:pt x="0" y="2468"/>
                    <a:pt x="23" y="2514"/>
                  </a:cubicBezTo>
                  <a:cubicBezTo>
                    <a:pt x="40" y="2547"/>
                    <a:pt x="69" y="2568"/>
                    <a:pt x="101" y="2568"/>
                  </a:cubicBezTo>
                  <a:cubicBezTo>
                    <a:pt x="112" y="2568"/>
                    <a:pt x="125" y="2565"/>
                    <a:pt x="137" y="2559"/>
                  </a:cubicBezTo>
                  <a:lnTo>
                    <a:pt x="149" y="2559"/>
                  </a:lnTo>
                  <a:lnTo>
                    <a:pt x="3377" y="979"/>
                  </a:lnTo>
                  <a:lnTo>
                    <a:pt x="3729" y="1183"/>
                  </a:lnTo>
                  <a:lnTo>
                    <a:pt x="4469" y="831"/>
                  </a:lnTo>
                  <a:lnTo>
                    <a:pt x="4025" y="660"/>
                  </a:lnTo>
                  <a:lnTo>
                    <a:pt x="4219" y="569"/>
                  </a:lnTo>
                  <a:cubicBezTo>
                    <a:pt x="4264" y="547"/>
                    <a:pt x="4287" y="501"/>
                    <a:pt x="4264" y="456"/>
                  </a:cubicBezTo>
                  <a:cubicBezTo>
                    <a:pt x="4247" y="422"/>
                    <a:pt x="4212" y="401"/>
                    <a:pt x="4177" y="401"/>
                  </a:cubicBezTo>
                  <a:cubicBezTo>
                    <a:pt x="4164" y="401"/>
                    <a:pt x="4151" y="404"/>
                    <a:pt x="4138" y="410"/>
                  </a:cubicBezTo>
                  <a:lnTo>
                    <a:pt x="4002" y="478"/>
                  </a:lnTo>
                  <a:lnTo>
                    <a:pt x="4002" y="478"/>
                  </a:lnTo>
                  <a:lnTo>
                    <a:pt x="421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9"/>
            <p:cNvSpPr/>
            <p:nvPr/>
          </p:nvSpPr>
          <p:spPr>
            <a:xfrm>
              <a:off x="2692625" y="2903750"/>
              <a:ext cx="170825" cy="171125"/>
            </a:xfrm>
            <a:custGeom>
              <a:avLst/>
              <a:gdLst/>
              <a:ahLst/>
              <a:cxnLst/>
              <a:rect l="l" t="t" r="r" b="b"/>
              <a:pathLst>
                <a:path w="6833" h="6845" extrusionOk="0">
                  <a:moveTo>
                    <a:pt x="3411" y="0"/>
                  </a:moveTo>
                  <a:cubicBezTo>
                    <a:pt x="1524" y="0"/>
                    <a:pt x="1" y="1535"/>
                    <a:pt x="1" y="3422"/>
                  </a:cubicBezTo>
                  <a:cubicBezTo>
                    <a:pt x="1" y="5309"/>
                    <a:pt x="1524" y="6844"/>
                    <a:pt x="3411" y="6844"/>
                  </a:cubicBezTo>
                  <a:cubicBezTo>
                    <a:pt x="5309" y="6844"/>
                    <a:pt x="6833" y="5309"/>
                    <a:pt x="6833" y="3422"/>
                  </a:cubicBezTo>
                  <a:cubicBezTo>
                    <a:pt x="6833" y="1535"/>
                    <a:pt x="5309" y="0"/>
                    <a:pt x="3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9"/>
            <p:cNvSpPr/>
            <p:nvPr/>
          </p:nvSpPr>
          <p:spPr>
            <a:xfrm>
              <a:off x="2689775" y="2901175"/>
              <a:ext cx="176525" cy="176250"/>
            </a:xfrm>
            <a:custGeom>
              <a:avLst/>
              <a:gdLst/>
              <a:ahLst/>
              <a:cxnLst/>
              <a:rect l="l" t="t" r="r" b="b"/>
              <a:pathLst>
                <a:path w="7061" h="7050" extrusionOk="0">
                  <a:moveTo>
                    <a:pt x="3525" y="217"/>
                  </a:moveTo>
                  <a:cubicBezTo>
                    <a:pt x="5355" y="217"/>
                    <a:pt x="6845" y="1695"/>
                    <a:pt x="6845" y="3525"/>
                  </a:cubicBezTo>
                  <a:cubicBezTo>
                    <a:pt x="6845" y="5356"/>
                    <a:pt x="5355" y="6844"/>
                    <a:pt x="3525" y="6844"/>
                  </a:cubicBezTo>
                  <a:cubicBezTo>
                    <a:pt x="1706" y="6844"/>
                    <a:pt x="216" y="5356"/>
                    <a:pt x="216" y="3525"/>
                  </a:cubicBezTo>
                  <a:cubicBezTo>
                    <a:pt x="216" y="1695"/>
                    <a:pt x="1706" y="217"/>
                    <a:pt x="3525" y="217"/>
                  </a:cubicBezTo>
                  <a:close/>
                  <a:moveTo>
                    <a:pt x="3525" y="1"/>
                  </a:moveTo>
                  <a:cubicBezTo>
                    <a:pt x="1581" y="1"/>
                    <a:pt x="1" y="1581"/>
                    <a:pt x="1" y="3525"/>
                  </a:cubicBezTo>
                  <a:cubicBezTo>
                    <a:pt x="1" y="5469"/>
                    <a:pt x="1581" y="7049"/>
                    <a:pt x="3525" y="7049"/>
                  </a:cubicBezTo>
                  <a:cubicBezTo>
                    <a:pt x="5481" y="7049"/>
                    <a:pt x="7060" y="5469"/>
                    <a:pt x="7060" y="3525"/>
                  </a:cubicBezTo>
                  <a:cubicBezTo>
                    <a:pt x="7060" y="1581"/>
                    <a:pt x="5481" y="1"/>
                    <a:pt x="35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9"/>
            <p:cNvSpPr/>
            <p:nvPr/>
          </p:nvSpPr>
          <p:spPr>
            <a:xfrm>
              <a:off x="2715925" y="2903750"/>
              <a:ext cx="124225" cy="171125"/>
            </a:xfrm>
            <a:custGeom>
              <a:avLst/>
              <a:gdLst/>
              <a:ahLst/>
              <a:cxnLst/>
              <a:rect l="l" t="t" r="r" b="b"/>
              <a:pathLst>
                <a:path w="4969" h="6845" extrusionOk="0">
                  <a:moveTo>
                    <a:pt x="2479" y="0"/>
                  </a:moveTo>
                  <a:cubicBezTo>
                    <a:pt x="1115" y="0"/>
                    <a:pt x="1" y="1535"/>
                    <a:pt x="1" y="3422"/>
                  </a:cubicBezTo>
                  <a:cubicBezTo>
                    <a:pt x="1" y="5309"/>
                    <a:pt x="1115" y="6844"/>
                    <a:pt x="2479" y="6844"/>
                  </a:cubicBezTo>
                  <a:cubicBezTo>
                    <a:pt x="3854" y="6844"/>
                    <a:pt x="4968" y="5309"/>
                    <a:pt x="4968" y="3422"/>
                  </a:cubicBezTo>
                  <a:cubicBezTo>
                    <a:pt x="4968" y="1535"/>
                    <a:pt x="3854" y="0"/>
                    <a:pt x="2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9"/>
            <p:cNvSpPr/>
            <p:nvPr/>
          </p:nvSpPr>
          <p:spPr>
            <a:xfrm>
              <a:off x="2714800" y="2902600"/>
              <a:ext cx="126475" cy="173675"/>
            </a:xfrm>
            <a:custGeom>
              <a:avLst/>
              <a:gdLst/>
              <a:ahLst/>
              <a:cxnLst/>
              <a:rect l="l" t="t" r="r" b="b"/>
              <a:pathLst>
                <a:path w="5059" h="6947" extrusionOk="0">
                  <a:moveTo>
                    <a:pt x="2524" y="103"/>
                  </a:moveTo>
                  <a:cubicBezTo>
                    <a:pt x="3866" y="103"/>
                    <a:pt x="4957" y="1615"/>
                    <a:pt x="4957" y="3468"/>
                  </a:cubicBezTo>
                  <a:cubicBezTo>
                    <a:pt x="4957" y="5332"/>
                    <a:pt x="3866" y="6833"/>
                    <a:pt x="2524" y="6833"/>
                  </a:cubicBezTo>
                  <a:cubicBezTo>
                    <a:pt x="1194" y="6833"/>
                    <a:pt x="102" y="5332"/>
                    <a:pt x="102" y="3468"/>
                  </a:cubicBezTo>
                  <a:cubicBezTo>
                    <a:pt x="102" y="1615"/>
                    <a:pt x="1194" y="103"/>
                    <a:pt x="2524" y="103"/>
                  </a:cubicBezTo>
                  <a:close/>
                  <a:moveTo>
                    <a:pt x="2524" y="1"/>
                  </a:moveTo>
                  <a:cubicBezTo>
                    <a:pt x="1137" y="1"/>
                    <a:pt x="0" y="1558"/>
                    <a:pt x="0" y="3468"/>
                  </a:cubicBezTo>
                  <a:cubicBezTo>
                    <a:pt x="0" y="5390"/>
                    <a:pt x="1137" y="6947"/>
                    <a:pt x="2524" y="6947"/>
                  </a:cubicBezTo>
                  <a:cubicBezTo>
                    <a:pt x="3922" y="6947"/>
                    <a:pt x="5059" y="5390"/>
                    <a:pt x="5059" y="3468"/>
                  </a:cubicBezTo>
                  <a:cubicBezTo>
                    <a:pt x="5059" y="1558"/>
                    <a:pt x="3922" y="1"/>
                    <a:pt x="25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9"/>
            <p:cNvSpPr/>
            <p:nvPr/>
          </p:nvSpPr>
          <p:spPr>
            <a:xfrm>
              <a:off x="2751750" y="2903750"/>
              <a:ext cx="52575" cy="171125"/>
            </a:xfrm>
            <a:custGeom>
              <a:avLst/>
              <a:gdLst/>
              <a:ahLst/>
              <a:cxnLst/>
              <a:rect l="l" t="t" r="r" b="b"/>
              <a:pathLst>
                <a:path w="2103" h="6845" extrusionOk="0">
                  <a:moveTo>
                    <a:pt x="1046" y="0"/>
                  </a:moveTo>
                  <a:cubicBezTo>
                    <a:pt x="466" y="0"/>
                    <a:pt x="0" y="1535"/>
                    <a:pt x="0" y="3422"/>
                  </a:cubicBezTo>
                  <a:cubicBezTo>
                    <a:pt x="0" y="5309"/>
                    <a:pt x="466" y="6844"/>
                    <a:pt x="1046" y="6844"/>
                  </a:cubicBezTo>
                  <a:cubicBezTo>
                    <a:pt x="1637" y="6844"/>
                    <a:pt x="2103" y="5309"/>
                    <a:pt x="2103" y="3422"/>
                  </a:cubicBezTo>
                  <a:cubicBezTo>
                    <a:pt x="2103" y="1535"/>
                    <a:pt x="1637" y="0"/>
                    <a:pt x="10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9"/>
            <p:cNvSpPr/>
            <p:nvPr/>
          </p:nvSpPr>
          <p:spPr>
            <a:xfrm>
              <a:off x="2750300" y="2902600"/>
              <a:ext cx="55475" cy="173675"/>
            </a:xfrm>
            <a:custGeom>
              <a:avLst/>
              <a:gdLst/>
              <a:ahLst/>
              <a:cxnLst/>
              <a:rect l="l" t="t" r="r" b="b"/>
              <a:pathLst>
                <a:path w="2219" h="6947" extrusionOk="0">
                  <a:moveTo>
                    <a:pt x="1104" y="103"/>
                  </a:moveTo>
                  <a:cubicBezTo>
                    <a:pt x="1650" y="103"/>
                    <a:pt x="2115" y="1649"/>
                    <a:pt x="2115" y="3468"/>
                  </a:cubicBezTo>
                  <a:cubicBezTo>
                    <a:pt x="2115" y="5299"/>
                    <a:pt x="1650" y="6833"/>
                    <a:pt x="1104" y="6833"/>
                  </a:cubicBezTo>
                  <a:cubicBezTo>
                    <a:pt x="569" y="6833"/>
                    <a:pt x="104" y="5299"/>
                    <a:pt x="104" y="3468"/>
                  </a:cubicBezTo>
                  <a:cubicBezTo>
                    <a:pt x="104" y="1649"/>
                    <a:pt x="569" y="103"/>
                    <a:pt x="1104" y="103"/>
                  </a:cubicBezTo>
                  <a:close/>
                  <a:moveTo>
                    <a:pt x="1104" y="1"/>
                  </a:moveTo>
                  <a:cubicBezTo>
                    <a:pt x="490" y="1"/>
                    <a:pt x="1" y="1524"/>
                    <a:pt x="1" y="3468"/>
                  </a:cubicBezTo>
                  <a:cubicBezTo>
                    <a:pt x="1" y="5423"/>
                    <a:pt x="490" y="6947"/>
                    <a:pt x="1104" y="6947"/>
                  </a:cubicBezTo>
                  <a:cubicBezTo>
                    <a:pt x="1729" y="6947"/>
                    <a:pt x="2218" y="5423"/>
                    <a:pt x="2218" y="3468"/>
                  </a:cubicBezTo>
                  <a:cubicBezTo>
                    <a:pt x="2218" y="1524"/>
                    <a:pt x="1729" y="1"/>
                    <a:pt x="11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9"/>
            <p:cNvSpPr/>
            <p:nvPr/>
          </p:nvSpPr>
          <p:spPr>
            <a:xfrm>
              <a:off x="2732700" y="2915675"/>
              <a:ext cx="92100" cy="2875"/>
            </a:xfrm>
            <a:custGeom>
              <a:avLst/>
              <a:gdLst/>
              <a:ahLst/>
              <a:cxnLst/>
              <a:rect l="l" t="t" r="r" b="b"/>
              <a:pathLst>
                <a:path w="3684" h="115" extrusionOk="0">
                  <a:moveTo>
                    <a:pt x="0" y="1"/>
                  </a:moveTo>
                  <a:lnTo>
                    <a:pt x="0" y="114"/>
                  </a:lnTo>
                  <a:lnTo>
                    <a:pt x="3683" y="114"/>
                  </a:lnTo>
                  <a:lnTo>
                    <a:pt x="368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9"/>
            <p:cNvSpPr/>
            <p:nvPr/>
          </p:nvSpPr>
          <p:spPr>
            <a:xfrm>
              <a:off x="2701725" y="2949225"/>
              <a:ext cx="152350" cy="2850"/>
            </a:xfrm>
            <a:custGeom>
              <a:avLst/>
              <a:gdLst/>
              <a:ahLst/>
              <a:cxnLst/>
              <a:rect l="l" t="t" r="r" b="b"/>
              <a:pathLst>
                <a:path w="6094" h="114" extrusionOk="0">
                  <a:moveTo>
                    <a:pt x="0" y="0"/>
                  </a:moveTo>
                  <a:lnTo>
                    <a:pt x="0" y="114"/>
                  </a:lnTo>
                  <a:lnTo>
                    <a:pt x="6094" y="114"/>
                  </a:lnTo>
                  <a:lnTo>
                    <a:pt x="60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9"/>
            <p:cNvSpPr/>
            <p:nvPr/>
          </p:nvSpPr>
          <p:spPr>
            <a:xfrm>
              <a:off x="2692900" y="2982750"/>
              <a:ext cx="170550" cy="2575"/>
            </a:xfrm>
            <a:custGeom>
              <a:avLst/>
              <a:gdLst/>
              <a:ahLst/>
              <a:cxnLst/>
              <a:rect l="l" t="t" r="r" b="b"/>
              <a:pathLst>
                <a:path w="6822" h="103" extrusionOk="0">
                  <a:moveTo>
                    <a:pt x="1" y="1"/>
                  </a:moveTo>
                  <a:lnTo>
                    <a:pt x="1" y="103"/>
                  </a:lnTo>
                  <a:lnTo>
                    <a:pt x="6822" y="103"/>
                  </a:lnTo>
                  <a:lnTo>
                    <a:pt x="68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9"/>
            <p:cNvSpPr/>
            <p:nvPr/>
          </p:nvSpPr>
          <p:spPr>
            <a:xfrm>
              <a:off x="2696600" y="3016300"/>
              <a:ext cx="161725" cy="2575"/>
            </a:xfrm>
            <a:custGeom>
              <a:avLst/>
              <a:gdLst/>
              <a:ahLst/>
              <a:cxnLst/>
              <a:rect l="l" t="t" r="r" b="b"/>
              <a:pathLst>
                <a:path w="6469" h="103" extrusionOk="0">
                  <a:moveTo>
                    <a:pt x="1" y="0"/>
                  </a:moveTo>
                  <a:lnTo>
                    <a:pt x="1" y="102"/>
                  </a:lnTo>
                  <a:lnTo>
                    <a:pt x="6469" y="102"/>
                  </a:lnTo>
                  <a:lnTo>
                    <a:pt x="646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9"/>
            <p:cNvSpPr/>
            <p:nvPr/>
          </p:nvSpPr>
          <p:spPr>
            <a:xfrm>
              <a:off x="2719625" y="3049825"/>
              <a:ext cx="118250" cy="2575"/>
            </a:xfrm>
            <a:custGeom>
              <a:avLst/>
              <a:gdLst/>
              <a:ahLst/>
              <a:cxnLst/>
              <a:rect l="l" t="t" r="r" b="b"/>
              <a:pathLst>
                <a:path w="4730" h="103" extrusionOk="0">
                  <a:moveTo>
                    <a:pt x="0" y="1"/>
                  </a:moveTo>
                  <a:lnTo>
                    <a:pt x="0" y="103"/>
                  </a:lnTo>
                  <a:lnTo>
                    <a:pt x="4729" y="103"/>
                  </a:lnTo>
                  <a:lnTo>
                    <a:pt x="472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9"/>
            <p:cNvSpPr/>
            <p:nvPr/>
          </p:nvSpPr>
          <p:spPr>
            <a:xfrm>
              <a:off x="2580650" y="3174875"/>
              <a:ext cx="171125" cy="171125"/>
            </a:xfrm>
            <a:custGeom>
              <a:avLst/>
              <a:gdLst/>
              <a:ahLst/>
              <a:cxnLst/>
              <a:rect l="l" t="t" r="r" b="b"/>
              <a:pathLst>
                <a:path w="6845" h="6845" extrusionOk="0">
                  <a:moveTo>
                    <a:pt x="3422" y="1"/>
                  </a:moveTo>
                  <a:cubicBezTo>
                    <a:pt x="1524" y="1"/>
                    <a:pt x="0" y="1535"/>
                    <a:pt x="0" y="3422"/>
                  </a:cubicBezTo>
                  <a:cubicBezTo>
                    <a:pt x="0" y="5309"/>
                    <a:pt x="1524" y="6845"/>
                    <a:pt x="3422" y="6845"/>
                  </a:cubicBezTo>
                  <a:cubicBezTo>
                    <a:pt x="5309" y="6845"/>
                    <a:pt x="6844" y="5309"/>
                    <a:pt x="6844" y="3422"/>
                  </a:cubicBezTo>
                  <a:cubicBezTo>
                    <a:pt x="6844" y="1535"/>
                    <a:pt x="5309" y="1"/>
                    <a:pt x="34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9"/>
            <p:cNvSpPr/>
            <p:nvPr/>
          </p:nvSpPr>
          <p:spPr>
            <a:xfrm>
              <a:off x="2577800" y="3172050"/>
              <a:ext cx="176525" cy="176500"/>
            </a:xfrm>
            <a:custGeom>
              <a:avLst/>
              <a:gdLst/>
              <a:ahLst/>
              <a:cxnLst/>
              <a:rect l="l" t="t" r="r" b="b"/>
              <a:pathLst>
                <a:path w="7061" h="7060" extrusionOk="0">
                  <a:moveTo>
                    <a:pt x="3536" y="216"/>
                  </a:moveTo>
                  <a:cubicBezTo>
                    <a:pt x="5355" y="216"/>
                    <a:pt x="6845" y="1705"/>
                    <a:pt x="6845" y="3535"/>
                  </a:cubicBezTo>
                  <a:cubicBezTo>
                    <a:pt x="6845" y="5366"/>
                    <a:pt x="5355" y="6844"/>
                    <a:pt x="3536" y="6844"/>
                  </a:cubicBezTo>
                  <a:cubicBezTo>
                    <a:pt x="1706" y="6844"/>
                    <a:pt x="216" y="5366"/>
                    <a:pt x="216" y="3535"/>
                  </a:cubicBezTo>
                  <a:cubicBezTo>
                    <a:pt x="216" y="1705"/>
                    <a:pt x="1706" y="216"/>
                    <a:pt x="3536" y="216"/>
                  </a:cubicBezTo>
                  <a:close/>
                  <a:moveTo>
                    <a:pt x="3536" y="0"/>
                  </a:moveTo>
                  <a:cubicBezTo>
                    <a:pt x="1592" y="0"/>
                    <a:pt x="1" y="1592"/>
                    <a:pt x="1" y="3535"/>
                  </a:cubicBezTo>
                  <a:cubicBezTo>
                    <a:pt x="1" y="5480"/>
                    <a:pt x="1592" y="7060"/>
                    <a:pt x="3536" y="7060"/>
                  </a:cubicBezTo>
                  <a:cubicBezTo>
                    <a:pt x="5480" y="7060"/>
                    <a:pt x="7060" y="5480"/>
                    <a:pt x="7060" y="3535"/>
                  </a:cubicBezTo>
                  <a:cubicBezTo>
                    <a:pt x="7060" y="1592"/>
                    <a:pt x="5480" y="0"/>
                    <a:pt x="353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9"/>
            <p:cNvSpPr/>
            <p:nvPr/>
          </p:nvSpPr>
          <p:spPr>
            <a:xfrm>
              <a:off x="2606800" y="3220050"/>
              <a:ext cx="113400" cy="90700"/>
            </a:xfrm>
            <a:custGeom>
              <a:avLst/>
              <a:gdLst/>
              <a:ahLst/>
              <a:cxnLst/>
              <a:rect l="l" t="t" r="r" b="b"/>
              <a:pathLst>
                <a:path w="4536" h="3628" extrusionOk="0">
                  <a:moveTo>
                    <a:pt x="0" y="1"/>
                  </a:moveTo>
                  <a:lnTo>
                    <a:pt x="0" y="3628"/>
                  </a:lnTo>
                  <a:lnTo>
                    <a:pt x="4536" y="3628"/>
                  </a:lnTo>
                  <a:lnTo>
                    <a:pt x="45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9"/>
            <p:cNvSpPr/>
            <p:nvPr/>
          </p:nvSpPr>
          <p:spPr>
            <a:xfrm>
              <a:off x="2604225" y="3217225"/>
              <a:ext cx="118825" cy="96075"/>
            </a:xfrm>
            <a:custGeom>
              <a:avLst/>
              <a:gdLst/>
              <a:ahLst/>
              <a:cxnLst/>
              <a:rect l="l" t="t" r="r" b="b"/>
              <a:pathLst>
                <a:path w="4753" h="3843" extrusionOk="0">
                  <a:moveTo>
                    <a:pt x="4537" y="217"/>
                  </a:moveTo>
                  <a:lnTo>
                    <a:pt x="4537" y="3627"/>
                  </a:lnTo>
                  <a:lnTo>
                    <a:pt x="217" y="3627"/>
                  </a:lnTo>
                  <a:lnTo>
                    <a:pt x="217" y="217"/>
                  </a:lnTo>
                  <a:close/>
                  <a:moveTo>
                    <a:pt x="1" y="0"/>
                  </a:moveTo>
                  <a:lnTo>
                    <a:pt x="1" y="3843"/>
                  </a:lnTo>
                  <a:lnTo>
                    <a:pt x="4753" y="3843"/>
                  </a:lnTo>
                  <a:lnTo>
                    <a:pt x="475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9"/>
            <p:cNvSpPr/>
            <p:nvPr/>
          </p:nvSpPr>
          <p:spPr>
            <a:xfrm>
              <a:off x="2599675" y="3220050"/>
              <a:ext cx="127650" cy="36700"/>
            </a:xfrm>
            <a:custGeom>
              <a:avLst/>
              <a:gdLst/>
              <a:ahLst/>
              <a:cxnLst/>
              <a:rect l="l" t="t" r="r" b="b"/>
              <a:pathLst>
                <a:path w="5106" h="1468" extrusionOk="0">
                  <a:moveTo>
                    <a:pt x="1" y="1"/>
                  </a:moveTo>
                  <a:lnTo>
                    <a:pt x="1" y="1468"/>
                  </a:lnTo>
                  <a:lnTo>
                    <a:pt x="5106" y="1468"/>
                  </a:lnTo>
                  <a:lnTo>
                    <a:pt x="51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9"/>
            <p:cNvSpPr/>
            <p:nvPr/>
          </p:nvSpPr>
          <p:spPr>
            <a:xfrm>
              <a:off x="2597125" y="3217225"/>
              <a:ext cx="133050" cy="42375"/>
            </a:xfrm>
            <a:custGeom>
              <a:avLst/>
              <a:gdLst/>
              <a:ahLst/>
              <a:cxnLst/>
              <a:rect l="l" t="t" r="r" b="b"/>
              <a:pathLst>
                <a:path w="5322" h="1695" extrusionOk="0">
                  <a:moveTo>
                    <a:pt x="5105" y="217"/>
                  </a:moveTo>
                  <a:lnTo>
                    <a:pt x="5105" y="1478"/>
                  </a:lnTo>
                  <a:lnTo>
                    <a:pt x="216" y="1478"/>
                  </a:lnTo>
                  <a:lnTo>
                    <a:pt x="216" y="217"/>
                  </a:lnTo>
                  <a:close/>
                  <a:moveTo>
                    <a:pt x="1" y="0"/>
                  </a:moveTo>
                  <a:lnTo>
                    <a:pt x="1" y="1695"/>
                  </a:lnTo>
                  <a:lnTo>
                    <a:pt x="5321" y="1695"/>
                  </a:lnTo>
                  <a:lnTo>
                    <a:pt x="532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2615900" y="3189300"/>
              <a:ext cx="47475" cy="29650"/>
            </a:xfrm>
            <a:custGeom>
              <a:avLst/>
              <a:gdLst/>
              <a:ahLst/>
              <a:cxnLst/>
              <a:rect l="l" t="t" r="r" b="b"/>
              <a:pathLst>
                <a:path w="1899" h="1186" extrusionOk="0">
                  <a:moveTo>
                    <a:pt x="664" y="1"/>
                  </a:moveTo>
                  <a:cubicBezTo>
                    <a:pt x="658" y="1"/>
                    <a:pt x="652" y="1"/>
                    <a:pt x="648" y="3"/>
                  </a:cubicBezTo>
                  <a:cubicBezTo>
                    <a:pt x="466" y="60"/>
                    <a:pt x="0" y="890"/>
                    <a:pt x="261" y="981"/>
                  </a:cubicBezTo>
                  <a:cubicBezTo>
                    <a:pt x="534" y="1072"/>
                    <a:pt x="1898" y="1186"/>
                    <a:pt x="1898" y="1186"/>
                  </a:cubicBezTo>
                  <a:cubicBezTo>
                    <a:pt x="1898" y="1186"/>
                    <a:pt x="886" y="1"/>
                    <a:pt x="6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9"/>
            <p:cNvSpPr/>
            <p:nvPr/>
          </p:nvSpPr>
          <p:spPr>
            <a:xfrm>
              <a:off x="2663650" y="3189300"/>
              <a:ext cx="47750" cy="29650"/>
            </a:xfrm>
            <a:custGeom>
              <a:avLst/>
              <a:gdLst/>
              <a:ahLst/>
              <a:cxnLst/>
              <a:rect l="l" t="t" r="r" b="b"/>
              <a:pathLst>
                <a:path w="1910" h="1186" extrusionOk="0">
                  <a:moveTo>
                    <a:pt x="1234" y="1"/>
                  </a:moveTo>
                  <a:cubicBezTo>
                    <a:pt x="1013" y="1"/>
                    <a:pt x="0" y="1186"/>
                    <a:pt x="0" y="1186"/>
                  </a:cubicBezTo>
                  <a:cubicBezTo>
                    <a:pt x="0" y="1186"/>
                    <a:pt x="1375" y="1072"/>
                    <a:pt x="1637" y="981"/>
                  </a:cubicBezTo>
                  <a:cubicBezTo>
                    <a:pt x="1910" y="890"/>
                    <a:pt x="1432" y="60"/>
                    <a:pt x="1251" y="3"/>
                  </a:cubicBezTo>
                  <a:cubicBezTo>
                    <a:pt x="1246" y="1"/>
                    <a:pt x="1240" y="1"/>
                    <a:pt x="12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9"/>
            <p:cNvSpPr/>
            <p:nvPr/>
          </p:nvSpPr>
          <p:spPr>
            <a:xfrm>
              <a:off x="2655375" y="3221200"/>
              <a:ext cx="16250" cy="62550"/>
            </a:xfrm>
            <a:custGeom>
              <a:avLst/>
              <a:gdLst/>
              <a:ahLst/>
              <a:cxnLst/>
              <a:rect l="l" t="t" r="r" b="b"/>
              <a:pathLst>
                <a:path w="650" h="2502" extrusionOk="0">
                  <a:moveTo>
                    <a:pt x="1" y="0"/>
                  </a:moveTo>
                  <a:lnTo>
                    <a:pt x="1" y="2502"/>
                  </a:lnTo>
                  <a:lnTo>
                    <a:pt x="331" y="1945"/>
                  </a:lnTo>
                  <a:lnTo>
                    <a:pt x="649" y="2502"/>
                  </a:lnTo>
                  <a:lnTo>
                    <a:pt x="64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9"/>
            <p:cNvSpPr/>
            <p:nvPr/>
          </p:nvSpPr>
          <p:spPr>
            <a:xfrm>
              <a:off x="2704000" y="3257000"/>
              <a:ext cx="859175" cy="585250"/>
            </a:xfrm>
            <a:custGeom>
              <a:avLst/>
              <a:gdLst/>
              <a:ahLst/>
              <a:cxnLst/>
              <a:rect l="l" t="t" r="r" b="b"/>
              <a:pathLst>
                <a:path w="34367" h="23410" extrusionOk="0">
                  <a:moveTo>
                    <a:pt x="16973" y="1"/>
                  </a:moveTo>
                  <a:lnTo>
                    <a:pt x="0" y="9562"/>
                  </a:lnTo>
                  <a:lnTo>
                    <a:pt x="205" y="23409"/>
                  </a:lnTo>
                  <a:lnTo>
                    <a:pt x="34367" y="23409"/>
                  </a:lnTo>
                  <a:lnTo>
                    <a:pt x="34367" y="9562"/>
                  </a:lnTo>
                  <a:lnTo>
                    <a:pt x="1697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9"/>
            <p:cNvSpPr/>
            <p:nvPr/>
          </p:nvSpPr>
          <p:spPr>
            <a:xfrm>
              <a:off x="2702575" y="3255675"/>
              <a:ext cx="862025" cy="587975"/>
            </a:xfrm>
            <a:custGeom>
              <a:avLst/>
              <a:gdLst/>
              <a:ahLst/>
              <a:cxnLst/>
              <a:rect l="l" t="t" r="r" b="b"/>
              <a:pathLst>
                <a:path w="34481" h="23519" extrusionOk="0">
                  <a:moveTo>
                    <a:pt x="17030" y="122"/>
                  </a:moveTo>
                  <a:lnTo>
                    <a:pt x="34367" y="9649"/>
                  </a:lnTo>
                  <a:lnTo>
                    <a:pt x="34367" y="23405"/>
                  </a:lnTo>
                  <a:lnTo>
                    <a:pt x="318" y="23405"/>
                  </a:lnTo>
                  <a:lnTo>
                    <a:pt x="114" y="9638"/>
                  </a:lnTo>
                  <a:lnTo>
                    <a:pt x="17030" y="122"/>
                  </a:lnTo>
                  <a:close/>
                  <a:moveTo>
                    <a:pt x="17030" y="0"/>
                  </a:moveTo>
                  <a:cubicBezTo>
                    <a:pt x="17022" y="0"/>
                    <a:pt x="17013" y="3"/>
                    <a:pt x="17007" y="8"/>
                  </a:cubicBezTo>
                  <a:lnTo>
                    <a:pt x="35" y="9570"/>
                  </a:lnTo>
                  <a:cubicBezTo>
                    <a:pt x="12" y="9581"/>
                    <a:pt x="0" y="9592"/>
                    <a:pt x="0" y="9615"/>
                  </a:cubicBezTo>
                  <a:lnTo>
                    <a:pt x="216" y="23462"/>
                  </a:lnTo>
                  <a:cubicBezTo>
                    <a:pt x="216" y="23496"/>
                    <a:pt x="239" y="23518"/>
                    <a:pt x="262" y="23518"/>
                  </a:cubicBezTo>
                  <a:lnTo>
                    <a:pt x="34424" y="23518"/>
                  </a:lnTo>
                  <a:cubicBezTo>
                    <a:pt x="34446" y="23518"/>
                    <a:pt x="34481" y="23496"/>
                    <a:pt x="34481" y="23462"/>
                  </a:cubicBezTo>
                  <a:lnTo>
                    <a:pt x="34481" y="9615"/>
                  </a:lnTo>
                  <a:cubicBezTo>
                    <a:pt x="34481" y="9592"/>
                    <a:pt x="34469" y="9570"/>
                    <a:pt x="34446" y="9570"/>
                  </a:cubicBezTo>
                  <a:lnTo>
                    <a:pt x="17053" y="8"/>
                  </a:lnTo>
                  <a:cubicBezTo>
                    <a:pt x="17047" y="3"/>
                    <a:pt x="17039" y="0"/>
                    <a:pt x="170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9"/>
            <p:cNvSpPr/>
            <p:nvPr/>
          </p:nvSpPr>
          <p:spPr>
            <a:xfrm>
              <a:off x="2815975" y="3321525"/>
              <a:ext cx="635225" cy="565050"/>
            </a:xfrm>
            <a:custGeom>
              <a:avLst/>
              <a:gdLst/>
              <a:ahLst/>
              <a:cxnLst/>
              <a:rect l="l" t="t" r="r" b="b"/>
              <a:pathLst>
                <a:path w="25409" h="22602" extrusionOk="0">
                  <a:moveTo>
                    <a:pt x="1" y="1"/>
                  </a:moveTo>
                  <a:lnTo>
                    <a:pt x="1" y="22602"/>
                  </a:lnTo>
                  <a:lnTo>
                    <a:pt x="25409" y="22602"/>
                  </a:lnTo>
                  <a:lnTo>
                    <a:pt x="254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9"/>
            <p:cNvSpPr/>
            <p:nvPr/>
          </p:nvSpPr>
          <p:spPr>
            <a:xfrm>
              <a:off x="2814550" y="3320100"/>
              <a:ext cx="638075" cy="567875"/>
            </a:xfrm>
            <a:custGeom>
              <a:avLst/>
              <a:gdLst/>
              <a:ahLst/>
              <a:cxnLst/>
              <a:rect l="l" t="t" r="r" b="b"/>
              <a:pathLst>
                <a:path w="25523" h="22715" extrusionOk="0">
                  <a:moveTo>
                    <a:pt x="25409" y="114"/>
                  </a:moveTo>
                  <a:lnTo>
                    <a:pt x="25409" y="22601"/>
                  </a:lnTo>
                  <a:lnTo>
                    <a:pt x="114" y="22601"/>
                  </a:lnTo>
                  <a:lnTo>
                    <a:pt x="114" y="114"/>
                  </a:lnTo>
                  <a:close/>
                  <a:moveTo>
                    <a:pt x="0" y="1"/>
                  </a:moveTo>
                  <a:lnTo>
                    <a:pt x="0" y="22715"/>
                  </a:lnTo>
                  <a:lnTo>
                    <a:pt x="25523" y="22715"/>
                  </a:lnTo>
                  <a:lnTo>
                    <a:pt x="2552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9"/>
            <p:cNvSpPr/>
            <p:nvPr/>
          </p:nvSpPr>
          <p:spPr>
            <a:xfrm>
              <a:off x="2888725" y="3419000"/>
              <a:ext cx="481750" cy="2875"/>
            </a:xfrm>
            <a:custGeom>
              <a:avLst/>
              <a:gdLst/>
              <a:ahLst/>
              <a:cxnLst/>
              <a:rect l="l" t="t" r="r" b="b"/>
              <a:pathLst>
                <a:path w="19270" h="115" extrusionOk="0">
                  <a:moveTo>
                    <a:pt x="1" y="1"/>
                  </a:moveTo>
                  <a:lnTo>
                    <a:pt x="1" y="115"/>
                  </a:lnTo>
                  <a:lnTo>
                    <a:pt x="19270" y="115"/>
                  </a:lnTo>
                  <a:lnTo>
                    <a:pt x="1927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9"/>
            <p:cNvSpPr/>
            <p:nvPr/>
          </p:nvSpPr>
          <p:spPr>
            <a:xfrm>
              <a:off x="2888725" y="3468475"/>
              <a:ext cx="481750" cy="2850"/>
            </a:xfrm>
            <a:custGeom>
              <a:avLst/>
              <a:gdLst/>
              <a:ahLst/>
              <a:cxnLst/>
              <a:rect l="l" t="t" r="r" b="b"/>
              <a:pathLst>
                <a:path w="19270" h="114" extrusionOk="0">
                  <a:moveTo>
                    <a:pt x="1" y="0"/>
                  </a:moveTo>
                  <a:lnTo>
                    <a:pt x="1" y="114"/>
                  </a:lnTo>
                  <a:lnTo>
                    <a:pt x="19270" y="114"/>
                  </a:lnTo>
                  <a:lnTo>
                    <a:pt x="1927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9"/>
            <p:cNvSpPr/>
            <p:nvPr/>
          </p:nvSpPr>
          <p:spPr>
            <a:xfrm>
              <a:off x="2888725" y="3518200"/>
              <a:ext cx="481750" cy="2575"/>
            </a:xfrm>
            <a:custGeom>
              <a:avLst/>
              <a:gdLst/>
              <a:ahLst/>
              <a:cxnLst/>
              <a:rect l="l" t="t" r="r" b="b"/>
              <a:pathLst>
                <a:path w="19270" h="103" extrusionOk="0">
                  <a:moveTo>
                    <a:pt x="1" y="1"/>
                  </a:moveTo>
                  <a:lnTo>
                    <a:pt x="1" y="103"/>
                  </a:lnTo>
                  <a:lnTo>
                    <a:pt x="19270" y="103"/>
                  </a:lnTo>
                  <a:lnTo>
                    <a:pt x="1927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9"/>
            <p:cNvSpPr/>
            <p:nvPr/>
          </p:nvSpPr>
          <p:spPr>
            <a:xfrm>
              <a:off x="2888725" y="3567675"/>
              <a:ext cx="481750" cy="2550"/>
            </a:xfrm>
            <a:custGeom>
              <a:avLst/>
              <a:gdLst/>
              <a:ahLst/>
              <a:cxnLst/>
              <a:rect l="l" t="t" r="r" b="b"/>
              <a:pathLst>
                <a:path w="19270" h="102" extrusionOk="0">
                  <a:moveTo>
                    <a:pt x="1" y="0"/>
                  </a:moveTo>
                  <a:lnTo>
                    <a:pt x="1" y="102"/>
                  </a:lnTo>
                  <a:lnTo>
                    <a:pt x="19270" y="102"/>
                  </a:lnTo>
                  <a:lnTo>
                    <a:pt x="1927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9"/>
            <p:cNvSpPr/>
            <p:nvPr/>
          </p:nvSpPr>
          <p:spPr>
            <a:xfrm>
              <a:off x="2888725" y="3617125"/>
              <a:ext cx="481750" cy="2575"/>
            </a:xfrm>
            <a:custGeom>
              <a:avLst/>
              <a:gdLst/>
              <a:ahLst/>
              <a:cxnLst/>
              <a:rect l="l" t="t" r="r" b="b"/>
              <a:pathLst>
                <a:path w="19270" h="103" extrusionOk="0">
                  <a:moveTo>
                    <a:pt x="1" y="0"/>
                  </a:moveTo>
                  <a:lnTo>
                    <a:pt x="1" y="102"/>
                  </a:lnTo>
                  <a:lnTo>
                    <a:pt x="19270" y="102"/>
                  </a:lnTo>
                  <a:lnTo>
                    <a:pt x="1927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2888725" y="3666575"/>
              <a:ext cx="481750" cy="2575"/>
            </a:xfrm>
            <a:custGeom>
              <a:avLst/>
              <a:gdLst/>
              <a:ahLst/>
              <a:cxnLst/>
              <a:rect l="l" t="t" r="r" b="b"/>
              <a:pathLst>
                <a:path w="19270" h="103" extrusionOk="0">
                  <a:moveTo>
                    <a:pt x="1" y="0"/>
                  </a:moveTo>
                  <a:lnTo>
                    <a:pt x="1" y="102"/>
                  </a:lnTo>
                  <a:lnTo>
                    <a:pt x="19270" y="102"/>
                  </a:lnTo>
                  <a:lnTo>
                    <a:pt x="1927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9"/>
            <p:cNvSpPr/>
            <p:nvPr/>
          </p:nvSpPr>
          <p:spPr>
            <a:xfrm>
              <a:off x="2704000" y="3496050"/>
              <a:ext cx="859175" cy="476350"/>
            </a:xfrm>
            <a:custGeom>
              <a:avLst/>
              <a:gdLst/>
              <a:ahLst/>
              <a:cxnLst/>
              <a:rect l="l" t="t" r="r" b="b"/>
              <a:pathLst>
                <a:path w="34367" h="19054" extrusionOk="0">
                  <a:moveTo>
                    <a:pt x="0" y="0"/>
                  </a:moveTo>
                  <a:lnTo>
                    <a:pt x="0" y="19054"/>
                  </a:lnTo>
                  <a:lnTo>
                    <a:pt x="34367" y="19054"/>
                  </a:lnTo>
                  <a:lnTo>
                    <a:pt x="34367" y="0"/>
                  </a:lnTo>
                  <a:lnTo>
                    <a:pt x="17178" y="11664"/>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9"/>
            <p:cNvSpPr/>
            <p:nvPr/>
          </p:nvSpPr>
          <p:spPr>
            <a:xfrm>
              <a:off x="2702575" y="3493475"/>
              <a:ext cx="862025" cy="480350"/>
            </a:xfrm>
            <a:custGeom>
              <a:avLst/>
              <a:gdLst/>
              <a:ahLst/>
              <a:cxnLst/>
              <a:rect l="l" t="t" r="r" b="b"/>
              <a:pathLst>
                <a:path w="34481" h="19214" extrusionOk="0">
                  <a:moveTo>
                    <a:pt x="34367" y="205"/>
                  </a:moveTo>
                  <a:lnTo>
                    <a:pt x="34367" y="19099"/>
                  </a:lnTo>
                  <a:lnTo>
                    <a:pt x="114" y="19099"/>
                  </a:lnTo>
                  <a:lnTo>
                    <a:pt x="114" y="205"/>
                  </a:lnTo>
                  <a:lnTo>
                    <a:pt x="17212" y="11813"/>
                  </a:lnTo>
                  <a:lnTo>
                    <a:pt x="17235" y="11824"/>
                  </a:lnTo>
                  <a:lnTo>
                    <a:pt x="34367" y="205"/>
                  </a:lnTo>
                  <a:close/>
                  <a:moveTo>
                    <a:pt x="0" y="0"/>
                  </a:moveTo>
                  <a:lnTo>
                    <a:pt x="0" y="19213"/>
                  </a:lnTo>
                  <a:lnTo>
                    <a:pt x="34481" y="19213"/>
                  </a:lnTo>
                  <a:lnTo>
                    <a:pt x="34481" y="0"/>
                  </a:lnTo>
                  <a:lnTo>
                    <a:pt x="17235" y="11699"/>
                  </a:lnTo>
                  <a:lnTo>
                    <a:pt x="80" y="58"/>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9"/>
            <p:cNvSpPr/>
            <p:nvPr/>
          </p:nvSpPr>
          <p:spPr>
            <a:xfrm>
              <a:off x="2703125" y="3706925"/>
              <a:ext cx="314100" cy="266625"/>
            </a:xfrm>
            <a:custGeom>
              <a:avLst/>
              <a:gdLst/>
              <a:ahLst/>
              <a:cxnLst/>
              <a:rect l="l" t="t" r="r" b="b"/>
              <a:pathLst>
                <a:path w="12564" h="10665" extrusionOk="0">
                  <a:moveTo>
                    <a:pt x="12495" y="1"/>
                  </a:moveTo>
                  <a:lnTo>
                    <a:pt x="1" y="10584"/>
                  </a:lnTo>
                  <a:lnTo>
                    <a:pt x="69" y="10664"/>
                  </a:lnTo>
                  <a:lnTo>
                    <a:pt x="12563" y="80"/>
                  </a:lnTo>
                  <a:lnTo>
                    <a:pt x="124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9"/>
            <p:cNvSpPr/>
            <p:nvPr/>
          </p:nvSpPr>
          <p:spPr>
            <a:xfrm>
              <a:off x="3250825" y="3706350"/>
              <a:ext cx="311775" cy="267200"/>
            </a:xfrm>
            <a:custGeom>
              <a:avLst/>
              <a:gdLst/>
              <a:ahLst/>
              <a:cxnLst/>
              <a:rect l="l" t="t" r="r" b="b"/>
              <a:pathLst>
                <a:path w="12471" h="10688" extrusionOk="0">
                  <a:moveTo>
                    <a:pt x="68" y="1"/>
                  </a:moveTo>
                  <a:lnTo>
                    <a:pt x="0" y="80"/>
                  </a:lnTo>
                  <a:lnTo>
                    <a:pt x="12403" y="10687"/>
                  </a:lnTo>
                  <a:lnTo>
                    <a:pt x="12471" y="10607"/>
                  </a:lnTo>
                  <a:lnTo>
                    <a:pt x="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9"/>
            <p:cNvSpPr/>
            <p:nvPr/>
          </p:nvSpPr>
          <p:spPr>
            <a:xfrm>
              <a:off x="3202775" y="3156975"/>
              <a:ext cx="76500" cy="181125"/>
            </a:xfrm>
            <a:custGeom>
              <a:avLst/>
              <a:gdLst/>
              <a:ahLst/>
              <a:cxnLst/>
              <a:rect l="l" t="t" r="r" b="b"/>
              <a:pathLst>
                <a:path w="3060" h="7245" extrusionOk="0">
                  <a:moveTo>
                    <a:pt x="1206" y="0"/>
                  </a:moveTo>
                  <a:cubicBezTo>
                    <a:pt x="1206" y="0"/>
                    <a:pt x="945" y="114"/>
                    <a:pt x="945" y="285"/>
                  </a:cubicBezTo>
                  <a:cubicBezTo>
                    <a:pt x="945" y="285"/>
                    <a:pt x="819" y="887"/>
                    <a:pt x="990" y="1081"/>
                  </a:cubicBezTo>
                  <a:cubicBezTo>
                    <a:pt x="1160" y="1273"/>
                    <a:pt x="1809" y="1967"/>
                    <a:pt x="1809" y="2069"/>
                  </a:cubicBezTo>
                  <a:cubicBezTo>
                    <a:pt x="1809" y="2183"/>
                    <a:pt x="1592" y="5287"/>
                    <a:pt x="1592" y="5287"/>
                  </a:cubicBezTo>
                  <a:lnTo>
                    <a:pt x="603" y="4570"/>
                  </a:lnTo>
                  <a:lnTo>
                    <a:pt x="1" y="6435"/>
                  </a:lnTo>
                  <a:cubicBezTo>
                    <a:pt x="1" y="6435"/>
                    <a:pt x="1513" y="7083"/>
                    <a:pt x="2229" y="7208"/>
                  </a:cubicBezTo>
                  <a:cubicBezTo>
                    <a:pt x="2365" y="7232"/>
                    <a:pt x="2480" y="7244"/>
                    <a:pt x="2577" y="7244"/>
                  </a:cubicBezTo>
                  <a:cubicBezTo>
                    <a:pt x="2978" y="7244"/>
                    <a:pt x="3059" y="7032"/>
                    <a:pt x="3059" y="6583"/>
                  </a:cubicBezTo>
                  <a:cubicBezTo>
                    <a:pt x="3059" y="6025"/>
                    <a:pt x="2502" y="1728"/>
                    <a:pt x="2502" y="1728"/>
                  </a:cubicBezTo>
                  <a:cubicBezTo>
                    <a:pt x="2502" y="1728"/>
                    <a:pt x="2673" y="740"/>
                    <a:pt x="2673" y="569"/>
                  </a:cubicBezTo>
                  <a:cubicBezTo>
                    <a:pt x="2673" y="387"/>
                    <a:pt x="2741" y="308"/>
                    <a:pt x="2593" y="217"/>
                  </a:cubicBezTo>
                  <a:cubicBezTo>
                    <a:pt x="2433" y="137"/>
                    <a:pt x="1206" y="0"/>
                    <a:pt x="12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9"/>
            <p:cNvSpPr/>
            <p:nvPr/>
          </p:nvSpPr>
          <p:spPr>
            <a:xfrm>
              <a:off x="3201375" y="3155825"/>
              <a:ext cx="79300" cy="183625"/>
            </a:xfrm>
            <a:custGeom>
              <a:avLst/>
              <a:gdLst/>
              <a:ahLst/>
              <a:cxnLst/>
              <a:rect l="l" t="t" r="r" b="b"/>
              <a:pathLst>
                <a:path w="3172" h="7345" extrusionOk="0">
                  <a:moveTo>
                    <a:pt x="1273" y="103"/>
                  </a:moveTo>
                  <a:cubicBezTo>
                    <a:pt x="1751" y="149"/>
                    <a:pt x="2512" y="251"/>
                    <a:pt x="2615" y="308"/>
                  </a:cubicBezTo>
                  <a:cubicBezTo>
                    <a:pt x="2706" y="354"/>
                    <a:pt x="2694" y="387"/>
                    <a:pt x="2683" y="490"/>
                  </a:cubicBezTo>
                  <a:lnTo>
                    <a:pt x="2683" y="615"/>
                  </a:lnTo>
                  <a:cubicBezTo>
                    <a:pt x="2683" y="740"/>
                    <a:pt x="2569" y="1422"/>
                    <a:pt x="2512" y="1763"/>
                  </a:cubicBezTo>
                  <a:cubicBezTo>
                    <a:pt x="2501" y="1774"/>
                    <a:pt x="2501" y="1774"/>
                    <a:pt x="2501" y="1786"/>
                  </a:cubicBezTo>
                  <a:cubicBezTo>
                    <a:pt x="2512" y="1820"/>
                    <a:pt x="3070" y="6083"/>
                    <a:pt x="3070" y="6629"/>
                  </a:cubicBezTo>
                  <a:cubicBezTo>
                    <a:pt x="3070" y="6925"/>
                    <a:pt x="3024" y="7084"/>
                    <a:pt x="2933" y="7163"/>
                  </a:cubicBezTo>
                  <a:cubicBezTo>
                    <a:pt x="2868" y="7215"/>
                    <a:pt x="2777" y="7241"/>
                    <a:pt x="2646" y="7241"/>
                  </a:cubicBezTo>
                  <a:cubicBezTo>
                    <a:pt x="2549" y="7241"/>
                    <a:pt x="2430" y="7227"/>
                    <a:pt x="2285" y="7197"/>
                  </a:cubicBezTo>
                  <a:cubicBezTo>
                    <a:pt x="1660" y="7084"/>
                    <a:pt x="375" y="6549"/>
                    <a:pt x="125" y="6447"/>
                  </a:cubicBezTo>
                  <a:lnTo>
                    <a:pt x="693" y="4707"/>
                  </a:lnTo>
                  <a:lnTo>
                    <a:pt x="1625" y="5378"/>
                  </a:lnTo>
                  <a:cubicBezTo>
                    <a:pt x="1631" y="5384"/>
                    <a:pt x="1640" y="5387"/>
                    <a:pt x="1648" y="5387"/>
                  </a:cubicBezTo>
                  <a:cubicBezTo>
                    <a:pt x="1657" y="5387"/>
                    <a:pt x="1665" y="5384"/>
                    <a:pt x="1671" y="5378"/>
                  </a:cubicBezTo>
                  <a:cubicBezTo>
                    <a:pt x="1694" y="5378"/>
                    <a:pt x="1705" y="5356"/>
                    <a:pt x="1705" y="5333"/>
                  </a:cubicBezTo>
                  <a:cubicBezTo>
                    <a:pt x="1716" y="5207"/>
                    <a:pt x="1921" y="2229"/>
                    <a:pt x="1921" y="2115"/>
                  </a:cubicBezTo>
                  <a:cubicBezTo>
                    <a:pt x="1921" y="2036"/>
                    <a:pt x="1751" y="1820"/>
                    <a:pt x="1205" y="1218"/>
                  </a:cubicBezTo>
                  <a:cubicBezTo>
                    <a:pt x="1160" y="1172"/>
                    <a:pt x="1114" y="1127"/>
                    <a:pt x="1091" y="1092"/>
                  </a:cubicBezTo>
                  <a:cubicBezTo>
                    <a:pt x="966" y="945"/>
                    <a:pt x="1023" y="501"/>
                    <a:pt x="1057" y="342"/>
                  </a:cubicBezTo>
                  <a:lnTo>
                    <a:pt x="1057" y="331"/>
                  </a:lnTo>
                  <a:cubicBezTo>
                    <a:pt x="1057" y="228"/>
                    <a:pt x="1205" y="137"/>
                    <a:pt x="1273" y="103"/>
                  </a:cubicBezTo>
                  <a:close/>
                  <a:moveTo>
                    <a:pt x="1251" y="1"/>
                  </a:moveTo>
                  <a:cubicBezTo>
                    <a:pt x="1239" y="1"/>
                    <a:pt x="955" y="126"/>
                    <a:pt x="955" y="319"/>
                  </a:cubicBezTo>
                  <a:cubicBezTo>
                    <a:pt x="932" y="410"/>
                    <a:pt x="830" y="956"/>
                    <a:pt x="1011" y="1160"/>
                  </a:cubicBezTo>
                  <a:cubicBezTo>
                    <a:pt x="1034" y="1195"/>
                    <a:pt x="1080" y="1240"/>
                    <a:pt x="1125" y="1297"/>
                  </a:cubicBezTo>
                  <a:cubicBezTo>
                    <a:pt x="1307" y="1490"/>
                    <a:pt x="1796" y="2024"/>
                    <a:pt x="1819" y="2115"/>
                  </a:cubicBezTo>
                  <a:cubicBezTo>
                    <a:pt x="1819" y="2195"/>
                    <a:pt x="1683" y="4139"/>
                    <a:pt x="1603" y="5230"/>
                  </a:cubicBezTo>
                  <a:lnTo>
                    <a:pt x="693" y="4583"/>
                  </a:lnTo>
                  <a:cubicBezTo>
                    <a:pt x="682" y="4571"/>
                    <a:pt x="659" y="4571"/>
                    <a:pt x="648" y="4571"/>
                  </a:cubicBezTo>
                  <a:cubicBezTo>
                    <a:pt x="625" y="4571"/>
                    <a:pt x="614" y="4594"/>
                    <a:pt x="614" y="4605"/>
                  </a:cubicBezTo>
                  <a:lnTo>
                    <a:pt x="11" y="6458"/>
                  </a:lnTo>
                  <a:cubicBezTo>
                    <a:pt x="0" y="6481"/>
                    <a:pt x="11" y="6515"/>
                    <a:pt x="34" y="6526"/>
                  </a:cubicBezTo>
                  <a:cubicBezTo>
                    <a:pt x="102" y="6549"/>
                    <a:pt x="1557" y="7175"/>
                    <a:pt x="2274" y="7311"/>
                  </a:cubicBezTo>
                  <a:cubicBezTo>
                    <a:pt x="2410" y="7334"/>
                    <a:pt x="2535" y="7345"/>
                    <a:pt x="2638" y="7345"/>
                  </a:cubicBezTo>
                  <a:cubicBezTo>
                    <a:pt x="2797" y="7345"/>
                    <a:pt x="2921" y="7311"/>
                    <a:pt x="3001" y="7243"/>
                  </a:cubicBezTo>
                  <a:cubicBezTo>
                    <a:pt x="3149" y="7117"/>
                    <a:pt x="3171" y="6913"/>
                    <a:pt x="3171" y="6629"/>
                  </a:cubicBezTo>
                  <a:cubicBezTo>
                    <a:pt x="3171" y="6083"/>
                    <a:pt x="2649" y="2047"/>
                    <a:pt x="2615" y="1774"/>
                  </a:cubicBezTo>
                  <a:cubicBezTo>
                    <a:pt x="2626" y="1672"/>
                    <a:pt x="2785" y="774"/>
                    <a:pt x="2785" y="615"/>
                  </a:cubicBezTo>
                  <a:cubicBezTo>
                    <a:pt x="2785" y="569"/>
                    <a:pt x="2785" y="535"/>
                    <a:pt x="2797" y="501"/>
                  </a:cubicBezTo>
                  <a:cubicBezTo>
                    <a:pt x="2808" y="399"/>
                    <a:pt x="2819" y="296"/>
                    <a:pt x="2671" y="217"/>
                  </a:cubicBezTo>
                  <a:cubicBezTo>
                    <a:pt x="2512" y="126"/>
                    <a:pt x="1398" y="13"/>
                    <a:pt x="12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9"/>
            <p:cNvSpPr/>
            <p:nvPr/>
          </p:nvSpPr>
          <p:spPr>
            <a:xfrm>
              <a:off x="3202775" y="3277775"/>
              <a:ext cx="15675" cy="41775"/>
            </a:xfrm>
            <a:custGeom>
              <a:avLst/>
              <a:gdLst/>
              <a:ahLst/>
              <a:cxnLst/>
              <a:rect l="l" t="t" r="r" b="b"/>
              <a:pathLst>
                <a:path w="627" h="1671" extrusionOk="0">
                  <a:moveTo>
                    <a:pt x="626" y="0"/>
                  </a:moveTo>
                  <a:lnTo>
                    <a:pt x="1" y="1603"/>
                  </a:lnTo>
                  <a:lnTo>
                    <a:pt x="296" y="1671"/>
                  </a:lnTo>
                  <a:lnTo>
                    <a:pt x="6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9"/>
            <p:cNvSpPr/>
            <p:nvPr/>
          </p:nvSpPr>
          <p:spPr>
            <a:xfrm>
              <a:off x="3201375" y="3276525"/>
              <a:ext cx="18475" cy="44175"/>
            </a:xfrm>
            <a:custGeom>
              <a:avLst/>
              <a:gdLst/>
              <a:ahLst/>
              <a:cxnLst/>
              <a:rect l="l" t="t" r="r" b="b"/>
              <a:pathLst>
                <a:path w="739" h="1767" extrusionOk="0">
                  <a:moveTo>
                    <a:pt x="523" y="619"/>
                  </a:moveTo>
                  <a:lnTo>
                    <a:pt x="318" y="1653"/>
                  </a:lnTo>
                  <a:lnTo>
                    <a:pt x="125" y="1607"/>
                  </a:lnTo>
                  <a:lnTo>
                    <a:pt x="523" y="619"/>
                  </a:lnTo>
                  <a:close/>
                  <a:moveTo>
                    <a:pt x="676" y="0"/>
                  </a:moveTo>
                  <a:cubicBezTo>
                    <a:pt x="660" y="0"/>
                    <a:pt x="645" y="13"/>
                    <a:pt x="637" y="38"/>
                  </a:cubicBezTo>
                  <a:lnTo>
                    <a:pt x="11" y="1630"/>
                  </a:lnTo>
                  <a:cubicBezTo>
                    <a:pt x="0" y="1642"/>
                    <a:pt x="0" y="1665"/>
                    <a:pt x="11" y="1675"/>
                  </a:cubicBezTo>
                  <a:cubicBezTo>
                    <a:pt x="11" y="1687"/>
                    <a:pt x="34" y="1698"/>
                    <a:pt x="46" y="1698"/>
                  </a:cubicBezTo>
                  <a:lnTo>
                    <a:pt x="341" y="1766"/>
                  </a:lnTo>
                  <a:lnTo>
                    <a:pt x="387" y="1766"/>
                  </a:lnTo>
                  <a:cubicBezTo>
                    <a:pt x="398" y="1756"/>
                    <a:pt x="409" y="1744"/>
                    <a:pt x="409" y="1733"/>
                  </a:cubicBezTo>
                  <a:lnTo>
                    <a:pt x="739" y="61"/>
                  </a:lnTo>
                  <a:cubicBezTo>
                    <a:pt x="739" y="38"/>
                    <a:pt x="728" y="16"/>
                    <a:pt x="693" y="5"/>
                  </a:cubicBezTo>
                  <a:cubicBezTo>
                    <a:pt x="687" y="2"/>
                    <a:pt x="682" y="0"/>
                    <a:pt x="6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9"/>
            <p:cNvSpPr/>
            <p:nvPr/>
          </p:nvSpPr>
          <p:spPr>
            <a:xfrm>
              <a:off x="3217850" y="3150150"/>
              <a:ext cx="62550" cy="25900"/>
            </a:xfrm>
            <a:custGeom>
              <a:avLst/>
              <a:gdLst/>
              <a:ahLst/>
              <a:cxnLst/>
              <a:rect l="l" t="t" r="r" b="b"/>
              <a:pathLst>
                <a:path w="2502" h="1036" extrusionOk="0">
                  <a:moveTo>
                    <a:pt x="102" y="0"/>
                  </a:moveTo>
                  <a:cubicBezTo>
                    <a:pt x="46" y="0"/>
                    <a:pt x="0" y="46"/>
                    <a:pt x="0" y="103"/>
                  </a:cubicBezTo>
                  <a:lnTo>
                    <a:pt x="0" y="717"/>
                  </a:lnTo>
                  <a:lnTo>
                    <a:pt x="2444" y="1035"/>
                  </a:lnTo>
                  <a:lnTo>
                    <a:pt x="2502" y="330"/>
                  </a:lnTo>
                  <a:lnTo>
                    <a:pt x="2502" y="285"/>
                  </a:lnTo>
                  <a:cubicBezTo>
                    <a:pt x="2491" y="234"/>
                    <a:pt x="2454" y="192"/>
                    <a:pt x="2397" y="192"/>
                  </a:cubicBezTo>
                  <a:cubicBezTo>
                    <a:pt x="2390" y="192"/>
                    <a:pt x="2383" y="193"/>
                    <a:pt x="2376" y="194"/>
                  </a:cubicBezTo>
                  <a:cubicBezTo>
                    <a:pt x="2320" y="194"/>
                    <a:pt x="2285" y="250"/>
                    <a:pt x="2285" y="308"/>
                  </a:cubicBezTo>
                  <a:lnTo>
                    <a:pt x="2251" y="808"/>
                  </a:lnTo>
                  <a:lnTo>
                    <a:pt x="216" y="535"/>
                  </a:lnTo>
                  <a:lnTo>
                    <a:pt x="216" y="103"/>
                  </a:lnTo>
                  <a:cubicBezTo>
                    <a:pt x="216" y="46"/>
                    <a:pt x="160" y="0"/>
                    <a:pt x="1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9"/>
            <p:cNvSpPr/>
            <p:nvPr/>
          </p:nvSpPr>
          <p:spPr>
            <a:xfrm>
              <a:off x="3231775" y="3156975"/>
              <a:ext cx="35825" cy="17375"/>
            </a:xfrm>
            <a:custGeom>
              <a:avLst/>
              <a:gdLst/>
              <a:ahLst/>
              <a:cxnLst/>
              <a:rect l="l" t="t" r="r" b="b"/>
              <a:pathLst>
                <a:path w="1433" h="695" extrusionOk="0">
                  <a:moveTo>
                    <a:pt x="46" y="0"/>
                  </a:moveTo>
                  <a:lnTo>
                    <a:pt x="0" y="569"/>
                  </a:lnTo>
                  <a:lnTo>
                    <a:pt x="1342" y="694"/>
                  </a:lnTo>
                  <a:lnTo>
                    <a:pt x="1433" y="217"/>
                  </a:lnTo>
                  <a:lnTo>
                    <a:pt x="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9"/>
            <p:cNvSpPr/>
            <p:nvPr/>
          </p:nvSpPr>
          <p:spPr>
            <a:xfrm>
              <a:off x="3230350" y="3155725"/>
              <a:ext cx="38375" cy="20025"/>
            </a:xfrm>
            <a:custGeom>
              <a:avLst/>
              <a:gdLst/>
              <a:ahLst/>
              <a:cxnLst/>
              <a:rect l="l" t="t" r="r" b="b"/>
              <a:pathLst>
                <a:path w="1535" h="801" extrusionOk="0">
                  <a:moveTo>
                    <a:pt x="148" y="118"/>
                  </a:moveTo>
                  <a:lnTo>
                    <a:pt x="1421" y="312"/>
                  </a:lnTo>
                  <a:lnTo>
                    <a:pt x="1353" y="687"/>
                  </a:lnTo>
                  <a:lnTo>
                    <a:pt x="114" y="562"/>
                  </a:lnTo>
                  <a:lnTo>
                    <a:pt x="148" y="118"/>
                  </a:lnTo>
                  <a:close/>
                  <a:moveTo>
                    <a:pt x="102" y="0"/>
                  </a:moveTo>
                  <a:cubicBezTo>
                    <a:pt x="90" y="0"/>
                    <a:pt x="77" y="8"/>
                    <a:pt x="69" y="17"/>
                  </a:cubicBezTo>
                  <a:cubicBezTo>
                    <a:pt x="57" y="17"/>
                    <a:pt x="57" y="39"/>
                    <a:pt x="46" y="50"/>
                  </a:cubicBezTo>
                  <a:lnTo>
                    <a:pt x="12" y="608"/>
                  </a:lnTo>
                  <a:cubicBezTo>
                    <a:pt x="1" y="641"/>
                    <a:pt x="23" y="664"/>
                    <a:pt x="57" y="664"/>
                  </a:cubicBezTo>
                  <a:lnTo>
                    <a:pt x="1388" y="801"/>
                  </a:lnTo>
                  <a:lnTo>
                    <a:pt x="1399" y="801"/>
                  </a:lnTo>
                  <a:cubicBezTo>
                    <a:pt x="1421" y="801"/>
                    <a:pt x="1444" y="778"/>
                    <a:pt x="1456" y="755"/>
                  </a:cubicBezTo>
                  <a:lnTo>
                    <a:pt x="1535" y="278"/>
                  </a:lnTo>
                  <a:cubicBezTo>
                    <a:pt x="1535" y="267"/>
                    <a:pt x="1535" y="244"/>
                    <a:pt x="1524" y="232"/>
                  </a:cubicBezTo>
                  <a:cubicBezTo>
                    <a:pt x="1524" y="221"/>
                    <a:pt x="1512" y="221"/>
                    <a:pt x="1490" y="209"/>
                  </a:cubicBezTo>
                  <a:lnTo>
                    <a:pt x="114" y="5"/>
                  </a:lnTo>
                  <a:cubicBezTo>
                    <a:pt x="111" y="2"/>
                    <a:pt x="107" y="0"/>
                    <a:pt x="1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9"/>
            <p:cNvSpPr/>
            <p:nvPr/>
          </p:nvSpPr>
          <p:spPr>
            <a:xfrm>
              <a:off x="3225800" y="3157750"/>
              <a:ext cx="28450" cy="31075"/>
            </a:xfrm>
            <a:custGeom>
              <a:avLst/>
              <a:gdLst/>
              <a:ahLst/>
              <a:cxnLst/>
              <a:rect l="l" t="t" r="r" b="b"/>
              <a:pathLst>
                <a:path w="1138" h="1243" extrusionOk="0">
                  <a:moveTo>
                    <a:pt x="209" y="1"/>
                  </a:moveTo>
                  <a:cubicBezTo>
                    <a:pt x="136" y="1"/>
                    <a:pt x="83" y="5"/>
                    <a:pt x="69" y="15"/>
                  </a:cubicBezTo>
                  <a:cubicBezTo>
                    <a:pt x="1" y="60"/>
                    <a:pt x="1" y="595"/>
                    <a:pt x="1" y="595"/>
                  </a:cubicBezTo>
                  <a:lnTo>
                    <a:pt x="978" y="1242"/>
                  </a:lnTo>
                  <a:cubicBezTo>
                    <a:pt x="1138" y="833"/>
                    <a:pt x="637" y="378"/>
                    <a:pt x="637" y="378"/>
                  </a:cubicBezTo>
                  <a:cubicBezTo>
                    <a:pt x="637" y="378"/>
                    <a:pt x="853" y="356"/>
                    <a:pt x="956" y="356"/>
                  </a:cubicBezTo>
                  <a:cubicBezTo>
                    <a:pt x="1058" y="356"/>
                    <a:pt x="1058" y="299"/>
                    <a:pt x="1058" y="163"/>
                  </a:cubicBezTo>
                  <a:cubicBezTo>
                    <a:pt x="1058" y="64"/>
                    <a:pt x="485" y="1"/>
                    <a:pt x="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9"/>
            <p:cNvSpPr/>
            <p:nvPr/>
          </p:nvSpPr>
          <p:spPr>
            <a:xfrm>
              <a:off x="3224675" y="3156400"/>
              <a:ext cx="29850" cy="33850"/>
            </a:xfrm>
            <a:custGeom>
              <a:avLst/>
              <a:gdLst/>
              <a:ahLst/>
              <a:cxnLst/>
              <a:rect l="l" t="t" r="r" b="b"/>
              <a:pathLst>
                <a:path w="1194" h="1354" extrusionOk="0">
                  <a:moveTo>
                    <a:pt x="278" y="1"/>
                  </a:moveTo>
                  <a:cubicBezTo>
                    <a:pt x="183" y="1"/>
                    <a:pt x="113" y="8"/>
                    <a:pt x="91" y="23"/>
                  </a:cubicBezTo>
                  <a:cubicBezTo>
                    <a:pt x="69" y="35"/>
                    <a:pt x="0" y="80"/>
                    <a:pt x="0" y="649"/>
                  </a:cubicBezTo>
                  <a:cubicBezTo>
                    <a:pt x="0" y="683"/>
                    <a:pt x="23" y="705"/>
                    <a:pt x="46" y="705"/>
                  </a:cubicBezTo>
                  <a:cubicBezTo>
                    <a:pt x="79" y="705"/>
                    <a:pt x="102" y="683"/>
                    <a:pt x="102" y="649"/>
                  </a:cubicBezTo>
                  <a:cubicBezTo>
                    <a:pt x="102" y="432"/>
                    <a:pt x="125" y="171"/>
                    <a:pt x="148" y="114"/>
                  </a:cubicBezTo>
                  <a:cubicBezTo>
                    <a:pt x="165" y="111"/>
                    <a:pt x="195" y="109"/>
                    <a:pt x="235" y="109"/>
                  </a:cubicBezTo>
                  <a:cubicBezTo>
                    <a:pt x="459" y="109"/>
                    <a:pt x="980" y="161"/>
                    <a:pt x="1057" y="228"/>
                  </a:cubicBezTo>
                  <a:cubicBezTo>
                    <a:pt x="1057" y="364"/>
                    <a:pt x="1046" y="364"/>
                    <a:pt x="1001" y="364"/>
                  </a:cubicBezTo>
                  <a:cubicBezTo>
                    <a:pt x="898" y="364"/>
                    <a:pt x="682" y="376"/>
                    <a:pt x="671" y="387"/>
                  </a:cubicBezTo>
                  <a:cubicBezTo>
                    <a:pt x="660" y="387"/>
                    <a:pt x="637" y="399"/>
                    <a:pt x="625" y="422"/>
                  </a:cubicBezTo>
                  <a:cubicBezTo>
                    <a:pt x="625" y="432"/>
                    <a:pt x="625" y="455"/>
                    <a:pt x="648" y="478"/>
                  </a:cubicBezTo>
                  <a:cubicBezTo>
                    <a:pt x="648" y="478"/>
                    <a:pt x="1114" y="910"/>
                    <a:pt x="978" y="1274"/>
                  </a:cubicBezTo>
                  <a:cubicBezTo>
                    <a:pt x="966" y="1308"/>
                    <a:pt x="978" y="1342"/>
                    <a:pt x="1012" y="1354"/>
                  </a:cubicBezTo>
                  <a:lnTo>
                    <a:pt x="1023" y="1354"/>
                  </a:lnTo>
                  <a:cubicBezTo>
                    <a:pt x="1046" y="1354"/>
                    <a:pt x="1069" y="1342"/>
                    <a:pt x="1080" y="1319"/>
                  </a:cubicBezTo>
                  <a:cubicBezTo>
                    <a:pt x="1194" y="978"/>
                    <a:pt x="933" y="637"/>
                    <a:pt x="796" y="478"/>
                  </a:cubicBezTo>
                  <a:cubicBezTo>
                    <a:pt x="864" y="478"/>
                    <a:pt x="943" y="467"/>
                    <a:pt x="1001" y="467"/>
                  </a:cubicBezTo>
                  <a:cubicBezTo>
                    <a:pt x="1160" y="467"/>
                    <a:pt x="1160" y="342"/>
                    <a:pt x="1160" y="217"/>
                  </a:cubicBezTo>
                  <a:cubicBezTo>
                    <a:pt x="1160" y="182"/>
                    <a:pt x="1137" y="149"/>
                    <a:pt x="1092" y="126"/>
                  </a:cubicBezTo>
                  <a:cubicBezTo>
                    <a:pt x="959" y="51"/>
                    <a:pt x="531" y="1"/>
                    <a:pt x="2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9"/>
            <p:cNvSpPr/>
            <p:nvPr/>
          </p:nvSpPr>
          <p:spPr>
            <a:xfrm>
              <a:off x="3239150" y="3287700"/>
              <a:ext cx="4875" cy="26475"/>
            </a:xfrm>
            <a:custGeom>
              <a:avLst/>
              <a:gdLst/>
              <a:ahLst/>
              <a:cxnLst/>
              <a:rect l="l" t="t" r="r" b="b"/>
              <a:pathLst>
                <a:path w="195" h="1059" extrusionOk="0">
                  <a:moveTo>
                    <a:pt x="149" y="1"/>
                  </a:moveTo>
                  <a:cubicBezTo>
                    <a:pt x="114" y="1"/>
                    <a:pt x="92" y="23"/>
                    <a:pt x="92" y="58"/>
                  </a:cubicBezTo>
                  <a:lnTo>
                    <a:pt x="1" y="1001"/>
                  </a:lnTo>
                  <a:cubicBezTo>
                    <a:pt x="1" y="1036"/>
                    <a:pt x="23" y="1058"/>
                    <a:pt x="46" y="1058"/>
                  </a:cubicBezTo>
                  <a:lnTo>
                    <a:pt x="58" y="1058"/>
                  </a:lnTo>
                  <a:cubicBezTo>
                    <a:pt x="81" y="1058"/>
                    <a:pt x="103" y="1036"/>
                    <a:pt x="103" y="1013"/>
                  </a:cubicBezTo>
                  <a:lnTo>
                    <a:pt x="194" y="58"/>
                  </a:lnTo>
                  <a:cubicBezTo>
                    <a:pt x="194" y="35"/>
                    <a:pt x="172" y="13"/>
                    <a:pt x="1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2892700" y="3278900"/>
              <a:ext cx="142425" cy="180175"/>
            </a:xfrm>
            <a:custGeom>
              <a:avLst/>
              <a:gdLst/>
              <a:ahLst/>
              <a:cxnLst/>
              <a:rect l="l" t="t" r="r" b="b"/>
              <a:pathLst>
                <a:path w="5697" h="7207" extrusionOk="0">
                  <a:moveTo>
                    <a:pt x="3048" y="1"/>
                  </a:moveTo>
                  <a:cubicBezTo>
                    <a:pt x="3048" y="1"/>
                    <a:pt x="1" y="2376"/>
                    <a:pt x="80" y="2626"/>
                  </a:cubicBezTo>
                  <a:cubicBezTo>
                    <a:pt x="148" y="2888"/>
                    <a:pt x="2411" y="5048"/>
                    <a:pt x="3161" y="5582"/>
                  </a:cubicBezTo>
                  <a:cubicBezTo>
                    <a:pt x="3912" y="6117"/>
                    <a:pt x="4321" y="6344"/>
                    <a:pt x="4321" y="6344"/>
                  </a:cubicBezTo>
                  <a:lnTo>
                    <a:pt x="4798" y="6640"/>
                  </a:lnTo>
                  <a:cubicBezTo>
                    <a:pt x="4798" y="6640"/>
                    <a:pt x="4594" y="6958"/>
                    <a:pt x="4718" y="7015"/>
                  </a:cubicBezTo>
                  <a:cubicBezTo>
                    <a:pt x="4809" y="7060"/>
                    <a:pt x="5102" y="7206"/>
                    <a:pt x="5246" y="7206"/>
                  </a:cubicBezTo>
                  <a:cubicBezTo>
                    <a:pt x="5283" y="7206"/>
                    <a:pt x="5310" y="7197"/>
                    <a:pt x="5321" y="7174"/>
                  </a:cubicBezTo>
                  <a:cubicBezTo>
                    <a:pt x="5390" y="7060"/>
                    <a:pt x="5696" y="6173"/>
                    <a:pt x="5662" y="5958"/>
                  </a:cubicBezTo>
                  <a:cubicBezTo>
                    <a:pt x="5617" y="5741"/>
                    <a:pt x="4480" y="5559"/>
                    <a:pt x="4400" y="5480"/>
                  </a:cubicBezTo>
                  <a:cubicBezTo>
                    <a:pt x="4321" y="5400"/>
                    <a:pt x="2457" y="2502"/>
                    <a:pt x="2457" y="2502"/>
                  </a:cubicBezTo>
                  <a:lnTo>
                    <a:pt x="3912" y="1353"/>
                  </a:lnTo>
                  <a:lnTo>
                    <a:pt x="30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9"/>
            <p:cNvSpPr/>
            <p:nvPr/>
          </p:nvSpPr>
          <p:spPr>
            <a:xfrm>
              <a:off x="2892425" y="3277475"/>
              <a:ext cx="144125" cy="183050"/>
            </a:xfrm>
            <a:custGeom>
              <a:avLst/>
              <a:gdLst/>
              <a:ahLst/>
              <a:cxnLst/>
              <a:rect l="l" t="t" r="r" b="b"/>
              <a:pathLst>
                <a:path w="5765" h="7322" extrusionOk="0">
                  <a:moveTo>
                    <a:pt x="3047" y="126"/>
                  </a:moveTo>
                  <a:lnTo>
                    <a:pt x="3855" y="1399"/>
                  </a:lnTo>
                  <a:lnTo>
                    <a:pt x="2433" y="2513"/>
                  </a:lnTo>
                  <a:cubicBezTo>
                    <a:pt x="2410" y="2524"/>
                    <a:pt x="2410" y="2559"/>
                    <a:pt x="2422" y="2582"/>
                  </a:cubicBezTo>
                  <a:cubicBezTo>
                    <a:pt x="2615" y="2877"/>
                    <a:pt x="4297" y="5492"/>
                    <a:pt x="4377" y="5583"/>
                  </a:cubicBezTo>
                  <a:cubicBezTo>
                    <a:pt x="4411" y="5616"/>
                    <a:pt x="4502" y="5639"/>
                    <a:pt x="4775" y="5707"/>
                  </a:cubicBezTo>
                  <a:cubicBezTo>
                    <a:pt x="5048" y="5776"/>
                    <a:pt x="5605" y="5912"/>
                    <a:pt x="5616" y="6026"/>
                  </a:cubicBezTo>
                  <a:cubicBezTo>
                    <a:pt x="5651" y="6208"/>
                    <a:pt x="5355" y="7072"/>
                    <a:pt x="5287" y="7208"/>
                  </a:cubicBezTo>
                  <a:cubicBezTo>
                    <a:pt x="5284" y="7211"/>
                    <a:pt x="5277" y="7214"/>
                    <a:pt x="5263" y="7214"/>
                  </a:cubicBezTo>
                  <a:cubicBezTo>
                    <a:pt x="5218" y="7214"/>
                    <a:pt x="5099" y="7186"/>
                    <a:pt x="4798" y="7049"/>
                  </a:cubicBezTo>
                  <a:lnTo>
                    <a:pt x="4741" y="7015"/>
                  </a:lnTo>
                  <a:cubicBezTo>
                    <a:pt x="4729" y="6970"/>
                    <a:pt x="4798" y="6811"/>
                    <a:pt x="4855" y="6731"/>
                  </a:cubicBezTo>
                  <a:cubicBezTo>
                    <a:pt x="4866" y="6708"/>
                    <a:pt x="4855" y="6674"/>
                    <a:pt x="4832" y="6651"/>
                  </a:cubicBezTo>
                  <a:lnTo>
                    <a:pt x="4366" y="6356"/>
                  </a:lnTo>
                  <a:cubicBezTo>
                    <a:pt x="4355" y="6356"/>
                    <a:pt x="3945" y="6117"/>
                    <a:pt x="3206" y="5594"/>
                  </a:cubicBezTo>
                  <a:cubicBezTo>
                    <a:pt x="2410" y="5037"/>
                    <a:pt x="205" y="2900"/>
                    <a:pt x="137" y="2683"/>
                  </a:cubicBezTo>
                  <a:cubicBezTo>
                    <a:pt x="148" y="2491"/>
                    <a:pt x="1637" y="1228"/>
                    <a:pt x="3047" y="126"/>
                  </a:cubicBezTo>
                  <a:close/>
                  <a:moveTo>
                    <a:pt x="3070" y="0"/>
                  </a:moveTo>
                  <a:cubicBezTo>
                    <a:pt x="3047" y="0"/>
                    <a:pt x="3036" y="0"/>
                    <a:pt x="3024" y="12"/>
                  </a:cubicBezTo>
                  <a:cubicBezTo>
                    <a:pt x="341" y="2104"/>
                    <a:pt x="0" y="2592"/>
                    <a:pt x="35" y="2706"/>
                  </a:cubicBezTo>
                  <a:cubicBezTo>
                    <a:pt x="126" y="3002"/>
                    <a:pt x="2456" y="5196"/>
                    <a:pt x="3138" y="5685"/>
                  </a:cubicBezTo>
                  <a:cubicBezTo>
                    <a:pt x="3888" y="6208"/>
                    <a:pt x="4309" y="6447"/>
                    <a:pt x="4309" y="6447"/>
                  </a:cubicBezTo>
                  <a:lnTo>
                    <a:pt x="4729" y="6720"/>
                  </a:lnTo>
                  <a:cubicBezTo>
                    <a:pt x="4684" y="6799"/>
                    <a:pt x="4616" y="6958"/>
                    <a:pt x="4638" y="7049"/>
                  </a:cubicBezTo>
                  <a:cubicBezTo>
                    <a:pt x="4650" y="7083"/>
                    <a:pt x="4673" y="7106"/>
                    <a:pt x="4707" y="7129"/>
                  </a:cubicBezTo>
                  <a:lnTo>
                    <a:pt x="4752" y="7140"/>
                  </a:lnTo>
                  <a:cubicBezTo>
                    <a:pt x="4946" y="7231"/>
                    <a:pt x="5139" y="7322"/>
                    <a:pt x="5264" y="7322"/>
                  </a:cubicBezTo>
                  <a:cubicBezTo>
                    <a:pt x="5321" y="7322"/>
                    <a:pt x="5366" y="7299"/>
                    <a:pt x="5389" y="7254"/>
                  </a:cubicBezTo>
                  <a:cubicBezTo>
                    <a:pt x="5434" y="7152"/>
                    <a:pt x="5764" y="6242"/>
                    <a:pt x="5730" y="6003"/>
                  </a:cubicBezTo>
                  <a:cubicBezTo>
                    <a:pt x="5696" y="5844"/>
                    <a:pt x="5321" y="5730"/>
                    <a:pt x="4809" y="5606"/>
                  </a:cubicBezTo>
                  <a:cubicBezTo>
                    <a:pt x="4650" y="5571"/>
                    <a:pt x="4479" y="5525"/>
                    <a:pt x="4457" y="5503"/>
                  </a:cubicBezTo>
                  <a:cubicBezTo>
                    <a:pt x="4388" y="5435"/>
                    <a:pt x="3286" y="3718"/>
                    <a:pt x="2536" y="2570"/>
                  </a:cubicBezTo>
                  <a:lnTo>
                    <a:pt x="3956" y="1456"/>
                  </a:lnTo>
                  <a:cubicBezTo>
                    <a:pt x="3979" y="1433"/>
                    <a:pt x="3979" y="1410"/>
                    <a:pt x="3968" y="1387"/>
                  </a:cubicBezTo>
                  <a:lnTo>
                    <a:pt x="3104" y="23"/>
                  </a:lnTo>
                  <a:cubicBezTo>
                    <a:pt x="3092" y="12"/>
                    <a:pt x="3081" y="0"/>
                    <a:pt x="30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9"/>
            <p:cNvSpPr/>
            <p:nvPr/>
          </p:nvSpPr>
          <p:spPr>
            <a:xfrm>
              <a:off x="2967450" y="3280875"/>
              <a:ext cx="23050" cy="37550"/>
            </a:xfrm>
            <a:custGeom>
              <a:avLst/>
              <a:gdLst/>
              <a:ahLst/>
              <a:cxnLst/>
              <a:rect l="l" t="t" r="r" b="b"/>
              <a:pathLst>
                <a:path w="922" h="1502" extrusionOk="0">
                  <a:moveTo>
                    <a:pt x="0" y="1"/>
                  </a:moveTo>
                  <a:lnTo>
                    <a:pt x="558" y="1501"/>
                  </a:lnTo>
                  <a:lnTo>
                    <a:pt x="922" y="1274"/>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9"/>
            <p:cNvSpPr/>
            <p:nvPr/>
          </p:nvSpPr>
          <p:spPr>
            <a:xfrm>
              <a:off x="2966050" y="3279350"/>
              <a:ext cx="25875" cy="40200"/>
            </a:xfrm>
            <a:custGeom>
              <a:avLst/>
              <a:gdLst/>
              <a:ahLst/>
              <a:cxnLst/>
              <a:rect l="l" t="t" r="r" b="b"/>
              <a:pathLst>
                <a:path w="1035" h="1608" extrusionOk="0">
                  <a:moveTo>
                    <a:pt x="250" y="403"/>
                  </a:moveTo>
                  <a:lnTo>
                    <a:pt x="898" y="1324"/>
                  </a:lnTo>
                  <a:lnTo>
                    <a:pt x="637" y="1483"/>
                  </a:lnTo>
                  <a:lnTo>
                    <a:pt x="250" y="403"/>
                  </a:lnTo>
                  <a:close/>
                  <a:moveTo>
                    <a:pt x="54" y="1"/>
                  </a:moveTo>
                  <a:cubicBezTo>
                    <a:pt x="47" y="1"/>
                    <a:pt x="40" y="2"/>
                    <a:pt x="34" y="5"/>
                  </a:cubicBezTo>
                  <a:cubicBezTo>
                    <a:pt x="11" y="28"/>
                    <a:pt x="0" y="51"/>
                    <a:pt x="11" y="74"/>
                  </a:cubicBezTo>
                  <a:lnTo>
                    <a:pt x="557" y="1574"/>
                  </a:lnTo>
                  <a:cubicBezTo>
                    <a:pt x="568" y="1597"/>
                    <a:pt x="579" y="1608"/>
                    <a:pt x="591" y="1608"/>
                  </a:cubicBezTo>
                  <a:lnTo>
                    <a:pt x="637" y="1608"/>
                  </a:lnTo>
                  <a:lnTo>
                    <a:pt x="1000" y="1381"/>
                  </a:lnTo>
                  <a:lnTo>
                    <a:pt x="1034" y="1347"/>
                  </a:lnTo>
                  <a:cubicBezTo>
                    <a:pt x="1034" y="1335"/>
                    <a:pt x="1034" y="1312"/>
                    <a:pt x="1023" y="1301"/>
                  </a:cubicBezTo>
                  <a:lnTo>
                    <a:pt x="102" y="28"/>
                  </a:lnTo>
                  <a:cubicBezTo>
                    <a:pt x="94" y="12"/>
                    <a:pt x="73" y="1"/>
                    <a:pt x="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9"/>
            <p:cNvSpPr/>
            <p:nvPr/>
          </p:nvSpPr>
          <p:spPr>
            <a:xfrm>
              <a:off x="3010950" y="3443625"/>
              <a:ext cx="12525" cy="10650"/>
            </a:xfrm>
            <a:custGeom>
              <a:avLst/>
              <a:gdLst/>
              <a:ahLst/>
              <a:cxnLst/>
              <a:rect l="l" t="t" r="r" b="b"/>
              <a:pathLst>
                <a:path w="501" h="426" extrusionOk="0">
                  <a:moveTo>
                    <a:pt x="66" y="1"/>
                  </a:moveTo>
                  <a:cubicBezTo>
                    <a:pt x="59" y="1"/>
                    <a:pt x="52" y="2"/>
                    <a:pt x="46" y="5"/>
                  </a:cubicBezTo>
                  <a:cubicBezTo>
                    <a:pt x="11" y="16"/>
                    <a:pt x="0" y="51"/>
                    <a:pt x="11" y="74"/>
                  </a:cubicBezTo>
                  <a:cubicBezTo>
                    <a:pt x="23" y="85"/>
                    <a:pt x="170" y="403"/>
                    <a:pt x="432" y="426"/>
                  </a:cubicBezTo>
                  <a:lnTo>
                    <a:pt x="443" y="426"/>
                  </a:lnTo>
                  <a:cubicBezTo>
                    <a:pt x="466" y="426"/>
                    <a:pt x="489" y="403"/>
                    <a:pt x="489" y="380"/>
                  </a:cubicBezTo>
                  <a:cubicBezTo>
                    <a:pt x="500" y="346"/>
                    <a:pt x="478" y="324"/>
                    <a:pt x="443" y="324"/>
                  </a:cubicBezTo>
                  <a:cubicBezTo>
                    <a:pt x="239" y="301"/>
                    <a:pt x="114" y="28"/>
                    <a:pt x="114" y="28"/>
                  </a:cubicBezTo>
                  <a:cubicBezTo>
                    <a:pt x="105" y="12"/>
                    <a:pt x="85" y="1"/>
                    <a:pt x="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9"/>
            <p:cNvSpPr/>
            <p:nvPr/>
          </p:nvSpPr>
          <p:spPr>
            <a:xfrm>
              <a:off x="2942725" y="3322650"/>
              <a:ext cx="12800" cy="19950"/>
            </a:xfrm>
            <a:custGeom>
              <a:avLst/>
              <a:gdLst/>
              <a:ahLst/>
              <a:cxnLst/>
              <a:rect l="l" t="t" r="r" b="b"/>
              <a:pathLst>
                <a:path w="512" h="798" extrusionOk="0">
                  <a:moveTo>
                    <a:pt x="63" y="0"/>
                  </a:moveTo>
                  <a:cubicBezTo>
                    <a:pt x="53" y="0"/>
                    <a:pt x="43" y="4"/>
                    <a:pt x="34" y="12"/>
                  </a:cubicBezTo>
                  <a:cubicBezTo>
                    <a:pt x="12" y="24"/>
                    <a:pt x="1" y="58"/>
                    <a:pt x="12" y="81"/>
                  </a:cubicBezTo>
                  <a:lnTo>
                    <a:pt x="410" y="775"/>
                  </a:lnTo>
                  <a:cubicBezTo>
                    <a:pt x="421" y="785"/>
                    <a:pt x="433" y="797"/>
                    <a:pt x="456" y="797"/>
                  </a:cubicBezTo>
                  <a:cubicBezTo>
                    <a:pt x="466" y="797"/>
                    <a:pt x="466" y="797"/>
                    <a:pt x="478" y="785"/>
                  </a:cubicBezTo>
                  <a:cubicBezTo>
                    <a:pt x="501" y="775"/>
                    <a:pt x="512" y="740"/>
                    <a:pt x="501" y="717"/>
                  </a:cubicBezTo>
                  <a:lnTo>
                    <a:pt x="103" y="24"/>
                  </a:lnTo>
                  <a:cubicBezTo>
                    <a:pt x="96" y="10"/>
                    <a:pt x="80" y="0"/>
                    <a:pt x="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9"/>
            <p:cNvSpPr/>
            <p:nvPr/>
          </p:nvSpPr>
          <p:spPr>
            <a:xfrm>
              <a:off x="3018600" y="3876600"/>
              <a:ext cx="38975" cy="47500"/>
            </a:xfrm>
            <a:custGeom>
              <a:avLst/>
              <a:gdLst/>
              <a:ahLst/>
              <a:cxnLst/>
              <a:rect l="l" t="t" r="r" b="b"/>
              <a:pathLst>
                <a:path w="1559" h="1900" extrusionOk="0">
                  <a:moveTo>
                    <a:pt x="1559" y="0"/>
                  </a:moveTo>
                  <a:lnTo>
                    <a:pt x="35" y="126"/>
                  </a:lnTo>
                  <a:lnTo>
                    <a:pt x="1" y="1876"/>
                  </a:lnTo>
                  <a:lnTo>
                    <a:pt x="1433" y="1899"/>
                  </a:lnTo>
                  <a:lnTo>
                    <a:pt x="15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9"/>
            <p:cNvSpPr/>
            <p:nvPr/>
          </p:nvSpPr>
          <p:spPr>
            <a:xfrm>
              <a:off x="3017200" y="3875175"/>
              <a:ext cx="41800" cy="50325"/>
            </a:xfrm>
            <a:custGeom>
              <a:avLst/>
              <a:gdLst/>
              <a:ahLst/>
              <a:cxnLst/>
              <a:rect l="l" t="t" r="r" b="b"/>
              <a:pathLst>
                <a:path w="1672" h="2013" extrusionOk="0">
                  <a:moveTo>
                    <a:pt x="1557" y="114"/>
                  </a:moveTo>
                  <a:lnTo>
                    <a:pt x="1444" y="1899"/>
                  </a:lnTo>
                  <a:lnTo>
                    <a:pt x="114" y="1876"/>
                  </a:lnTo>
                  <a:lnTo>
                    <a:pt x="148" y="228"/>
                  </a:lnTo>
                  <a:lnTo>
                    <a:pt x="1557" y="114"/>
                  </a:lnTo>
                  <a:close/>
                  <a:moveTo>
                    <a:pt x="1615" y="1"/>
                  </a:moveTo>
                  <a:lnTo>
                    <a:pt x="91" y="125"/>
                  </a:lnTo>
                  <a:cubicBezTo>
                    <a:pt x="57" y="125"/>
                    <a:pt x="34" y="148"/>
                    <a:pt x="34" y="183"/>
                  </a:cubicBezTo>
                  <a:lnTo>
                    <a:pt x="11" y="1922"/>
                  </a:lnTo>
                  <a:cubicBezTo>
                    <a:pt x="0" y="1956"/>
                    <a:pt x="34" y="1979"/>
                    <a:pt x="57" y="1979"/>
                  </a:cubicBezTo>
                  <a:lnTo>
                    <a:pt x="1489" y="2013"/>
                  </a:lnTo>
                  <a:cubicBezTo>
                    <a:pt x="1524" y="2013"/>
                    <a:pt x="1546" y="1990"/>
                    <a:pt x="1546" y="1967"/>
                  </a:cubicBezTo>
                  <a:lnTo>
                    <a:pt x="1671" y="57"/>
                  </a:lnTo>
                  <a:cubicBezTo>
                    <a:pt x="1671" y="46"/>
                    <a:pt x="1671" y="24"/>
                    <a:pt x="1660" y="12"/>
                  </a:cubicBezTo>
                  <a:cubicBezTo>
                    <a:pt x="1648" y="1"/>
                    <a:pt x="1626" y="1"/>
                    <a:pt x="16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9"/>
            <p:cNvSpPr/>
            <p:nvPr/>
          </p:nvSpPr>
          <p:spPr>
            <a:xfrm>
              <a:off x="3019475" y="3877150"/>
              <a:ext cx="38100" cy="12825"/>
            </a:xfrm>
            <a:custGeom>
              <a:avLst/>
              <a:gdLst/>
              <a:ahLst/>
              <a:cxnLst/>
              <a:rect l="l" t="t" r="r" b="b"/>
              <a:pathLst>
                <a:path w="1524" h="513" extrusionOk="0">
                  <a:moveTo>
                    <a:pt x="0" y="1"/>
                  </a:moveTo>
                  <a:lnTo>
                    <a:pt x="0" y="433"/>
                  </a:lnTo>
                  <a:lnTo>
                    <a:pt x="1489" y="513"/>
                  </a:lnTo>
                  <a:lnTo>
                    <a:pt x="1524" y="58"/>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3018325" y="3876025"/>
              <a:ext cx="40675" cy="15100"/>
            </a:xfrm>
            <a:custGeom>
              <a:avLst/>
              <a:gdLst/>
              <a:ahLst/>
              <a:cxnLst/>
              <a:rect l="l" t="t" r="r" b="b"/>
              <a:pathLst>
                <a:path w="1627" h="604" extrusionOk="0">
                  <a:moveTo>
                    <a:pt x="103" y="103"/>
                  </a:moveTo>
                  <a:lnTo>
                    <a:pt x="1512" y="160"/>
                  </a:lnTo>
                  <a:lnTo>
                    <a:pt x="1490" y="501"/>
                  </a:lnTo>
                  <a:lnTo>
                    <a:pt x="103" y="432"/>
                  </a:lnTo>
                  <a:lnTo>
                    <a:pt x="103" y="103"/>
                  </a:lnTo>
                  <a:close/>
                  <a:moveTo>
                    <a:pt x="57" y="0"/>
                  </a:moveTo>
                  <a:cubicBezTo>
                    <a:pt x="34" y="0"/>
                    <a:pt x="24" y="0"/>
                    <a:pt x="12" y="12"/>
                  </a:cubicBezTo>
                  <a:cubicBezTo>
                    <a:pt x="1" y="23"/>
                    <a:pt x="1" y="35"/>
                    <a:pt x="1" y="46"/>
                  </a:cubicBezTo>
                  <a:lnTo>
                    <a:pt x="1" y="478"/>
                  </a:lnTo>
                  <a:cubicBezTo>
                    <a:pt x="1" y="512"/>
                    <a:pt x="24" y="535"/>
                    <a:pt x="46" y="535"/>
                  </a:cubicBezTo>
                  <a:lnTo>
                    <a:pt x="1535" y="603"/>
                  </a:lnTo>
                  <a:cubicBezTo>
                    <a:pt x="1570" y="603"/>
                    <a:pt x="1592" y="581"/>
                    <a:pt x="1592" y="558"/>
                  </a:cubicBezTo>
                  <a:lnTo>
                    <a:pt x="1626" y="103"/>
                  </a:lnTo>
                  <a:cubicBezTo>
                    <a:pt x="1626" y="91"/>
                    <a:pt x="1626" y="80"/>
                    <a:pt x="1615" y="69"/>
                  </a:cubicBezTo>
                  <a:cubicBezTo>
                    <a:pt x="1603" y="58"/>
                    <a:pt x="1592" y="46"/>
                    <a:pt x="1570" y="46"/>
                  </a:cubicBezTo>
                  <a:lnTo>
                    <a:pt x="5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9"/>
            <p:cNvSpPr/>
            <p:nvPr/>
          </p:nvSpPr>
          <p:spPr>
            <a:xfrm>
              <a:off x="2962325" y="3893025"/>
              <a:ext cx="113450" cy="79325"/>
            </a:xfrm>
            <a:custGeom>
              <a:avLst/>
              <a:gdLst/>
              <a:ahLst/>
              <a:cxnLst/>
              <a:rect l="l" t="t" r="r" b="b"/>
              <a:pathLst>
                <a:path w="4538" h="3173" extrusionOk="0">
                  <a:moveTo>
                    <a:pt x="2452" y="1"/>
                  </a:moveTo>
                  <a:cubicBezTo>
                    <a:pt x="2193" y="1"/>
                    <a:pt x="2054" y="217"/>
                    <a:pt x="1956" y="412"/>
                  </a:cubicBezTo>
                  <a:cubicBezTo>
                    <a:pt x="1854" y="616"/>
                    <a:pt x="1149" y="1310"/>
                    <a:pt x="922" y="1480"/>
                  </a:cubicBezTo>
                  <a:cubicBezTo>
                    <a:pt x="683" y="1651"/>
                    <a:pt x="160" y="1867"/>
                    <a:pt x="81" y="2379"/>
                  </a:cubicBezTo>
                  <a:cubicBezTo>
                    <a:pt x="1" y="2879"/>
                    <a:pt x="296" y="3084"/>
                    <a:pt x="513" y="3129"/>
                  </a:cubicBezTo>
                  <a:cubicBezTo>
                    <a:pt x="625" y="3154"/>
                    <a:pt x="953" y="3172"/>
                    <a:pt x="1318" y="3172"/>
                  </a:cubicBezTo>
                  <a:cubicBezTo>
                    <a:pt x="1618" y="3172"/>
                    <a:pt x="1944" y="3160"/>
                    <a:pt x="2195" y="3129"/>
                  </a:cubicBezTo>
                  <a:cubicBezTo>
                    <a:pt x="2289" y="3120"/>
                    <a:pt x="2410" y="3116"/>
                    <a:pt x="2548" y="3116"/>
                  </a:cubicBezTo>
                  <a:cubicBezTo>
                    <a:pt x="3017" y="3116"/>
                    <a:pt x="3675" y="3160"/>
                    <a:pt x="4048" y="3160"/>
                  </a:cubicBezTo>
                  <a:cubicBezTo>
                    <a:pt x="4206" y="3160"/>
                    <a:pt x="4313" y="3152"/>
                    <a:pt x="4333" y="3129"/>
                  </a:cubicBezTo>
                  <a:cubicBezTo>
                    <a:pt x="4424" y="3049"/>
                    <a:pt x="4537" y="2766"/>
                    <a:pt x="4457" y="2584"/>
                  </a:cubicBezTo>
                  <a:cubicBezTo>
                    <a:pt x="4401" y="2447"/>
                    <a:pt x="4321" y="2311"/>
                    <a:pt x="4242" y="2185"/>
                  </a:cubicBezTo>
                  <a:cubicBezTo>
                    <a:pt x="4242" y="2185"/>
                    <a:pt x="4401" y="1731"/>
                    <a:pt x="4310" y="1480"/>
                  </a:cubicBezTo>
                  <a:cubicBezTo>
                    <a:pt x="4207" y="1230"/>
                    <a:pt x="4025" y="912"/>
                    <a:pt x="4048" y="765"/>
                  </a:cubicBezTo>
                  <a:cubicBezTo>
                    <a:pt x="4083" y="628"/>
                    <a:pt x="4434" y="333"/>
                    <a:pt x="4196" y="310"/>
                  </a:cubicBezTo>
                  <a:cubicBezTo>
                    <a:pt x="4191" y="310"/>
                    <a:pt x="4186" y="310"/>
                    <a:pt x="4181" y="310"/>
                  </a:cubicBezTo>
                  <a:cubicBezTo>
                    <a:pt x="3942" y="310"/>
                    <a:pt x="3577" y="584"/>
                    <a:pt x="3343" y="662"/>
                  </a:cubicBezTo>
                  <a:cubicBezTo>
                    <a:pt x="3219" y="707"/>
                    <a:pt x="3093" y="742"/>
                    <a:pt x="2968" y="753"/>
                  </a:cubicBezTo>
                  <a:cubicBezTo>
                    <a:pt x="2968" y="753"/>
                    <a:pt x="2775" y="14"/>
                    <a:pt x="2491" y="3"/>
                  </a:cubicBezTo>
                  <a:cubicBezTo>
                    <a:pt x="2478" y="1"/>
                    <a:pt x="2465" y="1"/>
                    <a:pt x="24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9"/>
            <p:cNvSpPr/>
            <p:nvPr/>
          </p:nvSpPr>
          <p:spPr>
            <a:xfrm>
              <a:off x="2961200" y="3891650"/>
              <a:ext cx="116275" cy="82175"/>
            </a:xfrm>
            <a:custGeom>
              <a:avLst/>
              <a:gdLst/>
              <a:ahLst/>
              <a:cxnLst/>
              <a:rect l="l" t="t" r="r" b="b"/>
              <a:pathLst>
                <a:path w="4651" h="3287" extrusionOk="0">
                  <a:moveTo>
                    <a:pt x="2501" y="103"/>
                  </a:moveTo>
                  <a:cubicBezTo>
                    <a:pt x="2513" y="103"/>
                    <a:pt x="2524" y="103"/>
                    <a:pt x="2536" y="115"/>
                  </a:cubicBezTo>
                  <a:cubicBezTo>
                    <a:pt x="2706" y="115"/>
                    <a:pt x="2888" y="558"/>
                    <a:pt x="2956" y="831"/>
                  </a:cubicBezTo>
                  <a:cubicBezTo>
                    <a:pt x="2968" y="853"/>
                    <a:pt x="2991" y="865"/>
                    <a:pt x="3013" y="865"/>
                  </a:cubicBezTo>
                  <a:cubicBezTo>
                    <a:pt x="3150" y="842"/>
                    <a:pt x="3274" y="808"/>
                    <a:pt x="3400" y="762"/>
                  </a:cubicBezTo>
                  <a:cubicBezTo>
                    <a:pt x="3491" y="729"/>
                    <a:pt x="3605" y="671"/>
                    <a:pt x="3718" y="615"/>
                  </a:cubicBezTo>
                  <a:cubicBezTo>
                    <a:pt x="3892" y="528"/>
                    <a:pt x="4086" y="421"/>
                    <a:pt x="4222" y="421"/>
                  </a:cubicBezTo>
                  <a:cubicBezTo>
                    <a:pt x="4229" y="421"/>
                    <a:pt x="4235" y="421"/>
                    <a:pt x="4241" y="421"/>
                  </a:cubicBezTo>
                  <a:lnTo>
                    <a:pt x="4264" y="421"/>
                  </a:lnTo>
                  <a:cubicBezTo>
                    <a:pt x="4275" y="456"/>
                    <a:pt x="4207" y="558"/>
                    <a:pt x="4161" y="603"/>
                  </a:cubicBezTo>
                  <a:cubicBezTo>
                    <a:pt x="4105" y="683"/>
                    <a:pt x="4059" y="751"/>
                    <a:pt x="4047" y="808"/>
                  </a:cubicBezTo>
                  <a:cubicBezTo>
                    <a:pt x="4025" y="922"/>
                    <a:pt x="4105" y="1103"/>
                    <a:pt x="4196" y="1308"/>
                  </a:cubicBezTo>
                  <a:cubicBezTo>
                    <a:pt x="4229" y="1388"/>
                    <a:pt x="4275" y="1479"/>
                    <a:pt x="4298" y="1547"/>
                  </a:cubicBezTo>
                  <a:cubicBezTo>
                    <a:pt x="4389" y="1786"/>
                    <a:pt x="4241" y="2218"/>
                    <a:pt x="4241" y="2218"/>
                  </a:cubicBezTo>
                  <a:cubicBezTo>
                    <a:pt x="4229" y="2240"/>
                    <a:pt x="4229" y="2252"/>
                    <a:pt x="4241" y="2275"/>
                  </a:cubicBezTo>
                  <a:cubicBezTo>
                    <a:pt x="4320" y="2389"/>
                    <a:pt x="4400" y="2525"/>
                    <a:pt x="4457" y="2650"/>
                  </a:cubicBezTo>
                  <a:cubicBezTo>
                    <a:pt x="4525" y="2821"/>
                    <a:pt x="4423" y="3071"/>
                    <a:pt x="4355" y="3139"/>
                  </a:cubicBezTo>
                  <a:cubicBezTo>
                    <a:pt x="4328" y="3152"/>
                    <a:pt x="4243" y="3157"/>
                    <a:pt x="4126" y="3157"/>
                  </a:cubicBezTo>
                  <a:cubicBezTo>
                    <a:pt x="3945" y="3157"/>
                    <a:pt x="3690" y="3145"/>
                    <a:pt x="3468" y="3139"/>
                  </a:cubicBezTo>
                  <a:cubicBezTo>
                    <a:pt x="3162" y="3131"/>
                    <a:pt x="2823" y="3117"/>
                    <a:pt x="2549" y="3117"/>
                  </a:cubicBezTo>
                  <a:cubicBezTo>
                    <a:pt x="2426" y="3117"/>
                    <a:pt x="2317" y="3120"/>
                    <a:pt x="2229" y="3127"/>
                  </a:cubicBezTo>
                  <a:cubicBezTo>
                    <a:pt x="1955" y="3161"/>
                    <a:pt x="1586" y="3176"/>
                    <a:pt x="1263" y="3176"/>
                  </a:cubicBezTo>
                  <a:cubicBezTo>
                    <a:pt x="942" y="3176"/>
                    <a:pt x="665" y="3161"/>
                    <a:pt x="569" y="3139"/>
                  </a:cubicBezTo>
                  <a:cubicBezTo>
                    <a:pt x="341" y="3082"/>
                    <a:pt x="114" y="2877"/>
                    <a:pt x="182" y="2434"/>
                  </a:cubicBezTo>
                  <a:cubicBezTo>
                    <a:pt x="240" y="2047"/>
                    <a:pt x="591" y="1831"/>
                    <a:pt x="842" y="1672"/>
                  </a:cubicBezTo>
                  <a:cubicBezTo>
                    <a:pt x="899" y="1638"/>
                    <a:pt x="944" y="1604"/>
                    <a:pt x="990" y="1581"/>
                  </a:cubicBezTo>
                  <a:cubicBezTo>
                    <a:pt x="1228" y="1399"/>
                    <a:pt x="1933" y="706"/>
                    <a:pt x="2047" y="490"/>
                  </a:cubicBezTo>
                  <a:cubicBezTo>
                    <a:pt x="2172" y="262"/>
                    <a:pt x="2297" y="103"/>
                    <a:pt x="2501" y="103"/>
                  </a:cubicBezTo>
                  <a:close/>
                  <a:moveTo>
                    <a:pt x="2512" y="1"/>
                  </a:moveTo>
                  <a:cubicBezTo>
                    <a:pt x="2221" y="1"/>
                    <a:pt x="2078" y="212"/>
                    <a:pt x="1956" y="444"/>
                  </a:cubicBezTo>
                  <a:cubicBezTo>
                    <a:pt x="1854" y="626"/>
                    <a:pt x="1172" y="1320"/>
                    <a:pt x="933" y="1490"/>
                  </a:cubicBezTo>
                  <a:cubicBezTo>
                    <a:pt x="887" y="1525"/>
                    <a:pt x="842" y="1547"/>
                    <a:pt x="785" y="1581"/>
                  </a:cubicBezTo>
                  <a:cubicBezTo>
                    <a:pt x="512" y="1752"/>
                    <a:pt x="149" y="1979"/>
                    <a:pt x="80" y="2422"/>
                  </a:cubicBezTo>
                  <a:cubicBezTo>
                    <a:pt x="0" y="2922"/>
                    <a:pt x="273" y="3172"/>
                    <a:pt x="546" y="3241"/>
                  </a:cubicBezTo>
                  <a:cubicBezTo>
                    <a:pt x="660" y="3263"/>
                    <a:pt x="978" y="3286"/>
                    <a:pt x="1342" y="3286"/>
                  </a:cubicBezTo>
                  <a:cubicBezTo>
                    <a:pt x="1649" y="3286"/>
                    <a:pt x="1978" y="3263"/>
                    <a:pt x="2240" y="3241"/>
                  </a:cubicBezTo>
                  <a:cubicBezTo>
                    <a:pt x="2340" y="3228"/>
                    <a:pt x="2471" y="3224"/>
                    <a:pt x="2620" y="3224"/>
                  </a:cubicBezTo>
                  <a:cubicBezTo>
                    <a:pt x="2877" y="3224"/>
                    <a:pt x="3186" y="3238"/>
                    <a:pt x="3468" y="3253"/>
                  </a:cubicBezTo>
                  <a:cubicBezTo>
                    <a:pt x="3741" y="3261"/>
                    <a:pt x="3936" y="3267"/>
                    <a:pt x="4078" y="3267"/>
                  </a:cubicBezTo>
                  <a:cubicBezTo>
                    <a:pt x="4302" y="3267"/>
                    <a:pt x="4388" y="3253"/>
                    <a:pt x="4423" y="3218"/>
                  </a:cubicBezTo>
                  <a:cubicBezTo>
                    <a:pt x="4514" y="3127"/>
                    <a:pt x="4650" y="2831"/>
                    <a:pt x="4560" y="2616"/>
                  </a:cubicBezTo>
                  <a:cubicBezTo>
                    <a:pt x="4491" y="2479"/>
                    <a:pt x="4423" y="2354"/>
                    <a:pt x="4343" y="2229"/>
                  </a:cubicBezTo>
                  <a:cubicBezTo>
                    <a:pt x="4378" y="2127"/>
                    <a:pt x="4491" y="1752"/>
                    <a:pt x="4400" y="1513"/>
                  </a:cubicBezTo>
                  <a:cubicBezTo>
                    <a:pt x="4366" y="1434"/>
                    <a:pt x="4332" y="1343"/>
                    <a:pt x="4287" y="1263"/>
                  </a:cubicBezTo>
                  <a:cubicBezTo>
                    <a:pt x="4218" y="1103"/>
                    <a:pt x="4128" y="911"/>
                    <a:pt x="4150" y="831"/>
                  </a:cubicBezTo>
                  <a:cubicBezTo>
                    <a:pt x="4161" y="797"/>
                    <a:pt x="4207" y="729"/>
                    <a:pt x="4252" y="671"/>
                  </a:cubicBezTo>
                  <a:cubicBezTo>
                    <a:pt x="4332" y="558"/>
                    <a:pt x="4400" y="456"/>
                    <a:pt x="4366" y="376"/>
                  </a:cubicBezTo>
                  <a:cubicBezTo>
                    <a:pt x="4343" y="342"/>
                    <a:pt x="4309" y="319"/>
                    <a:pt x="4241" y="308"/>
                  </a:cubicBezTo>
                  <a:cubicBezTo>
                    <a:pt x="4082" y="308"/>
                    <a:pt x="3866" y="410"/>
                    <a:pt x="3673" y="524"/>
                  </a:cubicBezTo>
                  <a:cubicBezTo>
                    <a:pt x="3559" y="580"/>
                    <a:pt x="3456" y="638"/>
                    <a:pt x="3365" y="661"/>
                  </a:cubicBezTo>
                  <a:cubicBezTo>
                    <a:pt x="3264" y="706"/>
                    <a:pt x="3161" y="729"/>
                    <a:pt x="3047" y="751"/>
                  </a:cubicBezTo>
                  <a:cubicBezTo>
                    <a:pt x="2991" y="570"/>
                    <a:pt x="2820" y="24"/>
                    <a:pt x="2536" y="1"/>
                  </a:cubicBezTo>
                  <a:cubicBezTo>
                    <a:pt x="2528" y="1"/>
                    <a:pt x="2520" y="1"/>
                    <a:pt x="25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2963200" y="3943975"/>
              <a:ext cx="112575" cy="28450"/>
            </a:xfrm>
            <a:custGeom>
              <a:avLst/>
              <a:gdLst/>
              <a:ahLst/>
              <a:cxnLst/>
              <a:rect l="l" t="t" r="r" b="b"/>
              <a:pathLst>
                <a:path w="4503" h="1138" extrusionOk="0">
                  <a:moveTo>
                    <a:pt x="317" y="1"/>
                  </a:moveTo>
                  <a:cubicBezTo>
                    <a:pt x="168" y="1"/>
                    <a:pt x="57" y="420"/>
                    <a:pt x="57" y="420"/>
                  </a:cubicBezTo>
                  <a:lnTo>
                    <a:pt x="34" y="432"/>
                  </a:lnTo>
                  <a:cubicBezTo>
                    <a:pt x="0" y="875"/>
                    <a:pt x="284" y="1057"/>
                    <a:pt x="466" y="1102"/>
                  </a:cubicBezTo>
                  <a:cubicBezTo>
                    <a:pt x="574" y="1122"/>
                    <a:pt x="917" y="1137"/>
                    <a:pt x="1296" y="1137"/>
                  </a:cubicBezTo>
                  <a:cubicBezTo>
                    <a:pt x="1594" y="1137"/>
                    <a:pt x="1915" y="1127"/>
                    <a:pt x="2160" y="1102"/>
                  </a:cubicBezTo>
                  <a:cubicBezTo>
                    <a:pt x="2268" y="1089"/>
                    <a:pt x="2413" y="1084"/>
                    <a:pt x="2578" y="1084"/>
                  </a:cubicBezTo>
                  <a:cubicBezTo>
                    <a:pt x="3058" y="1084"/>
                    <a:pt x="3701" y="1127"/>
                    <a:pt x="4050" y="1127"/>
                  </a:cubicBezTo>
                  <a:cubicBezTo>
                    <a:pt x="4186" y="1127"/>
                    <a:pt x="4277" y="1120"/>
                    <a:pt x="4298" y="1102"/>
                  </a:cubicBezTo>
                  <a:cubicBezTo>
                    <a:pt x="4389" y="1011"/>
                    <a:pt x="4502" y="738"/>
                    <a:pt x="4422" y="546"/>
                  </a:cubicBezTo>
                  <a:cubicBezTo>
                    <a:pt x="4366" y="409"/>
                    <a:pt x="4286" y="273"/>
                    <a:pt x="4207" y="147"/>
                  </a:cubicBezTo>
                  <a:cubicBezTo>
                    <a:pt x="4196" y="146"/>
                    <a:pt x="4187" y="146"/>
                    <a:pt x="4179" y="146"/>
                  </a:cubicBezTo>
                  <a:cubicBezTo>
                    <a:pt x="4113" y="146"/>
                    <a:pt x="4138" y="185"/>
                    <a:pt x="3934" y="215"/>
                  </a:cubicBezTo>
                  <a:cubicBezTo>
                    <a:pt x="3717" y="250"/>
                    <a:pt x="2865" y="659"/>
                    <a:pt x="2330" y="784"/>
                  </a:cubicBezTo>
                  <a:cubicBezTo>
                    <a:pt x="2045" y="850"/>
                    <a:pt x="1782" y="884"/>
                    <a:pt x="1560" y="884"/>
                  </a:cubicBezTo>
                  <a:cubicBezTo>
                    <a:pt x="1357" y="884"/>
                    <a:pt x="1188" y="855"/>
                    <a:pt x="1069" y="796"/>
                  </a:cubicBezTo>
                  <a:cubicBezTo>
                    <a:pt x="819" y="670"/>
                    <a:pt x="592" y="296"/>
                    <a:pt x="410" y="56"/>
                  </a:cubicBezTo>
                  <a:cubicBezTo>
                    <a:pt x="378" y="17"/>
                    <a:pt x="347" y="1"/>
                    <a:pt x="3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9"/>
            <p:cNvSpPr/>
            <p:nvPr/>
          </p:nvSpPr>
          <p:spPr>
            <a:xfrm>
              <a:off x="2962050" y="3942725"/>
              <a:ext cx="115125" cy="31100"/>
            </a:xfrm>
            <a:custGeom>
              <a:avLst/>
              <a:gdLst/>
              <a:ahLst/>
              <a:cxnLst/>
              <a:rect l="l" t="t" r="r" b="b"/>
              <a:pathLst>
                <a:path w="4605" h="1244" extrusionOk="0">
                  <a:moveTo>
                    <a:pt x="353" y="106"/>
                  </a:moveTo>
                  <a:cubicBezTo>
                    <a:pt x="376" y="106"/>
                    <a:pt x="398" y="118"/>
                    <a:pt x="410" y="141"/>
                  </a:cubicBezTo>
                  <a:cubicBezTo>
                    <a:pt x="456" y="197"/>
                    <a:pt x="512" y="265"/>
                    <a:pt x="557" y="334"/>
                  </a:cubicBezTo>
                  <a:cubicBezTo>
                    <a:pt x="717" y="550"/>
                    <a:pt x="888" y="800"/>
                    <a:pt x="1092" y="891"/>
                  </a:cubicBezTo>
                  <a:cubicBezTo>
                    <a:pt x="1217" y="956"/>
                    <a:pt x="1386" y="988"/>
                    <a:pt x="1592" y="988"/>
                  </a:cubicBezTo>
                  <a:cubicBezTo>
                    <a:pt x="1817" y="988"/>
                    <a:pt x="2086" y="951"/>
                    <a:pt x="2388" y="879"/>
                  </a:cubicBezTo>
                  <a:cubicBezTo>
                    <a:pt x="2695" y="811"/>
                    <a:pt x="3093" y="652"/>
                    <a:pt x="3422" y="527"/>
                  </a:cubicBezTo>
                  <a:cubicBezTo>
                    <a:pt x="3672" y="425"/>
                    <a:pt x="3900" y="334"/>
                    <a:pt x="3991" y="323"/>
                  </a:cubicBezTo>
                  <a:cubicBezTo>
                    <a:pt x="4116" y="300"/>
                    <a:pt x="4162" y="277"/>
                    <a:pt x="4195" y="265"/>
                  </a:cubicBezTo>
                  <a:cubicBezTo>
                    <a:pt x="4207" y="255"/>
                    <a:pt x="4207" y="255"/>
                    <a:pt x="4218" y="255"/>
                  </a:cubicBezTo>
                  <a:cubicBezTo>
                    <a:pt x="4298" y="368"/>
                    <a:pt x="4366" y="493"/>
                    <a:pt x="4423" y="618"/>
                  </a:cubicBezTo>
                  <a:cubicBezTo>
                    <a:pt x="4491" y="778"/>
                    <a:pt x="4389" y="1028"/>
                    <a:pt x="4309" y="1107"/>
                  </a:cubicBezTo>
                  <a:cubicBezTo>
                    <a:pt x="4287" y="1120"/>
                    <a:pt x="4203" y="1125"/>
                    <a:pt x="4087" y="1125"/>
                  </a:cubicBezTo>
                  <a:cubicBezTo>
                    <a:pt x="3908" y="1125"/>
                    <a:pt x="3655" y="1114"/>
                    <a:pt x="3434" y="1107"/>
                  </a:cubicBezTo>
                  <a:cubicBezTo>
                    <a:pt x="3148" y="1092"/>
                    <a:pt x="2839" y="1078"/>
                    <a:pt x="2581" y="1078"/>
                  </a:cubicBezTo>
                  <a:cubicBezTo>
                    <a:pt x="2429" y="1078"/>
                    <a:pt x="2296" y="1083"/>
                    <a:pt x="2195" y="1096"/>
                  </a:cubicBezTo>
                  <a:cubicBezTo>
                    <a:pt x="1936" y="1123"/>
                    <a:pt x="1591" y="1134"/>
                    <a:pt x="1279" y="1134"/>
                  </a:cubicBezTo>
                  <a:cubicBezTo>
                    <a:pt x="932" y="1134"/>
                    <a:pt x="625" y="1120"/>
                    <a:pt x="524" y="1096"/>
                  </a:cubicBezTo>
                  <a:cubicBezTo>
                    <a:pt x="456" y="1084"/>
                    <a:pt x="115" y="970"/>
                    <a:pt x="137" y="516"/>
                  </a:cubicBezTo>
                  <a:cubicBezTo>
                    <a:pt x="148" y="505"/>
                    <a:pt x="160" y="493"/>
                    <a:pt x="160" y="482"/>
                  </a:cubicBezTo>
                  <a:cubicBezTo>
                    <a:pt x="194" y="334"/>
                    <a:pt x="285" y="118"/>
                    <a:pt x="353" y="106"/>
                  </a:cubicBezTo>
                  <a:close/>
                  <a:moveTo>
                    <a:pt x="367" y="0"/>
                  </a:moveTo>
                  <a:cubicBezTo>
                    <a:pt x="358" y="0"/>
                    <a:pt x="349" y="2"/>
                    <a:pt x="342" y="4"/>
                  </a:cubicBezTo>
                  <a:cubicBezTo>
                    <a:pt x="194" y="27"/>
                    <a:pt x="92" y="323"/>
                    <a:pt x="69" y="436"/>
                  </a:cubicBezTo>
                  <a:lnTo>
                    <a:pt x="57" y="436"/>
                  </a:lnTo>
                  <a:cubicBezTo>
                    <a:pt x="46" y="436"/>
                    <a:pt x="35" y="459"/>
                    <a:pt x="24" y="482"/>
                  </a:cubicBezTo>
                  <a:cubicBezTo>
                    <a:pt x="1" y="925"/>
                    <a:pt x="262" y="1141"/>
                    <a:pt x="501" y="1198"/>
                  </a:cubicBezTo>
                  <a:cubicBezTo>
                    <a:pt x="615" y="1220"/>
                    <a:pt x="944" y="1243"/>
                    <a:pt x="1308" y="1243"/>
                  </a:cubicBezTo>
                  <a:cubicBezTo>
                    <a:pt x="1615" y="1243"/>
                    <a:pt x="1956" y="1232"/>
                    <a:pt x="2206" y="1198"/>
                  </a:cubicBezTo>
                  <a:cubicBezTo>
                    <a:pt x="2306" y="1185"/>
                    <a:pt x="2436" y="1181"/>
                    <a:pt x="2582" y="1181"/>
                  </a:cubicBezTo>
                  <a:cubicBezTo>
                    <a:pt x="2837" y="1181"/>
                    <a:pt x="3141" y="1195"/>
                    <a:pt x="3422" y="1210"/>
                  </a:cubicBezTo>
                  <a:cubicBezTo>
                    <a:pt x="3714" y="1219"/>
                    <a:pt x="3920" y="1224"/>
                    <a:pt x="4065" y="1224"/>
                  </a:cubicBezTo>
                  <a:cubicBezTo>
                    <a:pt x="4269" y="1224"/>
                    <a:pt x="4351" y="1213"/>
                    <a:pt x="4377" y="1187"/>
                  </a:cubicBezTo>
                  <a:cubicBezTo>
                    <a:pt x="4480" y="1096"/>
                    <a:pt x="4605" y="788"/>
                    <a:pt x="4514" y="573"/>
                  </a:cubicBezTo>
                  <a:cubicBezTo>
                    <a:pt x="4457" y="436"/>
                    <a:pt x="4377" y="300"/>
                    <a:pt x="4298" y="175"/>
                  </a:cubicBezTo>
                  <a:cubicBezTo>
                    <a:pt x="4286" y="164"/>
                    <a:pt x="4275" y="152"/>
                    <a:pt x="4264" y="152"/>
                  </a:cubicBezTo>
                  <a:cubicBezTo>
                    <a:pt x="4244" y="149"/>
                    <a:pt x="4228" y="147"/>
                    <a:pt x="4214" y="147"/>
                  </a:cubicBezTo>
                  <a:cubicBezTo>
                    <a:pt x="4181" y="147"/>
                    <a:pt x="4163" y="155"/>
                    <a:pt x="4139" y="164"/>
                  </a:cubicBezTo>
                  <a:cubicBezTo>
                    <a:pt x="4116" y="175"/>
                    <a:pt x="4082" y="197"/>
                    <a:pt x="3980" y="209"/>
                  </a:cubicBezTo>
                  <a:lnTo>
                    <a:pt x="3968" y="209"/>
                  </a:lnTo>
                  <a:cubicBezTo>
                    <a:pt x="3866" y="232"/>
                    <a:pt x="3650" y="311"/>
                    <a:pt x="3377" y="425"/>
                  </a:cubicBezTo>
                  <a:cubicBezTo>
                    <a:pt x="3059" y="550"/>
                    <a:pt x="2661" y="709"/>
                    <a:pt x="2366" y="778"/>
                  </a:cubicBezTo>
                  <a:cubicBezTo>
                    <a:pt x="2080" y="849"/>
                    <a:pt x="1823" y="883"/>
                    <a:pt x="1608" y="883"/>
                  </a:cubicBezTo>
                  <a:cubicBezTo>
                    <a:pt x="1412" y="883"/>
                    <a:pt x="1251" y="855"/>
                    <a:pt x="1138" y="800"/>
                  </a:cubicBezTo>
                  <a:cubicBezTo>
                    <a:pt x="956" y="709"/>
                    <a:pt x="797" y="482"/>
                    <a:pt x="648" y="277"/>
                  </a:cubicBezTo>
                  <a:cubicBezTo>
                    <a:pt x="592" y="197"/>
                    <a:pt x="547" y="129"/>
                    <a:pt x="501" y="73"/>
                  </a:cubicBezTo>
                  <a:cubicBezTo>
                    <a:pt x="448" y="19"/>
                    <a:pt x="401" y="0"/>
                    <a:pt x="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9"/>
            <p:cNvSpPr/>
            <p:nvPr/>
          </p:nvSpPr>
          <p:spPr>
            <a:xfrm>
              <a:off x="2998700" y="3914200"/>
              <a:ext cx="29600" cy="16700"/>
            </a:xfrm>
            <a:custGeom>
              <a:avLst/>
              <a:gdLst/>
              <a:ahLst/>
              <a:cxnLst/>
              <a:rect l="l" t="t" r="r" b="b"/>
              <a:pathLst>
                <a:path w="1184" h="668" extrusionOk="0">
                  <a:moveTo>
                    <a:pt x="313" y="0"/>
                  </a:moveTo>
                  <a:cubicBezTo>
                    <a:pt x="252" y="0"/>
                    <a:pt x="217" y="9"/>
                    <a:pt x="217" y="9"/>
                  </a:cubicBezTo>
                  <a:lnTo>
                    <a:pt x="1" y="236"/>
                  </a:lnTo>
                  <a:cubicBezTo>
                    <a:pt x="354" y="236"/>
                    <a:pt x="900" y="668"/>
                    <a:pt x="900" y="668"/>
                  </a:cubicBezTo>
                  <a:lnTo>
                    <a:pt x="1183" y="429"/>
                  </a:lnTo>
                  <a:cubicBezTo>
                    <a:pt x="800" y="53"/>
                    <a:pt x="469" y="0"/>
                    <a:pt x="3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2997300" y="3912825"/>
              <a:ext cx="32425" cy="19500"/>
            </a:xfrm>
            <a:custGeom>
              <a:avLst/>
              <a:gdLst/>
              <a:ahLst/>
              <a:cxnLst/>
              <a:rect l="l" t="t" r="r" b="b"/>
              <a:pathLst>
                <a:path w="1297" h="780" extrusionOk="0">
                  <a:moveTo>
                    <a:pt x="365" y="105"/>
                  </a:moveTo>
                  <a:cubicBezTo>
                    <a:pt x="496" y="105"/>
                    <a:pt x="801" y="153"/>
                    <a:pt x="1160" y="484"/>
                  </a:cubicBezTo>
                  <a:lnTo>
                    <a:pt x="956" y="655"/>
                  </a:lnTo>
                  <a:cubicBezTo>
                    <a:pt x="842" y="564"/>
                    <a:pt x="466" y="314"/>
                    <a:pt x="171" y="256"/>
                  </a:cubicBezTo>
                  <a:lnTo>
                    <a:pt x="307" y="109"/>
                  </a:lnTo>
                  <a:cubicBezTo>
                    <a:pt x="319" y="107"/>
                    <a:pt x="338" y="105"/>
                    <a:pt x="365" y="105"/>
                  </a:cubicBezTo>
                  <a:close/>
                  <a:moveTo>
                    <a:pt x="355" y="0"/>
                  </a:moveTo>
                  <a:cubicBezTo>
                    <a:pt x="300" y="0"/>
                    <a:pt x="267" y="6"/>
                    <a:pt x="262" y="6"/>
                  </a:cubicBezTo>
                  <a:cubicBezTo>
                    <a:pt x="262" y="6"/>
                    <a:pt x="251" y="18"/>
                    <a:pt x="239" y="18"/>
                  </a:cubicBezTo>
                  <a:lnTo>
                    <a:pt x="23" y="256"/>
                  </a:lnTo>
                  <a:cubicBezTo>
                    <a:pt x="1" y="268"/>
                    <a:pt x="1" y="291"/>
                    <a:pt x="11" y="314"/>
                  </a:cubicBezTo>
                  <a:cubicBezTo>
                    <a:pt x="11" y="336"/>
                    <a:pt x="34" y="347"/>
                    <a:pt x="57" y="347"/>
                  </a:cubicBezTo>
                  <a:cubicBezTo>
                    <a:pt x="387" y="347"/>
                    <a:pt x="921" y="757"/>
                    <a:pt x="921" y="768"/>
                  </a:cubicBezTo>
                  <a:cubicBezTo>
                    <a:pt x="933" y="768"/>
                    <a:pt x="944" y="779"/>
                    <a:pt x="956" y="779"/>
                  </a:cubicBezTo>
                  <a:cubicBezTo>
                    <a:pt x="966" y="779"/>
                    <a:pt x="978" y="768"/>
                    <a:pt x="989" y="757"/>
                  </a:cubicBezTo>
                  <a:lnTo>
                    <a:pt x="1274" y="529"/>
                  </a:lnTo>
                  <a:cubicBezTo>
                    <a:pt x="1285" y="518"/>
                    <a:pt x="1297" y="507"/>
                    <a:pt x="1297" y="484"/>
                  </a:cubicBezTo>
                  <a:cubicBezTo>
                    <a:pt x="1297" y="473"/>
                    <a:pt x="1285" y="461"/>
                    <a:pt x="1274" y="450"/>
                  </a:cubicBezTo>
                  <a:cubicBezTo>
                    <a:pt x="867" y="51"/>
                    <a:pt x="516" y="0"/>
                    <a:pt x="3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9"/>
            <p:cNvSpPr/>
            <p:nvPr/>
          </p:nvSpPr>
          <p:spPr>
            <a:xfrm>
              <a:off x="2988775" y="3922150"/>
              <a:ext cx="29575" cy="16725"/>
            </a:xfrm>
            <a:custGeom>
              <a:avLst/>
              <a:gdLst/>
              <a:ahLst/>
              <a:cxnLst/>
              <a:rect l="l" t="t" r="r" b="b"/>
              <a:pathLst>
                <a:path w="1183" h="669" extrusionOk="0">
                  <a:moveTo>
                    <a:pt x="312" y="1"/>
                  </a:moveTo>
                  <a:cubicBezTo>
                    <a:pt x="250" y="1"/>
                    <a:pt x="216" y="9"/>
                    <a:pt x="216" y="9"/>
                  </a:cubicBezTo>
                  <a:lnTo>
                    <a:pt x="1" y="247"/>
                  </a:lnTo>
                  <a:cubicBezTo>
                    <a:pt x="342" y="247"/>
                    <a:pt x="898" y="668"/>
                    <a:pt x="898" y="668"/>
                  </a:cubicBezTo>
                  <a:lnTo>
                    <a:pt x="1183" y="429"/>
                  </a:lnTo>
                  <a:cubicBezTo>
                    <a:pt x="799" y="54"/>
                    <a:pt x="468" y="1"/>
                    <a:pt x="3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9"/>
            <p:cNvSpPr/>
            <p:nvPr/>
          </p:nvSpPr>
          <p:spPr>
            <a:xfrm>
              <a:off x="2987350" y="3920775"/>
              <a:ext cx="32425" cy="19500"/>
            </a:xfrm>
            <a:custGeom>
              <a:avLst/>
              <a:gdLst/>
              <a:ahLst/>
              <a:cxnLst/>
              <a:rect l="l" t="t" r="r" b="b"/>
              <a:pathLst>
                <a:path w="1297" h="780" extrusionOk="0">
                  <a:moveTo>
                    <a:pt x="365" y="105"/>
                  </a:moveTo>
                  <a:cubicBezTo>
                    <a:pt x="496" y="105"/>
                    <a:pt x="800" y="153"/>
                    <a:pt x="1160" y="484"/>
                  </a:cubicBezTo>
                  <a:lnTo>
                    <a:pt x="955" y="655"/>
                  </a:lnTo>
                  <a:cubicBezTo>
                    <a:pt x="841" y="575"/>
                    <a:pt x="467" y="314"/>
                    <a:pt x="171" y="257"/>
                  </a:cubicBezTo>
                  <a:lnTo>
                    <a:pt x="308" y="109"/>
                  </a:lnTo>
                  <a:cubicBezTo>
                    <a:pt x="319" y="107"/>
                    <a:pt x="339" y="105"/>
                    <a:pt x="365" y="105"/>
                  </a:cubicBezTo>
                  <a:close/>
                  <a:moveTo>
                    <a:pt x="355" y="1"/>
                  </a:moveTo>
                  <a:cubicBezTo>
                    <a:pt x="301" y="1"/>
                    <a:pt x="268" y="7"/>
                    <a:pt x="262" y="7"/>
                  </a:cubicBezTo>
                  <a:cubicBezTo>
                    <a:pt x="250" y="7"/>
                    <a:pt x="250" y="18"/>
                    <a:pt x="239" y="18"/>
                  </a:cubicBezTo>
                  <a:lnTo>
                    <a:pt x="12" y="257"/>
                  </a:lnTo>
                  <a:cubicBezTo>
                    <a:pt x="0" y="279"/>
                    <a:pt x="0" y="302"/>
                    <a:pt x="12" y="314"/>
                  </a:cubicBezTo>
                  <a:cubicBezTo>
                    <a:pt x="12" y="337"/>
                    <a:pt x="35" y="348"/>
                    <a:pt x="58" y="348"/>
                  </a:cubicBezTo>
                  <a:cubicBezTo>
                    <a:pt x="376" y="348"/>
                    <a:pt x="922" y="757"/>
                    <a:pt x="922" y="769"/>
                  </a:cubicBezTo>
                  <a:cubicBezTo>
                    <a:pt x="932" y="769"/>
                    <a:pt x="944" y="780"/>
                    <a:pt x="955" y="780"/>
                  </a:cubicBezTo>
                  <a:cubicBezTo>
                    <a:pt x="967" y="780"/>
                    <a:pt x="978" y="769"/>
                    <a:pt x="990" y="769"/>
                  </a:cubicBezTo>
                  <a:lnTo>
                    <a:pt x="1273" y="530"/>
                  </a:lnTo>
                  <a:cubicBezTo>
                    <a:pt x="1285" y="519"/>
                    <a:pt x="1285" y="507"/>
                    <a:pt x="1285" y="484"/>
                  </a:cubicBezTo>
                  <a:cubicBezTo>
                    <a:pt x="1296" y="473"/>
                    <a:pt x="1285" y="461"/>
                    <a:pt x="1273" y="450"/>
                  </a:cubicBezTo>
                  <a:cubicBezTo>
                    <a:pt x="866" y="51"/>
                    <a:pt x="516" y="1"/>
                    <a:pt x="3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9"/>
            <p:cNvSpPr/>
            <p:nvPr/>
          </p:nvSpPr>
          <p:spPr>
            <a:xfrm>
              <a:off x="3023725" y="3910575"/>
              <a:ext cx="14225" cy="11800"/>
            </a:xfrm>
            <a:custGeom>
              <a:avLst/>
              <a:gdLst/>
              <a:ahLst/>
              <a:cxnLst/>
              <a:rect l="l" t="t" r="r" b="b"/>
              <a:pathLst>
                <a:path w="569" h="472" extrusionOk="0">
                  <a:moveTo>
                    <a:pt x="512" y="0"/>
                  </a:moveTo>
                  <a:cubicBezTo>
                    <a:pt x="501" y="0"/>
                    <a:pt x="489" y="6"/>
                    <a:pt x="478" y="17"/>
                  </a:cubicBezTo>
                  <a:lnTo>
                    <a:pt x="35" y="381"/>
                  </a:lnTo>
                  <a:cubicBezTo>
                    <a:pt x="12" y="392"/>
                    <a:pt x="0" y="426"/>
                    <a:pt x="23" y="449"/>
                  </a:cubicBezTo>
                  <a:cubicBezTo>
                    <a:pt x="35" y="460"/>
                    <a:pt x="46" y="472"/>
                    <a:pt x="69" y="472"/>
                  </a:cubicBezTo>
                  <a:cubicBezTo>
                    <a:pt x="80" y="472"/>
                    <a:pt x="91" y="472"/>
                    <a:pt x="103" y="460"/>
                  </a:cubicBezTo>
                  <a:lnTo>
                    <a:pt x="535" y="96"/>
                  </a:lnTo>
                  <a:cubicBezTo>
                    <a:pt x="558" y="74"/>
                    <a:pt x="569" y="40"/>
                    <a:pt x="546" y="17"/>
                  </a:cubicBezTo>
                  <a:cubicBezTo>
                    <a:pt x="535" y="6"/>
                    <a:pt x="523" y="0"/>
                    <a:pt x="5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9"/>
            <p:cNvSpPr/>
            <p:nvPr/>
          </p:nvSpPr>
          <p:spPr>
            <a:xfrm>
              <a:off x="2973475" y="3928050"/>
              <a:ext cx="40325" cy="21200"/>
            </a:xfrm>
            <a:custGeom>
              <a:avLst/>
              <a:gdLst/>
              <a:ahLst/>
              <a:cxnLst/>
              <a:rect l="l" t="t" r="r" b="b"/>
              <a:pathLst>
                <a:path w="1613" h="848" extrusionOk="0">
                  <a:moveTo>
                    <a:pt x="613" y="0"/>
                  </a:moveTo>
                  <a:cubicBezTo>
                    <a:pt x="613" y="0"/>
                    <a:pt x="32" y="364"/>
                    <a:pt x="10" y="534"/>
                  </a:cubicBezTo>
                  <a:cubicBezTo>
                    <a:pt x="1" y="670"/>
                    <a:pt x="785" y="847"/>
                    <a:pt x="1201" y="847"/>
                  </a:cubicBezTo>
                  <a:cubicBezTo>
                    <a:pt x="1310" y="847"/>
                    <a:pt x="1393" y="835"/>
                    <a:pt x="1431" y="807"/>
                  </a:cubicBezTo>
                  <a:cubicBezTo>
                    <a:pt x="1613" y="660"/>
                    <a:pt x="1510" y="432"/>
                    <a:pt x="1510" y="432"/>
                  </a:cubicBezTo>
                  <a:cubicBezTo>
                    <a:pt x="1237" y="228"/>
                    <a:pt x="942" y="79"/>
                    <a:pt x="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9"/>
            <p:cNvSpPr/>
            <p:nvPr/>
          </p:nvSpPr>
          <p:spPr>
            <a:xfrm>
              <a:off x="2972300" y="3926900"/>
              <a:ext cx="42075" cy="23600"/>
            </a:xfrm>
            <a:custGeom>
              <a:avLst/>
              <a:gdLst/>
              <a:ahLst/>
              <a:cxnLst/>
              <a:rect l="l" t="t" r="r" b="b"/>
              <a:pathLst>
                <a:path w="1683" h="944" extrusionOk="0">
                  <a:moveTo>
                    <a:pt x="670" y="103"/>
                  </a:moveTo>
                  <a:cubicBezTo>
                    <a:pt x="978" y="183"/>
                    <a:pt x="1262" y="319"/>
                    <a:pt x="1512" y="512"/>
                  </a:cubicBezTo>
                  <a:cubicBezTo>
                    <a:pt x="1534" y="547"/>
                    <a:pt x="1580" y="706"/>
                    <a:pt x="1443" y="808"/>
                  </a:cubicBezTo>
                  <a:cubicBezTo>
                    <a:pt x="1416" y="831"/>
                    <a:pt x="1340" y="843"/>
                    <a:pt x="1236" y="843"/>
                  </a:cubicBezTo>
                  <a:cubicBezTo>
                    <a:pt x="1040" y="843"/>
                    <a:pt x="745" y="803"/>
                    <a:pt x="478" y="728"/>
                  </a:cubicBezTo>
                  <a:cubicBezTo>
                    <a:pt x="205" y="660"/>
                    <a:pt x="125" y="603"/>
                    <a:pt x="114" y="592"/>
                  </a:cubicBezTo>
                  <a:cubicBezTo>
                    <a:pt x="125" y="489"/>
                    <a:pt x="432" y="251"/>
                    <a:pt x="670" y="103"/>
                  </a:cubicBezTo>
                  <a:close/>
                  <a:moveTo>
                    <a:pt x="625" y="1"/>
                  </a:moveTo>
                  <a:cubicBezTo>
                    <a:pt x="534" y="69"/>
                    <a:pt x="23" y="387"/>
                    <a:pt x="11" y="580"/>
                  </a:cubicBezTo>
                  <a:cubicBezTo>
                    <a:pt x="0" y="648"/>
                    <a:pt x="91" y="706"/>
                    <a:pt x="114" y="717"/>
                  </a:cubicBezTo>
                  <a:cubicBezTo>
                    <a:pt x="318" y="830"/>
                    <a:pt x="875" y="944"/>
                    <a:pt x="1228" y="944"/>
                  </a:cubicBezTo>
                  <a:cubicBezTo>
                    <a:pt x="1353" y="944"/>
                    <a:pt x="1455" y="933"/>
                    <a:pt x="1512" y="898"/>
                  </a:cubicBezTo>
                  <a:cubicBezTo>
                    <a:pt x="1683" y="762"/>
                    <a:pt x="1648" y="547"/>
                    <a:pt x="1603" y="456"/>
                  </a:cubicBezTo>
                  <a:cubicBezTo>
                    <a:pt x="1603" y="444"/>
                    <a:pt x="1592" y="433"/>
                    <a:pt x="1592" y="433"/>
                  </a:cubicBezTo>
                  <a:cubicBezTo>
                    <a:pt x="1319" y="228"/>
                    <a:pt x="1001" y="80"/>
                    <a:pt x="6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3207050" y="3876600"/>
              <a:ext cx="39250" cy="47500"/>
            </a:xfrm>
            <a:custGeom>
              <a:avLst/>
              <a:gdLst/>
              <a:ahLst/>
              <a:cxnLst/>
              <a:rect l="l" t="t" r="r" b="b"/>
              <a:pathLst>
                <a:path w="1570" h="1900" extrusionOk="0">
                  <a:moveTo>
                    <a:pt x="0" y="0"/>
                  </a:moveTo>
                  <a:lnTo>
                    <a:pt x="137" y="1899"/>
                  </a:lnTo>
                  <a:lnTo>
                    <a:pt x="1569" y="1876"/>
                  </a:lnTo>
                  <a:lnTo>
                    <a:pt x="1535" y="12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9"/>
            <p:cNvSpPr/>
            <p:nvPr/>
          </p:nvSpPr>
          <p:spPr>
            <a:xfrm>
              <a:off x="3205925" y="3875175"/>
              <a:ext cx="41500" cy="50325"/>
            </a:xfrm>
            <a:custGeom>
              <a:avLst/>
              <a:gdLst/>
              <a:ahLst/>
              <a:cxnLst/>
              <a:rect l="l" t="t" r="r" b="b"/>
              <a:pathLst>
                <a:path w="1660" h="2013" extrusionOk="0">
                  <a:moveTo>
                    <a:pt x="114" y="114"/>
                  </a:moveTo>
                  <a:lnTo>
                    <a:pt x="1523" y="228"/>
                  </a:lnTo>
                  <a:lnTo>
                    <a:pt x="1557" y="1876"/>
                  </a:lnTo>
                  <a:lnTo>
                    <a:pt x="227" y="1899"/>
                  </a:lnTo>
                  <a:lnTo>
                    <a:pt x="114" y="114"/>
                  </a:lnTo>
                  <a:close/>
                  <a:moveTo>
                    <a:pt x="56" y="1"/>
                  </a:moveTo>
                  <a:cubicBezTo>
                    <a:pt x="45" y="1"/>
                    <a:pt x="23" y="1"/>
                    <a:pt x="11" y="12"/>
                  </a:cubicBezTo>
                  <a:cubicBezTo>
                    <a:pt x="0" y="24"/>
                    <a:pt x="0" y="46"/>
                    <a:pt x="0" y="57"/>
                  </a:cubicBezTo>
                  <a:lnTo>
                    <a:pt x="125" y="1967"/>
                  </a:lnTo>
                  <a:cubicBezTo>
                    <a:pt x="125" y="1990"/>
                    <a:pt x="147" y="2013"/>
                    <a:pt x="182" y="2013"/>
                  </a:cubicBezTo>
                  <a:lnTo>
                    <a:pt x="1614" y="1979"/>
                  </a:lnTo>
                  <a:cubicBezTo>
                    <a:pt x="1637" y="1979"/>
                    <a:pt x="1660" y="1956"/>
                    <a:pt x="1660" y="1922"/>
                  </a:cubicBezTo>
                  <a:lnTo>
                    <a:pt x="1637" y="183"/>
                  </a:lnTo>
                  <a:cubicBezTo>
                    <a:pt x="1625" y="148"/>
                    <a:pt x="1614" y="125"/>
                    <a:pt x="1580" y="125"/>
                  </a:cubicBezTo>
                  <a:lnTo>
                    <a:pt x="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9"/>
            <p:cNvSpPr/>
            <p:nvPr/>
          </p:nvSpPr>
          <p:spPr>
            <a:xfrm>
              <a:off x="3207050" y="3880875"/>
              <a:ext cx="38950" cy="10250"/>
            </a:xfrm>
            <a:custGeom>
              <a:avLst/>
              <a:gdLst/>
              <a:ahLst/>
              <a:cxnLst/>
              <a:rect l="l" t="t" r="r" b="b"/>
              <a:pathLst>
                <a:path w="1558" h="410" extrusionOk="0">
                  <a:moveTo>
                    <a:pt x="0" y="0"/>
                  </a:moveTo>
                  <a:lnTo>
                    <a:pt x="34" y="147"/>
                  </a:lnTo>
                  <a:lnTo>
                    <a:pt x="34" y="409"/>
                  </a:lnTo>
                  <a:lnTo>
                    <a:pt x="1558" y="398"/>
                  </a:lnTo>
                  <a:lnTo>
                    <a:pt x="1535" y="11"/>
                  </a:lnTo>
                  <a:lnTo>
                    <a:pt x="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3205625" y="3879425"/>
              <a:ext cx="41500" cy="13100"/>
            </a:xfrm>
            <a:custGeom>
              <a:avLst/>
              <a:gdLst/>
              <a:ahLst/>
              <a:cxnLst/>
              <a:rect l="l" t="t" r="r" b="b"/>
              <a:pathLst>
                <a:path w="1660" h="524" extrusionOk="0">
                  <a:moveTo>
                    <a:pt x="126" y="104"/>
                  </a:moveTo>
                  <a:lnTo>
                    <a:pt x="1546" y="126"/>
                  </a:lnTo>
                  <a:lnTo>
                    <a:pt x="1558" y="399"/>
                  </a:lnTo>
                  <a:lnTo>
                    <a:pt x="148" y="410"/>
                  </a:lnTo>
                  <a:lnTo>
                    <a:pt x="148" y="205"/>
                  </a:lnTo>
                  <a:lnTo>
                    <a:pt x="148" y="195"/>
                  </a:lnTo>
                  <a:lnTo>
                    <a:pt x="126" y="104"/>
                  </a:lnTo>
                  <a:close/>
                  <a:moveTo>
                    <a:pt x="57" y="1"/>
                  </a:moveTo>
                  <a:cubicBezTo>
                    <a:pt x="35" y="1"/>
                    <a:pt x="23" y="13"/>
                    <a:pt x="12" y="24"/>
                  </a:cubicBezTo>
                  <a:cubicBezTo>
                    <a:pt x="0" y="35"/>
                    <a:pt x="0" y="46"/>
                    <a:pt x="0" y="69"/>
                  </a:cubicBezTo>
                  <a:lnTo>
                    <a:pt x="35" y="217"/>
                  </a:lnTo>
                  <a:lnTo>
                    <a:pt x="35" y="467"/>
                  </a:lnTo>
                  <a:cubicBezTo>
                    <a:pt x="35" y="478"/>
                    <a:pt x="46" y="490"/>
                    <a:pt x="57" y="501"/>
                  </a:cubicBezTo>
                  <a:cubicBezTo>
                    <a:pt x="68" y="513"/>
                    <a:pt x="80" y="524"/>
                    <a:pt x="91" y="524"/>
                  </a:cubicBezTo>
                  <a:lnTo>
                    <a:pt x="1615" y="501"/>
                  </a:lnTo>
                  <a:cubicBezTo>
                    <a:pt x="1626" y="501"/>
                    <a:pt x="1637" y="501"/>
                    <a:pt x="1649" y="490"/>
                  </a:cubicBezTo>
                  <a:cubicBezTo>
                    <a:pt x="1660" y="478"/>
                    <a:pt x="1660" y="467"/>
                    <a:pt x="1660" y="445"/>
                  </a:cubicBezTo>
                  <a:lnTo>
                    <a:pt x="1649" y="69"/>
                  </a:lnTo>
                  <a:cubicBezTo>
                    <a:pt x="1649" y="35"/>
                    <a:pt x="1626" y="13"/>
                    <a:pt x="1592" y="13"/>
                  </a:cubicBezTo>
                  <a:lnTo>
                    <a:pt x="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9"/>
            <p:cNvSpPr/>
            <p:nvPr/>
          </p:nvSpPr>
          <p:spPr>
            <a:xfrm>
              <a:off x="3188850" y="3893025"/>
              <a:ext cx="113425" cy="79325"/>
            </a:xfrm>
            <a:custGeom>
              <a:avLst/>
              <a:gdLst/>
              <a:ahLst/>
              <a:cxnLst/>
              <a:rect l="l" t="t" r="r" b="b"/>
              <a:pathLst>
                <a:path w="4537" h="3173" extrusionOk="0">
                  <a:moveTo>
                    <a:pt x="2097" y="1"/>
                  </a:moveTo>
                  <a:cubicBezTo>
                    <a:pt x="2084" y="1"/>
                    <a:pt x="2071" y="1"/>
                    <a:pt x="2058" y="3"/>
                  </a:cubicBezTo>
                  <a:cubicBezTo>
                    <a:pt x="1774" y="14"/>
                    <a:pt x="1581" y="753"/>
                    <a:pt x="1581" y="753"/>
                  </a:cubicBezTo>
                  <a:cubicBezTo>
                    <a:pt x="1456" y="742"/>
                    <a:pt x="1331" y="707"/>
                    <a:pt x="1206" y="662"/>
                  </a:cubicBezTo>
                  <a:cubicBezTo>
                    <a:pt x="972" y="584"/>
                    <a:pt x="607" y="310"/>
                    <a:pt x="368" y="310"/>
                  </a:cubicBezTo>
                  <a:cubicBezTo>
                    <a:pt x="363" y="310"/>
                    <a:pt x="358" y="310"/>
                    <a:pt x="353" y="310"/>
                  </a:cubicBezTo>
                  <a:cubicBezTo>
                    <a:pt x="115" y="333"/>
                    <a:pt x="456" y="628"/>
                    <a:pt x="489" y="765"/>
                  </a:cubicBezTo>
                  <a:cubicBezTo>
                    <a:pt x="524" y="912"/>
                    <a:pt x="330" y="1230"/>
                    <a:pt x="239" y="1480"/>
                  </a:cubicBezTo>
                  <a:cubicBezTo>
                    <a:pt x="148" y="1731"/>
                    <a:pt x="307" y="2185"/>
                    <a:pt x="307" y="2185"/>
                  </a:cubicBezTo>
                  <a:cubicBezTo>
                    <a:pt x="216" y="2311"/>
                    <a:pt x="148" y="2447"/>
                    <a:pt x="80" y="2584"/>
                  </a:cubicBezTo>
                  <a:cubicBezTo>
                    <a:pt x="1" y="2766"/>
                    <a:pt x="126" y="3049"/>
                    <a:pt x="206" y="3129"/>
                  </a:cubicBezTo>
                  <a:cubicBezTo>
                    <a:pt x="228" y="3152"/>
                    <a:pt x="336" y="3160"/>
                    <a:pt x="495" y="3160"/>
                  </a:cubicBezTo>
                  <a:cubicBezTo>
                    <a:pt x="869" y="3160"/>
                    <a:pt x="1525" y="3116"/>
                    <a:pt x="1997" y="3116"/>
                  </a:cubicBezTo>
                  <a:cubicBezTo>
                    <a:pt x="2136" y="3116"/>
                    <a:pt x="2259" y="3120"/>
                    <a:pt x="2354" y="3129"/>
                  </a:cubicBezTo>
                  <a:cubicBezTo>
                    <a:pt x="2600" y="3160"/>
                    <a:pt x="2925" y="3172"/>
                    <a:pt x="3227" y="3172"/>
                  </a:cubicBezTo>
                  <a:cubicBezTo>
                    <a:pt x="3593" y="3172"/>
                    <a:pt x="3924" y="3154"/>
                    <a:pt x="4036" y="3129"/>
                  </a:cubicBezTo>
                  <a:cubicBezTo>
                    <a:pt x="4241" y="3084"/>
                    <a:pt x="4536" y="2879"/>
                    <a:pt x="4468" y="2379"/>
                  </a:cubicBezTo>
                  <a:cubicBezTo>
                    <a:pt x="4389" y="1867"/>
                    <a:pt x="3866" y="1651"/>
                    <a:pt x="3627" y="1480"/>
                  </a:cubicBezTo>
                  <a:cubicBezTo>
                    <a:pt x="3389" y="1310"/>
                    <a:pt x="2695" y="616"/>
                    <a:pt x="2593" y="412"/>
                  </a:cubicBezTo>
                  <a:cubicBezTo>
                    <a:pt x="2485" y="217"/>
                    <a:pt x="2355" y="1"/>
                    <a:pt x="20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9"/>
            <p:cNvSpPr/>
            <p:nvPr/>
          </p:nvSpPr>
          <p:spPr>
            <a:xfrm>
              <a:off x="3187425" y="3891650"/>
              <a:ext cx="116275" cy="82175"/>
            </a:xfrm>
            <a:custGeom>
              <a:avLst/>
              <a:gdLst/>
              <a:ahLst/>
              <a:cxnLst/>
              <a:rect l="l" t="t" r="r" b="b"/>
              <a:pathLst>
                <a:path w="4651" h="3287" extrusionOk="0">
                  <a:moveTo>
                    <a:pt x="2157" y="113"/>
                  </a:moveTo>
                  <a:cubicBezTo>
                    <a:pt x="2360" y="113"/>
                    <a:pt x="2487" y="266"/>
                    <a:pt x="2604" y="490"/>
                  </a:cubicBezTo>
                  <a:cubicBezTo>
                    <a:pt x="2718" y="706"/>
                    <a:pt x="3411" y="1399"/>
                    <a:pt x="3650" y="1581"/>
                  </a:cubicBezTo>
                  <a:cubicBezTo>
                    <a:pt x="3696" y="1604"/>
                    <a:pt x="3752" y="1638"/>
                    <a:pt x="3809" y="1672"/>
                  </a:cubicBezTo>
                  <a:cubicBezTo>
                    <a:pt x="4060" y="1831"/>
                    <a:pt x="4412" y="2047"/>
                    <a:pt x="4469" y="2434"/>
                  </a:cubicBezTo>
                  <a:cubicBezTo>
                    <a:pt x="4537" y="2877"/>
                    <a:pt x="4298" y="3082"/>
                    <a:pt x="4082" y="3139"/>
                  </a:cubicBezTo>
                  <a:cubicBezTo>
                    <a:pt x="3980" y="3161"/>
                    <a:pt x="3704" y="3176"/>
                    <a:pt x="3383" y="3176"/>
                  </a:cubicBezTo>
                  <a:cubicBezTo>
                    <a:pt x="3059" y="3176"/>
                    <a:pt x="2691" y="3161"/>
                    <a:pt x="2411" y="3127"/>
                  </a:cubicBezTo>
                  <a:cubicBezTo>
                    <a:pt x="2309" y="3116"/>
                    <a:pt x="2172" y="3116"/>
                    <a:pt x="2024" y="3116"/>
                  </a:cubicBezTo>
                  <a:cubicBezTo>
                    <a:pt x="1763" y="3116"/>
                    <a:pt x="1456" y="3127"/>
                    <a:pt x="1183" y="3139"/>
                  </a:cubicBezTo>
                  <a:cubicBezTo>
                    <a:pt x="932" y="3146"/>
                    <a:pt x="638" y="3159"/>
                    <a:pt x="461" y="3159"/>
                  </a:cubicBezTo>
                  <a:cubicBezTo>
                    <a:pt x="382" y="3159"/>
                    <a:pt x="326" y="3157"/>
                    <a:pt x="308" y="3150"/>
                  </a:cubicBezTo>
                  <a:cubicBezTo>
                    <a:pt x="228" y="3071"/>
                    <a:pt x="126" y="2821"/>
                    <a:pt x="194" y="2661"/>
                  </a:cubicBezTo>
                  <a:cubicBezTo>
                    <a:pt x="251" y="2525"/>
                    <a:pt x="319" y="2389"/>
                    <a:pt x="410" y="2275"/>
                  </a:cubicBezTo>
                  <a:cubicBezTo>
                    <a:pt x="410" y="2252"/>
                    <a:pt x="422" y="2240"/>
                    <a:pt x="410" y="2218"/>
                  </a:cubicBezTo>
                  <a:cubicBezTo>
                    <a:pt x="410" y="2218"/>
                    <a:pt x="263" y="1786"/>
                    <a:pt x="353" y="1547"/>
                  </a:cubicBezTo>
                  <a:cubicBezTo>
                    <a:pt x="376" y="1479"/>
                    <a:pt x="422" y="1388"/>
                    <a:pt x="455" y="1308"/>
                  </a:cubicBezTo>
                  <a:cubicBezTo>
                    <a:pt x="546" y="1103"/>
                    <a:pt x="626" y="922"/>
                    <a:pt x="604" y="808"/>
                  </a:cubicBezTo>
                  <a:cubicBezTo>
                    <a:pt x="592" y="751"/>
                    <a:pt x="535" y="683"/>
                    <a:pt x="478" y="603"/>
                  </a:cubicBezTo>
                  <a:cubicBezTo>
                    <a:pt x="444" y="558"/>
                    <a:pt x="376" y="456"/>
                    <a:pt x="376" y="433"/>
                  </a:cubicBezTo>
                  <a:cubicBezTo>
                    <a:pt x="376" y="433"/>
                    <a:pt x="387" y="421"/>
                    <a:pt x="410" y="421"/>
                  </a:cubicBezTo>
                  <a:cubicBezTo>
                    <a:pt x="416" y="421"/>
                    <a:pt x="422" y="421"/>
                    <a:pt x="429" y="421"/>
                  </a:cubicBezTo>
                  <a:cubicBezTo>
                    <a:pt x="565" y="421"/>
                    <a:pt x="759" y="528"/>
                    <a:pt x="933" y="615"/>
                  </a:cubicBezTo>
                  <a:cubicBezTo>
                    <a:pt x="1047" y="671"/>
                    <a:pt x="1149" y="729"/>
                    <a:pt x="1240" y="762"/>
                  </a:cubicBezTo>
                  <a:cubicBezTo>
                    <a:pt x="1365" y="808"/>
                    <a:pt x="1501" y="842"/>
                    <a:pt x="1638" y="865"/>
                  </a:cubicBezTo>
                  <a:cubicBezTo>
                    <a:pt x="1660" y="865"/>
                    <a:pt x="1683" y="853"/>
                    <a:pt x="1695" y="831"/>
                  </a:cubicBezTo>
                  <a:cubicBezTo>
                    <a:pt x="1763" y="558"/>
                    <a:pt x="1933" y="115"/>
                    <a:pt x="2115" y="115"/>
                  </a:cubicBezTo>
                  <a:cubicBezTo>
                    <a:pt x="2130" y="113"/>
                    <a:pt x="2144" y="113"/>
                    <a:pt x="2157" y="113"/>
                  </a:cubicBezTo>
                  <a:close/>
                  <a:moveTo>
                    <a:pt x="2138" y="1"/>
                  </a:moveTo>
                  <a:cubicBezTo>
                    <a:pt x="2131" y="1"/>
                    <a:pt x="2123" y="1"/>
                    <a:pt x="2115" y="1"/>
                  </a:cubicBezTo>
                  <a:cubicBezTo>
                    <a:pt x="1831" y="24"/>
                    <a:pt x="1649" y="570"/>
                    <a:pt x="1604" y="751"/>
                  </a:cubicBezTo>
                  <a:cubicBezTo>
                    <a:pt x="1490" y="729"/>
                    <a:pt x="1388" y="706"/>
                    <a:pt x="1274" y="661"/>
                  </a:cubicBezTo>
                  <a:cubicBezTo>
                    <a:pt x="1195" y="638"/>
                    <a:pt x="1092" y="580"/>
                    <a:pt x="978" y="524"/>
                  </a:cubicBezTo>
                  <a:cubicBezTo>
                    <a:pt x="783" y="415"/>
                    <a:pt x="587" y="307"/>
                    <a:pt x="422" y="307"/>
                  </a:cubicBezTo>
                  <a:cubicBezTo>
                    <a:pt x="414" y="307"/>
                    <a:pt x="407" y="307"/>
                    <a:pt x="399" y="308"/>
                  </a:cubicBezTo>
                  <a:cubicBezTo>
                    <a:pt x="342" y="319"/>
                    <a:pt x="296" y="342"/>
                    <a:pt x="285" y="376"/>
                  </a:cubicBezTo>
                  <a:cubicBezTo>
                    <a:pt x="251" y="456"/>
                    <a:pt x="319" y="558"/>
                    <a:pt x="399" y="671"/>
                  </a:cubicBezTo>
                  <a:cubicBezTo>
                    <a:pt x="444" y="729"/>
                    <a:pt x="490" y="797"/>
                    <a:pt x="501" y="831"/>
                  </a:cubicBezTo>
                  <a:cubicBezTo>
                    <a:pt x="513" y="911"/>
                    <a:pt x="433" y="1103"/>
                    <a:pt x="353" y="1263"/>
                  </a:cubicBezTo>
                  <a:cubicBezTo>
                    <a:pt x="319" y="1343"/>
                    <a:pt x="273" y="1434"/>
                    <a:pt x="251" y="1513"/>
                  </a:cubicBezTo>
                  <a:cubicBezTo>
                    <a:pt x="160" y="1752"/>
                    <a:pt x="273" y="2127"/>
                    <a:pt x="296" y="2229"/>
                  </a:cubicBezTo>
                  <a:cubicBezTo>
                    <a:pt x="217" y="2354"/>
                    <a:pt x="149" y="2479"/>
                    <a:pt x="92" y="2616"/>
                  </a:cubicBezTo>
                  <a:cubicBezTo>
                    <a:pt x="1" y="2831"/>
                    <a:pt x="137" y="3127"/>
                    <a:pt x="228" y="3218"/>
                  </a:cubicBezTo>
                  <a:cubicBezTo>
                    <a:pt x="263" y="3253"/>
                    <a:pt x="349" y="3267"/>
                    <a:pt x="573" y="3267"/>
                  </a:cubicBezTo>
                  <a:cubicBezTo>
                    <a:pt x="715" y="3267"/>
                    <a:pt x="911" y="3261"/>
                    <a:pt x="1183" y="3253"/>
                  </a:cubicBezTo>
                  <a:cubicBezTo>
                    <a:pt x="1465" y="3238"/>
                    <a:pt x="1774" y="3224"/>
                    <a:pt x="2029" y="3224"/>
                  </a:cubicBezTo>
                  <a:cubicBezTo>
                    <a:pt x="2175" y="3224"/>
                    <a:pt x="2304" y="3228"/>
                    <a:pt x="2400" y="3241"/>
                  </a:cubicBezTo>
                  <a:cubicBezTo>
                    <a:pt x="2661" y="3263"/>
                    <a:pt x="3002" y="3286"/>
                    <a:pt x="3309" y="3286"/>
                  </a:cubicBezTo>
                  <a:cubicBezTo>
                    <a:pt x="3673" y="3286"/>
                    <a:pt x="3991" y="3263"/>
                    <a:pt x="4105" y="3241"/>
                  </a:cubicBezTo>
                  <a:cubicBezTo>
                    <a:pt x="4366" y="3172"/>
                    <a:pt x="4651" y="2922"/>
                    <a:pt x="4571" y="2422"/>
                  </a:cubicBezTo>
                  <a:cubicBezTo>
                    <a:pt x="4503" y="1990"/>
                    <a:pt x="4139" y="1752"/>
                    <a:pt x="3866" y="1581"/>
                  </a:cubicBezTo>
                  <a:cubicBezTo>
                    <a:pt x="3809" y="1547"/>
                    <a:pt x="3764" y="1525"/>
                    <a:pt x="3719" y="1490"/>
                  </a:cubicBezTo>
                  <a:cubicBezTo>
                    <a:pt x="3479" y="1320"/>
                    <a:pt x="2786" y="626"/>
                    <a:pt x="2695" y="444"/>
                  </a:cubicBezTo>
                  <a:cubicBezTo>
                    <a:pt x="2573" y="212"/>
                    <a:pt x="2419" y="1"/>
                    <a:pt x="21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9"/>
            <p:cNvSpPr/>
            <p:nvPr/>
          </p:nvSpPr>
          <p:spPr>
            <a:xfrm>
              <a:off x="3189125" y="3943975"/>
              <a:ext cx="112300" cy="28450"/>
            </a:xfrm>
            <a:custGeom>
              <a:avLst/>
              <a:gdLst/>
              <a:ahLst/>
              <a:cxnLst/>
              <a:rect l="l" t="t" r="r" b="b"/>
              <a:pathLst>
                <a:path w="4492" h="1138" extrusionOk="0">
                  <a:moveTo>
                    <a:pt x="4181" y="1"/>
                  </a:moveTo>
                  <a:cubicBezTo>
                    <a:pt x="4153" y="1"/>
                    <a:pt x="4124" y="17"/>
                    <a:pt x="4093" y="56"/>
                  </a:cubicBezTo>
                  <a:cubicBezTo>
                    <a:pt x="3901" y="296"/>
                    <a:pt x="3684" y="670"/>
                    <a:pt x="3434" y="796"/>
                  </a:cubicBezTo>
                  <a:cubicBezTo>
                    <a:pt x="3315" y="855"/>
                    <a:pt x="3144" y="884"/>
                    <a:pt x="2939" y="884"/>
                  </a:cubicBezTo>
                  <a:cubicBezTo>
                    <a:pt x="2715" y="884"/>
                    <a:pt x="2452" y="850"/>
                    <a:pt x="2173" y="784"/>
                  </a:cubicBezTo>
                  <a:cubicBezTo>
                    <a:pt x="1627" y="659"/>
                    <a:pt x="786" y="250"/>
                    <a:pt x="569" y="215"/>
                  </a:cubicBezTo>
                  <a:cubicBezTo>
                    <a:pt x="365" y="185"/>
                    <a:pt x="381" y="146"/>
                    <a:pt x="321" y="146"/>
                  </a:cubicBezTo>
                  <a:cubicBezTo>
                    <a:pt x="314" y="146"/>
                    <a:pt x="306" y="146"/>
                    <a:pt x="296" y="147"/>
                  </a:cubicBezTo>
                  <a:cubicBezTo>
                    <a:pt x="217" y="273"/>
                    <a:pt x="137" y="409"/>
                    <a:pt x="81" y="546"/>
                  </a:cubicBezTo>
                  <a:cubicBezTo>
                    <a:pt x="1" y="738"/>
                    <a:pt x="115" y="1011"/>
                    <a:pt x="205" y="1102"/>
                  </a:cubicBezTo>
                  <a:cubicBezTo>
                    <a:pt x="223" y="1120"/>
                    <a:pt x="313" y="1127"/>
                    <a:pt x="448" y="1127"/>
                  </a:cubicBezTo>
                  <a:cubicBezTo>
                    <a:pt x="796" y="1127"/>
                    <a:pt x="1442" y="1084"/>
                    <a:pt x="1924" y="1084"/>
                  </a:cubicBezTo>
                  <a:cubicBezTo>
                    <a:pt x="2089" y="1084"/>
                    <a:pt x="2235" y="1089"/>
                    <a:pt x="2343" y="1102"/>
                  </a:cubicBezTo>
                  <a:cubicBezTo>
                    <a:pt x="2588" y="1127"/>
                    <a:pt x="2907" y="1137"/>
                    <a:pt x="3203" y="1137"/>
                  </a:cubicBezTo>
                  <a:cubicBezTo>
                    <a:pt x="3578" y="1137"/>
                    <a:pt x="3917" y="1122"/>
                    <a:pt x="4025" y="1102"/>
                  </a:cubicBezTo>
                  <a:cubicBezTo>
                    <a:pt x="4219" y="1057"/>
                    <a:pt x="4492" y="875"/>
                    <a:pt x="4469" y="432"/>
                  </a:cubicBezTo>
                  <a:lnTo>
                    <a:pt x="4435" y="420"/>
                  </a:lnTo>
                  <a:cubicBezTo>
                    <a:pt x="4435" y="420"/>
                    <a:pt x="4324" y="1"/>
                    <a:pt x="41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9"/>
            <p:cNvSpPr/>
            <p:nvPr/>
          </p:nvSpPr>
          <p:spPr>
            <a:xfrm>
              <a:off x="3187425" y="3942725"/>
              <a:ext cx="115425" cy="31100"/>
            </a:xfrm>
            <a:custGeom>
              <a:avLst/>
              <a:gdLst/>
              <a:ahLst/>
              <a:cxnLst/>
              <a:rect l="l" t="t" r="r" b="b"/>
              <a:pathLst>
                <a:path w="4617" h="1244" extrusionOk="0">
                  <a:moveTo>
                    <a:pt x="4252" y="106"/>
                  </a:moveTo>
                  <a:cubicBezTo>
                    <a:pt x="4321" y="118"/>
                    <a:pt x="4412" y="311"/>
                    <a:pt x="4457" y="482"/>
                  </a:cubicBezTo>
                  <a:cubicBezTo>
                    <a:pt x="4457" y="493"/>
                    <a:pt x="4469" y="505"/>
                    <a:pt x="4480" y="516"/>
                  </a:cubicBezTo>
                  <a:cubicBezTo>
                    <a:pt x="4503" y="970"/>
                    <a:pt x="4151" y="1084"/>
                    <a:pt x="4082" y="1096"/>
                  </a:cubicBezTo>
                  <a:cubicBezTo>
                    <a:pt x="3987" y="1120"/>
                    <a:pt x="3683" y="1134"/>
                    <a:pt x="3337" y="1134"/>
                  </a:cubicBezTo>
                  <a:cubicBezTo>
                    <a:pt x="3026" y="1134"/>
                    <a:pt x="2681" y="1123"/>
                    <a:pt x="2423" y="1096"/>
                  </a:cubicBezTo>
                  <a:cubicBezTo>
                    <a:pt x="2320" y="1084"/>
                    <a:pt x="2183" y="1073"/>
                    <a:pt x="2024" y="1073"/>
                  </a:cubicBezTo>
                  <a:cubicBezTo>
                    <a:pt x="1774" y="1073"/>
                    <a:pt x="1468" y="1096"/>
                    <a:pt x="1183" y="1107"/>
                  </a:cubicBezTo>
                  <a:cubicBezTo>
                    <a:pt x="962" y="1114"/>
                    <a:pt x="709" y="1125"/>
                    <a:pt x="530" y="1125"/>
                  </a:cubicBezTo>
                  <a:cubicBezTo>
                    <a:pt x="414" y="1125"/>
                    <a:pt x="330" y="1120"/>
                    <a:pt x="308" y="1107"/>
                  </a:cubicBezTo>
                  <a:cubicBezTo>
                    <a:pt x="228" y="1028"/>
                    <a:pt x="126" y="778"/>
                    <a:pt x="194" y="618"/>
                  </a:cubicBezTo>
                  <a:cubicBezTo>
                    <a:pt x="251" y="493"/>
                    <a:pt x="319" y="368"/>
                    <a:pt x="399" y="255"/>
                  </a:cubicBezTo>
                  <a:cubicBezTo>
                    <a:pt x="410" y="255"/>
                    <a:pt x="410" y="255"/>
                    <a:pt x="422" y="265"/>
                  </a:cubicBezTo>
                  <a:cubicBezTo>
                    <a:pt x="455" y="277"/>
                    <a:pt x="501" y="300"/>
                    <a:pt x="626" y="323"/>
                  </a:cubicBezTo>
                  <a:cubicBezTo>
                    <a:pt x="717" y="334"/>
                    <a:pt x="933" y="425"/>
                    <a:pt x="1195" y="527"/>
                  </a:cubicBezTo>
                  <a:cubicBezTo>
                    <a:pt x="1524" y="652"/>
                    <a:pt x="1922" y="811"/>
                    <a:pt x="2229" y="879"/>
                  </a:cubicBezTo>
                  <a:cubicBezTo>
                    <a:pt x="2525" y="951"/>
                    <a:pt x="2794" y="988"/>
                    <a:pt x="3020" y="988"/>
                  </a:cubicBezTo>
                  <a:cubicBezTo>
                    <a:pt x="3228" y="988"/>
                    <a:pt x="3400" y="956"/>
                    <a:pt x="3525" y="891"/>
                  </a:cubicBezTo>
                  <a:cubicBezTo>
                    <a:pt x="3729" y="800"/>
                    <a:pt x="3900" y="550"/>
                    <a:pt x="4060" y="334"/>
                  </a:cubicBezTo>
                  <a:cubicBezTo>
                    <a:pt x="4105" y="265"/>
                    <a:pt x="4151" y="197"/>
                    <a:pt x="4207" y="141"/>
                  </a:cubicBezTo>
                  <a:cubicBezTo>
                    <a:pt x="4219" y="118"/>
                    <a:pt x="4241" y="106"/>
                    <a:pt x="4252" y="106"/>
                  </a:cubicBezTo>
                  <a:close/>
                  <a:moveTo>
                    <a:pt x="4249" y="0"/>
                  </a:moveTo>
                  <a:cubicBezTo>
                    <a:pt x="4212" y="0"/>
                    <a:pt x="4161" y="19"/>
                    <a:pt x="4116" y="73"/>
                  </a:cubicBezTo>
                  <a:cubicBezTo>
                    <a:pt x="4071" y="129"/>
                    <a:pt x="4025" y="197"/>
                    <a:pt x="3969" y="265"/>
                  </a:cubicBezTo>
                  <a:cubicBezTo>
                    <a:pt x="3820" y="482"/>
                    <a:pt x="3650" y="709"/>
                    <a:pt x="3479" y="800"/>
                  </a:cubicBezTo>
                  <a:cubicBezTo>
                    <a:pt x="3366" y="855"/>
                    <a:pt x="3205" y="883"/>
                    <a:pt x="3009" y="883"/>
                  </a:cubicBezTo>
                  <a:cubicBezTo>
                    <a:pt x="2794" y="883"/>
                    <a:pt x="2537" y="849"/>
                    <a:pt x="2252" y="778"/>
                  </a:cubicBezTo>
                  <a:cubicBezTo>
                    <a:pt x="1956" y="709"/>
                    <a:pt x="1559" y="550"/>
                    <a:pt x="1228" y="425"/>
                  </a:cubicBezTo>
                  <a:cubicBezTo>
                    <a:pt x="956" y="311"/>
                    <a:pt x="740" y="232"/>
                    <a:pt x="637" y="209"/>
                  </a:cubicBezTo>
                  <a:cubicBezTo>
                    <a:pt x="535" y="197"/>
                    <a:pt x="501" y="175"/>
                    <a:pt x="467" y="164"/>
                  </a:cubicBezTo>
                  <a:cubicBezTo>
                    <a:pt x="443" y="155"/>
                    <a:pt x="424" y="147"/>
                    <a:pt x="395" y="147"/>
                  </a:cubicBezTo>
                  <a:cubicBezTo>
                    <a:pt x="383" y="147"/>
                    <a:pt x="370" y="149"/>
                    <a:pt x="353" y="152"/>
                  </a:cubicBezTo>
                  <a:cubicBezTo>
                    <a:pt x="342" y="152"/>
                    <a:pt x="331" y="164"/>
                    <a:pt x="319" y="175"/>
                  </a:cubicBezTo>
                  <a:cubicBezTo>
                    <a:pt x="240" y="300"/>
                    <a:pt x="160" y="436"/>
                    <a:pt x="92" y="573"/>
                  </a:cubicBezTo>
                  <a:cubicBezTo>
                    <a:pt x="1" y="788"/>
                    <a:pt x="137" y="1096"/>
                    <a:pt x="228" y="1187"/>
                  </a:cubicBezTo>
                  <a:cubicBezTo>
                    <a:pt x="262" y="1213"/>
                    <a:pt x="346" y="1224"/>
                    <a:pt x="549" y="1224"/>
                  </a:cubicBezTo>
                  <a:cubicBezTo>
                    <a:pt x="693" y="1224"/>
                    <a:pt x="896" y="1219"/>
                    <a:pt x="1183" y="1210"/>
                  </a:cubicBezTo>
                  <a:cubicBezTo>
                    <a:pt x="1472" y="1195"/>
                    <a:pt x="1779" y="1181"/>
                    <a:pt x="2034" y="1181"/>
                  </a:cubicBezTo>
                  <a:cubicBezTo>
                    <a:pt x="2181" y="1181"/>
                    <a:pt x="2311" y="1185"/>
                    <a:pt x="2411" y="1198"/>
                  </a:cubicBezTo>
                  <a:cubicBezTo>
                    <a:pt x="2661" y="1232"/>
                    <a:pt x="2991" y="1243"/>
                    <a:pt x="3309" y="1243"/>
                  </a:cubicBezTo>
                  <a:cubicBezTo>
                    <a:pt x="3673" y="1243"/>
                    <a:pt x="4002" y="1220"/>
                    <a:pt x="4105" y="1198"/>
                  </a:cubicBezTo>
                  <a:cubicBezTo>
                    <a:pt x="4355" y="1141"/>
                    <a:pt x="4616" y="925"/>
                    <a:pt x="4583" y="482"/>
                  </a:cubicBezTo>
                  <a:cubicBezTo>
                    <a:pt x="4583" y="459"/>
                    <a:pt x="4571" y="436"/>
                    <a:pt x="4560" y="436"/>
                  </a:cubicBezTo>
                  <a:lnTo>
                    <a:pt x="4548" y="436"/>
                  </a:lnTo>
                  <a:cubicBezTo>
                    <a:pt x="4525" y="323"/>
                    <a:pt x="4423" y="27"/>
                    <a:pt x="4275" y="4"/>
                  </a:cubicBezTo>
                  <a:cubicBezTo>
                    <a:pt x="4268" y="2"/>
                    <a:pt x="4259" y="0"/>
                    <a:pt x="42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9"/>
            <p:cNvSpPr/>
            <p:nvPr/>
          </p:nvSpPr>
          <p:spPr>
            <a:xfrm>
              <a:off x="3236600" y="3914200"/>
              <a:ext cx="29600" cy="16700"/>
            </a:xfrm>
            <a:custGeom>
              <a:avLst/>
              <a:gdLst/>
              <a:ahLst/>
              <a:cxnLst/>
              <a:rect l="l" t="t" r="r" b="b"/>
              <a:pathLst>
                <a:path w="1184" h="668" extrusionOk="0">
                  <a:moveTo>
                    <a:pt x="871" y="0"/>
                  </a:moveTo>
                  <a:cubicBezTo>
                    <a:pt x="715" y="0"/>
                    <a:pt x="384" y="53"/>
                    <a:pt x="1" y="429"/>
                  </a:cubicBezTo>
                  <a:lnTo>
                    <a:pt x="285" y="668"/>
                  </a:lnTo>
                  <a:cubicBezTo>
                    <a:pt x="285" y="668"/>
                    <a:pt x="842" y="236"/>
                    <a:pt x="1183" y="236"/>
                  </a:cubicBezTo>
                  <a:lnTo>
                    <a:pt x="967" y="9"/>
                  </a:lnTo>
                  <a:cubicBezTo>
                    <a:pt x="967" y="9"/>
                    <a:pt x="932" y="0"/>
                    <a:pt x="8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9"/>
            <p:cNvSpPr/>
            <p:nvPr/>
          </p:nvSpPr>
          <p:spPr>
            <a:xfrm>
              <a:off x="3235475" y="3912825"/>
              <a:ext cx="32125" cy="19500"/>
            </a:xfrm>
            <a:custGeom>
              <a:avLst/>
              <a:gdLst/>
              <a:ahLst/>
              <a:cxnLst/>
              <a:rect l="l" t="t" r="r" b="b"/>
              <a:pathLst>
                <a:path w="1285" h="780" extrusionOk="0">
                  <a:moveTo>
                    <a:pt x="920" y="105"/>
                  </a:moveTo>
                  <a:cubicBezTo>
                    <a:pt x="947" y="105"/>
                    <a:pt x="967" y="107"/>
                    <a:pt x="978" y="109"/>
                  </a:cubicBezTo>
                  <a:lnTo>
                    <a:pt x="1114" y="256"/>
                  </a:lnTo>
                  <a:cubicBezTo>
                    <a:pt x="819" y="314"/>
                    <a:pt x="443" y="564"/>
                    <a:pt x="330" y="655"/>
                  </a:cubicBezTo>
                  <a:lnTo>
                    <a:pt x="125" y="484"/>
                  </a:lnTo>
                  <a:cubicBezTo>
                    <a:pt x="484" y="153"/>
                    <a:pt x="789" y="105"/>
                    <a:pt x="920" y="105"/>
                  </a:cubicBezTo>
                  <a:close/>
                  <a:moveTo>
                    <a:pt x="930" y="0"/>
                  </a:moveTo>
                  <a:cubicBezTo>
                    <a:pt x="769" y="0"/>
                    <a:pt x="418" y="51"/>
                    <a:pt x="11" y="450"/>
                  </a:cubicBezTo>
                  <a:cubicBezTo>
                    <a:pt x="0" y="461"/>
                    <a:pt x="0" y="473"/>
                    <a:pt x="0" y="484"/>
                  </a:cubicBezTo>
                  <a:cubicBezTo>
                    <a:pt x="0" y="507"/>
                    <a:pt x="0" y="518"/>
                    <a:pt x="11" y="529"/>
                  </a:cubicBezTo>
                  <a:lnTo>
                    <a:pt x="296" y="757"/>
                  </a:lnTo>
                  <a:cubicBezTo>
                    <a:pt x="307" y="768"/>
                    <a:pt x="319" y="779"/>
                    <a:pt x="330" y="779"/>
                  </a:cubicBezTo>
                  <a:cubicBezTo>
                    <a:pt x="341" y="779"/>
                    <a:pt x="352" y="768"/>
                    <a:pt x="364" y="768"/>
                  </a:cubicBezTo>
                  <a:cubicBezTo>
                    <a:pt x="375" y="757"/>
                    <a:pt x="910" y="347"/>
                    <a:pt x="1228" y="347"/>
                  </a:cubicBezTo>
                  <a:cubicBezTo>
                    <a:pt x="1251" y="347"/>
                    <a:pt x="1274" y="336"/>
                    <a:pt x="1285" y="314"/>
                  </a:cubicBezTo>
                  <a:cubicBezTo>
                    <a:pt x="1285" y="291"/>
                    <a:pt x="1285" y="268"/>
                    <a:pt x="1274" y="256"/>
                  </a:cubicBezTo>
                  <a:lnTo>
                    <a:pt x="1046" y="18"/>
                  </a:lnTo>
                  <a:cubicBezTo>
                    <a:pt x="1046" y="18"/>
                    <a:pt x="1034" y="6"/>
                    <a:pt x="1023" y="6"/>
                  </a:cubicBezTo>
                  <a:cubicBezTo>
                    <a:pt x="1018" y="6"/>
                    <a:pt x="985" y="0"/>
                    <a:pt x="9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9"/>
            <p:cNvSpPr/>
            <p:nvPr/>
          </p:nvSpPr>
          <p:spPr>
            <a:xfrm>
              <a:off x="3246550" y="3922150"/>
              <a:ext cx="29575" cy="16725"/>
            </a:xfrm>
            <a:custGeom>
              <a:avLst/>
              <a:gdLst/>
              <a:ahLst/>
              <a:cxnLst/>
              <a:rect l="l" t="t" r="r" b="b"/>
              <a:pathLst>
                <a:path w="1183" h="669" extrusionOk="0">
                  <a:moveTo>
                    <a:pt x="862" y="1"/>
                  </a:moveTo>
                  <a:cubicBezTo>
                    <a:pt x="709" y="1"/>
                    <a:pt x="384" y="54"/>
                    <a:pt x="0" y="429"/>
                  </a:cubicBezTo>
                  <a:lnTo>
                    <a:pt x="285" y="668"/>
                  </a:lnTo>
                  <a:cubicBezTo>
                    <a:pt x="285" y="668"/>
                    <a:pt x="831" y="247"/>
                    <a:pt x="1183" y="247"/>
                  </a:cubicBezTo>
                  <a:lnTo>
                    <a:pt x="955" y="9"/>
                  </a:lnTo>
                  <a:cubicBezTo>
                    <a:pt x="955" y="9"/>
                    <a:pt x="922" y="1"/>
                    <a:pt x="8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9"/>
            <p:cNvSpPr/>
            <p:nvPr/>
          </p:nvSpPr>
          <p:spPr>
            <a:xfrm>
              <a:off x="3245125" y="3920775"/>
              <a:ext cx="32425" cy="19500"/>
            </a:xfrm>
            <a:custGeom>
              <a:avLst/>
              <a:gdLst/>
              <a:ahLst/>
              <a:cxnLst/>
              <a:rect l="l" t="t" r="r" b="b"/>
              <a:pathLst>
                <a:path w="1297" h="780" extrusionOk="0">
                  <a:moveTo>
                    <a:pt x="932" y="105"/>
                  </a:moveTo>
                  <a:cubicBezTo>
                    <a:pt x="958" y="105"/>
                    <a:pt x="978" y="107"/>
                    <a:pt x="989" y="109"/>
                  </a:cubicBezTo>
                  <a:lnTo>
                    <a:pt x="1126" y="257"/>
                  </a:lnTo>
                  <a:cubicBezTo>
                    <a:pt x="830" y="314"/>
                    <a:pt x="456" y="575"/>
                    <a:pt x="342" y="655"/>
                  </a:cubicBezTo>
                  <a:lnTo>
                    <a:pt x="137" y="484"/>
                  </a:lnTo>
                  <a:cubicBezTo>
                    <a:pt x="497" y="153"/>
                    <a:pt x="801" y="105"/>
                    <a:pt x="932" y="105"/>
                  </a:cubicBezTo>
                  <a:close/>
                  <a:moveTo>
                    <a:pt x="937" y="1"/>
                  </a:moveTo>
                  <a:cubicBezTo>
                    <a:pt x="781" y="1"/>
                    <a:pt x="431" y="51"/>
                    <a:pt x="24" y="450"/>
                  </a:cubicBezTo>
                  <a:cubicBezTo>
                    <a:pt x="12" y="461"/>
                    <a:pt x="1" y="473"/>
                    <a:pt x="1" y="484"/>
                  </a:cubicBezTo>
                  <a:cubicBezTo>
                    <a:pt x="1" y="507"/>
                    <a:pt x="12" y="519"/>
                    <a:pt x="24" y="530"/>
                  </a:cubicBezTo>
                  <a:lnTo>
                    <a:pt x="307" y="769"/>
                  </a:lnTo>
                  <a:cubicBezTo>
                    <a:pt x="319" y="769"/>
                    <a:pt x="330" y="780"/>
                    <a:pt x="342" y="780"/>
                  </a:cubicBezTo>
                  <a:cubicBezTo>
                    <a:pt x="353" y="780"/>
                    <a:pt x="365" y="769"/>
                    <a:pt x="376" y="769"/>
                  </a:cubicBezTo>
                  <a:cubicBezTo>
                    <a:pt x="376" y="757"/>
                    <a:pt x="910" y="348"/>
                    <a:pt x="1240" y="348"/>
                  </a:cubicBezTo>
                  <a:cubicBezTo>
                    <a:pt x="1262" y="348"/>
                    <a:pt x="1274" y="337"/>
                    <a:pt x="1285" y="314"/>
                  </a:cubicBezTo>
                  <a:cubicBezTo>
                    <a:pt x="1297" y="302"/>
                    <a:pt x="1297" y="279"/>
                    <a:pt x="1274" y="257"/>
                  </a:cubicBezTo>
                  <a:lnTo>
                    <a:pt x="1058" y="18"/>
                  </a:lnTo>
                  <a:cubicBezTo>
                    <a:pt x="1047" y="18"/>
                    <a:pt x="1035" y="7"/>
                    <a:pt x="1024" y="7"/>
                  </a:cubicBezTo>
                  <a:cubicBezTo>
                    <a:pt x="1021" y="7"/>
                    <a:pt x="990" y="1"/>
                    <a:pt x="9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3226950" y="3910575"/>
              <a:ext cx="13925" cy="11800"/>
            </a:xfrm>
            <a:custGeom>
              <a:avLst/>
              <a:gdLst/>
              <a:ahLst/>
              <a:cxnLst/>
              <a:rect l="l" t="t" r="r" b="b"/>
              <a:pathLst>
                <a:path w="557" h="472" extrusionOk="0">
                  <a:moveTo>
                    <a:pt x="53" y="0"/>
                  </a:moveTo>
                  <a:cubicBezTo>
                    <a:pt x="40" y="0"/>
                    <a:pt x="28" y="6"/>
                    <a:pt x="23" y="17"/>
                  </a:cubicBezTo>
                  <a:cubicBezTo>
                    <a:pt x="0" y="40"/>
                    <a:pt x="0" y="74"/>
                    <a:pt x="23" y="96"/>
                  </a:cubicBezTo>
                  <a:lnTo>
                    <a:pt x="466" y="460"/>
                  </a:lnTo>
                  <a:cubicBezTo>
                    <a:pt x="478" y="472"/>
                    <a:pt x="489" y="472"/>
                    <a:pt x="500" y="472"/>
                  </a:cubicBezTo>
                  <a:cubicBezTo>
                    <a:pt x="511" y="472"/>
                    <a:pt x="534" y="460"/>
                    <a:pt x="546" y="449"/>
                  </a:cubicBezTo>
                  <a:cubicBezTo>
                    <a:pt x="557" y="426"/>
                    <a:pt x="557" y="392"/>
                    <a:pt x="534" y="381"/>
                  </a:cubicBezTo>
                  <a:lnTo>
                    <a:pt x="91" y="17"/>
                  </a:lnTo>
                  <a:cubicBezTo>
                    <a:pt x="80" y="6"/>
                    <a:pt x="66" y="0"/>
                    <a:pt x="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9"/>
            <p:cNvSpPr/>
            <p:nvPr/>
          </p:nvSpPr>
          <p:spPr>
            <a:xfrm>
              <a:off x="3251100" y="3928050"/>
              <a:ext cx="40250" cy="21200"/>
            </a:xfrm>
            <a:custGeom>
              <a:avLst/>
              <a:gdLst/>
              <a:ahLst/>
              <a:cxnLst/>
              <a:rect l="l" t="t" r="r" b="b"/>
              <a:pathLst>
                <a:path w="1610" h="848" extrusionOk="0">
                  <a:moveTo>
                    <a:pt x="1001" y="0"/>
                  </a:moveTo>
                  <a:cubicBezTo>
                    <a:pt x="671" y="79"/>
                    <a:pt x="364" y="228"/>
                    <a:pt x="103" y="432"/>
                  </a:cubicBezTo>
                  <a:cubicBezTo>
                    <a:pt x="103" y="432"/>
                    <a:pt x="0" y="660"/>
                    <a:pt x="182" y="807"/>
                  </a:cubicBezTo>
                  <a:cubicBezTo>
                    <a:pt x="220" y="835"/>
                    <a:pt x="303" y="847"/>
                    <a:pt x="412" y="847"/>
                  </a:cubicBezTo>
                  <a:cubicBezTo>
                    <a:pt x="828" y="847"/>
                    <a:pt x="1610" y="670"/>
                    <a:pt x="1592" y="534"/>
                  </a:cubicBezTo>
                  <a:cubicBezTo>
                    <a:pt x="1581" y="364"/>
                    <a:pt x="1001" y="0"/>
                    <a:pt x="1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9"/>
            <p:cNvSpPr/>
            <p:nvPr/>
          </p:nvSpPr>
          <p:spPr>
            <a:xfrm>
              <a:off x="3250525" y="3926775"/>
              <a:ext cx="42075" cy="23725"/>
            </a:xfrm>
            <a:custGeom>
              <a:avLst/>
              <a:gdLst/>
              <a:ahLst/>
              <a:cxnLst/>
              <a:rect l="l" t="t" r="r" b="b"/>
              <a:pathLst>
                <a:path w="1683" h="949" extrusionOk="0">
                  <a:moveTo>
                    <a:pt x="1013" y="108"/>
                  </a:moveTo>
                  <a:cubicBezTo>
                    <a:pt x="1240" y="256"/>
                    <a:pt x="1558" y="494"/>
                    <a:pt x="1569" y="585"/>
                  </a:cubicBezTo>
                  <a:cubicBezTo>
                    <a:pt x="1558" y="608"/>
                    <a:pt x="1478" y="665"/>
                    <a:pt x="1195" y="744"/>
                  </a:cubicBezTo>
                  <a:cubicBezTo>
                    <a:pt x="931" y="811"/>
                    <a:pt x="643" y="848"/>
                    <a:pt x="451" y="848"/>
                  </a:cubicBezTo>
                  <a:cubicBezTo>
                    <a:pt x="345" y="848"/>
                    <a:pt x="268" y="837"/>
                    <a:pt x="240" y="813"/>
                  </a:cubicBezTo>
                  <a:cubicBezTo>
                    <a:pt x="103" y="711"/>
                    <a:pt x="149" y="552"/>
                    <a:pt x="171" y="517"/>
                  </a:cubicBezTo>
                  <a:cubicBezTo>
                    <a:pt x="421" y="324"/>
                    <a:pt x="705" y="188"/>
                    <a:pt x="1013" y="108"/>
                  </a:cubicBezTo>
                  <a:close/>
                  <a:moveTo>
                    <a:pt x="1024" y="1"/>
                  </a:moveTo>
                  <a:cubicBezTo>
                    <a:pt x="1020" y="1"/>
                    <a:pt x="1016" y="2"/>
                    <a:pt x="1013" y="6"/>
                  </a:cubicBezTo>
                  <a:cubicBezTo>
                    <a:pt x="672" y="85"/>
                    <a:pt x="364" y="233"/>
                    <a:pt x="91" y="438"/>
                  </a:cubicBezTo>
                  <a:cubicBezTo>
                    <a:pt x="80" y="438"/>
                    <a:pt x="80" y="449"/>
                    <a:pt x="80" y="461"/>
                  </a:cubicBezTo>
                  <a:cubicBezTo>
                    <a:pt x="35" y="552"/>
                    <a:pt x="0" y="767"/>
                    <a:pt x="171" y="903"/>
                  </a:cubicBezTo>
                  <a:cubicBezTo>
                    <a:pt x="217" y="938"/>
                    <a:pt x="319" y="949"/>
                    <a:pt x="455" y="949"/>
                  </a:cubicBezTo>
                  <a:cubicBezTo>
                    <a:pt x="808" y="949"/>
                    <a:pt x="1365" y="835"/>
                    <a:pt x="1569" y="722"/>
                  </a:cubicBezTo>
                  <a:cubicBezTo>
                    <a:pt x="1592" y="711"/>
                    <a:pt x="1683" y="653"/>
                    <a:pt x="1672" y="585"/>
                  </a:cubicBezTo>
                  <a:cubicBezTo>
                    <a:pt x="1660" y="392"/>
                    <a:pt x="1149" y="74"/>
                    <a:pt x="1046" y="6"/>
                  </a:cubicBezTo>
                  <a:cubicBezTo>
                    <a:pt x="1039" y="6"/>
                    <a:pt x="1031" y="1"/>
                    <a:pt x="10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2987350" y="3415900"/>
              <a:ext cx="300150" cy="467525"/>
            </a:xfrm>
            <a:custGeom>
              <a:avLst/>
              <a:gdLst/>
              <a:ahLst/>
              <a:cxnLst/>
              <a:rect l="l" t="t" r="r" b="b"/>
              <a:pathLst>
                <a:path w="12006" h="18701" extrusionOk="0">
                  <a:moveTo>
                    <a:pt x="7913" y="0"/>
                  </a:moveTo>
                  <a:lnTo>
                    <a:pt x="1945" y="91"/>
                  </a:lnTo>
                  <a:cubicBezTo>
                    <a:pt x="1945" y="91"/>
                    <a:pt x="1114" y="3502"/>
                    <a:pt x="796" y="6378"/>
                  </a:cubicBezTo>
                  <a:cubicBezTo>
                    <a:pt x="490" y="9265"/>
                    <a:pt x="0" y="18701"/>
                    <a:pt x="0" y="18701"/>
                  </a:cubicBezTo>
                  <a:lnTo>
                    <a:pt x="3820" y="18701"/>
                  </a:lnTo>
                  <a:cubicBezTo>
                    <a:pt x="3820" y="18701"/>
                    <a:pt x="4969" y="9118"/>
                    <a:pt x="5139" y="7423"/>
                  </a:cubicBezTo>
                  <a:cubicBezTo>
                    <a:pt x="5310" y="5718"/>
                    <a:pt x="5310" y="4650"/>
                    <a:pt x="5310" y="4650"/>
                  </a:cubicBezTo>
                  <a:lnTo>
                    <a:pt x="7458" y="18701"/>
                  </a:lnTo>
                  <a:lnTo>
                    <a:pt x="12005" y="18701"/>
                  </a:lnTo>
                  <a:cubicBezTo>
                    <a:pt x="12005" y="18701"/>
                    <a:pt x="10277" y="9788"/>
                    <a:pt x="9584" y="5695"/>
                  </a:cubicBezTo>
                  <a:cubicBezTo>
                    <a:pt x="8890" y="1603"/>
                    <a:pt x="7913" y="0"/>
                    <a:pt x="7913" y="0"/>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9"/>
            <p:cNvSpPr/>
            <p:nvPr/>
          </p:nvSpPr>
          <p:spPr>
            <a:xfrm>
              <a:off x="2985925" y="3414475"/>
              <a:ext cx="303000" cy="470400"/>
            </a:xfrm>
            <a:custGeom>
              <a:avLst/>
              <a:gdLst/>
              <a:ahLst/>
              <a:cxnLst/>
              <a:rect l="l" t="t" r="r" b="b"/>
              <a:pathLst>
                <a:path w="12120" h="18816" extrusionOk="0">
                  <a:moveTo>
                    <a:pt x="7936" y="114"/>
                  </a:moveTo>
                  <a:cubicBezTo>
                    <a:pt x="8061" y="330"/>
                    <a:pt x="8947" y="2001"/>
                    <a:pt x="9584" y="5764"/>
                  </a:cubicBezTo>
                  <a:cubicBezTo>
                    <a:pt x="10243" y="9618"/>
                    <a:pt x="11847" y="17894"/>
                    <a:pt x="12006" y="18713"/>
                  </a:cubicBezTo>
                  <a:lnTo>
                    <a:pt x="7560" y="18713"/>
                  </a:lnTo>
                  <a:lnTo>
                    <a:pt x="5423" y="4696"/>
                  </a:lnTo>
                  <a:cubicBezTo>
                    <a:pt x="5412" y="4673"/>
                    <a:pt x="5389" y="4650"/>
                    <a:pt x="5367" y="4650"/>
                  </a:cubicBezTo>
                  <a:cubicBezTo>
                    <a:pt x="5332" y="4650"/>
                    <a:pt x="5309" y="4673"/>
                    <a:pt x="5309" y="4707"/>
                  </a:cubicBezTo>
                  <a:cubicBezTo>
                    <a:pt x="5309" y="4718"/>
                    <a:pt x="5309" y="5798"/>
                    <a:pt x="5139" y="7470"/>
                  </a:cubicBezTo>
                  <a:cubicBezTo>
                    <a:pt x="4980" y="9095"/>
                    <a:pt x="3912" y="17974"/>
                    <a:pt x="3832" y="18702"/>
                  </a:cubicBezTo>
                  <a:lnTo>
                    <a:pt x="115" y="18702"/>
                  </a:lnTo>
                  <a:cubicBezTo>
                    <a:pt x="148" y="17917"/>
                    <a:pt x="615" y="9175"/>
                    <a:pt x="910" y="6446"/>
                  </a:cubicBezTo>
                  <a:cubicBezTo>
                    <a:pt x="1194" y="3763"/>
                    <a:pt x="1944" y="591"/>
                    <a:pt x="2047" y="205"/>
                  </a:cubicBezTo>
                  <a:lnTo>
                    <a:pt x="7936" y="114"/>
                  </a:lnTo>
                  <a:close/>
                  <a:moveTo>
                    <a:pt x="7970" y="0"/>
                  </a:moveTo>
                  <a:lnTo>
                    <a:pt x="2002" y="103"/>
                  </a:lnTo>
                  <a:cubicBezTo>
                    <a:pt x="1979" y="103"/>
                    <a:pt x="1956" y="114"/>
                    <a:pt x="1944" y="136"/>
                  </a:cubicBezTo>
                  <a:cubicBezTo>
                    <a:pt x="1944" y="171"/>
                    <a:pt x="1115" y="3582"/>
                    <a:pt x="797" y="6435"/>
                  </a:cubicBezTo>
                  <a:cubicBezTo>
                    <a:pt x="489" y="9277"/>
                    <a:pt x="12" y="18667"/>
                    <a:pt x="1" y="18758"/>
                  </a:cubicBezTo>
                  <a:cubicBezTo>
                    <a:pt x="1" y="18770"/>
                    <a:pt x="12" y="18781"/>
                    <a:pt x="12" y="18793"/>
                  </a:cubicBezTo>
                  <a:cubicBezTo>
                    <a:pt x="24" y="18803"/>
                    <a:pt x="46" y="18815"/>
                    <a:pt x="57" y="18815"/>
                  </a:cubicBezTo>
                  <a:lnTo>
                    <a:pt x="3877" y="18815"/>
                  </a:lnTo>
                  <a:cubicBezTo>
                    <a:pt x="3900" y="18815"/>
                    <a:pt x="3922" y="18793"/>
                    <a:pt x="3922" y="18770"/>
                  </a:cubicBezTo>
                  <a:cubicBezTo>
                    <a:pt x="3934" y="18667"/>
                    <a:pt x="5071" y="9163"/>
                    <a:pt x="5253" y="7480"/>
                  </a:cubicBezTo>
                  <a:cubicBezTo>
                    <a:pt x="5344" y="6537"/>
                    <a:pt x="5389" y="5787"/>
                    <a:pt x="5400" y="5310"/>
                  </a:cubicBezTo>
                  <a:lnTo>
                    <a:pt x="7469" y="18770"/>
                  </a:lnTo>
                  <a:cubicBezTo>
                    <a:pt x="7469" y="18793"/>
                    <a:pt x="7492" y="18815"/>
                    <a:pt x="7515" y="18815"/>
                  </a:cubicBezTo>
                  <a:lnTo>
                    <a:pt x="12062" y="18815"/>
                  </a:lnTo>
                  <a:cubicBezTo>
                    <a:pt x="12085" y="18815"/>
                    <a:pt x="12097" y="18815"/>
                    <a:pt x="12108" y="18793"/>
                  </a:cubicBezTo>
                  <a:cubicBezTo>
                    <a:pt x="12120" y="18781"/>
                    <a:pt x="12120" y="18770"/>
                    <a:pt x="12120" y="18758"/>
                  </a:cubicBezTo>
                  <a:cubicBezTo>
                    <a:pt x="12097" y="18667"/>
                    <a:pt x="10380" y="9789"/>
                    <a:pt x="9687" y="5742"/>
                  </a:cubicBezTo>
                  <a:cubicBezTo>
                    <a:pt x="9005" y="1683"/>
                    <a:pt x="8027" y="45"/>
                    <a:pt x="8015" y="35"/>
                  </a:cubicBezTo>
                  <a:cubicBezTo>
                    <a:pt x="8004" y="12"/>
                    <a:pt x="7992" y="0"/>
                    <a:pt x="797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9"/>
            <p:cNvSpPr/>
            <p:nvPr/>
          </p:nvSpPr>
          <p:spPr>
            <a:xfrm>
              <a:off x="3093925" y="3420775"/>
              <a:ext cx="54875" cy="48075"/>
            </a:xfrm>
            <a:custGeom>
              <a:avLst/>
              <a:gdLst/>
              <a:ahLst/>
              <a:cxnLst/>
              <a:rect l="l" t="t" r="r" b="b"/>
              <a:pathLst>
                <a:path w="2195" h="1923" extrusionOk="0">
                  <a:moveTo>
                    <a:pt x="1060" y="0"/>
                  </a:moveTo>
                  <a:cubicBezTo>
                    <a:pt x="1022" y="0"/>
                    <a:pt x="981" y="36"/>
                    <a:pt x="944" y="146"/>
                  </a:cubicBezTo>
                  <a:cubicBezTo>
                    <a:pt x="910" y="248"/>
                    <a:pt x="1" y="1602"/>
                    <a:pt x="285" y="1703"/>
                  </a:cubicBezTo>
                  <a:cubicBezTo>
                    <a:pt x="391" y="1744"/>
                    <a:pt x="536" y="1770"/>
                    <a:pt x="673" y="1770"/>
                  </a:cubicBezTo>
                  <a:cubicBezTo>
                    <a:pt x="886" y="1770"/>
                    <a:pt x="1080" y="1706"/>
                    <a:pt x="1080" y="1533"/>
                  </a:cubicBezTo>
                  <a:lnTo>
                    <a:pt x="1080" y="419"/>
                  </a:lnTo>
                  <a:cubicBezTo>
                    <a:pt x="1080" y="419"/>
                    <a:pt x="1146" y="1922"/>
                    <a:pt x="1447" y="1922"/>
                  </a:cubicBezTo>
                  <a:cubicBezTo>
                    <a:pt x="1453" y="1922"/>
                    <a:pt x="1460" y="1921"/>
                    <a:pt x="1467" y="1920"/>
                  </a:cubicBezTo>
                  <a:cubicBezTo>
                    <a:pt x="1774" y="1852"/>
                    <a:pt x="2194" y="1920"/>
                    <a:pt x="2093" y="1567"/>
                  </a:cubicBezTo>
                  <a:cubicBezTo>
                    <a:pt x="1990" y="1226"/>
                    <a:pt x="1183" y="112"/>
                    <a:pt x="1183" y="112"/>
                  </a:cubicBezTo>
                  <a:cubicBezTo>
                    <a:pt x="1183" y="112"/>
                    <a:pt x="1127" y="0"/>
                    <a:pt x="1060" y="0"/>
                  </a:cubicBezTo>
                  <a:close/>
                </a:path>
              </a:pathLst>
            </a:custGeom>
            <a:solidFill>
              <a:srgbClr val="B0B0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3096775" y="3419300"/>
              <a:ext cx="51450" cy="50900"/>
            </a:xfrm>
            <a:custGeom>
              <a:avLst/>
              <a:gdLst/>
              <a:ahLst/>
              <a:cxnLst/>
              <a:rect l="l" t="t" r="r" b="b"/>
              <a:pathLst>
                <a:path w="2058" h="2036" extrusionOk="0">
                  <a:moveTo>
                    <a:pt x="944" y="114"/>
                  </a:moveTo>
                  <a:cubicBezTo>
                    <a:pt x="966" y="114"/>
                    <a:pt x="1001" y="148"/>
                    <a:pt x="1035" y="205"/>
                  </a:cubicBezTo>
                  <a:cubicBezTo>
                    <a:pt x="1035" y="216"/>
                    <a:pt x="1819" y="1308"/>
                    <a:pt x="1921" y="1649"/>
                  </a:cubicBezTo>
                  <a:cubicBezTo>
                    <a:pt x="1944" y="1706"/>
                    <a:pt x="1944" y="1762"/>
                    <a:pt x="1921" y="1785"/>
                  </a:cubicBezTo>
                  <a:cubicBezTo>
                    <a:pt x="1876" y="1853"/>
                    <a:pt x="1729" y="1876"/>
                    <a:pt x="1580" y="1888"/>
                  </a:cubicBezTo>
                  <a:lnTo>
                    <a:pt x="1342" y="1922"/>
                  </a:lnTo>
                  <a:cubicBezTo>
                    <a:pt x="1330" y="1922"/>
                    <a:pt x="1319" y="1922"/>
                    <a:pt x="1297" y="1911"/>
                  </a:cubicBezTo>
                  <a:cubicBezTo>
                    <a:pt x="1137" y="1785"/>
                    <a:pt x="1046" y="967"/>
                    <a:pt x="1024" y="478"/>
                  </a:cubicBezTo>
                  <a:cubicBezTo>
                    <a:pt x="1024" y="455"/>
                    <a:pt x="1001" y="433"/>
                    <a:pt x="966" y="433"/>
                  </a:cubicBezTo>
                  <a:cubicBezTo>
                    <a:pt x="933" y="433"/>
                    <a:pt x="910" y="455"/>
                    <a:pt x="910" y="478"/>
                  </a:cubicBezTo>
                  <a:lnTo>
                    <a:pt x="910" y="1592"/>
                  </a:lnTo>
                  <a:cubicBezTo>
                    <a:pt x="910" y="1638"/>
                    <a:pt x="898" y="1683"/>
                    <a:pt x="853" y="1706"/>
                  </a:cubicBezTo>
                  <a:cubicBezTo>
                    <a:pt x="779" y="1757"/>
                    <a:pt x="663" y="1780"/>
                    <a:pt x="539" y="1780"/>
                  </a:cubicBezTo>
                  <a:cubicBezTo>
                    <a:pt x="415" y="1780"/>
                    <a:pt x="285" y="1757"/>
                    <a:pt x="182" y="1717"/>
                  </a:cubicBezTo>
                  <a:lnTo>
                    <a:pt x="171" y="1706"/>
                  </a:lnTo>
                  <a:cubicBezTo>
                    <a:pt x="114" y="1524"/>
                    <a:pt x="580" y="739"/>
                    <a:pt x="751" y="455"/>
                  </a:cubicBezTo>
                  <a:cubicBezTo>
                    <a:pt x="830" y="307"/>
                    <a:pt x="875" y="251"/>
                    <a:pt x="875" y="216"/>
                  </a:cubicBezTo>
                  <a:cubicBezTo>
                    <a:pt x="910" y="137"/>
                    <a:pt x="933" y="114"/>
                    <a:pt x="944" y="114"/>
                  </a:cubicBezTo>
                  <a:close/>
                  <a:moveTo>
                    <a:pt x="944" y="1"/>
                  </a:moveTo>
                  <a:cubicBezTo>
                    <a:pt x="842" y="12"/>
                    <a:pt x="796" y="148"/>
                    <a:pt x="774" y="194"/>
                  </a:cubicBezTo>
                  <a:cubicBezTo>
                    <a:pt x="774" y="205"/>
                    <a:pt x="716" y="296"/>
                    <a:pt x="660" y="398"/>
                  </a:cubicBezTo>
                  <a:cubicBezTo>
                    <a:pt x="342" y="933"/>
                    <a:pt x="1" y="1524"/>
                    <a:pt x="69" y="1740"/>
                  </a:cubicBezTo>
                  <a:cubicBezTo>
                    <a:pt x="91" y="1774"/>
                    <a:pt x="114" y="1808"/>
                    <a:pt x="148" y="1820"/>
                  </a:cubicBezTo>
                  <a:cubicBezTo>
                    <a:pt x="262" y="1859"/>
                    <a:pt x="409" y="1885"/>
                    <a:pt x="550" y="1885"/>
                  </a:cubicBezTo>
                  <a:cubicBezTo>
                    <a:pt x="691" y="1885"/>
                    <a:pt x="825" y="1859"/>
                    <a:pt x="910" y="1797"/>
                  </a:cubicBezTo>
                  <a:cubicBezTo>
                    <a:pt x="978" y="1751"/>
                    <a:pt x="1024" y="1683"/>
                    <a:pt x="1024" y="1592"/>
                  </a:cubicBezTo>
                  <a:lnTo>
                    <a:pt x="1024" y="1456"/>
                  </a:lnTo>
                  <a:cubicBezTo>
                    <a:pt x="1069" y="1706"/>
                    <a:pt x="1137" y="1922"/>
                    <a:pt x="1239" y="2002"/>
                  </a:cubicBezTo>
                  <a:cubicBezTo>
                    <a:pt x="1262" y="2024"/>
                    <a:pt x="1297" y="2035"/>
                    <a:pt x="1330" y="2035"/>
                  </a:cubicBezTo>
                  <a:cubicBezTo>
                    <a:pt x="1342" y="2035"/>
                    <a:pt x="1353" y="2035"/>
                    <a:pt x="1365" y="2024"/>
                  </a:cubicBezTo>
                  <a:cubicBezTo>
                    <a:pt x="1433" y="2013"/>
                    <a:pt x="1512" y="2002"/>
                    <a:pt x="1592" y="1990"/>
                  </a:cubicBezTo>
                  <a:cubicBezTo>
                    <a:pt x="1774" y="1979"/>
                    <a:pt x="1933" y="1956"/>
                    <a:pt x="2012" y="1853"/>
                  </a:cubicBezTo>
                  <a:cubicBezTo>
                    <a:pt x="2047" y="1785"/>
                    <a:pt x="2058" y="1706"/>
                    <a:pt x="2024" y="1615"/>
                  </a:cubicBezTo>
                  <a:cubicBezTo>
                    <a:pt x="1921" y="1262"/>
                    <a:pt x="1148" y="183"/>
                    <a:pt x="1126" y="148"/>
                  </a:cubicBezTo>
                  <a:cubicBezTo>
                    <a:pt x="1103" y="125"/>
                    <a:pt x="1035" y="1"/>
                    <a:pt x="9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9"/>
            <p:cNvSpPr/>
            <p:nvPr/>
          </p:nvSpPr>
          <p:spPr>
            <a:xfrm>
              <a:off x="3116675" y="3419000"/>
              <a:ext cx="25875" cy="43225"/>
            </a:xfrm>
            <a:custGeom>
              <a:avLst/>
              <a:gdLst/>
              <a:ahLst/>
              <a:cxnLst/>
              <a:rect l="l" t="t" r="r" b="b"/>
              <a:pathLst>
                <a:path w="1035" h="1729" extrusionOk="0">
                  <a:moveTo>
                    <a:pt x="352" y="683"/>
                  </a:moveTo>
                  <a:lnTo>
                    <a:pt x="352" y="683"/>
                  </a:lnTo>
                  <a:cubicBezTo>
                    <a:pt x="614" y="1081"/>
                    <a:pt x="830" y="1445"/>
                    <a:pt x="842" y="1524"/>
                  </a:cubicBezTo>
                  <a:cubicBezTo>
                    <a:pt x="762" y="1615"/>
                    <a:pt x="739" y="1627"/>
                    <a:pt x="728" y="1627"/>
                  </a:cubicBezTo>
                  <a:cubicBezTo>
                    <a:pt x="716" y="1627"/>
                    <a:pt x="693" y="1604"/>
                    <a:pt x="682" y="1582"/>
                  </a:cubicBezTo>
                  <a:cubicBezTo>
                    <a:pt x="637" y="1491"/>
                    <a:pt x="478" y="1024"/>
                    <a:pt x="352" y="683"/>
                  </a:cubicBezTo>
                  <a:close/>
                  <a:moveTo>
                    <a:pt x="0" y="1"/>
                  </a:moveTo>
                  <a:lnTo>
                    <a:pt x="125" y="354"/>
                  </a:lnTo>
                  <a:cubicBezTo>
                    <a:pt x="137" y="399"/>
                    <a:pt x="511" y="1468"/>
                    <a:pt x="591" y="1627"/>
                  </a:cubicBezTo>
                  <a:cubicBezTo>
                    <a:pt x="614" y="1695"/>
                    <a:pt x="660" y="1729"/>
                    <a:pt x="716" y="1729"/>
                  </a:cubicBezTo>
                  <a:lnTo>
                    <a:pt x="728" y="1729"/>
                  </a:lnTo>
                  <a:cubicBezTo>
                    <a:pt x="807" y="1729"/>
                    <a:pt x="875" y="1650"/>
                    <a:pt x="933" y="1582"/>
                  </a:cubicBezTo>
                  <a:cubicBezTo>
                    <a:pt x="955" y="1547"/>
                    <a:pt x="1034" y="1445"/>
                    <a:pt x="216" y="297"/>
                  </a:cubicBez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9"/>
            <p:cNvSpPr/>
            <p:nvPr/>
          </p:nvSpPr>
          <p:spPr>
            <a:xfrm>
              <a:off x="3104175" y="3415025"/>
              <a:ext cx="19050" cy="43525"/>
            </a:xfrm>
            <a:custGeom>
              <a:avLst/>
              <a:gdLst/>
              <a:ahLst/>
              <a:cxnLst/>
              <a:rect l="l" t="t" r="r" b="b"/>
              <a:pathLst>
                <a:path w="762" h="1741" extrusionOk="0">
                  <a:moveTo>
                    <a:pt x="534" y="740"/>
                  </a:moveTo>
                  <a:lnTo>
                    <a:pt x="534" y="740"/>
                  </a:lnTo>
                  <a:cubicBezTo>
                    <a:pt x="488" y="1036"/>
                    <a:pt x="420" y="1422"/>
                    <a:pt x="398" y="1524"/>
                  </a:cubicBezTo>
                  <a:cubicBezTo>
                    <a:pt x="387" y="1536"/>
                    <a:pt x="387" y="1547"/>
                    <a:pt x="375" y="1570"/>
                  </a:cubicBezTo>
                  <a:cubicBezTo>
                    <a:pt x="352" y="1604"/>
                    <a:pt x="318" y="1627"/>
                    <a:pt x="284" y="1627"/>
                  </a:cubicBezTo>
                  <a:cubicBezTo>
                    <a:pt x="267" y="1632"/>
                    <a:pt x="250" y="1635"/>
                    <a:pt x="234" y="1635"/>
                  </a:cubicBezTo>
                  <a:cubicBezTo>
                    <a:pt x="219" y="1635"/>
                    <a:pt x="204" y="1632"/>
                    <a:pt x="193" y="1627"/>
                  </a:cubicBezTo>
                  <a:cubicBezTo>
                    <a:pt x="205" y="1524"/>
                    <a:pt x="352" y="1149"/>
                    <a:pt x="534" y="740"/>
                  </a:cubicBezTo>
                  <a:close/>
                  <a:moveTo>
                    <a:pt x="761" y="1"/>
                  </a:moveTo>
                  <a:lnTo>
                    <a:pt x="602" y="342"/>
                  </a:lnTo>
                  <a:cubicBezTo>
                    <a:pt x="0" y="1627"/>
                    <a:pt x="68" y="1672"/>
                    <a:pt x="114" y="1706"/>
                  </a:cubicBezTo>
                  <a:cubicBezTo>
                    <a:pt x="159" y="1729"/>
                    <a:pt x="205" y="1741"/>
                    <a:pt x="250" y="1741"/>
                  </a:cubicBezTo>
                  <a:lnTo>
                    <a:pt x="307" y="1741"/>
                  </a:lnTo>
                  <a:cubicBezTo>
                    <a:pt x="375" y="1718"/>
                    <a:pt x="432" y="1683"/>
                    <a:pt x="466" y="1615"/>
                  </a:cubicBezTo>
                  <a:lnTo>
                    <a:pt x="500" y="1547"/>
                  </a:lnTo>
                  <a:cubicBezTo>
                    <a:pt x="546" y="1365"/>
                    <a:pt x="693" y="410"/>
                    <a:pt x="705" y="376"/>
                  </a:cubicBezTo>
                  <a:lnTo>
                    <a:pt x="7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3178325" y="3511400"/>
              <a:ext cx="4875" cy="15075"/>
            </a:xfrm>
            <a:custGeom>
              <a:avLst/>
              <a:gdLst/>
              <a:ahLst/>
              <a:cxnLst/>
              <a:rect l="l" t="t" r="r" b="b"/>
              <a:pathLst>
                <a:path w="195" h="603" extrusionOk="0">
                  <a:moveTo>
                    <a:pt x="46" y="0"/>
                  </a:moveTo>
                  <a:cubicBezTo>
                    <a:pt x="24" y="11"/>
                    <a:pt x="1" y="34"/>
                    <a:pt x="1" y="68"/>
                  </a:cubicBezTo>
                  <a:cubicBezTo>
                    <a:pt x="46" y="261"/>
                    <a:pt x="69" y="420"/>
                    <a:pt x="81" y="557"/>
                  </a:cubicBezTo>
                  <a:cubicBezTo>
                    <a:pt x="92" y="579"/>
                    <a:pt x="115" y="602"/>
                    <a:pt x="137" y="602"/>
                  </a:cubicBezTo>
                  <a:cubicBezTo>
                    <a:pt x="172" y="602"/>
                    <a:pt x="195" y="569"/>
                    <a:pt x="195" y="546"/>
                  </a:cubicBezTo>
                  <a:cubicBezTo>
                    <a:pt x="172" y="409"/>
                    <a:pt x="149" y="250"/>
                    <a:pt x="115" y="46"/>
                  </a:cubicBezTo>
                  <a:cubicBezTo>
                    <a:pt x="104" y="23"/>
                    <a:pt x="81"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9"/>
            <p:cNvSpPr/>
            <p:nvPr/>
          </p:nvSpPr>
          <p:spPr>
            <a:xfrm>
              <a:off x="3157600" y="3425725"/>
              <a:ext cx="20750" cy="74025"/>
            </a:xfrm>
            <a:custGeom>
              <a:avLst/>
              <a:gdLst/>
              <a:ahLst/>
              <a:cxnLst/>
              <a:rect l="l" t="t" r="r" b="b"/>
              <a:pathLst>
                <a:path w="830" h="2961" extrusionOk="0">
                  <a:moveTo>
                    <a:pt x="69" y="1"/>
                  </a:moveTo>
                  <a:cubicBezTo>
                    <a:pt x="62" y="1"/>
                    <a:pt x="54" y="2"/>
                    <a:pt x="46" y="5"/>
                  </a:cubicBezTo>
                  <a:cubicBezTo>
                    <a:pt x="23" y="5"/>
                    <a:pt x="0" y="39"/>
                    <a:pt x="11" y="62"/>
                  </a:cubicBezTo>
                  <a:cubicBezTo>
                    <a:pt x="11" y="85"/>
                    <a:pt x="443" y="1631"/>
                    <a:pt x="716" y="2927"/>
                  </a:cubicBezTo>
                  <a:cubicBezTo>
                    <a:pt x="728" y="2950"/>
                    <a:pt x="751" y="2961"/>
                    <a:pt x="773" y="2961"/>
                  </a:cubicBezTo>
                  <a:lnTo>
                    <a:pt x="784" y="2961"/>
                  </a:lnTo>
                  <a:cubicBezTo>
                    <a:pt x="819" y="2961"/>
                    <a:pt x="830" y="2927"/>
                    <a:pt x="830" y="2904"/>
                  </a:cubicBezTo>
                  <a:cubicBezTo>
                    <a:pt x="546" y="1596"/>
                    <a:pt x="114" y="50"/>
                    <a:pt x="114" y="39"/>
                  </a:cubicBezTo>
                  <a:cubicBezTo>
                    <a:pt x="105" y="13"/>
                    <a:pt x="90"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9"/>
            <p:cNvSpPr/>
            <p:nvPr/>
          </p:nvSpPr>
          <p:spPr>
            <a:xfrm>
              <a:off x="3149900" y="3425775"/>
              <a:ext cx="13400" cy="64325"/>
            </a:xfrm>
            <a:custGeom>
              <a:avLst/>
              <a:gdLst/>
              <a:ahLst/>
              <a:cxnLst/>
              <a:rect l="l" t="t" r="r" b="b"/>
              <a:pathLst>
                <a:path w="536" h="2573" extrusionOk="0">
                  <a:moveTo>
                    <a:pt x="63" y="0"/>
                  </a:moveTo>
                  <a:cubicBezTo>
                    <a:pt x="58" y="0"/>
                    <a:pt x="52" y="1"/>
                    <a:pt x="46" y="3"/>
                  </a:cubicBezTo>
                  <a:cubicBezTo>
                    <a:pt x="24" y="3"/>
                    <a:pt x="1" y="26"/>
                    <a:pt x="1" y="60"/>
                  </a:cubicBezTo>
                  <a:cubicBezTo>
                    <a:pt x="13" y="139"/>
                    <a:pt x="286" y="2015"/>
                    <a:pt x="422" y="2527"/>
                  </a:cubicBezTo>
                  <a:cubicBezTo>
                    <a:pt x="433" y="2549"/>
                    <a:pt x="456" y="2572"/>
                    <a:pt x="478" y="2572"/>
                  </a:cubicBezTo>
                  <a:lnTo>
                    <a:pt x="490" y="2561"/>
                  </a:lnTo>
                  <a:cubicBezTo>
                    <a:pt x="513" y="2561"/>
                    <a:pt x="536" y="2527"/>
                    <a:pt x="524" y="2504"/>
                  </a:cubicBezTo>
                  <a:cubicBezTo>
                    <a:pt x="387" y="1993"/>
                    <a:pt x="115" y="60"/>
                    <a:pt x="115" y="48"/>
                  </a:cubicBezTo>
                  <a:cubicBezTo>
                    <a:pt x="106" y="20"/>
                    <a:pt x="88" y="0"/>
                    <a:pt x="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3054425" y="3492900"/>
              <a:ext cx="4000" cy="11975"/>
            </a:xfrm>
            <a:custGeom>
              <a:avLst/>
              <a:gdLst/>
              <a:ahLst/>
              <a:cxnLst/>
              <a:rect l="l" t="t" r="r" b="b"/>
              <a:pathLst>
                <a:path w="160" h="479" extrusionOk="0">
                  <a:moveTo>
                    <a:pt x="103" y="1"/>
                  </a:moveTo>
                  <a:cubicBezTo>
                    <a:pt x="80" y="1"/>
                    <a:pt x="46" y="23"/>
                    <a:pt x="46" y="46"/>
                  </a:cubicBezTo>
                  <a:lnTo>
                    <a:pt x="35" y="172"/>
                  </a:lnTo>
                  <a:cubicBezTo>
                    <a:pt x="23" y="263"/>
                    <a:pt x="12" y="342"/>
                    <a:pt x="0" y="410"/>
                  </a:cubicBezTo>
                  <a:cubicBezTo>
                    <a:pt x="0" y="445"/>
                    <a:pt x="23" y="467"/>
                    <a:pt x="57" y="467"/>
                  </a:cubicBezTo>
                  <a:lnTo>
                    <a:pt x="57" y="478"/>
                  </a:lnTo>
                  <a:cubicBezTo>
                    <a:pt x="80" y="478"/>
                    <a:pt x="103" y="455"/>
                    <a:pt x="114" y="422"/>
                  </a:cubicBezTo>
                  <a:cubicBezTo>
                    <a:pt x="126" y="354"/>
                    <a:pt x="126" y="274"/>
                    <a:pt x="137" y="183"/>
                  </a:cubicBezTo>
                  <a:lnTo>
                    <a:pt x="148" y="58"/>
                  </a:lnTo>
                  <a:cubicBezTo>
                    <a:pt x="159" y="35"/>
                    <a:pt x="137" y="13"/>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9"/>
            <p:cNvSpPr/>
            <p:nvPr/>
          </p:nvSpPr>
          <p:spPr>
            <a:xfrm>
              <a:off x="3056975" y="3426975"/>
              <a:ext cx="8000" cy="55725"/>
            </a:xfrm>
            <a:custGeom>
              <a:avLst/>
              <a:gdLst/>
              <a:ahLst/>
              <a:cxnLst/>
              <a:rect l="l" t="t" r="r" b="b"/>
              <a:pathLst>
                <a:path w="320" h="2229" extrusionOk="0">
                  <a:moveTo>
                    <a:pt x="216" y="0"/>
                  </a:moveTo>
                  <a:cubicBezTo>
                    <a:pt x="216" y="0"/>
                    <a:pt x="103" y="1183"/>
                    <a:pt x="1" y="2160"/>
                  </a:cubicBezTo>
                  <a:cubicBezTo>
                    <a:pt x="1" y="2195"/>
                    <a:pt x="24" y="2218"/>
                    <a:pt x="46" y="2228"/>
                  </a:cubicBezTo>
                  <a:lnTo>
                    <a:pt x="57" y="2228"/>
                  </a:lnTo>
                  <a:cubicBezTo>
                    <a:pt x="80" y="2228"/>
                    <a:pt x="103" y="2206"/>
                    <a:pt x="103" y="2172"/>
                  </a:cubicBezTo>
                  <a:cubicBezTo>
                    <a:pt x="206" y="1194"/>
                    <a:pt x="319" y="12"/>
                    <a:pt x="319" y="12"/>
                  </a:cubicBezTo>
                  <a:lnTo>
                    <a:pt x="21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9"/>
            <p:cNvSpPr/>
            <p:nvPr/>
          </p:nvSpPr>
          <p:spPr>
            <a:xfrm>
              <a:off x="3051875" y="3427525"/>
              <a:ext cx="6275" cy="44375"/>
            </a:xfrm>
            <a:custGeom>
              <a:avLst/>
              <a:gdLst/>
              <a:ahLst/>
              <a:cxnLst/>
              <a:rect l="l" t="t" r="r" b="b"/>
              <a:pathLst>
                <a:path w="251" h="1775" extrusionOk="0">
                  <a:moveTo>
                    <a:pt x="205" y="1"/>
                  </a:moveTo>
                  <a:cubicBezTo>
                    <a:pt x="170" y="1"/>
                    <a:pt x="148" y="13"/>
                    <a:pt x="148" y="46"/>
                  </a:cubicBezTo>
                  <a:lnTo>
                    <a:pt x="0" y="1706"/>
                  </a:lnTo>
                  <a:cubicBezTo>
                    <a:pt x="0" y="1741"/>
                    <a:pt x="23" y="1764"/>
                    <a:pt x="57" y="1774"/>
                  </a:cubicBezTo>
                  <a:cubicBezTo>
                    <a:pt x="79" y="1774"/>
                    <a:pt x="102" y="1752"/>
                    <a:pt x="114" y="1718"/>
                  </a:cubicBezTo>
                  <a:lnTo>
                    <a:pt x="250" y="58"/>
                  </a:lnTo>
                  <a:cubicBezTo>
                    <a:pt x="250" y="24"/>
                    <a:pt x="228" y="1"/>
                    <a:pt x="2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3110975" y="3072850"/>
              <a:ext cx="38950" cy="40100"/>
            </a:xfrm>
            <a:custGeom>
              <a:avLst/>
              <a:gdLst/>
              <a:ahLst/>
              <a:cxnLst/>
              <a:rect l="l" t="t" r="r" b="b"/>
              <a:pathLst>
                <a:path w="1558" h="1604" extrusionOk="0">
                  <a:moveTo>
                    <a:pt x="262" y="0"/>
                  </a:moveTo>
                  <a:lnTo>
                    <a:pt x="1" y="796"/>
                  </a:lnTo>
                  <a:cubicBezTo>
                    <a:pt x="1" y="796"/>
                    <a:pt x="524" y="1604"/>
                    <a:pt x="592" y="1604"/>
                  </a:cubicBezTo>
                  <a:cubicBezTo>
                    <a:pt x="648" y="1604"/>
                    <a:pt x="956" y="1467"/>
                    <a:pt x="1251" y="796"/>
                  </a:cubicBezTo>
                  <a:cubicBezTo>
                    <a:pt x="1558" y="137"/>
                    <a:pt x="262" y="0"/>
                    <a:pt x="2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9"/>
            <p:cNvSpPr/>
            <p:nvPr/>
          </p:nvSpPr>
          <p:spPr>
            <a:xfrm>
              <a:off x="3109550" y="3071625"/>
              <a:ext cx="35850" cy="42450"/>
            </a:xfrm>
            <a:custGeom>
              <a:avLst/>
              <a:gdLst/>
              <a:ahLst/>
              <a:cxnLst/>
              <a:rect l="l" t="t" r="r" b="b"/>
              <a:pathLst>
                <a:path w="1434" h="1698" extrusionOk="0">
                  <a:moveTo>
                    <a:pt x="354" y="106"/>
                  </a:moveTo>
                  <a:cubicBezTo>
                    <a:pt x="524" y="129"/>
                    <a:pt x="1104" y="231"/>
                    <a:pt x="1263" y="504"/>
                  </a:cubicBezTo>
                  <a:cubicBezTo>
                    <a:pt x="1319" y="607"/>
                    <a:pt x="1319" y="708"/>
                    <a:pt x="1263" y="834"/>
                  </a:cubicBezTo>
                  <a:cubicBezTo>
                    <a:pt x="1001" y="1425"/>
                    <a:pt x="728" y="1572"/>
                    <a:pt x="649" y="1595"/>
                  </a:cubicBezTo>
                  <a:cubicBezTo>
                    <a:pt x="592" y="1539"/>
                    <a:pt x="342" y="1175"/>
                    <a:pt x="114" y="845"/>
                  </a:cubicBezTo>
                  <a:lnTo>
                    <a:pt x="354" y="106"/>
                  </a:lnTo>
                  <a:close/>
                  <a:moveTo>
                    <a:pt x="314" y="1"/>
                  </a:moveTo>
                  <a:cubicBezTo>
                    <a:pt x="289" y="1"/>
                    <a:pt x="273" y="20"/>
                    <a:pt x="273" y="38"/>
                  </a:cubicBezTo>
                  <a:lnTo>
                    <a:pt x="12" y="834"/>
                  </a:lnTo>
                  <a:cubicBezTo>
                    <a:pt x="1" y="845"/>
                    <a:pt x="12" y="868"/>
                    <a:pt x="12" y="879"/>
                  </a:cubicBezTo>
                  <a:cubicBezTo>
                    <a:pt x="546" y="1698"/>
                    <a:pt x="615" y="1698"/>
                    <a:pt x="649" y="1698"/>
                  </a:cubicBezTo>
                  <a:cubicBezTo>
                    <a:pt x="740" y="1698"/>
                    <a:pt x="1058" y="1550"/>
                    <a:pt x="1365" y="868"/>
                  </a:cubicBezTo>
                  <a:cubicBezTo>
                    <a:pt x="1433" y="720"/>
                    <a:pt x="1433" y="584"/>
                    <a:pt x="1354" y="458"/>
                  </a:cubicBezTo>
                  <a:cubicBezTo>
                    <a:pt x="1137" y="84"/>
                    <a:pt x="364" y="4"/>
                    <a:pt x="331" y="4"/>
                  </a:cubicBezTo>
                  <a:cubicBezTo>
                    <a:pt x="325" y="2"/>
                    <a:pt x="319" y="1"/>
                    <a:pt x="3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9"/>
            <p:cNvSpPr/>
            <p:nvPr/>
          </p:nvSpPr>
          <p:spPr>
            <a:xfrm>
              <a:off x="2967175" y="3083275"/>
              <a:ext cx="253825" cy="341450"/>
            </a:xfrm>
            <a:custGeom>
              <a:avLst/>
              <a:gdLst/>
              <a:ahLst/>
              <a:cxnLst/>
              <a:rect l="l" t="t" r="r" b="b"/>
              <a:pathLst>
                <a:path w="10153" h="13658" extrusionOk="0">
                  <a:moveTo>
                    <a:pt x="4887" y="0"/>
                  </a:moveTo>
                  <a:cubicBezTo>
                    <a:pt x="4279" y="0"/>
                    <a:pt x="4002" y="288"/>
                    <a:pt x="4002" y="288"/>
                  </a:cubicBezTo>
                  <a:cubicBezTo>
                    <a:pt x="4002" y="288"/>
                    <a:pt x="2752" y="1425"/>
                    <a:pt x="3115" y="2528"/>
                  </a:cubicBezTo>
                  <a:cubicBezTo>
                    <a:pt x="3490" y="3630"/>
                    <a:pt x="4116" y="3835"/>
                    <a:pt x="4116" y="3835"/>
                  </a:cubicBezTo>
                  <a:cubicBezTo>
                    <a:pt x="4116" y="3835"/>
                    <a:pt x="4331" y="5370"/>
                    <a:pt x="4070" y="5699"/>
                  </a:cubicBezTo>
                  <a:cubicBezTo>
                    <a:pt x="3808" y="6018"/>
                    <a:pt x="3013" y="5825"/>
                    <a:pt x="2342" y="5972"/>
                  </a:cubicBezTo>
                  <a:cubicBezTo>
                    <a:pt x="1683" y="6131"/>
                    <a:pt x="1" y="7814"/>
                    <a:pt x="1" y="7814"/>
                  </a:cubicBezTo>
                  <a:lnTo>
                    <a:pt x="1137" y="9792"/>
                  </a:lnTo>
                  <a:lnTo>
                    <a:pt x="1956" y="9144"/>
                  </a:lnTo>
                  <a:cubicBezTo>
                    <a:pt x="2138" y="9474"/>
                    <a:pt x="2297" y="9827"/>
                    <a:pt x="2411" y="10179"/>
                  </a:cubicBezTo>
                  <a:cubicBezTo>
                    <a:pt x="2581" y="10724"/>
                    <a:pt x="2524" y="13657"/>
                    <a:pt x="2524" y="13657"/>
                  </a:cubicBezTo>
                  <a:lnTo>
                    <a:pt x="8993" y="13498"/>
                  </a:lnTo>
                  <a:lnTo>
                    <a:pt x="8322" y="9383"/>
                  </a:lnTo>
                  <a:lnTo>
                    <a:pt x="9265" y="9883"/>
                  </a:lnTo>
                  <a:lnTo>
                    <a:pt x="10152" y="7462"/>
                  </a:lnTo>
                  <a:cubicBezTo>
                    <a:pt x="10152" y="7462"/>
                    <a:pt x="8492" y="6200"/>
                    <a:pt x="8004" y="5949"/>
                  </a:cubicBezTo>
                  <a:cubicBezTo>
                    <a:pt x="7815" y="5851"/>
                    <a:pt x="7646" y="5820"/>
                    <a:pt x="7499" y="5820"/>
                  </a:cubicBezTo>
                  <a:cubicBezTo>
                    <a:pt x="7257" y="5820"/>
                    <a:pt x="7075" y="5904"/>
                    <a:pt x="6969" y="5904"/>
                  </a:cubicBezTo>
                  <a:cubicBezTo>
                    <a:pt x="6787" y="5904"/>
                    <a:pt x="6344" y="5688"/>
                    <a:pt x="6185" y="5256"/>
                  </a:cubicBezTo>
                  <a:cubicBezTo>
                    <a:pt x="6037" y="4824"/>
                    <a:pt x="6208" y="4131"/>
                    <a:pt x="6208" y="4131"/>
                  </a:cubicBezTo>
                  <a:cubicBezTo>
                    <a:pt x="6208" y="4131"/>
                    <a:pt x="6441" y="4164"/>
                    <a:pt x="6676" y="4164"/>
                  </a:cubicBezTo>
                  <a:cubicBezTo>
                    <a:pt x="6876" y="4164"/>
                    <a:pt x="7077" y="4140"/>
                    <a:pt x="7140" y="4051"/>
                  </a:cubicBezTo>
                  <a:cubicBezTo>
                    <a:pt x="7264" y="3858"/>
                    <a:pt x="7163" y="2392"/>
                    <a:pt x="7163" y="2392"/>
                  </a:cubicBezTo>
                  <a:lnTo>
                    <a:pt x="7287" y="2175"/>
                  </a:lnTo>
                  <a:cubicBezTo>
                    <a:pt x="7409" y="1967"/>
                    <a:pt x="7274" y="1651"/>
                    <a:pt x="7173" y="1651"/>
                  </a:cubicBezTo>
                  <a:cubicBezTo>
                    <a:pt x="7169" y="1651"/>
                    <a:pt x="7166" y="1651"/>
                    <a:pt x="7163" y="1652"/>
                  </a:cubicBezTo>
                  <a:cubicBezTo>
                    <a:pt x="7155" y="1654"/>
                    <a:pt x="7147" y="1654"/>
                    <a:pt x="7137" y="1654"/>
                  </a:cubicBezTo>
                  <a:cubicBezTo>
                    <a:pt x="7000" y="1654"/>
                    <a:pt x="6653" y="1494"/>
                    <a:pt x="6514" y="1005"/>
                  </a:cubicBezTo>
                  <a:cubicBezTo>
                    <a:pt x="6355" y="493"/>
                    <a:pt x="5867" y="209"/>
                    <a:pt x="5867" y="209"/>
                  </a:cubicBezTo>
                  <a:cubicBezTo>
                    <a:pt x="5475" y="54"/>
                    <a:pt x="5150" y="0"/>
                    <a:pt x="48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9"/>
            <p:cNvSpPr/>
            <p:nvPr/>
          </p:nvSpPr>
          <p:spPr>
            <a:xfrm>
              <a:off x="2965750" y="3081900"/>
              <a:ext cx="256675" cy="343950"/>
            </a:xfrm>
            <a:custGeom>
              <a:avLst/>
              <a:gdLst/>
              <a:ahLst/>
              <a:cxnLst/>
              <a:rect l="l" t="t" r="r" b="b"/>
              <a:pathLst>
                <a:path w="10267" h="13758" extrusionOk="0">
                  <a:moveTo>
                    <a:pt x="4945" y="106"/>
                  </a:moveTo>
                  <a:cubicBezTo>
                    <a:pt x="5201" y="106"/>
                    <a:pt x="5518" y="158"/>
                    <a:pt x="5901" y="309"/>
                  </a:cubicBezTo>
                  <a:cubicBezTo>
                    <a:pt x="5935" y="343"/>
                    <a:pt x="6378" y="605"/>
                    <a:pt x="6515" y="1082"/>
                  </a:cubicBezTo>
                  <a:cubicBezTo>
                    <a:pt x="6664" y="1595"/>
                    <a:pt x="7035" y="1767"/>
                    <a:pt x="7201" y="1767"/>
                  </a:cubicBezTo>
                  <a:cubicBezTo>
                    <a:pt x="7212" y="1767"/>
                    <a:pt x="7222" y="1766"/>
                    <a:pt x="7231" y="1764"/>
                  </a:cubicBezTo>
                  <a:cubicBezTo>
                    <a:pt x="7231" y="1764"/>
                    <a:pt x="7253" y="1764"/>
                    <a:pt x="7276" y="1810"/>
                  </a:cubicBezTo>
                  <a:cubicBezTo>
                    <a:pt x="7333" y="1889"/>
                    <a:pt x="7379" y="2071"/>
                    <a:pt x="7299" y="2196"/>
                  </a:cubicBezTo>
                  <a:lnTo>
                    <a:pt x="7174" y="2412"/>
                  </a:lnTo>
                  <a:cubicBezTo>
                    <a:pt x="7162" y="2424"/>
                    <a:pt x="7162" y="2435"/>
                    <a:pt x="7162" y="2447"/>
                  </a:cubicBezTo>
                  <a:cubicBezTo>
                    <a:pt x="7208" y="3003"/>
                    <a:pt x="7231" y="3947"/>
                    <a:pt x="7151" y="4072"/>
                  </a:cubicBezTo>
                  <a:cubicBezTo>
                    <a:pt x="7103" y="4140"/>
                    <a:pt x="6910" y="4164"/>
                    <a:pt x="6694" y="4164"/>
                  </a:cubicBezTo>
                  <a:cubicBezTo>
                    <a:pt x="6553" y="4164"/>
                    <a:pt x="6402" y="4154"/>
                    <a:pt x="6276" y="4140"/>
                  </a:cubicBezTo>
                  <a:cubicBezTo>
                    <a:pt x="6270" y="4138"/>
                    <a:pt x="6264" y="4137"/>
                    <a:pt x="6259" y="4137"/>
                  </a:cubicBezTo>
                  <a:cubicBezTo>
                    <a:pt x="6235" y="4137"/>
                    <a:pt x="6219" y="4156"/>
                    <a:pt x="6219" y="4175"/>
                  </a:cubicBezTo>
                  <a:cubicBezTo>
                    <a:pt x="6207" y="4208"/>
                    <a:pt x="6037" y="4890"/>
                    <a:pt x="6196" y="5334"/>
                  </a:cubicBezTo>
                  <a:cubicBezTo>
                    <a:pt x="6356" y="5777"/>
                    <a:pt x="6821" y="6016"/>
                    <a:pt x="7026" y="6016"/>
                  </a:cubicBezTo>
                  <a:cubicBezTo>
                    <a:pt x="7071" y="6016"/>
                    <a:pt x="7129" y="5994"/>
                    <a:pt x="7197" y="5982"/>
                  </a:cubicBezTo>
                  <a:cubicBezTo>
                    <a:pt x="7293" y="5959"/>
                    <a:pt x="7413" y="5931"/>
                    <a:pt x="7552" y="5931"/>
                  </a:cubicBezTo>
                  <a:cubicBezTo>
                    <a:pt x="7691" y="5931"/>
                    <a:pt x="7850" y="5959"/>
                    <a:pt x="8026" y="6050"/>
                  </a:cubicBezTo>
                  <a:cubicBezTo>
                    <a:pt x="8481" y="6277"/>
                    <a:pt x="9914" y="7358"/>
                    <a:pt x="10153" y="7528"/>
                  </a:cubicBezTo>
                  <a:lnTo>
                    <a:pt x="9300" y="9859"/>
                  </a:lnTo>
                  <a:lnTo>
                    <a:pt x="8402" y="9392"/>
                  </a:lnTo>
                  <a:cubicBezTo>
                    <a:pt x="8391" y="9387"/>
                    <a:pt x="8382" y="9384"/>
                    <a:pt x="8373" y="9384"/>
                  </a:cubicBezTo>
                  <a:cubicBezTo>
                    <a:pt x="8365" y="9384"/>
                    <a:pt x="8356" y="9387"/>
                    <a:pt x="8345" y="9392"/>
                  </a:cubicBezTo>
                  <a:cubicBezTo>
                    <a:pt x="8334" y="9404"/>
                    <a:pt x="8322" y="9427"/>
                    <a:pt x="8322" y="9450"/>
                  </a:cubicBezTo>
                  <a:lnTo>
                    <a:pt x="8981" y="13508"/>
                  </a:lnTo>
                  <a:lnTo>
                    <a:pt x="2627" y="13656"/>
                  </a:lnTo>
                  <a:cubicBezTo>
                    <a:pt x="2638" y="13235"/>
                    <a:pt x="2683" y="10723"/>
                    <a:pt x="2524" y="10223"/>
                  </a:cubicBezTo>
                  <a:cubicBezTo>
                    <a:pt x="2399" y="9859"/>
                    <a:pt x="2240" y="9506"/>
                    <a:pt x="2058" y="9177"/>
                  </a:cubicBezTo>
                  <a:cubicBezTo>
                    <a:pt x="2058" y="9165"/>
                    <a:pt x="2047" y="9154"/>
                    <a:pt x="2024" y="9154"/>
                  </a:cubicBezTo>
                  <a:lnTo>
                    <a:pt x="2013" y="9154"/>
                  </a:lnTo>
                  <a:cubicBezTo>
                    <a:pt x="2001" y="9154"/>
                    <a:pt x="1990" y="9154"/>
                    <a:pt x="1978" y="9165"/>
                  </a:cubicBezTo>
                  <a:lnTo>
                    <a:pt x="1217" y="9768"/>
                  </a:lnTo>
                  <a:lnTo>
                    <a:pt x="126" y="7869"/>
                  </a:lnTo>
                  <a:cubicBezTo>
                    <a:pt x="341" y="7653"/>
                    <a:pt x="1819" y="6221"/>
                    <a:pt x="2410" y="6084"/>
                  </a:cubicBezTo>
                  <a:cubicBezTo>
                    <a:pt x="2672" y="6027"/>
                    <a:pt x="2945" y="6016"/>
                    <a:pt x="3218" y="6016"/>
                  </a:cubicBezTo>
                  <a:cubicBezTo>
                    <a:pt x="3638" y="6004"/>
                    <a:pt x="3991" y="5994"/>
                    <a:pt x="4173" y="5789"/>
                  </a:cubicBezTo>
                  <a:cubicBezTo>
                    <a:pt x="4434" y="5448"/>
                    <a:pt x="4241" y="4049"/>
                    <a:pt x="4218" y="3890"/>
                  </a:cubicBezTo>
                  <a:cubicBezTo>
                    <a:pt x="4218" y="3867"/>
                    <a:pt x="4207" y="3856"/>
                    <a:pt x="4184" y="3844"/>
                  </a:cubicBezTo>
                  <a:cubicBezTo>
                    <a:pt x="4184" y="3844"/>
                    <a:pt x="3582" y="3629"/>
                    <a:pt x="3229" y="2560"/>
                  </a:cubicBezTo>
                  <a:cubicBezTo>
                    <a:pt x="2877" y="1503"/>
                    <a:pt x="4082" y="388"/>
                    <a:pt x="4105" y="378"/>
                  </a:cubicBezTo>
                  <a:cubicBezTo>
                    <a:pt x="4105" y="369"/>
                    <a:pt x="4371" y="106"/>
                    <a:pt x="4945" y="106"/>
                  </a:cubicBezTo>
                  <a:close/>
                  <a:moveTo>
                    <a:pt x="4930" y="0"/>
                  </a:moveTo>
                  <a:cubicBezTo>
                    <a:pt x="4322" y="0"/>
                    <a:pt x="4040" y="282"/>
                    <a:pt x="4025" y="297"/>
                  </a:cubicBezTo>
                  <a:cubicBezTo>
                    <a:pt x="3968" y="343"/>
                    <a:pt x="2751" y="1480"/>
                    <a:pt x="3127" y="2594"/>
                  </a:cubicBezTo>
                  <a:cubicBezTo>
                    <a:pt x="3456" y="3583"/>
                    <a:pt x="3979" y="3879"/>
                    <a:pt x="4116" y="3935"/>
                  </a:cubicBezTo>
                  <a:cubicBezTo>
                    <a:pt x="4184" y="4379"/>
                    <a:pt x="4275" y="5471"/>
                    <a:pt x="4082" y="5721"/>
                  </a:cubicBezTo>
                  <a:cubicBezTo>
                    <a:pt x="3946" y="5891"/>
                    <a:pt x="3604" y="5903"/>
                    <a:pt x="3218" y="5903"/>
                  </a:cubicBezTo>
                  <a:cubicBezTo>
                    <a:pt x="2956" y="5914"/>
                    <a:pt x="2660" y="5914"/>
                    <a:pt x="2388" y="5982"/>
                  </a:cubicBezTo>
                  <a:cubicBezTo>
                    <a:pt x="1717" y="6130"/>
                    <a:pt x="80" y="7755"/>
                    <a:pt x="12" y="7823"/>
                  </a:cubicBezTo>
                  <a:cubicBezTo>
                    <a:pt x="0" y="7846"/>
                    <a:pt x="0" y="7869"/>
                    <a:pt x="12" y="7892"/>
                  </a:cubicBezTo>
                  <a:lnTo>
                    <a:pt x="1149" y="9870"/>
                  </a:lnTo>
                  <a:cubicBezTo>
                    <a:pt x="1160" y="9892"/>
                    <a:pt x="1172" y="9892"/>
                    <a:pt x="1183" y="9904"/>
                  </a:cubicBezTo>
                  <a:cubicBezTo>
                    <a:pt x="1205" y="9904"/>
                    <a:pt x="1217" y="9904"/>
                    <a:pt x="1228" y="9892"/>
                  </a:cubicBezTo>
                  <a:lnTo>
                    <a:pt x="2001" y="9279"/>
                  </a:lnTo>
                  <a:cubicBezTo>
                    <a:pt x="2160" y="9597"/>
                    <a:pt x="2308" y="9915"/>
                    <a:pt x="2422" y="10256"/>
                  </a:cubicBezTo>
                  <a:cubicBezTo>
                    <a:pt x="2581" y="10779"/>
                    <a:pt x="2524" y="13679"/>
                    <a:pt x="2524" y="13712"/>
                  </a:cubicBezTo>
                  <a:cubicBezTo>
                    <a:pt x="2524" y="13724"/>
                    <a:pt x="2524" y="13735"/>
                    <a:pt x="2536" y="13747"/>
                  </a:cubicBezTo>
                  <a:cubicBezTo>
                    <a:pt x="2547" y="13758"/>
                    <a:pt x="2559" y="13758"/>
                    <a:pt x="2581" y="13758"/>
                  </a:cubicBezTo>
                  <a:lnTo>
                    <a:pt x="9050" y="13610"/>
                  </a:lnTo>
                  <a:cubicBezTo>
                    <a:pt x="9061" y="13610"/>
                    <a:pt x="9072" y="13599"/>
                    <a:pt x="9084" y="13588"/>
                  </a:cubicBezTo>
                  <a:cubicBezTo>
                    <a:pt x="9095" y="13576"/>
                    <a:pt x="9107" y="13565"/>
                    <a:pt x="9095" y="13553"/>
                  </a:cubicBezTo>
                  <a:lnTo>
                    <a:pt x="8447" y="9541"/>
                  </a:lnTo>
                  <a:lnTo>
                    <a:pt x="9300" y="9983"/>
                  </a:lnTo>
                  <a:cubicBezTo>
                    <a:pt x="9307" y="9983"/>
                    <a:pt x="9320" y="9989"/>
                    <a:pt x="9331" y="9989"/>
                  </a:cubicBezTo>
                  <a:cubicBezTo>
                    <a:pt x="9336" y="9989"/>
                    <a:pt x="9341" y="9987"/>
                    <a:pt x="9345" y="9983"/>
                  </a:cubicBezTo>
                  <a:cubicBezTo>
                    <a:pt x="9357" y="9983"/>
                    <a:pt x="9368" y="9973"/>
                    <a:pt x="9380" y="9950"/>
                  </a:cubicBezTo>
                  <a:lnTo>
                    <a:pt x="10266" y="7528"/>
                  </a:lnTo>
                  <a:cubicBezTo>
                    <a:pt x="10266" y="7505"/>
                    <a:pt x="10266" y="7482"/>
                    <a:pt x="10244" y="7471"/>
                  </a:cubicBezTo>
                  <a:cubicBezTo>
                    <a:pt x="10175" y="7414"/>
                    <a:pt x="8572" y="6209"/>
                    <a:pt x="8084" y="5959"/>
                  </a:cubicBezTo>
                  <a:cubicBezTo>
                    <a:pt x="7886" y="5855"/>
                    <a:pt x="7707" y="5821"/>
                    <a:pt x="7551" y="5821"/>
                  </a:cubicBezTo>
                  <a:cubicBezTo>
                    <a:pt x="7402" y="5821"/>
                    <a:pt x="7274" y="5852"/>
                    <a:pt x="7174" y="5880"/>
                  </a:cubicBezTo>
                  <a:cubicBezTo>
                    <a:pt x="7117" y="5891"/>
                    <a:pt x="7060" y="5903"/>
                    <a:pt x="7026" y="5903"/>
                  </a:cubicBezTo>
                  <a:cubicBezTo>
                    <a:pt x="6879" y="5903"/>
                    <a:pt x="6447" y="5721"/>
                    <a:pt x="6298" y="5289"/>
                  </a:cubicBezTo>
                  <a:cubicBezTo>
                    <a:pt x="6174" y="4948"/>
                    <a:pt x="6276" y="4413"/>
                    <a:pt x="6310" y="4254"/>
                  </a:cubicBezTo>
                  <a:cubicBezTo>
                    <a:pt x="6391" y="4263"/>
                    <a:pt x="6532" y="4275"/>
                    <a:pt x="6682" y="4275"/>
                  </a:cubicBezTo>
                  <a:cubicBezTo>
                    <a:pt x="6911" y="4275"/>
                    <a:pt x="7160" y="4246"/>
                    <a:pt x="7242" y="4129"/>
                  </a:cubicBezTo>
                  <a:cubicBezTo>
                    <a:pt x="7367" y="3935"/>
                    <a:pt x="7288" y="2674"/>
                    <a:pt x="7265" y="2458"/>
                  </a:cubicBezTo>
                  <a:lnTo>
                    <a:pt x="7390" y="2253"/>
                  </a:lnTo>
                  <a:cubicBezTo>
                    <a:pt x="7492" y="2094"/>
                    <a:pt x="7447" y="1866"/>
                    <a:pt x="7367" y="1742"/>
                  </a:cubicBezTo>
                  <a:cubicBezTo>
                    <a:pt x="7318" y="1692"/>
                    <a:pt x="7277" y="1660"/>
                    <a:pt x="7229" y="1660"/>
                  </a:cubicBezTo>
                  <a:cubicBezTo>
                    <a:pt x="7222" y="1660"/>
                    <a:pt x="7215" y="1660"/>
                    <a:pt x="7208" y="1662"/>
                  </a:cubicBezTo>
                  <a:cubicBezTo>
                    <a:pt x="7205" y="1662"/>
                    <a:pt x="7201" y="1663"/>
                    <a:pt x="7197" y="1663"/>
                  </a:cubicBezTo>
                  <a:cubicBezTo>
                    <a:pt x="7106" y="1663"/>
                    <a:pt x="6758" y="1537"/>
                    <a:pt x="6617" y="1048"/>
                  </a:cubicBezTo>
                  <a:cubicBezTo>
                    <a:pt x="6469" y="514"/>
                    <a:pt x="5969" y="229"/>
                    <a:pt x="5946" y="218"/>
                  </a:cubicBezTo>
                  <a:cubicBezTo>
                    <a:pt x="5539" y="57"/>
                    <a:pt x="5202" y="0"/>
                    <a:pt x="49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9"/>
            <p:cNvSpPr/>
            <p:nvPr/>
          </p:nvSpPr>
          <p:spPr>
            <a:xfrm>
              <a:off x="3107850" y="3184250"/>
              <a:ext cx="14525" cy="13400"/>
            </a:xfrm>
            <a:custGeom>
              <a:avLst/>
              <a:gdLst/>
              <a:ahLst/>
              <a:cxnLst/>
              <a:rect l="l" t="t" r="r" b="b"/>
              <a:pathLst>
                <a:path w="581" h="536" extrusionOk="0">
                  <a:moveTo>
                    <a:pt x="0" y="1"/>
                  </a:moveTo>
                  <a:lnTo>
                    <a:pt x="467" y="535"/>
                  </a:lnTo>
                  <a:lnTo>
                    <a:pt x="581" y="103"/>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9"/>
            <p:cNvSpPr/>
            <p:nvPr/>
          </p:nvSpPr>
          <p:spPr>
            <a:xfrm>
              <a:off x="3106450" y="3182850"/>
              <a:ext cx="17350" cy="16200"/>
            </a:xfrm>
            <a:custGeom>
              <a:avLst/>
              <a:gdLst/>
              <a:ahLst/>
              <a:cxnLst/>
              <a:rect l="l" t="t" r="r" b="b"/>
              <a:pathLst>
                <a:path w="694" h="648" extrusionOk="0">
                  <a:moveTo>
                    <a:pt x="193" y="137"/>
                  </a:moveTo>
                  <a:lnTo>
                    <a:pt x="568" y="193"/>
                  </a:lnTo>
                  <a:lnTo>
                    <a:pt x="500" y="478"/>
                  </a:lnTo>
                  <a:lnTo>
                    <a:pt x="193" y="137"/>
                  </a:lnTo>
                  <a:close/>
                  <a:moveTo>
                    <a:pt x="68" y="0"/>
                  </a:moveTo>
                  <a:cubicBezTo>
                    <a:pt x="46" y="0"/>
                    <a:pt x="23" y="11"/>
                    <a:pt x="11" y="34"/>
                  </a:cubicBezTo>
                  <a:cubicBezTo>
                    <a:pt x="0" y="46"/>
                    <a:pt x="0" y="68"/>
                    <a:pt x="11" y="91"/>
                  </a:cubicBezTo>
                  <a:lnTo>
                    <a:pt x="488" y="625"/>
                  </a:lnTo>
                  <a:cubicBezTo>
                    <a:pt x="488" y="637"/>
                    <a:pt x="511" y="648"/>
                    <a:pt x="523" y="648"/>
                  </a:cubicBezTo>
                  <a:lnTo>
                    <a:pt x="534" y="648"/>
                  </a:lnTo>
                  <a:cubicBezTo>
                    <a:pt x="557" y="637"/>
                    <a:pt x="568" y="625"/>
                    <a:pt x="579" y="602"/>
                  </a:cubicBezTo>
                  <a:lnTo>
                    <a:pt x="693" y="170"/>
                  </a:lnTo>
                  <a:cubicBezTo>
                    <a:pt x="693" y="148"/>
                    <a:pt x="693" y="137"/>
                    <a:pt x="682" y="125"/>
                  </a:cubicBezTo>
                  <a:cubicBezTo>
                    <a:pt x="670" y="114"/>
                    <a:pt x="659" y="102"/>
                    <a:pt x="648" y="102"/>
                  </a:cubicBezTo>
                  <a:lnTo>
                    <a:pt x="6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9"/>
            <p:cNvSpPr/>
            <p:nvPr/>
          </p:nvSpPr>
          <p:spPr>
            <a:xfrm>
              <a:off x="3112975" y="3104975"/>
              <a:ext cx="14525" cy="15375"/>
            </a:xfrm>
            <a:custGeom>
              <a:avLst/>
              <a:gdLst/>
              <a:ahLst/>
              <a:cxnLst/>
              <a:rect l="l" t="t" r="r" b="b"/>
              <a:pathLst>
                <a:path w="581" h="615" extrusionOk="0">
                  <a:moveTo>
                    <a:pt x="467" y="0"/>
                  </a:moveTo>
                  <a:cubicBezTo>
                    <a:pt x="91" y="0"/>
                    <a:pt x="0" y="329"/>
                    <a:pt x="0" y="511"/>
                  </a:cubicBezTo>
                  <a:cubicBezTo>
                    <a:pt x="0" y="569"/>
                    <a:pt x="46" y="614"/>
                    <a:pt x="103" y="614"/>
                  </a:cubicBezTo>
                  <a:cubicBezTo>
                    <a:pt x="159" y="614"/>
                    <a:pt x="205" y="569"/>
                    <a:pt x="205" y="511"/>
                  </a:cubicBezTo>
                  <a:cubicBezTo>
                    <a:pt x="217" y="466"/>
                    <a:pt x="227" y="205"/>
                    <a:pt x="467" y="205"/>
                  </a:cubicBezTo>
                  <a:cubicBezTo>
                    <a:pt x="535" y="205"/>
                    <a:pt x="580" y="159"/>
                    <a:pt x="580" y="102"/>
                  </a:cubicBezTo>
                  <a:cubicBezTo>
                    <a:pt x="580" y="46"/>
                    <a:pt x="535" y="0"/>
                    <a:pt x="4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9"/>
            <p:cNvSpPr/>
            <p:nvPr/>
          </p:nvSpPr>
          <p:spPr>
            <a:xfrm>
              <a:off x="3119250" y="3145600"/>
              <a:ext cx="20450" cy="19100"/>
            </a:xfrm>
            <a:custGeom>
              <a:avLst/>
              <a:gdLst/>
              <a:ahLst/>
              <a:cxnLst/>
              <a:rect l="l" t="t" r="r" b="b"/>
              <a:pathLst>
                <a:path w="818" h="764" extrusionOk="0">
                  <a:moveTo>
                    <a:pt x="56" y="0"/>
                  </a:moveTo>
                  <a:cubicBezTo>
                    <a:pt x="56" y="1"/>
                    <a:pt x="1" y="763"/>
                    <a:pt x="261" y="763"/>
                  </a:cubicBezTo>
                  <a:cubicBezTo>
                    <a:pt x="264" y="763"/>
                    <a:pt x="268" y="763"/>
                    <a:pt x="272" y="763"/>
                  </a:cubicBezTo>
                  <a:cubicBezTo>
                    <a:pt x="557" y="740"/>
                    <a:pt x="818" y="376"/>
                    <a:pt x="818" y="376"/>
                  </a:cubicBezTo>
                  <a:lnTo>
                    <a:pt x="5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9"/>
            <p:cNvSpPr/>
            <p:nvPr/>
          </p:nvSpPr>
          <p:spPr>
            <a:xfrm>
              <a:off x="3118375" y="3144250"/>
              <a:ext cx="22750" cy="21575"/>
            </a:xfrm>
            <a:custGeom>
              <a:avLst/>
              <a:gdLst/>
              <a:ahLst/>
              <a:cxnLst/>
              <a:rect l="l" t="t" r="r" b="b"/>
              <a:pathLst>
                <a:path w="910" h="863" extrusionOk="0">
                  <a:moveTo>
                    <a:pt x="148" y="145"/>
                  </a:moveTo>
                  <a:lnTo>
                    <a:pt x="774" y="441"/>
                  </a:lnTo>
                  <a:cubicBezTo>
                    <a:pt x="694" y="544"/>
                    <a:pt x="501" y="748"/>
                    <a:pt x="307" y="759"/>
                  </a:cubicBezTo>
                  <a:cubicBezTo>
                    <a:pt x="284" y="759"/>
                    <a:pt x="262" y="759"/>
                    <a:pt x="239" y="737"/>
                  </a:cubicBezTo>
                  <a:cubicBezTo>
                    <a:pt x="148" y="635"/>
                    <a:pt x="137" y="327"/>
                    <a:pt x="148" y="145"/>
                  </a:cubicBezTo>
                  <a:close/>
                  <a:moveTo>
                    <a:pt x="93" y="1"/>
                  </a:moveTo>
                  <a:cubicBezTo>
                    <a:pt x="83" y="1"/>
                    <a:pt x="74" y="4"/>
                    <a:pt x="69" y="9"/>
                  </a:cubicBezTo>
                  <a:cubicBezTo>
                    <a:pt x="57" y="21"/>
                    <a:pt x="46" y="32"/>
                    <a:pt x="46" y="54"/>
                  </a:cubicBezTo>
                  <a:cubicBezTo>
                    <a:pt x="34" y="112"/>
                    <a:pt x="1" y="646"/>
                    <a:pt x="171" y="817"/>
                  </a:cubicBezTo>
                  <a:cubicBezTo>
                    <a:pt x="205" y="850"/>
                    <a:pt x="251" y="862"/>
                    <a:pt x="296" y="862"/>
                  </a:cubicBezTo>
                  <a:lnTo>
                    <a:pt x="319" y="862"/>
                  </a:lnTo>
                  <a:cubicBezTo>
                    <a:pt x="614" y="839"/>
                    <a:pt x="887" y="476"/>
                    <a:pt x="898" y="453"/>
                  </a:cubicBezTo>
                  <a:cubicBezTo>
                    <a:pt x="910" y="441"/>
                    <a:pt x="910" y="430"/>
                    <a:pt x="898" y="407"/>
                  </a:cubicBezTo>
                  <a:cubicBezTo>
                    <a:pt x="898" y="396"/>
                    <a:pt x="887" y="385"/>
                    <a:pt x="875" y="373"/>
                  </a:cubicBezTo>
                  <a:lnTo>
                    <a:pt x="125" y="9"/>
                  </a:lnTo>
                  <a:cubicBezTo>
                    <a:pt x="114" y="4"/>
                    <a:pt x="102" y="1"/>
                    <a:pt x="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9"/>
            <p:cNvSpPr/>
            <p:nvPr/>
          </p:nvSpPr>
          <p:spPr>
            <a:xfrm>
              <a:off x="3119775" y="3123150"/>
              <a:ext cx="13975" cy="6000"/>
            </a:xfrm>
            <a:custGeom>
              <a:avLst/>
              <a:gdLst/>
              <a:ahLst/>
              <a:cxnLst/>
              <a:rect l="l" t="t" r="r" b="b"/>
              <a:pathLst>
                <a:path w="559" h="240" extrusionOk="0">
                  <a:moveTo>
                    <a:pt x="319" y="1"/>
                  </a:moveTo>
                  <a:cubicBezTo>
                    <a:pt x="160" y="1"/>
                    <a:pt x="24" y="137"/>
                    <a:pt x="13" y="148"/>
                  </a:cubicBezTo>
                  <a:cubicBezTo>
                    <a:pt x="1" y="171"/>
                    <a:pt x="1" y="205"/>
                    <a:pt x="24" y="228"/>
                  </a:cubicBezTo>
                  <a:cubicBezTo>
                    <a:pt x="35" y="228"/>
                    <a:pt x="46" y="239"/>
                    <a:pt x="58" y="239"/>
                  </a:cubicBezTo>
                  <a:cubicBezTo>
                    <a:pt x="69" y="239"/>
                    <a:pt x="81" y="228"/>
                    <a:pt x="92" y="216"/>
                  </a:cubicBezTo>
                  <a:cubicBezTo>
                    <a:pt x="92" y="216"/>
                    <a:pt x="206" y="103"/>
                    <a:pt x="319" y="103"/>
                  </a:cubicBezTo>
                  <a:cubicBezTo>
                    <a:pt x="377" y="103"/>
                    <a:pt x="422" y="125"/>
                    <a:pt x="467" y="183"/>
                  </a:cubicBezTo>
                  <a:cubicBezTo>
                    <a:pt x="473" y="194"/>
                    <a:pt x="484" y="200"/>
                    <a:pt x="497" y="200"/>
                  </a:cubicBezTo>
                  <a:cubicBezTo>
                    <a:pt x="510" y="200"/>
                    <a:pt x="524" y="194"/>
                    <a:pt x="536" y="183"/>
                  </a:cubicBezTo>
                  <a:cubicBezTo>
                    <a:pt x="558" y="160"/>
                    <a:pt x="558" y="125"/>
                    <a:pt x="547" y="103"/>
                  </a:cubicBezTo>
                  <a:cubicBezTo>
                    <a:pt x="478" y="34"/>
                    <a:pt x="399" y="1"/>
                    <a:pt x="3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9"/>
            <p:cNvSpPr/>
            <p:nvPr/>
          </p:nvSpPr>
          <p:spPr>
            <a:xfrm>
              <a:off x="3120650" y="3145600"/>
              <a:ext cx="19050" cy="11700"/>
            </a:xfrm>
            <a:custGeom>
              <a:avLst/>
              <a:gdLst/>
              <a:ahLst/>
              <a:cxnLst/>
              <a:rect l="l" t="t" r="r" b="b"/>
              <a:pathLst>
                <a:path w="762" h="468" extrusionOk="0">
                  <a:moveTo>
                    <a:pt x="0" y="0"/>
                  </a:moveTo>
                  <a:lnTo>
                    <a:pt x="0" y="251"/>
                  </a:lnTo>
                  <a:lnTo>
                    <a:pt x="683" y="467"/>
                  </a:lnTo>
                  <a:cubicBezTo>
                    <a:pt x="705" y="444"/>
                    <a:pt x="739" y="410"/>
                    <a:pt x="762" y="376"/>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9"/>
            <p:cNvSpPr/>
            <p:nvPr/>
          </p:nvSpPr>
          <p:spPr>
            <a:xfrm>
              <a:off x="3119225" y="3144450"/>
              <a:ext cx="21900" cy="14250"/>
            </a:xfrm>
            <a:custGeom>
              <a:avLst/>
              <a:gdLst/>
              <a:ahLst/>
              <a:cxnLst/>
              <a:rect l="l" t="t" r="r" b="b"/>
              <a:pathLst>
                <a:path w="876" h="570" extrusionOk="0">
                  <a:moveTo>
                    <a:pt x="114" y="137"/>
                  </a:moveTo>
                  <a:lnTo>
                    <a:pt x="740" y="433"/>
                  </a:lnTo>
                  <a:lnTo>
                    <a:pt x="717" y="456"/>
                  </a:lnTo>
                  <a:lnTo>
                    <a:pt x="114" y="263"/>
                  </a:lnTo>
                  <a:lnTo>
                    <a:pt x="114" y="137"/>
                  </a:lnTo>
                  <a:close/>
                  <a:moveTo>
                    <a:pt x="35" y="1"/>
                  </a:moveTo>
                  <a:cubicBezTo>
                    <a:pt x="23" y="13"/>
                    <a:pt x="12" y="24"/>
                    <a:pt x="12" y="46"/>
                  </a:cubicBezTo>
                  <a:cubicBezTo>
                    <a:pt x="12" y="46"/>
                    <a:pt x="0" y="160"/>
                    <a:pt x="0" y="297"/>
                  </a:cubicBezTo>
                  <a:cubicBezTo>
                    <a:pt x="0" y="319"/>
                    <a:pt x="23" y="342"/>
                    <a:pt x="46" y="342"/>
                  </a:cubicBezTo>
                  <a:lnTo>
                    <a:pt x="717" y="569"/>
                  </a:lnTo>
                  <a:lnTo>
                    <a:pt x="740" y="569"/>
                  </a:lnTo>
                  <a:cubicBezTo>
                    <a:pt x="750" y="569"/>
                    <a:pt x="762" y="569"/>
                    <a:pt x="773" y="558"/>
                  </a:cubicBezTo>
                  <a:cubicBezTo>
                    <a:pt x="808" y="524"/>
                    <a:pt x="831" y="490"/>
                    <a:pt x="864" y="445"/>
                  </a:cubicBezTo>
                  <a:cubicBezTo>
                    <a:pt x="876" y="433"/>
                    <a:pt x="876" y="422"/>
                    <a:pt x="864" y="399"/>
                  </a:cubicBezTo>
                  <a:cubicBezTo>
                    <a:pt x="864" y="388"/>
                    <a:pt x="853" y="377"/>
                    <a:pt x="841" y="365"/>
                  </a:cubicBezTo>
                  <a:lnTo>
                    <a:pt x="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2923400" y="3089950"/>
              <a:ext cx="106900" cy="134525"/>
            </a:xfrm>
            <a:custGeom>
              <a:avLst/>
              <a:gdLst/>
              <a:ahLst/>
              <a:cxnLst/>
              <a:rect l="l" t="t" r="r" b="b"/>
              <a:pathLst>
                <a:path w="4276" h="5381" extrusionOk="0">
                  <a:moveTo>
                    <a:pt x="2633" y="1"/>
                  </a:moveTo>
                  <a:cubicBezTo>
                    <a:pt x="2598" y="1"/>
                    <a:pt x="2561" y="4"/>
                    <a:pt x="2525" y="10"/>
                  </a:cubicBezTo>
                  <a:cubicBezTo>
                    <a:pt x="1853" y="112"/>
                    <a:pt x="1342" y="851"/>
                    <a:pt x="1558" y="1885"/>
                  </a:cubicBezTo>
                  <a:cubicBezTo>
                    <a:pt x="1558" y="1885"/>
                    <a:pt x="1661" y="2170"/>
                    <a:pt x="1752" y="2408"/>
                  </a:cubicBezTo>
                  <a:cubicBezTo>
                    <a:pt x="1752" y="2408"/>
                    <a:pt x="1554" y="2347"/>
                    <a:pt x="1300" y="2347"/>
                  </a:cubicBezTo>
                  <a:cubicBezTo>
                    <a:pt x="1028" y="2347"/>
                    <a:pt x="690" y="2417"/>
                    <a:pt x="456" y="2704"/>
                  </a:cubicBezTo>
                  <a:cubicBezTo>
                    <a:pt x="1" y="3261"/>
                    <a:pt x="353" y="3853"/>
                    <a:pt x="865" y="4125"/>
                  </a:cubicBezTo>
                  <a:cubicBezTo>
                    <a:pt x="1305" y="4370"/>
                    <a:pt x="1595" y="4387"/>
                    <a:pt x="1666" y="4387"/>
                  </a:cubicBezTo>
                  <a:cubicBezTo>
                    <a:pt x="1677" y="4387"/>
                    <a:pt x="1683" y="4386"/>
                    <a:pt x="1683" y="4386"/>
                  </a:cubicBezTo>
                  <a:lnTo>
                    <a:pt x="1683" y="4386"/>
                  </a:lnTo>
                  <a:cubicBezTo>
                    <a:pt x="1683" y="4386"/>
                    <a:pt x="546" y="4728"/>
                    <a:pt x="956" y="5160"/>
                  </a:cubicBezTo>
                  <a:cubicBezTo>
                    <a:pt x="1105" y="5317"/>
                    <a:pt x="1365" y="5381"/>
                    <a:pt x="1624" y="5381"/>
                  </a:cubicBezTo>
                  <a:cubicBezTo>
                    <a:pt x="2075" y="5381"/>
                    <a:pt x="2520" y="5186"/>
                    <a:pt x="2354" y="4955"/>
                  </a:cubicBezTo>
                  <a:cubicBezTo>
                    <a:pt x="2145" y="4664"/>
                    <a:pt x="1979" y="4635"/>
                    <a:pt x="1921" y="4635"/>
                  </a:cubicBezTo>
                  <a:cubicBezTo>
                    <a:pt x="1907" y="4635"/>
                    <a:pt x="1899" y="4637"/>
                    <a:pt x="1899" y="4637"/>
                  </a:cubicBezTo>
                  <a:cubicBezTo>
                    <a:pt x="1899" y="4637"/>
                    <a:pt x="2934" y="4239"/>
                    <a:pt x="2831" y="3966"/>
                  </a:cubicBezTo>
                  <a:cubicBezTo>
                    <a:pt x="2717" y="3682"/>
                    <a:pt x="2206" y="3466"/>
                    <a:pt x="2206" y="3466"/>
                  </a:cubicBezTo>
                  <a:lnTo>
                    <a:pt x="2206" y="3466"/>
                  </a:lnTo>
                  <a:cubicBezTo>
                    <a:pt x="2206" y="3466"/>
                    <a:pt x="2666" y="3625"/>
                    <a:pt x="3128" y="3625"/>
                  </a:cubicBezTo>
                  <a:cubicBezTo>
                    <a:pt x="3343" y="3625"/>
                    <a:pt x="3559" y="3590"/>
                    <a:pt x="3730" y="3489"/>
                  </a:cubicBezTo>
                  <a:cubicBezTo>
                    <a:pt x="4275" y="3159"/>
                    <a:pt x="3798" y="1784"/>
                    <a:pt x="3798" y="1784"/>
                  </a:cubicBezTo>
                  <a:lnTo>
                    <a:pt x="3672" y="874"/>
                  </a:lnTo>
                  <a:cubicBezTo>
                    <a:pt x="3672" y="874"/>
                    <a:pt x="3246" y="1"/>
                    <a:pt x="26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9"/>
            <p:cNvSpPr/>
            <p:nvPr/>
          </p:nvSpPr>
          <p:spPr>
            <a:xfrm>
              <a:off x="2927375" y="3088525"/>
              <a:ext cx="104325" cy="137250"/>
            </a:xfrm>
            <a:custGeom>
              <a:avLst/>
              <a:gdLst/>
              <a:ahLst/>
              <a:cxnLst/>
              <a:rect l="l" t="t" r="r" b="b"/>
              <a:pathLst>
                <a:path w="4173" h="5490" extrusionOk="0">
                  <a:moveTo>
                    <a:pt x="2476" y="115"/>
                  </a:moveTo>
                  <a:cubicBezTo>
                    <a:pt x="3017" y="115"/>
                    <a:pt x="3414" y="867"/>
                    <a:pt x="3457" y="942"/>
                  </a:cubicBezTo>
                  <a:lnTo>
                    <a:pt x="3593" y="1851"/>
                  </a:lnTo>
                  <a:cubicBezTo>
                    <a:pt x="3593" y="1874"/>
                    <a:pt x="4048" y="3205"/>
                    <a:pt x="3548" y="3500"/>
                  </a:cubicBezTo>
                  <a:cubicBezTo>
                    <a:pt x="3385" y="3598"/>
                    <a:pt x="3177" y="3631"/>
                    <a:pt x="2968" y="3631"/>
                  </a:cubicBezTo>
                  <a:cubicBezTo>
                    <a:pt x="2519" y="3631"/>
                    <a:pt x="2066" y="3478"/>
                    <a:pt x="2058" y="3478"/>
                  </a:cubicBezTo>
                  <a:cubicBezTo>
                    <a:pt x="2052" y="3474"/>
                    <a:pt x="2045" y="3473"/>
                    <a:pt x="2038" y="3473"/>
                  </a:cubicBezTo>
                  <a:cubicBezTo>
                    <a:pt x="2019" y="3473"/>
                    <a:pt x="1999" y="3484"/>
                    <a:pt x="1990" y="3500"/>
                  </a:cubicBezTo>
                  <a:cubicBezTo>
                    <a:pt x="1979" y="3534"/>
                    <a:pt x="1990" y="3557"/>
                    <a:pt x="2025" y="3569"/>
                  </a:cubicBezTo>
                  <a:cubicBezTo>
                    <a:pt x="2025" y="3579"/>
                    <a:pt x="2525" y="3784"/>
                    <a:pt x="2616" y="4034"/>
                  </a:cubicBezTo>
                  <a:cubicBezTo>
                    <a:pt x="2627" y="4046"/>
                    <a:pt x="2627" y="4069"/>
                    <a:pt x="2616" y="4102"/>
                  </a:cubicBezTo>
                  <a:cubicBezTo>
                    <a:pt x="2525" y="4296"/>
                    <a:pt x="1944" y="4557"/>
                    <a:pt x="1717" y="4637"/>
                  </a:cubicBezTo>
                  <a:cubicBezTo>
                    <a:pt x="1694" y="4648"/>
                    <a:pt x="1683" y="4671"/>
                    <a:pt x="1694" y="4705"/>
                  </a:cubicBezTo>
                  <a:cubicBezTo>
                    <a:pt x="1694" y="4724"/>
                    <a:pt x="1717" y="4742"/>
                    <a:pt x="1738" y="4742"/>
                  </a:cubicBezTo>
                  <a:cubicBezTo>
                    <a:pt x="1743" y="4742"/>
                    <a:pt x="1747" y="4741"/>
                    <a:pt x="1752" y="4739"/>
                  </a:cubicBezTo>
                  <a:cubicBezTo>
                    <a:pt x="1752" y="4739"/>
                    <a:pt x="1754" y="4739"/>
                    <a:pt x="1759" y="4739"/>
                  </a:cubicBezTo>
                  <a:cubicBezTo>
                    <a:pt x="1795" y="4739"/>
                    <a:pt x="1950" y="4756"/>
                    <a:pt x="2149" y="5035"/>
                  </a:cubicBezTo>
                  <a:cubicBezTo>
                    <a:pt x="2172" y="5080"/>
                    <a:pt x="2206" y="5137"/>
                    <a:pt x="2104" y="5217"/>
                  </a:cubicBezTo>
                  <a:cubicBezTo>
                    <a:pt x="1980" y="5317"/>
                    <a:pt x="1720" y="5383"/>
                    <a:pt x="1458" y="5383"/>
                  </a:cubicBezTo>
                  <a:cubicBezTo>
                    <a:pt x="1213" y="5383"/>
                    <a:pt x="968" y="5325"/>
                    <a:pt x="830" y="5183"/>
                  </a:cubicBezTo>
                  <a:cubicBezTo>
                    <a:pt x="762" y="5115"/>
                    <a:pt x="739" y="5057"/>
                    <a:pt x="762" y="4989"/>
                  </a:cubicBezTo>
                  <a:cubicBezTo>
                    <a:pt x="819" y="4762"/>
                    <a:pt x="1342" y="4557"/>
                    <a:pt x="1535" y="4501"/>
                  </a:cubicBezTo>
                  <a:cubicBezTo>
                    <a:pt x="1570" y="4489"/>
                    <a:pt x="1581" y="4466"/>
                    <a:pt x="1581" y="4433"/>
                  </a:cubicBezTo>
                  <a:cubicBezTo>
                    <a:pt x="1570" y="4410"/>
                    <a:pt x="1547" y="4387"/>
                    <a:pt x="1524" y="4387"/>
                  </a:cubicBezTo>
                  <a:cubicBezTo>
                    <a:pt x="1524" y="4387"/>
                    <a:pt x="1518" y="4388"/>
                    <a:pt x="1506" y="4388"/>
                  </a:cubicBezTo>
                  <a:cubicBezTo>
                    <a:pt x="1436" y="4388"/>
                    <a:pt x="1157" y="4371"/>
                    <a:pt x="729" y="4137"/>
                  </a:cubicBezTo>
                  <a:cubicBezTo>
                    <a:pt x="421" y="3966"/>
                    <a:pt x="206" y="3705"/>
                    <a:pt x="148" y="3443"/>
                  </a:cubicBezTo>
                  <a:cubicBezTo>
                    <a:pt x="103" y="3216"/>
                    <a:pt x="171" y="3000"/>
                    <a:pt x="342" y="2795"/>
                  </a:cubicBezTo>
                  <a:cubicBezTo>
                    <a:pt x="562" y="2522"/>
                    <a:pt x="888" y="2457"/>
                    <a:pt x="1149" y="2457"/>
                  </a:cubicBezTo>
                  <a:cubicBezTo>
                    <a:pt x="1386" y="2457"/>
                    <a:pt x="1570" y="2511"/>
                    <a:pt x="1570" y="2511"/>
                  </a:cubicBezTo>
                  <a:cubicBezTo>
                    <a:pt x="1576" y="2514"/>
                    <a:pt x="1583" y="2516"/>
                    <a:pt x="1590" y="2516"/>
                  </a:cubicBezTo>
                  <a:cubicBezTo>
                    <a:pt x="1605" y="2516"/>
                    <a:pt x="1618" y="2508"/>
                    <a:pt x="1626" y="2500"/>
                  </a:cubicBezTo>
                  <a:cubicBezTo>
                    <a:pt x="1638" y="2477"/>
                    <a:pt x="1649" y="2465"/>
                    <a:pt x="1638" y="2443"/>
                  </a:cubicBezTo>
                  <a:cubicBezTo>
                    <a:pt x="1558" y="2204"/>
                    <a:pt x="1444" y="1931"/>
                    <a:pt x="1444" y="1931"/>
                  </a:cubicBezTo>
                  <a:cubicBezTo>
                    <a:pt x="1342" y="1419"/>
                    <a:pt x="1411" y="942"/>
                    <a:pt x="1649" y="590"/>
                  </a:cubicBezTo>
                  <a:cubicBezTo>
                    <a:pt x="1831" y="328"/>
                    <a:pt x="2081" y="169"/>
                    <a:pt x="2376" y="123"/>
                  </a:cubicBezTo>
                  <a:cubicBezTo>
                    <a:pt x="2410" y="118"/>
                    <a:pt x="2443" y="115"/>
                    <a:pt x="2476" y="115"/>
                  </a:cubicBezTo>
                  <a:close/>
                  <a:moveTo>
                    <a:pt x="2469" y="0"/>
                  </a:moveTo>
                  <a:cubicBezTo>
                    <a:pt x="2431" y="0"/>
                    <a:pt x="2393" y="3"/>
                    <a:pt x="2354" y="10"/>
                  </a:cubicBezTo>
                  <a:cubicBezTo>
                    <a:pt x="2035" y="67"/>
                    <a:pt x="1763" y="249"/>
                    <a:pt x="1570" y="533"/>
                  </a:cubicBezTo>
                  <a:cubicBezTo>
                    <a:pt x="1308" y="908"/>
                    <a:pt x="1229" y="1409"/>
                    <a:pt x="1342" y="1965"/>
                  </a:cubicBezTo>
                  <a:cubicBezTo>
                    <a:pt x="1342" y="1965"/>
                    <a:pt x="1422" y="2170"/>
                    <a:pt x="1502" y="2386"/>
                  </a:cubicBezTo>
                  <a:cubicBezTo>
                    <a:pt x="1419" y="2366"/>
                    <a:pt x="1291" y="2345"/>
                    <a:pt x="1142" y="2345"/>
                  </a:cubicBezTo>
                  <a:cubicBezTo>
                    <a:pt x="860" y="2345"/>
                    <a:pt x="504" y="2422"/>
                    <a:pt x="251" y="2727"/>
                  </a:cubicBezTo>
                  <a:cubicBezTo>
                    <a:pt x="69" y="2955"/>
                    <a:pt x="1" y="3205"/>
                    <a:pt x="46" y="3466"/>
                  </a:cubicBezTo>
                  <a:cubicBezTo>
                    <a:pt x="103" y="3761"/>
                    <a:pt x="342" y="4046"/>
                    <a:pt x="683" y="4228"/>
                  </a:cubicBezTo>
                  <a:cubicBezTo>
                    <a:pt x="944" y="4375"/>
                    <a:pt x="1149" y="4443"/>
                    <a:pt x="1297" y="4466"/>
                  </a:cubicBezTo>
                  <a:cubicBezTo>
                    <a:pt x="1058" y="4569"/>
                    <a:pt x="717" y="4739"/>
                    <a:pt x="660" y="4966"/>
                  </a:cubicBezTo>
                  <a:cubicBezTo>
                    <a:pt x="626" y="5069"/>
                    <a:pt x="660" y="5160"/>
                    <a:pt x="751" y="5262"/>
                  </a:cubicBezTo>
                  <a:cubicBezTo>
                    <a:pt x="910" y="5421"/>
                    <a:pt x="1183" y="5489"/>
                    <a:pt x="1456" y="5489"/>
                  </a:cubicBezTo>
                  <a:cubicBezTo>
                    <a:pt x="1740" y="5489"/>
                    <a:pt x="2025" y="5421"/>
                    <a:pt x="2172" y="5297"/>
                  </a:cubicBezTo>
                  <a:cubicBezTo>
                    <a:pt x="2297" y="5206"/>
                    <a:pt x="2308" y="5080"/>
                    <a:pt x="2240" y="4978"/>
                  </a:cubicBezTo>
                  <a:cubicBezTo>
                    <a:pt x="2115" y="4807"/>
                    <a:pt x="2002" y="4716"/>
                    <a:pt x="1922" y="4671"/>
                  </a:cubicBezTo>
                  <a:cubicBezTo>
                    <a:pt x="2161" y="4569"/>
                    <a:pt x="2616" y="4353"/>
                    <a:pt x="2707" y="4148"/>
                  </a:cubicBezTo>
                  <a:cubicBezTo>
                    <a:pt x="2729" y="4091"/>
                    <a:pt x="2740" y="4046"/>
                    <a:pt x="2718" y="4001"/>
                  </a:cubicBezTo>
                  <a:cubicBezTo>
                    <a:pt x="2672" y="3875"/>
                    <a:pt x="2558" y="3773"/>
                    <a:pt x="2434" y="3682"/>
                  </a:cubicBezTo>
                  <a:lnTo>
                    <a:pt x="2434" y="3682"/>
                  </a:lnTo>
                  <a:cubicBezTo>
                    <a:pt x="2590" y="3713"/>
                    <a:pt x="2776" y="3740"/>
                    <a:pt x="2965" y="3740"/>
                  </a:cubicBezTo>
                  <a:cubicBezTo>
                    <a:pt x="3190" y="3740"/>
                    <a:pt x="3419" y="3702"/>
                    <a:pt x="3604" y="3591"/>
                  </a:cubicBezTo>
                  <a:cubicBezTo>
                    <a:pt x="4173" y="3250"/>
                    <a:pt x="3707" y="1874"/>
                    <a:pt x="3695" y="1829"/>
                  </a:cubicBezTo>
                  <a:lnTo>
                    <a:pt x="3559" y="919"/>
                  </a:lnTo>
                  <a:lnTo>
                    <a:pt x="3559" y="908"/>
                  </a:lnTo>
                  <a:cubicBezTo>
                    <a:pt x="3537" y="865"/>
                    <a:pt x="3110" y="0"/>
                    <a:pt x="24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9"/>
            <p:cNvSpPr/>
            <p:nvPr/>
          </p:nvSpPr>
          <p:spPr>
            <a:xfrm>
              <a:off x="3006975" y="3057275"/>
              <a:ext cx="120800" cy="169450"/>
            </a:xfrm>
            <a:custGeom>
              <a:avLst/>
              <a:gdLst/>
              <a:ahLst/>
              <a:cxnLst/>
              <a:rect l="l" t="t" r="r" b="b"/>
              <a:pathLst>
                <a:path w="4832" h="6778" extrusionOk="0">
                  <a:moveTo>
                    <a:pt x="4453" y="1"/>
                  </a:moveTo>
                  <a:cubicBezTo>
                    <a:pt x="4290" y="1"/>
                    <a:pt x="4043" y="70"/>
                    <a:pt x="3763" y="135"/>
                  </a:cubicBezTo>
                  <a:cubicBezTo>
                    <a:pt x="3262" y="237"/>
                    <a:pt x="2558" y="214"/>
                    <a:pt x="2035" y="430"/>
                  </a:cubicBezTo>
                  <a:cubicBezTo>
                    <a:pt x="1512" y="646"/>
                    <a:pt x="648" y="999"/>
                    <a:pt x="329" y="2181"/>
                  </a:cubicBezTo>
                  <a:cubicBezTo>
                    <a:pt x="0" y="3363"/>
                    <a:pt x="761" y="4397"/>
                    <a:pt x="1273" y="4705"/>
                  </a:cubicBezTo>
                  <a:cubicBezTo>
                    <a:pt x="1796" y="5011"/>
                    <a:pt x="2888" y="5114"/>
                    <a:pt x="2888" y="5114"/>
                  </a:cubicBezTo>
                  <a:cubicBezTo>
                    <a:pt x="2888" y="5114"/>
                    <a:pt x="2979" y="5807"/>
                    <a:pt x="2979" y="6194"/>
                  </a:cubicBezTo>
                  <a:cubicBezTo>
                    <a:pt x="2979" y="6580"/>
                    <a:pt x="3080" y="6751"/>
                    <a:pt x="3365" y="6774"/>
                  </a:cubicBezTo>
                  <a:cubicBezTo>
                    <a:pt x="3391" y="6776"/>
                    <a:pt x="3418" y="6777"/>
                    <a:pt x="3446" y="6777"/>
                  </a:cubicBezTo>
                  <a:cubicBezTo>
                    <a:pt x="3716" y="6777"/>
                    <a:pt x="4020" y="6668"/>
                    <a:pt x="3865" y="6296"/>
                  </a:cubicBezTo>
                  <a:cubicBezTo>
                    <a:pt x="3694" y="5887"/>
                    <a:pt x="3411" y="4659"/>
                    <a:pt x="3490" y="3670"/>
                  </a:cubicBezTo>
                  <a:cubicBezTo>
                    <a:pt x="3581" y="2669"/>
                    <a:pt x="4229" y="1795"/>
                    <a:pt x="4536" y="1272"/>
                  </a:cubicBezTo>
                  <a:cubicBezTo>
                    <a:pt x="4831" y="760"/>
                    <a:pt x="4661" y="146"/>
                    <a:pt x="4661" y="146"/>
                  </a:cubicBezTo>
                  <a:cubicBezTo>
                    <a:pt x="4651" y="39"/>
                    <a:pt x="4575" y="1"/>
                    <a:pt x="44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9"/>
            <p:cNvSpPr/>
            <p:nvPr/>
          </p:nvSpPr>
          <p:spPr>
            <a:xfrm>
              <a:off x="3005825" y="3055975"/>
              <a:ext cx="123075" cy="172075"/>
            </a:xfrm>
            <a:custGeom>
              <a:avLst/>
              <a:gdLst/>
              <a:ahLst/>
              <a:cxnLst/>
              <a:rect l="l" t="t" r="r" b="b"/>
              <a:pathLst>
                <a:path w="4923" h="6883" extrusionOk="0">
                  <a:moveTo>
                    <a:pt x="4503" y="107"/>
                  </a:moveTo>
                  <a:cubicBezTo>
                    <a:pt x="4548" y="107"/>
                    <a:pt x="4593" y="119"/>
                    <a:pt x="4616" y="129"/>
                  </a:cubicBezTo>
                  <a:cubicBezTo>
                    <a:pt x="4627" y="141"/>
                    <a:pt x="4650" y="164"/>
                    <a:pt x="4650" y="209"/>
                  </a:cubicBezTo>
                  <a:lnTo>
                    <a:pt x="4650" y="220"/>
                  </a:lnTo>
                  <a:cubicBezTo>
                    <a:pt x="4662" y="220"/>
                    <a:pt x="4821" y="812"/>
                    <a:pt x="4536" y="1301"/>
                  </a:cubicBezTo>
                  <a:cubicBezTo>
                    <a:pt x="4480" y="1380"/>
                    <a:pt x="4422" y="1471"/>
                    <a:pt x="4366" y="1574"/>
                  </a:cubicBezTo>
                  <a:cubicBezTo>
                    <a:pt x="4048" y="2085"/>
                    <a:pt x="3558" y="2870"/>
                    <a:pt x="3490" y="3711"/>
                  </a:cubicBezTo>
                  <a:cubicBezTo>
                    <a:pt x="3399" y="4745"/>
                    <a:pt x="3695" y="5973"/>
                    <a:pt x="3854" y="6371"/>
                  </a:cubicBezTo>
                  <a:cubicBezTo>
                    <a:pt x="3911" y="6485"/>
                    <a:pt x="3911" y="6587"/>
                    <a:pt x="3866" y="6644"/>
                  </a:cubicBezTo>
                  <a:cubicBezTo>
                    <a:pt x="3798" y="6740"/>
                    <a:pt x="3641" y="6771"/>
                    <a:pt x="3491" y="6771"/>
                  </a:cubicBezTo>
                  <a:cubicBezTo>
                    <a:pt x="3464" y="6771"/>
                    <a:pt x="3437" y="6770"/>
                    <a:pt x="3411" y="6769"/>
                  </a:cubicBezTo>
                  <a:cubicBezTo>
                    <a:pt x="3207" y="6758"/>
                    <a:pt x="3081" y="6667"/>
                    <a:pt x="3081" y="6246"/>
                  </a:cubicBezTo>
                  <a:cubicBezTo>
                    <a:pt x="3081" y="5859"/>
                    <a:pt x="2990" y="5189"/>
                    <a:pt x="2990" y="5154"/>
                  </a:cubicBezTo>
                  <a:cubicBezTo>
                    <a:pt x="2990" y="5132"/>
                    <a:pt x="2967" y="5109"/>
                    <a:pt x="2945" y="5109"/>
                  </a:cubicBezTo>
                  <a:cubicBezTo>
                    <a:pt x="2934" y="5109"/>
                    <a:pt x="1853" y="5007"/>
                    <a:pt x="1353" y="4711"/>
                  </a:cubicBezTo>
                  <a:cubicBezTo>
                    <a:pt x="865" y="4427"/>
                    <a:pt x="102" y="3415"/>
                    <a:pt x="421" y="2244"/>
                  </a:cubicBezTo>
                  <a:cubicBezTo>
                    <a:pt x="739" y="1096"/>
                    <a:pt x="1580" y="743"/>
                    <a:pt x="2081" y="539"/>
                  </a:cubicBezTo>
                  <a:lnTo>
                    <a:pt x="2103" y="539"/>
                  </a:lnTo>
                  <a:cubicBezTo>
                    <a:pt x="2422" y="402"/>
                    <a:pt x="2808" y="357"/>
                    <a:pt x="3195" y="323"/>
                  </a:cubicBezTo>
                  <a:cubicBezTo>
                    <a:pt x="3411" y="300"/>
                    <a:pt x="3627" y="278"/>
                    <a:pt x="3820" y="232"/>
                  </a:cubicBezTo>
                  <a:cubicBezTo>
                    <a:pt x="3877" y="220"/>
                    <a:pt x="3945" y="209"/>
                    <a:pt x="4013" y="187"/>
                  </a:cubicBezTo>
                  <a:cubicBezTo>
                    <a:pt x="4195" y="152"/>
                    <a:pt x="4377" y="107"/>
                    <a:pt x="4503" y="107"/>
                  </a:cubicBezTo>
                  <a:close/>
                  <a:moveTo>
                    <a:pt x="4487" y="0"/>
                  </a:moveTo>
                  <a:cubicBezTo>
                    <a:pt x="4359" y="0"/>
                    <a:pt x="4192" y="36"/>
                    <a:pt x="3990" y="84"/>
                  </a:cubicBezTo>
                  <a:cubicBezTo>
                    <a:pt x="3922" y="96"/>
                    <a:pt x="3854" y="119"/>
                    <a:pt x="3798" y="129"/>
                  </a:cubicBezTo>
                  <a:cubicBezTo>
                    <a:pt x="3616" y="164"/>
                    <a:pt x="3399" y="187"/>
                    <a:pt x="3184" y="209"/>
                  </a:cubicBezTo>
                  <a:cubicBezTo>
                    <a:pt x="2797" y="255"/>
                    <a:pt x="2388" y="300"/>
                    <a:pt x="2058" y="437"/>
                  </a:cubicBezTo>
                  <a:lnTo>
                    <a:pt x="2035" y="437"/>
                  </a:lnTo>
                  <a:cubicBezTo>
                    <a:pt x="1524" y="652"/>
                    <a:pt x="648" y="1016"/>
                    <a:pt x="319" y="2221"/>
                  </a:cubicBezTo>
                  <a:cubicBezTo>
                    <a:pt x="1" y="3404"/>
                    <a:pt x="705" y="4461"/>
                    <a:pt x="1297" y="4802"/>
                  </a:cubicBezTo>
                  <a:cubicBezTo>
                    <a:pt x="1762" y="5075"/>
                    <a:pt x="2684" y="5189"/>
                    <a:pt x="2888" y="5212"/>
                  </a:cubicBezTo>
                  <a:cubicBezTo>
                    <a:pt x="2911" y="5371"/>
                    <a:pt x="2967" y="5916"/>
                    <a:pt x="2967" y="6246"/>
                  </a:cubicBezTo>
                  <a:cubicBezTo>
                    <a:pt x="2967" y="6541"/>
                    <a:pt x="3025" y="6849"/>
                    <a:pt x="3411" y="6882"/>
                  </a:cubicBezTo>
                  <a:lnTo>
                    <a:pt x="3490" y="6882"/>
                  </a:lnTo>
                  <a:cubicBezTo>
                    <a:pt x="3627" y="6882"/>
                    <a:pt x="3843" y="6860"/>
                    <a:pt x="3945" y="6712"/>
                  </a:cubicBezTo>
                  <a:cubicBezTo>
                    <a:pt x="4025" y="6609"/>
                    <a:pt x="4025" y="6485"/>
                    <a:pt x="3957" y="6326"/>
                  </a:cubicBezTo>
                  <a:cubicBezTo>
                    <a:pt x="3786" y="5916"/>
                    <a:pt x="3513" y="4689"/>
                    <a:pt x="3593" y="3722"/>
                  </a:cubicBezTo>
                  <a:cubicBezTo>
                    <a:pt x="3661" y="2903"/>
                    <a:pt x="4127" y="2165"/>
                    <a:pt x="4457" y="1619"/>
                  </a:cubicBezTo>
                  <a:lnTo>
                    <a:pt x="4627" y="1346"/>
                  </a:lnTo>
                  <a:cubicBezTo>
                    <a:pt x="4923" y="834"/>
                    <a:pt x="4775" y="255"/>
                    <a:pt x="4764" y="198"/>
                  </a:cubicBezTo>
                  <a:cubicBezTo>
                    <a:pt x="4753" y="129"/>
                    <a:pt x="4730" y="84"/>
                    <a:pt x="4684" y="50"/>
                  </a:cubicBezTo>
                  <a:cubicBezTo>
                    <a:pt x="4635" y="15"/>
                    <a:pt x="4569" y="0"/>
                    <a:pt x="44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9"/>
            <p:cNvSpPr/>
            <p:nvPr/>
          </p:nvSpPr>
          <p:spPr>
            <a:xfrm>
              <a:off x="3066400" y="3133150"/>
              <a:ext cx="20450" cy="22700"/>
            </a:xfrm>
            <a:custGeom>
              <a:avLst/>
              <a:gdLst/>
              <a:ahLst/>
              <a:cxnLst/>
              <a:rect l="l" t="t" r="r" b="b"/>
              <a:pathLst>
                <a:path w="818" h="908" extrusionOk="0">
                  <a:moveTo>
                    <a:pt x="425" y="1"/>
                  </a:moveTo>
                  <a:cubicBezTo>
                    <a:pt x="192" y="1"/>
                    <a:pt x="0" y="154"/>
                    <a:pt x="44" y="374"/>
                  </a:cubicBezTo>
                  <a:cubicBezTo>
                    <a:pt x="112" y="715"/>
                    <a:pt x="522" y="908"/>
                    <a:pt x="522" y="908"/>
                  </a:cubicBezTo>
                  <a:lnTo>
                    <a:pt x="715" y="135"/>
                  </a:lnTo>
                  <a:lnTo>
                    <a:pt x="817" y="157"/>
                  </a:lnTo>
                  <a:cubicBezTo>
                    <a:pt x="696" y="48"/>
                    <a:pt x="554"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9"/>
            <p:cNvSpPr/>
            <p:nvPr/>
          </p:nvSpPr>
          <p:spPr>
            <a:xfrm>
              <a:off x="3065500" y="3131850"/>
              <a:ext cx="23050" cy="25450"/>
            </a:xfrm>
            <a:custGeom>
              <a:avLst/>
              <a:gdLst/>
              <a:ahLst/>
              <a:cxnLst/>
              <a:rect l="l" t="t" r="r" b="b"/>
              <a:pathLst>
                <a:path w="922" h="1018" extrusionOk="0">
                  <a:moveTo>
                    <a:pt x="456" y="108"/>
                  </a:moveTo>
                  <a:cubicBezTo>
                    <a:pt x="535" y="108"/>
                    <a:pt x="615" y="130"/>
                    <a:pt x="706" y="164"/>
                  </a:cubicBezTo>
                  <a:lnTo>
                    <a:pt x="694" y="176"/>
                  </a:lnTo>
                  <a:lnTo>
                    <a:pt x="524" y="881"/>
                  </a:lnTo>
                  <a:cubicBezTo>
                    <a:pt x="410" y="823"/>
                    <a:pt x="183" y="653"/>
                    <a:pt x="137" y="414"/>
                  </a:cubicBezTo>
                  <a:cubicBezTo>
                    <a:pt x="115" y="312"/>
                    <a:pt x="160" y="209"/>
                    <a:pt x="251" y="153"/>
                  </a:cubicBezTo>
                  <a:cubicBezTo>
                    <a:pt x="307" y="130"/>
                    <a:pt x="376" y="108"/>
                    <a:pt x="456" y="108"/>
                  </a:cubicBezTo>
                  <a:close/>
                  <a:moveTo>
                    <a:pt x="455" y="0"/>
                  </a:moveTo>
                  <a:cubicBezTo>
                    <a:pt x="359" y="0"/>
                    <a:pt x="271" y="24"/>
                    <a:pt x="206" y="62"/>
                  </a:cubicBezTo>
                  <a:cubicBezTo>
                    <a:pt x="69" y="141"/>
                    <a:pt x="1" y="278"/>
                    <a:pt x="24" y="437"/>
                  </a:cubicBezTo>
                  <a:cubicBezTo>
                    <a:pt x="103" y="801"/>
                    <a:pt x="512" y="1005"/>
                    <a:pt x="535" y="1017"/>
                  </a:cubicBezTo>
                  <a:lnTo>
                    <a:pt x="580" y="1017"/>
                  </a:lnTo>
                  <a:cubicBezTo>
                    <a:pt x="592" y="1005"/>
                    <a:pt x="603" y="994"/>
                    <a:pt x="603" y="982"/>
                  </a:cubicBezTo>
                  <a:lnTo>
                    <a:pt x="797" y="232"/>
                  </a:lnTo>
                  <a:cubicBezTo>
                    <a:pt x="808" y="232"/>
                    <a:pt x="820" y="244"/>
                    <a:pt x="820" y="255"/>
                  </a:cubicBezTo>
                  <a:cubicBezTo>
                    <a:pt x="829" y="260"/>
                    <a:pt x="840" y="263"/>
                    <a:pt x="852" y="263"/>
                  </a:cubicBezTo>
                  <a:cubicBezTo>
                    <a:pt x="869" y="263"/>
                    <a:pt x="885" y="257"/>
                    <a:pt x="899" y="244"/>
                  </a:cubicBezTo>
                  <a:cubicBezTo>
                    <a:pt x="921" y="221"/>
                    <a:pt x="910" y="187"/>
                    <a:pt x="888" y="176"/>
                  </a:cubicBezTo>
                  <a:cubicBezTo>
                    <a:pt x="747" y="49"/>
                    <a:pt x="592" y="0"/>
                    <a:pt x="4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9"/>
            <p:cNvSpPr/>
            <p:nvPr/>
          </p:nvSpPr>
          <p:spPr>
            <a:xfrm>
              <a:off x="3233200" y="3166000"/>
              <a:ext cx="9675" cy="3225"/>
            </a:xfrm>
            <a:custGeom>
              <a:avLst/>
              <a:gdLst/>
              <a:ahLst/>
              <a:cxnLst/>
              <a:rect l="l" t="t" r="r" b="b"/>
              <a:pathLst>
                <a:path w="387" h="129" extrusionOk="0">
                  <a:moveTo>
                    <a:pt x="346" y="0"/>
                  </a:moveTo>
                  <a:cubicBezTo>
                    <a:pt x="341" y="0"/>
                    <a:pt x="336" y="1"/>
                    <a:pt x="330" y="3"/>
                  </a:cubicBezTo>
                  <a:lnTo>
                    <a:pt x="46" y="26"/>
                  </a:lnTo>
                  <a:cubicBezTo>
                    <a:pt x="23" y="26"/>
                    <a:pt x="0" y="48"/>
                    <a:pt x="0" y="83"/>
                  </a:cubicBezTo>
                  <a:cubicBezTo>
                    <a:pt x="0" y="106"/>
                    <a:pt x="23" y="128"/>
                    <a:pt x="57" y="128"/>
                  </a:cubicBezTo>
                  <a:lnTo>
                    <a:pt x="341" y="106"/>
                  </a:lnTo>
                  <a:cubicBezTo>
                    <a:pt x="364" y="106"/>
                    <a:pt x="387" y="71"/>
                    <a:pt x="387" y="48"/>
                  </a:cubicBezTo>
                  <a:cubicBezTo>
                    <a:pt x="387" y="21"/>
                    <a:pt x="371" y="0"/>
                    <a:pt x="3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9"/>
            <p:cNvSpPr/>
            <p:nvPr/>
          </p:nvSpPr>
          <p:spPr>
            <a:xfrm>
              <a:off x="3185450" y="3043850"/>
              <a:ext cx="185325" cy="133025"/>
            </a:xfrm>
            <a:custGeom>
              <a:avLst/>
              <a:gdLst/>
              <a:ahLst/>
              <a:cxnLst/>
              <a:rect l="l" t="t" r="r" b="b"/>
              <a:pathLst>
                <a:path w="7413" h="5321" extrusionOk="0">
                  <a:moveTo>
                    <a:pt x="6435" y="1"/>
                  </a:moveTo>
                  <a:lnTo>
                    <a:pt x="0" y="3105"/>
                  </a:lnTo>
                  <a:lnTo>
                    <a:pt x="228" y="4310"/>
                  </a:lnTo>
                  <a:lnTo>
                    <a:pt x="7413" y="5321"/>
                  </a:lnTo>
                  <a:lnTo>
                    <a:pt x="7413" y="5321"/>
                  </a:lnTo>
                  <a:lnTo>
                    <a:pt x="64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9"/>
            <p:cNvSpPr/>
            <p:nvPr/>
          </p:nvSpPr>
          <p:spPr>
            <a:xfrm>
              <a:off x="3184025" y="3042500"/>
              <a:ext cx="188175" cy="135825"/>
            </a:xfrm>
            <a:custGeom>
              <a:avLst/>
              <a:gdLst/>
              <a:ahLst/>
              <a:cxnLst/>
              <a:rect l="l" t="t" r="r" b="b"/>
              <a:pathLst>
                <a:path w="7527" h="5433" extrusionOk="0">
                  <a:moveTo>
                    <a:pt x="6457" y="135"/>
                  </a:moveTo>
                  <a:lnTo>
                    <a:pt x="7412" y="5307"/>
                  </a:lnTo>
                  <a:lnTo>
                    <a:pt x="330" y="4318"/>
                  </a:lnTo>
                  <a:lnTo>
                    <a:pt x="126" y="3181"/>
                  </a:lnTo>
                  <a:lnTo>
                    <a:pt x="6457" y="135"/>
                  </a:lnTo>
                  <a:close/>
                  <a:moveTo>
                    <a:pt x="6497" y="1"/>
                  </a:moveTo>
                  <a:cubicBezTo>
                    <a:pt x="6489" y="1"/>
                    <a:pt x="6481" y="4"/>
                    <a:pt x="6469" y="9"/>
                  </a:cubicBezTo>
                  <a:lnTo>
                    <a:pt x="35" y="3101"/>
                  </a:lnTo>
                  <a:cubicBezTo>
                    <a:pt x="23" y="3113"/>
                    <a:pt x="0" y="3136"/>
                    <a:pt x="12" y="3159"/>
                  </a:cubicBezTo>
                  <a:lnTo>
                    <a:pt x="228" y="4375"/>
                  </a:lnTo>
                  <a:cubicBezTo>
                    <a:pt x="239" y="4397"/>
                    <a:pt x="250" y="4420"/>
                    <a:pt x="273" y="4420"/>
                  </a:cubicBezTo>
                  <a:lnTo>
                    <a:pt x="7470" y="5432"/>
                  </a:lnTo>
                  <a:cubicBezTo>
                    <a:pt x="7492" y="5432"/>
                    <a:pt x="7503" y="5420"/>
                    <a:pt x="7515" y="5410"/>
                  </a:cubicBezTo>
                  <a:cubicBezTo>
                    <a:pt x="7526" y="5398"/>
                    <a:pt x="7526" y="5387"/>
                    <a:pt x="7526" y="5364"/>
                  </a:cubicBezTo>
                  <a:lnTo>
                    <a:pt x="6548" y="44"/>
                  </a:lnTo>
                  <a:cubicBezTo>
                    <a:pt x="6548" y="32"/>
                    <a:pt x="6538" y="21"/>
                    <a:pt x="6526" y="9"/>
                  </a:cubicBezTo>
                  <a:cubicBezTo>
                    <a:pt x="6514" y="4"/>
                    <a:pt x="6506" y="1"/>
                    <a:pt x="64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9"/>
            <p:cNvSpPr/>
            <p:nvPr/>
          </p:nvSpPr>
          <p:spPr>
            <a:xfrm>
              <a:off x="3158725" y="3121450"/>
              <a:ext cx="32425" cy="34975"/>
            </a:xfrm>
            <a:custGeom>
              <a:avLst/>
              <a:gdLst/>
              <a:ahLst/>
              <a:cxnLst/>
              <a:rect l="l" t="t" r="r" b="b"/>
              <a:pathLst>
                <a:path w="1297" h="1399" extrusionOk="0">
                  <a:moveTo>
                    <a:pt x="1069" y="1"/>
                  </a:moveTo>
                  <a:lnTo>
                    <a:pt x="1" y="193"/>
                  </a:lnTo>
                  <a:lnTo>
                    <a:pt x="228" y="1398"/>
                  </a:lnTo>
                  <a:lnTo>
                    <a:pt x="1297" y="1206"/>
                  </a:lnTo>
                  <a:lnTo>
                    <a:pt x="106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9"/>
            <p:cNvSpPr/>
            <p:nvPr/>
          </p:nvSpPr>
          <p:spPr>
            <a:xfrm>
              <a:off x="3157600" y="3120025"/>
              <a:ext cx="34975" cy="37825"/>
            </a:xfrm>
            <a:custGeom>
              <a:avLst/>
              <a:gdLst/>
              <a:ahLst/>
              <a:cxnLst/>
              <a:rect l="l" t="t" r="r" b="b"/>
              <a:pathLst>
                <a:path w="1399" h="1513" extrusionOk="0">
                  <a:moveTo>
                    <a:pt x="1080" y="114"/>
                  </a:moveTo>
                  <a:lnTo>
                    <a:pt x="1274" y="1217"/>
                  </a:lnTo>
                  <a:lnTo>
                    <a:pt x="319" y="1399"/>
                  </a:lnTo>
                  <a:lnTo>
                    <a:pt x="114" y="296"/>
                  </a:lnTo>
                  <a:lnTo>
                    <a:pt x="1080" y="114"/>
                  </a:lnTo>
                  <a:close/>
                  <a:moveTo>
                    <a:pt x="1114" y="0"/>
                  </a:moveTo>
                  <a:lnTo>
                    <a:pt x="46" y="194"/>
                  </a:lnTo>
                  <a:cubicBezTo>
                    <a:pt x="23" y="194"/>
                    <a:pt x="11" y="205"/>
                    <a:pt x="11" y="217"/>
                  </a:cubicBezTo>
                  <a:cubicBezTo>
                    <a:pt x="0" y="228"/>
                    <a:pt x="0" y="239"/>
                    <a:pt x="0" y="262"/>
                  </a:cubicBezTo>
                  <a:lnTo>
                    <a:pt x="216" y="1467"/>
                  </a:lnTo>
                  <a:cubicBezTo>
                    <a:pt x="228" y="1490"/>
                    <a:pt x="250" y="1513"/>
                    <a:pt x="273" y="1513"/>
                  </a:cubicBezTo>
                  <a:lnTo>
                    <a:pt x="284" y="1513"/>
                  </a:lnTo>
                  <a:lnTo>
                    <a:pt x="1353" y="1319"/>
                  </a:lnTo>
                  <a:cubicBezTo>
                    <a:pt x="1376" y="1308"/>
                    <a:pt x="1398" y="1285"/>
                    <a:pt x="1387" y="1251"/>
                  </a:cubicBezTo>
                  <a:lnTo>
                    <a:pt x="1171" y="46"/>
                  </a:lnTo>
                  <a:cubicBezTo>
                    <a:pt x="1171" y="35"/>
                    <a:pt x="1160" y="23"/>
                    <a:pt x="1148" y="12"/>
                  </a:cubicBezTo>
                  <a:cubicBezTo>
                    <a:pt x="1137" y="0"/>
                    <a:pt x="1125" y="0"/>
                    <a:pt x="11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9"/>
            <p:cNvSpPr/>
            <p:nvPr/>
          </p:nvSpPr>
          <p:spPr>
            <a:xfrm>
              <a:off x="2967175" y="3228775"/>
              <a:ext cx="253825" cy="195675"/>
            </a:xfrm>
            <a:custGeom>
              <a:avLst/>
              <a:gdLst/>
              <a:ahLst/>
              <a:cxnLst/>
              <a:rect l="l" t="t" r="r" b="b"/>
              <a:pathLst>
                <a:path w="10153" h="7827" extrusionOk="0">
                  <a:moveTo>
                    <a:pt x="7502" y="0"/>
                  </a:moveTo>
                  <a:cubicBezTo>
                    <a:pt x="7262" y="0"/>
                    <a:pt x="7082" y="84"/>
                    <a:pt x="6969" y="84"/>
                  </a:cubicBezTo>
                  <a:cubicBezTo>
                    <a:pt x="6522" y="739"/>
                    <a:pt x="5781" y="1121"/>
                    <a:pt x="4999" y="1121"/>
                  </a:cubicBezTo>
                  <a:cubicBezTo>
                    <a:pt x="4966" y="1121"/>
                    <a:pt x="4933" y="1120"/>
                    <a:pt x="4900" y="1119"/>
                  </a:cubicBezTo>
                  <a:cubicBezTo>
                    <a:pt x="3479" y="1107"/>
                    <a:pt x="3081" y="311"/>
                    <a:pt x="3002" y="84"/>
                  </a:cubicBezTo>
                  <a:cubicBezTo>
                    <a:pt x="2785" y="84"/>
                    <a:pt x="2570" y="107"/>
                    <a:pt x="2353" y="152"/>
                  </a:cubicBezTo>
                  <a:cubicBezTo>
                    <a:pt x="1683" y="300"/>
                    <a:pt x="1" y="1983"/>
                    <a:pt x="1" y="1983"/>
                  </a:cubicBezTo>
                  <a:lnTo>
                    <a:pt x="1148" y="3972"/>
                  </a:lnTo>
                  <a:lnTo>
                    <a:pt x="1967" y="3324"/>
                  </a:lnTo>
                  <a:cubicBezTo>
                    <a:pt x="2149" y="3654"/>
                    <a:pt x="2297" y="3995"/>
                    <a:pt x="2422" y="4359"/>
                  </a:cubicBezTo>
                  <a:cubicBezTo>
                    <a:pt x="2593" y="4893"/>
                    <a:pt x="2524" y="7826"/>
                    <a:pt x="2524" y="7826"/>
                  </a:cubicBezTo>
                  <a:lnTo>
                    <a:pt x="8993" y="7678"/>
                  </a:lnTo>
                  <a:lnTo>
                    <a:pt x="8333" y="3563"/>
                  </a:lnTo>
                  <a:lnTo>
                    <a:pt x="9265" y="4063"/>
                  </a:lnTo>
                  <a:lnTo>
                    <a:pt x="10152" y="1642"/>
                  </a:lnTo>
                  <a:cubicBezTo>
                    <a:pt x="10152" y="1642"/>
                    <a:pt x="8492" y="391"/>
                    <a:pt x="8004" y="129"/>
                  </a:cubicBezTo>
                  <a:cubicBezTo>
                    <a:pt x="7815" y="31"/>
                    <a:pt x="7648" y="0"/>
                    <a:pt x="75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2965750" y="3227425"/>
              <a:ext cx="256675" cy="198425"/>
            </a:xfrm>
            <a:custGeom>
              <a:avLst/>
              <a:gdLst/>
              <a:ahLst/>
              <a:cxnLst/>
              <a:rect l="l" t="t" r="r" b="b"/>
              <a:pathLst>
                <a:path w="10267" h="7937" extrusionOk="0">
                  <a:moveTo>
                    <a:pt x="7552" y="110"/>
                  </a:moveTo>
                  <a:cubicBezTo>
                    <a:pt x="7691" y="110"/>
                    <a:pt x="7850" y="138"/>
                    <a:pt x="8026" y="229"/>
                  </a:cubicBezTo>
                  <a:cubicBezTo>
                    <a:pt x="8481" y="468"/>
                    <a:pt x="9914" y="1537"/>
                    <a:pt x="10153" y="1707"/>
                  </a:cubicBezTo>
                  <a:lnTo>
                    <a:pt x="9300" y="4038"/>
                  </a:lnTo>
                  <a:lnTo>
                    <a:pt x="8413" y="3560"/>
                  </a:lnTo>
                  <a:cubicBezTo>
                    <a:pt x="8390" y="3560"/>
                    <a:pt x="8367" y="3560"/>
                    <a:pt x="8356" y="3571"/>
                  </a:cubicBezTo>
                  <a:cubicBezTo>
                    <a:pt x="8334" y="3583"/>
                    <a:pt x="8334" y="3606"/>
                    <a:pt x="8334" y="3617"/>
                  </a:cubicBezTo>
                  <a:lnTo>
                    <a:pt x="8993" y="7676"/>
                  </a:lnTo>
                  <a:lnTo>
                    <a:pt x="2638" y="7823"/>
                  </a:lnTo>
                  <a:cubicBezTo>
                    <a:pt x="2650" y="7414"/>
                    <a:pt x="2695" y="4902"/>
                    <a:pt x="2524" y="4390"/>
                  </a:cubicBezTo>
                  <a:cubicBezTo>
                    <a:pt x="2410" y="4038"/>
                    <a:pt x="2251" y="3685"/>
                    <a:pt x="2069" y="3356"/>
                  </a:cubicBezTo>
                  <a:cubicBezTo>
                    <a:pt x="2058" y="3333"/>
                    <a:pt x="2047" y="3321"/>
                    <a:pt x="2036" y="3321"/>
                  </a:cubicBezTo>
                  <a:lnTo>
                    <a:pt x="2024" y="3321"/>
                  </a:lnTo>
                  <a:cubicBezTo>
                    <a:pt x="2013" y="3321"/>
                    <a:pt x="2001" y="3321"/>
                    <a:pt x="1990" y="3333"/>
                  </a:cubicBezTo>
                  <a:lnTo>
                    <a:pt x="1217" y="3947"/>
                  </a:lnTo>
                  <a:lnTo>
                    <a:pt x="126" y="2048"/>
                  </a:lnTo>
                  <a:cubicBezTo>
                    <a:pt x="353" y="1821"/>
                    <a:pt x="1819" y="388"/>
                    <a:pt x="2422" y="252"/>
                  </a:cubicBezTo>
                  <a:cubicBezTo>
                    <a:pt x="2615" y="218"/>
                    <a:pt x="2820" y="195"/>
                    <a:pt x="3013" y="195"/>
                  </a:cubicBezTo>
                  <a:cubicBezTo>
                    <a:pt x="3138" y="468"/>
                    <a:pt x="3570" y="1207"/>
                    <a:pt x="4957" y="1229"/>
                  </a:cubicBezTo>
                  <a:cubicBezTo>
                    <a:pt x="4991" y="1231"/>
                    <a:pt x="5025" y="1231"/>
                    <a:pt x="5059" y="1231"/>
                  </a:cubicBezTo>
                  <a:cubicBezTo>
                    <a:pt x="5851" y="1231"/>
                    <a:pt x="6591" y="849"/>
                    <a:pt x="7060" y="195"/>
                  </a:cubicBezTo>
                  <a:cubicBezTo>
                    <a:pt x="7094" y="183"/>
                    <a:pt x="7151" y="173"/>
                    <a:pt x="7197" y="161"/>
                  </a:cubicBezTo>
                  <a:cubicBezTo>
                    <a:pt x="7293" y="138"/>
                    <a:pt x="7413" y="110"/>
                    <a:pt x="7552" y="110"/>
                  </a:cubicBezTo>
                  <a:close/>
                  <a:moveTo>
                    <a:pt x="7547" y="0"/>
                  </a:moveTo>
                  <a:cubicBezTo>
                    <a:pt x="7399" y="0"/>
                    <a:pt x="7274" y="31"/>
                    <a:pt x="7174" y="59"/>
                  </a:cubicBezTo>
                  <a:cubicBezTo>
                    <a:pt x="7117" y="70"/>
                    <a:pt x="7060" y="82"/>
                    <a:pt x="7026" y="82"/>
                  </a:cubicBezTo>
                  <a:cubicBezTo>
                    <a:pt x="7015" y="82"/>
                    <a:pt x="6992" y="93"/>
                    <a:pt x="6980" y="104"/>
                  </a:cubicBezTo>
                  <a:cubicBezTo>
                    <a:pt x="6539" y="755"/>
                    <a:pt x="5808" y="1128"/>
                    <a:pt x="5026" y="1128"/>
                  </a:cubicBezTo>
                  <a:cubicBezTo>
                    <a:pt x="5003" y="1128"/>
                    <a:pt x="4980" y="1128"/>
                    <a:pt x="4957" y="1128"/>
                  </a:cubicBezTo>
                  <a:cubicBezTo>
                    <a:pt x="3582" y="1105"/>
                    <a:pt x="3195" y="354"/>
                    <a:pt x="3104" y="115"/>
                  </a:cubicBezTo>
                  <a:cubicBezTo>
                    <a:pt x="3092" y="93"/>
                    <a:pt x="3082" y="82"/>
                    <a:pt x="3059" y="82"/>
                  </a:cubicBezTo>
                  <a:cubicBezTo>
                    <a:pt x="2831" y="82"/>
                    <a:pt x="2615" y="104"/>
                    <a:pt x="2399" y="150"/>
                  </a:cubicBezTo>
                  <a:cubicBezTo>
                    <a:pt x="1717" y="309"/>
                    <a:pt x="91" y="1934"/>
                    <a:pt x="23" y="2002"/>
                  </a:cubicBezTo>
                  <a:cubicBezTo>
                    <a:pt x="12" y="2014"/>
                    <a:pt x="0" y="2048"/>
                    <a:pt x="12" y="2060"/>
                  </a:cubicBezTo>
                  <a:lnTo>
                    <a:pt x="1160" y="4049"/>
                  </a:lnTo>
                  <a:cubicBezTo>
                    <a:pt x="1172" y="4061"/>
                    <a:pt x="1183" y="4071"/>
                    <a:pt x="1194" y="4071"/>
                  </a:cubicBezTo>
                  <a:cubicBezTo>
                    <a:pt x="1205" y="4071"/>
                    <a:pt x="1228" y="4071"/>
                    <a:pt x="1240" y="4061"/>
                  </a:cubicBezTo>
                  <a:lnTo>
                    <a:pt x="2013" y="3458"/>
                  </a:lnTo>
                  <a:cubicBezTo>
                    <a:pt x="2172" y="3765"/>
                    <a:pt x="2319" y="4094"/>
                    <a:pt x="2422" y="4424"/>
                  </a:cubicBezTo>
                  <a:cubicBezTo>
                    <a:pt x="2592" y="4947"/>
                    <a:pt x="2536" y="7858"/>
                    <a:pt x="2536" y="7880"/>
                  </a:cubicBezTo>
                  <a:cubicBezTo>
                    <a:pt x="2536" y="7891"/>
                    <a:pt x="2536" y="7914"/>
                    <a:pt x="2547" y="7926"/>
                  </a:cubicBezTo>
                  <a:cubicBezTo>
                    <a:pt x="2559" y="7926"/>
                    <a:pt x="2569" y="7937"/>
                    <a:pt x="2581" y="7937"/>
                  </a:cubicBezTo>
                  <a:lnTo>
                    <a:pt x="9061" y="7789"/>
                  </a:lnTo>
                  <a:cubicBezTo>
                    <a:pt x="9072" y="7789"/>
                    <a:pt x="9084" y="7778"/>
                    <a:pt x="9095" y="7767"/>
                  </a:cubicBezTo>
                  <a:cubicBezTo>
                    <a:pt x="9107" y="7755"/>
                    <a:pt x="9107" y="7744"/>
                    <a:pt x="9107" y="7721"/>
                  </a:cubicBezTo>
                  <a:lnTo>
                    <a:pt x="8458" y="3708"/>
                  </a:lnTo>
                  <a:lnTo>
                    <a:pt x="9300" y="4162"/>
                  </a:lnTo>
                  <a:cubicBezTo>
                    <a:pt x="9307" y="4162"/>
                    <a:pt x="9320" y="4168"/>
                    <a:pt x="9331" y="4168"/>
                  </a:cubicBezTo>
                  <a:cubicBezTo>
                    <a:pt x="9336" y="4168"/>
                    <a:pt x="9341" y="4166"/>
                    <a:pt x="9345" y="4162"/>
                  </a:cubicBezTo>
                  <a:cubicBezTo>
                    <a:pt x="9357" y="4162"/>
                    <a:pt x="9368" y="4152"/>
                    <a:pt x="9380" y="4129"/>
                  </a:cubicBezTo>
                  <a:lnTo>
                    <a:pt x="10266" y="1707"/>
                  </a:lnTo>
                  <a:cubicBezTo>
                    <a:pt x="10266" y="1684"/>
                    <a:pt x="10266" y="1661"/>
                    <a:pt x="10244" y="1650"/>
                  </a:cubicBezTo>
                  <a:cubicBezTo>
                    <a:pt x="10175" y="1593"/>
                    <a:pt x="8572" y="388"/>
                    <a:pt x="8084" y="138"/>
                  </a:cubicBezTo>
                  <a:cubicBezTo>
                    <a:pt x="7880" y="34"/>
                    <a:pt x="7701" y="0"/>
                    <a:pt x="75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9"/>
            <p:cNvSpPr/>
            <p:nvPr/>
          </p:nvSpPr>
          <p:spPr>
            <a:xfrm>
              <a:off x="3054425" y="3272950"/>
              <a:ext cx="105750" cy="102325"/>
            </a:xfrm>
            <a:custGeom>
              <a:avLst/>
              <a:gdLst/>
              <a:ahLst/>
              <a:cxnLst/>
              <a:rect l="l" t="t" r="r" b="b"/>
              <a:pathLst>
                <a:path w="4230" h="4093" extrusionOk="0">
                  <a:moveTo>
                    <a:pt x="2113" y="105"/>
                  </a:moveTo>
                  <a:cubicBezTo>
                    <a:pt x="2993" y="105"/>
                    <a:pt x="3786" y="707"/>
                    <a:pt x="3991" y="1591"/>
                  </a:cubicBezTo>
                  <a:cubicBezTo>
                    <a:pt x="4116" y="2103"/>
                    <a:pt x="4036" y="2614"/>
                    <a:pt x="3764" y="3058"/>
                  </a:cubicBezTo>
                  <a:cubicBezTo>
                    <a:pt x="3491" y="3501"/>
                    <a:pt x="3059" y="3808"/>
                    <a:pt x="2559" y="3933"/>
                  </a:cubicBezTo>
                  <a:cubicBezTo>
                    <a:pt x="2411" y="3967"/>
                    <a:pt x="2262" y="3983"/>
                    <a:pt x="2113" y="3983"/>
                  </a:cubicBezTo>
                  <a:cubicBezTo>
                    <a:pt x="1757" y="3983"/>
                    <a:pt x="1405" y="3887"/>
                    <a:pt x="1092" y="3695"/>
                  </a:cubicBezTo>
                  <a:cubicBezTo>
                    <a:pt x="660" y="3422"/>
                    <a:pt x="341" y="2990"/>
                    <a:pt x="228" y="2490"/>
                  </a:cubicBezTo>
                  <a:cubicBezTo>
                    <a:pt x="103" y="1989"/>
                    <a:pt x="194" y="1467"/>
                    <a:pt x="467" y="1023"/>
                  </a:cubicBezTo>
                  <a:cubicBezTo>
                    <a:pt x="728" y="591"/>
                    <a:pt x="1160" y="284"/>
                    <a:pt x="1660" y="159"/>
                  </a:cubicBezTo>
                  <a:cubicBezTo>
                    <a:pt x="1812" y="122"/>
                    <a:pt x="1964" y="105"/>
                    <a:pt x="2113" y="105"/>
                  </a:cubicBezTo>
                  <a:close/>
                  <a:moveTo>
                    <a:pt x="2110" y="1"/>
                  </a:moveTo>
                  <a:cubicBezTo>
                    <a:pt x="1953" y="1"/>
                    <a:pt x="1795" y="19"/>
                    <a:pt x="1637" y="57"/>
                  </a:cubicBezTo>
                  <a:cubicBezTo>
                    <a:pt x="1103" y="181"/>
                    <a:pt x="660" y="512"/>
                    <a:pt x="376" y="977"/>
                  </a:cubicBezTo>
                  <a:cubicBezTo>
                    <a:pt x="80" y="1432"/>
                    <a:pt x="0" y="1989"/>
                    <a:pt x="126" y="2512"/>
                  </a:cubicBezTo>
                  <a:cubicBezTo>
                    <a:pt x="250" y="3046"/>
                    <a:pt x="580" y="3501"/>
                    <a:pt x="1035" y="3786"/>
                  </a:cubicBezTo>
                  <a:cubicBezTo>
                    <a:pt x="1364" y="3990"/>
                    <a:pt x="1740" y="4092"/>
                    <a:pt x="2104" y="4092"/>
                  </a:cubicBezTo>
                  <a:cubicBezTo>
                    <a:pt x="2263" y="4092"/>
                    <a:pt x="2422" y="4069"/>
                    <a:pt x="2581" y="4036"/>
                  </a:cubicBezTo>
                  <a:cubicBezTo>
                    <a:pt x="3115" y="3910"/>
                    <a:pt x="3570" y="3581"/>
                    <a:pt x="3855" y="3114"/>
                  </a:cubicBezTo>
                  <a:cubicBezTo>
                    <a:pt x="4138" y="2649"/>
                    <a:pt x="4229" y="2103"/>
                    <a:pt x="4105" y="1568"/>
                  </a:cubicBezTo>
                  <a:cubicBezTo>
                    <a:pt x="3881" y="635"/>
                    <a:pt x="3033" y="1"/>
                    <a:pt x="21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9"/>
            <p:cNvSpPr/>
            <p:nvPr/>
          </p:nvSpPr>
          <p:spPr>
            <a:xfrm>
              <a:off x="3078575" y="3301350"/>
              <a:ext cx="59150" cy="28175"/>
            </a:xfrm>
            <a:custGeom>
              <a:avLst/>
              <a:gdLst/>
              <a:ahLst/>
              <a:cxnLst/>
              <a:rect l="l" t="t" r="r" b="b"/>
              <a:pathLst>
                <a:path w="2366" h="1127" extrusionOk="0">
                  <a:moveTo>
                    <a:pt x="1" y="0"/>
                  </a:moveTo>
                  <a:lnTo>
                    <a:pt x="1161" y="1126"/>
                  </a:lnTo>
                  <a:lnTo>
                    <a:pt x="23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9"/>
            <p:cNvSpPr/>
            <p:nvPr/>
          </p:nvSpPr>
          <p:spPr>
            <a:xfrm>
              <a:off x="3119525" y="3303925"/>
              <a:ext cx="20475" cy="37525"/>
            </a:xfrm>
            <a:custGeom>
              <a:avLst/>
              <a:gdLst/>
              <a:ahLst/>
              <a:cxnLst/>
              <a:rect l="l" t="t" r="r" b="b"/>
              <a:pathLst>
                <a:path w="819" h="1501" extrusionOk="0">
                  <a:moveTo>
                    <a:pt x="819" y="0"/>
                  </a:moveTo>
                  <a:lnTo>
                    <a:pt x="0" y="773"/>
                  </a:lnTo>
                  <a:lnTo>
                    <a:pt x="819" y="1501"/>
                  </a:lnTo>
                  <a:lnTo>
                    <a:pt x="8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9"/>
            <p:cNvSpPr/>
            <p:nvPr/>
          </p:nvSpPr>
          <p:spPr>
            <a:xfrm>
              <a:off x="3075175" y="3303050"/>
              <a:ext cx="21050" cy="37550"/>
            </a:xfrm>
            <a:custGeom>
              <a:avLst/>
              <a:gdLst/>
              <a:ahLst/>
              <a:cxnLst/>
              <a:rect l="l" t="t" r="r" b="b"/>
              <a:pathLst>
                <a:path w="842" h="1502" extrusionOk="0">
                  <a:moveTo>
                    <a:pt x="1" y="1"/>
                  </a:moveTo>
                  <a:lnTo>
                    <a:pt x="1" y="1501"/>
                  </a:lnTo>
                  <a:lnTo>
                    <a:pt x="842" y="808"/>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9"/>
            <p:cNvSpPr/>
            <p:nvPr/>
          </p:nvSpPr>
          <p:spPr>
            <a:xfrm>
              <a:off x="3077150" y="3325800"/>
              <a:ext cx="60275" cy="17925"/>
            </a:xfrm>
            <a:custGeom>
              <a:avLst/>
              <a:gdLst/>
              <a:ahLst/>
              <a:cxnLst/>
              <a:rect l="l" t="t" r="r" b="b"/>
              <a:pathLst>
                <a:path w="2411" h="717" extrusionOk="0">
                  <a:moveTo>
                    <a:pt x="865" y="0"/>
                  </a:moveTo>
                  <a:lnTo>
                    <a:pt x="1" y="717"/>
                  </a:lnTo>
                  <a:lnTo>
                    <a:pt x="2411" y="717"/>
                  </a:lnTo>
                  <a:lnTo>
                    <a:pt x="1592" y="0"/>
                  </a:lnTo>
                  <a:lnTo>
                    <a:pt x="1218" y="341"/>
                  </a:lnTo>
                  <a:lnTo>
                    <a:pt x="8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9"/>
            <p:cNvSpPr/>
            <p:nvPr/>
          </p:nvSpPr>
          <p:spPr>
            <a:xfrm>
              <a:off x="2543700" y="3970950"/>
              <a:ext cx="1174375" cy="2875"/>
            </a:xfrm>
            <a:custGeom>
              <a:avLst/>
              <a:gdLst/>
              <a:ahLst/>
              <a:cxnLst/>
              <a:rect l="l" t="t" r="r" b="b"/>
              <a:pathLst>
                <a:path w="46975" h="115" extrusionOk="0">
                  <a:moveTo>
                    <a:pt x="1" y="0"/>
                  </a:moveTo>
                  <a:lnTo>
                    <a:pt x="1" y="114"/>
                  </a:lnTo>
                  <a:lnTo>
                    <a:pt x="46975" y="114"/>
                  </a:lnTo>
                  <a:lnTo>
                    <a:pt x="4697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59"/>
          <p:cNvGrpSpPr/>
          <p:nvPr/>
        </p:nvGrpSpPr>
        <p:grpSpPr>
          <a:xfrm>
            <a:off x="917498" y="2787679"/>
            <a:ext cx="1632230" cy="1726749"/>
            <a:chOff x="1015750" y="4020575"/>
            <a:chExt cx="1375900" cy="1455575"/>
          </a:xfrm>
        </p:grpSpPr>
        <p:sp>
          <p:nvSpPr>
            <p:cNvPr id="3695" name="Google Shape;3695;p59"/>
            <p:cNvSpPr/>
            <p:nvPr/>
          </p:nvSpPr>
          <p:spPr>
            <a:xfrm>
              <a:off x="1015750" y="4020575"/>
              <a:ext cx="1375900" cy="1155450"/>
            </a:xfrm>
            <a:custGeom>
              <a:avLst/>
              <a:gdLst/>
              <a:ahLst/>
              <a:cxnLst/>
              <a:rect l="l" t="t" r="r" b="b"/>
              <a:pathLst>
                <a:path w="55036" h="46218" extrusionOk="0">
                  <a:moveTo>
                    <a:pt x="39100" y="0"/>
                  </a:moveTo>
                  <a:cubicBezTo>
                    <a:pt x="38374" y="0"/>
                    <a:pt x="37650" y="60"/>
                    <a:pt x="36937" y="187"/>
                  </a:cubicBezTo>
                  <a:cubicBezTo>
                    <a:pt x="32038" y="1062"/>
                    <a:pt x="28309" y="4917"/>
                    <a:pt x="24148" y="7633"/>
                  </a:cubicBezTo>
                  <a:cubicBezTo>
                    <a:pt x="21408" y="9429"/>
                    <a:pt x="18396" y="10760"/>
                    <a:pt x="15235" y="11601"/>
                  </a:cubicBezTo>
                  <a:cubicBezTo>
                    <a:pt x="11939" y="12476"/>
                    <a:pt x="8334" y="12852"/>
                    <a:pt x="5572" y="14864"/>
                  </a:cubicBezTo>
                  <a:cubicBezTo>
                    <a:pt x="3128" y="16637"/>
                    <a:pt x="1650" y="19491"/>
                    <a:pt x="911" y="22412"/>
                  </a:cubicBezTo>
                  <a:cubicBezTo>
                    <a:pt x="1" y="25971"/>
                    <a:pt x="92" y="29870"/>
                    <a:pt x="1650" y="33201"/>
                  </a:cubicBezTo>
                  <a:cubicBezTo>
                    <a:pt x="3310" y="36782"/>
                    <a:pt x="6470" y="39454"/>
                    <a:pt x="9847" y="41500"/>
                  </a:cubicBezTo>
                  <a:cubicBezTo>
                    <a:pt x="14480" y="44325"/>
                    <a:pt x="19848" y="46217"/>
                    <a:pt x="25229" y="46217"/>
                  </a:cubicBezTo>
                  <a:cubicBezTo>
                    <a:pt x="26409" y="46217"/>
                    <a:pt x="27590" y="46126"/>
                    <a:pt x="28764" y="45934"/>
                  </a:cubicBezTo>
                  <a:cubicBezTo>
                    <a:pt x="32538" y="45308"/>
                    <a:pt x="36108" y="43671"/>
                    <a:pt x="39268" y="41511"/>
                  </a:cubicBezTo>
                  <a:cubicBezTo>
                    <a:pt x="45225" y="37419"/>
                    <a:pt x="49716" y="31428"/>
                    <a:pt x="52421" y="24754"/>
                  </a:cubicBezTo>
                  <a:cubicBezTo>
                    <a:pt x="53604" y="21844"/>
                    <a:pt x="55036" y="18172"/>
                    <a:pt x="54934" y="14977"/>
                  </a:cubicBezTo>
                  <a:cubicBezTo>
                    <a:pt x="54843" y="12044"/>
                    <a:pt x="53456" y="8850"/>
                    <a:pt x="51716" y="6531"/>
                  </a:cubicBezTo>
                  <a:cubicBezTo>
                    <a:pt x="49477" y="3530"/>
                    <a:pt x="46180" y="1279"/>
                    <a:pt x="42520" y="415"/>
                  </a:cubicBezTo>
                  <a:cubicBezTo>
                    <a:pt x="41404" y="150"/>
                    <a:pt x="40250" y="0"/>
                    <a:pt x="39100"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9"/>
            <p:cNvSpPr/>
            <p:nvPr/>
          </p:nvSpPr>
          <p:spPr>
            <a:xfrm>
              <a:off x="1112675" y="5309875"/>
              <a:ext cx="1220175" cy="166275"/>
            </a:xfrm>
            <a:custGeom>
              <a:avLst/>
              <a:gdLst/>
              <a:ahLst/>
              <a:cxnLst/>
              <a:rect l="l" t="t" r="r" b="b"/>
              <a:pathLst>
                <a:path w="48807" h="6651" extrusionOk="0">
                  <a:moveTo>
                    <a:pt x="24409" y="1"/>
                  </a:moveTo>
                  <a:cubicBezTo>
                    <a:pt x="10926" y="1"/>
                    <a:pt x="1" y="1490"/>
                    <a:pt x="1" y="3331"/>
                  </a:cubicBezTo>
                  <a:cubicBezTo>
                    <a:pt x="1" y="5162"/>
                    <a:pt x="10926" y="6651"/>
                    <a:pt x="24409" y="6651"/>
                  </a:cubicBezTo>
                  <a:cubicBezTo>
                    <a:pt x="37881" y="6651"/>
                    <a:pt x="48806" y="5162"/>
                    <a:pt x="48806" y="3331"/>
                  </a:cubicBezTo>
                  <a:cubicBezTo>
                    <a:pt x="48806" y="1490"/>
                    <a:pt x="37881" y="1"/>
                    <a:pt x="24409"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9"/>
            <p:cNvSpPr/>
            <p:nvPr/>
          </p:nvSpPr>
          <p:spPr>
            <a:xfrm>
              <a:off x="1112675" y="5309875"/>
              <a:ext cx="1220175" cy="166275"/>
            </a:xfrm>
            <a:custGeom>
              <a:avLst/>
              <a:gdLst/>
              <a:ahLst/>
              <a:cxnLst/>
              <a:rect l="l" t="t" r="r" b="b"/>
              <a:pathLst>
                <a:path w="48807" h="6651" extrusionOk="0">
                  <a:moveTo>
                    <a:pt x="35425" y="1603"/>
                  </a:moveTo>
                  <a:cubicBezTo>
                    <a:pt x="35573" y="1603"/>
                    <a:pt x="35732" y="1626"/>
                    <a:pt x="35903" y="1694"/>
                  </a:cubicBezTo>
                  <a:cubicBezTo>
                    <a:pt x="36926" y="2081"/>
                    <a:pt x="38313" y="2752"/>
                    <a:pt x="38313" y="2752"/>
                  </a:cubicBezTo>
                  <a:lnTo>
                    <a:pt x="39017" y="1990"/>
                  </a:lnTo>
                  <a:lnTo>
                    <a:pt x="39017" y="1990"/>
                  </a:lnTo>
                  <a:lnTo>
                    <a:pt x="38961" y="4525"/>
                  </a:lnTo>
                  <a:cubicBezTo>
                    <a:pt x="38961" y="4525"/>
                    <a:pt x="38267" y="4696"/>
                    <a:pt x="37585" y="4696"/>
                  </a:cubicBezTo>
                  <a:cubicBezTo>
                    <a:pt x="37301" y="4696"/>
                    <a:pt x="37017" y="4673"/>
                    <a:pt x="36789" y="4582"/>
                  </a:cubicBezTo>
                  <a:cubicBezTo>
                    <a:pt x="36005" y="4286"/>
                    <a:pt x="34414" y="2229"/>
                    <a:pt x="34414" y="2229"/>
                  </a:cubicBezTo>
                  <a:cubicBezTo>
                    <a:pt x="34414" y="2229"/>
                    <a:pt x="34732" y="1603"/>
                    <a:pt x="35425" y="1603"/>
                  </a:cubicBezTo>
                  <a:close/>
                  <a:moveTo>
                    <a:pt x="24409" y="1"/>
                  </a:moveTo>
                  <a:cubicBezTo>
                    <a:pt x="21999" y="1"/>
                    <a:pt x="19680" y="46"/>
                    <a:pt x="17486" y="137"/>
                  </a:cubicBezTo>
                  <a:cubicBezTo>
                    <a:pt x="17407" y="1103"/>
                    <a:pt x="17395" y="2081"/>
                    <a:pt x="17429" y="3058"/>
                  </a:cubicBezTo>
                  <a:cubicBezTo>
                    <a:pt x="17076" y="3513"/>
                    <a:pt x="16702" y="3661"/>
                    <a:pt x="16372" y="3661"/>
                  </a:cubicBezTo>
                  <a:cubicBezTo>
                    <a:pt x="15689" y="3661"/>
                    <a:pt x="15144" y="3058"/>
                    <a:pt x="15144" y="3058"/>
                  </a:cubicBezTo>
                  <a:lnTo>
                    <a:pt x="14564" y="285"/>
                  </a:lnTo>
                  <a:cubicBezTo>
                    <a:pt x="14143" y="307"/>
                    <a:pt x="13746" y="342"/>
                    <a:pt x="13348" y="365"/>
                  </a:cubicBezTo>
                  <a:lnTo>
                    <a:pt x="13029" y="1012"/>
                  </a:lnTo>
                  <a:cubicBezTo>
                    <a:pt x="12609" y="1388"/>
                    <a:pt x="12256" y="1501"/>
                    <a:pt x="11972" y="1501"/>
                  </a:cubicBezTo>
                  <a:cubicBezTo>
                    <a:pt x="11415" y="1501"/>
                    <a:pt x="11119" y="1012"/>
                    <a:pt x="11119" y="1012"/>
                  </a:cubicBezTo>
                  <a:cubicBezTo>
                    <a:pt x="11097" y="853"/>
                    <a:pt x="11074" y="694"/>
                    <a:pt x="11063" y="546"/>
                  </a:cubicBezTo>
                  <a:cubicBezTo>
                    <a:pt x="4401" y="1138"/>
                    <a:pt x="1" y="2161"/>
                    <a:pt x="1" y="3331"/>
                  </a:cubicBezTo>
                  <a:cubicBezTo>
                    <a:pt x="1" y="5162"/>
                    <a:pt x="10926" y="6651"/>
                    <a:pt x="24409" y="6651"/>
                  </a:cubicBezTo>
                  <a:cubicBezTo>
                    <a:pt x="37881" y="6651"/>
                    <a:pt x="48806" y="5162"/>
                    <a:pt x="48806" y="3331"/>
                  </a:cubicBezTo>
                  <a:cubicBezTo>
                    <a:pt x="48806" y="2808"/>
                    <a:pt x="47919" y="2308"/>
                    <a:pt x="46339" y="1876"/>
                  </a:cubicBezTo>
                  <a:lnTo>
                    <a:pt x="46339" y="1876"/>
                  </a:lnTo>
                  <a:lnTo>
                    <a:pt x="46384" y="2877"/>
                  </a:lnTo>
                  <a:cubicBezTo>
                    <a:pt x="46384" y="2877"/>
                    <a:pt x="45396" y="3490"/>
                    <a:pt x="44759" y="3490"/>
                  </a:cubicBezTo>
                  <a:cubicBezTo>
                    <a:pt x="44679" y="3490"/>
                    <a:pt x="44600" y="3480"/>
                    <a:pt x="44532" y="3457"/>
                  </a:cubicBezTo>
                  <a:cubicBezTo>
                    <a:pt x="43951" y="3252"/>
                    <a:pt x="42053" y="2252"/>
                    <a:pt x="42053" y="2252"/>
                  </a:cubicBezTo>
                  <a:lnTo>
                    <a:pt x="42053" y="2206"/>
                  </a:lnTo>
                  <a:cubicBezTo>
                    <a:pt x="42053" y="2013"/>
                    <a:pt x="42122" y="1251"/>
                    <a:pt x="43087" y="1251"/>
                  </a:cubicBezTo>
                  <a:lnTo>
                    <a:pt x="43122" y="1251"/>
                  </a:lnTo>
                  <a:cubicBezTo>
                    <a:pt x="44282" y="1262"/>
                    <a:pt x="45873" y="1888"/>
                    <a:pt x="45873" y="1888"/>
                  </a:cubicBezTo>
                  <a:lnTo>
                    <a:pt x="45941" y="1762"/>
                  </a:lnTo>
                  <a:cubicBezTo>
                    <a:pt x="41837" y="717"/>
                    <a:pt x="33732" y="1"/>
                    <a:pt x="24409" y="1"/>
                  </a:cubicBezTo>
                  <a:close/>
                </a:path>
              </a:pathLst>
            </a:custGeom>
            <a:solidFill>
              <a:srgbClr val="87D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9"/>
            <p:cNvSpPr/>
            <p:nvPr/>
          </p:nvSpPr>
          <p:spPr>
            <a:xfrm>
              <a:off x="1673150" y="5230000"/>
              <a:ext cx="504775" cy="3450"/>
            </a:xfrm>
            <a:custGeom>
              <a:avLst/>
              <a:gdLst/>
              <a:ahLst/>
              <a:cxnLst/>
              <a:rect l="l" t="t" r="r" b="b"/>
              <a:pathLst>
                <a:path w="20191" h="138" extrusionOk="0">
                  <a:moveTo>
                    <a:pt x="81" y="1"/>
                  </a:moveTo>
                  <a:cubicBezTo>
                    <a:pt x="35" y="1"/>
                    <a:pt x="1" y="35"/>
                    <a:pt x="1" y="69"/>
                  </a:cubicBezTo>
                  <a:cubicBezTo>
                    <a:pt x="1" y="114"/>
                    <a:pt x="35" y="137"/>
                    <a:pt x="81" y="137"/>
                  </a:cubicBezTo>
                  <a:lnTo>
                    <a:pt x="20123" y="137"/>
                  </a:lnTo>
                  <a:cubicBezTo>
                    <a:pt x="20157" y="137"/>
                    <a:pt x="20191" y="114"/>
                    <a:pt x="20191" y="69"/>
                  </a:cubicBezTo>
                  <a:cubicBezTo>
                    <a:pt x="20191" y="35"/>
                    <a:pt x="20157" y="1"/>
                    <a:pt x="201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9"/>
            <p:cNvSpPr/>
            <p:nvPr/>
          </p:nvSpPr>
          <p:spPr>
            <a:xfrm>
              <a:off x="1215575" y="5230000"/>
              <a:ext cx="394800" cy="3450"/>
            </a:xfrm>
            <a:custGeom>
              <a:avLst/>
              <a:gdLst/>
              <a:ahLst/>
              <a:cxnLst/>
              <a:rect l="l" t="t" r="r" b="b"/>
              <a:pathLst>
                <a:path w="15792" h="138" extrusionOk="0">
                  <a:moveTo>
                    <a:pt x="69" y="1"/>
                  </a:moveTo>
                  <a:cubicBezTo>
                    <a:pt x="35" y="1"/>
                    <a:pt x="0" y="35"/>
                    <a:pt x="0" y="69"/>
                  </a:cubicBezTo>
                  <a:cubicBezTo>
                    <a:pt x="0" y="114"/>
                    <a:pt x="35" y="137"/>
                    <a:pt x="69" y="137"/>
                  </a:cubicBezTo>
                  <a:lnTo>
                    <a:pt x="15723" y="137"/>
                  </a:lnTo>
                  <a:cubicBezTo>
                    <a:pt x="15769" y="137"/>
                    <a:pt x="15792" y="114"/>
                    <a:pt x="15792" y="69"/>
                  </a:cubicBezTo>
                  <a:cubicBezTo>
                    <a:pt x="15792" y="35"/>
                    <a:pt x="15769" y="1"/>
                    <a:pt x="157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9"/>
            <p:cNvSpPr/>
            <p:nvPr/>
          </p:nvSpPr>
          <p:spPr>
            <a:xfrm>
              <a:off x="1767800" y="4849725"/>
              <a:ext cx="325450" cy="407325"/>
            </a:xfrm>
            <a:custGeom>
              <a:avLst/>
              <a:gdLst/>
              <a:ahLst/>
              <a:cxnLst/>
              <a:rect l="l" t="t" r="r" b="b"/>
              <a:pathLst>
                <a:path w="13018" h="16293" extrusionOk="0">
                  <a:moveTo>
                    <a:pt x="1" y="1"/>
                  </a:moveTo>
                  <a:lnTo>
                    <a:pt x="1" y="16292"/>
                  </a:lnTo>
                  <a:lnTo>
                    <a:pt x="13017" y="16292"/>
                  </a:lnTo>
                  <a:lnTo>
                    <a:pt x="130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9"/>
            <p:cNvSpPr/>
            <p:nvPr/>
          </p:nvSpPr>
          <p:spPr>
            <a:xfrm>
              <a:off x="1766100" y="4848025"/>
              <a:ext cx="328850" cy="410725"/>
            </a:xfrm>
            <a:custGeom>
              <a:avLst/>
              <a:gdLst/>
              <a:ahLst/>
              <a:cxnLst/>
              <a:rect l="l" t="t" r="r" b="b"/>
              <a:pathLst>
                <a:path w="13154" h="16429" extrusionOk="0">
                  <a:moveTo>
                    <a:pt x="13006" y="149"/>
                  </a:moveTo>
                  <a:lnTo>
                    <a:pt x="13006" y="16280"/>
                  </a:lnTo>
                  <a:lnTo>
                    <a:pt x="137" y="16280"/>
                  </a:lnTo>
                  <a:lnTo>
                    <a:pt x="137" y="149"/>
                  </a:lnTo>
                  <a:close/>
                  <a:moveTo>
                    <a:pt x="69" y="1"/>
                  </a:moveTo>
                  <a:cubicBezTo>
                    <a:pt x="34" y="1"/>
                    <a:pt x="0" y="35"/>
                    <a:pt x="0" y="69"/>
                  </a:cubicBezTo>
                  <a:lnTo>
                    <a:pt x="0" y="16360"/>
                  </a:lnTo>
                  <a:cubicBezTo>
                    <a:pt x="0" y="16394"/>
                    <a:pt x="34" y="16428"/>
                    <a:pt x="69" y="16428"/>
                  </a:cubicBezTo>
                  <a:lnTo>
                    <a:pt x="13085" y="16428"/>
                  </a:lnTo>
                  <a:cubicBezTo>
                    <a:pt x="13120" y="16428"/>
                    <a:pt x="13153" y="16394"/>
                    <a:pt x="13153" y="16360"/>
                  </a:cubicBezTo>
                  <a:lnTo>
                    <a:pt x="13153" y="69"/>
                  </a:lnTo>
                  <a:cubicBezTo>
                    <a:pt x="13153" y="35"/>
                    <a:pt x="13120" y="1"/>
                    <a:pt x="130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1851625" y="4849725"/>
              <a:ext cx="254125" cy="407325"/>
            </a:xfrm>
            <a:custGeom>
              <a:avLst/>
              <a:gdLst/>
              <a:ahLst/>
              <a:cxnLst/>
              <a:rect l="l" t="t" r="r" b="b"/>
              <a:pathLst>
                <a:path w="10165" h="16293" extrusionOk="0">
                  <a:moveTo>
                    <a:pt x="1" y="1"/>
                  </a:moveTo>
                  <a:lnTo>
                    <a:pt x="1" y="16292"/>
                  </a:lnTo>
                  <a:lnTo>
                    <a:pt x="10164" y="16292"/>
                  </a:lnTo>
                  <a:lnTo>
                    <a:pt x="101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9"/>
            <p:cNvSpPr/>
            <p:nvPr/>
          </p:nvSpPr>
          <p:spPr>
            <a:xfrm>
              <a:off x="1849650" y="4848025"/>
              <a:ext cx="257800" cy="410725"/>
            </a:xfrm>
            <a:custGeom>
              <a:avLst/>
              <a:gdLst/>
              <a:ahLst/>
              <a:cxnLst/>
              <a:rect l="l" t="t" r="r" b="b"/>
              <a:pathLst>
                <a:path w="10312" h="16429" extrusionOk="0">
                  <a:moveTo>
                    <a:pt x="10175" y="149"/>
                  </a:moveTo>
                  <a:lnTo>
                    <a:pt x="10175" y="16280"/>
                  </a:lnTo>
                  <a:lnTo>
                    <a:pt x="148" y="16280"/>
                  </a:lnTo>
                  <a:lnTo>
                    <a:pt x="148" y="149"/>
                  </a:lnTo>
                  <a:close/>
                  <a:moveTo>
                    <a:pt x="80" y="1"/>
                  </a:moveTo>
                  <a:cubicBezTo>
                    <a:pt x="34" y="1"/>
                    <a:pt x="1" y="35"/>
                    <a:pt x="1" y="69"/>
                  </a:cubicBezTo>
                  <a:lnTo>
                    <a:pt x="1" y="16360"/>
                  </a:lnTo>
                  <a:cubicBezTo>
                    <a:pt x="1" y="16394"/>
                    <a:pt x="34" y="16428"/>
                    <a:pt x="80" y="16428"/>
                  </a:cubicBezTo>
                  <a:lnTo>
                    <a:pt x="10243" y="16428"/>
                  </a:lnTo>
                  <a:cubicBezTo>
                    <a:pt x="10289" y="16428"/>
                    <a:pt x="10312" y="16394"/>
                    <a:pt x="10312" y="16360"/>
                  </a:cubicBezTo>
                  <a:lnTo>
                    <a:pt x="10312" y="69"/>
                  </a:lnTo>
                  <a:cubicBezTo>
                    <a:pt x="10312" y="35"/>
                    <a:pt x="10289" y="1"/>
                    <a:pt x="102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9"/>
            <p:cNvSpPr/>
            <p:nvPr/>
          </p:nvSpPr>
          <p:spPr>
            <a:xfrm>
              <a:off x="1880925" y="4875600"/>
              <a:ext cx="199800" cy="127625"/>
            </a:xfrm>
            <a:custGeom>
              <a:avLst/>
              <a:gdLst/>
              <a:ahLst/>
              <a:cxnLst/>
              <a:rect l="l" t="t" r="r" b="b"/>
              <a:pathLst>
                <a:path w="7992" h="5105" extrusionOk="0">
                  <a:moveTo>
                    <a:pt x="0" y="1"/>
                  </a:moveTo>
                  <a:lnTo>
                    <a:pt x="0" y="5105"/>
                  </a:lnTo>
                  <a:lnTo>
                    <a:pt x="7992" y="5105"/>
                  </a:lnTo>
                  <a:lnTo>
                    <a:pt x="79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1879225" y="4873600"/>
              <a:ext cx="203500" cy="131325"/>
            </a:xfrm>
            <a:custGeom>
              <a:avLst/>
              <a:gdLst/>
              <a:ahLst/>
              <a:cxnLst/>
              <a:rect l="l" t="t" r="r" b="b"/>
              <a:pathLst>
                <a:path w="8140" h="5253" extrusionOk="0">
                  <a:moveTo>
                    <a:pt x="7992" y="149"/>
                  </a:moveTo>
                  <a:lnTo>
                    <a:pt x="7992" y="5106"/>
                  </a:lnTo>
                  <a:lnTo>
                    <a:pt x="137" y="5106"/>
                  </a:lnTo>
                  <a:lnTo>
                    <a:pt x="137" y="149"/>
                  </a:lnTo>
                  <a:close/>
                  <a:moveTo>
                    <a:pt x="68" y="1"/>
                  </a:moveTo>
                  <a:cubicBezTo>
                    <a:pt x="34" y="1"/>
                    <a:pt x="0" y="35"/>
                    <a:pt x="0" y="81"/>
                  </a:cubicBezTo>
                  <a:lnTo>
                    <a:pt x="0" y="5185"/>
                  </a:lnTo>
                  <a:cubicBezTo>
                    <a:pt x="0" y="5219"/>
                    <a:pt x="34" y="5253"/>
                    <a:pt x="68" y="5253"/>
                  </a:cubicBezTo>
                  <a:lnTo>
                    <a:pt x="8060" y="5253"/>
                  </a:lnTo>
                  <a:cubicBezTo>
                    <a:pt x="8105" y="5253"/>
                    <a:pt x="8140" y="5219"/>
                    <a:pt x="8140" y="5185"/>
                  </a:cubicBezTo>
                  <a:lnTo>
                    <a:pt x="8140" y="81"/>
                  </a:lnTo>
                  <a:cubicBezTo>
                    <a:pt x="8140" y="35"/>
                    <a:pt x="8105" y="1"/>
                    <a:pt x="80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9"/>
            <p:cNvSpPr/>
            <p:nvPr/>
          </p:nvSpPr>
          <p:spPr>
            <a:xfrm>
              <a:off x="1930075" y="4927050"/>
              <a:ext cx="101500" cy="24450"/>
            </a:xfrm>
            <a:custGeom>
              <a:avLst/>
              <a:gdLst/>
              <a:ahLst/>
              <a:cxnLst/>
              <a:rect l="l" t="t" r="r" b="b"/>
              <a:pathLst>
                <a:path w="4060" h="978" extrusionOk="0">
                  <a:moveTo>
                    <a:pt x="1" y="0"/>
                  </a:moveTo>
                  <a:lnTo>
                    <a:pt x="1" y="978"/>
                  </a:lnTo>
                  <a:lnTo>
                    <a:pt x="4060" y="978"/>
                  </a:lnTo>
                  <a:lnTo>
                    <a:pt x="40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9"/>
            <p:cNvSpPr/>
            <p:nvPr/>
          </p:nvSpPr>
          <p:spPr>
            <a:xfrm>
              <a:off x="1928375" y="4925325"/>
              <a:ext cx="105175" cy="27875"/>
            </a:xfrm>
            <a:custGeom>
              <a:avLst/>
              <a:gdLst/>
              <a:ahLst/>
              <a:cxnLst/>
              <a:rect l="l" t="t" r="r" b="b"/>
              <a:pathLst>
                <a:path w="4207" h="1115" extrusionOk="0">
                  <a:moveTo>
                    <a:pt x="4059" y="149"/>
                  </a:moveTo>
                  <a:lnTo>
                    <a:pt x="4059" y="978"/>
                  </a:lnTo>
                  <a:lnTo>
                    <a:pt x="149" y="978"/>
                  </a:lnTo>
                  <a:lnTo>
                    <a:pt x="149" y="149"/>
                  </a:lnTo>
                  <a:close/>
                  <a:moveTo>
                    <a:pt x="69" y="1"/>
                  </a:moveTo>
                  <a:cubicBezTo>
                    <a:pt x="35" y="1"/>
                    <a:pt x="0" y="35"/>
                    <a:pt x="0" y="69"/>
                  </a:cubicBezTo>
                  <a:lnTo>
                    <a:pt x="0" y="1047"/>
                  </a:lnTo>
                  <a:cubicBezTo>
                    <a:pt x="0" y="1092"/>
                    <a:pt x="35" y="1115"/>
                    <a:pt x="69" y="1115"/>
                  </a:cubicBezTo>
                  <a:lnTo>
                    <a:pt x="4128" y="1115"/>
                  </a:lnTo>
                  <a:cubicBezTo>
                    <a:pt x="4173" y="1115"/>
                    <a:pt x="4207" y="1092"/>
                    <a:pt x="4207" y="1047"/>
                  </a:cubicBezTo>
                  <a:lnTo>
                    <a:pt x="4207" y="69"/>
                  </a:lnTo>
                  <a:cubicBezTo>
                    <a:pt x="4207" y="35"/>
                    <a:pt x="4173" y="1"/>
                    <a:pt x="41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9"/>
            <p:cNvSpPr/>
            <p:nvPr/>
          </p:nvSpPr>
          <p:spPr>
            <a:xfrm>
              <a:off x="1880925" y="5050675"/>
              <a:ext cx="199800" cy="127625"/>
            </a:xfrm>
            <a:custGeom>
              <a:avLst/>
              <a:gdLst/>
              <a:ahLst/>
              <a:cxnLst/>
              <a:rect l="l" t="t" r="r" b="b"/>
              <a:pathLst>
                <a:path w="7992" h="5105" extrusionOk="0">
                  <a:moveTo>
                    <a:pt x="0" y="1"/>
                  </a:moveTo>
                  <a:lnTo>
                    <a:pt x="0" y="5105"/>
                  </a:lnTo>
                  <a:lnTo>
                    <a:pt x="7992" y="5105"/>
                  </a:lnTo>
                  <a:lnTo>
                    <a:pt x="79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9"/>
            <p:cNvSpPr/>
            <p:nvPr/>
          </p:nvSpPr>
          <p:spPr>
            <a:xfrm>
              <a:off x="1879225" y="5048975"/>
              <a:ext cx="203500" cy="131025"/>
            </a:xfrm>
            <a:custGeom>
              <a:avLst/>
              <a:gdLst/>
              <a:ahLst/>
              <a:cxnLst/>
              <a:rect l="l" t="t" r="r" b="b"/>
              <a:pathLst>
                <a:path w="8140" h="5241" extrusionOk="0">
                  <a:moveTo>
                    <a:pt x="7992" y="137"/>
                  </a:moveTo>
                  <a:lnTo>
                    <a:pt x="7992" y="5094"/>
                  </a:lnTo>
                  <a:lnTo>
                    <a:pt x="137" y="5094"/>
                  </a:lnTo>
                  <a:lnTo>
                    <a:pt x="137" y="137"/>
                  </a:lnTo>
                  <a:close/>
                  <a:moveTo>
                    <a:pt x="68" y="1"/>
                  </a:moveTo>
                  <a:cubicBezTo>
                    <a:pt x="34" y="1"/>
                    <a:pt x="0" y="23"/>
                    <a:pt x="0" y="69"/>
                  </a:cubicBezTo>
                  <a:lnTo>
                    <a:pt x="0" y="5173"/>
                  </a:lnTo>
                  <a:cubicBezTo>
                    <a:pt x="0" y="5207"/>
                    <a:pt x="34" y="5241"/>
                    <a:pt x="68" y="5241"/>
                  </a:cubicBezTo>
                  <a:lnTo>
                    <a:pt x="8060" y="5241"/>
                  </a:lnTo>
                  <a:cubicBezTo>
                    <a:pt x="8105" y="5241"/>
                    <a:pt x="8140" y="5207"/>
                    <a:pt x="8140" y="5173"/>
                  </a:cubicBezTo>
                  <a:lnTo>
                    <a:pt x="8140" y="69"/>
                  </a:lnTo>
                  <a:cubicBezTo>
                    <a:pt x="8140" y="23"/>
                    <a:pt x="8105" y="1"/>
                    <a:pt x="80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9"/>
            <p:cNvSpPr/>
            <p:nvPr/>
          </p:nvSpPr>
          <p:spPr>
            <a:xfrm>
              <a:off x="1930075" y="5102100"/>
              <a:ext cx="101500" cy="24475"/>
            </a:xfrm>
            <a:custGeom>
              <a:avLst/>
              <a:gdLst/>
              <a:ahLst/>
              <a:cxnLst/>
              <a:rect l="l" t="t" r="r" b="b"/>
              <a:pathLst>
                <a:path w="4060" h="979" extrusionOk="0">
                  <a:moveTo>
                    <a:pt x="1" y="1"/>
                  </a:moveTo>
                  <a:lnTo>
                    <a:pt x="1" y="979"/>
                  </a:lnTo>
                  <a:lnTo>
                    <a:pt x="4060" y="979"/>
                  </a:lnTo>
                  <a:lnTo>
                    <a:pt x="406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9"/>
            <p:cNvSpPr/>
            <p:nvPr/>
          </p:nvSpPr>
          <p:spPr>
            <a:xfrm>
              <a:off x="1928375" y="5100400"/>
              <a:ext cx="105175" cy="27875"/>
            </a:xfrm>
            <a:custGeom>
              <a:avLst/>
              <a:gdLst/>
              <a:ahLst/>
              <a:cxnLst/>
              <a:rect l="l" t="t" r="r" b="b"/>
              <a:pathLst>
                <a:path w="4207" h="1115" extrusionOk="0">
                  <a:moveTo>
                    <a:pt x="4059" y="149"/>
                  </a:moveTo>
                  <a:lnTo>
                    <a:pt x="4059" y="978"/>
                  </a:lnTo>
                  <a:lnTo>
                    <a:pt x="149" y="978"/>
                  </a:lnTo>
                  <a:lnTo>
                    <a:pt x="149" y="149"/>
                  </a:lnTo>
                  <a:close/>
                  <a:moveTo>
                    <a:pt x="69" y="1"/>
                  </a:moveTo>
                  <a:cubicBezTo>
                    <a:pt x="35" y="1"/>
                    <a:pt x="0" y="35"/>
                    <a:pt x="0" y="69"/>
                  </a:cubicBezTo>
                  <a:lnTo>
                    <a:pt x="0" y="1047"/>
                  </a:lnTo>
                  <a:cubicBezTo>
                    <a:pt x="0" y="1092"/>
                    <a:pt x="35" y="1115"/>
                    <a:pt x="69" y="1115"/>
                  </a:cubicBezTo>
                  <a:lnTo>
                    <a:pt x="4128" y="1115"/>
                  </a:lnTo>
                  <a:cubicBezTo>
                    <a:pt x="4173" y="1115"/>
                    <a:pt x="4207" y="1092"/>
                    <a:pt x="4207" y="1047"/>
                  </a:cubicBezTo>
                  <a:lnTo>
                    <a:pt x="4207" y="69"/>
                  </a:lnTo>
                  <a:cubicBezTo>
                    <a:pt x="4207" y="35"/>
                    <a:pt x="4173" y="1"/>
                    <a:pt x="41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9"/>
            <p:cNvSpPr/>
            <p:nvPr/>
          </p:nvSpPr>
          <p:spPr>
            <a:xfrm>
              <a:off x="1152475" y="5258725"/>
              <a:ext cx="173400" cy="26450"/>
            </a:xfrm>
            <a:custGeom>
              <a:avLst/>
              <a:gdLst/>
              <a:ahLst/>
              <a:cxnLst/>
              <a:rect l="l" t="t" r="r" b="b"/>
              <a:pathLst>
                <a:path w="6936" h="1058" extrusionOk="0">
                  <a:moveTo>
                    <a:pt x="3468" y="0"/>
                  </a:moveTo>
                  <a:cubicBezTo>
                    <a:pt x="1547" y="0"/>
                    <a:pt x="1" y="239"/>
                    <a:pt x="1" y="523"/>
                  </a:cubicBezTo>
                  <a:cubicBezTo>
                    <a:pt x="1" y="819"/>
                    <a:pt x="1547" y="1057"/>
                    <a:pt x="3468" y="1057"/>
                  </a:cubicBezTo>
                  <a:cubicBezTo>
                    <a:pt x="5389" y="1057"/>
                    <a:pt x="6935" y="819"/>
                    <a:pt x="6935" y="523"/>
                  </a:cubicBezTo>
                  <a:cubicBezTo>
                    <a:pt x="6935" y="239"/>
                    <a:pt x="5389" y="0"/>
                    <a:pt x="34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9"/>
            <p:cNvSpPr/>
            <p:nvPr/>
          </p:nvSpPr>
          <p:spPr>
            <a:xfrm>
              <a:off x="1127475" y="5162650"/>
              <a:ext cx="223400" cy="109175"/>
            </a:xfrm>
            <a:custGeom>
              <a:avLst/>
              <a:gdLst/>
              <a:ahLst/>
              <a:cxnLst/>
              <a:rect l="l" t="t" r="r" b="b"/>
              <a:pathLst>
                <a:path w="8936" h="4367" extrusionOk="0">
                  <a:moveTo>
                    <a:pt x="0" y="1"/>
                  </a:moveTo>
                  <a:lnTo>
                    <a:pt x="1001" y="4366"/>
                  </a:lnTo>
                  <a:lnTo>
                    <a:pt x="7935" y="4366"/>
                  </a:lnTo>
                  <a:lnTo>
                    <a:pt x="893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9"/>
            <p:cNvSpPr/>
            <p:nvPr/>
          </p:nvSpPr>
          <p:spPr>
            <a:xfrm>
              <a:off x="1127750" y="5145600"/>
              <a:ext cx="223125" cy="33850"/>
            </a:xfrm>
            <a:custGeom>
              <a:avLst/>
              <a:gdLst/>
              <a:ahLst/>
              <a:cxnLst/>
              <a:rect l="l" t="t" r="r" b="b"/>
              <a:pathLst>
                <a:path w="8925" h="1354" extrusionOk="0">
                  <a:moveTo>
                    <a:pt x="4468" y="1"/>
                  </a:moveTo>
                  <a:cubicBezTo>
                    <a:pt x="2002" y="1"/>
                    <a:pt x="1" y="307"/>
                    <a:pt x="1" y="683"/>
                  </a:cubicBezTo>
                  <a:cubicBezTo>
                    <a:pt x="1" y="1058"/>
                    <a:pt x="2002" y="1353"/>
                    <a:pt x="4468" y="1353"/>
                  </a:cubicBezTo>
                  <a:cubicBezTo>
                    <a:pt x="6924" y="1353"/>
                    <a:pt x="8925" y="1058"/>
                    <a:pt x="8925" y="683"/>
                  </a:cubicBezTo>
                  <a:cubicBezTo>
                    <a:pt x="8925" y="307"/>
                    <a:pt x="6936" y="1"/>
                    <a:pt x="44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1149075" y="5152125"/>
              <a:ext cx="180200" cy="19650"/>
            </a:xfrm>
            <a:custGeom>
              <a:avLst/>
              <a:gdLst/>
              <a:ahLst/>
              <a:cxnLst/>
              <a:rect l="l" t="t" r="r" b="b"/>
              <a:pathLst>
                <a:path w="7208" h="786" extrusionOk="0">
                  <a:moveTo>
                    <a:pt x="3604" y="1"/>
                  </a:moveTo>
                  <a:cubicBezTo>
                    <a:pt x="1614" y="1"/>
                    <a:pt x="0" y="172"/>
                    <a:pt x="0" y="387"/>
                  </a:cubicBezTo>
                  <a:cubicBezTo>
                    <a:pt x="0" y="490"/>
                    <a:pt x="296" y="569"/>
                    <a:pt x="785" y="637"/>
                  </a:cubicBezTo>
                  <a:cubicBezTo>
                    <a:pt x="1717" y="740"/>
                    <a:pt x="2660" y="786"/>
                    <a:pt x="3604" y="786"/>
                  </a:cubicBezTo>
                  <a:cubicBezTo>
                    <a:pt x="4547" y="786"/>
                    <a:pt x="5492" y="740"/>
                    <a:pt x="6424" y="637"/>
                  </a:cubicBezTo>
                  <a:cubicBezTo>
                    <a:pt x="6924" y="569"/>
                    <a:pt x="7208" y="478"/>
                    <a:pt x="7208" y="387"/>
                  </a:cubicBezTo>
                  <a:cubicBezTo>
                    <a:pt x="7208" y="172"/>
                    <a:pt x="5593" y="1"/>
                    <a:pt x="36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9"/>
            <p:cNvSpPr/>
            <p:nvPr/>
          </p:nvSpPr>
          <p:spPr>
            <a:xfrm>
              <a:off x="1168675" y="5161800"/>
              <a:ext cx="141000" cy="9975"/>
            </a:xfrm>
            <a:custGeom>
              <a:avLst/>
              <a:gdLst/>
              <a:ahLst/>
              <a:cxnLst/>
              <a:rect l="l" t="t" r="r" b="b"/>
              <a:pathLst>
                <a:path w="5640" h="399" extrusionOk="0">
                  <a:moveTo>
                    <a:pt x="2820" y="0"/>
                  </a:moveTo>
                  <a:cubicBezTo>
                    <a:pt x="1433" y="0"/>
                    <a:pt x="285" y="103"/>
                    <a:pt x="1" y="250"/>
                  </a:cubicBezTo>
                  <a:cubicBezTo>
                    <a:pt x="933" y="353"/>
                    <a:pt x="1876" y="399"/>
                    <a:pt x="2820" y="399"/>
                  </a:cubicBezTo>
                  <a:cubicBezTo>
                    <a:pt x="3763" y="399"/>
                    <a:pt x="4708" y="353"/>
                    <a:pt x="5640" y="250"/>
                  </a:cubicBezTo>
                  <a:cubicBezTo>
                    <a:pt x="5355" y="103"/>
                    <a:pt x="4207" y="0"/>
                    <a:pt x="2820"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9"/>
            <p:cNvSpPr/>
            <p:nvPr/>
          </p:nvSpPr>
          <p:spPr>
            <a:xfrm>
              <a:off x="1314775" y="5190725"/>
              <a:ext cx="31275" cy="9475"/>
            </a:xfrm>
            <a:custGeom>
              <a:avLst/>
              <a:gdLst/>
              <a:ahLst/>
              <a:cxnLst/>
              <a:rect l="l" t="t" r="r" b="b"/>
              <a:pathLst>
                <a:path w="1251" h="379" extrusionOk="0">
                  <a:moveTo>
                    <a:pt x="1171" y="0"/>
                  </a:moveTo>
                  <a:cubicBezTo>
                    <a:pt x="1163" y="0"/>
                    <a:pt x="1156" y="1"/>
                    <a:pt x="1148" y="3"/>
                  </a:cubicBezTo>
                  <a:cubicBezTo>
                    <a:pt x="751" y="94"/>
                    <a:pt x="387" y="174"/>
                    <a:pt x="69" y="230"/>
                  </a:cubicBezTo>
                  <a:cubicBezTo>
                    <a:pt x="34" y="242"/>
                    <a:pt x="0" y="276"/>
                    <a:pt x="11" y="310"/>
                  </a:cubicBezTo>
                  <a:cubicBezTo>
                    <a:pt x="11" y="344"/>
                    <a:pt x="46" y="379"/>
                    <a:pt x="80" y="379"/>
                  </a:cubicBezTo>
                  <a:cubicBezTo>
                    <a:pt x="80" y="379"/>
                    <a:pt x="91" y="379"/>
                    <a:pt x="91" y="367"/>
                  </a:cubicBezTo>
                  <a:cubicBezTo>
                    <a:pt x="421" y="310"/>
                    <a:pt x="773" y="242"/>
                    <a:pt x="1183" y="139"/>
                  </a:cubicBezTo>
                  <a:cubicBezTo>
                    <a:pt x="1228" y="128"/>
                    <a:pt x="1251" y="94"/>
                    <a:pt x="1239" y="48"/>
                  </a:cubicBezTo>
                  <a:cubicBezTo>
                    <a:pt x="1230" y="21"/>
                    <a:pt x="1205" y="0"/>
                    <a:pt x="11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9"/>
            <p:cNvSpPr/>
            <p:nvPr/>
          </p:nvSpPr>
          <p:spPr>
            <a:xfrm>
              <a:off x="1171225" y="5198750"/>
              <a:ext cx="112575" cy="7700"/>
            </a:xfrm>
            <a:custGeom>
              <a:avLst/>
              <a:gdLst/>
              <a:ahLst/>
              <a:cxnLst/>
              <a:rect l="l" t="t" r="r" b="b"/>
              <a:pathLst>
                <a:path w="4503" h="308" extrusionOk="0">
                  <a:moveTo>
                    <a:pt x="92" y="0"/>
                  </a:moveTo>
                  <a:cubicBezTo>
                    <a:pt x="58" y="0"/>
                    <a:pt x="13" y="23"/>
                    <a:pt x="13" y="68"/>
                  </a:cubicBezTo>
                  <a:cubicBezTo>
                    <a:pt x="1" y="103"/>
                    <a:pt x="35" y="137"/>
                    <a:pt x="69" y="149"/>
                  </a:cubicBezTo>
                  <a:cubicBezTo>
                    <a:pt x="933" y="250"/>
                    <a:pt x="1809" y="308"/>
                    <a:pt x="2684" y="308"/>
                  </a:cubicBezTo>
                  <a:cubicBezTo>
                    <a:pt x="3275" y="308"/>
                    <a:pt x="3855" y="285"/>
                    <a:pt x="4435" y="228"/>
                  </a:cubicBezTo>
                  <a:cubicBezTo>
                    <a:pt x="4480" y="228"/>
                    <a:pt x="4503" y="194"/>
                    <a:pt x="4503" y="159"/>
                  </a:cubicBezTo>
                  <a:cubicBezTo>
                    <a:pt x="4503" y="114"/>
                    <a:pt x="4469" y="91"/>
                    <a:pt x="4424" y="91"/>
                  </a:cubicBezTo>
                  <a:cubicBezTo>
                    <a:pt x="3841" y="137"/>
                    <a:pt x="3257" y="161"/>
                    <a:pt x="2674" y="161"/>
                  </a:cubicBezTo>
                  <a:cubicBezTo>
                    <a:pt x="1810" y="161"/>
                    <a:pt x="947" y="109"/>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9"/>
            <p:cNvSpPr/>
            <p:nvPr/>
          </p:nvSpPr>
          <p:spPr>
            <a:xfrm>
              <a:off x="1132875" y="5192450"/>
              <a:ext cx="31300" cy="8600"/>
            </a:xfrm>
            <a:custGeom>
              <a:avLst/>
              <a:gdLst/>
              <a:ahLst/>
              <a:cxnLst/>
              <a:rect l="l" t="t" r="r" b="b"/>
              <a:pathLst>
                <a:path w="1252" h="344" extrusionOk="0">
                  <a:moveTo>
                    <a:pt x="77" y="0"/>
                  </a:moveTo>
                  <a:cubicBezTo>
                    <a:pt x="46" y="0"/>
                    <a:pt x="10" y="29"/>
                    <a:pt x="1" y="59"/>
                  </a:cubicBezTo>
                  <a:cubicBezTo>
                    <a:pt x="1" y="93"/>
                    <a:pt x="23" y="139"/>
                    <a:pt x="57" y="150"/>
                  </a:cubicBezTo>
                  <a:cubicBezTo>
                    <a:pt x="69" y="150"/>
                    <a:pt x="478" y="241"/>
                    <a:pt x="1160" y="343"/>
                  </a:cubicBezTo>
                  <a:lnTo>
                    <a:pt x="1171" y="343"/>
                  </a:lnTo>
                  <a:cubicBezTo>
                    <a:pt x="1206" y="343"/>
                    <a:pt x="1239" y="310"/>
                    <a:pt x="1239" y="275"/>
                  </a:cubicBezTo>
                  <a:cubicBezTo>
                    <a:pt x="1251" y="241"/>
                    <a:pt x="1217" y="207"/>
                    <a:pt x="1183" y="196"/>
                  </a:cubicBezTo>
                  <a:cubicBezTo>
                    <a:pt x="501" y="105"/>
                    <a:pt x="92" y="2"/>
                    <a:pt x="92" y="2"/>
                  </a:cubicBezTo>
                  <a:cubicBezTo>
                    <a:pt x="87" y="1"/>
                    <a:pt x="82"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9"/>
            <p:cNvSpPr/>
            <p:nvPr/>
          </p:nvSpPr>
          <p:spPr>
            <a:xfrm>
              <a:off x="1188850" y="4448725"/>
              <a:ext cx="81050" cy="117950"/>
            </a:xfrm>
            <a:custGeom>
              <a:avLst/>
              <a:gdLst/>
              <a:ahLst/>
              <a:cxnLst/>
              <a:rect l="l" t="t" r="r" b="b"/>
              <a:pathLst>
                <a:path w="3242" h="4718" extrusionOk="0">
                  <a:moveTo>
                    <a:pt x="2729" y="0"/>
                  </a:moveTo>
                  <a:cubicBezTo>
                    <a:pt x="2729" y="0"/>
                    <a:pt x="2070" y="592"/>
                    <a:pt x="1036" y="1615"/>
                  </a:cubicBezTo>
                  <a:cubicBezTo>
                    <a:pt x="1" y="2649"/>
                    <a:pt x="1" y="3388"/>
                    <a:pt x="1" y="3388"/>
                  </a:cubicBezTo>
                  <a:lnTo>
                    <a:pt x="1" y="4718"/>
                  </a:lnTo>
                  <a:cubicBezTo>
                    <a:pt x="819" y="4127"/>
                    <a:pt x="1581" y="3456"/>
                    <a:pt x="2286" y="2729"/>
                  </a:cubicBezTo>
                  <a:cubicBezTo>
                    <a:pt x="3241" y="1694"/>
                    <a:pt x="2729" y="0"/>
                    <a:pt x="2729"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9"/>
            <p:cNvSpPr/>
            <p:nvPr/>
          </p:nvSpPr>
          <p:spPr>
            <a:xfrm>
              <a:off x="1226375" y="4563825"/>
              <a:ext cx="81025" cy="117675"/>
            </a:xfrm>
            <a:custGeom>
              <a:avLst/>
              <a:gdLst/>
              <a:ahLst/>
              <a:cxnLst/>
              <a:rect l="l" t="t" r="r" b="b"/>
              <a:pathLst>
                <a:path w="3241" h="4707" extrusionOk="0">
                  <a:moveTo>
                    <a:pt x="2729" y="0"/>
                  </a:moveTo>
                  <a:cubicBezTo>
                    <a:pt x="2729" y="0"/>
                    <a:pt x="2058" y="580"/>
                    <a:pt x="1035" y="1614"/>
                  </a:cubicBezTo>
                  <a:cubicBezTo>
                    <a:pt x="0" y="2649"/>
                    <a:pt x="0" y="3388"/>
                    <a:pt x="0" y="3388"/>
                  </a:cubicBezTo>
                  <a:lnTo>
                    <a:pt x="0" y="4707"/>
                  </a:lnTo>
                  <a:cubicBezTo>
                    <a:pt x="819" y="4116"/>
                    <a:pt x="1581" y="3445"/>
                    <a:pt x="2286" y="2718"/>
                  </a:cubicBezTo>
                  <a:cubicBezTo>
                    <a:pt x="3241" y="1695"/>
                    <a:pt x="2729" y="0"/>
                    <a:pt x="2729"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9"/>
            <p:cNvSpPr/>
            <p:nvPr/>
          </p:nvSpPr>
          <p:spPr>
            <a:xfrm>
              <a:off x="1105600" y="4487650"/>
              <a:ext cx="88400" cy="110025"/>
            </a:xfrm>
            <a:custGeom>
              <a:avLst/>
              <a:gdLst/>
              <a:ahLst/>
              <a:cxnLst/>
              <a:rect l="l" t="t" r="r" b="b"/>
              <a:pathLst>
                <a:path w="3536" h="4401" extrusionOk="0">
                  <a:moveTo>
                    <a:pt x="329" y="0"/>
                  </a:moveTo>
                  <a:cubicBezTo>
                    <a:pt x="329" y="0"/>
                    <a:pt x="0" y="1740"/>
                    <a:pt x="1057" y="2661"/>
                  </a:cubicBezTo>
                  <a:cubicBezTo>
                    <a:pt x="1830" y="3309"/>
                    <a:pt x="2660" y="3888"/>
                    <a:pt x="3535" y="4400"/>
                  </a:cubicBezTo>
                  <a:lnTo>
                    <a:pt x="3399" y="3082"/>
                  </a:lnTo>
                  <a:cubicBezTo>
                    <a:pt x="3399" y="3082"/>
                    <a:pt x="3320" y="2354"/>
                    <a:pt x="2183" y="1433"/>
                  </a:cubicBezTo>
                  <a:cubicBezTo>
                    <a:pt x="1046" y="523"/>
                    <a:pt x="329" y="0"/>
                    <a:pt x="329"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9"/>
            <p:cNvSpPr/>
            <p:nvPr/>
          </p:nvSpPr>
          <p:spPr>
            <a:xfrm>
              <a:off x="1147650" y="4632025"/>
              <a:ext cx="95225" cy="100925"/>
            </a:xfrm>
            <a:custGeom>
              <a:avLst/>
              <a:gdLst/>
              <a:ahLst/>
              <a:cxnLst/>
              <a:rect l="l" t="t" r="r" b="b"/>
              <a:pathLst>
                <a:path w="3809" h="4037" extrusionOk="0">
                  <a:moveTo>
                    <a:pt x="148" y="1"/>
                  </a:moveTo>
                  <a:cubicBezTo>
                    <a:pt x="148" y="1"/>
                    <a:pt x="1" y="1763"/>
                    <a:pt x="1160" y="2570"/>
                  </a:cubicBezTo>
                  <a:cubicBezTo>
                    <a:pt x="1990" y="3138"/>
                    <a:pt x="2876" y="3628"/>
                    <a:pt x="3809" y="4037"/>
                  </a:cubicBezTo>
                  <a:lnTo>
                    <a:pt x="3525" y="2741"/>
                  </a:lnTo>
                  <a:cubicBezTo>
                    <a:pt x="3525" y="2741"/>
                    <a:pt x="3366" y="2024"/>
                    <a:pt x="2149" y="1228"/>
                  </a:cubicBezTo>
                  <a:cubicBezTo>
                    <a:pt x="921" y="433"/>
                    <a:pt x="148" y="1"/>
                    <a:pt x="148"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9"/>
            <p:cNvSpPr/>
            <p:nvPr/>
          </p:nvSpPr>
          <p:spPr>
            <a:xfrm>
              <a:off x="1146225" y="4763900"/>
              <a:ext cx="81025" cy="117975"/>
            </a:xfrm>
            <a:custGeom>
              <a:avLst/>
              <a:gdLst/>
              <a:ahLst/>
              <a:cxnLst/>
              <a:rect l="l" t="t" r="r" b="b"/>
              <a:pathLst>
                <a:path w="3241" h="4719" extrusionOk="0">
                  <a:moveTo>
                    <a:pt x="512" y="1"/>
                  </a:moveTo>
                  <a:cubicBezTo>
                    <a:pt x="512" y="1"/>
                    <a:pt x="0" y="1695"/>
                    <a:pt x="955" y="2741"/>
                  </a:cubicBezTo>
                  <a:cubicBezTo>
                    <a:pt x="1660" y="3457"/>
                    <a:pt x="2422" y="4128"/>
                    <a:pt x="3241" y="4719"/>
                  </a:cubicBezTo>
                  <a:lnTo>
                    <a:pt x="3241" y="3388"/>
                  </a:lnTo>
                  <a:cubicBezTo>
                    <a:pt x="3241" y="3388"/>
                    <a:pt x="3241" y="2650"/>
                    <a:pt x="2206" y="1627"/>
                  </a:cubicBezTo>
                  <a:cubicBezTo>
                    <a:pt x="1183" y="592"/>
                    <a:pt x="513" y="1"/>
                    <a:pt x="512"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9"/>
            <p:cNvSpPr/>
            <p:nvPr/>
          </p:nvSpPr>
          <p:spPr>
            <a:xfrm>
              <a:off x="1225225" y="4791175"/>
              <a:ext cx="76500" cy="126525"/>
            </a:xfrm>
            <a:custGeom>
              <a:avLst/>
              <a:gdLst/>
              <a:ahLst/>
              <a:cxnLst/>
              <a:rect l="l" t="t" r="r" b="b"/>
              <a:pathLst>
                <a:path w="3060" h="5061" extrusionOk="0">
                  <a:moveTo>
                    <a:pt x="2309" y="1"/>
                  </a:moveTo>
                  <a:cubicBezTo>
                    <a:pt x="2309" y="1"/>
                    <a:pt x="1741" y="672"/>
                    <a:pt x="865" y="1843"/>
                  </a:cubicBezTo>
                  <a:cubicBezTo>
                    <a:pt x="1" y="3014"/>
                    <a:pt x="104" y="3742"/>
                    <a:pt x="104" y="3742"/>
                  </a:cubicBezTo>
                  <a:lnTo>
                    <a:pt x="286" y="5060"/>
                  </a:lnTo>
                  <a:cubicBezTo>
                    <a:pt x="1013" y="4344"/>
                    <a:pt x="1672" y="3582"/>
                    <a:pt x="2264" y="2764"/>
                  </a:cubicBezTo>
                  <a:cubicBezTo>
                    <a:pt x="3059" y="1604"/>
                    <a:pt x="2309" y="1"/>
                    <a:pt x="2309"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9"/>
            <p:cNvSpPr/>
            <p:nvPr/>
          </p:nvSpPr>
          <p:spPr>
            <a:xfrm>
              <a:off x="1172100" y="4907150"/>
              <a:ext cx="81000" cy="117975"/>
            </a:xfrm>
            <a:custGeom>
              <a:avLst/>
              <a:gdLst/>
              <a:ahLst/>
              <a:cxnLst/>
              <a:rect l="l" t="t" r="r" b="b"/>
              <a:pathLst>
                <a:path w="3240" h="4719" extrusionOk="0">
                  <a:moveTo>
                    <a:pt x="512" y="0"/>
                  </a:moveTo>
                  <a:cubicBezTo>
                    <a:pt x="512" y="0"/>
                    <a:pt x="0" y="1695"/>
                    <a:pt x="955" y="2729"/>
                  </a:cubicBezTo>
                  <a:cubicBezTo>
                    <a:pt x="1660" y="3456"/>
                    <a:pt x="2421" y="4116"/>
                    <a:pt x="3240" y="4719"/>
                  </a:cubicBezTo>
                  <a:lnTo>
                    <a:pt x="3240" y="3388"/>
                  </a:lnTo>
                  <a:cubicBezTo>
                    <a:pt x="3240" y="3388"/>
                    <a:pt x="3240" y="2650"/>
                    <a:pt x="2206" y="1615"/>
                  </a:cubicBezTo>
                  <a:cubicBezTo>
                    <a:pt x="1183" y="581"/>
                    <a:pt x="512" y="0"/>
                    <a:pt x="512"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9"/>
            <p:cNvSpPr/>
            <p:nvPr/>
          </p:nvSpPr>
          <p:spPr>
            <a:xfrm>
              <a:off x="1168125" y="4989850"/>
              <a:ext cx="72475" cy="131050"/>
            </a:xfrm>
            <a:custGeom>
              <a:avLst/>
              <a:gdLst/>
              <a:ahLst/>
              <a:cxnLst/>
              <a:rect l="l" t="t" r="r" b="b"/>
              <a:pathLst>
                <a:path w="2899" h="5242" extrusionOk="0">
                  <a:moveTo>
                    <a:pt x="932" y="1"/>
                  </a:moveTo>
                  <a:cubicBezTo>
                    <a:pt x="932" y="1"/>
                    <a:pt x="0" y="1512"/>
                    <a:pt x="671" y="2752"/>
                  </a:cubicBezTo>
                  <a:cubicBezTo>
                    <a:pt x="1171" y="3627"/>
                    <a:pt x="1739" y="4457"/>
                    <a:pt x="2376" y="5241"/>
                  </a:cubicBezTo>
                  <a:lnTo>
                    <a:pt x="2706" y="3968"/>
                  </a:lnTo>
                  <a:cubicBezTo>
                    <a:pt x="2706" y="3968"/>
                    <a:pt x="2899" y="3252"/>
                    <a:pt x="2160" y="2002"/>
                  </a:cubicBezTo>
                  <a:cubicBezTo>
                    <a:pt x="1421" y="739"/>
                    <a:pt x="932" y="1"/>
                    <a:pt x="932"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9"/>
            <p:cNvSpPr/>
            <p:nvPr/>
          </p:nvSpPr>
          <p:spPr>
            <a:xfrm>
              <a:off x="1184600" y="4527100"/>
              <a:ext cx="74500" cy="651775"/>
            </a:xfrm>
            <a:custGeom>
              <a:avLst/>
              <a:gdLst/>
              <a:ahLst/>
              <a:cxnLst/>
              <a:rect l="l" t="t" r="r" b="b"/>
              <a:pathLst>
                <a:path w="2980" h="26071" extrusionOk="0">
                  <a:moveTo>
                    <a:pt x="87" y="1"/>
                  </a:moveTo>
                  <a:cubicBezTo>
                    <a:pt x="81" y="1"/>
                    <a:pt x="75" y="1"/>
                    <a:pt x="69" y="3"/>
                  </a:cubicBezTo>
                  <a:cubicBezTo>
                    <a:pt x="34" y="3"/>
                    <a:pt x="1" y="37"/>
                    <a:pt x="12" y="71"/>
                  </a:cubicBezTo>
                  <a:cubicBezTo>
                    <a:pt x="57" y="844"/>
                    <a:pt x="160" y="1617"/>
                    <a:pt x="296" y="2368"/>
                  </a:cubicBezTo>
                  <a:cubicBezTo>
                    <a:pt x="512" y="3482"/>
                    <a:pt x="898" y="4391"/>
                    <a:pt x="1274" y="5278"/>
                  </a:cubicBezTo>
                  <a:cubicBezTo>
                    <a:pt x="1615" y="6074"/>
                    <a:pt x="1933" y="6835"/>
                    <a:pt x="2126" y="7734"/>
                  </a:cubicBezTo>
                  <a:cubicBezTo>
                    <a:pt x="2331" y="8677"/>
                    <a:pt x="2149" y="9768"/>
                    <a:pt x="1944" y="10917"/>
                  </a:cubicBezTo>
                  <a:cubicBezTo>
                    <a:pt x="1740" y="12087"/>
                    <a:pt x="1524" y="13304"/>
                    <a:pt x="1683" y="14532"/>
                  </a:cubicBezTo>
                  <a:cubicBezTo>
                    <a:pt x="1820" y="15566"/>
                    <a:pt x="2070" y="16419"/>
                    <a:pt x="2285" y="17169"/>
                  </a:cubicBezTo>
                  <a:cubicBezTo>
                    <a:pt x="2581" y="18158"/>
                    <a:pt x="2831" y="19022"/>
                    <a:pt x="2672" y="19943"/>
                  </a:cubicBezTo>
                  <a:cubicBezTo>
                    <a:pt x="2411" y="21546"/>
                    <a:pt x="989" y="25923"/>
                    <a:pt x="978" y="25969"/>
                  </a:cubicBezTo>
                  <a:cubicBezTo>
                    <a:pt x="966" y="26014"/>
                    <a:pt x="989" y="26048"/>
                    <a:pt x="1024" y="26060"/>
                  </a:cubicBezTo>
                  <a:cubicBezTo>
                    <a:pt x="1035" y="26060"/>
                    <a:pt x="1035" y="26070"/>
                    <a:pt x="1047" y="26070"/>
                  </a:cubicBezTo>
                  <a:cubicBezTo>
                    <a:pt x="1080" y="26070"/>
                    <a:pt x="1103" y="26048"/>
                    <a:pt x="1115" y="26014"/>
                  </a:cubicBezTo>
                  <a:cubicBezTo>
                    <a:pt x="1126" y="25969"/>
                    <a:pt x="2547" y="21580"/>
                    <a:pt x="2820" y="19966"/>
                  </a:cubicBezTo>
                  <a:cubicBezTo>
                    <a:pt x="2979" y="19011"/>
                    <a:pt x="2717" y="18135"/>
                    <a:pt x="2422" y="17124"/>
                  </a:cubicBezTo>
                  <a:cubicBezTo>
                    <a:pt x="2206" y="16385"/>
                    <a:pt x="1956" y="15543"/>
                    <a:pt x="1820" y="14509"/>
                  </a:cubicBezTo>
                  <a:cubicBezTo>
                    <a:pt x="1671" y="13304"/>
                    <a:pt x="1876" y="12099"/>
                    <a:pt x="2081" y="10940"/>
                  </a:cubicBezTo>
                  <a:cubicBezTo>
                    <a:pt x="2285" y="9780"/>
                    <a:pt x="2479" y="8677"/>
                    <a:pt x="2274" y="7711"/>
                  </a:cubicBezTo>
                  <a:cubicBezTo>
                    <a:pt x="2070" y="6801"/>
                    <a:pt x="1751" y="6028"/>
                    <a:pt x="1398" y="5221"/>
                  </a:cubicBezTo>
                  <a:cubicBezTo>
                    <a:pt x="1035" y="4346"/>
                    <a:pt x="648" y="3447"/>
                    <a:pt x="433" y="2345"/>
                  </a:cubicBezTo>
                  <a:cubicBezTo>
                    <a:pt x="307" y="1595"/>
                    <a:pt x="205" y="822"/>
                    <a:pt x="148" y="59"/>
                  </a:cubicBezTo>
                  <a:cubicBezTo>
                    <a:pt x="148" y="30"/>
                    <a:pt x="123" y="1"/>
                    <a:pt x="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9"/>
            <p:cNvSpPr/>
            <p:nvPr/>
          </p:nvSpPr>
          <p:spPr>
            <a:xfrm>
              <a:off x="1161000" y="4553850"/>
              <a:ext cx="31850" cy="25075"/>
            </a:xfrm>
            <a:custGeom>
              <a:avLst/>
              <a:gdLst/>
              <a:ahLst/>
              <a:cxnLst/>
              <a:rect l="l" t="t" r="r" b="b"/>
              <a:pathLst>
                <a:path w="1274" h="1003" extrusionOk="0">
                  <a:moveTo>
                    <a:pt x="84" y="0"/>
                  </a:moveTo>
                  <a:cubicBezTo>
                    <a:pt x="60" y="0"/>
                    <a:pt x="37" y="10"/>
                    <a:pt x="23" y="24"/>
                  </a:cubicBezTo>
                  <a:cubicBezTo>
                    <a:pt x="1" y="58"/>
                    <a:pt x="1" y="104"/>
                    <a:pt x="35" y="126"/>
                  </a:cubicBezTo>
                  <a:lnTo>
                    <a:pt x="1149" y="979"/>
                  </a:lnTo>
                  <a:cubicBezTo>
                    <a:pt x="1160" y="990"/>
                    <a:pt x="1172" y="1002"/>
                    <a:pt x="1195" y="1002"/>
                  </a:cubicBezTo>
                  <a:cubicBezTo>
                    <a:pt x="1217" y="1002"/>
                    <a:pt x="1240" y="990"/>
                    <a:pt x="1251" y="968"/>
                  </a:cubicBezTo>
                  <a:cubicBezTo>
                    <a:pt x="1274" y="934"/>
                    <a:pt x="1263" y="888"/>
                    <a:pt x="1240" y="866"/>
                  </a:cubicBezTo>
                  <a:lnTo>
                    <a:pt x="126" y="13"/>
                  </a:lnTo>
                  <a:cubicBezTo>
                    <a:pt x="113" y="4"/>
                    <a:pt x="98" y="0"/>
                    <a:pt x="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9"/>
            <p:cNvSpPr/>
            <p:nvPr/>
          </p:nvSpPr>
          <p:spPr>
            <a:xfrm>
              <a:off x="1187450" y="4529975"/>
              <a:ext cx="15650" cy="24200"/>
            </a:xfrm>
            <a:custGeom>
              <a:avLst/>
              <a:gdLst/>
              <a:ahLst/>
              <a:cxnLst/>
              <a:rect l="l" t="t" r="r" b="b"/>
              <a:pathLst>
                <a:path w="626" h="968" extrusionOk="0">
                  <a:moveTo>
                    <a:pt x="542" y="1"/>
                  </a:moveTo>
                  <a:cubicBezTo>
                    <a:pt x="518" y="1"/>
                    <a:pt x="496" y="14"/>
                    <a:pt x="489" y="35"/>
                  </a:cubicBezTo>
                  <a:lnTo>
                    <a:pt x="23" y="866"/>
                  </a:lnTo>
                  <a:cubicBezTo>
                    <a:pt x="0" y="899"/>
                    <a:pt x="11" y="945"/>
                    <a:pt x="46" y="957"/>
                  </a:cubicBezTo>
                  <a:cubicBezTo>
                    <a:pt x="57" y="968"/>
                    <a:pt x="69" y="968"/>
                    <a:pt x="79" y="968"/>
                  </a:cubicBezTo>
                  <a:cubicBezTo>
                    <a:pt x="102" y="968"/>
                    <a:pt x="137" y="957"/>
                    <a:pt x="148" y="934"/>
                  </a:cubicBezTo>
                  <a:lnTo>
                    <a:pt x="614" y="104"/>
                  </a:lnTo>
                  <a:cubicBezTo>
                    <a:pt x="625" y="70"/>
                    <a:pt x="614" y="24"/>
                    <a:pt x="580" y="13"/>
                  </a:cubicBezTo>
                  <a:cubicBezTo>
                    <a:pt x="568" y="5"/>
                    <a:pt x="555" y="1"/>
                    <a:pt x="5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9"/>
            <p:cNvSpPr/>
            <p:nvPr/>
          </p:nvSpPr>
          <p:spPr>
            <a:xfrm>
              <a:off x="1188850" y="4681175"/>
              <a:ext cx="51200" cy="38425"/>
            </a:xfrm>
            <a:custGeom>
              <a:avLst/>
              <a:gdLst/>
              <a:ahLst/>
              <a:cxnLst/>
              <a:rect l="l" t="t" r="r" b="b"/>
              <a:pathLst>
                <a:path w="2048" h="1537" extrusionOk="0">
                  <a:moveTo>
                    <a:pt x="84" y="1"/>
                  </a:moveTo>
                  <a:cubicBezTo>
                    <a:pt x="62" y="1"/>
                    <a:pt x="38" y="14"/>
                    <a:pt x="23" y="35"/>
                  </a:cubicBezTo>
                  <a:cubicBezTo>
                    <a:pt x="1" y="58"/>
                    <a:pt x="1" y="104"/>
                    <a:pt x="35" y="126"/>
                  </a:cubicBezTo>
                  <a:cubicBezTo>
                    <a:pt x="978" y="820"/>
                    <a:pt x="1911" y="1513"/>
                    <a:pt x="1922" y="1525"/>
                  </a:cubicBezTo>
                  <a:cubicBezTo>
                    <a:pt x="1933" y="1536"/>
                    <a:pt x="1945" y="1536"/>
                    <a:pt x="1968" y="1536"/>
                  </a:cubicBezTo>
                  <a:cubicBezTo>
                    <a:pt x="1991" y="1536"/>
                    <a:pt x="2013" y="1525"/>
                    <a:pt x="2024" y="1513"/>
                  </a:cubicBezTo>
                  <a:cubicBezTo>
                    <a:pt x="2047" y="1480"/>
                    <a:pt x="2036" y="1434"/>
                    <a:pt x="2002" y="1411"/>
                  </a:cubicBezTo>
                  <a:cubicBezTo>
                    <a:pt x="2002" y="1400"/>
                    <a:pt x="1069" y="707"/>
                    <a:pt x="114" y="13"/>
                  </a:cubicBezTo>
                  <a:cubicBezTo>
                    <a:pt x="106" y="5"/>
                    <a:pt x="96"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9"/>
            <p:cNvSpPr/>
            <p:nvPr/>
          </p:nvSpPr>
          <p:spPr>
            <a:xfrm>
              <a:off x="1224400" y="4616575"/>
              <a:ext cx="45200" cy="66625"/>
            </a:xfrm>
            <a:custGeom>
              <a:avLst/>
              <a:gdLst/>
              <a:ahLst/>
              <a:cxnLst/>
              <a:rect l="l" t="t" r="r" b="b"/>
              <a:pathLst>
                <a:path w="1808" h="2665" extrusionOk="0">
                  <a:moveTo>
                    <a:pt x="1733" y="1"/>
                  </a:moveTo>
                  <a:cubicBezTo>
                    <a:pt x="1715" y="1"/>
                    <a:pt x="1695" y="9"/>
                    <a:pt x="1683" y="27"/>
                  </a:cubicBezTo>
                  <a:cubicBezTo>
                    <a:pt x="807" y="1028"/>
                    <a:pt x="23" y="2551"/>
                    <a:pt x="11" y="2563"/>
                  </a:cubicBezTo>
                  <a:cubicBezTo>
                    <a:pt x="0" y="2597"/>
                    <a:pt x="11" y="2642"/>
                    <a:pt x="46" y="2665"/>
                  </a:cubicBezTo>
                  <a:lnTo>
                    <a:pt x="79" y="2665"/>
                  </a:lnTo>
                  <a:cubicBezTo>
                    <a:pt x="102" y="2665"/>
                    <a:pt x="125" y="2654"/>
                    <a:pt x="137" y="2631"/>
                  </a:cubicBezTo>
                  <a:cubicBezTo>
                    <a:pt x="148" y="2619"/>
                    <a:pt x="921" y="1108"/>
                    <a:pt x="1785" y="118"/>
                  </a:cubicBezTo>
                  <a:cubicBezTo>
                    <a:pt x="1807" y="85"/>
                    <a:pt x="1807" y="39"/>
                    <a:pt x="1774" y="16"/>
                  </a:cubicBezTo>
                  <a:cubicBezTo>
                    <a:pt x="1763" y="6"/>
                    <a:pt x="1749" y="1"/>
                    <a:pt x="17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9"/>
            <p:cNvSpPr/>
            <p:nvPr/>
          </p:nvSpPr>
          <p:spPr>
            <a:xfrm>
              <a:off x="1174650" y="4806400"/>
              <a:ext cx="53750" cy="70375"/>
            </a:xfrm>
            <a:custGeom>
              <a:avLst/>
              <a:gdLst/>
              <a:ahLst/>
              <a:cxnLst/>
              <a:rect l="l" t="t" r="r" b="b"/>
              <a:pathLst>
                <a:path w="2150" h="2815" extrusionOk="0">
                  <a:moveTo>
                    <a:pt x="79" y="1"/>
                  </a:moveTo>
                  <a:cubicBezTo>
                    <a:pt x="60" y="1"/>
                    <a:pt x="40" y="6"/>
                    <a:pt x="23" y="18"/>
                  </a:cubicBezTo>
                  <a:cubicBezTo>
                    <a:pt x="0" y="51"/>
                    <a:pt x="0" y="97"/>
                    <a:pt x="23" y="119"/>
                  </a:cubicBezTo>
                  <a:cubicBezTo>
                    <a:pt x="808" y="904"/>
                    <a:pt x="1478" y="1802"/>
                    <a:pt x="2001" y="2769"/>
                  </a:cubicBezTo>
                  <a:cubicBezTo>
                    <a:pt x="2013" y="2792"/>
                    <a:pt x="2036" y="2814"/>
                    <a:pt x="2069" y="2814"/>
                  </a:cubicBezTo>
                  <a:cubicBezTo>
                    <a:pt x="2081" y="2814"/>
                    <a:pt x="2092" y="2802"/>
                    <a:pt x="2104" y="2802"/>
                  </a:cubicBezTo>
                  <a:cubicBezTo>
                    <a:pt x="2138" y="2780"/>
                    <a:pt x="2149" y="2734"/>
                    <a:pt x="2127" y="2701"/>
                  </a:cubicBezTo>
                  <a:cubicBezTo>
                    <a:pt x="1592" y="1711"/>
                    <a:pt x="922" y="813"/>
                    <a:pt x="126" y="18"/>
                  </a:cubicBezTo>
                  <a:cubicBezTo>
                    <a:pt x="114" y="6"/>
                    <a:pt x="97"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9"/>
            <p:cNvSpPr/>
            <p:nvPr/>
          </p:nvSpPr>
          <p:spPr>
            <a:xfrm>
              <a:off x="1228650" y="4828400"/>
              <a:ext cx="44925" cy="74225"/>
            </a:xfrm>
            <a:custGeom>
              <a:avLst/>
              <a:gdLst/>
              <a:ahLst/>
              <a:cxnLst/>
              <a:rect l="l" t="t" r="r" b="b"/>
              <a:pathLst>
                <a:path w="1797" h="2969" extrusionOk="0">
                  <a:moveTo>
                    <a:pt x="1724" y="1"/>
                  </a:moveTo>
                  <a:cubicBezTo>
                    <a:pt x="1699" y="1"/>
                    <a:pt x="1675" y="13"/>
                    <a:pt x="1660" y="35"/>
                  </a:cubicBezTo>
                  <a:cubicBezTo>
                    <a:pt x="1649" y="35"/>
                    <a:pt x="1569" y="149"/>
                    <a:pt x="1035" y="945"/>
                  </a:cubicBezTo>
                  <a:cubicBezTo>
                    <a:pt x="649" y="1548"/>
                    <a:pt x="308" y="2195"/>
                    <a:pt x="23" y="2866"/>
                  </a:cubicBezTo>
                  <a:cubicBezTo>
                    <a:pt x="0" y="2900"/>
                    <a:pt x="23" y="2946"/>
                    <a:pt x="58" y="2957"/>
                  </a:cubicBezTo>
                  <a:cubicBezTo>
                    <a:pt x="68" y="2957"/>
                    <a:pt x="80" y="2968"/>
                    <a:pt x="91" y="2968"/>
                  </a:cubicBezTo>
                  <a:cubicBezTo>
                    <a:pt x="114" y="2968"/>
                    <a:pt x="137" y="2946"/>
                    <a:pt x="149" y="2923"/>
                  </a:cubicBezTo>
                  <a:cubicBezTo>
                    <a:pt x="432" y="2263"/>
                    <a:pt x="773" y="1627"/>
                    <a:pt x="1149" y="1025"/>
                  </a:cubicBezTo>
                  <a:cubicBezTo>
                    <a:pt x="1683" y="240"/>
                    <a:pt x="1774" y="126"/>
                    <a:pt x="1774" y="115"/>
                  </a:cubicBezTo>
                  <a:cubicBezTo>
                    <a:pt x="1796" y="81"/>
                    <a:pt x="1786" y="35"/>
                    <a:pt x="1763" y="13"/>
                  </a:cubicBezTo>
                  <a:cubicBezTo>
                    <a:pt x="1751" y="5"/>
                    <a:pt x="1737" y="1"/>
                    <a:pt x="17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1203075" y="4946000"/>
              <a:ext cx="52025" cy="81400"/>
            </a:xfrm>
            <a:custGeom>
              <a:avLst/>
              <a:gdLst/>
              <a:ahLst/>
              <a:cxnLst/>
              <a:rect l="l" t="t" r="r" b="b"/>
              <a:pathLst>
                <a:path w="2081" h="3256" extrusionOk="0">
                  <a:moveTo>
                    <a:pt x="79" y="1"/>
                  </a:moveTo>
                  <a:cubicBezTo>
                    <a:pt x="60" y="1"/>
                    <a:pt x="40" y="10"/>
                    <a:pt x="23" y="27"/>
                  </a:cubicBezTo>
                  <a:cubicBezTo>
                    <a:pt x="0" y="50"/>
                    <a:pt x="0" y="95"/>
                    <a:pt x="23" y="129"/>
                  </a:cubicBezTo>
                  <a:cubicBezTo>
                    <a:pt x="421" y="561"/>
                    <a:pt x="785" y="1038"/>
                    <a:pt x="1103" y="1528"/>
                  </a:cubicBezTo>
                  <a:cubicBezTo>
                    <a:pt x="1422" y="2061"/>
                    <a:pt x="1705" y="2630"/>
                    <a:pt x="1933" y="3210"/>
                  </a:cubicBezTo>
                  <a:cubicBezTo>
                    <a:pt x="1945" y="3244"/>
                    <a:pt x="1967" y="3256"/>
                    <a:pt x="2001" y="3256"/>
                  </a:cubicBezTo>
                  <a:lnTo>
                    <a:pt x="2024" y="3256"/>
                  </a:lnTo>
                  <a:cubicBezTo>
                    <a:pt x="2069" y="3244"/>
                    <a:pt x="2081" y="3198"/>
                    <a:pt x="2069" y="3165"/>
                  </a:cubicBezTo>
                  <a:cubicBezTo>
                    <a:pt x="1831" y="2573"/>
                    <a:pt x="1546" y="2005"/>
                    <a:pt x="1228" y="1448"/>
                  </a:cubicBezTo>
                  <a:cubicBezTo>
                    <a:pt x="899" y="947"/>
                    <a:pt x="535" y="470"/>
                    <a:pt x="126" y="27"/>
                  </a:cubicBezTo>
                  <a:cubicBezTo>
                    <a:pt x="114" y="10"/>
                    <a:pt x="97"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9"/>
            <p:cNvSpPr/>
            <p:nvPr/>
          </p:nvSpPr>
          <p:spPr>
            <a:xfrm>
              <a:off x="1193400" y="5025450"/>
              <a:ext cx="37275" cy="97450"/>
            </a:xfrm>
            <a:custGeom>
              <a:avLst/>
              <a:gdLst/>
              <a:ahLst/>
              <a:cxnLst/>
              <a:rect l="l" t="t" r="r" b="b"/>
              <a:pathLst>
                <a:path w="1491" h="3898" extrusionOk="0">
                  <a:moveTo>
                    <a:pt x="77" y="0"/>
                  </a:moveTo>
                  <a:cubicBezTo>
                    <a:pt x="66" y="0"/>
                    <a:pt x="56" y="3"/>
                    <a:pt x="46" y="9"/>
                  </a:cubicBezTo>
                  <a:cubicBezTo>
                    <a:pt x="12" y="20"/>
                    <a:pt x="1" y="66"/>
                    <a:pt x="12" y="100"/>
                  </a:cubicBezTo>
                  <a:lnTo>
                    <a:pt x="92" y="259"/>
                  </a:lnTo>
                  <a:cubicBezTo>
                    <a:pt x="296" y="714"/>
                    <a:pt x="683" y="1555"/>
                    <a:pt x="1024" y="2215"/>
                  </a:cubicBezTo>
                  <a:cubicBezTo>
                    <a:pt x="1251" y="2715"/>
                    <a:pt x="1342" y="3272"/>
                    <a:pt x="1286" y="3817"/>
                  </a:cubicBezTo>
                  <a:cubicBezTo>
                    <a:pt x="1286" y="3852"/>
                    <a:pt x="1319" y="3886"/>
                    <a:pt x="1354" y="3897"/>
                  </a:cubicBezTo>
                  <a:lnTo>
                    <a:pt x="1365" y="3897"/>
                  </a:lnTo>
                  <a:cubicBezTo>
                    <a:pt x="1399" y="3897"/>
                    <a:pt x="1433" y="3863"/>
                    <a:pt x="1433" y="3829"/>
                  </a:cubicBezTo>
                  <a:cubicBezTo>
                    <a:pt x="1490" y="3261"/>
                    <a:pt x="1388" y="2680"/>
                    <a:pt x="1149" y="2158"/>
                  </a:cubicBezTo>
                  <a:cubicBezTo>
                    <a:pt x="808" y="1498"/>
                    <a:pt x="422" y="657"/>
                    <a:pt x="217" y="202"/>
                  </a:cubicBezTo>
                  <a:lnTo>
                    <a:pt x="149" y="43"/>
                  </a:lnTo>
                  <a:cubicBezTo>
                    <a:pt x="132" y="19"/>
                    <a:pt x="104" y="0"/>
                    <a:pt x="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9"/>
            <p:cNvSpPr/>
            <p:nvPr/>
          </p:nvSpPr>
          <p:spPr>
            <a:xfrm>
              <a:off x="1311625" y="4719000"/>
              <a:ext cx="48075" cy="81300"/>
            </a:xfrm>
            <a:custGeom>
              <a:avLst/>
              <a:gdLst/>
              <a:ahLst/>
              <a:cxnLst/>
              <a:rect l="l" t="t" r="r" b="b"/>
              <a:pathLst>
                <a:path w="1923" h="3252" extrusionOk="0">
                  <a:moveTo>
                    <a:pt x="501" y="0"/>
                  </a:moveTo>
                  <a:cubicBezTo>
                    <a:pt x="501" y="0"/>
                    <a:pt x="1" y="1001"/>
                    <a:pt x="490" y="1751"/>
                  </a:cubicBezTo>
                  <a:cubicBezTo>
                    <a:pt x="854" y="2286"/>
                    <a:pt x="1251" y="2786"/>
                    <a:pt x="1706" y="3252"/>
                  </a:cubicBezTo>
                  <a:lnTo>
                    <a:pt x="1843" y="2422"/>
                  </a:lnTo>
                  <a:cubicBezTo>
                    <a:pt x="1843" y="2422"/>
                    <a:pt x="1923" y="1956"/>
                    <a:pt x="1388" y="1194"/>
                  </a:cubicBezTo>
                  <a:cubicBezTo>
                    <a:pt x="854" y="444"/>
                    <a:pt x="501" y="0"/>
                    <a:pt x="501"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1275550" y="4786925"/>
              <a:ext cx="48350" cy="81325"/>
            </a:xfrm>
            <a:custGeom>
              <a:avLst/>
              <a:gdLst/>
              <a:ahLst/>
              <a:cxnLst/>
              <a:rect l="l" t="t" r="r" b="b"/>
              <a:pathLst>
                <a:path w="1934" h="3253" extrusionOk="0">
                  <a:moveTo>
                    <a:pt x="512" y="1"/>
                  </a:moveTo>
                  <a:cubicBezTo>
                    <a:pt x="512" y="1"/>
                    <a:pt x="1" y="1012"/>
                    <a:pt x="489" y="1762"/>
                  </a:cubicBezTo>
                  <a:cubicBezTo>
                    <a:pt x="853" y="2285"/>
                    <a:pt x="1262" y="2786"/>
                    <a:pt x="1706" y="3252"/>
                  </a:cubicBezTo>
                  <a:lnTo>
                    <a:pt x="1853" y="2422"/>
                  </a:lnTo>
                  <a:cubicBezTo>
                    <a:pt x="1853" y="2422"/>
                    <a:pt x="1933" y="1956"/>
                    <a:pt x="1398" y="1206"/>
                  </a:cubicBezTo>
                  <a:cubicBezTo>
                    <a:pt x="865" y="444"/>
                    <a:pt x="512" y="1"/>
                    <a:pt x="512"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9"/>
            <p:cNvSpPr/>
            <p:nvPr/>
          </p:nvSpPr>
          <p:spPr>
            <a:xfrm>
              <a:off x="1347450" y="4758775"/>
              <a:ext cx="62850" cy="60275"/>
            </a:xfrm>
            <a:custGeom>
              <a:avLst/>
              <a:gdLst/>
              <a:ahLst/>
              <a:cxnLst/>
              <a:rect l="l" t="t" r="r" b="b"/>
              <a:pathLst>
                <a:path w="2514" h="2411" extrusionOk="0">
                  <a:moveTo>
                    <a:pt x="2490" y="1"/>
                  </a:moveTo>
                  <a:lnTo>
                    <a:pt x="2490" y="1"/>
                  </a:lnTo>
                  <a:cubicBezTo>
                    <a:pt x="2490" y="1"/>
                    <a:pt x="1990" y="251"/>
                    <a:pt x="1172" y="706"/>
                  </a:cubicBezTo>
                  <a:cubicBezTo>
                    <a:pt x="364" y="1150"/>
                    <a:pt x="239" y="1604"/>
                    <a:pt x="239" y="1604"/>
                  </a:cubicBezTo>
                  <a:lnTo>
                    <a:pt x="0" y="2411"/>
                  </a:lnTo>
                  <a:cubicBezTo>
                    <a:pt x="603" y="2195"/>
                    <a:pt x="1194" y="1923"/>
                    <a:pt x="1751" y="1592"/>
                  </a:cubicBezTo>
                  <a:cubicBezTo>
                    <a:pt x="2513" y="1127"/>
                    <a:pt x="2490" y="1"/>
                    <a:pt x="249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9"/>
            <p:cNvSpPr/>
            <p:nvPr/>
          </p:nvSpPr>
          <p:spPr>
            <a:xfrm>
              <a:off x="1302275" y="4845475"/>
              <a:ext cx="68225" cy="53175"/>
            </a:xfrm>
            <a:custGeom>
              <a:avLst/>
              <a:gdLst/>
              <a:ahLst/>
              <a:cxnLst/>
              <a:rect l="l" t="t" r="r" b="b"/>
              <a:pathLst>
                <a:path w="2729" h="2127" extrusionOk="0">
                  <a:moveTo>
                    <a:pt x="2729" y="1"/>
                  </a:moveTo>
                  <a:cubicBezTo>
                    <a:pt x="2729" y="1"/>
                    <a:pt x="2206" y="183"/>
                    <a:pt x="1353" y="546"/>
                  </a:cubicBezTo>
                  <a:cubicBezTo>
                    <a:pt x="489" y="921"/>
                    <a:pt x="318" y="1342"/>
                    <a:pt x="318" y="1342"/>
                  </a:cubicBezTo>
                  <a:lnTo>
                    <a:pt x="0" y="2126"/>
                  </a:lnTo>
                  <a:cubicBezTo>
                    <a:pt x="625" y="1967"/>
                    <a:pt x="1239" y="1762"/>
                    <a:pt x="1819" y="1501"/>
                  </a:cubicBezTo>
                  <a:cubicBezTo>
                    <a:pt x="2638" y="1115"/>
                    <a:pt x="2729" y="1"/>
                    <a:pt x="2729"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1295725" y="4927050"/>
              <a:ext cx="59125" cy="66825"/>
            </a:xfrm>
            <a:custGeom>
              <a:avLst/>
              <a:gdLst/>
              <a:ahLst/>
              <a:cxnLst/>
              <a:rect l="l" t="t" r="r" b="b"/>
              <a:pathLst>
                <a:path w="2365" h="2673" extrusionOk="0">
                  <a:moveTo>
                    <a:pt x="2228" y="0"/>
                  </a:moveTo>
                  <a:cubicBezTo>
                    <a:pt x="2228" y="0"/>
                    <a:pt x="1740" y="296"/>
                    <a:pt x="990" y="830"/>
                  </a:cubicBezTo>
                  <a:cubicBezTo>
                    <a:pt x="228" y="1364"/>
                    <a:pt x="148" y="1831"/>
                    <a:pt x="148" y="1831"/>
                  </a:cubicBezTo>
                  <a:lnTo>
                    <a:pt x="0" y="2672"/>
                  </a:lnTo>
                  <a:cubicBezTo>
                    <a:pt x="580" y="2376"/>
                    <a:pt x="1126" y="2046"/>
                    <a:pt x="1649" y="1660"/>
                  </a:cubicBezTo>
                  <a:cubicBezTo>
                    <a:pt x="2365" y="1114"/>
                    <a:pt x="2228" y="0"/>
                    <a:pt x="2228"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9"/>
            <p:cNvSpPr/>
            <p:nvPr/>
          </p:nvSpPr>
          <p:spPr>
            <a:xfrm>
              <a:off x="1254525" y="4930750"/>
              <a:ext cx="44350" cy="84975"/>
            </a:xfrm>
            <a:custGeom>
              <a:avLst/>
              <a:gdLst/>
              <a:ahLst/>
              <a:cxnLst/>
              <a:rect l="l" t="t" r="r" b="b"/>
              <a:pathLst>
                <a:path w="1774" h="3399" extrusionOk="0">
                  <a:moveTo>
                    <a:pt x="648" y="0"/>
                  </a:moveTo>
                  <a:cubicBezTo>
                    <a:pt x="648" y="0"/>
                    <a:pt x="0" y="932"/>
                    <a:pt x="375" y="1739"/>
                  </a:cubicBezTo>
                  <a:cubicBezTo>
                    <a:pt x="660" y="2319"/>
                    <a:pt x="989" y="2876"/>
                    <a:pt x="1364" y="3399"/>
                  </a:cubicBezTo>
                  <a:lnTo>
                    <a:pt x="1625" y="2592"/>
                  </a:lnTo>
                  <a:cubicBezTo>
                    <a:pt x="1625" y="2592"/>
                    <a:pt x="1774" y="2148"/>
                    <a:pt x="1353" y="1319"/>
                  </a:cubicBezTo>
                  <a:cubicBezTo>
                    <a:pt x="932" y="489"/>
                    <a:pt x="648" y="0"/>
                    <a:pt x="648"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9"/>
            <p:cNvSpPr/>
            <p:nvPr/>
          </p:nvSpPr>
          <p:spPr>
            <a:xfrm>
              <a:off x="1208475" y="5039875"/>
              <a:ext cx="56875" cy="69650"/>
            </a:xfrm>
            <a:custGeom>
              <a:avLst/>
              <a:gdLst/>
              <a:ahLst/>
              <a:cxnLst/>
              <a:rect l="l" t="t" r="r" b="b"/>
              <a:pathLst>
                <a:path w="2275" h="2786" extrusionOk="0">
                  <a:moveTo>
                    <a:pt x="205" y="1"/>
                  </a:moveTo>
                  <a:lnTo>
                    <a:pt x="205" y="1"/>
                  </a:lnTo>
                  <a:cubicBezTo>
                    <a:pt x="205" y="1"/>
                    <a:pt x="1" y="1126"/>
                    <a:pt x="683" y="1694"/>
                  </a:cubicBezTo>
                  <a:cubicBezTo>
                    <a:pt x="1183" y="2103"/>
                    <a:pt x="1717" y="2467"/>
                    <a:pt x="2274" y="2786"/>
                  </a:cubicBezTo>
                  <a:lnTo>
                    <a:pt x="2183" y="1956"/>
                  </a:lnTo>
                  <a:cubicBezTo>
                    <a:pt x="2183" y="1956"/>
                    <a:pt x="2126" y="1490"/>
                    <a:pt x="1398" y="910"/>
                  </a:cubicBezTo>
                  <a:cubicBezTo>
                    <a:pt x="671" y="330"/>
                    <a:pt x="205" y="1"/>
                    <a:pt x="205"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1264175" y="5014000"/>
              <a:ext cx="59150" cy="66525"/>
            </a:xfrm>
            <a:custGeom>
              <a:avLst/>
              <a:gdLst/>
              <a:ahLst/>
              <a:cxnLst/>
              <a:rect l="l" t="t" r="r" b="b"/>
              <a:pathLst>
                <a:path w="2366" h="2661" extrusionOk="0">
                  <a:moveTo>
                    <a:pt x="2217" y="1"/>
                  </a:moveTo>
                  <a:cubicBezTo>
                    <a:pt x="2217" y="1"/>
                    <a:pt x="1740" y="308"/>
                    <a:pt x="978" y="842"/>
                  </a:cubicBezTo>
                  <a:cubicBezTo>
                    <a:pt x="216" y="1365"/>
                    <a:pt x="137" y="1832"/>
                    <a:pt x="137" y="1832"/>
                  </a:cubicBezTo>
                  <a:lnTo>
                    <a:pt x="1" y="2661"/>
                  </a:lnTo>
                  <a:cubicBezTo>
                    <a:pt x="569" y="2377"/>
                    <a:pt x="1126" y="2047"/>
                    <a:pt x="1649" y="1672"/>
                  </a:cubicBezTo>
                  <a:cubicBezTo>
                    <a:pt x="2365" y="1127"/>
                    <a:pt x="2217" y="1"/>
                    <a:pt x="2217"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9"/>
            <p:cNvSpPr/>
            <p:nvPr/>
          </p:nvSpPr>
          <p:spPr>
            <a:xfrm>
              <a:off x="1267025" y="5065450"/>
              <a:ext cx="50050" cy="78475"/>
            </a:xfrm>
            <a:custGeom>
              <a:avLst/>
              <a:gdLst/>
              <a:ahLst/>
              <a:cxnLst/>
              <a:rect l="l" t="t" r="r" b="b"/>
              <a:pathLst>
                <a:path w="2002" h="3139" extrusionOk="0">
                  <a:moveTo>
                    <a:pt x="1580" y="1"/>
                  </a:moveTo>
                  <a:cubicBezTo>
                    <a:pt x="1580" y="1"/>
                    <a:pt x="1194" y="410"/>
                    <a:pt x="592" y="1115"/>
                  </a:cubicBezTo>
                  <a:cubicBezTo>
                    <a:pt x="0" y="1820"/>
                    <a:pt x="34" y="2297"/>
                    <a:pt x="34" y="2297"/>
                  </a:cubicBezTo>
                  <a:lnTo>
                    <a:pt x="114" y="3139"/>
                  </a:lnTo>
                  <a:cubicBezTo>
                    <a:pt x="592" y="2707"/>
                    <a:pt x="1046" y="2252"/>
                    <a:pt x="1456" y="1752"/>
                  </a:cubicBezTo>
                  <a:cubicBezTo>
                    <a:pt x="2001" y="1047"/>
                    <a:pt x="1580" y="1"/>
                    <a:pt x="158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9"/>
            <p:cNvSpPr/>
            <p:nvPr/>
          </p:nvSpPr>
          <p:spPr>
            <a:xfrm>
              <a:off x="1261900" y="4774925"/>
              <a:ext cx="99775" cy="407650"/>
            </a:xfrm>
            <a:custGeom>
              <a:avLst/>
              <a:gdLst/>
              <a:ahLst/>
              <a:cxnLst/>
              <a:rect l="l" t="t" r="r" b="b"/>
              <a:pathLst>
                <a:path w="3991" h="16306" extrusionOk="0">
                  <a:moveTo>
                    <a:pt x="3903" y="0"/>
                  </a:moveTo>
                  <a:cubicBezTo>
                    <a:pt x="3874" y="0"/>
                    <a:pt x="3843" y="21"/>
                    <a:pt x="3843" y="49"/>
                  </a:cubicBezTo>
                  <a:cubicBezTo>
                    <a:pt x="3718" y="526"/>
                    <a:pt x="3581" y="992"/>
                    <a:pt x="3411" y="1447"/>
                  </a:cubicBezTo>
                  <a:cubicBezTo>
                    <a:pt x="3161" y="2106"/>
                    <a:pt x="2831" y="2629"/>
                    <a:pt x="2502" y="3129"/>
                  </a:cubicBezTo>
                  <a:cubicBezTo>
                    <a:pt x="2195" y="3607"/>
                    <a:pt x="1911" y="4051"/>
                    <a:pt x="1683" y="4607"/>
                  </a:cubicBezTo>
                  <a:cubicBezTo>
                    <a:pt x="1456" y="5198"/>
                    <a:pt x="1456" y="5915"/>
                    <a:pt x="1456" y="6665"/>
                  </a:cubicBezTo>
                  <a:cubicBezTo>
                    <a:pt x="1456" y="7416"/>
                    <a:pt x="1456" y="8189"/>
                    <a:pt x="1229" y="8927"/>
                  </a:cubicBezTo>
                  <a:cubicBezTo>
                    <a:pt x="1035" y="9564"/>
                    <a:pt x="785" y="10076"/>
                    <a:pt x="569" y="10519"/>
                  </a:cubicBezTo>
                  <a:cubicBezTo>
                    <a:pt x="274" y="11110"/>
                    <a:pt x="12" y="11633"/>
                    <a:pt x="12" y="12247"/>
                  </a:cubicBezTo>
                  <a:cubicBezTo>
                    <a:pt x="1" y="13293"/>
                    <a:pt x="421" y="16215"/>
                    <a:pt x="421" y="16238"/>
                  </a:cubicBezTo>
                  <a:cubicBezTo>
                    <a:pt x="421" y="16271"/>
                    <a:pt x="456" y="16306"/>
                    <a:pt x="489" y="16306"/>
                  </a:cubicBezTo>
                  <a:lnTo>
                    <a:pt x="501" y="16306"/>
                  </a:lnTo>
                  <a:cubicBezTo>
                    <a:pt x="547" y="16294"/>
                    <a:pt x="569" y="16260"/>
                    <a:pt x="557" y="16215"/>
                  </a:cubicBezTo>
                  <a:cubicBezTo>
                    <a:pt x="557" y="16192"/>
                    <a:pt x="148" y="13293"/>
                    <a:pt x="160" y="12259"/>
                  </a:cubicBezTo>
                  <a:cubicBezTo>
                    <a:pt x="160" y="11667"/>
                    <a:pt x="398" y="11190"/>
                    <a:pt x="694" y="10576"/>
                  </a:cubicBezTo>
                  <a:cubicBezTo>
                    <a:pt x="921" y="10132"/>
                    <a:pt x="1171" y="9621"/>
                    <a:pt x="1365" y="8973"/>
                  </a:cubicBezTo>
                  <a:cubicBezTo>
                    <a:pt x="1592" y="8211"/>
                    <a:pt x="1592" y="7427"/>
                    <a:pt x="1592" y="6665"/>
                  </a:cubicBezTo>
                  <a:cubicBezTo>
                    <a:pt x="1592" y="5926"/>
                    <a:pt x="1592" y="5233"/>
                    <a:pt x="1820" y="4664"/>
                  </a:cubicBezTo>
                  <a:cubicBezTo>
                    <a:pt x="2035" y="4119"/>
                    <a:pt x="2320" y="3675"/>
                    <a:pt x="2627" y="3209"/>
                  </a:cubicBezTo>
                  <a:cubicBezTo>
                    <a:pt x="2957" y="2697"/>
                    <a:pt x="3286" y="2174"/>
                    <a:pt x="3548" y="1504"/>
                  </a:cubicBezTo>
                  <a:cubicBezTo>
                    <a:pt x="3718" y="1037"/>
                    <a:pt x="3866" y="560"/>
                    <a:pt x="3980" y="82"/>
                  </a:cubicBezTo>
                  <a:cubicBezTo>
                    <a:pt x="3991" y="49"/>
                    <a:pt x="3968" y="14"/>
                    <a:pt x="3923" y="3"/>
                  </a:cubicBezTo>
                  <a:cubicBezTo>
                    <a:pt x="3916" y="1"/>
                    <a:pt x="3910" y="0"/>
                    <a:pt x="39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1349725" y="4794325"/>
              <a:ext cx="23900" cy="13925"/>
            </a:xfrm>
            <a:custGeom>
              <a:avLst/>
              <a:gdLst/>
              <a:ahLst/>
              <a:cxnLst/>
              <a:rect l="l" t="t" r="r" b="b"/>
              <a:pathLst>
                <a:path w="956" h="557" extrusionOk="0">
                  <a:moveTo>
                    <a:pt x="878" y="0"/>
                  </a:moveTo>
                  <a:cubicBezTo>
                    <a:pt x="866" y="0"/>
                    <a:pt x="853" y="4"/>
                    <a:pt x="842" y="11"/>
                  </a:cubicBezTo>
                  <a:lnTo>
                    <a:pt x="46" y="421"/>
                  </a:lnTo>
                  <a:cubicBezTo>
                    <a:pt x="12" y="443"/>
                    <a:pt x="0" y="489"/>
                    <a:pt x="23" y="523"/>
                  </a:cubicBezTo>
                  <a:cubicBezTo>
                    <a:pt x="35" y="546"/>
                    <a:pt x="58" y="557"/>
                    <a:pt x="80" y="557"/>
                  </a:cubicBezTo>
                  <a:lnTo>
                    <a:pt x="114" y="557"/>
                  </a:lnTo>
                  <a:lnTo>
                    <a:pt x="910" y="137"/>
                  </a:lnTo>
                  <a:cubicBezTo>
                    <a:pt x="944" y="114"/>
                    <a:pt x="955" y="80"/>
                    <a:pt x="932" y="46"/>
                  </a:cubicBezTo>
                  <a:cubicBezTo>
                    <a:pt x="925" y="15"/>
                    <a:pt x="902" y="0"/>
                    <a:pt x="8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9"/>
            <p:cNvSpPr/>
            <p:nvPr/>
          </p:nvSpPr>
          <p:spPr>
            <a:xfrm>
              <a:off x="1348300" y="4775200"/>
              <a:ext cx="9125" cy="18000"/>
            </a:xfrm>
            <a:custGeom>
              <a:avLst/>
              <a:gdLst/>
              <a:ahLst/>
              <a:cxnLst/>
              <a:rect l="l" t="t" r="r" b="b"/>
              <a:pathLst>
                <a:path w="365" h="720" extrusionOk="0">
                  <a:moveTo>
                    <a:pt x="76" y="0"/>
                  </a:moveTo>
                  <a:cubicBezTo>
                    <a:pt x="69" y="0"/>
                    <a:pt x="63" y="1"/>
                    <a:pt x="57" y="3"/>
                  </a:cubicBezTo>
                  <a:cubicBezTo>
                    <a:pt x="12" y="26"/>
                    <a:pt x="1" y="61"/>
                    <a:pt x="12" y="94"/>
                  </a:cubicBezTo>
                  <a:lnTo>
                    <a:pt x="216" y="663"/>
                  </a:lnTo>
                  <a:cubicBezTo>
                    <a:pt x="228" y="697"/>
                    <a:pt x="251" y="720"/>
                    <a:pt x="285" y="720"/>
                  </a:cubicBezTo>
                  <a:cubicBezTo>
                    <a:pt x="285" y="720"/>
                    <a:pt x="296" y="708"/>
                    <a:pt x="307" y="708"/>
                  </a:cubicBezTo>
                  <a:cubicBezTo>
                    <a:pt x="342" y="697"/>
                    <a:pt x="365" y="652"/>
                    <a:pt x="353" y="617"/>
                  </a:cubicBezTo>
                  <a:lnTo>
                    <a:pt x="148" y="49"/>
                  </a:lnTo>
                  <a:cubicBezTo>
                    <a:pt x="139" y="21"/>
                    <a:pt x="106" y="0"/>
                    <a:pt x="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9"/>
            <p:cNvSpPr/>
            <p:nvPr/>
          </p:nvSpPr>
          <p:spPr>
            <a:xfrm>
              <a:off x="1304825" y="4871100"/>
              <a:ext cx="37525" cy="20450"/>
            </a:xfrm>
            <a:custGeom>
              <a:avLst/>
              <a:gdLst/>
              <a:ahLst/>
              <a:cxnLst/>
              <a:rect l="l" t="t" r="r" b="b"/>
              <a:pathLst>
                <a:path w="1501" h="818" extrusionOk="0">
                  <a:moveTo>
                    <a:pt x="1417" y="1"/>
                  </a:moveTo>
                  <a:cubicBezTo>
                    <a:pt x="1407" y="1"/>
                    <a:pt x="1397" y="3"/>
                    <a:pt x="1387" y="10"/>
                  </a:cubicBezTo>
                  <a:cubicBezTo>
                    <a:pt x="717" y="351"/>
                    <a:pt x="57" y="681"/>
                    <a:pt x="57" y="681"/>
                  </a:cubicBezTo>
                  <a:cubicBezTo>
                    <a:pt x="12" y="704"/>
                    <a:pt x="0" y="749"/>
                    <a:pt x="23" y="783"/>
                  </a:cubicBezTo>
                  <a:cubicBezTo>
                    <a:pt x="35" y="806"/>
                    <a:pt x="57" y="817"/>
                    <a:pt x="80" y="817"/>
                  </a:cubicBezTo>
                  <a:lnTo>
                    <a:pt x="114" y="817"/>
                  </a:lnTo>
                  <a:cubicBezTo>
                    <a:pt x="114" y="817"/>
                    <a:pt x="773" y="476"/>
                    <a:pt x="1444" y="135"/>
                  </a:cubicBezTo>
                  <a:cubicBezTo>
                    <a:pt x="1478" y="123"/>
                    <a:pt x="1501" y="78"/>
                    <a:pt x="1478" y="44"/>
                  </a:cubicBezTo>
                  <a:cubicBezTo>
                    <a:pt x="1470" y="19"/>
                    <a:pt x="1444" y="1"/>
                    <a:pt x="14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1297150" y="4822350"/>
              <a:ext cx="23025" cy="47600"/>
            </a:xfrm>
            <a:custGeom>
              <a:avLst/>
              <a:gdLst/>
              <a:ahLst/>
              <a:cxnLst/>
              <a:rect l="l" t="t" r="r" b="b"/>
              <a:pathLst>
                <a:path w="921" h="1904" extrusionOk="0">
                  <a:moveTo>
                    <a:pt x="72" y="0"/>
                  </a:moveTo>
                  <a:cubicBezTo>
                    <a:pt x="63" y="0"/>
                    <a:pt x="54" y="2"/>
                    <a:pt x="46" y="4"/>
                  </a:cubicBezTo>
                  <a:cubicBezTo>
                    <a:pt x="11" y="27"/>
                    <a:pt x="1" y="73"/>
                    <a:pt x="11" y="107"/>
                  </a:cubicBezTo>
                  <a:cubicBezTo>
                    <a:pt x="330" y="664"/>
                    <a:pt x="580" y="1255"/>
                    <a:pt x="774" y="1858"/>
                  </a:cubicBezTo>
                  <a:cubicBezTo>
                    <a:pt x="785" y="1892"/>
                    <a:pt x="807" y="1903"/>
                    <a:pt x="842" y="1903"/>
                  </a:cubicBezTo>
                  <a:lnTo>
                    <a:pt x="865" y="1903"/>
                  </a:lnTo>
                  <a:cubicBezTo>
                    <a:pt x="898" y="1892"/>
                    <a:pt x="921" y="1858"/>
                    <a:pt x="910" y="1812"/>
                  </a:cubicBezTo>
                  <a:cubicBezTo>
                    <a:pt x="716" y="1199"/>
                    <a:pt x="455" y="596"/>
                    <a:pt x="137" y="39"/>
                  </a:cubicBezTo>
                  <a:cubicBezTo>
                    <a:pt x="128" y="13"/>
                    <a:pt x="100" y="0"/>
                    <a:pt x="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9"/>
            <p:cNvSpPr/>
            <p:nvPr/>
          </p:nvSpPr>
          <p:spPr>
            <a:xfrm>
              <a:off x="1295150" y="4951375"/>
              <a:ext cx="42375" cy="39925"/>
            </a:xfrm>
            <a:custGeom>
              <a:avLst/>
              <a:gdLst/>
              <a:ahLst/>
              <a:cxnLst/>
              <a:rect l="l" t="t" r="r" b="b"/>
              <a:pathLst>
                <a:path w="1695" h="1597" extrusionOk="0">
                  <a:moveTo>
                    <a:pt x="1620" y="1"/>
                  </a:moveTo>
                  <a:cubicBezTo>
                    <a:pt x="1603" y="1"/>
                    <a:pt x="1585" y="6"/>
                    <a:pt x="1569" y="17"/>
                  </a:cubicBezTo>
                  <a:cubicBezTo>
                    <a:pt x="990" y="426"/>
                    <a:pt x="467" y="914"/>
                    <a:pt x="23" y="1483"/>
                  </a:cubicBezTo>
                  <a:cubicBezTo>
                    <a:pt x="0" y="1505"/>
                    <a:pt x="0" y="1551"/>
                    <a:pt x="35" y="1585"/>
                  </a:cubicBezTo>
                  <a:cubicBezTo>
                    <a:pt x="46" y="1596"/>
                    <a:pt x="58" y="1596"/>
                    <a:pt x="81" y="1596"/>
                  </a:cubicBezTo>
                  <a:cubicBezTo>
                    <a:pt x="103" y="1596"/>
                    <a:pt x="114" y="1585"/>
                    <a:pt x="137" y="1574"/>
                  </a:cubicBezTo>
                  <a:cubicBezTo>
                    <a:pt x="569" y="1017"/>
                    <a:pt x="1081" y="539"/>
                    <a:pt x="1660" y="130"/>
                  </a:cubicBezTo>
                  <a:cubicBezTo>
                    <a:pt x="1683" y="107"/>
                    <a:pt x="1695" y="62"/>
                    <a:pt x="1672" y="27"/>
                  </a:cubicBezTo>
                  <a:cubicBezTo>
                    <a:pt x="1660" y="9"/>
                    <a:pt x="1640" y="1"/>
                    <a:pt x="16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9"/>
            <p:cNvSpPr/>
            <p:nvPr/>
          </p:nvSpPr>
          <p:spPr>
            <a:xfrm>
              <a:off x="1271575" y="4954800"/>
              <a:ext cx="21900" cy="52150"/>
            </a:xfrm>
            <a:custGeom>
              <a:avLst/>
              <a:gdLst/>
              <a:ahLst/>
              <a:cxnLst/>
              <a:rect l="l" t="t" r="r" b="b"/>
              <a:pathLst>
                <a:path w="876" h="2086" extrusionOk="0">
                  <a:moveTo>
                    <a:pt x="72" y="0"/>
                  </a:moveTo>
                  <a:cubicBezTo>
                    <a:pt x="63" y="0"/>
                    <a:pt x="54" y="1"/>
                    <a:pt x="46" y="4"/>
                  </a:cubicBezTo>
                  <a:cubicBezTo>
                    <a:pt x="11" y="27"/>
                    <a:pt x="0" y="72"/>
                    <a:pt x="11" y="107"/>
                  </a:cubicBezTo>
                  <a:cubicBezTo>
                    <a:pt x="11" y="107"/>
                    <a:pt x="57" y="186"/>
                    <a:pt x="307" y="732"/>
                  </a:cubicBezTo>
                  <a:cubicBezTo>
                    <a:pt x="478" y="1153"/>
                    <a:pt x="625" y="1596"/>
                    <a:pt x="728" y="2028"/>
                  </a:cubicBezTo>
                  <a:cubicBezTo>
                    <a:pt x="739" y="2062"/>
                    <a:pt x="762" y="2085"/>
                    <a:pt x="796" y="2085"/>
                  </a:cubicBezTo>
                  <a:lnTo>
                    <a:pt x="819" y="2085"/>
                  </a:lnTo>
                  <a:cubicBezTo>
                    <a:pt x="853" y="2073"/>
                    <a:pt x="875" y="2040"/>
                    <a:pt x="864" y="1994"/>
                  </a:cubicBezTo>
                  <a:cubicBezTo>
                    <a:pt x="762" y="1550"/>
                    <a:pt x="614" y="1107"/>
                    <a:pt x="432" y="675"/>
                  </a:cubicBezTo>
                  <a:cubicBezTo>
                    <a:pt x="182" y="118"/>
                    <a:pt x="148" y="39"/>
                    <a:pt x="148" y="39"/>
                  </a:cubicBezTo>
                  <a:cubicBezTo>
                    <a:pt x="131" y="13"/>
                    <a:pt x="101" y="0"/>
                    <a:pt x="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1228075" y="5065375"/>
              <a:ext cx="38975" cy="37625"/>
            </a:xfrm>
            <a:custGeom>
              <a:avLst/>
              <a:gdLst/>
              <a:ahLst/>
              <a:cxnLst/>
              <a:rect l="l" t="t" r="r" b="b"/>
              <a:pathLst>
                <a:path w="1559" h="1505" extrusionOk="0">
                  <a:moveTo>
                    <a:pt x="79" y="1"/>
                  </a:moveTo>
                  <a:cubicBezTo>
                    <a:pt x="61" y="1"/>
                    <a:pt x="41" y="9"/>
                    <a:pt x="23" y="27"/>
                  </a:cubicBezTo>
                  <a:cubicBezTo>
                    <a:pt x="1" y="49"/>
                    <a:pt x="1" y="95"/>
                    <a:pt x="23" y="118"/>
                  </a:cubicBezTo>
                  <a:cubicBezTo>
                    <a:pt x="194" y="300"/>
                    <a:pt x="387" y="459"/>
                    <a:pt x="581" y="606"/>
                  </a:cubicBezTo>
                  <a:cubicBezTo>
                    <a:pt x="887" y="868"/>
                    <a:pt x="1160" y="1164"/>
                    <a:pt x="1422" y="1482"/>
                  </a:cubicBezTo>
                  <a:cubicBezTo>
                    <a:pt x="1433" y="1493"/>
                    <a:pt x="1456" y="1505"/>
                    <a:pt x="1478" y="1505"/>
                  </a:cubicBezTo>
                  <a:cubicBezTo>
                    <a:pt x="1490" y="1505"/>
                    <a:pt x="1513" y="1493"/>
                    <a:pt x="1524" y="1493"/>
                  </a:cubicBezTo>
                  <a:cubicBezTo>
                    <a:pt x="1547" y="1459"/>
                    <a:pt x="1558" y="1414"/>
                    <a:pt x="1536" y="1391"/>
                  </a:cubicBezTo>
                  <a:cubicBezTo>
                    <a:pt x="1274" y="1061"/>
                    <a:pt x="978" y="765"/>
                    <a:pt x="672" y="492"/>
                  </a:cubicBezTo>
                  <a:cubicBezTo>
                    <a:pt x="478" y="356"/>
                    <a:pt x="296" y="197"/>
                    <a:pt x="126" y="27"/>
                  </a:cubicBezTo>
                  <a:cubicBezTo>
                    <a:pt x="115" y="9"/>
                    <a:pt x="98" y="1"/>
                    <a:pt x="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9"/>
            <p:cNvSpPr/>
            <p:nvPr/>
          </p:nvSpPr>
          <p:spPr>
            <a:xfrm>
              <a:off x="1261900" y="5035775"/>
              <a:ext cx="42950" cy="47325"/>
            </a:xfrm>
            <a:custGeom>
              <a:avLst/>
              <a:gdLst/>
              <a:ahLst/>
              <a:cxnLst/>
              <a:rect l="l" t="t" r="r" b="b"/>
              <a:pathLst>
                <a:path w="1718" h="1893" extrusionOk="0">
                  <a:moveTo>
                    <a:pt x="1631" y="1"/>
                  </a:moveTo>
                  <a:cubicBezTo>
                    <a:pt x="1614" y="1"/>
                    <a:pt x="1596" y="6"/>
                    <a:pt x="1581" y="17"/>
                  </a:cubicBezTo>
                  <a:cubicBezTo>
                    <a:pt x="1285" y="256"/>
                    <a:pt x="1001" y="517"/>
                    <a:pt x="739" y="801"/>
                  </a:cubicBezTo>
                  <a:cubicBezTo>
                    <a:pt x="478" y="1108"/>
                    <a:pt x="239" y="1438"/>
                    <a:pt x="24" y="1779"/>
                  </a:cubicBezTo>
                  <a:cubicBezTo>
                    <a:pt x="1" y="1813"/>
                    <a:pt x="12" y="1858"/>
                    <a:pt x="46" y="1881"/>
                  </a:cubicBezTo>
                  <a:cubicBezTo>
                    <a:pt x="57" y="1893"/>
                    <a:pt x="69" y="1893"/>
                    <a:pt x="92" y="1893"/>
                  </a:cubicBezTo>
                  <a:cubicBezTo>
                    <a:pt x="115" y="1893"/>
                    <a:pt x="137" y="1881"/>
                    <a:pt x="148" y="1858"/>
                  </a:cubicBezTo>
                  <a:cubicBezTo>
                    <a:pt x="353" y="1517"/>
                    <a:pt x="592" y="1199"/>
                    <a:pt x="853" y="892"/>
                  </a:cubicBezTo>
                  <a:cubicBezTo>
                    <a:pt x="1103" y="619"/>
                    <a:pt x="1376" y="358"/>
                    <a:pt x="1672" y="130"/>
                  </a:cubicBezTo>
                  <a:cubicBezTo>
                    <a:pt x="1706" y="107"/>
                    <a:pt x="1717" y="62"/>
                    <a:pt x="1683" y="28"/>
                  </a:cubicBezTo>
                  <a:cubicBezTo>
                    <a:pt x="1671" y="9"/>
                    <a:pt x="1651" y="1"/>
                    <a:pt x="163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9"/>
            <p:cNvSpPr/>
            <p:nvPr/>
          </p:nvSpPr>
          <p:spPr>
            <a:xfrm>
              <a:off x="1267875" y="5086675"/>
              <a:ext cx="34425" cy="58950"/>
            </a:xfrm>
            <a:custGeom>
              <a:avLst/>
              <a:gdLst/>
              <a:ahLst/>
              <a:cxnLst/>
              <a:rect l="l" t="t" r="r" b="b"/>
              <a:pathLst>
                <a:path w="1377" h="2358" extrusionOk="0">
                  <a:moveTo>
                    <a:pt x="1280" y="0"/>
                  </a:moveTo>
                  <a:cubicBezTo>
                    <a:pt x="1260" y="0"/>
                    <a:pt x="1240" y="8"/>
                    <a:pt x="1228" y="27"/>
                  </a:cubicBezTo>
                  <a:lnTo>
                    <a:pt x="1137" y="175"/>
                  </a:lnTo>
                  <a:cubicBezTo>
                    <a:pt x="944" y="448"/>
                    <a:pt x="637" y="891"/>
                    <a:pt x="364" y="1255"/>
                  </a:cubicBezTo>
                  <a:cubicBezTo>
                    <a:pt x="159" y="1550"/>
                    <a:pt x="35" y="1914"/>
                    <a:pt x="0" y="2278"/>
                  </a:cubicBezTo>
                  <a:cubicBezTo>
                    <a:pt x="0" y="2323"/>
                    <a:pt x="35" y="2358"/>
                    <a:pt x="68" y="2358"/>
                  </a:cubicBezTo>
                  <a:lnTo>
                    <a:pt x="80" y="2358"/>
                  </a:lnTo>
                  <a:cubicBezTo>
                    <a:pt x="114" y="2358"/>
                    <a:pt x="148" y="2323"/>
                    <a:pt x="148" y="2290"/>
                  </a:cubicBezTo>
                  <a:cubicBezTo>
                    <a:pt x="171" y="1949"/>
                    <a:pt x="296" y="1618"/>
                    <a:pt x="489" y="1335"/>
                  </a:cubicBezTo>
                  <a:cubicBezTo>
                    <a:pt x="750" y="982"/>
                    <a:pt x="1069" y="527"/>
                    <a:pt x="1251" y="254"/>
                  </a:cubicBezTo>
                  <a:lnTo>
                    <a:pt x="1353" y="118"/>
                  </a:lnTo>
                  <a:cubicBezTo>
                    <a:pt x="1376" y="84"/>
                    <a:pt x="1364" y="39"/>
                    <a:pt x="1331" y="16"/>
                  </a:cubicBezTo>
                  <a:cubicBezTo>
                    <a:pt x="1315" y="6"/>
                    <a:pt x="1297" y="0"/>
                    <a:pt x="12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1226375" y="4665000"/>
              <a:ext cx="21050" cy="14225"/>
            </a:xfrm>
            <a:custGeom>
              <a:avLst/>
              <a:gdLst/>
              <a:ahLst/>
              <a:cxnLst/>
              <a:rect l="l" t="t" r="r" b="b"/>
              <a:pathLst>
                <a:path w="842" h="569" extrusionOk="0">
                  <a:moveTo>
                    <a:pt x="0" y="0"/>
                  </a:moveTo>
                  <a:lnTo>
                    <a:pt x="0" y="330"/>
                  </a:lnTo>
                  <a:lnTo>
                    <a:pt x="35" y="432"/>
                  </a:lnTo>
                  <a:cubicBezTo>
                    <a:pt x="91" y="319"/>
                    <a:pt x="182" y="171"/>
                    <a:pt x="285" y="0"/>
                  </a:cubicBezTo>
                  <a:close/>
                  <a:moveTo>
                    <a:pt x="444" y="0"/>
                  </a:moveTo>
                  <a:cubicBezTo>
                    <a:pt x="308" y="239"/>
                    <a:pt x="194" y="444"/>
                    <a:pt x="126" y="569"/>
                  </a:cubicBezTo>
                  <a:cubicBezTo>
                    <a:pt x="376" y="387"/>
                    <a:pt x="614" y="194"/>
                    <a:pt x="8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9"/>
            <p:cNvSpPr/>
            <p:nvPr/>
          </p:nvSpPr>
          <p:spPr>
            <a:xfrm>
              <a:off x="1226375" y="4673250"/>
              <a:ext cx="875" cy="4275"/>
            </a:xfrm>
            <a:custGeom>
              <a:avLst/>
              <a:gdLst/>
              <a:ahLst/>
              <a:cxnLst/>
              <a:rect l="l" t="t" r="r" b="b"/>
              <a:pathLst>
                <a:path w="35" h="171" extrusionOk="0">
                  <a:moveTo>
                    <a:pt x="0" y="0"/>
                  </a:moveTo>
                  <a:lnTo>
                    <a:pt x="0" y="171"/>
                  </a:lnTo>
                  <a:cubicBezTo>
                    <a:pt x="12" y="160"/>
                    <a:pt x="23" y="125"/>
                    <a:pt x="35" y="102"/>
                  </a:cubicBezTo>
                  <a:lnTo>
                    <a:pt x="0" y="0"/>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9"/>
            <p:cNvSpPr/>
            <p:nvPr/>
          </p:nvSpPr>
          <p:spPr>
            <a:xfrm>
              <a:off x="1226375" y="4665000"/>
              <a:ext cx="11125" cy="16500"/>
            </a:xfrm>
            <a:custGeom>
              <a:avLst/>
              <a:gdLst/>
              <a:ahLst/>
              <a:cxnLst/>
              <a:rect l="l" t="t" r="r" b="b"/>
              <a:pathLst>
                <a:path w="445" h="660" extrusionOk="0">
                  <a:moveTo>
                    <a:pt x="285" y="0"/>
                  </a:moveTo>
                  <a:cubicBezTo>
                    <a:pt x="182" y="171"/>
                    <a:pt x="91" y="319"/>
                    <a:pt x="35" y="432"/>
                  </a:cubicBezTo>
                  <a:cubicBezTo>
                    <a:pt x="23" y="455"/>
                    <a:pt x="12" y="490"/>
                    <a:pt x="0" y="501"/>
                  </a:cubicBezTo>
                  <a:lnTo>
                    <a:pt x="0" y="660"/>
                  </a:lnTo>
                  <a:cubicBezTo>
                    <a:pt x="46" y="626"/>
                    <a:pt x="91" y="603"/>
                    <a:pt x="126" y="569"/>
                  </a:cubicBezTo>
                  <a:cubicBezTo>
                    <a:pt x="194" y="444"/>
                    <a:pt x="308" y="239"/>
                    <a:pt x="444"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1112675" y="4487650"/>
              <a:ext cx="65975" cy="100625"/>
            </a:xfrm>
            <a:custGeom>
              <a:avLst/>
              <a:gdLst/>
              <a:ahLst/>
              <a:cxnLst/>
              <a:rect l="l" t="t" r="r" b="b"/>
              <a:pathLst>
                <a:path w="2639" h="4025" extrusionOk="0">
                  <a:moveTo>
                    <a:pt x="46" y="0"/>
                  </a:moveTo>
                  <a:cubicBezTo>
                    <a:pt x="46" y="0"/>
                    <a:pt x="1" y="250"/>
                    <a:pt x="1" y="626"/>
                  </a:cubicBezTo>
                  <a:cubicBezTo>
                    <a:pt x="1" y="1217"/>
                    <a:pt x="126" y="2092"/>
                    <a:pt x="774" y="2661"/>
                  </a:cubicBezTo>
                  <a:cubicBezTo>
                    <a:pt x="1365" y="3150"/>
                    <a:pt x="1991" y="3605"/>
                    <a:pt x="2638" y="4025"/>
                  </a:cubicBezTo>
                  <a:lnTo>
                    <a:pt x="2638" y="3286"/>
                  </a:lnTo>
                  <a:lnTo>
                    <a:pt x="1968" y="2774"/>
                  </a:lnTo>
                  <a:cubicBezTo>
                    <a:pt x="1934" y="2752"/>
                    <a:pt x="1934" y="2706"/>
                    <a:pt x="1956" y="2672"/>
                  </a:cubicBezTo>
                  <a:cubicBezTo>
                    <a:pt x="1968" y="2661"/>
                    <a:pt x="1991" y="2650"/>
                    <a:pt x="2014" y="2650"/>
                  </a:cubicBezTo>
                  <a:cubicBezTo>
                    <a:pt x="2025" y="2650"/>
                    <a:pt x="2047" y="2650"/>
                    <a:pt x="2059" y="2661"/>
                  </a:cubicBezTo>
                  <a:lnTo>
                    <a:pt x="2638" y="3104"/>
                  </a:lnTo>
                  <a:lnTo>
                    <a:pt x="2638" y="2160"/>
                  </a:lnTo>
                  <a:cubicBezTo>
                    <a:pt x="2457" y="1933"/>
                    <a:pt x="2229" y="1695"/>
                    <a:pt x="1900" y="1433"/>
                  </a:cubicBezTo>
                  <a:cubicBezTo>
                    <a:pt x="763" y="523"/>
                    <a:pt x="46" y="0"/>
                    <a:pt x="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9"/>
            <p:cNvSpPr/>
            <p:nvPr/>
          </p:nvSpPr>
          <p:spPr>
            <a:xfrm>
              <a:off x="1161000" y="4553875"/>
              <a:ext cx="17650" cy="15950"/>
            </a:xfrm>
            <a:custGeom>
              <a:avLst/>
              <a:gdLst/>
              <a:ahLst/>
              <a:cxnLst/>
              <a:rect l="l" t="t" r="r" b="b"/>
              <a:pathLst>
                <a:path w="706" h="638" extrusionOk="0">
                  <a:moveTo>
                    <a:pt x="81" y="1"/>
                  </a:moveTo>
                  <a:cubicBezTo>
                    <a:pt x="58" y="1"/>
                    <a:pt x="35" y="12"/>
                    <a:pt x="23" y="23"/>
                  </a:cubicBezTo>
                  <a:cubicBezTo>
                    <a:pt x="1" y="57"/>
                    <a:pt x="1" y="103"/>
                    <a:pt x="35" y="125"/>
                  </a:cubicBezTo>
                  <a:lnTo>
                    <a:pt x="705" y="637"/>
                  </a:lnTo>
                  <a:lnTo>
                    <a:pt x="705" y="455"/>
                  </a:lnTo>
                  <a:lnTo>
                    <a:pt x="126" y="12"/>
                  </a:lnTo>
                  <a:cubicBezTo>
                    <a:pt x="114" y="1"/>
                    <a:pt x="92" y="1"/>
                    <a:pt x="81"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9"/>
            <p:cNvSpPr/>
            <p:nvPr/>
          </p:nvSpPr>
          <p:spPr>
            <a:xfrm>
              <a:off x="1151075" y="4632025"/>
              <a:ext cx="88400" cy="99500"/>
            </a:xfrm>
            <a:custGeom>
              <a:avLst/>
              <a:gdLst/>
              <a:ahLst/>
              <a:cxnLst/>
              <a:rect l="l" t="t" r="r" b="b"/>
              <a:pathLst>
                <a:path w="3536" h="3980" extrusionOk="0">
                  <a:moveTo>
                    <a:pt x="11" y="1"/>
                  </a:moveTo>
                  <a:cubicBezTo>
                    <a:pt x="11" y="1"/>
                    <a:pt x="0" y="69"/>
                    <a:pt x="0" y="194"/>
                  </a:cubicBezTo>
                  <a:cubicBezTo>
                    <a:pt x="0" y="672"/>
                    <a:pt x="102" y="1922"/>
                    <a:pt x="1023" y="2570"/>
                  </a:cubicBezTo>
                  <a:cubicBezTo>
                    <a:pt x="1819" y="3105"/>
                    <a:pt x="2660" y="3582"/>
                    <a:pt x="3535" y="3980"/>
                  </a:cubicBezTo>
                  <a:cubicBezTo>
                    <a:pt x="3524" y="3832"/>
                    <a:pt x="3502" y="3684"/>
                    <a:pt x="3467" y="3537"/>
                  </a:cubicBezTo>
                  <a:lnTo>
                    <a:pt x="3467" y="3502"/>
                  </a:lnTo>
                  <a:cubicBezTo>
                    <a:pt x="3456" y="3502"/>
                    <a:pt x="3444" y="3502"/>
                    <a:pt x="3433" y="3491"/>
                  </a:cubicBezTo>
                  <a:cubicBezTo>
                    <a:pt x="3422" y="3479"/>
                    <a:pt x="2489" y="2786"/>
                    <a:pt x="1546" y="2092"/>
                  </a:cubicBezTo>
                  <a:cubicBezTo>
                    <a:pt x="1512" y="2070"/>
                    <a:pt x="1512" y="2024"/>
                    <a:pt x="1534" y="2001"/>
                  </a:cubicBezTo>
                  <a:cubicBezTo>
                    <a:pt x="1546" y="1979"/>
                    <a:pt x="1569" y="1968"/>
                    <a:pt x="1592" y="1968"/>
                  </a:cubicBezTo>
                  <a:cubicBezTo>
                    <a:pt x="1603" y="1968"/>
                    <a:pt x="1614" y="1968"/>
                    <a:pt x="1625" y="1979"/>
                  </a:cubicBezTo>
                  <a:cubicBezTo>
                    <a:pt x="2398" y="2536"/>
                    <a:pt x="3149" y="3093"/>
                    <a:pt x="3411" y="3297"/>
                  </a:cubicBezTo>
                  <a:cubicBezTo>
                    <a:pt x="3320" y="2888"/>
                    <a:pt x="3183" y="2513"/>
                    <a:pt x="3047" y="2138"/>
                  </a:cubicBezTo>
                  <a:cubicBezTo>
                    <a:pt x="2865" y="1900"/>
                    <a:pt x="2580" y="1615"/>
                    <a:pt x="2137" y="1319"/>
                  </a:cubicBezTo>
                  <a:lnTo>
                    <a:pt x="1102" y="1319"/>
                  </a:lnTo>
                  <a:lnTo>
                    <a:pt x="1102" y="649"/>
                  </a:lnTo>
                  <a:cubicBezTo>
                    <a:pt x="409" y="228"/>
                    <a:pt x="11" y="1"/>
                    <a:pt x="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1227225" y="4685450"/>
              <a:ext cx="15650" cy="47500"/>
            </a:xfrm>
            <a:custGeom>
              <a:avLst/>
              <a:gdLst/>
              <a:ahLst/>
              <a:cxnLst/>
              <a:rect l="l" t="t" r="r" b="b"/>
              <a:pathLst>
                <a:path w="626" h="1900" extrusionOk="0">
                  <a:moveTo>
                    <a:pt x="1" y="1"/>
                  </a:moveTo>
                  <a:cubicBezTo>
                    <a:pt x="137" y="376"/>
                    <a:pt x="274" y="751"/>
                    <a:pt x="365" y="1160"/>
                  </a:cubicBezTo>
                  <a:cubicBezTo>
                    <a:pt x="433" y="1206"/>
                    <a:pt x="467" y="1240"/>
                    <a:pt x="467" y="1240"/>
                  </a:cubicBezTo>
                  <a:lnTo>
                    <a:pt x="478" y="1240"/>
                  </a:lnTo>
                  <a:lnTo>
                    <a:pt x="342" y="604"/>
                  </a:lnTo>
                  <a:cubicBezTo>
                    <a:pt x="342" y="604"/>
                    <a:pt x="285" y="365"/>
                    <a:pt x="1" y="1"/>
                  </a:cubicBezTo>
                  <a:close/>
                  <a:moveTo>
                    <a:pt x="501" y="1320"/>
                  </a:moveTo>
                  <a:cubicBezTo>
                    <a:pt x="489" y="1331"/>
                    <a:pt x="489" y="1331"/>
                    <a:pt x="489" y="1342"/>
                  </a:cubicBezTo>
                  <a:cubicBezTo>
                    <a:pt x="478" y="1354"/>
                    <a:pt x="456" y="1365"/>
                    <a:pt x="433" y="1365"/>
                  </a:cubicBezTo>
                  <a:lnTo>
                    <a:pt x="421" y="1365"/>
                  </a:lnTo>
                  <a:lnTo>
                    <a:pt x="421" y="1400"/>
                  </a:lnTo>
                  <a:cubicBezTo>
                    <a:pt x="456" y="1547"/>
                    <a:pt x="478" y="1695"/>
                    <a:pt x="489" y="1843"/>
                  </a:cubicBezTo>
                  <a:cubicBezTo>
                    <a:pt x="535" y="1865"/>
                    <a:pt x="580" y="1888"/>
                    <a:pt x="626" y="1900"/>
                  </a:cubicBezTo>
                  <a:lnTo>
                    <a:pt x="501" y="1320"/>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9"/>
            <p:cNvSpPr/>
            <p:nvPr/>
          </p:nvSpPr>
          <p:spPr>
            <a:xfrm>
              <a:off x="1188850" y="4681200"/>
              <a:ext cx="50925" cy="38400"/>
            </a:xfrm>
            <a:custGeom>
              <a:avLst/>
              <a:gdLst/>
              <a:ahLst/>
              <a:cxnLst/>
              <a:rect l="l" t="t" r="r" b="b"/>
              <a:pathLst>
                <a:path w="2037" h="1536" extrusionOk="0">
                  <a:moveTo>
                    <a:pt x="81" y="1"/>
                  </a:moveTo>
                  <a:cubicBezTo>
                    <a:pt x="58" y="1"/>
                    <a:pt x="35" y="12"/>
                    <a:pt x="23" y="34"/>
                  </a:cubicBezTo>
                  <a:cubicBezTo>
                    <a:pt x="1" y="57"/>
                    <a:pt x="1" y="103"/>
                    <a:pt x="35" y="125"/>
                  </a:cubicBezTo>
                  <a:cubicBezTo>
                    <a:pt x="978" y="819"/>
                    <a:pt x="1911" y="1512"/>
                    <a:pt x="1922" y="1524"/>
                  </a:cubicBezTo>
                  <a:cubicBezTo>
                    <a:pt x="1933" y="1535"/>
                    <a:pt x="1945" y="1535"/>
                    <a:pt x="1956" y="1535"/>
                  </a:cubicBezTo>
                  <a:lnTo>
                    <a:pt x="1968" y="1535"/>
                  </a:lnTo>
                  <a:cubicBezTo>
                    <a:pt x="1991" y="1535"/>
                    <a:pt x="2013" y="1524"/>
                    <a:pt x="2024" y="1512"/>
                  </a:cubicBezTo>
                  <a:cubicBezTo>
                    <a:pt x="2024" y="1501"/>
                    <a:pt x="2024" y="1501"/>
                    <a:pt x="2036" y="1490"/>
                  </a:cubicBezTo>
                  <a:lnTo>
                    <a:pt x="2013" y="1410"/>
                  </a:lnTo>
                  <a:lnTo>
                    <a:pt x="2002" y="1410"/>
                  </a:lnTo>
                  <a:cubicBezTo>
                    <a:pt x="2002" y="1410"/>
                    <a:pt x="1968" y="1376"/>
                    <a:pt x="1900" y="1330"/>
                  </a:cubicBezTo>
                  <a:cubicBezTo>
                    <a:pt x="1638" y="1126"/>
                    <a:pt x="887" y="569"/>
                    <a:pt x="114" y="12"/>
                  </a:cubicBezTo>
                  <a:cubicBezTo>
                    <a:pt x="103" y="1"/>
                    <a:pt x="92" y="1"/>
                    <a:pt x="81"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1155625" y="4763900"/>
              <a:ext cx="71075" cy="116850"/>
            </a:xfrm>
            <a:custGeom>
              <a:avLst/>
              <a:gdLst/>
              <a:ahLst/>
              <a:cxnLst/>
              <a:rect l="l" t="t" r="r" b="b"/>
              <a:pathLst>
                <a:path w="2843" h="4674" extrusionOk="0">
                  <a:moveTo>
                    <a:pt x="136" y="1"/>
                  </a:moveTo>
                  <a:cubicBezTo>
                    <a:pt x="136" y="1"/>
                    <a:pt x="0" y="455"/>
                    <a:pt x="0" y="1046"/>
                  </a:cubicBezTo>
                  <a:cubicBezTo>
                    <a:pt x="0" y="1592"/>
                    <a:pt x="125" y="2241"/>
                    <a:pt x="579" y="2741"/>
                  </a:cubicBezTo>
                  <a:cubicBezTo>
                    <a:pt x="1273" y="3446"/>
                    <a:pt x="2012" y="4093"/>
                    <a:pt x="2808" y="4673"/>
                  </a:cubicBezTo>
                  <a:cubicBezTo>
                    <a:pt x="2797" y="4616"/>
                    <a:pt x="2797" y="4560"/>
                    <a:pt x="2797" y="4502"/>
                  </a:cubicBezTo>
                  <a:lnTo>
                    <a:pt x="2762" y="4469"/>
                  </a:lnTo>
                  <a:cubicBezTo>
                    <a:pt x="2239" y="3502"/>
                    <a:pt x="1569" y="2604"/>
                    <a:pt x="784" y="1819"/>
                  </a:cubicBezTo>
                  <a:cubicBezTo>
                    <a:pt x="761" y="1797"/>
                    <a:pt x="761" y="1751"/>
                    <a:pt x="784" y="1718"/>
                  </a:cubicBezTo>
                  <a:cubicBezTo>
                    <a:pt x="807" y="1706"/>
                    <a:pt x="819" y="1706"/>
                    <a:pt x="841" y="1706"/>
                  </a:cubicBezTo>
                  <a:cubicBezTo>
                    <a:pt x="852" y="1706"/>
                    <a:pt x="875" y="1706"/>
                    <a:pt x="887" y="1718"/>
                  </a:cubicBezTo>
                  <a:cubicBezTo>
                    <a:pt x="1637" y="2468"/>
                    <a:pt x="2274" y="3297"/>
                    <a:pt x="2785" y="4219"/>
                  </a:cubicBezTo>
                  <a:cubicBezTo>
                    <a:pt x="2785" y="3878"/>
                    <a:pt x="2808" y="3537"/>
                    <a:pt x="2842" y="3206"/>
                  </a:cubicBezTo>
                  <a:cubicBezTo>
                    <a:pt x="2774" y="2923"/>
                    <a:pt x="2557" y="2342"/>
                    <a:pt x="1830" y="1627"/>
                  </a:cubicBezTo>
                  <a:cubicBezTo>
                    <a:pt x="807" y="592"/>
                    <a:pt x="136" y="1"/>
                    <a:pt x="1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9"/>
            <p:cNvSpPr/>
            <p:nvPr/>
          </p:nvSpPr>
          <p:spPr>
            <a:xfrm>
              <a:off x="1225225" y="4844050"/>
              <a:ext cx="2025" cy="37825"/>
            </a:xfrm>
            <a:custGeom>
              <a:avLst/>
              <a:gdLst/>
              <a:ahLst/>
              <a:cxnLst/>
              <a:rect l="l" t="t" r="r" b="b"/>
              <a:pathLst>
                <a:path w="81" h="1513" extrusionOk="0">
                  <a:moveTo>
                    <a:pt x="58" y="0"/>
                  </a:moveTo>
                  <a:cubicBezTo>
                    <a:pt x="24" y="331"/>
                    <a:pt x="1" y="672"/>
                    <a:pt x="1" y="1013"/>
                  </a:cubicBezTo>
                  <a:cubicBezTo>
                    <a:pt x="24" y="1058"/>
                    <a:pt x="58" y="1104"/>
                    <a:pt x="81" y="1149"/>
                  </a:cubicBezTo>
                  <a:lnTo>
                    <a:pt x="81" y="182"/>
                  </a:lnTo>
                  <a:cubicBezTo>
                    <a:pt x="81" y="182"/>
                    <a:pt x="81" y="114"/>
                    <a:pt x="58" y="0"/>
                  </a:cubicBezTo>
                  <a:close/>
                  <a:moveTo>
                    <a:pt x="13" y="1296"/>
                  </a:moveTo>
                  <a:cubicBezTo>
                    <a:pt x="13" y="1354"/>
                    <a:pt x="13" y="1410"/>
                    <a:pt x="24" y="1467"/>
                  </a:cubicBezTo>
                  <a:cubicBezTo>
                    <a:pt x="35" y="1490"/>
                    <a:pt x="58" y="1501"/>
                    <a:pt x="81" y="1513"/>
                  </a:cubicBezTo>
                  <a:lnTo>
                    <a:pt x="81" y="1296"/>
                  </a:lnTo>
                  <a:cubicBezTo>
                    <a:pt x="69" y="1296"/>
                    <a:pt x="58" y="1308"/>
                    <a:pt x="46" y="1308"/>
                  </a:cubicBezTo>
                  <a:cubicBezTo>
                    <a:pt x="35" y="1308"/>
                    <a:pt x="24" y="1296"/>
                    <a:pt x="13" y="1296"/>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9"/>
            <p:cNvSpPr/>
            <p:nvPr/>
          </p:nvSpPr>
          <p:spPr>
            <a:xfrm>
              <a:off x="1174650" y="4806525"/>
              <a:ext cx="52600" cy="70250"/>
            </a:xfrm>
            <a:custGeom>
              <a:avLst/>
              <a:gdLst/>
              <a:ahLst/>
              <a:cxnLst/>
              <a:rect l="l" t="t" r="r" b="b"/>
              <a:pathLst>
                <a:path w="2104" h="2810" extrusionOk="0">
                  <a:moveTo>
                    <a:pt x="80" y="1"/>
                  </a:moveTo>
                  <a:cubicBezTo>
                    <a:pt x="58" y="1"/>
                    <a:pt x="46" y="1"/>
                    <a:pt x="23" y="13"/>
                  </a:cubicBezTo>
                  <a:cubicBezTo>
                    <a:pt x="0" y="46"/>
                    <a:pt x="0" y="92"/>
                    <a:pt x="23" y="114"/>
                  </a:cubicBezTo>
                  <a:cubicBezTo>
                    <a:pt x="808" y="899"/>
                    <a:pt x="1478" y="1797"/>
                    <a:pt x="2001" y="2764"/>
                  </a:cubicBezTo>
                  <a:lnTo>
                    <a:pt x="2036" y="2797"/>
                  </a:lnTo>
                  <a:cubicBezTo>
                    <a:pt x="2047" y="2797"/>
                    <a:pt x="2058" y="2809"/>
                    <a:pt x="2069" y="2809"/>
                  </a:cubicBezTo>
                  <a:cubicBezTo>
                    <a:pt x="2081" y="2809"/>
                    <a:pt x="2092" y="2797"/>
                    <a:pt x="2104" y="2797"/>
                  </a:cubicBezTo>
                  <a:lnTo>
                    <a:pt x="2104" y="2650"/>
                  </a:lnTo>
                  <a:cubicBezTo>
                    <a:pt x="2081" y="2605"/>
                    <a:pt x="2047" y="2559"/>
                    <a:pt x="2024" y="2514"/>
                  </a:cubicBezTo>
                  <a:cubicBezTo>
                    <a:pt x="1513" y="1592"/>
                    <a:pt x="876" y="763"/>
                    <a:pt x="126" y="13"/>
                  </a:cubicBezTo>
                  <a:cubicBezTo>
                    <a:pt x="114" y="1"/>
                    <a:pt x="91" y="1"/>
                    <a:pt x="80"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9"/>
            <p:cNvSpPr/>
            <p:nvPr/>
          </p:nvSpPr>
          <p:spPr>
            <a:xfrm>
              <a:off x="1181475" y="4907150"/>
              <a:ext cx="72200" cy="115700"/>
            </a:xfrm>
            <a:custGeom>
              <a:avLst/>
              <a:gdLst/>
              <a:ahLst/>
              <a:cxnLst/>
              <a:rect l="l" t="t" r="r" b="b"/>
              <a:pathLst>
                <a:path w="2888" h="4628" extrusionOk="0">
                  <a:moveTo>
                    <a:pt x="137" y="0"/>
                  </a:moveTo>
                  <a:cubicBezTo>
                    <a:pt x="137" y="0"/>
                    <a:pt x="0" y="455"/>
                    <a:pt x="0" y="1035"/>
                  </a:cubicBezTo>
                  <a:cubicBezTo>
                    <a:pt x="0" y="1581"/>
                    <a:pt x="126" y="2228"/>
                    <a:pt x="580" y="2729"/>
                  </a:cubicBezTo>
                  <a:cubicBezTo>
                    <a:pt x="1251" y="3423"/>
                    <a:pt x="1967" y="4047"/>
                    <a:pt x="2740" y="4628"/>
                  </a:cubicBezTo>
                  <a:cubicBezTo>
                    <a:pt x="2524" y="4093"/>
                    <a:pt x="2263" y="3582"/>
                    <a:pt x="1967" y="3082"/>
                  </a:cubicBezTo>
                  <a:cubicBezTo>
                    <a:pt x="1649" y="2592"/>
                    <a:pt x="1285" y="2115"/>
                    <a:pt x="887" y="1683"/>
                  </a:cubicBezTo>
                  <a:cubicBezTo>
                    <a:pt x="864" y="1649"/>
                    <a:pt x="864" y="1604"/>
                    <a:pt x="887" y="1581"/>
                  </a:cubicBezTo>
                  <a:cubicBezTo>
                    <a:pt x="910" y="1569"/>
                    <a:pt x="921" y="1558"/>
                    <a:pt x="944" y="1558"/>
                  </a:cubicBezTo>
                  <a:cubicBezTo>
                    <a:pt x="955" y="1558"/>
                    <a:pt x="978" y="1569"/>
                    <a:pt x="990" y="1581"/>
                  </a:cubicBezTo>
                  <a:cubicBezTo>
                    <a:pt x="1399" y="2024"/>
                    <a:pt x="1763" y="2501"/>
                    <a:pt x="2092" y="3002"/>
                  </a:cubicBezTo>
                  <a:cubicBezTo>
                    <a:pt x="2365" y="3479"/>
                    <a:pt x="2615" y="3968"/>
                    <a:pt x="2831" y="4479"/>
                  </a:cubicBezTo>
                  <a:cubicBezTo>
                    <a:pt x="2888" y="3843"/>
                    <a:pt x="2763" y="3241"/>
                    <a:pt x="2581" y="2581"/>
                  </a:cubicBezTo>
                  <a:cubicBezTo>
                    <a:pt x="2433" y="2308"/>
                    <a:pt x="2195" y="1978"/>
                    <a:pt x="1831" y="1615"/>
                  </a:cubicBezTo>
                  <a:cubicBezTo>
                    <a:pt x="808" y="580"/>
                    <a:pt x="137" y="0"/>
                    <a:pt x="1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9"/>
            <p:cNvSpPr/>
            <p:nvPr/>
          </p:nvSpPr>
          <p:spPr>
            <a:xfrm>
              <a:off x="1246000" y="4971675"/>
              <a:ext cx="7675" cy="49175"/>
            </a:xfrm>
            <a:custGeom>
              <a:avLst/>
              <a:gdLst/>
              <a:ahLst/>
              <a:cxnLst/>
              <a:rect l="l" t="t" r="r" b="b"/>
              <a:pathLst>
                <a:path w="307" h="1967" extrusionOk="0">
                  <a:moveTo>
                    <a:pt x="0" y="0"/>
                  </a:moveTo>
                  <a:lnTo>
                    <a:pt x="0" y="0"/>
                  </a:lnTo>
                  <a:cubicBezTo>
                    <a:pt x="182" y="660"/>
                    <a:pt x="307" y="1262"/>
                    <a:pt x="250" y="1898"/>
                  </a:cubicBezTo>
                  <a:lnTo>
                    <a:pt x="284" y="1967"/>
                  </a:lnTo>
                  <a:lnTo>
                    <a:pt x="284" y="807"/>
                  </a:lnTo>
                  <a:cubicBezTo>
                    <a:pt x="284" y="807"/>
                    <a:pt x="284" y="501"/>
                    <a:pt x="0"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9"/>
            <p:cNvSpPr/>
            <p:nvPr/>
          </p:nvSpPr>
          <p:spPr>
            <a:xfrm>
              <a:off x="1203075" y="4946100"/>
              <a:ext cx="50025" cy="79025"/>
            </a:xfrm>
            <a:custGeom>
              <a:avLst/>
              <a:gdLst/>
              <a:ahLst/>
              <a:cxnLst/>
              <a:rect l="l" t="t" r="r" b="b"/>
              <a:pathLst>
                <a:path w="2001" h="3161" extrusionOk="0">
                  <a:moveTo>
                    <a:pt x="80" y="0"/>
                  </a:moveTo>
                  <a:cubicBezTo>
                    <a:pt x="57" y="0"/>
                    <a:pt x="46" y="11"/>
                    <a:pt x="23" y="23"/>
                  </a:cubicBezTo>
                  <a:cubicBezTo>
                    <a:pt x="0" y="46"/>
                    <a:pt x="0" y="91"/>
                    <a:pt x="23" y="125"/>
                  </a:cubicBezTo>
                  <a:cubicBezTo>
                    <a:pt x="421" y="557"/>
                    <a:pt x="785" y="1034"/>
                    <a:pt x="1103" y="1524"/>
                  </a:cubicBezTo>
                  <a:cubicBezTo>
                    <a:pt x="1399" y="2024"/>
                    <a:pt x="1660" y="2535"/>
                    <a:pt x="1876" y="3070"/>
                  </a:cubicBezTo>
                  <a:cubicBezTo>
                    <a:pt x="1922" y="3103"/>
                    <a:pt x="1955" y="3126"/>
                    <a:pt x="2001" y="3161"/>
                  </a:cubicBezTo>
                  <a:lnTo>
                    <a:pt x="2001" y="2990"/>
                  </a:lnTo>
                  <a:lnTo>
                    <a:pt x="1967" y="2921"/>
                  </a:lnTo>
                  <a:cubicBezTo>
                    <a:pt x="1751" y="2410"/>
                    <a:pt x="1501" y="1921"/>
                    <a:pt x="1228" y="1444"/>
                  </a:cubicBezTo>
                  <a:cubicBezTo>
                    <a:pt x="899" y="943"/>
                    <a:pt x="535" y="466"/>
                    <a:pt x="126" y="23"/>
                  </a:cubicBezTo>
                  <a:cubicBezTo>
                    <a:pt x="114" y="11"/>
                    <a:pt x="91" y="0"/>
                    <a:pt x="80"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9"/>
            <p:cNvSpPr/>
            <p:nvPr/>
          </p:nvSpPr>
          <p:spPr>
            <a:xfrm>
              <a:off x="1341500" y="4786075"/>
              <a:ext cx="12225" cy="11675"/>
            </a:xfrm>
            <a:custGeom>
              <a:avLst/>
              <a:gdLst/>
              <a:ahLst/>
              <a:cxnLst/>
              <a:rect l="l" t="t" r="r" b="b"/>
              <a:pathLst>
                <a:path w="489" h="467" extrusionOk="0">
                  <a:moveTo>
                    <a:pt x="0" y="0"/>
                  </a:moveTo>
                  <a:cubicBezTo>
                    <a:pt x="136" y="159"/>
                    <a:pt x="273" y="319"/>
                    <a:pt x="409" y="467"/>
                  </a:cubicBezTo>
                  <a:cubicBezTo>
                    <a:pt x="432" y="387"/>
                    <a:pt x="466" y="308"/>
                    <a:pt x="488" y="228"/>
                  </a:cubicBezTo>
                  <a:lnTo>
                    <a:pt x="432" y="68"/>
                  </a:lnTo>
                  <a:cubicBezTo>
                    <a:pt x="273" y="58"/>
                    <a:pt x="136" y="35"/>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9"/>
            <p:cNvSpPr/>
            <p:nvPr/>
          </p:nvSpPr>
          <p:spPr>
            <a:xfrm>
              <a:off x="1351725" y="4788075"/>
              <a:ext cx="4575" cy="11100"/>
            </a:xfrm>
            <a:custGeom>
              <a:avLst/>
              <a:gdLst/>
              <a:ahLst/>
              <a:cxnLst/>
              <a:rect l="l" t="t" r="r" b="b"/>
              <a:pathLst>
                <a:path w="183" h="444" extrusionOk="0">
                  <a:moveTo>
                    <a:pt x="170" y="0"/>
                  </a:moveTo>
                  <a:lnTo>
                    <a:pt x="182" y="11"/>
                  </a:lnTo>
                  <a:lnTo>
                    <a:pt x="182" y="0"/>
                  </a:lnTo>
                  <a:close/>
                  <a:moveTo>
                    <a:pt x="79" y="148"/>
                  </a:moveTo>
                  <a:cubicBezTo>
                    <a:pt x="57" y="228"/>
                    <a:pt x="23" y="307"/>
                    <a:pt x="0" y="387"/>
                  </a:cubicBezTo>
                  <a:lnTo>
                    <a:pt x="57" y="443"/>
                  </a:lnTo>
                  <a:lnTo>
                    <a:pt x="68" y="432"/>
                  </a:lnTo>
                  <a:cubicBezTo>
                    <a:pt x="68" y="432"/>
                    <a:pt x="79" y="387"/>
                    <a:pt x="125" y="296"/>
                  </a:cubicBezTo>
                  <a:lnTo>
                    <a:pt x="148" y="205"/>
                  </a:lnTo>
                  <a:cubicBezTo>
                    <a:pt x="114" y="205"/>
                    <a:pt x="91" y="182"/>
                    <a:pt x="79" y="148"/>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9"/>
            <p:cNvSpPr/>
            <p:nvPr/>
          </p:nvSpPr>
          <p:spPr>
            <a:xfrm>
              <a:off x="1352300" y="4787775"/>
              <a:ext cx="4000" cy="5425"/>
            </a:xfrm>
            <a:custGeom>
              <a:avLst/>
              <a:gdLst/>
              <a:ahLst/>
              <a:cxnLst/>
              <a:rect l="l" t="t" r="r" b="b"/>
              <a:pathLst>
                <a:path w="160" h="217" extrusionOk="0">
                  <a:moveTo>
                    <a:pt x="0" y="0"/>
                  </a:moveTo>
                  <a:lnTo>
                    <a:pt x="56" y="160"/>
                  </a:lnTo>
                  <a:cubicBezTo>
                    <a:pt x="68" y="194"/>
                    <a:pt x="91" y="217"/>
                    <a:pt x="125" y="217"/>
                  </a:cubicBezTo>
                  <a:lnTo>
                    <a:pt x="159" y="23"/>
                  </a:lnTo>
                  <a:lnTo>
                    <a:pt x="147" y="12"/>
                  </a:lnTo>
                  <a:cubicBezTo>
                    <a:pt x="102" y="12"/>
                    <a:pt x="45" y="12"/>
                    <a:pt x="0"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9"/>
            <p:cNvSpPr/>
            <p:nvPr/>
          </p:nvSpPr>
          <p:spPr>
            <a:xfrm>
              <a:off x="1288050" y="4834950"/>
              <a:ext cx="2575" cy="12825"/>
            </a:xfrm>
            <a:custGeom>
              <a:avLst/>
              <a:gdLst/>
              <a:ahLst/>
              <a:cxnLst/>
              <a:rect l="l" t="t" r="r" b="b"/>
              <a:pathLst>
                <a:path w="103" h="513" extrusionOk="0">
                  <a:moveTo>
                    <a:pt x="103" y="1"/>
                  </a:moveTo>
                  <a:cubicBezTo>
                    <a:pt x="92" y="172"/>
                    <a:pt x="57" y="354"/>
                    <a:pt x="1" y="513"/>
                  </a:cubicBezTo>
                  <a:cubicBezTo>
                    <a:pt x="57" y="354"/>
                    <a:pt x="92" y="183"/>
                    <a:pt x="103" y="1"/>
                  </a:cubicBezTo>
                  <a:close/>
                </a:path>
              </a:pathLst>
            </a:custGeom>
            <a:solidFill>
              <a:srgbClr val="92B9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9"/>
            <p:cNvSpPr/>
            <p:nvPr/>
          </p:nvSpPr>
          <p:spPr>
            <a:xfrm>
              <a:off x="1228950" y="4791175"/>
              <a:ext cx="61675" cy="124250"/>
            </a:xfrm>
            <a:custGeom>
              <a:avLst/>
              <a:gdLst/>
              <a:ahLst/>
              <a:cxnLst/>
              <a:rect l="l" t="t" r="r" b="b"/>
              <a:pathLst>
                <a:path w="2467" h="4970" extrusionOk="0">
                  <a:moveTo>
                    <a:pt x="2160" y="1"/>
                  </a:moveTo>
                  <a:cubicBezTo>
                    <a:pt x="2160" y="1"/>
                    <a:pt x="1592" y="683"/>
                    <a:pt x="716" y="1854"/>
                  </a:cubicBezTo>
                  <a:cubicBezTo>
                    <a:pt x="273" y="2456"/>
                    <a:pt x="79" y="2934"/>
                    <a:pt x="0" y="3264"/>
                  </a:cubicBezTo>
                  <a:cubicBezTo>
                    <a:pt x="0" y="3491"/>
                    <a:pt x="23" y="3719"/>
                    <a:pt x="46" y="3946"/>
                  </a:cubicBezTo>
                  <a:lnTo>
                    <a:pt x="79" y="4184"/>
                  </a:lnTo>
                  <a:cubicBezTo>
                    <a:pt x="352" y="3582"/>
                    <a:pt x="670" y="2991"/>
                    <a:pt x="1023" y="2434"/>
                  </a:cubicBezTo>
                  <a:cubicBezTo>
                    <a:pt x="1557" y="1638"/>
                    <a:pt x="1637" y="1524"/>
                    <a:pt x="1648" y="1524"/>
                  </a:cubicBezTo>
                  <a:cubicBezTo>
                    <a:pt x="1660" y="1502"/>
                    <a:pt x="1683" y="1491"/>
                    <a:pt x="1705" y="1491"/>
                  </a:cubicBezTo>
                  <a:cubicBezTo>
                    <a:pt x="1716" y="1491"/>
                    <a:pt x="1728" y="1491"/>
                    <a:pt x="1751" y="1502"/>
                  </a:cubicBezTo>
                  <a:cubicBezTo>
                    <a:pt x="1774" y="1524"/>
                    <a:pt x="1784" y="1570"/>
                    <a:pt x="1762" y="1604"/>
                  </a:cubicBezTo>
                  <a:cubicBezTo>
                    <a:pt x="1762" y="1615"/>
                    <a:pt x="1671" y="1729"/>
                    <a:pt x="1137" y="2514"/>
                  </a:cubicBezTo>
                  <a:cubicBezTo>
                    <a:pt x="761" y="3116"/>
                    <a:pt x="420" y="3752"/>
                    <a:pt x="137" y="4412"/>
                  </a:cubicBezTo>
                  <a:cubicBezTo>
                    <a:pt x="137" y="4424"/>
                    <a:pt x="137" y="4424"/>
                    <a:pt x="125" y="4435"/>
                  </a:cubicBezTo>
                  <a:cubicBezTo>
                    <a:pt x="159" y="4616"/>
                    <a:pt x="193" y="4798"/>
                    <a:pt x="227" y="4969"/>
                  </a:cubicBezTo>
                  <a:cubicBezTo>
                    <a:pt x="910" y="4287"/>
                    <a:pt x="1546" y="3548"/>
                    <a:pt x="2115" y="2764"/>
                  </a:cubicBezTo>
                  <a:cubicBezTo>
                    <a:pt x="2216" y="2605"/>
                    <a:pt x="2297" y="2446"/>
                    <a:pt x="2365" y="2264"/>
                  </a:cubicBezTo>
                  <a:cubicBezTo>
                    <a:pt x="2421" y="2105"/>
                    <a:pt x="2456" y="1923"/>
                    <a:pt x="2467" y="1752"/>
                  </a:cubicBezTo>
                  <a:cubicBezTo>
                    <a:pt x="2433" y="1695"/>
                    <a:pt x="2387" y="1650"/>
                    <a:pt x="2353" y="1592"/>
                  </a:cubicBezTo>
                  <a:cubicBezTo>
                    <a:pt x="2046" y="1115"/>
                    <a:pt x="2137" y="547"/>
                    <a:pt x="2239" y="183"/>
                  </a:cubicBezTo>
                  <a:cubicBezTo>
                    <a:pt x="2194" y="69"/>
                    <a:pt x="2160" y="1"/>
                    <a:pt x="2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9"/>
            <p:cNvSpPr/>
            <p:nvPr/>
          </p:nvSpPr>
          <p:spPr>
            <a:xfrm>
              <a:off x="1226950" y="4872775"/>
              <a:ext cx="7700" cy="44925"/>
            </a:xfrm>
            <a:custGeom>
              <a:avLst/>
              <a:gdLst/>
              <a:ahLst/>
              <a:cxnLst/>
              <a:rect l="l" t="t" r="r" b="b"/>
              <a:pathLst>
                <a:path w="308" h="1797" extrusionOk="0">
                  <a:moveTo>
                    <a:pt x="80" y="0"/>
                  </a:moveTo>
                  <a:cubicBezTo>
                    <a:pt x="0" y="307"/>
                    <a:pt x="35" y="478"/>
                    <a:pt x="35" y="478"/>
                  </a:cubicBezTo>
                  <a:lnTo>
                    <a:pt x="114" y="1046"/>
                  </a:lnTo>
                  <a:cubicBezTo>
                    <a:pt x="126" y="1001"/>
                    <a:pt x="148" y="955"/>
                    <a:pt x="159" y="920"/>
                  </a:cubicBezTo>
                  <a:lnTo>
                    <a:pt x="126" y="682"/>
                  </a:lnTo>
                  <a:cubicBezTo>
                    <a:pt x="103" y="455"/>
                    <a:pt x="80" y="227"/>
                    <a:pt x="80" y="0"/>
                  </a:cubicBezTo>
                  <a:close/>
                  <a:moveTo>
                    <a:pt x="205" y="1171"/>
                  </a:moveTo>
                  <a:cubicBezTo>
                    <a:pt x="194" y="1182"/>
                    <a:pt x="171" y="1193"/>
                    <a:pt x="159" y="1193"/>
                  </a:cubicBezTo>
                  <a:cubicBezTo>
                    <a:pt x="148" y="1193"/>
                    <a:pt x="136" y="1182"/>
                    <a:pt x="126" y="1182"/>
                  </a:cubicBezTo>
                  <a:lnTo>
                    <a:pt x="217" y="1796"/>
                  </a:lnTo>
                  <a:lnTo>
                    <a:pt x="307" y="1705"/>
                  </a:lnTo>
                  <a:cubicBezTo>
                    <a:pt x="273" y="1534"/>
                    <a:pt x="239" y="1352"/>
                    <a:pt x="205" y="117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9"/>
            <p:cNvSpPr/>
            <p:nvPr/>
          </p:nvSpPr>
          <p:spPr>
            <a:xfrm>
              <a:off x="1229775" y="4828425"/>
              <a:ext cx="43800" cy="74200"/>
            </a:xfrm>
            <a:custGeom>
              <a:avLst/>
              <a:gdLst/>
              <a:ahLst/>
              <a:cxnLst/>
              <a:rect l="l" t="t" r="r" b="b"/>
              <a:pathLst>
                <a:path w="1752" h="2968" extrusionOk="0">
                  <a:moveTo>
                    <a:pt x="1672" y="1"/>
                  </a:moveTo>
                  <a:cubicBezTo>
                    <a:pt x="1650" y="1"/>
                    <a:pt x="1627" y="12"/>
                    <a:pt x="1615" y="34"/>
                  </a:cubicBezTo>
                  <a:cubicBezTo>
                    <a:pt x="1604" y="34"/>
                    <a:pt x="1524" y="148"/>
                    <a:pt x="990" y="944"/>
                  </a:cubicBezTo>
                  <a:cubicBezTo>
                    <a:pt x="637" y="1501"/>
                    <a:pt x="319" y="2092"/>
                    <a:pt x="46" y="2694"/>
                  </a:cubicBezTo>
                  <a:cubicBezTo>
                    <a:pt x="35" y="2729"/>
                    <a:pt x="13" y="2775"/>
                    <a:pt x="1" y="2820"/>
                  </a:cubicBezTo>
                  <a:lnTo>
                    <a:pt x="13" y="2956"/>
                  </a:lnTo>
                  <a:cubicBezTo>
                    <a:pt x="23" y="2956"/>
                    <a:pt x="35" y="2967"/>
                    <a:pt x="46" y="2967"/>
                  </a:cubicBezTo>
                  <a:cubicBezTo>
                    <a:pt x="58" y="2967"/>
                    <a:pt x="81" y="2956"/>
                    <a:pt x="92" y="2945"/>
                  </a:cubicBezTo>
                  <a:cubicBezTo>
                    <a:pt x="104" y="2934"/>
                    <a:pt x="104" y="2934"/>
                    <a:pt x="104" y="2922"/>
                  </a:cubicBezTo>
                  <a:cubicBezTo>
                    <a:pt x="387" y="2262"/>
                    <a:pt x="728" y="1626"/>
                    <a:pt x="1104" y="1024"/>
                  </a:cubicBezTo>
                  <a:cubicBezTo>
                    <a:pt x="1638" y="239"/>
                    <a:pt x="1729" y="125"/>
                    <a:pt x="1729" y="114"/>
                  </a:cubicBezTo>
                  <a:cubicBezTo>
                    <a:pt x="1751" y="80"/>
                    <a:pt x="1741" y="34"/>
                    <a:pt x="1718" y="12"/>
                  </a:cubicBezTo>
                  <a:cubicBezTo>
                    <a:pt x="1695" y="1"/>
                    <a:pt x="1683" y="1"/>
                    <a:pt x="1672"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9"/>
            <p:cNvSpPr/>
            <p:nvPr/>
          </p:nvSpPr>
          <p:spPr>
            <a:xfrm>
              <a:off x="1280100" y="4786925"/>
              <a:ext cx="41800" cy="78175"/>
            </a:xfrm>
            <a:custGeom>
              <a:avLst/>
              <a:gdLst/>
              <a:ahLst/>
              <a:cxnLst/>
              <a:rect l="l" t="t" r="r" b="b"/>
              <a:pathLst>
                <a:path w="1672" h="3127" extrusionOk="0">
                  <a:moveTo>
                    <a:pt x="330" y="1"/>
                  </a:moveTo>
                  <a:lnTo>
                    <a:pt x="261" y="137"/>
                  </a:lnTo>
                  <a:cubicBezTo>
                    <a:pt x="261" y="160"/>
                    <a:pt x="251" y="183"/>
                    <a:pt x="239" y="205"/>
                  </a:cubicBezTo>
                  <a:cubicBezTo>
                    <a:pt x="228" y="251"/>
                    <a:pt x="205" y="307"/>
                    <a:pt x="193" y="353"/>
                  </a:cubicBezTo>
                  <a:cubicBezTo>
                    <a:pt x="91" y="717"/>
                    <a:pt x="0" y="1285"/>
                    <a:pt x="307" y="1762"/>
                  </a:cubicBezTo>
                  <a:cubicBezTo>
                    <a:pt x="341" y="1820"/>
                    <a:pt x="387" y="1865"/>
                    <a:pt x="421" y="1922"/>
                  </a:cubicBezTo>
                  <a:cubicBezTo>
                    <a:pt x="728" y="2343"/>
                    <a:pt x="1057" y="2752"/>
                    <a:pt x="1410" y="3127"/>
                  </a:cubicBezTo>
                  <a:cubicBezTo>
                    <a:pt x="1228" y="2570"/>
                    <a:pt x="989" y="2035"/>
                    <a:pt x="693" y="1524"/>
                  </a:cubicBezTo>
                  <a:cubicBezTo>
                    <a:pt x="683" y="1490"/>
                    <a:pt x="693" y="1444"/>
                    <a:pt x="728" y="1421"/>
                  </a:cubicBezTo>
                  <a:lnTo>
                    <a:pt x="762" y="1421"/>
                  </a:lnTo>
                  <a:cubicBezTo>
                    <a:pt x="784" y="1421"/>
                    <a:pt x="807" y="1433"/>
                    <a:pt x="819" y="1456"/>
                  </a:cubicBezTo>
                  <a:cubicBezTo>
                    <a:pt x="1103" y="1956"/>
                    <a:pt x="1342" y="2490"/>
                    <a:pt x="1524" y="3036"/>
                  </a:cubicBezTo>
                  <a:cubicBezTo>
                    <a:pt x="1547" y="3013"/>
                    <a:pt x="1557" y="2990"/>
                    <a:pt x="1569" y="2957"/>
                  </a:cubicBezTo>
                  <a:lnTo>
                    <a:pt x="1671" y="2422"/>
                  </a:lnTo>
                  <a:lnTo>
                    <a:pt x="1671" y="2354"/>
                  </a:lnTo>
                  <a:cubicBezTo>
                    <a:pt x="1671" y="2194"/>
                    <a:pt x="1626" y="1785"/>
                    <a:pt x="1216" y="1206"/>
                  </a:cubicBezTo>
                  <a:cubicBezTo>
                    <a:pt x="683" y="444"/>
                    <a:pt x="330" y="1"/>
                    <a:pt x="3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9"/>
            <p:cNvSpPr/>
            <p:nvPr/>
          </p:nvSpPr>
          <p:spPr>
            <a:xfrm>
              <a:off x="1318175" y="4860825"/>
              <a:ext cx="1175" cy="3700"/>
            </a:xfrm>
            <a:custGeom>
              <a:avLst/>
              <a:gdLst/>
              <a:ahLst/>
              <a:cxnLst/>
              <a:rect l="l" t="t" r="r" b="b"/>
              <a:pathLst>
                <a:path w="47" h="148" extrusionOk="0">
                  <a:moveTo>
                    <a:pt x="46" y="1"/>
                  </a:moveTo>
                  <a:cubicBezTo>
                    <a:pt x="34" y="34"/>
                    <a:pt x="24" y="57"/>
                    <a:pt x="1" y="80"/>
                  </a:cubicBezTo>
                  <a:cubicBezTo>
                    <a:pt x="12" y="102"/>
                    <a:pt x="24" y="125"/>
                    <a:pt x="24" y="148"/>
                  </a:cubicBezTo>
                  <a:lnTo>
                    <a:pt x="46"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9"/>
            <p:cNvSpPr/>
            <p:nvPr/>
          </p:nvSpPr>
          <p:spPr>
            <a:xfrm>
              <a:off x="1297150" y="4822450"/>
              <a:ext cx="21625" cy="45800"/>
            </a:xfrm>
            <a:custGeom>
              <a:avLst/>
              <a:gdLst/>
              <a:ahLst/>
              <a:cxnLst/>
              <a:rect l="l" t="t" r="r" b="b"/>
              <a:pathLst>
                <a:path w="865" h="1832" extrusionOk="0">
                  <a:moveTo>
                    <a:pt x="46" y="0"/>
                  </a:moveTo>
                  <a:cubicBezTo>
                    <a:pt x="11" y="23"/>
                    <a:pt x="1" y="69"/>
                    <a:pt x="11" y="103"/>
                  </a:cubicBezTo>
                  <a:cubicBezTo>
                    <a:pt x="307" y="614"/>
                    <a:pt x="546" y="1149"/>
                    <a:pt x="728" y="1706"/>
                  </a:cubicBezTo>
                  <a:cubicBezTo>
                    <a:pt x="762" y="1751"/>
                    <a:pt x="807" y="1786"/>
                    <a:pt x="842" y="1831"/>
                  </a:cubicBezTo>
                  <a:lnTo>
                    <a:pt x="865" y="1683"/>
                  </a:lnTo>
                  <a:cubicBezTo>
                    <a:pt x="865" y="1660"/>
                    <a:pt x="853" y="1637"/>
                    <a:pt x="842" y="1615"/>
                  </a:cubicBezTo>
                  <a:cubicBezTo>
                    <a:pt x="660" y="1069"/>
                    <a:pt x="421" y="535"/>
                    <a:pt x="137" y="35"/>
                  </a:cubicBezTo>
                  <a:cubicBezTo>
                    <a:pt x="125" y="12"/>
                    <a:pt x="102" y="0"/>
                    <a:pt x="80"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9"/>
            <p:cNvSpPr/>
            <p:nvPr/>
          </p:nvSpPr>
          <p:spPr>
            <a:xfrm>
              <a:off x="1347750" y="4777275"/>
              <a:ext cx="46625" cy="41775"/>
            </a:xfrm>
            <a:custGeom>
              <a:avLst/>
              <a:gdLst/>
              <a:ahLst/>
              <a:cxnLst/>
              <a:rect l="l" t="t" r="r" b="b"/>
              <a:pathLst>
                <a:path w="1865" h="1671" extrusionOk="0">
                  <a:moveTo>
                    <a:pt x="1865" y="0"/>
                  </a:moveTo>
                  <a:lnTo>
                    <a:pt x="1865" y="0"/>
                  </a:lnTo>
                  <a:cubicBezTo>
                    <a:pt x="1387" y="284"/>
                    <a:pt x="932" y="410"/>
                    <a:pt x="523" y="432"/>
                  </a:cubicBezTo>
                  <a:cubicBezTo>
                    <a:pt x="466" y="489"/>
                    <a:pt x="420" y="546"/>
                    <a:pt x="387" y="591"/>
                  </a:cubicBezTo>
                  <a:cubicBezTo>
                    <a:pt x="341" y="751"/>
                    <a:pt x="284" y="898"/>
                    <a:pt x="238" y="1046"/>
                  </a:cubicBezTo>
                  <a:lnTo>
                    <a:pt x="921" y="693"/>
                  </a:lnTo>
                  <a:cubicBezTo>
                    <a:pt x="932" y="682"/>
                    <a:pt x="943" y="682"/>
                    <a:pt x="955" y="682"/>
                  </a:cubicBezTo>
                  <a:cubicBezTo>
                    <a:pt x="978" y="682"/>
                    <a:pt x="1001" y="693"/>
                    <a:pt x="1011" y="728"/>
                  </a:cubicBezTo>
                  <a:cubicBezTo>
                    <a:pt x="1034" y="762"/>
                    <a:pt x="1023" y="796"/>
                    <a:pt x="989" y="819"/>
                  </a:cubicBezTo>
                  <a:lnTo>
                    <a:pt x="193" y="1239"/>
                  </a:lnTo>
                  <a:lnTo>
                    <a:pt x="170" y="1239"/>
                  </a:lnTo>
                  <a:cubicBezTo>
                    <a:pt x="147" y="1296"/>
                    <a:pt x="137" y="1353"/>
                    <a:pt x="114" y="1410"/>
                  </a:cubicBezTo>
                  <a:cubicBezTo>
                    <a:pt x="79" y="1501"/>
                    <a:pt x="46" y="1580"/>
                    <a:pt x="0" y="1671"/>
                  </a:cubicBezTo>
                  <a:cubicBezTo>
                    <a:pt x="489" y="1489"/>
                    <a:pt x="966" y="1274"/>
                    <a:pt x="1421" y="1034"/>
                  </a:cubicBezTo>
                  <a:lnTo>
                    <a:pt x="1671" y="455"/>
                  </a:lnTo>
                  <a:lnTo>
                    <a:pt x="186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9"/>
            <p:cNvSpPr/>
            <p:nvPr/>
          </p:nvSpPr>
          <p:spPr>
            <a:xfrm>
              <a:off x="1347450" y="4792050"/>
              <a:ext cx="9975" cy="27000"/>
            </a:xfrm>
            <a:custGeom>
              <a:avLst/>
              <a:gdLst/>
              <a:ahLst/>
              <a:cxnLst/>
              <a:rect l="l" t="t" r="r" b="b"/>
              <a:pathLst>
                <a:path w="399" h="1080" extrusionOk="0">
                  <a:moveTo>
                    <a:pt x="399" y="0"/>
                  </a:moveTo>
                  <a:lnTo>
                    <a:pt x="399" y="0"/>
                  </a:lnTo>
                  <a:cubicBezTo>
                    <a:pt x="353" y="46"/>
                    <a:pt x="319" y="102"/>
                    <a:pt x="296" y="137"/>
                  </a:cubicBezTo>
                  <a:lnTo>
                    <a:pt x="273" y="330"/>
                  </a:lnTo>
                  <a:cubicBezTo>
                    <a:pt x="250" y="319"/>
                    <a:pt x="239" y="307"/>
                    <a:pt x="228" y="284"/>
                  </a:cubicBezTo>
                  <a:lnTo>
                    <a:pt x="171" y="501"/>
                  </a:lnTo>
                  <a:lnTo>
                    <a:pt x="250" y="455"/>
                  </a:lnTo>
                  <a:cubicBezTo>
                    <a:pt x="296" y="307"/>
                    <a:pt x="353" y="160"/>
                    <a:pt x="399" y="0"/>
                  </a:cubicBezTo>
                  <a:close/>
                  <a:moveTo>
                    <a:pt x="126" y="637"/>
                  </a:moveTo>
                  <a:lnTo>
                    <a:pt x="0" y="1080"/>
                  </a:lnTo>
                  <a:lnTo>
                    <a:pt x="12" y="1080"/>
                  </a:lnTo>
                  <a:cubicBezTo>
                    <a:pt x="58" y="989"/>
                    <a:pt x="91" y="910"/>
                    <a:pt x="126" y="819"/>
                  </a:cubicBezTo>
                  <a:cubicBezTo>
                    <a:pt x="149" y="762"/>
                    <a:pt x="159" y="705"/>
                    <a:pt x="182" y="648"/>
                  </a:cubicBezTo>
                  <a:lnTo>
                    <a:pt x="171" y="648"/>
                  </a:lnTo>
                  <a:cubicBezTo>
                    <a:pt x="159" y="648"/>
                    <a:pt x="137" y="648"/>
                    <a:pt x="126" y="637"/>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9"/>
            <p:cNvSpPr/>
            <p:nvPr/>
          </p:nvSpPr>
          <p:spPr>
            <a:xfrm>
              <a:off x="1350575" y="4794325"/>
              <a:ext cx="23050" cy="13925"/>
            </a:xfrm>
            <a:custGeom>
              <a:avLst/>
              <a:gdLst/>
              <a:ahLst/>
              <a:cxnLst/>
              <a:rect l="l" t="t" r="r" b="b"/>
              <a:pathLst>
                <a:path w="922" h="557" extrusionOk="0">
                  <a:moveTo>
                    <a:pt x="842" y="0"/>
                  </a:moveTo>
                  <a:cubicBezTo>
                    <a:pt x="830" y="0"/>
                    <a:pt x="819" y="0"/>
                    <a:pt x="808" y="11"/>
                  </a:cubicBezTo>
                  <a:lnTo>
                    <a:pt x="125" y="364"/>
                  </a:lnTo>
                  <a:lnTo>
                    <a:pt x="46" y="410"/>
                  </a:lnTo>
                  <a:lnTo>
                    <a:pt x="1" y="546"/>
                  </a:lnTo>
                  <a:cubicBezTo>
                    <a:pt x="12" y="557"/>
                    <a:pt x="34" y="557"/>
                    <a:pt x="46" y="557"/>
                  </a:cubicBezTo>
                  <a:lnTo>
                    <a:pt x="80" y="557"/>
                  </a:lnTo>
                  <a:lnTo>
                    <a:pt x="876" y="137"/>
                  </a:lnTo>
                  <a:cubicBezTo>
                    <a:pt x="910" y="114"/>
                    <a:pt x="921" y="80"/>
                    <a:pt x="898" y="46"/>
                  </a:cubicBezTo>
                  <a:cubicBezTo>
                    <a:pt x="888" y="11"/>
                    <a:pt x="865" y="0"/>
                    <a:pt x="842"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9"/>
            <p:cNvSpPr/>
            <p:nvPr/>
          </p:nvSpPr>
          <p:spPr>
            <a:xfrm>
              <a:off x="1353125" y="4795450"/>
              <a:ext cx="1725" cy="4850"/>
            </a:xfrm>
            <a:custGeom>
              <a:avLst/>
              <a:gdLst/>
              <a:ahLst/>
              <a:cxnLst/>
              <a:rect l="l" t="t" r="r" b="b"/>
              <a:pathLst>
                <a:path w="69" h="194" extrusionOk="0">
                  <a:moveTo>
                    <a:pt x="69" y="1"/>
                  </a:moveTo>
                  <a:lnTo>
                    <a:pt x="69" y="1"/>
                  </a:lnTo>
                  <a:cubicBezTo>
                    <a:pt x="23" y="92"/>
                    <a:pt x="12" y="137"/>
                    <a:pt x="12" y="137"/>
                  </a:cubicBezTo>
                  <a:lnTo>
                    <a:pt x="1" y="148"/>
                  </a:lnTo>
                  <a:cubicBezTo>
                    <a:pt x="12" y="171"/>
                    <a:pt x="23" y="183"/>
                    <a:pt x="46" y="194"/>
                  </a:cubicBezTo>
                  <a:lnTo>
                    <a:pt x="69" y="1"/>
                  </a:lnTo>
                  <a:close/>
                </a:path>
              </a:pathLst>
            </a:custGeom>
            <a:solidFill>
              <a:srgbClr val="1820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9"/>
            <p:cNvSpPr/>
            <p:nvPr/>
          </p:nvSpPr>
          <p:spPr>
            <a:xfrm>
              <a:off x="1305100" y="4848025"/>
              <a:ext cx="58275" cy="50050"/>
            </a:xfrm>
            <a:custGeom>
              <a:avLst/>
              <a:gdLst/>
              <a:ahLst/>
              <a:cxnLst/>
              <a:rect l="l" t="t" r="r" b="b"/>
              <a:pathLst>
                <a:path w="2331" h="2002" extrusionOk="0">
                  <a:moveTo>
                    <a:pt x="2331" y="1"/>
                  </a:moveTo>
                  <a:cubicBezTo>
                    <a:pt x="2093" y="92"/>
                    <a:pt x="1717" y="240"/>
                    <a:pt x="1240" y="444"/>
                  </a:cubicBezTo>
                  <a:cubicBezTo>
                    <a:pt x="956" y="569"/>
                    <a:pt x="751" y="695"/>
                    <a:pt x="592" y="808"/>
                  </a:cubicBezTo>
                  <a:cubicBezTo>
                    <a:pt x="592" y="842"/>
                    <a:pt x="580" y="865"/>
                    <a:pt x="547" y="876"/>
                  </a:cubicBezTo>
                  <a:lnTo>
                    <a:pt x="524" y="876"/>
                  </a:lnTo>
                  <a:cubicBezTo>
                    <a:pt x="398" y="1092"/>
                    <a:pt x="285" y="1308"/>
                    <a:pt x="171" y="1536"/>
                  </a:cubicBezTo>
                  <a:cubicBezTo>
                    <a:pt x="398" y="1422"/>
                    <a:pt x="888" y="1183"/>
                    <a:pt x="1376" y="933"/>
                  </a:cubicBezTo>
                  <a:cubicBezTo>
                    <a:pt x="1388" y="922"/>
                    <a:pt x="1399" y="922"/>
                    <a:pt x="1399" y="922"/>
                  </a:cubicBezTo>
                  <a:cubicBezTo>
                    <a:pt x="1433" y="922"/>
                    <a:pt x="1456" y="945"/>
                    <a:pt x="1467" y="967"/>
                  </a:cubicBezTo>
                  <a:cubicBezTo>
                    <a:pt x="1490" y="1001"/>
                    <a:pt x="1467" y="1046"/>
                    <a:pt x="1433" y="1058"/>
                  </a:cubicBezTo>
                  <a:cubicBezTo>
                    <a:pt x="762" y="1399"/>
                    <a:pt x="103" y="1740"/>
                    <a:pt x="103" y="1740"/>
                  </a:cubicBezTo>
                  <a:lnTo>
                    <a:pt x="92" y="1740"/>
                  </a:lnTo>
                  <a:cubicBezTo>
                    <a:pt x="57" y="1820"/>
                    <a:pt x="34" y="1910"/>
                    <a:pt x="1" y="2001"/>
                  </a:cubicBezTo>
                  <a:cubicBezTo>
                    <a:pt x="592" y="1842"/>
                    <a:pt x="1160" y="1638"/>
                    <a:pt x="1706" y="1399"/>
                  </a:cubicBezTo>
                  <a:cubicBezTo>
                    <a:pt x="1911" y="1297"/>
                    <a:pt x="2070" y="1160"/>
                    <a:pt x="2195" y="1013"/>
                  </a:cubicBezTo>
                  <a:cubicBezTo>
                    <a:pt x="2126" y="956"/>
                    <a:pt x="2070" y="899"/>
                    <a:pt x="2013" y="842"/>
                  </a:cubicBezTo>
                  <a:cubicBezTo>
                    <a:pt x="1990" y="819"/>
                    <a:pt x="1979" y="785"/>
                    <a:pt x="1990" y="763"/>
                  </a:cubicBezTo>
                  <a:lnTo>
                    <a:pt x="233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9"/>
            <p:cNvSpPr/>
            <p:nvPr/>
          </p:nvSpPr>
          <p:spPr>
            <a:xfrm>
              <a:off x="1302275" y="4869925"/>
              <a:ext cx="15925" cy="28725"/>
            </a:xfrm>
            <a:custGeom>
              <a:avLst/>
              <a:gdLst/>
              <a:ahLst/>
              <a:cxnLst/>
              <a:rect l="l" t="t" r="r" b="b"/>
              <a:pathLst>
                <a:path w="637" h="1149" extrusionOk="0">
                  <a:moveTo>
                    <a:pt x="625" y="0"/>
                  </a:moveTo>
                  <a:cubicBezTo>
                    <a:pt x="375" y="205"/>
                    <a:pt x="318" y="364"/>
                    <a:pt x="318" y="364"/>
                  </a:cubicBezTo>
                  <a:lnTo>
                    <a:pt x="170" y="716"/>
                  </a:lnTo>
                  <a:cubicBezTo>
                    <a:pt x="193" y="705"/>
                    <a:pt x="238" y="693"/>
                    <a:pt x="284" y="660"/>
                  </a:cubicBezTo>
                  <a:cubicBezTo>
                    <a:pt x="398" y="432"/>
                    <a:pt x="511" y="216"/>
                    <a:pt x="637" y="0"/>
                  </a:cubicBezTo>
                  <a:close/>
                  <a:moveTo>
                    <a:pt x="125" y="842"/>
                  </a:moveTo>
                  <a:lnTo>
                    <a:pt x="0" y="1148"/>
                  </a:lnTo>
                  <a:cubicBezTo>
                    <a:pt x="46" y="1148"/>
                    <a:pt x="79" y="1137"/>
                    <a:pt x="114" y="1125"/>
                  </a:cubicBezTo>
                  <a:cubicBezTo>
                    <a:pt x="147" y="1034"/>
                    <a:pt x="170" y="944"/>
                    <a:pt x="205" y="864"/>
                  </a:cubicBezTo>
                  <a:lnTo>
                    <a:pt x="182" y="864"/>
                  </a:lnTo>
                  <a:cubicBezTo>
                    <a:pt x="159" y="864"/>
                    <a:pt x="137" y="853"/>
                    <a:pt x="125" y="842"/>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9"/>
            <p:cNvSpPr/>
            <p:nvPr/>
          </p:nvSpPr>
          <p:spPr>
            <a:xfrm>
              <a:off x="1305375" y="4871050"/>
              <a:ext cx="36975" cy="20500"/>
            </a:xfrm>
            <a:custGeom>
              <a:avLst/>
              <a:gdLst/>
              <a:ahLst/>
              <a:cxnLst/>
              <a:rect l="l" t="t" r="r" b="b"/>
              <a:pathLst>
                <a:path w="1479" h="820" extrusionOk="0">
                  <a:moveTo>
                    <a:pt x="1388" y="1"/>
                  </a:moveTo>
                  <a:cubicBezTo>
                    <a:pt x="1388" y="1"/>
                    <a:pt x="1377" y="1"/>
                    <a:pt x="1365" y="12"/>
                  </a:cubicBezTo>
                  <a:cubicBezTo>
                    <a:pt x="877" y="262"/>
                    <a:pt x="387" y="501"/>
                    <a:pt x="160" y="615"/>
                  </a:cubicBezTo>
                  <a:cubicBezTo>
                    <a:pt x="114" y="648"/>
                    <a:pt x="69" y="660"/>
                    <a:pt x="46" y="671"/>
                  </a:cubicBezTo>
                  <a:lnTo>
                    <a:pt x="1" y="797"/>
                  </a:lnTo>
                  <a:cubicBezTo>
                    <a:pt x="13" y="808"/>
                    <a:pt x="35" y="819"/>
                    <a:pt x="58" y="819"/>
                  </a:cubicBezTo>
                  <a:lnTo>
                    <a:pt x="92" y="819"/>
                  </a:lnTo>
                  <a:cubicBezTo>
                    <a:pt x="92" y="819"/>
                    <a:pt x="751" y="478"/>
                    <a:pt x="1422" y="137"/>
                  </a:cubicBezTo>
                  <a:cubicBezTo>
                    <a:pt x="1456" y="125"/>
                    <a:pt x="1479" y="80"/>
                    <a:pt x="1456" y="46"/>
                  </a:cubicBezTo>
                  <a:cubicBezTo>
                    <a:pt x="1445" y="24"/>
                    <a:pt x="1422" y="1"/>
                    <a:pt x="1388"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9"/>
            <p:cNvSpPr/>
            <p:nvPr/>
          </p:nvSpPr>
          <p:spPr>
            <a:xfrm>
              <a:off x="1317875" y="4868225"/>
              <a:ext cx="2050" cy="1725"/>
            </a:xfrm>
            <a:custGeom>
              <a:avLst/>
              <a:gdLst/>
              <a:ahLst/>
              <a:cxnLst/>
              <a:rect l="l" t="t" r="r" b="b"/>
              <a:pathLst>
                <a:path w="82" h="69" extrusionOk="0">
                  <a:moveTo>
                    <a:pt x="81" y="0"/>
                  </a:moveTo>
                  <a:cubicBezTo>
                    <a:pt x="58" y="23"/>
                    <a:pt x="24" y="46"/>
                    <a:pt x="1" y="68"/>
                  </a:cubicBezTo>
                  <a:lnTo>
                    <a:pt x="36" y="68"/>
                  </a:lnTo>
                  <a:cubicBezTo>
                    <a:pt x="69" y="57"/>
                    <a:pt x="81" y="34"/>
                    <a:pt x="81"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9"/>
            <p:cNvSpPr/>
            <p:nvPr/>
          </p:nvSpPr>
          <p:spPr>
            <a:xfrm>
              <a:off x="1297725" y="4927050"/>
              <a:ext cx="54025" cy="65675"/>
            </a:xfrm>
            <a:custGeom>
              <a:avLst/>
              <a:gdLst/>
              <a:ahLst/>
              <a:cxnLst/>
              <a:rect l="l" t="t" r="r" b="b"/>
              <a:pathLst>
                <a:path w="2161" h="2627" extrusionOk="0">
                  <a:moveTo>
                    <a:pt x="2148" y="0"/>
                  </a:moveTo>
                  <a:cubicBezTo>
                    <a:pt x="2148" y="0"/>
                    <a:pt x="1660" y="296"/>
                    <a:pt x="910" y="830"/>
                  </a:cubicBezTo>
                  <a:cubicBezTo>
                    <a:pt x="443" y="1160"/>
                    <a:pt x="239" y="1455"/>
                    <a:pt x="137" y="1637"/>
                  </a:cubicBezTo>
                  <a:cubicBezTo>
                    <a:pt x="125" y="1854"/>
                    <a:pt x="102" y="2058"/>
                    <a:pt x="68" y="2263"/>
                  </a:cubicBezTo>
                  <a:cubicBezTo>
                    <a:pt x="478" y="1774"/>
                    <a:pt x="955" y="1353"/>
                    <a:pt x="1466" y="990"/>
                  </a:cubicBezTo>
                  <a:cubicBezTo>
                    <a:pt x="1478" y="978"/>
                    <a:pt x="1501" y="967"/>
                    <a:pt x="1512" y="967"/>
                  </a:cubicBezTo>
                  <a:cubicBezTo>
                    <a:pt x="1535" y="967"/>
                    <a:pt x="1557" y="978"/>
                    <a:pt x="1569" y="1000"/>
                  </a:cubicBezTo>
                  <a:cubicBezTo>
                    <a:pt x="1592" y="1035"/>
                    <a:pt x="1580" y="1080"/>
                    <a:pt x="1557" y="1103"/>
                  </a:cubicBezTo>
                  <a:cubicBezTo>
                    <a:pt x="978" y="1512"/>
                    <a:pt x="466" y="1990"/>
                    <a:pt x="34" y="2547"/>
                  </a:cubicBezTo>
                  <a:cubicBezTo>
                    <a:pt x="23" y="2547"/>
                    <a:pt x="23" y="2547"/>
                    <a:pt x="23" y="2558"/>
                  </a:cubicBezTo>
                  <a:cubicBezTo>
                    <a:pt x="11" y="2581"/>
                    <a:pt x="11" y="2604"/>
                    <a:pt x="0" y="2627"/>
                  </a:cubicBezTo>
                  <a:cubicBezTo>
                    <a:pt x="546" y="2354"/>
                    <a:pt x="1069" y="2024"/>
                    <a:pt x="1569" y="1660"/>
                  </a:cubicBezTo>
                  <a:cubicBezTo>
                    <a:pt x="2080" y="1273"/>
                    <a:pt x="2160" y="591"/>
                    <a:pt x="2160" y="239"/>
                  </a:cubicBezTo>
                  <a:cubicBezTo>
                    <a:pt x="2160" y="91"/>
                    <a:pt x="2148" y="0"/>
                    <a:pt x="21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9"/>
            <p:cNvSpPr/>
            <p:nvPr/>
          </p:nvSpPr>
          <p:spPr>
            <a:xfrm>
              <a:off x="1295725" y="4967975"/>
              <a:ext cx="5425" cy="25900"/>
            </a:xfrm>
            <a:custGeom>
              <a:avLst/>
              <a:gdLst/>
              <a:ahLst/>
              <a:cxnLst/>
              <a:rect l="l" t="t" r="r" b="b"/>
              <a:pathLst>
                <a:path w="217" h="1036" extrusionOk="0">
                  <a:moveTo>
                    <a:pt x="217" y="0"/>
                  </a:moveTo>
                  <a:lnTo>
                    <a:pt x="217" y="0"/>
                  </a:lnTo>
                  <a:cubicBezTo>
                    <a:pt x="159" y="126"/>
                    <a:pt x="148" y="194"/>
                    <a:pt x="148" y="194"/>
                  </a:cubicBezTo>
                  <a:lnTo>
                    <a:pt x="46" y="750"/>
                  </a:lnTo>
                  <a:cubicBezTo>
                    <a:pt x="80" y="705"/>
                    <a:pt x="114" y="671"/>
                    <a:pt x="148" y="626"/>
                  </a:cubicBezTo>
                  <a:cubicBezTo>
                    <a:pt x="182" y="421"/>
                    <a:pt x="205" y="217"/>
                    <a:pt x="217" y="0"/>
                  </a:cubicBezTo>
                  <a:close/>
                  <a:moveTo>
                    <a:pt x="23" y="921"/>
                  </a:moveTo>
                  <a:lnTo>
                    <a:pt x="0" y="1035"/>
                  </a:lnTo>
                  <a:cubicBezTo>
                    <a:pt x="23" y="1023"/>
                    <a:pt x="58" y="1001"/>
                    <a:pt x="80" y="990"/>
                  </a:cubicBezTo>
                  <a:cubicBezTo>
                    <a:pt x="91" y="967"/>
                    <a:pt x="91" y="944"/>
                    <a:pt x="103" y="921"/>
                  </a:cubicBezTo>
                  <a:lnTo>
                    <a:pt x="103" y="921"/>
                  </a:lnTo>
                  <a:cubicBezTo>
                    <a:pt x="91" y="932"/>
                    <a:pt x="68" y="932"/>
                    <a:pt x="58" y="932"/>
                  </a:cubicBezTo>
                  <a:cubicBezTo>
                    <a:pt x="46" y="932"/>
                    <a:pt x="35" y="932"/>
                    <a:pt x="23" y="92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9"/>
            <p:cNvSpPr/>
            <p:nvPr/>
          </p:nvSpPr>
          <p:spPr>
            <a:xfrm>
              <a:off x="1296275" y="4951200"/>
              <a:ext cx="41250" cy="40100"/>
            </a:xfrm>
            <a:custGeom>
              <a:avLst/>
              <a:gdLst/>
              <a:ahLst/>
              <a:cxnLst/>
              <a:rect l="l" t="t" r="r" b="b"/>
              <a:pathLst>
                <a:path w="1650" h="1604" extrusionOk="0">
                  <a:moveTo>
                    <a:pt x="1570" y="1"/>
                  </a:moveTo>
                  <a:cubicBezTo>
                    <a:pt x="1559" y="1"/>
                    <a:pt x="1536" y="12"/>
                    <a:pt x="1524" y="24"/>
                  </a:cubicBezTo>
                  <a:cubicBezTo>
                    <a:pt x="1013" y="387"/>
                    <a:pt x="536" y="808"/>
                    <a:pt x="126" y="1297"/>
                  </a:cubicBezTo>
                  <a:cubicBezTo>
                    <a:pt x="92" y="1342"/>
                    <a:pt x="58" y="1376"/>
                    <a:pt x="24" y="1421"/>
                  </a:cubicBezTo>
                  <a:lnTo>
                    <a:pt x="1" y="1592"/>
                  </a:lnTo>
                  <a:cubicBezTo>
                    <a:pt x="13" y="1603"/>
                    <a:pt x="24" y="1603"/>
                    <a:pt x="36" y="1603"/>
                  </a:cubicBezTo>
                  <a:cubicBezTo>
                    <a:pt x="46" y="1603"/>
                    <a:pt x="69" y="1603"/>
                    <a:pt x="81" y="1592"/>
                  </a:cubicBezTo>
                  <a:cubicBezTo>
                    <a:pt x="81" y="1581"/>
                    <a:pt x="81" y="1581"/>
                    <a:pt x="92" y="1581"/>
                  </a:cubicBezTo>
                  <a:cubicBezTo>
                    <a:pt x="524" y="1024"/>
                    <a:pt x="1036" y="546"/>
                    <a:pt x="1615" y="137"/>
                  </a:cubicBezTo>
                  <a:cubicBezTo>
                    <a:pt x="1638" y="114"/>
                    <a:pt x="1650" y="69"/>
                    <a:pt x="1627" y="34"/>
                  </a:cubicBezTo>
                  <a:cubicBezTo>
                    <a:pt x="1615" y="12"/>
                    <a:pt x="1593" y="1"/>
                    <a:pt x="1570"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9"/>
            <p:cNvSpPr/>
            <p:nvPr/>
          </p:nvSpPr>
          <p:spPr>
            <a:xfrm>
              <a:off x="1261050" y="4930750"/>
              <a:ext cx="34425" cy="82725"/>
            </a:xfrm>
            <a:custGeom>
              <a:avLst/>
              <a:gdLst/>
              <a:ahLst/>
              <a:cxnLst/>
              <a:rect l="l" t="t" r="r" b="b"/>
              <a:pathLst>
                <a:path w="1377" h="3309" extrusionOk="0">
                  <a:moveTo>
                    <a:pt x="387" y="0"/>
                  </a:moveTo>
                  <a:cubicBezTo>
                    <a:pt x="387" y="0"/>
                    <a:pt x="0" y="557"/>
                    <a:pt x="0" y="1183"/>
                  </a:cubicBezTo>
                  <a:cubicBezTo>
                    <a:pt x="0" y="1364"/>
                    <a:pt x="35" y="1557"/>
                    <a:pt x="114" y="1739"/>
                  </a:cubicBezTo>
                  <a:cubicBezTo>
                    <a:pt x="387" y="2285"/>
                    <a:pt x="694" y="2808"/>
                    <a:pt x="1046" y="3308"/>
                  </a:cubicBezTo>
                  <a:cubicBezTo>
                    <a:pt x="1081" y="3217"/>
                    <a:pt x="1126" y="3115"/>
                    <a:pt x="1160" y="3012"/>
                  </a:cubicBezTo>
                  <a:cubicBezTo>
                    <a:pt x="1160" y="3012"/>
                    <a:pt x="1149" y="3002"/>
                    <a:pt x="1149" y="2990"/>
                  </a:cubicBezTo>
                  <a:cubicBezTo>
                    <a:pt x="1046" y="2558"/>
                    <a:pt x="899" y="2115"/>
                    <a:pt x="728" y="1694"/>
                  </a:cubicBezTo>
                  <a:cubicBezTo>
                    <a:pt x="478" y="1148"/>
                    <a:pt x="432" y="1069"/>
                    <a:pt x="432" y="1069"/>
                  </a:cubicBezTo>
                  <a:cubicBezTo>
                    <a:pt x="421" y="1034"/>
                    <a:pt x="432" y="989"/>
                    <a:pt x="467" y="966"/>
                  </a:cubicBezTo>
                  <a:lnTo>
                    <a:pt x="500" y="966"/>
                  </a:lnTo>
                  <a:cubicBezTo>
                    <a:pt x="523" y="966"/>
                    <a:pt x="558" y="978"/>
                    <a:pt x="569" y="1001"/>
                  </a:cubicBezTo>
                  <a:cubicBezTo>
                    <a:pt x="569" y="1001"/>
                    <a:pt x="603" y="1080"/>
                    <a:pt x="853" y="1637"/>
                  </a:cubicBezTo>
                  <a:cubicBezTo>
                    <a:pt x="1013" y="2001"/>
                    <a:pt x="1137" y="2388"/>
                    <a:pt x="1240" y="2762"/>
                  </a:cubicBezTo>
                  <a:cubicBezTo>
                    <a:pt x="1251" y="2740"/>
                    <a:pt x="1251" y="2717"/>
                    <a:pt x="1263" y="2694"/>
                  </a:cubicBezTo>
                  <a:cubicBezTo>
                    <a:pt x="1308" y="2535"/>
                    <a:pt x="1354" y="2365"/>
                    <a:pt x="1376" y="2194"/>
                  </a:cubicBezTo>
                  <a:cubicBezTo>
                    <a:pt x="1354" y="1989"/>
                    <a:pt x="1285" y="1694"/>
                    <a:pt x="1092" y="1319"/>
                  </a:cubicBezTo>
                  <a:cubicBezTo>
                    <a:pt x="671" y="489"/>
                    <a:pt x="387" y="0"/>
                    <a:pt x="3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9"/>
            <p:cNvSpPr/>
            <p:nvPr/>
          </p:nvSpPr>
          <p:spPr>
            <a:xfrm>
              <a:off x="1287200" y="4985575"/>
              <a:ext cx="8550" cy="30150"/>
            </a:xfrm>
            <a:custGeom>
              <a:avLst/>
              <a:gdLst/>
              <a:ahLst/>
              <a:cxnLst/>
              <a:rect l="l" t="t" r="r" b="b"/>
              <a:pathLst>
                <a:path w="342" h="1206" extrusionOk="0">
                  <a:moveTo>
                    <a:pt x="330" y="1"/>
                  </a:moveTo>
                  <a:cubicBezTo>
                    <a:pt x="308" y="172"/>
                    <a:pt x="262" y="342"/>
                    <a:pt x="217" y="501"/>
                  </a:cubicBezTo>
                  <a:cubicBezTo>
                    <a:pt x="205" y="524"/>
                    <a:pt x="205" y="547"/>
                    <a:pt x="194" y="569"/>
                  </a:cubicBezTo>
                  <a:cubicBezTo>
                    <a:pt x="205" y="615"/>
                    <a:pt x="217" y="660"/>
                    <a:pt x="228" y="695"/>
                  </a:cubicBezTo>
                  <a:lnTo>
                    <a:pt x="318" y="399"/>
                  </a:lnTo>
                  <a:cubicBezTo>
                    <a:pt x="318" y="399"/>
                    <a:pt x="341" y="331"/>
                    <a:pt x="341" y="206"/>
                  </a:cubicBezTo>
                  <a:cubicBezTo>
                    <a:pt x="318" y="183"/>
                    <a:pt x="318" y="137"/>
                    <a:pt x="341" y="115"/>
                  </a:cubicBezTo>
                  <a:lnTo>
                    <a:pt x="341" y="104"/>
                  </a:lnTo>
                  <a:cubicBezTo>
                    <a:pt x="341" y="69"/>
                    <a:pt x="341" y="35"/>
                    <a:pt x="330" y="1"/>
                  </a:cubicBezTo>
                  <a:close/>
                  <a:moveTo>
                    <a:pt x="114" y="819"/>
                  </a:moveTo>
                  <a:cubicBezTo>
                    <a:pt x="80" y="922"/>
                    <a:pt x="35" y="1024"/>
                    <a:pt x="0" y="1115"/>
                  </a:cubicBezTo>
                  <a:cubicBezTo>
                    <a:pt x="23" y="1150"/>
                    <a:pt x="46" y="1172"/>
                    <a:pt x="57" y="1206"/>
                  </a:cubicBezTo>
                  <a:lnTo>
                    <a:pt x="171" y="854"/>
                  </a:lnTo>
                  <a:cubicBezTo>
                    <a:pt x="148" y="854"/>
                    <a:pt x="126" y="842"/>
                    <a:pt x="114" y="819"/>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9"/>
            <p:cNvSpPr/>
            <p:nvPr/>
          </p:nvSpPr>
          <p:spPr>
            <a:xfrm>
              <a:off x="1295150" y="4988150"/>
              <a:ext cx="900" cy="2575"/>
            </a:xfrm>
            <a:custGeom>
              <a:avLst/>
              <a:gdLst/>
              <a:ahLst/>
              <a:cxnLst/>
              <a:rect l="l" t="t" r="r" b="b"/>
              <a:pathLst>
                <a:path w="36" h="103" extrusionOk="0">
                  <a:moveTo>
                    <a:pt x="23" y="1"/>
                  </a:moveTo>
                  <a:lnTo>
                    <a:pt x="23" y="12"/>
                  </a:lnTo>
                  <a:cubicBezTo>
                    <a:pt x="0" y="34"/>
                    <a:pt x="0" y="80"/>
                    <a:pt x="23" y="103"/>
                  </a:cubicBezTo>
                  <a:cubicBezTo>
                    <a:pt x="35" y="80"/>
                    <a:pt x="23" y="46"/>
                    <a:pt x="23"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9"/>
            <p:cNvSpPr/>
            <p:nvPr/>
          </p:nvSpPr>
          <p:spPr>
            <a:xfrm>
              <a:off x="1271575" y="4954900"/>
              <a:ext cx="21325" cy="52050"/>
            </a:xfrm>
            <a:custGeom>
              <a:avLst/>
              <a:gdLst/>
              <a:ahLst/>
              <a:cxnLst/>
              <a:rect l="l" t="t" r="r" b="b"/>
              <a:pathLst>
                <a:path w="853" h="2082" extrusionOk="0">
                  <a:moveTo>
                    <a:pt x="46" y="0"/>
                  </a:moveTo>
                  <a:cubicBezTo>
                    <a:pt x="11" y="23"/>
                    <a:pt x="0" y="68"/>
                    <a:pt x="11" y="103"/>
                  </a:cubicBezTo>
                  <a:cubicBezTo>
                    <a:pt x="11" y="103"/>
                    <a:pt x="57" y="182"/>
                    <a:pt x="307" y="728"/>
                  </a:cubicBezTo>
                  <a:cubicBezTo>
                    <a:pt x="478" y="1149"/>
                    <a:pt x="625" y="1592"/>
                    <a:pt x="728" y="2024"/>
                  </a:cubicBezTo>
                  <a:cubicBezTo>
                    <a:pt x="728" y="2036"/>
                    <a:pt x="739" y="2046"/>
                    <a:pt x="739" y="2046"/>
                  </a:cubicBezTo>
                  <a:cubicBezTo>
                    <a:pt x="751" y="2069"/>
                    <a:pt x="773" y="2081"/>
                    <a:pt x="796" y="2081"/>
                  </a:cubicBezTo>
                  <a:lnTo>
                    <a:pt x="853" y="1922"/>
                  </a:lnTo>
                  <a:cubicBezTo>
                    <a:pt x="842" y="1887"/>
                    <a:pt x="830" y="1842"/>
                    <a:pt x="819" y="1796"/>
                  </a:cubicBezTo>
                  <a:cubicBezTo>
                    <a:pt x="716" y="1422"/>
                    <a:pt x="592" y="1035"/>
                    <a:pt x="432" y="671"/>
                  </a:cubicBezTo>
                  <a:cubicBezTo>
                    <a:pt x="182" y="114"/>
                    <a:pt x="148" y="35"/>
                    <a:pt x="148" y="35"/>
                  </a:cubicBezTo>
                  <a:cubicBezTo>
                    <a:pt x="137" y="12"/>
                    <a:pt x="102" y="0"/>
                    <a:pt x="79"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9"/>
            <p:cNvSpPr/>
            <p:nvPr/>
          </p:nvSpPr>
          <p:spPr>
            <a:xfrm>
              <a:off x="1214725" y="5027375"/>
              <a:ext cx="8825" cy="15075"/>
            </a:xfrm>
            <a:custGeom>
              <a:avLst/>
              <a:gdLst/>
              <a:ahLst/>
              <a:cxnLst/>
              <a:rect l="l" t="t" r="r" b="b"/>
              <a:pathLst>
                <a:path w="353" h="603" extrusionOk="0">
                  <a:moveTo>
                    <a:pt x="1" y="1"/>
                  </a:moveTo>
                  <a:lnTo>
                    <a:pt x="1" y="1"/>
                  </a:lnTo>
                  <a:cubicBezTo>
                    <a:pt x="92" y="148"/>
                    <a:pt x="193" y="319"/>
                    <a:pt x="296" y="501"/>
                  </a:cubicBezTo>
                  <a:cubicBezTo>
                    <a:pt x="319" y="534"/>
                    <a:pt x="342" y="569"/>
                    <a:pt x="353" y="603"/>
                  </a:cubicBezTo>
                  <a:cubicBezTo>
                    <a:pt x="342" y="569"/>
                    <a:pt x="319" y="523"/>
                    <a:pt x="296" y="489"/>
                  </a:cubicBezTo>
                  <a:cubicBezTo>
                    <a:pt x="193" y="319"/>
                    <a:pt x="103" y="148"/>
                    <a:pt x="1" y="1"/>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9"/>
            <p:cNvSpPr/>
            <p:nvPr/>
          </p:nvSpPr>
          <p:spPr>
            <a:xfrm>
              <a:off x="1191425" y="4989850"/>
              <a:ext cx="12525" cy="19625"/>
            </a:xfrm>
            <a:custGeom>
              <a:avLst/>
              <a:gdLst/>
              <a:ahLst/>
              <a:cxnLst/>
              <a:rect l="l" t="t" r="r" b="b"/>
              <a:pathLst>
                <a:path w="501" h="785" extrusionOk="0">
                  <a:moveTo>
                    <a:pt x="0" y="1"/>
                  </a:moveTo>
                  <a:cubicBezTo>
                    <a:pt x="23" y="35"/>
                    <a:pt x="205" y="307"/>
                    <a:pt x="501" y="785"/>
                  </a:cubicBezTo>
                  <a:cubicBezTo>
                    <a:pt x="194" y="285"/>
                    <a:pt x="1" y="2"/>
                    <a:pt x="0" y="1"/>
                  </a:cubicBezTo>
                  <a:close/>
                </a:path>
              </a:pathLst>
            </a:custGeom>
            <a:solidFill>
              <a:srgbClr val="92B9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9"/>
            <p:cNvSpPr/>
            <p:nvPr/>
          </p:nvSpPr>
          <p:spPr>
            <a:xfrm>
              <a:off x="1168675" y="4989850"/>
              <a:ext cx="66825" cy="129075"/>
            </a:xfrm>
            <a:custGeom>
              <a:avLst/>
              <a:gdLst/>
              <a:ahLst/>
              <a:cxnLst/>
              <a:rect l="l" t="t" r="r" b="b"/>
              <a:pathLst>
                <a:path w="2673" h="5163" extrusionOk="0">
                  <a:moveTo>
                    <a:pt x="2104" y="3513"/>
                  </a:moveTo>
                  <a:lnTo>
                    <a:pt x="2138" y="3582"/>
                  </a:lnTo>
                  <a:cubicBezTo>
                    <a:pt x="2320" y="3968"/>
                    <a:pt x="2422" y="4389"/>
                    <a:pt x="2434" y="4809"/>
                  </a:cubicBezTo>
                  <a:cubicBezTo>
                    <a:pt x="2513" y="4536"/>
                    <a:pt x="2593" y="4275"/>
                    <a:pt x="2672" y="4003"/>
                  </a:cubicBezTo>
                  <a:cubicBezTo>
                    <a:pt x="2536" y="3900"/>
                    <a:pt x="2411" y="3798"/>
                    <a:pt x="2275" y="3695"/>
                  </a:cubicBezTo>
                  <a:cubicBezTo>
                    <a:pt x="2217" y="3639"/>
                    <a:pt x="2149" y="3582"/>
                    <a:pt x="2104" y="3513"/>
                  </a:cubicBezTo>
                  <a:close/>
                  <a:moveTo>
                    <a:pt x="910" y="1"/>
                  </a:moveTo>
                  <a:cubicBezTo>
                    <a:pt x="876" y="69"/>
                    <a:pt x="1" y="1535"/>
                    <a:pt x="649" y="2752"/>
                  </a:cubicBezTo>
                  <a:cubicBezTo>
                    <a:pt x="1126" y="3593"/>
                    <a:pt x="1672" y="4400"/>
                    <a:pt x="2286" y="5162"/>
                  </a:cubicBezTo>
                  <a:cubicBezTo>
                    <a:pt x="2320" y="4639"/>
                    <a:pt x="2229" y="4116"/>
                    <a:pt x="2013" y="3639"/>
                  </a:cubicBezTo>
                  <a:cubicBezTo>
                    <a:pt x="1672" y="2979"/>
                    <a:pt x="1285" y="2138"/>
                    <a:pt x="1081" y="1683"/>
                  </a:cubicBezTo>
                  <a:lnTo>
                    <a:pt x="1001" y="1524"/>
                  </a:lnTo>
                  <a:cubicBezTo>
                    <a:pt x="990" y="1490"/>
                    <a:pt x="1001" y="1444"/>
                    <a:pt x="1035" y="1433"/>
                  </a:cubicBezTo>
                  <a:cubicBezTo>
                    <a:pt x="1047" y="1422"/>
                    <a:pt x="1058" y="1422"/>
                    <a:pt x="1070" y="1422"/>
                  </a:cubicBezTo>
                  <a:cubicBezTo>
                    <a:pt x="1092" y="1422"/>
                    <a:pt x="1115" y="1444"/>
                    <a:pt x="1138" y="1467"/>
                  </a:cubicBezTo>
                  <a:lnTo>
                    <a:pt x="1206" y="1626"/>
                  </a:lnTo>
                  <a:cubicBezTo>
                    <a:pt x="1353" y="1956"/>
                    <a:pt x="1603" y="2502"/>
                    <a:pt x="1854" y="3013"/>
                  </a:cubicBezTo>
                  <a:cubicBezTo>
                    <a:pt x="1706" y="2513"/>
                    <a:pt x="1797" y="2002"/>
                    <a:pt x="1797" y="2002"/>
                  </a:cubicBezTo>
                  <a:lnTo>
                    <a:pt x="1797" y="2002"/>
                  </a:lnTo>
                  <a:cubicBezTo>
                    <a:pt x="1797" y="2002"/>
                    <a:pt x="2013" y="2149"/>
                    <a:pt x="2366" y="2422"/>
                  </a:cubicBezTo>
                  <a:cubicBezTo>
                    <a:pt x="2343" y="2376"/>
                    <a:pt x="2320" y="2331"/>
                    <a:pt x="2297" y="2275"/>
                  </a:cubicBezTo>
                  <a:lnTo>
                    <a:pt x="2195" y="2104"/>
                  </a:lnTo>
                  <a:cubicBezTo>
                    <a:pt x="2184" y="2070"/>
                    <a:pt x="2161" y="2035"/>
                    <a:pt x="2138" y="2002"/>
                  </a:cubicBezTo>
                  <a:cubicBezTo>
                    <a:pt x="2035" y="1820"/>
                    <a:pt x="1934" y="1649"/>
                    <a:pt x="1843" y="1502"/>
                  </a:cubicBezTo>
                  <a:cubicBezTo>
                    <a:pt x="1729" y="1308"/>
                    <a:pt x="1626" y="1126"/>
                    <a:pt x="1524" y="967"/>
                  </a:cubicBezTo>
                  <a:cubicBezTo>
                    <a:pt x="1490" y="899"/>
                    <a:pt x="1444" y="842"/>
                    <a:pt x="1411" y="785"/>
                  </a:cubicBezTo>
                  <a:cubicBezTo>
                    <a:pt x="1115" y="307"/>
                    <a:pt x="933" y="35"/>
                    <a:pt x="9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9"/>
            <p:cNvSpPr/>
            <p:nvPr/>
          </p:nvSpPr>
          <p:spPr>
            <a:xfrm>
              <a:off x="1229500" y="5089900"/>
              <a:ext cx="6275" cy="23025"/>
            </a:xfrm>
            <a:custGeom>
              <a:avLst/>
              <a:gdLst/>
              <a:ahLst/>
              <a:cxnLst/>
              <a:rect l="l" t="t" r="r" b="b"/>
              <a:pathLst>
                <a:path w="251" h="921" extrusionOk="0">
                  <a:moveTo>
                    <a:pt x="239" y="1"/>
                  </a:moveTo>
                  <a:cubicBezTo>
                    <a:pt x="160" y="273"/>
                    <a:pt x="80" y="534"/>
                    <a:pt x="1" y="807"/>
                  </a:cubicBezTo>
                  <a:lnTo>
                    <a:pt x="1" y="921"/>
                  </a:lnTo>
                  <a:lnTo>
                    <a:pt x="251" y="12"/>
                  </a:lnTo>
                  <a:cubicBezTo>
                    <a:pt x="239" y="12"/>
                    <a:pt x="239" y="1"/>
                    <a:pt x="239"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9"/>
            <p:cNvSpPr/>
            <p:nvPr/>
          </p:nvSpPr>
          <p:spPr>
            <a:xfrm>
              <a:off x="1193400" y="5025375"/>
              <a:ext cx="36125" cy="95525"/>
            </a:xfrm>
            <a:custGeom>
              <a:avLst/>
              <a:gdLst/>
              <a:ahLst/>
              <a:cxnLst/>
              <a:rect l="l" t="t" r="r" b="b"/>
              <a:pathLst>
                <a:path w="1445" h="3821" extrusionOk="0">
                  <a:moveTo>
                    <a:pt x="81" y="1"/>
                  </a:moveTo>
                  <a:cubicBezTo>
                    <a:pt x="69" y="1"/>
                    <a:pt x="58" y="1"/>
                    <a:pt x="46" y="12"/>
                  </a:cubicBezTo>
                  <a:cubicBezTo>
                    <a:pt x="12" y="23"/>
                    <a:pt x="1" y="69"/>
                    <a:pt x="12" y="103"/>
                  </a:cubicBezTo>
                  <a:lnTo>
                    <a:pt x="92" y="262"/>
                  </a:lnTo>
                  <a:cubicBezTo>
                    <a:pt x="296" y="717"/>
                    <a:pt x="683" y="1558"/>
                    <a:pt x="1024" y="2218"/>
                  </a:cubicBezTo>
                  <a:cubicBezTo>
                    <a:pt x="1240" y="2695"/>
                    <a:pt x="1331" y="3218"/>
                    <a:pt x="1297" y="3741"/>
                  </a:cubicBezTo>
                  <a:cubicBezTo>
                    <a:pt x="1319" y="3775"/>
                    <a:pt x="1342" y="3798"/>
                    <a:pt x="1365" y="3820"/>
                  </a:cubicBezTo>
                  <a:lnTo>
                    <a:pt x="1445" y="3502"/>
                  </a:lnTo>
                  <a:lnTo>
                    <a:pt x="1445" y="3388"/>
                  </a:lnTo>
                  <a:cubicBezTo>
                    <a:pt x="1433" y="2968"/>
                    <a:pt x="1331" y="2547"/>
                    <a:pt x="1149" y="2161"/>
                  </a:cubicBezTo>
                  <a:lnTo>
                    <a:pt x="1115" y="2092"/>
                  </a:lnTo>
                  <a:cubicBezTo>
                    <a:pt x="1001" y="1945"/>
                    <a:pt x="922" y="1774"/>
                    <a:pt x="865" y="1592"/>
                  </a:cubicBezTo>
                  <a:cubicBezTo>
                    <a:pt x="614" y="1081"/>
                    <a:pt x="364" y="535"/>
                    <a:pt x="217" y="205"/>
                  </a:cubicBezTo>
                  <a:lnTo>
                    <a:pt x="149" y="46"/>
                  </a:lnTo>
                  <a:cubicBezTo>
                    <a:pt x="126" y="23"/>
                    <a:pt x="103" y="1"/>
                    <a:pt x="81"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9"/>
            <p:cNvSpPr/>
            <p:nvPr/>
          </p:nvSpPr>
          <p:spPr>
            <a:xfrm>
              <a:off x="1211325" y="5039875"/>
              <a:ext cx="52575" cy="68800"/>
            </a:xfrm>
            <a:custGeom>
              <a:avLst/>
              <a:gdLst/>
              <a:ahLst/>
              <a:cxnLst/>
              <a:rect l="l" t="t" r="r" b="b"/>
              <a:pathLst>
                <a:path w="2103" h="2752" extrusionOk="0">
                  <a:moveTo>
                    <a:pt x="91" y="1"/>
                  </a:moveTo>
                  <a:cubicBezTo>
                    <a:pt x="91" y="1"/>
                    <a:pt x="0" y="512"/>
                    <a:pt x="148" y="1012"/>
                  </a:cubicBezTo>
                  <a:cubicBezTo>
                    <a:pt x="205" y="1194"/>
                    <a:pt x="284" y="1365"/>
                    <a:pt x="398" y="1512"/>
                  </a:cubicBezTo>
                  <a:cubicBezTo>
                    <a:pt x="443" y="1581"/>
                    <a:pt x="511" y="1638"/>
                    <a:pt x="569" y="1694"/>
                  </a:cubicBezTo>
                  <a:cubicBezTo>
                    <a:pt x="705" y="1797"/>
                    <a:pt x="830" y="1899"/>
                    <a:pt x="966" y="2002"/>
                  </a:cubicBezTo>
                  <a:cubicBezTo>
                    <a:pt x="966" y="2002"/>
                    <a:pt x="966" y="2013"/>
                    <a:pt x="978" y="2013"/>
                  </a:cubicBezTo>
                  <a:cubicBezTo>
                    <a:pt x="1330" y="2274"/>
                    <a:pt x="1706" y="2525"/>
                    <a:pt x="2103" y="2752"/>
                  </a:cubicBezTo>
                  <a:cubicBezTo>
                    <a:pt x="2092" y="2661"/>
                    <a:pt x="2080" y="2570"/>
                    <a:pt x="2080" y="2479"/>
                  </a:cubicBezTo>
                  <a:cubicBezTo>
                    <a:pt x="1830" y="2172"/>
                    <a:pt x="1546" y="1888"/>
                    <a:pt x="1251" y="1626"/>
                  </a:cubicBezTo>
                  <a:cubicBezTo>
                    <a:pt x="1057" y="1479"/>
                    <a:pt x="864" y="1320"/>
                    <a:pt x="693" y="1138"/>
                  </a:cubicBezTo>
                  <a:cubicBezTo>
                    <a:pt x="671" y="1115"/>
                    <a:pt x="671" y="1069"/>
                    <a:pt x="693" y="1047"/>
                  </a:cubicBezTo>
                  <a:cubicBezTo>
                    <a:pt x="705" y="1024"/>
                    <a:pt x="728" y="1024"/>
                    <a:pt x="739" y="1024"/>
                  </a:cubicBezTo>
                  <a:cubicBezTo>
                    <a:pt x="761" y="1024"/>
                    <a:pt x="784" y="1024"/>
                    <a:pt x="796" y="1047"/>
                  </a:cubicBezTo>
                  <a:cubicBezTo>
                    <a:pt x="966" y="1217"/>
                    <a:pt x="1148" y="1376"/>
                    <a:pt x="1342" y="1512"/>
                  </a:cubicBezTo>
                  <a:cubicBezTo>
                    <a:pt x="1592" y="1740"/>
                    <a:pt x="1842" y="1979"/>
                    <a:pt x="2057" y="2229"/>
                  </a:cubicBezTo>
                  <a:cubicBezTo>
                    <a:pt x="2047" y="2093"/>
                    <a:pt x="2047" y="1967"/>
                    <a:pt x="2035" y="1842"/>
                  </a:cubicBezTo>
                  <a:cubicBezTo>
                    <a:pt x="1978" y="1694"/>
                    <a:pt x="1830" y="1376"/>
                    <a:pt x="1387" y="1001"/>
                  </a:cubicBezTo>
                  <a:cubicBezTo>
                    <a:pt x="1353" y="967"/>
                    <a:pt x="1319" y="933"/>
                    <a:pt x="1284" y="910"/>
                  </a:cubicBezTo>
                  <a:lnTo>
                    <a:pt x="1274" y="898"/>
                  </a:lnTo>
                  <a:cubicBezTo>
                    <a:pt x="1034" y="717"/>
                    <a:pt x="830" y="557"/>
                    <a:pt x="660" y="421"/>
                  </a:cubicBezTo>
                  <a:cubicBezTo>
                    <a:pt x="307" y="148"/>
                    <a:pt x="91" y="1"/>
                    <a:pt x="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9"/>
            <p:cNvSpPr/>
            <p:nvPr/>
          </p:nvSpPr>
          <p:spPr>
            <a:xfrm>
              <a:off x="1262175" y="5085925"/>
              <a:ext cx="3175" cy="23600"/>
            </a:xfrm>
            <a:custGeom>
              <a:avLst/>
              <a:gdLst/>
              <a:ahLst/>
              <a:cxnLst/>
              <a:rect l="l" t="t" r="r" b="b"/>
              <a:pathLst>
                <a:path w="127" h="944" extrusionOk="0">
                  <a:moveTo>
                    <a:pt x="1" y="0"/>
                  </a:moveTo>
                  <a:lnTo>
                    <a:pt x="1" y="0"/>
                  </a:lnTo>
                  <a:cubicBezTo>
                    <a:pt x="13" y="125"/>
                    <a:pt x="13" y="251"/>
                    <a:pt x="23" y="387"/>
                  </a:cubicBezTo>
                  <a:cubicBezTo>
                    <a:pt x="35" y="410"/>
                    <a:pt x="58" y="432"/>
                    <a:pt x="69" y="443"/>
                  </a:cubicBezTo>
                  <a:lnTo>
                    <a:pt x="35" y="114"/>
                  </a:lnTo>
                  <a:cubicBezTo>
                    <a:pt x="35" y="114"/>
                    <a:pt x="23" y="69"/>
                    <a:pt x="1" y="0"/>
                  </a:cubicBezTo>
                  <a:close/>
                  <a:moveTo>
                    <a:pt x="46" y="637"/>
                  </a:moveTo>
                  <a:cubicBezTo>
                    <a:pt x="46" y="638"/>
                    <a:pt x="46" y="638"/>
                    <a:pt x="46" y="638"/>
                  </a:cubicBezTo>
                  <a:lnTo>
                    <a:pt x="46" y="638"/>
                  </a:lnTo>
                  <a:cubicBezTo>
                    <a:pt x="46" y="638"/>
                    <a:pt x="46" y="638"/>
                    <a:pt x="46" y="637"/>
                  </a:cubicBezTo>
                  <a:close/>
                  <a:moveTo>
                    <a:pt x="46" y="638"/>
                  </a:moveTo>
                  <a:cubicBezTo>
                    <a:pt x="46" y="729"/>
                    <a:pt x="58" y="819"/>
                    <a:pt x="69" y="910"/>
                  </a:cubicBezTo>
                  <a:cubicBezTo>
                    <a:pt x="81" y="921"/>
                    <a:pt x="104" y="933"/>
                    <a:pt x="126" y="944"/>
                  </a:cubicBezTo>
                  <a:lnTo>
                    <a:pt x="92" y="683"/>
                  </a:lnTo>
                  <a:cubicBezTo>
                    <a:pt x="81" y="671"/>
                    <a:pt x="69" y="671"/>
                    <a:pt x="58" y="660"/>
                  </a:cubicBezTo>
                  <a:cubicBezTo>
                    <a:pt x="47" y="648"/>
                    <a:pt x="46" y="648"/>
                    <a:pt x="46" y="638"/>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9"/>
            <p:cNvSpPr/>
            <p:nvPr/>
          </p:nvSpPr>
          <p:spPr>
            <a:xfrm>
              <a:off x="1228075" y="5065450"/>
              <a:ext cx="36400" cy="37550"/>
            </a:xfrm>
            <a:custGeom>
              <a:avLst/>
              <a:gdLst/>
              <a:ahLst/>
              <a:cxnLst/>
              <a:rect l="l" t="t" r="r" b="b"/>
              <a:pathLst>
                <a:path w="1456" h="1502" extrusionOk="0">
                  <a:moveTo>
                    <a:pt x="69" y="1"/>
                  </a:moveTo>
                  <a:cubicBezTo>
                    <a:pt x="58" y="1"/>
                    <a:pt x="35" y="1"/>
                    <a:pt x="23" y="24"/>
                  </a:cubicBezTo>
                  <a:cubicBezTo>
                    <a:pt x="1" y="46"/>
                    <a:pt x="1" y="92"/>
                    <a:pt x="23" y="115"/>
                  </a:cubicBezTo>
                  <a:cubicBezTo>
                    <a:pt x="194" y="297"/>
                    <a:pt x="387" y="456"/>
                    <a:pt x="581" y="603"/>
                  </a:cubicBezTo>
                  <a:cubicBezTo>
                    <a:pt x="876" y="865"/>
                    <a:pt x="1160" y="1149"/>
                    <a:pt x="1410" y="1456"/>
                  </a:cubicBezTo>
                  <a:cubicBezTo>
                    <a:pt x="1410" y="1467"/>
                    <a:pt x="1410" y="1467"/>
                    <a:pt x="1422" y="1479"/>
                  </a:cubicBezTo>
                  <a:cubicBezTo>
                    <a:pt x="1433" y="1490"/>
                    <a:pt x="1445" y="1490"/>
                    <a:pt x="1456" y="1502"/>
                  </a:cubicBezTo>
                  <a:lnTo>
                    <a:pt x="1433" y="1262"/>
                  </a:lnTo>
                  <a:cubicBezTo>
                    <a:pt x="1422" y="1251"/>
                    <a:pt x="1399" y="1229"/>
                    <a:pt x="1387" y="1206"/>
                  </a:cubicBezTo>
                  <a:cubicBezTo>
                    <a:pt x="1172" y="956"/>
                    <a:pt x="922" y="717"/>
                    <a:pt x="672" y="489"/>
                  </a:cubicBezTo>
                  <a:cubicBezTo>
                    <a:pt x="478" y="353"/>
                    <a:pt x="296" y="194"/>
                    <a:pt x="126" y="24"/>
                  </a:cubicBezTo>
                  <a:cubicBezTo>
                    <a:pt x="114" y="1"/>
                    <a:pt x="91" y="1"/>
                    <a:pt x="69"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9"/>
            <p:cNvSpPr/>
            <p:nvPr/>
          </p:nvSpPr>
          <p:spPr>
            <a:xfrm>
              <a:off x="1266150" y="5014000"/>
              <a:ext cx="53775" cy="64825"/>
            </a:xfrm>
            <a:custGeom>
              <a:avLst/>
              <a:gdLst/>
              <a:ahLst/>
              <a:cxnLst/>
              <a:rect l="l" t="t" r="r" b="b"/>
              <a:pathLst>
                <a:path w="2151" h="2593" extrusionOk="0">
                  <a:moveTo>
                    <a:pt x="2138" y="1"/>
                  </a:moveTo>
                  <a:cubicBezTo>
                    <a:pt x="2138" y="1"/>
                    <a:pt x="1661" y="308"/>
                    <a:pt x="899" y="842"/>
                  </a:cubicBezTo>
                  <a:cubicBezTo>
                    <a:pt x="683" y="990"/>
                    <a:pt x="524" y="1138"/>
                    <a:pt x="399" y="1274"/>
                  </a:cubicBezTo>
                  <a:cubicBezTo>
                    <a:pt x="206" y="1672"/>
                    <a:pt x="58" y="2024"/>
                    <a:pt x="1" y="2423"/>
                  </a:cubicBezTo>
                  <a:cubicBezTo>
                    <a:pt x="183" y="2161"/>
                    <a:pt x="365" y="1911"/>
                    <a:pt x="569" y="1672"/>
                  </a:cubicBezTo>
                  <a:cubicBezTo>
                    <a:pt x="831" y="1388"/>
                    <a:pt x="1115" y="1127"/>
                    <a:pt x="1411" y="888"/>
                  </a:cubicBezTo>
                  <a:cubicBezTo>
                    <a:pt x="1433" y="877"/>
                    <a:pt x="1445" y="865"/>
                    <a:pt x="1456" y="865"/>
                  </a:cubicBezTo>
                  <a:cubicBezTo>
                    <a:pt x="1479" y="865"/>
                    <a:pt x="1502" y="877"/>
                    <a:pt x="1513" y="899"/>
                  </a:cubicBezTo>
                  <a:cubicBezTo>
                    <a:pt x="1547" y="933"/>
                    <a:pt x="1536" y="978"/>
                    <a:pt x="1502" y="1001"/>
                  </a:cubicBezTo>
                  <a:cubicBezTo>
                    <a:pt x="1206" y="1229"/>
                    <a:pt x="933" y="1490"/>
                    <a:pt x="683" y="1763"/>
                  </a:cubicBezTo>
                  <a:cubicBezTo>
                    <a:pt x="456" y="2024"/>
                    <a:pt x="251" y="2297"/>
                    <a:pt x="58" y="2593"/>
                  </a:cubicBezTo>
                  <a:cubicBezTo>
                    <a:pt x="581" y="2320"/>
                    <a:pt x="1092" y="2013"/>
                    <a:pt x="1570" y="1672"/>
                  </a:cubicBezTo>
                  <a:cubicBezTo>
                    <a:pt x="2082" y="1274"/>
                    <a:pt x="2150" y="592"/>
                    <a:pt x="2150" y="240"/>
                  </a:cubicBezTo>
                  <a:cubicBezTo>
                    <a:pt x="2150" y="92"/>
                    <a:pt x="2138" y="1"/>
                    <a:pt x="2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9"/>
            <p:cNvSpPr/>
            <p:nvPr/>
          </p:nvSpPr>
          <p:spPr>
            <a:xfrm>
              <a:off x="1264750" y="5045850"/>
              <a:ext cx="11400" cy="31000"/>
            </a:xfrm>
            <a:custGeom>
              <a:avLst/>
              <a:gdLst/>
              <a:ahLst/>
              <a:cxnLst/>
              <a:rect l="l" t="t" r="r" b="b"/>
              <a:pathLst>
                <a:path w="456" h="1240" extrusionOk="0">
                  <a:moveTo>
                    <a:pt x="455" y="0"/>
                  </a:moveTo>
                  <a:lnTo>
                    <a:pt x="455" y="0"/>
                  </a:lnTo>
                  <a:cubicBezTo>
                    <a:pt x="160" y="330"/>
                    <a:pt x="114" y="558"/>
                    <a:pt x="114" y="558"/>
                  </a:cubicBezTo>
                  <a:lnTo>
                    <a:pt x="1" y="1240"/>
                  </a:lnTo>
                  <a:cubicBezTo>
                    <a:pt x="23" y="1205"/>
                    <a:pt x="34" y="1182"/>
                    <a:pt x="57" y="1149"/>
                  </a:cubicBezTo>
                  <a:cubicBezTo>
                    <a:pt x="114" y="750"/>
                    <a:pt x="262" y="398"/>
                    <a:pt x="455"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9"/>
            <p:cNvSpPr/>
            <p:nvPr/>
          </p:nvSpPr>
          <p:spPr>
            <a:xfrm>
              <a:off x="1264175" y="5035600"/>
              <a:ext cx="40675" cy="44925"/>
            </a:xfrm>
            <a:custGeom>
              <a:avLst/>
              <a:gdLst/>
              <a:ahLst/>
              <a:cxnLst/>
              <a:rect l="l" t="t" r="r" b="b"/>
              <a:pathLst>
                <a:path w="1627" h="1797" extrusionOk="0">
                  <a:moveTo>
                    <a:pt x="1535" y="1"/>
                  </a:moveTo>
                  <a:cubicBezTo>
                    <a:pt x="1524" y="1"/>
                    <a:pt x="1512" y="13"/>
                    <a:pt x="1490" y="24"/>
                  </a:cubicBezTo>
                  <a:cubicBezTo>
                    <a:pt x="1194" y="263"/>
                    <a:pt x="910" y="524"/>
                    <a:pt x="648" y="808"/>
                  </a:cubicBezTo>
                  <a:cubicBezTo>
                    <a:pt x="444" y="1047"/>
                    <a:pt x="262" y="1297"/>
                    <a:pt x="80" y="1559"/>
                  </a:cubicBezTo>
                  <a:cubicBezTo>
                    <a:pt x="57" y="1592"/>
                    <a:pt x="46" y="1615"/>
                    <a:pt x="24" y="1650"/>
                  </a:cubicBezTo>
                  <a:lnTo>
                    <a:pt x="1" y="1797"/>
                  </a:lnTo>
                  <a:lnTo>
                    <a:pt x="137" y="1729"/>
                  </a:lnTo>
                  <a:cubicBezTo>
                    <a:pt x="330" y="1433"/>
                    <a:pt x="535" y="1160"/>
                    <a:pt x="762" y="899"/>
                  </a:cubicBezTo>
                  <a:cubicBezTo>
                    <a:pt x="1012" y="626"/>
                    <a:pt x="1285" y="365"/>
                    <a:pt x="1581" y="137"/>
                  </a:cubicBezTo>
                  <a:cubicBezTo>
                    <a:pt x="1615" y="114"/>
                    <a:pt x="1626" y="69"/>
                    <a:pt x="1592" y="35"/>
                  </a:cubicBezTo>
                  <a:cubicBezTo>
                    <a:pt x="1581" y="13"/>
                    <a:pt x="1558" y="1"/>
                    <a:pt x="1535"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9"/>
            <p:cNvSpPr/>
            <p:nvPr/>
          </p:nvSpPr>
          <p:spPr>
            <a:xfrm>
              <a:off x="1268425" y="5065450"/>
              <a:ext cx="42100" cy="76475"/>
            </a:xfrm>
            <a:custGeom>
              <a:avLst/>
              <a:gdLst/>
              <a:ahLst/>
              <a:cxnLst/>
              <a:rect l="l" t="t" r="r" b="b"/>
              <a:pathLst>
                <a:path w="1684" h="3059" extrusionOk="0">
                  <a:moveTo>
                    <a:pt x="1524" y="1"/>
                  </a:moveTo>
                  <a:cubicBezTo>
                    <a:pt x="1524" y="1"/>
                    <a:pt x="1138" y="410"/>
                    <a:pt x="536" y="1115"/>
                  </a:cubicBezTo>
                  <a:cubicBezTo>
                    <a:pt x="160" y="1570"/>
                    <a:pt x="35" y="1934"/>
                    <a:pt x="1" y="2126"/>
                  </a:cubicBezTo>
                  <a:cubicBezTo>
                    <a:pt x="13" y="2320"/>
                    <a:pt x="35" y="2513"/>
                    <a:pt x="58" y="2695"/>
                  </a:cubicBezTo>
                  <a:cubicBezTo>
                    <a:pt x="126" y="2490"/>
                    <a:pt x="217" y="2286"/>
                    <a:pt x="342" y="2104"/>
                  </a:cubicBezTo>
                  <a:cubicBezTo>
                    <a:pt x="615" y="1740"/>
                    <a:pt x="922" y="1297"/>
                    <a:pt x="1115" y="1024"/>
                  </a:cubicBezTo>
                  <a:lnTo>
                    <a:pt x="1206" y="876"/>
                  </a:lnTo>
                  <a:cubicBezTo>
                    <a:pt x="1218" y="865"/>
                    <a:pt x="1240" y="853"/>
                    <a:pt x="1263" y="853"/>
                  </a:cubicBezTo>
                  <a:cubicBezTo>
                    <a:pt x="1286" y="853"/>
                    <a:pt x="1297" y="853"/>
                    <a:pt x="1309" y="865"/>
                  </a:cubicBezTo>
                  <a:cubicBezTo>
                    <a:pt x="1342" y="888"/>
                    <a:pt x="1354" y="933"/>
                    <a:pt x="1331" y="967"/>
                  </a:cubicBezTo>
                  <a:lnTo>
                    <a:pt x="1229" y="1103"/>
                  </a:lnTo>
                  <a:cubicBezTo>
                    <a:pt x="1047" y="1376"/>
                    <a:pt x="728" y="1831"/>
                    <a:pt x="467" y="2184"/>
                  </a:cubicBezTo>
                  <a:cubicBezTo>
                    <a:pt x="286" y="2445"/>
                    <a:pt x="172" y="2752"/>
                    <a:pt x="126" y="3059"/>
                  </a:cubicBezTo>
                  <a:cubicBezTo>
                    <a:pt x="592" y="2661"/>
                    <a:pt x="1013" y="2217"/>
                    <a:pt x="1400" y="1752"/>
                  </a:cubicBezTo>
                  <a:cubicBezTo>
                    <a:pt x="1615" y="1467"/>
                    <a:pt x="1683" y="1138"/>
                    <a:pt x="1683" y="830"/>
                  </a:cubicBezTo>
                  <a:cubicBezTo>
                    <a:pt x="1683" y="376"/>
                    <a:pt x="1524" y="1"/>
                    <a:pt x="1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9"/>
            <p:cNvSpPr/>
            <p:nvPr/>
          </p:nvSpPr>
          <p:spPr>
            <a:xfrm>
              <a:off x="1267875" y="5118600"/>
              <a:ext cx="2025" cy="17650"/>
            </a:xfrm>
            <a:custGeom>
              <a:avLst/>
              <a:gdLst/>
              <a:ahLst/>
              <a:cxnLst/>
              <a:rect l="l" t="t" r="r" b="b"/>
              <a:pathLst>
                <a:path w="81" h="706" extrusionOk="0">
                  <a:moveTo>
                    <a:pt x="23" y="0"/>
                  </a:moveTo>
                  <a:cubicBezTo>
                    <a:pt x="0" y="103"/>
                    <a:pt x="0" y="171"/>
                    <a:pt x="0" y="171"/>
                  </a:cubicBezTo>
                  <a:lnTo>
                    <a:pt x="46" y="705"/>
                  </a:lnTo>
                  <a:lnTo>
                    <a:pt x="80" y="569"/>
                  </a:lnTo>
                  <a:cubicBezTo>
                    <a:pt x="57" y="387"/>
                    <a:pt x="35" y="194"/>
                    <a:pt x="23"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9"/>
            <p:cNvSpPr/>
            <p:nvPr/>
          </p:nvSpPr>
          <p:spPr>
            <a:xfrm>
              <a:off x="1269000" y="5086775"/>
              <a:ext cx="33300" cy="57150"/>
            </a:xfrm>
            <a:custGeom>
              <a:avLst/>
              <a:gdLst/>
              <a:ahLst/>
              <a:cxnLst/>
              <a:rect l="l" t="t" r="r" b="b"/>
              <a:pathLst>
                <a:path w="1332" h="2286" extrusionOk="0">
                  <a:moveTo>
                    <a:pt x="1240" y="0"/>
                  </a:moveTo>
                  <a:cubicBezTo>
                    <a:pt x="1217" y="0"/>
                    <a:pt x="1195" y="12"/>
                    <a:pt x="1183" y="23"/>
                  </a:cubicBezTo>
                  <a:lnTo>
                    <a:pt x="1092" y="171"/>
                  </a:lnTo>
                  <a:cubicBezTo>
                    <a:pt x="899" y="444"/>
                    <a:pt x="592" y="887"/>
                    <a:pt x="319" y="1251"/>
                  </a:cubicBezTo>
                  <a:cubicBezTo>
                    <a:pt x="194" y="1433"/>
                    <a:pt x="103" y="1637"/>
                    <a:pt x="35" y="1842"/>
                  </a:cubicBezTo>
                  <a:lnTo>
                    <a:pt x="1" y="1978"/>
                  </a:lnTo>
                  <a:lnTo>
                    <a:pt x="35" y="2286"/>
                  </a:lnTo>
                  <a:cubicBezTo>
                    <a:pt x="58" y="2263"/>
                    <a:pt x="81" y="2240"/>
                    <a:pt x="103" y="2206"/>
                  </a:cubicBezTo>
                  <a:cubicBezTo>
                    <a:pt x="149" y="1899"/>
                    <a:pt x="263" y="1592"/>
                    <a:pt x="444" y="1331"/>
                  </a:cubicBezTo>
                  <a:cubicBezTo>
                    <a:pt x="705" y="978"/>
                    <a:pt x="1024" y="523"/>
                    <a:pt x="1206" y="250"/>
                  </a:cubicBezTo>
                  <a:lnTo>
                    <a:pt x="1308" y="114"/>
                  </a:lnTo>
                  <a:cubicBezTo>
                    <a:pt x="1331" y="80"/>
                    <a:pt x="1319" y="35"/>
                    <a:pt x="1286" y="12"/>
                  </a:cubicBezTo>
                  <a:cubicBezTo>
                    <a:pt x="1274" y="0"/>
                    <a:pt x="1263" y="0"/>
                    <a:pt x="1240"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9"/>
            <p:cNvSpPr/>
            <p:nvPr/>
          </p:nvSpPr>
          <p:spPr>
            <a:xfrm>
              <a:off x="1178625" y="4082350"/>
              <a:ext cx="1088275" cy="582675"/>
            </a:xfrm>
            <a:custGeom>
              <a:avLst/>
              <a:gdLst/>
              <a:ahLst/>
              <a:cxnLst/>
              <a:rect l="l" t="t" r="r" b="b"/>
              <a:pathLst>
                <a:path w="43531" h="23307" extrusionOk="0">
                  <a:moveTo>
                    <a:pt x="0" y="1"/>
                  </a:moveTo>
                  <a:lnTo>
                    <a:pt x="0" y="23306"/>
                  </a:lnTo>
                  <a:lnTo>
                    <a:pt x="43531" y="23306"/>
                  </a:lnTo>
                  <a:lnTo>
                    <a:pt x="4353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9"/>
            <p:cNvSpPr/>
            <p:nvPr/>
          </p:nvSpPr>
          <p:spPr>
            <a:xfrm>
              <a:off x="1208175" y="4113350"/>
              <a:ext cx="1030300" cy="523250"/>
            </a:xfrm>
            <a:custGeom>
              <a:avLst/>
              <a:gdLst/>
              <a:ahLst/>
              <a:cxnLst/>
              <a:rect l="l" t="t" r="r" b="b"/>
              <a:pathLst>
                <a:path w="41212" h="20930" extrusionOk="0">
                  <a:moveTo>
                    <a:pt x="1" y="1"/>
                  </a:moveTo>
                  <a:lnTo>
                    <a:pt x="1" y="20929"/>
                  </a:lnTo>
                  <a:lnTo>
                    <a:pt x="41212" y="20929"/>
                  </a:lnTo>
                  <a:lnTo>
                    <a:pt x="4121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9"/>
            <p:cNvSpPr/>
            <p:nvPr/>
          </p:nvSpPr>
          <p:spPr>
            <a:xfrm>
              <a:off x="1517125" y="4147450"/>
              <a:ext cx="3450" cy="418675"/>
            </a:xfrm>
            <a:custGeom>
              <a:avLst/>
              <a:gdLst/>
              <a:ahLst/>
              <a:cxnLst/>
              <a:rect l="l" t="t" r="r" b="b"/>
              <a:pathLst>
                <a:path w="138" h="16747" extrusionOk="0">
                  <a:moveTo>
                    <a:pt x="69" y="1"/>
                  </a:moveTo>
                  <a:cubicBezTo>
                    <a:pt x="34" y="1"/>
                    <a:pt x="1" y="34"/>
                    <a:pt x="1" y="69"/>
                  </a:cubicBezTo>
                  <a:lnTo>
                    <a:pt x="1" y="16667"/>
                  </a:lnTo>
                  <a:cubicBezTo>
                    <a:pt x="1" y="16712"/>
                    <a:pt x="34" y="16746"/>
                    <a:pt x="69" y="16746"/>
                  </a:cubicBezTo>
                  <a:cubicBezTo>
                    <a:pt x="114" y="16746"/>
                    <a:pt x="137" y="16712"/>
                    <a:pt x="137" y="16667"/>
                  </a:cubicBezTo>
                  <a:lnTo>
                    <a:pt x="137" y="69"/>
                  </a:lnTo>
                  <a:cubicBezTo>
                    <a:pt x="137" y="34"/>
                    <a:pt x="114"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9"/>
            <p:cNvSpPr/>
            <p:nvPr/>
          </p:nvSpPr>
          <p:spPr>
            <a:xfrm>
              <a:off x="1867850" y="4147450"/>
              <a:ext cx="3425" cy="432600"/>
            </a:xfrm>
            <a:custGeom>
              <a:avLst/>
              <a:gdLst/>
              <a:ahLst/>
              <a:cxnLst/>
              <a:rect l="l" t="t" r="r" b="b"/>
              <a:pathLst>
                <a:path w="137" h="17304" extrusionOk="0">
                  <a:moveTo>
                    <a:pt x="69" y="1"/>
                  </a:moveTo>
                  <a:cubicBezTo>
                    <a:pt x="34" y="1"/>
                    <a:pt x="0" y="34"/>
                    <a:pt x="0" y="69"/>
                  </a:cubicBezTo>
                  <a:lnTo>
                    <a:pt x="0" y="17235"/>
                  </a:lnTo>
                  <a:cubicBezTo>
                    <a:pt x="0" y="17281"/>
                    <a:pt x="34" y="17304"/>
                    <a:pt x="69" y="17304"/>
                  </a:cubicBezTo>
                  <a:cubicBezTo>
                    <a:pt x="114" y="17304"/>
                    <a:pt x="137" y="17281"/>
                    <a:pt x="137" y="17235"/>
                  </a:cubicBezTo>
                  <a:lnTo>
                    <a:pt x="137" y="69"/>
                  </a:lnTo>
                  <a:cubicBezTo>
                    <a:pt x="137" y="34"/>
                    <a:pt x="114"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9"/>
            <p:cNvSpPr/>
            <p:nvPr/>
          </p:nvSpPr>
          <p:spPr>
            <a:xfrm>
              <a:off x="1296275" y="4231575"/>
              <a:ext cx="821125" cy="3725"/>
            </a:xfrm>
            <a:custGeom>
              <a:avLst/>
              <a:gdLst/>
              <a:ahLst/>
              <a:cxnLst/>
              <a:rect l="l" t="t" r="r" b="b"/>
              <a:pathLst>
                <a:path w="32845" h="149" extrusionOk="0">
                  <a:moveTo>
                    <a:pt x="69" y="1"/>
                  </a:moveTo>
                  <a:cubicBezTo>
                    <a:pt x="36" y="1"/>
                    <a:pt x="1" y="34"/>
                    <a:pt x="1" y="80"/>
                  </a:cubicBezTo>
                  <a:cubicBezTo>
                    <a:pt x="1" y="115"/>
                    <a:pt x="36" y="148"/>
                    <a:pt x="69" y="148"/>
                  </a:cubicBezTo>
                  <a:lnTo>
                    <a:pt x="32777" y="148"/>
                  </a:lnTo>
                  <a:cubicBezTo>
                    <a:pt x="32822" y="148"/>
                    <a:pt x="32845" y="115"/>
                    <a:pt x="32845" y="80"/>
                  </a:cubicBezTo>
                  <a:cubicBezTo>
                    <a:pt x="32845" y="34"/>
                    <a:pt x="32822" y="1"/>
                    <a:pt x="327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9"/>
            <p:cNvSpPr/>
            <p:nvPr/>
          </p:nvSpPr>
          <p:spPr>
            <a:xfrm>
              <a:off x="1338350" y="4164775"/>
              <a:ext cx="29875" cy="35000"/>
            </a:xfrm>
            <a:custGeom>
              <a:avLst/>
              <a:gdLst/>
              <a:ahLst/>
              <a:cxnLst/>
              <a:rect l="l" t="t" r="r" b="b"/>
              <a:pathLst>
                <a:path w="1195" h="1400" extrusionOk="0">
                  <a:moveTo>
                    <a:pt x="1" y="1"/>
                  </a:moveTo>
                  <a:lnTo>
                    <a:pt x="1" y="228"/>
                  </a:lnTo>
                  <a:lnTo>
                    <a:pt x="467" y="228"/>
                  </a:lnTo>
                  <a:lnTo>
                    <a:pt x="467" y="1400"/>
                  </a:lnTo>
                  <a:lnTo>
                    <a:pt x="728" y="1400"/>
                  </a:lnTo>
                  <a:lnTo>
                    <a:pt x="728" y="228"/>
                  </a:lnTo>
                  <a:lnTo>
                    <a:pt x="1195" y="228"/>
                  </a:lnTo>
                  <a:lnTo>
                    <a:pt x="119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9"/>
            <p:cNvSpPr/>
            <p:nvPr/>
          </p:nvSpPr>
          <p:spPr>
            <a:xfrm>
              <a:off x="1367075" y="4171900"/>
              <a:ext cx="29000" cy="28200"/>
            </a:xfrm>
            <a:custGeom>
              <a:avLst/>
              <a:gdLst/>
              <a:ahLst/>
              <a:cxnLst/>
              <a:rect l="l" t="t" r="r" b="b"/>
              <a:pathLst>
                <a:path w="1160" h="1128" extrusionOk="0">
                  <a:moveTo>
                    <a:pt x="588" y="284"/>
                  </a:moveTo>
                  <a:cubicBezTo>
                    <a:pt x="750" y="284"/>
                    <a:pt x="887" y="416"/>
                    <a:pt x="898" y="580"/>
                  </a:cubicBezTo>
                  <a:lnTo>
                    <a:pt x="898" y="614"/>
                  </a:lnTo>
                  <a:cubicBezTo>
                    <a:pt x="898" y="784"/>
                    <a:pt x="750" y="921"/>
                    <a:pt x="580" y="921"/>
                  </a:cubicBezTo>
                  <a:cubicBezTo>
                    <a:pt x="409" y="910"/>
                    <a:pt x="273" y="784"/>
                    <a:pt x="261" y="614"/>
                  </a:cubicBezTo>
                  <a:cubicBezTo>
                    <a:pt x="261" y="443"/>
                    <a:pt x="387" y="296"/>
                    <a:pt x="569" y="284"/>
                  </a:cubicBezTo>
                  <a:cubicBezTo>
                    <a:pt x="575" y="284"/>
                    <a:pt x="581" y="284"/>
                    <a:pt x="588" y="284"/>
                  </a:cubicBezTo>
                  <a:close/>
                  <a:moveTo>
                    <a:pt x="579" y="0"/>
                  </a:moveTo>
                  <a:cubicBezTo>
                    <a:pt x="572" y="0"/>
                    <a:pt x="564" y="0"/>
                    <a:pt x="557" y="0"/>
                  </a:cubicBezTo>
                  <a:cubicBezTo>
                    <a:pt x="250" y="11"/>
                    <a:pt x="0" y="273"/>
                    <a:pt x="11" y="580"/>
                  </a:cubicBezTo>
                  <a:lnTo>
                    <a:pt x="11" y="625"/>
                  </a:lnTo>
                  <a:cubicBezTo>
                    <a:pt x="33" y="907"/>
                    <a:pt x="261" y="1127"/>
                    <a:pt x="539" y="1127"/>
                  </a:cubicBezTo>
                  <a:cubicBezTo>
                    <a:pt x="552" y="1127"/>
                    <a:pt x="566" y="1127"/>
                    <a:pt x="580" y="1125"/>
                  </a:cubicBezTo>
                  <a:lnTo>
                    <a:pt x="602" y="1125"/>
                  </a:lnTo>
                  <a:cubicBezTo>
                    <a:pt x="921" y="1115"/>
                    <a:pt x="1160" y="853"/>
                    <a:pt x="1148" y="546"/>
                  </a:cubicBezTo>
                  <a:cubicBezTo>
                    <a:pt x="1137" y="235"/>
                    <a:pt x="887" y="0"/>
                    <a:pt x="5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9"/>
            <p:cNvSpPr/>
            <p:nvPr/>
          </p:nvSpPr>
          <p:spPr>
            <a:xfrm>
              <a:off x="1413100" y="4162500"/>
              <a:ext cx="28450" cy="37300"/>
            </a:xfrm>
            <a:custGeom>
              <a:avLst/>
              <a:gdLst/>
              <a:ahLst/>
              <a:cxnLst/>
              <a:rect l="l" t="t" r="r" b="b"/>
              <a:pathLst>
                <a:path w="1138" h="1492" extrusionOk="0">
                  <a:moveTo>
                    <a:pt x="578" y="660"/>
                  </a:moveTo>
                  <a:cubicBezTo>
                    <a:pt x="750" y="660"/>
                    <a:pt x="888" y="792"/>
                    <a:pt x="899" y="956"/>
                  </a:cubicBezTo>
                  <a:lnTo>
                    <a:pt x="899" y="990"/>
                  </a:lnTo>
                  <a:cubicBezTo>
                    <a:pt x="888" y="1160"/>
                    <a:pt x="751" y="1297"/>
                    <a:pt x="580" y="1297"/>
                  </a:cubicBezTo>
                  <a:cubicBezTo>
                    <a:pt x="410" y="1297"/>
                    <a:pt x="274" y="1160"/>
                    <a:pt x="262" y="990"/>
                  </a:cubicBezTo>
                  <a:cubicBezTo>
                    <a:pt x="251" y="808"/>
                    <a:pt x="387" y="660"/>
                    <a:pt x="557" y="660"/>
                  </a:cubicBezTo>
                  <a:cubicBezTo>
                    <a:pt x="564" y="660"/>
                    <a:pt x="571" y="660"/>
                    <a:pt x="578" y="660"/>
                  </a:cubicBezTo>
                  <a:close/>
                  <a:moveTo>
                    <a:pt x="888" y="1"/>
                  </a:moveTo>
                  <a:lnTo>
                    <a:pt x="888" y="547"/>
                  </a:lnTo>
                  <a:cubicBezTo>
                    <a:pt x="808" y="445"/>
                    <a:pt x="683" y="399"/>
                    <a:pt x="547" y="399"/>
                  </a:cubicBezTo>
                  <a:cubicBezTo>
                    <a:pt x="251" y="399"/>
                    <a:pt x="1" y="649"/>
                    <a:pt x="1" y="945"/>
                  </a:cubicBezTo>
                  <a:cubicBezTo>
                    <a:pt x="1" y="1251"/>
                    <a:pt x="251" y="1491"/>
                    <a:pt x="547" y="1491"/>
                  </a:cubicBezTo>
                  <a:cubicBezTo>
                    <a:pt x="558" y="1491"/>
                    <a:pt x="569" y="1492"/>
                    <a:pt x="580" y="1492"/>
                  </a:cubicBezTo>
                  <a:cubicBezTo>
                    <a:pt x="703" y="1492"/>
                    <a:pt x="815" y="1437"/>
                    <a:pt x="899" y="1342"/>
                  </a:cubicBezTo>
                  <a:lnTo>
                    <a:pt x="899" y="1491"/>
                  </a:lnTo>
                  <a:lnTo>
                    <a:pt x="1138" y="1491"/>
                  </a:lnTo>
                  <a:lnTo>
                    <a:pt x="1138" y="13"/>
                  </a:lnTo>
                  <a:lnTo>
                    <a:pt x="88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9"/>
            <p:cNvSpPr/>
            <p:nvPr/>
          </p:nvSpPr>
          <p:spPr>
            <a:xfrm>
              <a:off x="1447225" y="4171900"/>
              <a:ext cx="29000" cy="28200"/>
            </a:xfrm>
            <a:custGeom>
              <a:avLst/>
              <a:gdLst/>
              <a:ahLst/>
              <a:cxnLst/>
              <a:rect l="l" t="t" r="r" b="b"/>
              <a:pathLst>
                <a:path w="1160" h="1128" extrusionOk="0">
                  <a:moveTo>
                    <a:pt x="588" y="284"/>
                  </a:moveTo>
                  <a:cubicBezTo>
                    <a:pt x="750" y="284"/>
                    <a:pt x="887" y="416"/>
                    <a:pt x="898" y="580"/>
                  </a:cubicBezTo>
                  <a:lnTo>
                    <a:pt x="898" y="614"/>
                  </a:lnTo>
                  <a:cubicBezTo>
                    <a:pt x="898" y="784"/>
                    <a:pt x="750" y="921"/>
                    <a:pt x="579" y="921"/>
                  </a:cubicBezTo>
                  <a:cubicBezTo>
                    <a:pt x="409" y="910"/>
                    <a:pt x="273" y="784"/>
                    <a:pt x="261" y="614"/>
                  </a:cubicBezTo>
                  <a:cubicBezTo>
                    <a:pt x="261" y="443"/>
                    <a:pt x="387" y="296"/>
                    <a:pt x="568" y="284"/>
                  </a:cubicBezTo>
                  <a:cubicBezTo>
                    <a:pt x="575" y="284"/>
                    <a:pt x="581" y="284"/>
                    <a:pt x="588" y="284"/>
                  </a:cubicBezTo>
                  <a:close/>
                  <a:moveTo>
                    <a:pt x="579" y="0"/>
                  </a:moveTo>
                  <a:cubicBezTo>
                    <a:pt x="572" y="0"/>
                    <a:pt x="564" y="0"/>
                    <a:pt x="557" y="0"/>
                  </a:cubicBezTo>
                  <a:cubicBezTo>
                    <a:pt x="250" y="11"/>
                    <a:pt x="0" y="273"/>
                    <a:pt x="11" y="580"/>
                  </a:cubicBezTo>
                  <a:lnTo>
                    <a:pt x="11" y="625"/>
                  </a:lnTo>
                  <a:cubicBezTo>
                    <a:pt x="33" y="907"/>
                    <a:pt x="261" y="1127"/>
                    <a:pt x="539" y="1127"/>
                  </a:cubicBezTo>
                  <a:cubicBezTo>
                    <a:pt x="552" y="1127"/>
                    <a:pt x="566" y="1127"/>
                    <a:pt x="579" y="1125"/>
                  </a:cubicBezTo>
                  <a:lnTo>
                    <a:pt x="602" y="1125"/>
                  </a:lnTo>
                  <a:cubicBezTo>
                    <a:pt x="920" y="1115"/>
                    <a:pt x="1160" y="853"/>
                    <a:pt x="1148" y="546"/>
                  </a:cubicBezTo>
                  <a:cubicBezTo>
                    <a:pt x="1137" y="235"/>
                    <a:pt x="887" y="0"/>
                    <a:pt x="5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9"/>
            <p:cNvSpPr/>
            <p:nvPr/>
          </p:nvSpPr>
          <p:spPr>
            <a:xfrm>
              <a:off x="1622300" y="4164775"/>
              <a:ext cx="34125" cy="35000"/>
            </a:xfrm>
            <a:custGeom>
              <a:avLst/>
              <a:gdLst/>
              <a:ahLst/>
              <a:cxnLst/>
              <a:rect l="l" t="t" r="r" b="b"/>
              <a:pathLst>
                <a:path w="1365" h="1400" extrusionOk="0">
                  <a:moveTo>
                    <a:pt x="648" y="228"/>
                  </a:moveTo>
                  <a:cubicBezTo>
                    <a:pt x="920" y="240"/>
                    <a:pt x="1114" y="467"/>
                    <a:pt x="1102" y="728"/>
                  </a:cubicBezTo>
                  <a:cubicBezTo>
                    <a:pt x="1092" y="983"/>
                    <a:pt x="876" y="1184"/>
                    <a:pt x="624" y="1184"/>
                  </a:cubicBezTo>
                  <a:cubicBezTo>
                    <a:pt x="617" y="1184"/>
                    <a:pt x="609" y="1183"/>
                    <a:pt x="602" y="1183"/>
                  </a:cubicBezTo>
                  <a:lnTo>
                    <a:pt x="261" y="1183"/>
                  </a:lnTo>
                  <a:lnTo>
                    <a:pt x="261" y="228"/>
                  </a:lnTo>
                  <a:close/>
                  <a:moveTo>
                    <a:pt x="0" y="1"/>
                  </a:moveTo>
                  <a:lnTo>
                    <a:pt x="0" y="1400"/>
                  </a:lnTo>
                  <a:lnTo>
                    <a:pt x="602" y="1400"/>
                  </a:lnTo>
                  <a:cubicBezTo>
                    <a:pt x="1057" y="1400"/>
                    <a:pt x="1364" y="1127"/>
                    <a:pt x="1364" y="706"/>
                  </a:cubicBezTo>
                  <a:cubicBezTo>
                    <a:pt x="1364" y="285"/>
                    <a:pt x="1057" y="1"/>
                    <a:pt x="6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9"/>
            <p:cNvSpPr/>
            <p:nvPr/>
          </p:nvSpPr>
          <p:spPr>
            <a:xfrm>
              <a:off x="1660375" y="4171900"/>
              <a:ext cx="28725" cy="28200"/>
            </a:xfrm>
            <a:custGeom>
              <a:avLst/>
              <a:gdLst/>
              <a:ahLst/>
              <a:cxnLst/>
              <a:rect l="l" t="t" r="r" b="b"/>
              <a:pathLst>
                <a:path w="1149" h="1128" extrusionOk="0">
                  <a:moveTo>
                    <a:pt x="577" y="284"/>
                  </a:moveTo>
                  <a:cubicBezTo>
                    <a:pt x="750" y="284"/>
                    <a:pt x="887" y="416"/>
                    <a:pt x="887" y="580"/>
                  </a:cubicBezTo>
                  <a:cubicBezTo>
                    <a:pt x="898" y="592"/>
                    <a:pt x="898" y="603"/>
                    <a:pt x="898" y="614"/>
                  </a:cubicBezTo>
                  <a:cubicBezTo>
                    <a:pt x="887" y="784"/>
                    <a:pt x="751" y="921"/>
                    <a:pt x="580" y="921"/>
                  </a:cubicBezTo>
                  <a:cubicBezTo>
                    <a:pt x="410" y="921"/>
                    <a:pt x="273" y="784"/>
                    <a:pt x="261" y="614"/>
                  </a:cubicBezTo>
                  <a:cubicBezTo>
                    <a:pt x="251" y="443"/>
                    <a:pt x="387" y="296"/>
                    <a:pt x="557" y="284"/>
                  </a:cubicBezTo>
                  <a:cubicBezTo>
                    <a:pt x="564" y="284"/>
                    <a:pt x="571" y="284"/>
                    <a:pt x="577" y="284"/>
                  </a:cubicBezTo>
                  <a:close/>
                  <a:moveTo>
                    <a:pt x="579" y="0"/>
                  </a:moveTo>
                  <a:cubicBezTo>
                    <a:pt x="572" y="0"/>
                    <a:pt x="564" y="0"/>
                    <a:pt x="557" y="0"/>
                  </a:cubicBezTo>
                  <a:cubicBezTo>
                    <a:pt x="239" y="11"/>
                    <a:pt x="0" y="273"/>
                    <a:pt x="11" y="580"/>
                  </a:cubicBezTo>
                  <a:lnTo>
                    <a:pt x="11" y="625"/>
                  </a:lnTo>
                  <a:cubicBezTo>
                    <a:pt x="23" y="907"/>
                    <a:pt x="261" y="1127"/>
                    <a:pt x="539" y="1127"/>
                  </a:cubicBezTo>
                  <a:cubicBezTo>
                    <a:pt x="552" y="1127"/>
                    <a:pt x="566" y="1127"/>
                    <a:pt x="580" y="1125"/>
                  </a:cubicBezTo>
                  <a:lnTo>
                    <a:pt x="602" y="1125"/>
                  </a:lnTo>
                  <a:cubicBezTo>
                    <a:pt x="910" y="1115"/>
                    <a:pt x="1148" y="853"/>
                    <a:pt x="1137" y="546"/>
                  </a:cubicBezTo>
                  <a:cubicBezTo>
                    <a:pt x="1126" y="235"/>
                    <a:pt x="877" y="0"/>
                    <a:pt x="5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9"/>
            <p:cNvSpPr/>
            <p:nvPr/>
          </p:nvSpPr>
          <p:spPr>
            <a:xfrm>
              <a:off x="1694175" y="4161350"/>
              <a:ext cx="8000" cy="38425"/>
            </a:xfrm>
            <a:custGeom>
              <a:avLst/>
              <a:gdLst/>
              <a:ahLst/>
              <a:cxnLst/>
              <a:rect l="l" t="t" r="r" b="b"/>
              <a:pathLst>
                <a:path w="320" h="1537" extrusionOk="0">
                  <a:moveTo>
                    <a:pt x="177" y="0"/>
                  </a:moveTo>
                  <a:cubicBezTo>
                    <a:pt x="171" y="0"/>
                    <a:pt x="166" y="1"/>
                    <a:pt x="160" y="1"/>
                  </a:cubicBezTo>
                  <a:lnTo>
                    <a:pt x="137" y="1"/>
                  </a:lnTo>
                  <a:cubicBezTo>
                    <a:pt x="58" y="1"/>
                    <a:pt x="1" y="70"/>
                    <a:pt x="1" y="150"/>
                  </a:cubicBezTo>
                  <a:cubicBezTo>
                    <a:pt x="1" y="229"/>
                    <a:pt x="69" y="286"/>
                    <a:pt x="137" y="297"/>
                  </a:cubicBezTo>
                  <a:cubicBezTo>
                    <a:pt x="228" y="297"/>
                    <a:pt x="308" y="241"/>
                    <a:pt x="319" y="150"/>
                  </a:cubicBezTo>
                  <a:lnTo>
                    <a:pt x="319" y="127"/>
                  </a:lnTo>
                  <a:cubicBezTo>
                    <a:pt x="309" y="64"/>
                    <a:pt x="249" y="0"/>
                    <a:pt x="177" y="0"/>
                  </a:cubicBezTo>
                  <a:close/>
                  <a:moveTo>
                    <a:pt x="35" y="479"/>
                  </a:moveTo>
                  <a:lnTo>
                    <a:pt x="24" y="1537"/>
                  </a:lnTo>
                  <a:lnTo>
                    <a:pt x="285" y="1537"/>
                  </a:lnTo>
                  <a:lnTo>
                    <a:pt x="285" y="479"/>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9"/>
            <p:cNvSpPr/>
            <p:nvPr/>
          </p:nvSpPr>
          <p:spPr>
            <a:xfrm>
              <a:off x="1709250" y="4173250"/>
              <a:ext cx="26450" cy="26525"/>
            </a:xfrm>
            <a:custGeom>
              <a:avLst/>
              <a:gdLst/>
              <a:ahLst/>
              <a:cxnLst/>
              <a:rect l="l" t="t" r="r" b="b"/>
              <a:pathLst>
                <a:path w="1058" h="1061" extrusionOk="0">
                  <a:moveTo>
                    <a:pt x="643" y="1"/>
                  </a:moveTo>
                  <a:cubicBezTo>
                    <a:pt x="630" y="1"/>
                    <a:pt x="616" y="1"/>
                    <a:pt x="603" y="3"/>
                  </a:cubicBezTo>
                  <a:cubicBezTo>
                    <a:pt x="590" y="2"/>
                    <a:pt x="576" y="1"/>
                    <a:pt x="563" y="1"/>
                  </a:cubicBezTo>
                  <a:cubicBezTo>
                    <a:pt x="440" y="1"/>
                    <a:pt x="321" y="47"/>
                    <a:pt x="239" y="139"/>
                  </a:cubicBezTo>
                  <a:lnTo>
                    <a:pt x="239" y="3"/>
                  </a:lnTo>
                  <a:lnTo>
                    <a:pt x="1" y="3"/>
                  </a:lnTo>
                  <a:lnTo>
                    <a:pt x="1" y="1061"/>
                  </a:lnTo>
                  <a:lnTo>
                    <a:pt x="251" y="1061"/>
                  </a:lnTo>
                  <a:lnTo>
                    <a:pt x="251" y="515"/>
                  </a:lnTo>
                  <a:lnTo>
                    <a:pt x="251" y="469"/>
                  </a:lnTo>
                  <a:cubicBezTo>
                    <a:pt x="262" y="310"/>
                    <a:pt x="387" y="197"/>
                    <a:pt x="546" y="197"/>
                  </a:cubicBezTo>
                  <a:cubicBezTo>
                    <a:pt x="706" y="197"/>
                    <a:pt x="807" y="298"/>
                    <a:pt x="807" y="480"/>
                  </a:cubicBezTo>
                  <a:lnTo>
                    <a:pt x="807" y="1061"/>
                  </a:lnTo>
                  <a:lnTo>
                    <a:pt x="1058" y="1061"/>
                  </a:lnTo>
                  <a:lnTo>
                    <a:pt x="1058" y="447"/>
                  </a:lnTo>
                  <a:lnTo>
                    <a:pt x="1058" y="378"/>
                  </a:lnTo>
                  <a:cubicBezTo>
                    <a:pt x="1036" y="165"/>
                    <a:pt x="854" y="1"/>
                    <a:pt x="6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9"/>
            <p:cNvSpPr/>
            <p:nvPr/>
          </p:nvSpPr>
          <p:spPr>
            <a:xfrm>
              <a:off x="1741100" y="4173025"/>
              <a:ext cx="29275" cy="36725"/>
            </a:xfrm>
            <a:custGeom>
              <a:avLst/>
              <a:gdLst/>
              <a:ahLst/>
              <a:cxnLst/>
              <a:rect l="l" t="t" r="r" b="b"/>
              <a:pathLst>
                <a:path w="1171" h="1469" extrusionOk="0">
                  <a:moveTo>
                    <a:pt x="593" y="159"/>
                  </a:moveTo>
                  <a:cubicBezTo>
                    <a:pt x="600" y="159"/>
                    <a:pt x="607" y="160"/>
                    <a:pt x="614" y="160"/>
                  </a:cubicBezTo>
                  <a:cubicBezTo>
                    <a:pt x="796" y="171"/>
                    <a:pt x="932" y="330"/>
                    <a:pt x="920" y="501"/>
                  </a:cubicBezTo>
                  <a:lnTo>
                    <a:pt x="920" y="535"/>
                  </a:lnTo>
                  <a:cubicBezTo>
                    <a:pt x="899" y="698"/>
                    <a:pt x="774" y="808"/>
                    <a:pt x="615" y="808"/>
                  </a:cubicBezTo>
                  <a:cubicBezTo>
                    <a:pt x="607" y="808"/>
                    <a:pt x="599" y="808"/>
                    <a:pt x="591" y="808"/>
                  </a:cubicBezTo>
                  <a:lnTo>
                    <a:pt x="579" y="808"/>
                  </a:lnTo>
                  <a:cubicBezTo>
                    <a:pt x="409" y="797"/>
                    <a:pt x="273" y="648"/>
                    <a:pt x="273" y="467"/>
                  </a:cubicBezTo>
                  <a:cubicBezTo>
                    <a:pt x="283" y="292"/>
                    <a:pt x="430" y="159"/>
                    <a:pt x="593" y="159"/>
                  </a:cubicBezTo>
                  <a:close/>
                  <a:moveTo>
                    <a:pt x="511" y="1"/>
                  </a:moveTo>
                  <a:cubicBezTo>
                    <a:pt x="227" y="24"/>
                    <a:pt x="0" y="262"/>
                    <a:pt x="23" y="547"/>
                  </a:cubicBezTo>
                  <a:cubicBezTo>
                    <a:pt x="33" y="823"/>
                    <a:pt x="261" y="1035"/>
                    <a:pt x="534" y="1035"/>
                  </a:cubicBezTo>
                  <a:cubicBezTo>
                    <a:pt x="542" y="1035"/>
                    <a:pt x="549" y="1035"/>
                    <a:pt x="557" y="1035"/>
                  </a:cubicBezTo>
                  <a:cubicBezTo>
                    <a:pt x="693" y="1035"/>
                    <a:pt x="829" y="990"/>
                    <a:pt x="920" y="888"/>
                  </a:cubicBezTo>
                  <a:lnTo>
                    <a:pt x="920" y="944"/>
                  </a:lnTo>
                  <a:cubicBezTo>
                    <a:pt x="920" y="1161"/>
                    <a:pt x="819" y="1262"/>
                    <a:pt x="579" y="1262"/>
                  </a:cubicBezTo>
                  <a:cubicBezTo>
                    <a:pt x="443" y="1262"/>
                    <a:pt x="296" y="1229"/>
                    <a:pt x="193" y="1138"/>
                  </a:cubicBezTo>
                  <a:lnTo>
                    <a:pt x="79" y="1331"/>
                  </a:lnTo>
                  <a:cubicBezTo>
                    <a:pt x="212" y="1423"/>
                    <a:pt x="372" y="1469"/>
                    <a:pt x="535" y="1469"/>
                  </a:cubicBezTo>
                  <a:cubicBezTo>
                    <a:pt x="554" y="1469"/>
                    <a:pt x="572" y="1468"/>
                    <a:pt x="591" y="1467"/>
                  </a:cubicBezTo>
                  <a:cubicBezTo>
                    <a:pt x="966" y="1467"/>
                    <a:pt x="1171" y="1297"/>
                    <a:pt x="1171" y="910"/>
                  </a:cubicBezTo>
                  <a:lnTo>
                    <a:pt x="1171" y="12"/>
                  </a:lnTo>
                  <a:lnTo>
                    <a:pt x="932" y="12"/>
                  </a:lnTo>
                  <a:lnTo>
                    <a:pt x="932" y="160"/>
                  </a:lnTo>
                  <a:cubicBezTo>
                    <a:pt x="841" y="57"/>
                    <a:pt x="705" y="1"/>
                    <a:pt x="5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9"/>
            <p:cNvSpPr/>
            <p:nvPr/>
          </p:nvSpPr>
          <p:spPr>
            <a:xfrm>
              <a:off x="1953100" y="4164775"/>
              <a:ext cx="34425" cy="35000"/>
            </a:xfrm>
            <a:custGeom>
              <a:avLst/>
              <a:gdLst/>
              <a:ahLst/>
              <a:cxnLst/>
              <a:rect l="l" t="t" r="r" b="b"/>
              <a:pathLst>
                <a:path w="1377" h="1400" extrusionOk="0">
                  <a:moveTo>
                    <a:pt x="648" y="228"/>
                  </a:moveTo>
                  <a:cubicBezTo>
                    <a:pt x="910" y="240"/>
                    <a:pt x="1115" y="467"/>
                    <a:pt x="1103" y="728"/>
                  </a:cubicBezTo>
                  <a:cubicBezTo>
                    <a:pt x="1093" y="983"/>
                    <a:pt x="877" y="1184"/>
                    <a:pt x="625" y="1184"/>
                  </a:cubicBezTo>
                  <a:cubicBezTo>
                    <a:pt x="617" y="1184"/>
                    <a:pt x="610" y="1183"/>
                    <a:pt x="603" y="1183"/>
                  </a:cubicBezTo>
                  <a:lnTo>
                    <a:pt x="262" y="1183"/>
                  </a:lnTo>
                  <a:lnTo>
                    <a:pt x="262" y="228"/>
                  </a:lnTo>
                  <a:close/>
                  <a:moveTo>
                    <a:pt x="1" y="1"/>
                  </a:moveTo>
                  <a:lnTo>
                    <a:pt x="1" y="1400"/>
                  </a:lnTo>
                  <a:lnTo>
                    <a:pt x="615" y="1400"/>
                  </a:lnTo>
                  <a:cubicBezTo>
                    <a:pt x="1070" y="1400"/>
                    <a:pt x="1376" y="1127"/>
                    <a:pt x="1376" y="706"/>
                  </a:cubicBezTo>
                  <a:cubicBezTo>
                    <a:pt x="1376" y="285"/>
                    <a:pt x="1070" y="1"/>
                    <a:pt x="6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9"/>
            <p:cNvSpPr/>
            <p:nvPr/>
          </p:nvSpPr>
          <p:spPr>
            <a:xfrm>
              <a:off x="1991200" y="4171600"/>
              <a:ext cx="29000" cy="28500"/>
            </a:xfrm>
            <a:custGeom>
              <a:avLst/>
              <a:gdLst/>
              <a:ahLst/>
              <a:cxnLst/>
              <a:rect l="l" t="t" r="r" b="b"/>
              <a:pathLst>
                <a:path w="1160" h="1140" extrusionOk="0">
                  <a:moveTo>
                    <a:pt x="588" y="296"/>
                  </a:moveTo>
                  <a:cubicBezTo>
                    <a:pt x="750" y="296"/>
                    <a:pt x="887" y="428"/>
                    <a:pt x="898" y="592"/>
                  </a:cubicBezTo>
                  <a:lnTo>
                    <a:pt x="898" y="626"/>
                  </a:lnTo>
                  <a:cubicBezTo>
                    <a:pt x="898" y="796"/>
                    <a:pt x="751" y="933"/>
                    <a:pt x="580" y="933"/>
                  </a:cubicBezTo>
                  <a:cubicBezTo>
                    <a:pt x="410" y="933"/>
                    <a:pt x="273" y="796"/>
                    <a:pt x="261" y="626"/>
                  </a:cubicBezTo>
                  <a:cubicBezTo>
                    <a:pt x="261" y="455"/>
                    <a:pt x="387" y="308"/>
                    <a:pt x="569" y="296"/>
                  </a:cubicBezTo>
                  <a:cubicBezTo>
                    <a:pt x="575" y="296"/>
                    <a:pt x="581" y="296"/>
                    <a:pt x="588" y="296"/>
                  </a:cubicBezTo>
                  <a:close/>
                  <a:moveTo>
                    <a:pt x="577" y="0"/>
                  </a:moveTo>
                  <a:cubicBezTo>
                    <a:pt x="570" y="0"/>
                    <a:pt x="564" y="0"/>
                    <a:pt x="557" y="1"/>
                  </a:cubicBezTo>
                  <a:cubicBezTo>
                    <a:pt x="250" y="12"/>
                    <a:pt x="0" y="285"/>
                    <a:pt x="11" y="592"/>
                  </a:cubicBezTo>
                  <a:lnTo>
                    <a:pt x="11" y="637"/>
                  </a:lnTo>
                  <a:cubicBezTo>
                    <a:pt x="33" y="919"/>
                    <a:pt x="261" y="1139"/>
                    <a:pt x="539" y="1139"/>
                  </a:cubicBezTo>
                  <a:cubicBezTo>
                    <a:pt x="552" y="1139"/>
                    <a:pt x="566" y="1139"/>
                    <a:pt x="580" y="1137"/>
                  </a:cubicBezTo>
                  <a:lnTo>
                    <a:pt x="602" y="1137"/>
                  </a:lnTo>
                  <a:cubicBezTo>
                    <a:pt x="921" y="1127"/>
                    <a:pt x="1160" y="865"/>
                    <a:pt x="1148" y="546"/>
                  </a:cubicBezTo>
                  <a:cubicBezTo>
                    <a:pt x="1137" y="246"/>
                    <a:pt x="886" y="0"/>
                    <a:pt x="5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9"/>
            <p:cNvSpPr/>
            <p:nvPr/>
          </p:nvSpPr>
          <p:spPr>
            <a:xfrm>
              <a:off x="2025875" y="4173250"/>
              <a:ext cx="26175" cy="26525"/>
            </a:xfrm>
            <a:custGeom>
              <a:avLst/>
              <a:gdLst/>
              <a:ahLst/>
              <a:cxnLst/>
              <a:rect l="l" t="t" r="r" b="b"/>
              <a:pathLst>
                <a:path w="1047" h="1061" extrusionOk="0">
                  <a:moveTo>
                    <a:pt x="643" y="1"/>
                  </a:moveTo>
                  <a:cubicBezTo>
                    <a:pt x="629" y="1"/>
                    <a:pt x="616" y="1"/>
                    <a:pt x="602" y="3"/>
                  </a:cubicBezTo>
                  <a:cubicBezTo>
                    <a:pt x="589" y="2"/>
                    <a:pt x="576" y="1"/>
                    <a:pt x="563" y="1"/>
                  </a:cubicBezTo>
                  <a:cubicBezTo>
                    <a:pt x="440" y="1"/>
                    <a:pt x="321" y="47"/>
                    <a:pt x="239" y="139"/>
                  </a:cubicBezTo>
                  <a:lnTo>
                    <a:pt x="239" y="3"/>
                  </a:lnTo>
                  <a:lnTo>
                    <a:pt x="0" y="3"/>
                  </a:lnTo>
                  <a:lnTo>
                    <a:pt x="0" y="1061"/>
                  </a:lnTo>
                  <a:lnTo>
                    <a:pt x="250" y="1061"/>
                  </a:lnTo>
                  <a:lnTo>
                    <a:pt x="250" y="515"/>
                  </a:lnTo>
                  <a:lnTo>
                    <a:pt x="250" y="469"/>
                  </a:lnTo>
                  <a:cubicBezTo>
                    <a:pt x="250" y="310"/>
                    <a:pt x="387" y="197"/>
                    <a:pt x="546" y="197"/>
                  </a:cubicBezTo>
                  <a:cubicBezTo>
                    <a:pt x="705" y="197"/>
                    <a:pt x="796" y="298"/>
                    <a:pt x="796" y="480"/>
                  </a:cubicBezTo>
                  <a:lnTo>
                    <a:pt x="796" y="1061"/>
                  </a:lnTo>
                  <a:lnTo>
                    <a:pt x="1046" y="1061"/>
                  </a:lnTo>
                  <a:lnTo>
                    <a:pt x="1046" y="447"/>
                  </a:lnTo>
                  <a:lnTo>
                    <a:pt x="1046" y="378"/>
                  </a:lnTo>
                  <a:cubicBezTo>
                    <a:pt x="1035" y="165"/>
                    <a:pt x="854" y="1"/>
                    <a:pt x="6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9"/>
            <p:cNvSpPr/>
            <p:nvPr/>
          </p:nvSpPr>
          <p:spPr>
            <a:xfrm>
              <a:off x="2057700" y="4172725"/>
              <a:ext cx="27575" cy="27550"/>
            </a:xfrm>
            <a:custGeom>
              <a:avLst/>
              <a:gdLst/>
              <a:ahLst/>
              <a:cxnLst/>
              <a:rect l="l" t="t" r="r" b="b"/>
              <a:pathLst>
                <a:path w="1103" h="1102" extrusionOk="0">
                  <a:moveTo>
                    <a:pt x="575" y="203"/>
                  </a:moveTo>
                  <a:cubicBezTo>
                    <a:pt x="720" y="203"/>
                    <a:pt x="855" y="311"/>
                    <a:pt x="875" y="468"/>
                  </a:cubicBezTo>
                  <a:lnTo>
                    <a:pt x="273" y="468"/>
                  </a:lnTo>
                  <a:cubicBezTo>
                    <a:pt x="284" y="331"/>
                    <a:pt x="398" y="218"/>
                    <a:pt x="534" y="206"/>
                  </a:cubicBezTo>
                  <a:cubicBezTo>
                    <a:pt x="548" y="204"/>
                    <a:pt x="562" y="203"/>
                    <a:pt x="575" y="203"/>
                  </a:cubicBezTo>
                  <a:close/>
                  <a:moveTo>
                    <a:pt x="577" y="1"/>
                  </a:moveTo>
                  <a:cubicBezTo>
                    <a:pt x="570" y="1"/>
                    <a:pt x="564" y="1"/>
                    <a:pt x="557" y="1"/>
                  </a:cubicBezTo>
                  <a:lnTo>
                    <a:pt x="523" y="1"/>
                  </a:lnTo>
                  <a:cubicBezTo>
                    <a:pt x="228" y="13"/>
                    <a:pt x="0" y="263"/>
                    <a:pt x="11" y="547"/>
                  </a:cubicBezTo>
                  <a:cubicBezTo>
                    <a:pt x="23" y="695"/>
                    <a:pt x="80" y="831"/>
                    <a:pt x="182" y="922"/>
                  </a:cubicBezTo>
                  <a:cubicBezTo>
                    <a:pt x="302" y="1042"/>
                    <a:pt x="455" y="1101"/>
                    <a:pt x="608" y="1101"/>
                  </a:cubicBezTo>
                  <a:cubicBezTo>
                    <a:pt x="762" y="1101"/>
                    <a:pt x="915" y="1042"/>
                    <a:pt x="1035" y="922"/>
                  </a:cubicBezTo>
                  <a:lnTo>
                    <a:pt x="898" y="774"/>
                  </a:lnTo>
                  <a:cubicBezTo>
                    <a:pt x="819" y="842"/>
                    <a:pt x="716" y="888"/>
                    <a:pt x="614" y="888"/>
                  </a:cubicBezTo>
                  <a:cubicBezTo>
                    <a:pt x="606" y="888"/>
                    <a:pt x="598" y="889"/>
                    <a:pt x="590" y="889"/>
                  </a:cubicBezTo>
                  <a:cubicBezTo>
                    <a:pt x="430" y="889"/>
                    <a:pt x="294" y="778"/>
                    <a:pt x="262" y="627"/>
                  </a:cubicBezTo>
                  <a:lnTo>
                    <a:pt x="1103" y="627"/>
                  </a:lnTo>
                  <a:lnTo>
                    <a:pt x="1103" y="559"/>
                  </a:lnTo>
                  <a:lnTo>
                    <a:pt x="1103" y="501"/>
                  </a:lnTo>
                  <a:cubicBezTo>
                    <a:pt x="1092" y="224"/>
                    <a:pt x="853" y="1"/>
                    <a:pt x="5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9"/>
            <p:cNvSpPr/>
            <p:nvPr/>
          </p:nvSpPr>
          <p:spPr>
            <a:xfrm>
              <a:off x="1299425" y="4282450"/>
              <a:ext cx="52600" cy="52600"/>
            </a:xfrm>
            <a:custGeom>
              <a:avLst/>
              <a:gdLst/>
              <a:ahLst/>
              <a:cxnLst/>
              <a:rect l="l" t="t" r="r" b="b"/>
              <a:pathLst>
                <a:path w="2104" h="2104" extrusionOk="0">
                  <a:moveTo>
                    <a:pt x="1876" y="0"/>
                  </a:moveTo>
                  <a:lnTo>
                    <a:pt x="398" y="205"/>
                  </a:lnTo>
                  <a:cubicBezTo>
                    <a:pt x="398" y="205"/>
                    <a:pt x="0" y="1058"/>
                    <a:pt x="580" y="2104"/>
                  </a:cubicBezTo>
                  <a:lnTo>
                    <a:pt x="2103" y="1933"/>
                  </a:lnTo>
                  <a:cubicBezTo>
                    <a:pt x="2103" y="1933"/>
                    <a:pt x="1853" y="523"/>
                    <a:pt x="1876"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9"/>
            <p:cNvSpPr/>
            <p:nvPr/>
          </p:nvSpPr>
          <p:spPr>
            <a:xfrm>
              <a:off x="1297425" y="4280475"/>
              <a:ext cx="56875" cy="56575"/>
            </a:xfrm>
            <a:custGeom>
              <a:avLst/>
              <a:gdLst/>
              <a:ahLst/>
              <a:cxnLst/>
              <a:rect l="l" t="t" r="r" b="b"/>
              <a:pathLst>
                <a:path w="2275" h="2263" extrusionOk="0">
                  <a:moveTo>
                    <a:pt x="1877" y="159"/>
                  </a:moveTo>
                  <a:cubicBezTo>
                    <a:pt x="1888" y="660"/>
                    <a:pt x="2059" y="1660"/>
                    <a:pt x="2104" y="1944"/>
                  </a:cubicBezTo>
                  <a:lnTo>
                    <a:pt x="705" y="2115"/>
                  </a:lnTo>
                  <a:cubicBezTo>
                    <a:pt x="240" y="1251"/>
                    <a:pt x="467" y="523"/>
                    <a:pt x="535" y="352"/>
                  </a:cubicBezTo>
                  <a:lnTo>
                    <a:pt x="1877" y="159"/>
                  </a:lnTo>
                  <a:close/>
                  <a:moveTo>
                    <a:pt x="2024" y="0"/>
                  </a:moveTo>
                  <a:lnTo>
                    <a:pt x="432" y="216"/>
                  </a:lnTo>
                  <a:lnTo>
                    <a:pt x="410" y="261"/>
                  </a:lnTo>
                  <a:cubicBezTo>
                    <a:pt x="399" y="296"/>
                    <a:pt x="0" y="1160"/>
                    <a:pt x="603" y="2217"/>
                  </a:cubicBezTo>
                  <a:lnTo>
                    <a:pt x="626" y="2262"/>
                  </a:lnTo>
                  <a:lnTo>
                    <a:pt x="2274" y="2069"/>
                  </a:lnTo>
                  <a:lnTo>
                    <a:pt x="2263" y="2001"/>
                  </a:lnTo>
                  <a:cubicBezTo>
                    <a:pt x="2251" y="1989"/>
                    <a:pt x="2013" y="591"/>
                    <a:pt x="2024" y="79"/>
                  </a:cubicBezTo>
                  <a:lnTo>
                    <a:pt x="202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9"/>
            <p:cNvSpPr/>
            <p:nvPr/>
          </p:nvSpPr>
          <p:spPr>
            <a:xfrm>
              <a:off x="1309350" y="4282450"/>
              <a:ext cx="46075" cy="42075"/>
            </a:xfrm>
            <a:custGeom>
              <a:avLst/>
              <a:gdLst/>
              <a:ahLst/>
              <a:cxnLst/>
              <a:rect l="l" t="t" r="r" b="b"/>
              <a:pathLst>
                <a:path w="1843" h="1683" extrusionOk="0">
                  <a:moveTo>
                    <a:pt x="1479" y="0"/>
                  </a:moveTo>
                  <a:lnTo>
                    <a:pt x="1" y="114"/>
                  </a:lnTo>
                  <a:cubicBezTo>
                    <a:pt x="58" y="649"/>
                    <a:pt x="172" y="1183"/>
                    <a:pt x="354" y="1683"/>
                  </a:cubicBezTo>
                  <a:lnTo>
                    <a:pt x="1843" y="1501"/>
                  </a:lnTo>
                  <a:cubicBezTo>
                    <a:pt x="1661" y="1013"/>
                    <a:pt x="1536" y="512"/>
                    <a:pt x="1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9"/>
            <p:cNvSpPr/>
            <p:nvPr/>
          </p:nvSpPr>
          <p:spPr>
            <a:xfrm>
              <a:off x="1307375" y="4280475"/>
              <a:ext cx="50625" cy="46050"/>
            </a:xfrm>
            <a:custGeom>
              <a:avLst/>
              <a:gdLst/>
              <a:ahLst/>
              <a:cxnLst/>
              <a:rect l="l" t="t" r="r" b="b"/>
              <a:pathLst>
                <a:path w="2025" h="1842" extrusionOk="0">
                  <a:moveTo>
                    <a:pt x="1490" y="159"/>
                  </a:moveTo>
                  <a:cubicBezTo>
                    <a:pt x="1558" y="625"/>
                    <a:pt x="1672" y="1080"/>
                    <a:pt x="1820" y="1512"/>
                  </a:cubicBezTo>
                  <a:lnTo>
                    <a:pt x="478" y="1683"/>
                  </a:lnTo>
                  <a:cubicBezTo>
                    <a:pt x="319" y="1228"/>
                    <a:pt x="216" y="751"/>
                    <a:pt x="160" y="261"/>
                  </a:cubicBezTo>
                  <a:lnTo>
                    <a:pt x="1490" y="159"/>
                  </a:lnTo>
                  <a:close/>
                  <a:moveTo>
                    <a:pt x="1615" y="0"/>
                  </a:moveTo>
                  <a:lnTo>
                    <a:pt x="1" y="137"/>
                  </a:lnTo>
                  <a:lnTo>
                    <a:pt x="12" y="205"/>
                  </a:lnTo>
                  <a:cubicBezTo>
                    <a:pt x="57" y="751"/>
                    <a:pt x="183" y="1273"/>
                    <a:pt x="365" y="1785"/>
                  </a:cubicBezTo>
                  <a:lnTo>
                    <a:pt x="387" y="1842"/>
                  </a:lnTo>
                  <a:lnTo>
                    <a:pt x="2024" y="1637"/>
                  </a:lnTo>
                  <a:lnTo>
                    <a:pt x="1990" y="1557"/>
                  </a:lnTo>
                  <a:cubicBezTo>
                    <a:pt x="1808" y="1080"/>
                    <a:pt x="1683" y="580"/>
                    <a:pt x="1626" y="68"/>
                  </a:cubicBezTo>
                  <a:lnTo>
                    <a:pt x="16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9"/>
            <p:cNvSpPr/>
            <p:nvPr/>
          </p:nvSpPr>
          <p:spPr>
            <a:xfrm>
              <a:off x="1363350" y="4351800"/>
              <a:ext cx="46075" cy="41800"/>
            </a:xfrm>
            <a:custGeom>
              <a:avLst/>
              <a:gdLst/>
              <a:ahLst/>
              <a:cxnLst/>
              <a:rect l="l" t="t" r="r" b="b"/>
              <a:pathLst>
                <a:path w="1843" h="1672" extrusionOk="0">
                  <a:moveTo>
                    <a:pt x="1468" y="0"/>
                  </a:moveTo>
                  <a:lnTo>
                    <a:pt x="1" y="114"/>
                  </a:lnTo>
                  <a:cubicBezTo>
                    <a:pt x="46" y="649"/>
                    <a:pt x="172" y="1172"/>
                    <a:pt x="354" y="1672"/>
                  </a:cubicBezTo>
                  <a:lnTo>
                    <a:pt x="1843" y="1490"/>
                  </a:lnTo>
                  <a:cubicBezTo>
                    <a:pt x="1661" y="1012"/>
                    <a:pt x="1536" y="512"/>
                    <a:pt x="1468"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9"/>
            <p:cNvSpPr/>
            <p:nvPr/>
          </p:nvSpPr>
          <p:spPr>
            <a:xfrm>
              <a:off x="1361375" y="4349825"/>
              <a:ext cx="50625" cy="45750"/>
            </a:xfrm>
            <a:custGeom>
              <a:avLst/>
              <a:gdLst/>
              <a:ahLst/>
              <a:cxnLst/>
              <a:rect l="l" t="t" r="r" b="b"/>
              <a:pathLst>
                <a:path w="2025" h="1830" extrusionOk="0">
                  <a:moveTo>
                    <a:pt x="1490" y="147"/>
                  </a:moveTo>
                  <a:cubicBezTo>
                    <a:pt x="1547" y="614"/>
                    <a:pt x="1661" y="1069"/>
                    <a:pt x="1820" y="1512"/>
                  </a:cubicBezTo>
                  <a:lnTo>
                    <a:pt x="478" y="1671"/>
                  </a:lnTo>
                  <a:cubicBezTo>
                    <a:pt x="319" y="1216"/>
                    <a:pt x="205" y="739"/>
                    <a:pt x="160" y="261"/>
                  </a:cubicBezTo>
                  <a:lnTo>
                    <a:pt x="1490" y="147"/>
                  </a:lnTo>
                  <a:close/>
                  <a:moveTo>
                    <a:pt x="1615" y="0"/>
                  </a:moveTo>
                  <a:lnTo>
                    <a:pt x="1" y="125"/>
                  </a:lnTo>
                  <a:lnTo>
                    <a:pt x="12" y="205"/>
                  </a:lnTo>
                  <a:cubicBezTo>
                    <a:pt x="57" y="739"/>
                    <a:pt x="183" y="1273"/>
                    <a:pt x="365" y="1774"/>
                  </a:cubicBezTo>
                  <a:lnTo>
                    <a:pt x="376" y="1830"/>
                  </a:lnTo>
                  <a:lnTo>
                    <a:pt x="2024" y="1637"/>
                  </a:lnTo>
                  <a:lnTo>
                    <a:pt x="1990" y="1546"/>
                  </a:lnTo>
                  <a:cubicBezTo>
                    <a:pt x="1808" y="1069"/>
                    <a:pt x="1683" y="569"/>
                    <a:pt x="1626" y="68"/>
                  </a:cubicBezTo>
                  <a:lnTo>
                    <a:pt x="16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9"/>
            <p:cNvSpPr/>
            <p:nvPr/>
          </p:nvSpPr>
          <p:spPr>
            <a:xfrm>
              <a:off x="1373600" y="4423975"/>
              <a:ext cx="46050" cy="42100"/>
            </a:xfrm>
            <a:custGeom>
              <a:avLst/>
              <a:gdLst/>
              <a:ahLst/>
              <a:cxnLst/>
              <a:rect l="l" t="t" r="r" b="b"/>
              <a:pathLst>
                <a:path w="1842" h="1684" extrusionOk="0">
                  <a:moveTo>
                    <a:pt x="1478" y="1"/>
                  </a:moveTo>
                  <a:lnTo>
                    <a:pt x="0" y="126"/>
                  </a:lnTo>
                  <a:cubicBezTo>
                    <a:pt x="46" y="660"/>
                    <a:pt x="171" y="1183"/>
                    <a:pt x="353" y="1683"/>
                  </a:cubicBezTo>
                  <a:lnTo>
                    <a:pt x="1842" y="1501"/>
                  </a:lnTo>
                  <a:cubicBezTo>
                    <a:pt x="1660" y="1013"/>
                    <a:pt x="1535" y="513"/>
                    <a:pt x="1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9"/>
            <p:cNvSpPr/>
            <p:nvPr/>
          </p:nvSpPr>
          <p:spPr>
            <a:xfrm>
              <a:off x="1371625" y="4422275"/>
              <a:ext cx="50600" cy="45800"/>
            </a:xfrm>
            <a:custGeom>
              <a:avLst/>
              <a:gdLst/>
              <a:ahLst/>
              <a:cxnLst/>
              <a:rect l="l" t="t" r="r" b="b"/>
              <a:pathLst>
                <a:path w="2024" h="1832" extrusionOk="0">
                  <a:moveTo>
                    <a:pt x="1489" y="149"/>
                  </a:moveTo>
                  <a:cubicBezTo>
                    <a:pt x="1557" y="615"/>
                    <a:pt x="1660" y="1069"/>
                    <a:pt x="1819" y="1513"/>
                  </a:cubicBezTo>
                  <a:lnTo>
                    <a:pt x="478" y="1672"/>
                  </a:lnTo>
                  <a:cubicBezTo>
                    <a:pt x="318" y="1217"/>
                    <a:pt x="205" y="740"/>
                    <a:pt x="159" y="251"/>
                  </a:cubicBezTo>
                  <a:lnTo>
                    <a:pt x="1489" y="149"/>
                  </a:lnTo>
                  <a:close/>
                  <a:moveTo>
                    <a:pt x="1614" y="1"/>
                  </a:moveTo>
                  <a:lnTo>
                    <a:pt x="0" y="126"/>
                  </a:lnTo>
                  <a:lnTo>
                    <a:pt x="11" y="194"/>
                  </a:lnTo>
                  <a:cubicBezTo>
                    <a:pt x="56" y="740"/>
                    <a:pt x="182" y="1274"/>
                    <a:pt x="364" y="1774"/>
                  </a:cubicBezTo>
                  <a:lnTo>
                    <a:pt x="375" y="1831"/>
                  </a:lnTo>
                  <a:lnTo>
                    <a:pt x="2024" y="1627"/>
                  </a:lnTo>
                  <a:lnTo>
                    <a:pt x="1989" y="1547"/>
                  </a:lnTo>
                  <a:cubicBezTo>
                    <a:pt x="1807" y="1069"/>
                    <a:pt x="1683" y="569"/>
                    <a:pt x="1625" y="69"/>
                  </a:cubicBezTo>
                  <a:lnTo>
                    <a:pt x="16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9"/>
            <p:cNvSpPr/>
            <p:nvPr/>
          </p:nvSpPr>
          <p:spPr>
            <a:xfrm>
              <a:off x="1413375" y="4282450"/>
              <a:ext cx="48350" cy="48625"/>
            </a:xfrm>
            <a:custGeom>
              <a:avLst/>
              <a:gdLst/>
              <a:ahLst/>
              <a:cxnLst/>
              <a:rect l="l" t="t" r="r" b="b"/>
              <a:pathLst>
                <a:path w="1934" h="1945" extrusionOk="0">
                  <a:moveTo>
                    <a:pt x="1650" y="0"/>
                  </a:moveTo>
                  <a:lnTo>
                    <a:pt x="1" y="103"/>
                  </a:lnTo>
                  <a:cubicBezTo>
                    <a:pt x="1" y="1501"/>
                    <a:pt x="296" y="1945"/>
                    <a:pt x="296" y="1945"/>
                  </a:cubicBezTo>
                  <a:lnTo>
                    <a:pt x="1933" y="1763"/>
                  </a:lnTo>
                  <a:cubicBezTo>
                    <a:pt x="1741" y="1194"/>
                    <a:pt x="1650" y="603"/>
                    <a:pt x="16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9"/>
            <p:cNvSpPr/>
            <p:nvPr/>
          </p:nvSpPr>
          <p:spPr>
            <a:xfrm>
              <a:off x="1411675" y="4280475"/>
              <a:ext cx="52625" cy="52575"/>
            </a:xfrm>
            <a:custGeom>
              <a:avLst/>
              <a:gdLst/>
              <a:ahLst/>
              <a:cxnLst/>
              <a:rect l="l" t="t" r="r" b="b"/>
              <a:pathLst>
                <a:path w="2105" h="2103" extrusionOk="0">
                  <a:moveTo>
                    <a:pt x="1649" y="159"/>
                  </a:moveTo>
                  <a:cubicBezTo>
                    <a:pt x="1649" y="705"/>
                    <a:pt x="1740" y="1251"/>
                    <a:pt x="1910" y="1774"/>
                  </a:cubicBezTo>
                  <a:lnTo>
                    <a:pt x="410" y="1956"/>
                  </a:lnTo>
                  <a:cubicBezTo>
                    <a:pt x="342" y="1819"/>
                    <a:pt x="149" y="1342"/>
                    <a:pt x="149" y="250"/>
                  </a:cubicBezTo>
                  <a:lnTo>
                    <a:pt x="1649" y="159"/>
                  </a:lnTo>
                  <a:close/>
                  <a:moveTo>
                    <a:pt x="1797" y="0"/>
                  </a:moveTo>
                  <a:lnTo>
                    <a:pt x="1" y="114"/>
                  </a:lnTo>
                  <a:lnTo>
                    <a:pt x="1" y="182"/>
                  </a:lnTo>
                  <a:cubicBezTo>
                    <a:pt x="1" y="1592"/>
                    <a:pt x="296" y="2047"/>
                    <a:pt x="308" y="2069"/>
                  </a:cubicBezTo>
                  <a:lnTo>
                    <a:pt x="331" y="2103"/>
                  </a:lnTo>
                  <a:lnTo>
                    <a:pt x="2104" y="1898"/>
                  </a:lnTo>
                  <a:lnTo>
                    <a:pt x="2070" y="1819"/>
                  </a:lnTo>
                  <a:cubicBezTo>
                    <a:pt x="1877" y="1262"/>
                    <a:pt x="1786" y="670"/>
                    <a:pt x="1797" y="79"/>
                  </a:cubicBezTo>
                  <a:lnTo>
                    <a:pt x="17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9"/>
            <p:cNvSpPr/>
            <p:nvPr/>
          </p:nvSpPr>
          <p:spPr>
            <a:xfrm>
              <a:off x="1419625" y="4275925"/>
              <a:ext cx="48350" cy="48900"/>
            </a:xfrm>
            <a:custGeom>
              <a:avLst/>
              <a:gdLst/>
              <a:ahLst/>
              <a:cxnLst/>
              <a:rect l="l" t="t" r="r" b="b"/>
              <a:pathLst>
                <a:path w="1934" h="1956" extrusionOk="0">
                  <a:moveTo>
                    <a:pt x="1650" y="0"/>
                  </a:moveTo>
                  <a:lnTo>
                    <a:pt x="1" y="114"/>
                  </a:lnTo>
                  <a:cubicBezTo>
                    <a:pt x="1" y="1501"/>
                    <a:pt x="308" y="1956"/>
                    <a:pt x="308" y="1956"/>
                  </a:cubicBezTo>
                  <a:lnTo>
                    <a:pt x="1934" y="1762"/>
                  </a:lnTo>
                  <a:cubicBezTo>
                    <a:pt x="1741" y="1194"/>
                    <a:pt x="1638" y="602"/>
                    <a:pt x="16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9"/>
            <p:cNvSpPr/>
            <p:nvPr/>
          </p:nvSpPr>
          <p:spPr>
            <a:xfrm>
              <a:off x="1417925" y="4274225"/>
              <a:ext cx="52625" cy="52300"/>
            </a:xfrm>
            <a:custGeom>
              <a:avLst/>
              <a:gdLst/>
              <a:ahLst/>
              <a:cxnLst/>
              <a:rect l="l" t="t" r="r" b="b"/>
              <a:pathLst>
                <a:path w="2105" h="2092" extrusionOk="0">
                  <a:moveTo>
                    <a:pt x="1650" y="147"/>
                  </a:moveTo>
                  <a:cubicBezTo>
                    <a:pt x="1650" y="705"/>
                    <a:pt x="1729" y="1251"/>
                    <a:pt x="1911" y="1774"/>
                  </a:cubicBezTo>
                  <a:lnTo>
                    <a:pt x="410" y="1944"/>
                  </a:lnTo>
                  <a:cubicBezTo>
                    <a:pt x="342" y="1807"/>
                    <a:pt x="149" y="1330"/>
                    <a:pt x="137" y="238"/>
                  </a:cubicBezTo>
                  <a:lnTo>
                    <a:pt x="1650" y="147"/>
                  </a:lnTo>
                  <a:close/>
                  <a:moveTo>
                    <a:pt x="1786" y="0"/>
                  </a:moveTo>
                  <a:lnTo>
                    <a:pt x="1" y="114"/>
                  </a:lnTo>
                  <a:lnTo>
                    <a:pt x="1" y="182"/>
                  </a:lnTo>
                  <a:cubicBezTo>
                    <a:pt x="1" y="1569"/>
                    <a:pt x="296" y="2046"/>
                    <a:pt x="308" y="2057"/>
                  </a:cubicBezTo>
                  <a:lnTo>
                    <a:pt x="331" y="2092"/>
                  </a:lnTo>
                  <a:lnTo>
                    <a:pt x="2104" y="1887"/>
                  </a:lnTo>
                  <a:lnTo>
                    <a:pt x="2070" y="1807"/>
                  </a:lnTo>
                  <a:cubicBezTo>
                    <a:pt x="1877" y="1251"/>
                    <a:pt x="1786" y="659"/>
                    <a:pt x="1786" y="68"/>
                  </a:cubicBezTo>
                  <a:lnTo>
                    <a:pt x="178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9"/>
            <p:cNvSpPr/>
            <p:nvPr/>
          </p:nvSpPr>
          <p:spPr>
            <a:xfrm>
              <a:off x="1447225" y="4285575"/>
              <a:ext cx="4825" cy="4850"/>
            </a:xfrm>
            <a:custGeom>
              <a:avLst/>
              <a:gdLst/>
              <a:ahLst/>
              <a:cxnLst/>
              <a:rect l="l" t="t" r="r" b="b"/>
              <a:pathLst>
                <a:path w="193" h="194" extrusionOk="0">
                  <a:moveTo>
                    <a:pt x="102" y="1"/>
                  </a:moveTo>
                  <a:cubicBezTo>
                    <a:pt x="46" y="1"/>
                    <a:pt x="0" y="46"/>
                    <a:pt x="0" y="92"/>
                  </a:cubicBezTo>
                  <a:cubicBezTo>
                    <a:pt x="11" y="148"/>
                    <a:pt x="46" y="194"/>
                    <a:pt x="102" y="194"/>
                  </a:cubicBezTo>
                  <a:cubicBezTo>
                    <a:pt x="159" y="194"/>
                    <a:pt x="193" y="148"/>
                    <a:pt x="193" y="92"/>
                  </a:cubicBezTo>
                  <a:cubicBezTo>
                    <a:pt x="193" y="46"/>
                    <a:pt x="159" y="1"/>
                    <a:pt x="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9"/>
            <p:cNvSpPr/>
            <p:nvPr/>
          </p:nvSpPr>
          <p:spPr>
            <a:xfrm>
              <a:off x="1334100" y="4290400"/>
              <a:ext cx="4850" cy="4625"/>
            </a:xfrm>
            <a:custGeom>
              <a:avLst/>
              <a:gdLst/>
              <a:ahLst/>
              <a:cxnLst/>
              <a:rect l="l" t="t" r="r" b="b"/>
              <a:pathLst>
                <a:path w="194" h="185" extrusionOk="0">
                  <a:moveTo>
                    <a:pt x="102" y="1"/>
                  </a:moveTo>
                  <a:cubicBezTo>
                    <a:pt x="46" y="1"/>
                    <a:pt x="0" y="35"/>
                    <a:pt x="0" y="92"/>
                  </a:cubicBezTo>
                  <a:cubicBezTo>
                    <a:pt x="0" y="143"/>
                    <a:pt x="37" y="184"/>
                    <a:pt x="84" y="184"/>
                  </a:cubicBezTo>
                  <a:cubicBezTo>
                    <a:pt x="90" y="184"/>
                    <a:pt x="96" y="184"/>
                    <a:pt x="102" y="183"/>
                  </a:cubicBezTo>
                  <a:cubicBezTo>
                    <a:pt x="148" y="183"/>
                    <a:pt x="193" y="149"/>
                    <a:pt x="193" y="92"/>
                  </a:cubicBezTo>
                  <a:cubicBezTo>
                    <a:pt x="193" y="35"/>
                    <a:pt x="148" y="1"/>
                    <a:pt x="1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9"/>
            <p:cNvSpPr/>
            <p:nvPr/>
          </p:nvSpPr>
          <p:spPr>
            <a:xfrm>
              <a:off x="1379000" y="4358625"/>
              <a:ext cx="4850" cy="4850"/>
            </a:xfrm>
            <a:custGeom>
              <a:avLst/>
              <a:gdLst/>
              <a:ahLst/>
              <a:cxnLst/>
              <a:rect l="l" t="t" r="r" b="b"/>
              <a:pathLst>
                <a:path w="194" h="194" extrusionOk="0">
                  <a:moveTo>
                    <a:pt x="92" y="0"/>
                  </a:moveTo>
                  <a:cubicBezTo>
                    <a:pt x="46" y="0"/>
                    <a:pt x="1" y="46"/>
                    <a:pt x="1" y="91"/>
                  </a:cubicBezTo>
                  <a:cubicBezTo>
                    <a:pt x="1" y="148"/>
                    <a:pt x="46" y="194"/>
                    <a:pt x="92" y="194"/>
                  </a:cubicBezTo>
                  <a:cubicBezTo>
                    <a:pt x="148" y="194"/>
                    <a:pt x="193" y="148"/>
                    <a:pt x="193" y="91"/>
                  </a:cubicBezTo>
                  <a:cubicBezTo>
                    <a:pt x="193" y="46"/>
                    <a:pt x="148"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9"/>
            <p:cNvSpPr/>
            <p:nvPr/>
          </p:nvSpPr>
          <p:spPr>
            <a:xfrm>
              <a:off x="1437250" y="4363450"/>
              <a:ext cx="42650" cy="50325"/>
            </a:xfrm>
            <a:custGeom>
              <a:avLst/>
              <a:gdLst/>
              <a:ahLst/>
              <a:cxnLst/>
              <a:rect l="l" t="t" r="r" b="b"/>
              <a:pathLst>
                <a:path w="1706" h="2013" extrusionOk="0">
                  <a:moveTo>
                    <a:pt x="1433" y="1"/>
                  </a:moveTo>
                  <a:lnTo>
                    <a:pt x="13" y="148"/>
                  </a:lnTo>
                  <a:cubicBezTo>
                    <a:pt x="1" y="1353"/>
                    <a:pt x="263" y="2013"/>
                    <a:pt x="263" y="2013"/>
                  </a:cubicBezTo>
                  <a:lnTo>
                    <a:pt x="1706" y="1888"/>
                  </a:lnTo>
                  <a:cubicBezTo>
                    <a:pt x="1536" y="1274"/>
                    <a:pt x="1445" y="637"/>
                    <a:pt x="14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9"/>
            <p:cNvSpPr/>
            <p:nvPr/>
          </p:nvSpPr>
          <p:spPr>
            <a:xfrm>
              <a:off x="1435275" y="4361450"/>
              <a:ext cx="46900" cy="54325"/>
            </a:xfrm>
            <a:custGeom>
              <a:avLst/>
              <a:gdLst/>
              <a:ahLst/>
              <a:cxnLst/>
              <a:rect l="l" t="t" r="r" b="b"/>
              <a:pathLst>
                <a:path w="1876" h="2173" extrusionOk="0">
                  <a:moveTo>
                    <a:pt x="1433" y="160"/>
                  </a:moveTo>
                  <a:cubicBezTo>
                    <a:pt x="1456" y="751"/>
                    <a:pt x="1535" y="1331"/>
                    <a:pt x="1694" y="1911"/>
                  </a:cubicBezTo>
                  <a:lnTo>
                    <a:pt x="387" y="2024"/>
                  </a:lnTo>
                  <a:cubicBezTo>
                    <a:pt x="330" y="1854"/>
                    <a:pt x="160" y="1251"/>
                    <a:pt x="171" y="296"/>
                  </a:cubicBezTo>
                  <a:lnTo>
                    <a:pt x="1433" y="160"/>
                  </a:lnTo>
                  <a:close/>
                  <a:moveTo>
                    <a:pt x="1580" y="1"/>
                  </a:moveTo>
                  <a:lnTo>
                    <a:pt x="23" y="160"/>
                  </a:lnTo>
                  <a:lnTo>
                    <a:pt x="23" y="228"/>
                  </a:lnTo>
                  <a:cubicBezTo>
                    <a:pt x="1" y="1433"/>
                    <a:pt x="262" y="2093"/>
                    <a:pt x="273" y="2127"/>
                  </a:cubicBezTo>
                  <a:lnTo>
                    <a:pt x="296" y="2173"/>
                  </a:lnTo>
                  <a:lnTo>
                    <a:pt x="1876" y="2036"/>
                  </a:lnTo>
                  <a:lnTo>
                    <a:pt x="1853" y="1945"/>
                  </a:lnTo>
                  <a:cubicBezTo>
                    <a:pt x="1683" y="1342"/>
                    <a:pt x="1592" y="717"/>
                    <a:pt x="1580" y="81"/>
                  </a:cubicBezTo>
                  <a:lnTo>
                    <a:pt x="15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9"/>
            <p:cNvSpPr/>
            <p:nvPr/>
          </p:nvSpPr>
          <p:spPr>
            <a:xfrm>
              <a:off x="1268725" y="4375100"/>
              <a:ext cx="56300" cy="60275"/>
            </a:xfrm>
            <a:custGeom>
              <a:avLst/>
              <a:gdLst/>
              <a:ahLst/>
              <a:cxnLst/>
              <a:rect l="l" t="t" r="r" b="b"/>
              <a:pathLst>
                <a:path w="2252" h="2411" extrusionOk="0">
                  <a:moveTo>
                    <a:pt x="2081" y="0"/>
                  </a:moveTo>
                  <a:lnTo>
                    <a:pt x="660" y="69"/>
                  </a:lnTo>
                  <a:cubicBezTo>
                    <a:pt x="660" y="69"/>
                    <a:pt x="1" y="1228"/>
                    <a:pt x="751" y="2411"/>
                  </a:cubicBezTo>
                  <a:lnTo>
                    <a:pt x="2252" y="2240"/>
                  </a:lnTo>
                  <a:cubicBezTo>
                    <a:pt x="2252" y="2240"/>
                    <a:pt x="1865" y="876"/>
                    <a:pt x="20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9"/>
            <p:cNvSpPr/>
            <p:nvPr/>
          </p:nvSpPr>
          <p:spPr>
            <a:xfrm>
              <a:off x="1267025" y="4373125"/>
              <a:ext cx="60275" cy="64250"/>
            </a:xfrm>
            <a:custGeom>
              <a:avLst/>
              <a:gdLst/>
              <a:ahLst/>
              <a:cxnLst/>
              <a:rect l="l" t="t" r="r" b="b"/>
              <a:pathLst>
                <a:path w="2411" h="2570" extrusionOk="0">
                  <a:moveTo>
                    <a:pt x="2058" y="148"/>
                  </a:moveTo>
                  <a:lnTo>
                    <a:pt x="2058" y="148"/>
                  </a:lnTo>
                  <a:cubicBezTo>
                    <a:pt x="1910" y="921"/>
                    <a:pt x="2149" y="1956"/>
                    <a:pt x="2229" y="2251"/>
                  </a:cubicBezTo>
                  <a:lnTo>
                    <a:pt x="853" y="2410"/>
                  </a:lnTo>
                  <a:cubicBezTo>
                    <a:pt x="251" y="1410"/>
                    <a:pt x="683" y="410"/>
                    <a:pt x="774" y="216"/>
                  </a:cubicBezTo>
                  <a:lnTo>
                    <a:pt x="2058" y="148"/>
                  </a:lnTo>
                  <a:close/>
                  <a:moveTo>
                    <a:pt x="2251" y="0"/>
                  </a:moveTo>
                  <a:lnTo>
                    <a:pt x="683" y="79"/>
                  </a:lnTo>
                  <a:lnTo>
                    <a:pt x="671" y="114"/>
                  </a:lnTo>
                  <a:cubicBezTo>
                    <a:pt x="660" y="125"/>
                    <a:pt x="0" y="1319"/>
                    <a:pt x="762" y="2524"/>
                  </a:cubicBezTo>
                  <a:lnTo>
                    <a:pt x="784" y="2570"/>
                  </a:lnTo>
                  <a:lnTo>
                    <a:pt x="2411" y="2376"/>
                  </a:lnTo>
                  <a:lnTo>
                    <a:pt x="2388" y="2297"/>
                  </a:lnTo>
                  <a:cubicBezTo>
                    <a:pt x="2388" y="2285"/>
                    <a:pt x="2012" y="943"/>
                    <a:pt x="2217" y="91"/>
                  </a:cubicBezTo>
                  <a:lnTo>
                    <a:pt x="225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9"/>
            <p:cNvSpPr/>
            <p:nvPr/>
          </p:nvSpPr>
          <p:spPr>
            <a:xfrm>
              <a:off x="1281500" y="4375100"/>
              <a:ext cx="44950" cy="48900"/>
            </a:xfrm>
            <a:custGeom>
              <a:avLst/>
              <a:gdLst/>
              <a:ahLst/>
              <a:cxnLst/>
              <a:rect l="l" t="t" r="r" b="b"/>
              <a:pathLst>
                <a:path w="1798" h="1956" extrusionOk="0">
                  <a:moveTo>
                    <a:pt x="1570" y="0"/>
                  </a:moveTo>
                  <a:lnTo>
                    <a:pt x="149" y="69"/>
                  </a:lnTo>
                  <a:cubicBezTo>
                    <a:pt x="1" y="1513"/>
                    <a:pt x="376" y="1956"/>
                    <a:pt x="376" y="1956"/>
                  </a:cubicBezTo>
                  <a:lnTo>
                    <a:pt x="1797" y="1763"/>
                  </a:lnTo>
                  <a:cubicBezTo>
                    <a:pt x="1650" y="1183"/>
                    <a:pt x="1570" y="592"/>
                    <a:pt x="1570"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9"/>
            <p:cNvSpPr/>
            <p:nvPr/>
          </p:nvSpPr>
          <p:spPr>
            <a:xfrm>
              <a:off x="1279800" y="4373125"/>
              <a:ext cx="48900" cy="52875"/>
            </a:xfrm>
            <a:custGeom>
              <a:avLst/>
              <a:gdLst/>
              <a:ahLst/>
              <a:cxnLst/>
              <a:rect l="l" t="t" r="r" b="b"/>
              <a:pathLst>
                <a:path w="1956" h="2115" extrusionOk="0">
                  <a:moveTo>
                    <a:pt x="1569" y="148"/>
                  </a:moveTo>
                  <a:cubicBezTo>
                    <a:pt x="1581" y="705"/>
                    <a:pt x="1649" y="1251"/>
                    <a:pt x="1786" y="1785"/>
                  </a:cubicBezTo>
                  <a:lnTo>
                    <a:pt x="478" y="1967"/>
                  </a:lnTo>
                  <a:cubicBezTo>
                    <a:pt x="399" y="1842"/>
                    <a:pt x="182" y="1353"/>
                    <a:pt x="285" y="216"/>
                  </a:cubicBezTo>
                  <a:lnTo>
                    <a:pt x="1569" y="148"/>
                  </a:lnTo>
                  <a:close/>
                  <a:moveTo>
                    <a:pt x="1718" y="0"/>
                  </a:moveTo>
                  <a:lnTo>
                    <a:pt x="149" y="79"/>
                  </a:lnTo>
                  <a:lnTo>
                    <a:pt x="149" y="137"/>
                  </a:lnTo>
                  <a:cubicBezTo>
                    <a:pt x="1" y="1592"/>
                    <a:pt x="364" y="2069"/>
                    <a:pt x="387" y="2080"/>
                  </a:cubicBezTo>
                  <a:lnTo>
                    <a:pt x="410" y="2115"/>
                  </a:lnTo>
                  <a:lnTo>
                    <a:pt x="1956" y="1910"/>
                  </a:lnTo>
                  <a:lnTo>
                    <a:pt x="1945" y="1830"/>
                  </a:lnTo>
                  <a:cubicBezTo>
                    <a:pt x="1786" y="1251"/>
                    <a:pt x="1718" y="671"/>
                    <a:pt x="1718" y="79"/>
                  </a:cubicBezTo>
                  <a:lnTo>
                    <a:pt x="171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9"/>
            <p:cNvSpPr/>
            <p:nvPr/>
          </p:nvSpPr>
          <p:spPr>
            <a:xfrm>
              <a:off x="1303675" y="4380775"/>
              <a:ext cx="4875" cy="4875"/>
            </a:xfrm>
            <a:custGeom>
              <a:avLst/>
              <a:gdLst/>
              <a:ahLst/>
              <a:cxnLst/>
              <a:rect l="l" t="t" r="r" b="b"/>
              <a:pathLst>
                <a:path w="195" h="195" extrusionOk="0">
                  <a:moveTo>
                    <a:pt x="91" y="1"/>
                  </a:moveTo>
                  <a:cubicBezTo>
                    <a:pt x="35" y="1"/>
                    <a:pt x="1" y="46"/>
                    <a:pt x="1" y="104"/>
                  </a:cubicBezTo>
                  <a:cubicBezTo>
                    <a:pt x="1" y="160"/>
                    <a:pt x="46" y="195"/>
                    <a:pt x="91" y="195"/>
                  </a:cubicBezTo>
                  <a:cubicBezTo>
                    <a:pt x="149" y="195"/>
                    <a:pt x="194" y="149"/>
                    <a:pt x="194" y="104"/>
                  </a:cubicBezTo>
                  <a:cubicBezTo>
                    <a:pt x="194" y="46"/>
                    <a:pt x="149" y="1"/>
                    <a:pt x="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9"/>
            <p:cNvSpPr/>
            <p:nvPr/>
          </p:nvSpPr>
          <p:spPr>
            <a:xfrm>
              <a:off x="1461700" y="4370275"/>
              <a:ext cx="4875" cy="4850"/>
            </a:xfrm>
            <a:custGeom>
              <a:avLst/>
              <a:gdLst/>
              <a:ahLst/>
              <a:cxnLst/>
              <a:rect l="l" t="t" r="r" b="b"/>
              <a:pathLst>
                <a:path w="195" h="194" extrusionOk="0">
                  <a:moveTo>
                    <a:pt x="91" y="1"/>
                  </a:moveTo>
                  <a:cubicBezTo>
                    <a:pt x="46" y="1"/>
                    <a:pt x="0" y="46"/>
                    <a:pt x="0" y="103"/>
                  </a:cubicBezTo>
                  <a:cubicBezTo>
                    <a:pt x="0" y="148"/>
                    <a:pt x="46" y="193"/>
                    <a:pt x="103" y="193"/>
                  </a:cubicBezTo>
                  <a:cubicBezTo>
                    <a:pt x="149" y="193"/>
                    <a:pt x="194" y="148"/>
                    <a:pt x="194" y="103"/>
                  </a:cubicBezTo>
                  <a:cubicBezTo>
                    <a:pt x="194" y="46"/>
                    <a:pt x="149"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9"/>
            <p:cNvSpPr/>
            <p:nvPr/>
          </p:nvSpPr>
          <p:spPr>
            <a:xfrm>
              <a:off x="1400875" y="4430800"/>
              <a:ext cx="5150" cy="4875"/>
            </a:xfrm>
            <a:custGeom>
              <a:avLst/>
              <a:gdLst/>
              <a:ahLst/>
              <a:cxnLst/>
              <a:rect l="l" t="t" r="r" b="b"/>
              <a:pathLst>
                <a:path w="206" h="195" extrusionOk="0">
                  <a:moveTo>
                    <a:pt x="114" y="1"/>
                  </a:moveTo>
                  <a:cubicBezTo>
                    <a:pt x="58" y="1"/>
                    <a:pt x="12" y="35"/>
                    <a:pt x="1" y="81"/>
                  </a:cubicBezTo>
                  <a:lnTo>
                    <a:pt x="1" y="114"/>
                  </a:lnTo>
                  <a:cubicBezTo>
                    <a:pt x="12" y="160"/>
                    <a:pt x="58" y="194"/>
                    <a:pt x="114" y="194"/>
                  </a:cubicBezTo>
                  <a:cubicBezTo>
                    <a:pt x="160" y="183"/>
                    <a:pt x="205" y="137"/>
                    <a:pt x="194" y="81"/>
                  </a:cubicBezTo>
                  <a:cubicBezTo>
                    <a:pt x="194" y="46"/>
                    <a:pt x="160" y="12"/>
                    <a:pt x="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9"/>
            <p:cNvSpPr/>
            <p:nvPr/>
          </p:nvSpPr>
          <p:spPr>
            <a:xfrm>
              <a:off x="1585625" y="4388475"/>
              <a:ext cx="46350" cy="42075"/>
            </a:xfrm>
            <a:custGeom>
              <a:avLst/>
              <a:gdLst/>
              <a:ahLst/>
              <a:cxnLst/>
              <a:rect l="l" t="t" r="r" b="b"/>
              <a:pathLst>
                <a:path w="1854" h="1683" extrusionOk="0">
                  <a:moveTo>
                    <a:pt x="1478" y="0"/>
                  </a:moveTo>
                  <a:lnTo>
                    <a:pt x="0" y="125"/>
                  </a:lnTo>
                  <a:cubicBezTo>
                    <a:pt x="57" y="660"/>
                    <a:pt x="171" y="1183"/>
                    <a:pt x="353" y="1683"/>
                  </a:cubicBezTo>
                  <a:lnTo>
                    <a:pt x="1854" y="1501"/>
                  </a:lnTo>
                  <a:cubicBezTo>
                    <a:pt x="1672" y="1012"/>
                    <a:pt x="1546" y="511"/>
                    <a:pt x="1478"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9"/>
            <p:cNvSpPr/>
            <p:nvPr/>
          </p:nvSpPr>
          <p:spPr>
            <a:xfrm>
              <a:off x="1583625" y="4386775"/>
              <a:ext cx="50625" cy="45750"/>
            </a:xfrm>
            <a:custGeom>
              <a:avLst/>
              <a:gdLst/>
              <a:ahLst/>
              <a:cxnLst/>
              <a:rect l="l" t="t" r="r" b="b"/>
              <a:pathLst>
                <a:path w="2025" h="1830" extrusionOk="0">
                  <a:moveTo>
                    <a:pt x="1490" y="147"/>
                  </a:moveTo>
                  <a:cubicBezTo>
                    <a:pt x="1558" y="614"/>
                    <a:pt x="1672" y="1069"/>
                    <a:pt x="1831" y="1512"/>
                  </a:cubicBezTo>
                  <a:lnTo>
                    <a:pt x="478" y="1683"/>
                  </a:lnTo>
                  <a:cubicBezTo>
                    <a:pt x="319" y="1216"/>
                    <a:pt x="216" y="739"/>
                    <a:pt x="160" y="250"/>
                  </a:cubicBezTo>
                  <a:lnTo>
                    <a:pt x="1490" y="147"/>
                  </a:lnTo>
                  <a:close/>
                  <a:moveTo>
                    <a:pt x="1626" y="0"/>
                  </a:moveTo>
                  <a:lnTo>
                    <a:pt x="1" y="125"/>
                  </a:lnTo>
                  <a:lnTo>
                    <a:pt x="12" y="193"/>
                  </a:lnTo>
                  <a:cubicBezTo>
                    <a:pt x="69" y="739"/>
                    <a:pt x="183" y="1273"/>
                    <a:pt x="365" y="1784"/>
                  </a:cubicBezTo>
                  <a:lnTo>
                    <a:pt x="387" y="1830"/>
                  </a:lnTo>
                  <a:lnTo>
                    <a:pt x="2025" y="1625"/>
                  </a:lnTo>
                  <a:lnTo>
                    <a:pt x="1990" y="1546"/>
                  </a:lnTo>
                  <a:cubicBezTo>
                    <a:pt x="1820" y="1069"/>
                    <a:pt x="1694" y="568"/>
                    <a:pt x="1626" y="68"/>
                  </a:cubicBezTo>
                  <a:lnTo>
                    <a:pt x="162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9"/>
            <p:cNvSpPr/>
            <p:nvPr/>
          </p:nvSpPr>
          <p:spPr>
            <a:xfrm>
              <a:off x="1595000" y="4475150"/>
              <a:ext cx="46350" cy="42075"/>
            </a:xfrm>
            <a:custGeom>
              <a:avLst/>
              <a:gdLst/>
              <a:ahLst/>
              <a:cxnLst/>
              <a:rect l="l" t="t" r="r" b="b"/>
              <a:pathLst>
                <a:path w="1854" h="1683" extrusionOk="0">
                  <a:moveTo>
                    <a:pt x="1479" y="0"/>
                  </a:moveTo>
                  <a:lnTo>
                    <a:pt x="1" y="114"/>
                  </a:lnTo>
                  <a:cubicBezTo>
                    <a:pt x="57" y="649"/>
                    <a:pt x="171" y="1182"/>
                    <a:pt x="353" y="1683"/>
                  </a:cubicBezTo>
                  <a:lnTo>
                    <a:pt x="1853" y="1501"/>
                  </a:lnTo>
                  <a:cubicBezTo>
                    <a:pt x="1671" y="1012"/>
                    <a:pt x="1547" y="512"/>
                    <a:pt x="1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9"/>
            <p:cNvSpPr/>
            <p:nvPr/>
          </p:nvSpPr>
          <p:spPr>
            <a:xfrm>
              <a:off x="1593300" y="4473175"/>
              <a:ext cx="50325" cy="46050"/>
            </a:xfrm>
            <a:custGeom>
              <a:avLst/>
              <a:gdLst/>
              <a:ahLst/>
              <a:cxnLst/>
              <a:rect l="l" t="t" r="r" b="b"/>
              <a:pathLst>
                <a:path w="2013" h="1842" extrusionOk="0">
                  <a:moveTo>
                    <a:pt x="1489" y="159"/>
                  </a:moveTo>
                  <a:cubicBezTo>
                    <a:pt x="1547" y="625"/>
                    <a:pt x="1660" y="1080"/>
                    <a:pt x="1819" y="1512"/>
                  </a:cubicBezTo>
                  <a:lnTo>
                    <a:pt x="478" y="1683"/>
                  </a:lnTo>
                  <a:cubicBezTo>
                    <a:pt x="307" y="1228"/>
                    <a:pt x="205" y="750"/>
                    <a:pt x="148" y="261"/>
                  </a:cubicBezTo>
                  <a:lnTo>
                    <a:pt x="1489" y="159"/>
                  </a:lnTo>
                  <a:close/>
                  <a:moveTo>
                    <a:pt x="1615" y="0"/>
                  </a:moveTo>
                  <a:lnTo>
                    <a:pt x="0" y="136"/>
                  </a:lnTo>
                  <a:lnTo>
                    <a:pt x="0" y="205"/>
                  </a:lnTo>
                  <a:cubicBezTo>
                    <a:pt x="57" y="739"/>
                    <a:pt x="171" y="1273"/>
                    <a:pt x="352" y="1784"/>
                  </a:cubicBezTo>
                  <a:lnTo>
                    <a:pt x="375" y="1842"/>
                  </a:lnTo>
                  <a:lnTo>
                    <a:pt x="2012" y="1637"/>
                  </a:lnTo>
                  <a:lnTo>
                    <a:pt x="1979" y="1546"/>
                  </a:lnTo>
                  <a:cubicBezTo>
                    <a:pt x="1808" y="1069"/>
                    <a:pt x="1683" y="579"/>
                    <a:pt x="1615" y="68"/>
                  </a:cubicBezTo>
                  <a:lnTo>
                    <a:pt x="16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9"/>
            <p:cNvSpPr/>
            <p:nvPr/>
          </p:nvSpPr>
          <p:spPr>
            <a:xfrm>
              <a:off x="1723175" y="4282450"/>
              <a:ext cx="48350" cy="48625"/>
            </a:xfrm>
            <a:custGeom>
              <a:avLst/>
              <a:gdLst/>
              <a:ahLst/>
              <a:cxnLst/>
              <a:rect l="l" t="t" r="r" b="b"/>
              <a:pathLst>
                <a:path w="1934" h="1945" extrusionOk="0">
                  <a:moveTo>
                    <a:pt x="1649" y="0"/>
                  </a:moveTo>
                  <a:lnTo>
                    <a:pt x="0" y="103"/>
                  </a:lnTo>
                  <a:cubicBezTo>
                    <a:pt x="0" y="1501"/>
                    <a:pt x="308" y="1945"/>
                    <a:pt x="308" y="1945"/>
                  </a:cubicBezTo>
                  <a:lnTo>
                    <a:pt x="1933" y="1763"/>
                  </a:lnTo>
                  <a:cubicBezTo>
                    <a:pt x="1740" y="1194"/>
                    <a:pt x="1637" y="603"/>
                    <a:pt x="16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9"/>
            <p:cNvSpPr/>
            <p:nvPr/>
          </p:nvSpPr>
          <p:spPr>
            <a:xfrm>
              <a:off x="1721475" y="4280475"/>
              <a:ext cx="52600" cy="52575"/>
            </a:xfrm>
            <a:custGeom>
              <a:avLst/>
              <a:gdLst/>
              <a:ahLst/>
              <a:cxnLst/>
              <a:rect l="l" t="t" r="r" b="b"/>
              <a:pathLst>
                <a:path w="2104" h="2103" extrusionOk="0">
                  <a:moveTo>
                    <a:pt x="1649" y="159"/>
                  </a:moveTo>
                  <a:cubicBezTo>
                    <a:pt x="1649" y="705"/>
                    <a:pt x="1728" y="1251"/>
                    <a:pt x="1899" y="1774"/>
                  </a:cubicBezTo>
                  <a:lnTo>
                    <a:pt x="409" y="1956"/>
                  </a:lnTo>
                  <a:cubicBezTo>
                    <a:pt x="353" y="1819"/>
                    <a:pt x="148" y="1342"/>
                    <a:pt x="148" y="250"/>
                  </a:cubicBezTo>
                  <a:lnTo>
                    <a:pt x="1649" y="159"/>
                  </a:lnTo>
                  <a:close/>
                  <a:moveTo>
                    <a:pt x="1796" y="0"/>
                  </a:moveTo>
                  <a:lnTo>
                    <a:pt x="0" y="114"/>
                  </a:lnTo>
                  <a:lnTo>
                    <a:pt x="0" y="182"/>
                  </a:lnTo>
                  <a:cubicBezTo>
                    <a:pt x="0" y="1592"/>
                    <a:pt x="296" y="2047"/>
                    <a:pt x="318" y="2069"/>
                  </a:cubicBezTo>
                  <a:lnTo>
                    <a:pt x="341" y="2103"/>
                  </a:lnTo>
                  <a:lnTo>
                    <a:pt x="2104" y="1898"/>
                  </a:lnTo>
                  <a:lnTo>
                    <a:pt x="2069" y="1819"/>
                  </a:lnTo>
                  <a:cubicBezTo>
                    <a:pt x="1876" y="1262"/>
                    <a:pt x="1785" y="670"/>
                    <a:pt x="1796" y="79"/>
                  </a:cubicBezTo>
                  <a:lnTo>
                    <a:pt x="179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9"/>
            <p:cNvSpPr/>
            <p:nvPr/>
          </p:nvSpPr>
          <p:spPr>
            <a:xfrm>
              <a:off x="1729425" y="4275925"/>
              <a:ext cx="48075" cy="48600"/>
            </a:xfrm>
            <a:custGeom>
              <a:avLst/>
              <a:gdLst/>
              <a:ahLst/>
              <a:cxnLst/>
              <a:rect l="l" t="t" r="r" b="b"/>
              <a:pathLst>
                <a:path w="1923" h="1944" extrusionOk="0">
                  <a:moveTo>
                    <a:pt x="1649" y="0"/>
                  </a:moveTo>
                  <a:lnTo>
                    <a:pt x="0" y="114"/>
                  </a:lnTo>
                  <a:cubicBezTo>
                    <a:pt x="0" y="1501"/>
                    <a:pt x="296" y="1944"/>
                    <a:pt x="296" y="1944"/>
                  </a:cubicBezTo>
                  <a:lnTo>
                    <a:pt x="1922" y="1751"/>
                  </a:lnTo>
                  <a:cubicBezTo>
                    <a:pt x="1728" y="1194"/>
                    <a:pt x="1638" y="602"/>
                    <a:pt x="16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9"/>
            <p:cNvSpPr/>
            <p:nvPr/>
          </p:nvSpPr>
          <p:spPr>
            <a:xfrm>
              <a:off x="1727450" y="4274225"/>
              <a:ext cx="52600" cy="52300"/>
            </a:xfrm>
            <a:custGeom>
              <a:avLst/>
              <a:gdLst/>
              <a:ahLst/>
              <a:cxnLst/>
              <a:rect l="l" t="t" r="r" b="b"/>
              <a:pathLst>
                <a:path w="2104" h="2092" extrusionOk="0">
                  <a:moveTo>
                    <a:pt x="1648" y="147"/>
                  </a:moveTo>
                  <a:cubicBezTo>
                    <a:pt x="1648" y="693"/>
                    <a:pt x="1739" y="1239"/>
                    <a:pt x="1910" y="1762"/>
                  </a:cubicBezTo>
                  <a:lnTo>
                    <a:pt x="410" y="1933"/>
                  </a:lnTo>
                  <a:cubicBezTo>
                    <a:pt x="341" y="1807"/>
                    <a:pt x="160" y="1330"/>
                    <a:pt x="148" y="238"/>
                  </a:cubicBezTo>
                  <a:lnTo>
                    <a:pt x="1648" y="147"/>
                  </a:lnTo>
                  <a:close/>
                  <a:moveTo>
                    <a:pt x="1797" y="0"/>
                  </a:moveTo>
                  <a:lnTo>
                    <a:pt x="0" y="114"/>
                  </a:lnTo>
                  <a:lnTo>
                    <a:pt x="0" y="182"/>
                  </a:lnTo>
                  <a:cubicBezTo>
                    <a:pt x="0" y="1569"/>
                    <a:pt x="296" y="2035"/>
                    <a:pt x="307" y="2057"/>
                  </a:cubicBezTo>
                  <a:lnTo>
                    <a:pt x="330" y="2092"/>
                  </a:lnTo>
                  <a:lnTo>
                    <a:pt x="2103" y="1887"/>
                  </a:lnTo>
                  <a:lnTo>
                    <a:pt x="2069" y="1796"/>
                  </a:lnTo>
                  <a:cubicBezTo>
                    <a:pt x="1876" y="1239"/>
                    <a:pt x="1785" y="659"/>
                    <a:pt x="1797" y="68"/>
                  </a:cubicBezTo>
                  <a:lnTo>
                    <a:pt x="17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9"/>
            <p:cNvSpPr/>
            <p:nvPr/>
          </p:nvSpPr>
          <p:spPr>
            <a:xfrm>
              <a:off x="1757000" y="4285575"/>
              <a:ext cx="4850" cy="4850"/>
            </a:xfrm>
            <a:custGeom>
              <a:avLst/>
              <a:gdLst/>
              <a:ahLst/>
              <a:cxnLst/>
              <a:rect l="l" t="t" r="r" b="b"/>
              <a:pathLst>
                <a:path w="194" h="194" extrusionOk="0">
                  <a:moveTo>
                    <a:pt x="103" y="1"/>
                  </a:moveTo>
                  <a:cubicBezTo>
                    <a:pt x="46" y="1"/>
                    <a:pt x="1" y="46"/>
                    <a:pt x="1" y="92"/>
                  </a:cubicBezTo>
                  <a:cubicBezTo>
                    <a:pt x="1" y="148"/>
                    <a:pt x="46" y="194"/>
                    <a:pt x="103" y="194"/>
                  </a:cubicBezTo>
                  <a:cubicBezTo>
                    <a:pt x="148" y="194"/>
                    <a:pt x="193" y="148"/>
                    <a:pt x="193" y="92"/>
                  </a:cubicBezTo>
                  <a:cubicBezTo>
                    <a:pt x="193" y="46"/>
                    <a:pt x="148"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9"/>
            <p:cNvSpPr/>
            <p:nvPr/>
          </p:nvSpPr>
          <p:spPr>
            <a:xfrm>
              <a:off x="1601250" y="4395550"/>
              <a:ext cx="4850" cy="4575"/>
            </a:xfrm>
            <a:custGeom>
              <a:avLst/>
              <a:gdLst/>
              <a:ahLst/>
              <a:cxnLst/>
              <a:rect l="l" t="t" r="r" b="b"/>
              <a:pathLst>
                <a:path w="194" h="183" extrusionOk="0">
                  <a:moveTo>
                    <a:pt x="103" y="1"/>
                  </a:moveTo>
                  <a:cubicBezTo>
                    <a:pt x="46" y="1"/>
                    <a:pt x="1" y="36"/>
                    <a:pt x="1" y="92"/>
                  </a:cubicBezTo>
                  <a:cubicBezTo>
                    <a:pt x="12" y="149"/>
                    <a:pt x="46" y="183"/>
                    <a:pt x="103" y="183"/>
                  </a:cubicBezTo>
                  <a:cubicBezTo>
                    <a:pt x="160" y="183"/>
                    <a:pt x="194" y="149"/>
                    <a:pt x="194" y="92"/>
                  </a:cubicBezTo>
                  <a:cubicBezTo>
                    <a:pt x="194" y="36"/>
                    <a:pt x="160"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9"/>
            <p:cNvSpPr/>
            <p:nvPr/>
          </p:nvSpPr>
          <p:spPr>
            <a:xfrm>
              <a:off x="1667475" y="4380225"/>
              <a:ext cx="42650" cy="50325"/>
            </a:xfrm>
            <a:custGeom>
              <a:avLst/>
              <a:gdLst/>
              <a:ahLst/>
              <a:cxnLst/>
              <a:rect l="l" t="t" r="r" b="b"/>
              <a:pathLst>
                <a:path w="1706" h="2013" extrusionOk="0">
                  <a:moveTo>
                    <a:pt x="1422" y="0"/>
                  </a:moveTo>
                  <a:lnTo>
                    <a:pt x="12" y="137"/>
                  </a:lnTo>
                  <a:cubicBezTo>
                    <a:pt x="0" y="1342"/>
                    <a:pt x="262" y="2013"/>
                    <a:pt x="262" y="2013"/>
                  </a:cubicBezTo>
                  <a:lnTo>
                    <a:pt x="1705" y="1876"/>
                  </a:lnTo>
                  <a:cubicBezTo>
                    <a:pt x="1535" y="1262"/>
                    <a:pt x="1444" y="637"/>
                    <a:pt x="14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9"/>
            <p:cNvSpPr/>
            <p:nvPr/>
          </p:nvSpPr>
          <p:spPr>
            <a:xfrm>
              <a:off x="1665500" y="4378225"/>
              <a:ext cx="46900" cy="54300"/>
            </a:xfrm>
            <a:custGeom>
              <a:avLst/>
              <a:gdLst/>
              <a:ahLst/>
              <a:cxnLst/>
              <a:rect l="l" t="t" r="r" b="b"/>
              <a:pathLst>
                <a:path w="1876" h="2172" extrusionOk="0">
                  <a:moveTo>
                    <a:pt x="1432" y="160"/>
                  </a:moveTo>
                  <a:cubicBezTo>
                    <a:pt x="1455" y="739"/>
                    <a:pt x="1534" y="1331"/>
                    <a:pt x="1693" y="1899"/>
                  </a:cubicBezTo>
                  <a:lnTo>
                    <a:pt x="387" y="2013"/>
                  </a:lnTo>
                  <a:cubicBezTo>
                    <a:pt x="329" y="1843"/>
                    <a:pt x="159" y="1240"/>
                    <a:pt x="170" y="285"/>
                  </a:cubicBezTo>
                  <a:lnTo>
                    <a:pt x="1432" y="160"/>
                  </a:lnTo>
                  <a:close/>
                  <a:moveTo>
                    <a:pt x="1580" y="1"/>
                  </a:moveTo>
                  <a:lnTo>
                    <a:pt x="23" y="160"/>
                  </a:lnTo>
                  <a:lnTo>
                    <a:pt x="23" y="217"/>
                  </a:lnTo>
                  <a:cubicBezTo>
                    <a:pt x="0" y="1422"/>
                    <a:pt x="261" y="2093"/>
                    <a:pt x="273" y="2115"/>
                  </a:cubicBezTo>
                  <a:lnTo>
                    <a:pt x="296" y="2172"/>
                  </a:lnTo>
                  <a:lnTo>
                    <a:pt x="1875" y="2025"/>
                  </a:lnTo>
                  <a:lnTo>
                    <a:pt x="1853" y="1945"/>
                  </a:lnTo>
                  <a:cubicBezTo>
                    <a:pt x="1683" y="1331"/>
                    <a:pt x="1592" y="706"/>
                    <a:pt x="1580" y="80"/>
                  </a:cubicBezTo>
                  <a:lnTo>
                    <a:pt x="15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9"/>
            <p:cNvSpPr/>
            <p:nvPr/>
          </p:nvSpPr>
          <p:spPr>
            <a:xfrm>
              <a:off x="1691900" y="4387025"/>
              <a:ext cx="4875" cy="4575"/>
            </a:xfrm>
            <a:custGeom>
              <a:avLst/>
              <a:gdLst/>
              <a:ahLst/>
              <a:cxnLst/>
              <a:rect l="l" t="t" r="r" b="b"/>
              <a:pathLst>
                <a:path w="195" h="183" extrusionOk="0">
                  <a:moveTo>
                    <a:pt x="92" y="1"/>
                  </a:moveTo>
                  <a:cubicBezTo>
                    <a:pt x="46" y="1"/>
                    <a:pt x="1" y="35"/>
                    <a:pt x="1" y="92"/>
                  </a:cubicBezTo>
                  <a:cubicBezTo>
                    <a:pt x="1" y="149"/>
                    <a:pt x="46" y="183"/>
                    <a:pt x="92" y="183"/>
                  </a:cubicBezTo>
                  <a:cubicBezTo>
                    <a:pt x="149" y="183"/>
                    <a:pt x="195" y="149"/>
                    <a:pt x="195" y="92"/>
                  </a:cubicBezTo>
                  <a:cubicBezTo>
                    <a:pt x="195" y="35"/>
                    <a:pt x="149" y="1"/>
                    <a:pt x="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9"/>
            <p:cNvSpPr/>
            <p:nvPr/>
          </p:nvSpPr>
          <p:spPr>
            <a:xfrm>
              <a:off x="1615750" y="4482250"/>
              <a:ext cx="4850" cy="4900"/>
            </a:xfrm>
            <a:custGeom>
              <a:avLst/>
              <a:gdLst/>
              <a:ahLst/>
              <a:cxnLst/>
              <a:rect l="l" t="t" r="r" b="b"/>
              <a:pathLst>
                <a:path w="194" h="196" extrusionOk="0">
                  <a:moveTo>
                    <a:pt x="114" y="1"/>
                  </a:moveTo>
                  <a:cubicBezTo>
                    <a:pt x="57" y="1"/>
                    <a:pt x="12" y="34"/>
                    <a:pt x="0" y="92"/>
                  </a:cubicBezTo>
                  <a:lnTo>
                    <a:pt x="0" y="115"/>
                  </a:lnTo>
                  <a:cubicBezTo>
                    <a:pt x="11" y="155"/>
                    <a:pt x="48" y="196"/>
                    <a:pt x="96" y="196"/>
                  </a:cubicBezTo>
                  <a:cubicBezTo>
                    <a:pt x="102" y="196"/>
                    <a:pt x="108" y="195"/>
                    <a:pt x="114" y="194"/>
                  </a:cubicBezTo>
                  <a:cubicBezTo>
                    <a:pt x="159" y="194"/>
                    <a:pt x="194" y="137"/>
                    <a:pt x="194" y="92"/>
                  </a:cubicBezTo>
                  <a:cubicBezTo>
                    <a:pt x="182" y="46"/>
                    <a:pt x="148" y="12"/>
                    <a:pt x="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9"/>
            <p:cNvSpPr/>
            <p:nvPr/>
          </p:nvSpPr>
          <p:spPr>
            <a:xfrm>
              <a:off x="1949975" y="4282450"/>
              <a:ext cx="46075" cy="42075"/>
            </a:xfrm>
            <a:custGeom>
              <a:avLst/>
              <a:gdLst/>
              <a:ahLst/>
              <a:cxnLst/>
              <a:rect l="l" t="t" r="r" b="b"/>
              <a:pathLst>
                <a:path w="1843" h="1683" extrusionOk="0">
                  <a:moveTo>
                    <a:pt x="1478" y="0"/>
                  </a:moveTo>
                  <a:lnTo>
                    <a:pt x="0" y="114"/>
                  </a:lnTo>
                  <a:cubicBezTo>
                    <a:pt x="58" y="649"/>
                    <a:pt x="171" y="1183"/>
                    <a:pt x="353" y="1683"/>
                  </a:cubicBezTo>
                  <a:lnTo>
                    <a:pt x="1842" y="1501"/>
                  </a:lnTo>
                  <a:cubicBezTo>
                    <a:pt x="1672" y="1013"/>
                    <a:pt x="1547" y="512"/>
                    <a:pt x="1478"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9"/>
            <p:cNvSpPr/>
            <p:nvPr/>
          </p:nvSpPr>
          <p:spPr>
            <a:xfrm>
              <a:off x="1948000" y="4280475"/>
              <a:ext cx="50600" cy="46050"/>
            </a:xfrm>
            <a:custGeom>
              <a:avLst/>
              <a:gdLst/>
              <a:ahLst/>
              <a:cxnLst/>
              <a:rect l="l" t="t" r="r" b="b"/>
              <a:pathLst>
                <a:path w="2024" h="1842" extrusionOk="0">
                  <a:moveTo>
                    <a:pt x="1489" y="159"/>
                  </a:moveTo>
                  <a:cubicBezTo>
                    <a:pt x="1557" y="625"/>
                    <a:pt x="1671" y="1080"/>
                    <a:pt x="1830" y="1512"/>
                  </a:cubicBezTo>
                  <a:lnTo>
                    <a:pt x="489" y="1683"/>
                  </a:lnTo>
                  <a:cubicBezTo>
                    <a:pt x="319" y="1228"/>
                    <a:pt x="216" y="751"/>
                    <a:pt x="159" y="261"/>
                  </a:cubicBezTo>
                  <a:lnTo>
                    <a:pt x="1489" y="159"/>
                  </a:lnTo>
                  <a:close/>
                  <a:moveTo>
                    <a:pt x="1615" y="0"/>
                  </a:moveTo>
                  <a:lnTo>
                    <a:pt x="0" y="137"/>
                  </a:lnTo>
                  <a:lnTo>
                    <a:pt x="11" y="205"/>
                  </a:lnTo>
                  <a:cubicBezTo>
                    <a:pt x="68" y="751"/>
                    <a:pt x="182" y="1273"/>
                    <a:pt x="364" y="1785"/>
                  </a:cubicBezTo>
                  <a:lnTo>
                    <a:pt x="387" y="1842"/>
                  </a:lnTo>
                  <a:lnTo>
                    <a:pt x="2024" y="1637"/>
                  </a:lnTo>
                  <a:lnTo>
                    <a:pt x="1989" y="1557"/>
                  </a:lnTo>
                  <a:cubicBezTo>
                    <a:pt x="1819" y="1080"/>
                    <a:pt x="1694" y="580"/>
                    <a:pt x="1626" y="68"/>
                  </a:cubicBezTo>
                  <a:lnTo>
                    <a:pt x="16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9"/>
            <p:cNvSpPr/>
            <p:nvPr/>
          </p:nvSpPr>
          <p:spPr>
            <a:xfrm>
              <a:off x="2014200" y="4423975"/>
              <a:ext cx="46075" cy="42100"/>
            </a:xfrm>
            <a:custGeom>
              <a:avLst/>
              <a:gdLst/>
              <a:ahLst/>
              <a:cxnLst/>
              <a:rect l="l" t="t" r="r" b="b"/>
              <a:pathLst>
                <a:path w="1843" h="1684" extrusionOk="0">
                  <a:moveTo>
                    <a:pt x="1479" y="1"/>
                  </a:moveTo>
                  <a:lnTo>
                    <a:pt x="1" y="126"/>
                  </a:lnTo>
                  <a:cubicBezTo>
                    <a:pt x="58" y="660"/>
                    <a:pt x="172" y="1183"/>
                    <a:pt x="354" y="1683"/>
                  </a:cubicBezTo>
                  <a:lnTo>
                    <a:pt x="1842" y="1501"/>
                  </a:lnTo>
                  <a:cubicBezTo>
                    <a:pt x="1660" y="1013"/>
                    <a:pt x="1536" y="513"/>
                    <a:pt x="1479"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9"/>
            <p:cNvSpPr/>
            <p:nvPr/>
          </p:nvSpPr>
          <p:spPr>
            <a:xfrm>
              <a:off x="2012225" y="4422275"/>
              <a:ext cx="50625" cy="45800"/>
            </a:xfrm>
            <a:custGeom>
              <a:avLst/>
              <a:gdLst/>
              <a:ahLst/>
              <a:cxnLst/>
              <a:rect l="l" t="t" r="r" b="b"/>
              <a:pathLst>
                <a:path w="2025" h="1832" extrusionOk="0">
                  <a:moveTo>
                    <a:pt x="1489" y="149"/>
                  </a:moveTo>
                  <a:cubicBezTo>
                    <a:pt x="1558" y="615"/>
                    <a:pt x="1671" y="1069"/>
                    <a:pt x="1830" y="1513"/>
                  </a:cubicBezTo>
                  <a:lnTo>
                    <a:pt x="478" y="1672"/>
                  </a:lnTo>
                  <a:cubicBezTo>
                    <a:pt x="319" y="1217"/>
                    <a:pt x="216" y="740"/>
                    <a:pt x="160" y="251"/>
                  </a:cubicBezTo>
                  <a:lnTo>
                    <a:pt x="1489" y="149"/>
                  </a:lnTo>
                  <a:close/>
                  <a:moveTo>
                    <a:pt x="1615" y="1"/>
                  </a:moveTo>
                  <a:lnTo>
                    <a:pt x="1" y="126"/>
                  </a:lnTo>
                  <a:lnTo>
                    <a:pt x="11" y="194"/>
                  </a:lnTo>
                  <a:cubicBezTo>
                    <a:pt x="57" y="740"/>
                    <a:pt x="182" y="1274"/>
                    <a:pt x="364" y="1774"/>
                  </a:cubicBezTo>
                  <a:lnTo>
                    <a:pt x="387" y="1831"/>
                  </a:lnTo>
                  <a:lnTo>
                    <a:pt x="2024" y="1627"/>
                  </a:lnTo>
                  <a:lnTo>
                    <a:pt x="1990" y="1547"/>
                  </a:lnTo>
                  <a:cubicBezTo>
                    <a:pt x="1808" y="1069"/>
                    <a:pt x="1694" y="569"/>
                    <a:pt x="1626" y="69"/>
                  </a:cubicBezTo>
                  <a:lnTo>
                    <a:pt x="16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9"/>
            <p:cNvSpPr/>
            <p:nvPr/>
          </p:nvSpPr>
          <p:spPr>
            <a:xfrm>
              <a:off x="2060250" y="4275925"/>
              <a:ext cx="48325" cy="48900"/>
            </a:xfrm>
            <a:custGeom>
              <a:avLst/>
              <a:gdLst/>
              <a:ahLst/>
              <a:cxnLst/>
              <a:rect l="l" t="t" r="r" b="b"/>
              <a:pathLst>
                <a:path w="1933" h="1956" extrusionOk="0">
                  <a:moveTo>
                    <a:pt x="1649" y="0"/>
                  </a:moveTo>
                  <a:lnTo>
                    <a:pt x="0" y="114"/>
                  </a:lnTo>
                  <a:cubicBezTo>
                    <a:pt x="0" y="1501"/>
                    <a:pt x="296" y="1956"/>
                    <a:pt x="296" y="1956"/>
                  </a:cubicBezTo>
                  <a:lnTo>
                    <a:pt x="1933" y="1762"/>
                  </a:lnTo>
                  <a:cubicBezTo>
                    <a:pt x="1740" y="1194"/>
                    <a:pt x="1637" y="602"/>
                    <a:pt x="16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9"/>
            <p:cNvSpPr/>
            <p:nvPr/>
          </p:nvSpPr>
          <p:spPr>
            <a:xfrm>
              <a:off x="2058550" y="4274225"/>
              <a:ext cx="52300" cy="52300"/>
            </a:xfrm>
            <a:custGeom>
              <a:avLst/>
              <a:gdLst/>
              <a:ahLst/>
              <a:cxnLst/>
              <a:rect l="l" t="t" r="r" b="b"/>
              <a:pathLst>
                <a:path w="2092" h="2092" extrusionOk="0">
                  <a:moveTo>
                    <a:pt x="1649" y="147"/>
                  </a:moveTo>
                  <a:cubicBezTo>
                    <a:pt x="1649" y="705"/>
                    <a:pt x="1728" y="1239"/>
                    <a:pt x="1899" y="1774"/>
                  </a:cubicBezTo>
                  <a:lnTo>
                    <a:pt x="409" y="1944"/>
                  </a:lnTo>
                  <a:cubicBezTo>
                    <a:pt x="341" y="1807"/>
                    <a:pt x="148" y="1330"/>
                    <a:pt x="148" y="238"/>
                  </a:cubicBezTo>
                  <a:lnTo>
                    <a:pt x="1649" y="147"/>
                  </a:lnTo>
                  <a:close/>
                  <a:moveTo>
                    <a:pt x="1796" y="0"/>
                  </a:moveTo>
                  <a:lnTo>
                    <a:pt x="0" y="114"/>
                  </a:lnTo>
                  <a:lnTo>
                    <a:pt x="0" y="182"/>
                  </a:lnTo>
                  <a:cubicBezTo>
                    <a:pt x="0" y="1569"/>
                    <a:pt x="296" y="2035"/>
                    <a:pt x="308" y="2057"/>
                  </a:cubicBezTo>
                  <a:lnTo>
                    <a:pt x="330" y="2092"/>
                  </a:lnTo>
                  <a:lnTo>
                    <a:pt x="2092" y="1887"/>
                  </a:lnTo>
                  <a:lnTo>
                    <a:pt x="2069" y="1807"/>
                  </a:lnTo>
                  <a:cubicBezTo>
                    <a:pt x="1876" y="1251"/>
                    <a:pt x="1785" y="659"/>
                    <a:pt x="1796" y="68"/>
                  </a:cubicBezTo>
                  <a:lnTo>
                    <a:pt x="179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9"/>
            <p:cNvSpPr/>
            <p:nvPr/>
          </p:nvSpPr>
          <p:spPr>
            <a:xfrm>
              <a:off x="2088100" y="4285575"/>
              <a:ext cx="4875" cy="4850"/>
            </a:xfrm>
            <a:custGeom>
              <a:avLst/>
              <a:gdLst/>
              <a:ahLst/>
              <a:cxnLst/>
              <a:rect l="l" t="t" r="r" b="b"/>
              <a:pathLst>
                <a:path w="195" h="194" extrusionOk="0">
                  <a:moveTo>
                    <a:pt x="91" y="1"/>
                  </a:moveTo>
                  <a:cubicBezTo>
                    <a:pt x="35" y="1"/>
                    <a:pt x="0" y="46"/>
                    <a:pt x="0" y="92"/>
                  </a:cubicBezTo>
                  <a:lnTo>
                    <a:pt x="0" y="103"/>
                  </a:lnTo>
                  <a:cubicBezTo>
                    <a:pt x="0" y="148"/>
                    <a:pt x="46" y="194"/>
                    <a:pt x="91" y="194"/>
                  </a:cubicBezTo>
                  <a:cubicBezTo>
                    <a:pt x="149" y="194"/>
                    <a:pt x="194" y="148"/>
                    <a:pt x="194" y="92"/>
                  </a:cubicBezTo>
                  <a:cubicBezTo>
                    <a:pt x="194" y="46"/>
                    <a:pt x="149" y="1"/>
                    <a:pt x="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9"/>
            <p:cNvSpPr/>
            <p:nvPr/>
          </p:nvSpPr>
          <p:spPr>
            <a:xfrm>
              <a:off x="1974700" y="4290400"/>
              <a:ext cx="4850" cy="4875"/>
            </a:xfrm>
            <a:custGeom>
              <a:avLst/>
              <a:gdLst/>
              <a:ahLst/>
              <a:cxnLst/>
              <a:rect l="l" t="t" r="r" b="b"/>
              <a:pathLst>
                <a:path w="194" h="195" extrusionOk="0">
                  <a:moveTo>
                    <a:pt x="103" y="1"/>
                  </a:moveTo>
                  <a:cubicBezTo>
                    <a:pt x="46" y="1"/>
                    <a:pt x="1" y="35"/>
                    <a:pt x="1" y="92"/>
                  </a:cubicBezTo>
                  <a:cubicBezTo>
                    <a:pt x="1" y="149"/>
                    <a:pt x="46" y="194"/>
                    <a:pt x="103" y="194"/>
                  </a:cubicBezTo>
                  <a:cubicBezTo>
                    <a:pt x="148" y="194"/>
                    <a:pt x="194" y="149"/>
                    <a:pt x="194" y="92"/>
                  </a:cubicBezTo>
                  <a:cubicBezTo>
                    <a:pt x="194" y="35"/>
                    <a:pt x="148"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9"/>
            <p:cNvSpPr/>
            <p:nvPr/>
          </p:nvSpPr>
          <p:spPr>
            <a:xfrm>
              <a:off x="1922125" y="4375100"/>
              <a:ext cx="45225" cy="48900"/>
            </a:xfrm>
            <a:custGeom>
              <a:avLst/>
              <a:gdLst/>
              <a:ahLst/>
              <a:cxnLst/>
              <a:rect l="l" t="t" r="r" b="b"/>
              <a:pathLst>
                <a:path w="1809" h="1956" extrusionOk="0">
                  <a:moveTo>
                    <a:pt x="1569" y="0"/>
                  </a:moveTo>
                  <a:lnTo>
                    <a:pt x="149" y="69"/>
                  </a:lnTo>
                  <a:cubicBezTo>
                    <a:pt x="0" y="1513"/>
                    <a:pt x="376" y="1956"/>
                    <a:pt x="376" y="1956"/>
                  </a:cubicBezTo>
                  <a:lnTo>
                    <a:pt x="1808" y="1763"/>
                  </a:lnTo>
                  <a:cubicBezTo>
                    <a:pt x="1649" y="1183"/>
                    <a:pt x="1581" y="592"/>
                    <a:pt x="1569"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9"/>
            <p:cNvSpPr/>
            <p:nvPr/>
          </p:nvSpPr>
          <p:spPr>
            <a:xfrm>
              <a:off x="1920425" y="4373125"/>
              <a:ext cx="49200" cy="52875"/>
            </a:xfrm>
            <a:custGeom>
              <a:avLst/>
              <a:gdLst/>
              <a:ahLst/>
              <a:cxnLst/>
              <a:rect l="l" t="t" r="r" b="b"/>
              <a:pathLst>
                <a:path w="1968" h="2115" extrusionOk="0">
                  <a:moveTo>
                    <a:pt x="1569" y="148"/>
                  </a:moveTo>
                  <a:cubicBezTo>
                    <a:pt x="1581" y="705"/>
                    <a:pt x="1649" y="1251"/>
                    <a:pt x="1785" y="1785"/>
                  </a:cubicBezTo>
                  <a:lnTo>
                    <a:pt x="478" y="1967"/>
                  </a:lnTo>
                  <a:cubicBezTo>
                    <a:pt x="409" y="1842"/>
                    <a:pt x="182" y="1353"/>
                    <a:pt x="285" y="216"/>
                  </a:cubicBezTo>
                  <a:lnTo>
                    <a:pt x="1569" y="148"/>
                  </a:lnTo>
                  <a:close/>
                  <a:moveTo>
                    <a:pt x="1717" y="0"/>
                  </a:moveTo>
                  <a:lnTo>
                    <a:pt x="159" y="79"/>
                  </a:lnTo>
                  <a:lnTo>
                    <a:pt x="148" y="137"/>
                  </a:lnTo>
                  <a:cubicBezTo>
                    <a:pt x="0" y="1592"/>
                    <a:pt x="364" y="2069"/>
                    <a:pt x="387" y="2080"/>
                  </a:cubicBezTo>
                  <a:lnTo>
                    <a:pt x="409" y="2115"/>
                  </a:lnTo>
                  <a:lnTo>
                    <a:pt x="1967" y="1910"/>
                  </a:lnTo>
                  <a:lnTo>
                    <a:pt x="1945" y="1830"/>
                  </a:lnTo>
                  <a:cubicBezTo>
                    <a:pt x="1796" y="1251"/>
                    <a:pt x="1717" y="671"/>
                    <a:pt x="1717" y="79"/>
                  </a:cubicBezTo>
                  <a:lnTo>
                    <a:pt x="171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9"/>
            <p:cNvSpPr/>
            <p:nvPr/>
          </p:nvSpPr>
          <p:spPr>
            <a:xfrm>
              <a:off x="1944300" y="4380775"/>
              <a:ext cx="4850" cy="4875"/>
            </a:xfrm>
            <a:custGeom>
              <a:avLst/>
              <a:gdLst/>
              <a:ahLst/>
              <a:cxnLst/>
              <a:rect l="l" t="t" r="r" b="b"/>
              <a:pathLst>
                <a:path w="194" h="195" extrusionOk="0">
                  <a:moveTo>
                    <a:pt x="91" y="1"/>
                  </a:moveTo>
                  <a:cubicBezTo>
                    <a:pt x="46" y="1"/>
                    <a:pt x="0" y="46"/>
                    <a:pt x="0" y="104"/>
                  </a:cubicBezTo>
                  <a:cubicBezTo>
                    <a:pt x="0" y="149"/>
                    <a:pt x="46" y="195"/>
                    <a:pt x="103" y="195"/>
                  </a:cubicBezTo>
                  <a:cubicBezTo>
                    <a:pt x="148" y="195"/>
                    <a:pt x="194" y="149"/>
                    <a:pt x="194" y="104"/>
                  </a:cubicBezTo>
                  <a:lnTo>
                    <a:pt x="194" y="92"/>
                  </a:lnTo>
                  <a:cubicBezTo>
                    <a:pt x="194" y="46"/>
                    <a:pt x="148"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9"/>
            <p:cNvSpPr/>
            <p:nvPr/>
          </p:nvSpPr>
          <p:spPr>
            <a:xfrm>
              <a:off x="2041500" y="4430525"/>
              <a:ext cx="4850" cy="4850"/>
            </a:xfrm>
            <a:custGeom>
              <a:avLst/>
              <a:gdLst/>
              <a:ahLst/>
              <a:cxnLst/>
              <a:rect l="l" t="t" r="r" b="b"/>
              <a:pathLst>
                <a:path w="194" h="194" extrusionOk="0">
                  <a:moveTo>
                    <a:pt x="103" y="1"/>
                  </a:moveTo>
                  <a:cubicBezTo>
                    <a:pt x="46" y="1"/>
                    <a:pt x="0" y="46"/>
                    <a:pt x="0" y="103"/>
                  </a:cubicBezTo>
                  <a:cubicBezTo>
                    <a:pt x="0" y="148"/>
                    <a:pt x="46" y="194"/>
                    <a:pt x="103" y="194"/>
                  </a:cubicBezTo>
                  <a:cubicBezTo>
                    <a:pt x="159" y="194"/>
                    <a:pt x="194" y="148"/>
                    <a:pt x="194" y="92"/>
                  </a:cubicBezTo>
                  <a:cubicBezTo>
                    <a:pt x="194" y="46"/>
                    <a:pt x="159"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9"/>
            <p:cNvSpPr/>
            <p:nvPr/>
          </p:nvSpPr>
          <p:spPr>
            <a:xfrm>
              <a:off x="1178625" y="4085200"/>
              <a:ext cx="29575" cy="579825"/>
            </a:xfrm>
            <a:custGeom>
              <a:avLst/>
              <a:gdLst/>
              <a:ahLst/>
              <a:cxnLst/>
              <a:rect l="l" t="t" r="r" b="b"/>
              <a:pathLst>
                <a:path w="1183" h="23193" extrusionOk="0">
                  <a:moveTo>
                    <a:pt x="0" y="1"/>
                  </a:moveTo>
                  <a:lnTo>
                    <a:pt x="0" y="23192"/>
                  </a:lnTo>
                  <a:lnTo>
                    <a:pt x="1183" y="22055"/>
                  </a:lnTo>
                  <a:lnTo>
                    <a:pt x="1183" y="1127"/>
                  </a:lnTo>
                  <a:lnTo>
                    <a:pt x="0"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9"/>
            <p:cNvSpPr/>
            <p:nvPr/>
          </p:nvSpPr>
          <p:spPr>
            <a:xfrm>
              <a:off x="1208175" y="4113350"/>
              <a:ext cx="25" cy="523250"/>
            </a:xfrm>
            <a:custGeom>
              <a:avLst/>
              <a:gdLst/>
              <a:ahLst/>
              <a:cxnLst/>
              <a:rect l="l" t="t" r="r" b="b"/>
              <a:pathLst>
                <a:path w="1" h="20930" extrusionOk="0">
                  <a:moveTo>
                    <a:pt x="1" y="1"/>
                  </a:moveTo>
                  <a:lnTo>
                    <a:pt x="1" y="1"/>
                  </a:lnTo>
                  <a:lnTo>
                    <a:pt x="1" y="20929"/>
                  </a:lnTo>
                  <a:lnTo>
                    <a:pt x="1" y="20929"/>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9"/>
            <p:cNvSpPr/>
            <p:nvPr/>
          </p:nvSpPr>
          <p:spPr>
            <a:xfrm>
              <a:off x="2266875" y="4082350"/>
              <a:ext cx="25" cy="53775"/>
            </a:xfrm>
            <a:custGeom>
              <a:avLst/>
              <a:gdLst/>
              <a:ahLst/>
              <a:cxnLst/>
              <a:rect l="l" t="t" r="r" b="b"/>
              <a:pathLst>
                <a:path w="1" h="2151" extrusionOk="0">
                  <a:moveTo>
                    <a:pt x="1" y="1"/>
                  </a:moveTo>
                  <a:lnTo>
                    <a:pt x="1" y="1"/>
                  </a:lnTo>
                  <a:lnTo>
                    <a:pt x="1" y="2150"/>
                  </a:lnTo>
                  <a:lnTo>
                    <a:pt x="1" y="2150"/>
                  </a:ln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9"/>
            <p:cNvSpPr/>
            <p:nvPr/>
          </p:nvSpPr>
          <p:spPr>
            <a:xfrm>
              <a:off x="2266875" y="4136100"/>
              <a:ext cx="25" cy="462150"/>
            </a:xfrm>
            <a:custGeom>
              <a:avLst/>
              <a:gdLst/>
              <a:ahLst/>
              <a:cxnLst/>
              <a:rect l="l" t="t" r="r" b="b"/>
              <a:pathLst>
                <a:path w="1" h="18486" extrusionOk="0">
                  <a:moveTo>
                    <a:pt x="1" y="0"/>
                  </a:moveTo>
                  <a:lnTo>
                    <a:pt x="1" y="18473"/>
                  </a:lnTo>
                  <a:lnTo>
                    <a:pt x="1" y="18485"/>
                  </a:lnTo>
                  <a:lnTo>
                    <a:pt x="1" y="0"/>
                  </a:lnTo>
                  <a:close/>
                </a:path>
              </a:pathLst>
            </a:custGeom>
            <a:solidFill>
              <a:srgbClr val="92B9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9"/>
            <p:cNvSpPr/>
            <p:nvPr/>
          </p:nvSpPr>
          <p:spPr>
            <a:xfrm>
              <a:off x="2238450" y="4082350"/>
              <a:ext cx="28450" cy="515600"/>
            </a:xfrm>
            <a:custGeom>
              <a:avLst/>
              <a:gdLst/>
              <a:ahLst/>
              <a:cxnLst/>
              <a:rect l="l" t="t" r="r" b="b"/>
              <a:pathLst>
                <a:path w="1138" h="20624" extrusionOk="0">
                  <a:moveTo>
                    <a:pt x="1138" y="1"/>
                  </a:moveTo>
                  <a:lnTo>
                    <a:pt x="1" y="1241"/>
                  </a:lnTo>
                  <a:lnTo>
                    <a:pt x="1" y="19089"/>
                  </a:lnTo>
                  <a:cubicBezTo>
                    <a:pt x="387" y="19577"/>
                    <a:pt x="808" y="20123"/>
                    <a:pt x="1138" y="20623"/>
                  </a:cubicBezTo>
                  <a:lnTo>
                    <a:pt x="1138" y="2150"/>
                  </a:lnTo>
                  <a:lnTo>
                    <a:pt x="1138" y="1"/>
                  </a:ln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9"/>
            <p:cNvSpPr/>
            <p:nvPr/>
          </p:nvSpPr>
          <p:spPr>
            <a:xfrm>
              <a:off x="1560025" y="4273925"/>
              <a:ext cx="81050" cy="9125"/>
            </a:xfrm>
            <a:custGeom>
              <a:avLst/>
              <a:gdLst/>
              <a:ahLst/>
              <a:cxnLst/>
              <a:rect l="l" t="t" r="r" b="b"/>
              <a:pathLst>
                <a:path w="3242" h="365" extrusionOk="0">
                  <a:moveTo>
                    <a:pt x="3161" y="0"/>
                  </a:moveTo>
                  <a:lnTo>
                    <a:pt x="69" y="228"/>
                  </a:lnTo>
                  <a:cubicBezTo>
                    <a:pt x="24" y="228"/>
                    <a:pt x="1" y="262"/>
                    <a:pt x="1" y="308"/>
                  </a:cubicBezTo>
                  <a:cubicBezTo>
                    <a:pt x="1" y="341"/>
                    <a:pt x="35" y="364"/>
                    <a:pt x="69" y="364"/>
                  </a:cubicBezTo>
                  <a:lnTo>
                    <a:pt x="81" y="364"/>
                  </a:lnTo>
                  <a:lnTo>
                    <a:pt x="3173" y="149"/>
                  </a:lnTo>
                  <a:cubicBezTo>
                    <a:pt x="3219" y="149"/>
                    <a:pt x="3241" y="114"/>
                    <a:pt x="3241" y="68"/>
                  </a:cubicBezTo>
                  <a:cubicBezTo>
                    <a:pt x="3241" y="35"/>
                    <a:pt x="3207" y="0"/>
                    <a:pt x="31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9"/>
            <p:cNvSpPr/>
            <p:nvPr/>
          </p:nvSpPr>
          <p:spPr>
            <a:xfrm>
              <a:off x="1560025" y="4288125"/>
              <a:ext cx="81050" cy="9125"/>
            </a:xfrm>
            <a:custGeom>
              <a:avLst/>
              <a:gdLst/>
              <a:ahLst/>
              <a:cxnLst/>
              <a:rect l="l" t="t" r="r" b="b"/>
              <a:pathLst>
                <a:path w="3242" h="365" extrusionOk="0">
                  <a:moveTo>
                    <a:pt x="3161" y="1"/>
                  </a:moveTo>
                  <a:lnTo>
                    <a:pt x="69" y="217"/>
                  </a:lnTo>
                  <a:cubicBezTo>
                    <a:pt x="24" y="228"/>
                    <a:pt x="1" y="263"/>
                    <a:pt x="1" y="296"/>
                  </a:cubicBezTo>
                  <a:cubicBezTo>
                    <a:pt x="1" y="342"/>
                    <a:pt x="35" y="364"/>
                    <a:pt x="69" y="364"/>
                  </a:cubicBezTo>
                  <a:lnTo>
                    <a:pt x="81" y="364"/>
                  </a:lnTo>
                  <a:lnTo>
                    <a:pt x="3173" y="149"/>
                  </a:lnTo>
                  <a:cubicBezTo>
                    <a:pt x="3219" y="137"/>
                    <a:pt x="3241" y="103"/>
                    <a:pt x="3241" y="69"/>
                  </a:cubicBezTo>
                  <a:cubicBezTo>
                    <a:pt x="3241" y="23"/>
                    <a:pt x="3207" y="1"/>
                    <a:pt x="31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9"/>
            <p:cNvSpPr/>
            <p:nvPr/>
          </p:nvSpPr>
          <p:spPr>
            <a:xfrm>
              <a:off x="1560025" y="4302300"/>
              <a:ext cx="81050" cy="9150"/>
            </a:xfrm>
            <a:custGeom>
              <a:avLst/>
              <a:gdLst/>
              <a:ahLst/>
              <a:cxnLst/>
              <a:rect l="l" t="t" r="r" b="b"/>
              <a:pathLst>
                <a:path w="3242" h="366" extrusionOk="0">
                  <a:moveTo>
                    <a:pt x="3178" y="0"/>
                  </a:moveTo>
                  <a:cubicBezTo>
                    <a:pt x="3173" y="0"/>
                    <a:pt x="3167" y="1"/>
                    <a:pt x="3161" y="2"/>
                  </a:cubicBezTo>
                  <a:lnTo>
                    <a:pt x="69" y="219"/>
                  </a:lnTo>
                  <a:cubicBezTo>
                    <a:pt x="24" y="219"/>
                    <a:pt x="1" y="252"/>
                    <a:pt x="1" y="298"/>
                  </a:cubicBezTo>
                  <a:cubicBezTo>
                    <a:pt x="1" y="332"/>
                    <a:pt x="35" y="366"/>
                    <a:pt x="69" y="366"/>
                  </a:cubicBezTo>
                  <a:lnTo>
                    <a:pt x="81" y="366"/>
                  </a:lnTo>
                  <a:lnTo>
                    <a:pt x="3173" y="139"/>
                  </a:lnTo>
                  <a:cubicBezTo>
                    <a:pt x="3219" y="139"/>
                    <a:pt x="3241" y="105"/>
                    <a:pt x="3241" y="70"/>
                  </a:cubicBezTo>
                  <a:cubicBezTo>
                    <a:pt x="3241" y="31"/>
                    <a:pt x="3215" y="0"/>
                    <a:pt x="31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9"/>
            <p:cNvSpPr/>
            <p:nvPr/>
          </p:nvSpPr>
          <p:spPr>
            <a:xfrm>
              <a:off x="1749325" y="4389500"/>
              <a:ext cx="100625" cy="102450"/>
            </a:xfrm>
            <a:custGeom>
              <a:avLst/>
              <a:gdLst/>
              <a:ahLst/>
              <a:cxnLst/>
              <a:rect l="l" t="t" r="r" b="b"/>
              <a:pathLst>
                <a:path w="4025" h="4098" extrusionOk="0">
                  <a:moveTo>
                    <a:pt x="2012" y="0"/>
                  </a:moveTo>
                  <a:cubicBezTo>
                    <a:pt x="1749" y="0"/>
                    <a:pt x="1480" y="51"/>
                    <a:pt x="1217" y="152"/>
                  </a:cubicBezTo>
                  <a:cubicBezTo>
                    <a:pt x="614" y="379"/>
                    <a:pt x="182" y="800"/>
                    <a:pt x="58" y="1278"/>
                  </a:cubicBezTo>
                  <a:cubicBezTo>
                    <a:pt x="46" y="1323"/>
                    <a:pt x="68" y="1357"/>
                    <a:pt x="103" y="1369"/>
                  </a:cubicBezTo>
                  <a:cubicBezTo>
                    <a:pt x="109" y="1371"/>
                    <a:pt x="115" y="1372"/>
                    <a:pt x="121" y="1372"/>
                  </a:cubicBezTo>
                  <a:cubicBezTo>
                    <a:pt x="151" y="1372"/>
                    <a:pt x="184" y="1351"/>
                    <a:pt x="194" y="1323"/>
                  </a:cubicBezTo>
                  <a:cubicBezTo>
                    <a:pt x="308" y="880"/>
                    <a:pt x="717" y="493"/>
                    <a:pt x="1263" y="288"/>
                  </a:cubicBezTo>
                  <a:cubicBezTo>
                    <a:pt x="1514" y="193"/>
                    <a:pt x="1766" y="145"/>
                    <a:pt x="2009" y="145"/>
                  </a:cubicBezTo>
                  <a:cubicBezTo>
                    <a:pt x="2259" y="145"/>
                    <a:pt x="2499" y="196"/>
                    <a:pt x="2718" y="300"/>
                  </a:cubicBezTo>
                  <a:cubicBezTo>
                    <a:pt x="3138" y="493"/>
                    <a:pt x="3445" y="846"/>
                    <a:pt x="3615" y="1323"/>
                  </a:cubicBezTo>
                  <a:cubicBezTo>
                    <a:pt x="3877" y="2074"/>
                    <a:pt x="3832" y="3051"/>
                    <a:pt x="3138" y="3552"/>
                  </a:cubicBezTo>
                  <a:cubicBezTo>
                    <a:pt x="2730" y="3816"/>
                    <a:pt x="2261" y="3955"/>
                    <a:pt x="1789" y="3955"/>
                  </a:cubicBezTo>
                  <a:cubicBezTo>
                    <a:pt x="1552" y="3955"/>
                    <a:pt x="1313" y="3919"/>
                    <a:pt x="1081" y="3847"/>
                  </a:cubicBezTo>
                  <a:cubicBezTo>
                    <a:pt x="603" y="3688"/>
                    <a:pt x="149" y="3211"/>
                    <a:pt x="205" y="2676"/>
                  </a:cubicBezTo>
                  <a:cubicBezTo>
                    <a:pt x="205" y="2630"/>
                    <a:pt x="182" y="2597"/>
                    <a:pt x="137" y="2597"/>
                  </a:cubicBezTo>
                  <a:cubicBezTo>
                    <a:pt x="132" y="2595"/>
                    <a:pt x="127" y="2594"/>
                    <a:pt x="123" y="2594"/>
                  </a:cubicBezTo>
                  <a:cubicBezTo>
                    <a:pt x="94" y="2594"/>
                    <a:pt x="67" y="2624"/>
                    <a:pt x="58" y="2653"/>
                  </a:cubicBezTo>
                  <a:cubicBezTo>
                    <a:pt x="0" y="3290"/>
                    <a:pt x="512" y="3813"/>
                    <a:pt x="1035" y="3984"/>
                  </a:cubicBezTo>
                  <a:cubicBezTo>
                    <a:pt x="1285" y="4063"/>
                    <a:pt x="1535" y="4097"/>
                    <a:pt x="1786" y="4097"/>
                  </a:cubicBezTo>
                  <a:cubicBezTo>
                    <a:pt x="2286" y="4097"/>
                    <a:pt x="2786" y="3949"/>
                    <a:pt x="3218" y="3665"/>
                  </a:cubicBezTo>
                  <a:cubicBezTo>
                    <a:pt x="3968" y="3131"/>
                    <a:pt x="4025" y="2085"/>
                    <a:pt x="3752" y="1278"/>
                  </a:cubicBezTo>
                  <a:cubicBezTo>
                    <a:pt x="3570" y="766"/>
                    <a:pt x="3241" y="379"/>
                    <a:pt x="2786" y="164"/>
                  </a:cubicBezTo>
                  <a:cubicBezTo>
                    <a:pt x="2544" y="54"/>
                    <a:pt x="2281" y="0"/>
                    <a:pt x="20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9"/>
            <p:cNvSpPr/>
            <p:nvPr/>
          </p:nvSpPr>
          <p:spPr>
            <a:xfrm>
              <a:off x="1813550" y="4329275"/>
              <a:ext cx="17650" cy="59500"/>
            </a:xfrm>
            <a:custGeom>
              <a:avLst/>
              <a:gdLst/>
              <a:ahLst/>
              <a:cxnLst/>
              <a:rect l="l" t="t" r="r" b="b"/>
              <a:pathLst>
                <a:path w="706" h="2380" extrusionOk="0">
                  <a:moveTo>
                    <a:pt x="625" y="0"/>
                  </a:moveTo>
                  <a:cubicBezTo>
                    <a:pt x="592" y="0"/>
                    <a:pt x="567" y="21"/>
                    <a:pt x="558" y="49"/>
                  </a:cubicBezTo>
                  <a:cubicBezTo>
                    <a:pt x="364" y="799"/>
                    <a:pt x="182" y="1550"/>
                    <a:pt x="12" y="2288"/>
                  </a:cubicBezTo>
                  <a:cubicBezTo>
                    <a:pt x="1" y="2334"/>
                    <a:pt x="23" y="2368"/>
                    <a:pt x="69" y="2379"/>
                  </a:cubicBezTo>
                  <a:lnTo>
                    <a:pt x="81" y="2379"/>
                  </a:lnTo>
                  <a:cubicBezTo>
                    <a:pt x="114" y="2379"/>
                    <a:pt x="149" y="2356"/>
                    <a:pt x="149" y="2323"/>
                  </a:cubicBezTo>
                  <a:cubicBezTo>
                    <a:pt x="319" y="1583"/>
                    <a:pt x="513" y="833"/>
                    <a:pt x="694" y="95"/>
                  </a:cubicBezTo>
                  <a:cubicBezTo>
                    <a:pt x="705" y="49"/>
                    <a:pt x="683" y="14"/>
                    <a:pt x="649" y="4"/>
                  </a:cubicBezTo>
                  <a:cubicBezTo>
                    <a:pt x="641" y="1"/>
                    <a:pt x="633" y="0"/>
                    <a:pt x="6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9"/>
            <p:cNvSpPr/>
            <p:nvPr/>
          </p:nvSpPr>
          <p:spPr>
            <a:xfrm>
              <a:off x="1801050" y="4364800"/>
              <a:ext cx="32725" cy="25675"/>
            </a:xfrm>
            <a:custGeom>
              <a:avLst/>
              <a:gdLst/>
              <a:ahLst/>
              <a:cxnLst/>
              <a:rect l="l" t="t" r="r" b="b"/>
              <a:pathLst>
                <a:path w="1309" h="1027" extrusionOk="0">
                  <a:moveTo>
                    <a:pt x="76" y="0"/>
                  </a:moveTo>
                  <a:cubicBezTo>
                    <a:pt x="70" y="0"/>
                    <a:pt x="63" y="1"/>
                    <a:pt x="58" y="3"/>
                  </a:cubicBezTo>
                  <a:cubicBezTo>
                    <a:pt x="23" y="15"/>
                    <a:pt x="0" y="60"/>
                    <a:pt x="12" y="94"/>
                  </a:cubicBezTo>
                  <a:cubicBezTo>
                    <a:pt x="114" y="412"/>
                    <a:pt x="262" y="708"/>
                    <a:pt x="444" y="993"/>
                  </a:cubicBezTo>
                  <a:cubicBezTo>
                    <a:pt x="455" y="1015"/>
                    <a:pt x="478" y="1026"/>
                    <a:pt x="501" y="1026"/>
                  </a:cubicBezTo>
                  <a:cubicBezTo>
                    <a:pt x="512" y="1026"/>
                    <a:pt x="512" y="1026"/>
                    <a:pt x="523" y="1015"/>
                  </a:cubicBezTo>
                  <a:cubicBezTo>
                    <a:pt x="842" y="902"/>
                    <a:pt x="1104" y="685"/>
                    <a:pt x="1285" y="402"/>
                  </a:cubicBezTo>
                  <a:cubicBezTo>
                    <a:pt x="1308" y="367"/>
                    <a:pt x="1296" y="322"/>
                    <a:pt x="1274" y="299"/>
                  </a:cubicBezTo>
                  <a:cubicBezTo>
                    <a:pt x="1262" y="291"/>
                    <a:pt x="1248" y="287"/>
                    <a:pt x="1235" y="287"/>
                  </a:cubicBezTo>
                  <a:cubicBezTo>
                    <a:pt x="1211" y="287"/>
                    <a:pt x="1186" y="300"/>
                    <a:pt x="1172" y="322"/>
                  </a:cubicBezTo>
                  <a:cubicBezTo>
                    <a:pt x="1013" y="561"/>
                    <a:pt x="796" y="754"/>
                    <a:pt x="523" y="867"/>
                  </a:cubicBezTo>
                  <a:cubicBezTo>
                    <a:pt x="364" y="606"/>
                    <a:pt x="240" y="333"/>
                    <a:pt x="149" y="49"/>
                  </a:cubicBezTo>
                  <a:cubicBezTo>
                    <a:pt x="139" y="21"/>
                    <a:pt x="106" y="0"/>
                    <a:pt x="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9"/>
            <p:cNvSpPr/>
            <p:nvPr/>
          </p:nvSpPr>
          <p:spPr>
            <a:xfrm>
              <a:off x="1775750" y="4422850"/>
              <a:ext cx="46075" cy="42075"/>
            </a:xfrm>
            <a:custGeom>
              <a:avLst/>
              <a:gdLst/>
              <a:ahLst/>
              <a:cxnLst/>
              <a:rect l="l" t="t" r="r" b="b"/>
              <a:pathLst>
                <a:path w="1843" h="1683" extrusionOk="0">
                  <a:moveTo>
                    <a:pt x="1467" y="0"/>
                  </a:moveTo>
                  <a:lnTo>
                    <a:pt x="1" y="114"/>
                  </a:lnTo>
                  <a:cubicBezTo>
                    <a:pt x="46" y="649"/>
                    <a:pt x="160" y="1172"/>
                    <a:pt x="342" y="1683"/>
                  </a:cubicBezTo>
                  <a:lnTo>
                    <a:pt x="1843" y="1490"/>
                  </a:lnTo>
                  <a:cubicBezTo>
                    <a:pt x="1661" y="1013"/>
                    <a:pt x="1535" y="501"/>
                    <a:pt x="1467"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9"/>
            <p:cNvSpPr/>
            <p:nvPr/>
          </p:nvSpPr>
          <p:spPr>
            <a:xfrm>
              <a:off x="1773750" y="4420875"/>
              <a:ext cx="50350" cy="46050"/>
            </a:xfrm>
            <a:custGeom>
              <a:avLst/>
              <a:gdLst/>
              <a:ahLst/>
              <a:cxnLst/>
              <a:rect l="l" t="t" r="r" b="b"/>
              <a:pathLst>
                <a:path w="2014" h="1842" extrusionOk="0">
                  <a:moveTo>
                    <a:pt x="1491" y="148"/>
                  </a:moveTo>
                  <a:cubicBezTo>
                    <a:pt x="1547" y="614"/>
                    <a:pt x="1661" y="1069"/>
                    <a:pt x="1820" y="1512"/>
                  </a:cubicBezTo>
                  <a:lnTo>
                    <a:pt x="478" y="1683"/>
                  </a:lnTo>
                  <a:cubicBezTo>
                    <a:pt x="319" y="1216"/>
                    <a:pt x="206" y="739"/>
                    <a:pt x="160" y="261"/>
                  </a:cubicBezTo>
                  <a:lnTo>
                    <a:pt x="1491" y="148"/>
                  </a:lnTo>
                  <a:close/>
                  <a:moveTo>
                    <a:pt x="1615" y="0"/>
                  </a:moveTo>
                  <a:lnTo>
                    <a:pt x="1" y="125"/>
                  </a:lnTo>
                  <a:lnTo>
                    <a:pt x="1" y="193"/>
                  </a:lnTo>
                  <a:cubicBezTo>
                    <a:pt x="58" y="739"/>
                    <a:pt x="172" y="1273"/>
                    <a:pt x="365" y="1785"/>
                  </a:cubicBezTo>
                  <a:lnTo>
                    <a:pt x="377" y="1842"/>
                  </a:lnTo>
                  <a:lnTo>
                    <a:pt x="2014" y="1625"/>
                  </a:lnTo>
                  <a:lnTo>
                    <a:pt x="1991" y="1546"/>
                  </a:lnTo>
                  <a:cubicBezTo>
                    <a:pt x="1809" y="1069"/>
                    <a:pt x="1683" y="569"/>
                    <a:pt x="1615" y="68"/>
                  </a:cubicBezTo>
                  <a:lnTo>
                    <a:pt x="16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9"/>
            <p:cNvSpPr/>
            <p:nvPr/>
          </p:nvSpPr>
          <p:spPr>
            <a:xfrm>
              <a:off x="1791375" y="4429675"/>
              <a:ext cx="4875" cy="4850"/>
            </a:xfrm>
            <a:custGeom>
              <a:avLst/>
              <a:gdLst/>
              <a:ahLst/>
              <a:cxnLst/>
              <a:rect l="l" t="t" r="r" b="b"/>
              <a:pathLst>
                <a:path w="195" h="194" extrusionOk="0">
                  <a:moveTo>
                    <a:pt x="92" y="0"/>
                  </a:moveTo>
                  <a:cubicBezTo>
                    <a:pt x="35" y="0"/>
                    <a:pt x="1" y="46"/>
                    <a:pt x="1" y="91"/>
                  </a:cubicBezTo>
                  <a:cubicBezTo>
                    <a:pt x="1" y="148"/>
                    <a:pt x="46" y="194"/>
                    <a:pt x="92" y="194"/>
                  </a:cubicBezTo>
                  <a:cubicBezTo>
                    <a:pt x="149" y="194"/>
                    <a:pt x="195" y="148"/>
                    <a:pt x="195" y="91"/>
                  </a:cubicBezTo>
                  <a:cubicBezTo>
                    <a:pt x="195" y="35"/>
                    <a:pt x="149" y="0"/>
                    <a:pt x="9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9"/>
            <p:cNvSpPr/>
            <p:nvPr/>
          </p:nvSpPr>
          <p:spPr>
            <a:xfrm>
              <a:off x="1491550" y="5371175"/>
              <a:ext cx="133300" cy="65100"/>
            </a:xfrm>
            <a:custGeom>
              <a:avLst/>
              <a:gdLst/>
              <a:ahLst/>
              <a:cxnLst/>
              <a:rect l="l" t="t" r="r" b="b"/>
              <a:pathLst>
                <a:path w="5332" h="2604" extrusionOk="0">
                  <a:moveTo>
                    <a:pt x="2135" y="1"/>
                  </a:moveTo>
                  <a:cubicBezTo>
                    <a:pt x="1647" y="1"/>
                    <a:pt x="91" y="755"/>
                    <a:pt x="91" y="755"/>
                  </a:cubicBezTo>
                  <a:cubicBezTo>
                    <a:pt x="91" y="755"/>
                    <a:pt x="1" y="1561"/>
                    <a:pt x="171" y="2107"/>
                  </a:cubicBezTo>
                  <a:cubicBezTo>
                    <a:pt x="216" y="2278"/>
                    <a:pt x="330" y="2437"/>
                    <a:pt x="501" y="2528"/>
                  </a:cubicBezTo>
                  <a:cubicBezTo>
                    <a:pt x="628" y="2582"/>
                    <a:pt x="779" y="2604"/>
                    <a:pt x="944" y="2604"/>
                  </a:cubicBezTo>
                  <a:cubicBezTo>
                    <a:pt x="1518" y="2604"/>
                    <a:pt x="2269" y="2339"/>
                    <a:pt x="2843" y="2198"/>
                  </a:cubicBezTo>
                  <a:cubicBezTo>
                    <a:pt x="3581" y="2016"/>
                    <a:pt x="5162" y="1470"/>
                    <a:pt x="5309" y="857"/>
                  </a:cubicBezTo>
                  <a:cubicBezTo>
                    <a:pt x="5332" y="766"/>
                    <a:pt x="5332" y="664"/>
                    <a:pt x="5298" y="584"/>
                  </a:cubicBezTo>
                  <a:cubicBezTo>
                    <a:pt x="5185" y="310"/>
                    <a:pt x="4743" y="287"/>
                    <a:pt x="4374" y="287"/>
                  </a:cubicBezTo>
                  <a:cubicBezTo>
                    <a:pt x="4299" y="287"/>
                    <a:pt x="4227" y="288"/>
                    <a:pt x="4161" y="288"/>
                  </a:cubicBezTo>
                  <a:cubicBezTo>
                    <a:pt x="3695" y="288"/>
                    <a:pt x="2558" y="164"/>
                    <a:pt x="2229" y="15"/>
                  </a:cubicBezTo>
                  <a:cubicBezTo>
                    <a:pt x="2205" y="5"/>
                    <a:pt x="2173" y="1"/>
                    <a:pt x="2135"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9"/>
            <p:cNvSpPr/>
            <p:nvPr/>
          </p:nvSpPr>
          <p:spPr>
            <a:xfrm>
              <a:off x="1390650" y="5331050"/>
              <a:ext cx="77900" cy="61475"/>
            </a:xfrm>
            <a:custGeom>
              <a:avLst/>
              <a:gdLst/>
              <a:ahLst/>
              <a:cxnLst/>
              <a:rect l="l" t="t" r="r" b="b"/>
              <a:pathLst>
                <a:path w="3116" h="2459" extrusionOk="0">
                  <a:moveTo>
                    <a:pt x="2718" y="1"/>
                  </a:moveTo>
                  <a:cubicBezTo>
                    <a:pt x="2368" y="1"/>
                    <a:pt x="1717" y="233"/>
                    <a:pt x="1717" y="233"/>
                  </a:cubicBezTo>
                  <a:lnTo>
                    <a:pt x="308" y="6"/>
                  </a:lnTo>
                  <a:cubicBezTo>
                    <a:pt x="308" y="6"/>
                    <a:pt x="205" y="518"/>
                    <a:pt x="103" y="1006"/>
                  </a:cubicBezTo>
                  <a:cubicBezTo>
                    <a:pt x="46" y="1325"/>
                    <a:pt x="0" y="1734"/>
                    <a:pt x="114" y="2041"/>
                  </a:cubicBezTo>
                  <a:cubicBezTo>
                    <a:pt x="171" y="2223"/>
                    <a:pt x="319" y="2360"/>
                    <a:pt x="490" y="2416"/>
                  </a:cubicBezTo>
                  <a:cubicBezTo>
                    <a:pt x="587" y="2445"/>
                    <a:pt x="676" y="2458"/>
                    <a:pt x="758" y="2458"/>
                  </a:cubicBezTo>
                  <a:cubicBezTo>
                    <a:pt x="1127" y="2458"/>
                    <a:pt x="1360" y="2193"/>
                    <a:pt x="1592" y="1905"/>
                  </a:cubicBezTo>
                  <a:cubicBezTo>
                    <a:pt x="1877" y="1564"/>
                    <a:pt x="2183" y="1473"/>
                    <a:pt x="2638" y="1155"/>
                  </a:cubicBezTo>
                  <a:cubicBezTo>
                    <a:pt x="3082" y="825"/>
                    <a:pt x="3115" y="200"/>
                    <a:pt x="2900" y="51"/>
                  </a:cubicBezTo>
                  <a:cubicBezTo>
                    <a:pt x="2900" y="41"/>
                    <a:pt x="2888" y="41"/>
                    <a:pt x="2877" y="29"/>
                  </a:cubicBezTo>
                  <a:cubicBezTo>
                    <a:pt x="2839" y="9"/>
                    <a:pt x="2784" y="1"/>
                    <a:pt x="2718"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9"/>
            <p:cNvSpPr/>
            <p:nvPr/>
          </p:nvSpPr>
          <p:spPr>
            <a:xfrm>
              <a:off x="1393475" y="5332325"/>
              <a:ext cx="75075" cy="60300"/>
            </a:xfrm>
            <a:custGeom>
              <a:avLst/>
              <a:gdLst/>
              <a:ahLst/>
              <a:cxnLst/>
              <a:rect l="l" t="t" r="r" b="b"/>
              <a:pathLst>
                <a:path w="3003" h="2412" extrusionOk="0">
                  <a:moveTo>
                    <a:pt x="2787" y="0"/>
                  </a:moveTo>
                  <a:cubicBezTo>
                    <a:pt x="2832" y="251"/>
                    <a:pt x="2775" y="512"/>
                    <a:pt x="2628" y="717"/>
                  </a:cubicBezTo>
                  <a:cubicBezTo>
                    <a:pt x="2457" y="944"/>
                    <a:pt x="2241" y="1137"/>
                    <a:pt x="2002" y="1296"/>
                  </a:cubicBezTo>
                  <a:cubicBezTo>
                    <a:pt x="1764" y="1445"/>
                    <a:pt x="1547" y="1627"/>
                    <a:pt x="1342" y="1819"/>
                  </a:cubicBezTo>
                  <a:cubicBezTo>
                    <a:pt x="1252" y="1922"/>
                    <a:pt x="1104" y="1956"/>
                    <a:pt x="990" y="2036"/>
                  </a:cubicBezTo>
                  <a:cubicBezTo>
                    <a:pt x="846" y="2132"/>
                    <a:pt x="718" y="2228"/>
                    <a:pt x="565" y="2228"/>
                  </a:cubicBezTo>
                  <a:cubicBezTo>
                    <a:pt x="537" y="2228"/>
                    <a:pt x="508" y="2225"/>
                    <a:pt x="478" y="2218"/>
                  </a:cubicBezTo>
                  <a:cubicBezTo>
                    <a:pt x="308" y="2172"/>
                    <a:pt x="149" y="2092"/>
                    <a:pt x="1" y="1990"/>
                  </a:cubicBezTo>
                  <a:lnTo>
                    <a:pt x="1" y="1990"/>
                  </a:lnTo>
                  <a:cubicBezTo>
                    <a:pt x="58" y="2172"/>
                    <a:pt x="206" y="2309"/>
                    <a:pt x="377" y="2365"/>
                  </a:cubicBezTo>
                  <a:cubicBezTo>
                    <a:pt x="477" y="2397"/>
                    <a:pt x="568" y="2412"/>
                    <a:pt x="652" y="2412"/>
                  </a:cubicBezTo>
                  <a:cubicBezTo>
                    <a:pt x="1017" y="2412"/>
                    <a:pt x="1248" y="2140"/>
                    <a:pt x="1479" y="1854"/>
                  </a:cubicBezTo>
                  <a:cubicBezTo>
                    <a:pt x="1764" y="1513"/>
                    <a:pt x="2070" y="1422"/>
                    <a:pt x="2525" y="1104"/>
                  </a:cubicBezTo>
                  <a:cubicBezTo>
                    <a:pt x="2969" y="785"/>
                    <a:pt x="3002" y="149"/>
                    <a:pt x="2787" y="0"/>
                  </a:cubicBezTo>
                  <a:close/>
                </a:path>
              </a:pathLst>
            </a:custGeom>
            <a:solidFill>
              <a:srgbClr val="FD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9"/>
            <p:cNvSpPr/>
            <p:nvPr/>
          </p:nvSpPr>
          <p:spPr>
            <a:xfrm>
              <a:off x="1495800" y="5385750"/>
              <a:ext cx="129050" cy="51425"/>
            </a:xfrm>
            <a:custGeom>
              <a:avLst/>
              <a:gdLst/>
              <a:ahLst/>
              <a:cxnLst/>
              <a:rect l="l" t="t" r="r" b="b"/>
              <a:pathLst>
                <a:path w="5162" h="2057" extrusionOk="0">
                  <a:moveTo>
                    <a:pt x="5128" y="1"/>
                  </a:moveTo>
                  <a:cubicBezTo>
                    <a:pt x="5048" y="172"/>
                    <a:pt x="4821" y="433"/>
                    <a:pt x="4275" y="717"/>
                  </a:cubicBezTo>
                  <a:cubicBezTo>
                    <a:pt x="3173" y="1309"/>
                    <a:pt x="1672" y="1661"/>
                    <a:pt x="1137" y="1751"/>
                  </a:cubicBezTo>
                  <a:cubicBezTo>
                    <a:pt x="1089" y="1759"/>
                    <a:pt x="1038" y="1763"/>
                    <a:pt x="986" y="1763"/>
                  </a:cubicBezTo>
                  <a:cubicBezTo>
                    <a:pt x="655" y="1763"/>
                    <a:pt x="256" y="1622"/>
                    <a:pt x="1" y="1524"/>
                  </a:cubicBezTo>
                  <a:lnTo>
                    <a:pt x="1" y="1524"/>
                  </a:lnTo>
                  <a:cubicBezTo>
                    <a:pt x="46" y="1695"/>
                    <a:pt x="160" y="1854"/>
                    <a:pt x="331" y="1945"/>
                  </a:cubicBezTo>
                  <a:cubicBezTo>
                    <a:pt x="512" y="2021"/>
                    <a:pt x="737" y="2057"/>
                    <a:pt x="984" y="2057"/>
                  </a:cubicBezTo>
                  <a:cubicBezTo>
                    <a:pt x="1514" y="2057"/>
                    <a:pt x="2146" y="1894"/>
                    <a:pt x="2673" y="1615"/>
                  </a:cubicBezTo>
                  <a:cubicBezTo>
                    <a:pt x="3400" y="1433"/>
                    <a:pt x="4992" y="887"/>
                    <a:pt x="5139" y="274"/>
                  </a:cubicBezTo>
                  <a:cubicBezTo>
                    <a:pt x="5162" y="183"/>
                    <a:pt x="5162" y="81"/>
                    <a:pt x="5128" y="1"/>
                  </a:cubicBezTo>
                  <a:close/>
                </a:path>
              </a:pathLst>
            </a:custGeom>
            <a:solidFill>
              <a:srgbClr val="FD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9"/>
            <p:cNvSpPr/>
            <p:nvPr/>
          </p:nvSpPr>
          <p:spPr>
            <a:xfrm>
              <a:off x="1358825" y="4789475"/>
              <a:ext cx="252125" cy="612025"/>
            </a:xfrm>
            <a:custGeom>
              <a:avLst/>
              <a:gdLst/>
              <a:ahLst/>
              <a:cxnLst/>
              <a:rect l="l" t="t" r="r" b="b"/>
              <a:pathLst>
                <a:path w="10085" h="24481" extrusionOk="0">
                  <a:moveTo>
                    <a:pt x="8072" y="535"/>
                  </a:moveTo>
                  <a:lnTo>
                    <a:pt x="8072" y="535"/>
                  </a:lnTo>
                  <a:cubicBezTo>
                    <a:pt x="8072" y="536"/>
                    <a:pt x="8072" y="536"/>
                    <a:pt x="8072" y="536"/>
                  </a:cubicBezTo>
                  <a:lnTo>
                    <a:pt x="8072" y="536"/>
                  </a:lnTo>
                  <a:cubicBezTo>
                    <a:pt x="8072" y="536"/>
                    <a:pt x="8072" y="535"/>
                    <a:pt x="8072" y="535"/>
                  </a:cubicBezTo>
                  <a:close/>
                  <a:moveTo>
                    <a:pt x="1807" y="0"/>
                  </a:moveTo>
                  <a:cubicBezTo>
                    <a:pt x="1727" y="0"/>
                    <a:pt x="239" y="3901"/>
                    <a:pt x="194" y="4071"/>
                  </a:cubicBezTo>
                  <a:cubicBezTo>
                    <a:pt x="46" y="4707"/>
                    <a:pt x="0" y="5378"/>
                    <a:pt x="57" y="6026"/>
                  </a:cubicBezTo>
                  <a:cubicBezTo>
                    <a:pt x="171" y="7243"/>
                    <a:pt x="637" y="8402"/>
                    <a:pt x="1399" y="9357"/>
                  </a:cubicBezTo>
                  <a:cubicBezTo>
                    <a:pt x="2115" y="10278"/>
                    <a:pt x="3638" y="11665"/>
                    <a:pt x="3127" y="12973"/>
                  </a:cubicBezTo>
                  <a:cubicBezTo>
                    <a:pt x="2819" y="13779"/>
                    <a:pt x="717" y="17440"/>
                    <a:pt x="1273" y="21828"/>
                  </a:cubicBezTo>
                  <a:cubicBezTo>
                    <a:pt x="1273" y="21828"/>
                    <a:pt x="1566" y="22323"/>
                    <a:pt x="2132" y="22323"/>
                  </a:cubicBezTo>
                  <a:cubicBezTo>
                    <a:pt x="2415" y="22323"/>
                    <a:pt x="2766" y="22200"/>
                    <a:pt x="3183" y="21828"/>
                  </a:cubicBezTo>
                  <a:lnTo>
                    <a:pt x="4366" y="19418"/>
                  </a:lnTo>
                  <a:lnTo>
                    <a:pt x="5298" y="23874"/>
                  </a:lnTo>
                  <a:cubicBezTo>
                    <a:pt x="5298" y="23874"/>
                    <a:pt x="5843" y="24481"/>
                    <a:pt x="6521" y="24481"/>
                  </a:cubicBezTo>
                  <a:cubicBezTo>
                    <a:pt x="6859" y="24481"/>
                    <a:pt x="7231" y="24329"/>
                    <a:pt x="7583" y="23874"/>
                  </a:cubicBezTo>
                  <a:cubicBezTo>
                    <a:pt x="7492" y="21510"/>
                    <a:pt x="7720" y="19145"/>
                    <a:pt x="8265" y="16838"/>
                  </a:cubicBezTo>
                  <a:cubicBezTo>
                    <a:pt x="8834" y="14450"/>
                    <a:pt x="9299" y="12029"/>
                    <a:pt x="9652" y="9596"/>
                  </a:cubicBezTo>
                  <a:cubicBezTo>
                    <a:pt x="9822" y="8482"/>
                    <a:pt x="10084" y="7311"/>
                    <a:pt x="9948" y="6185"/>
                  </a:cubicBezTo>
                  <a:cubicBezTo>
                    <a:pt x="9800" y="5003"/>
                    <a:pt x="8504" y="1638"/>
                    <a:pt x="8072" y="536"/>
                  </a:cubicBezTo>
                  <a:lnTo>
                    <a:pt x="8072" y="536"/>
                  </a:lnTo>
                  <a:cubicBezTo>
                    <a:pt x="8070" y="550"/>
                    <a:pt x="7539" y="1394"/>
                    <a:pt x="5996" y="1394"/>
                  </a:cubicBezTo>
                  <a:cubicBezTo>
                    <a:pt x="5034" y="1394"/>
                    <a:pt x="3677" y="1066"/>
                    <a:pt x="1808" y="1"/>
                  </a:cubicBezTo>
                  <a:cubicBezTo>
                    <a:pt x="1808" y="1"/>
                    <a:pt x="1807" y="0"/>
                    <a:pt x="18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9"/>
            <p:cNvSpPr/>
            <p:nvPr/>
          </p:nvSpPr>
          <p:spPr>
            <a:xfrm>
              <a:off x="1454025" y="5180800"/>
              <a:ext cx="10275" cy="58050"/>
            </a:xfrm>
            <a:custGeom>
              <a:avLst/>
              <a:gdLst/>
              <a:ahLst/>
              <a:cxnLst/>
              <a:rect l="l" t="t" r="r" b="b"/>
              <a:pathLst>
                <a:path w="411" h="2322" extrusionOk="0">
                  <a:moveTo>
                    <a:pt x="165" y="0"/>
                  </a:moveTo>
                  <a:cubicBezTo>
                    <a:pt x="129" y="0"/>
                    <a:pt x="103" y="30"/>
                    <a:pt x="103" y="59"/>
                  </a:cubicBezTo>
                  <a:cubicBezTo>
                    <a:pt x="1" y="786"/>
                    <a:pt x="137" y="1571"/>
                    <a:pt x="262" y="2264"/>
                  </a:cubicBezTo>
                  <a:cubicBezTo>
                    <a:pt x="262" y="2299"/>
                    <a:pt x="296" y="2322"/>
                    <a:pt x="330" y="2322"/>
                  </a:cubicBezTo>
                  <a:lnTo>
                    <a:pt x="342" y="2322"/>
                  </a:lnTo>
                  <a:cubicBezTo>
                    <a:pt x="387" y="2322"/>
                    <a:pt x="410" y="2276"/>
                    <a:pt x="398" y="2242"/>
                  </a:cubicBezTo>
                  <a:cubicBezTo>
                    <a:pt x="285" y="1560"/>
                    <a:pt x="148" y="786"/>
                    <a:pt x="239" y="82"/>
                  </a:cubicBezTo>
                  <a:cubicBezTo>
                    <a:pt x="251" y="36"/>
                    <a:pt x="216" y="3"/>
                    <a:pt x="183" y="3"/>
                  </a:cubicBezTo>
                  <a:cubicBezTo>
                    <a:pt x="177" y="1"/>
                    <a:pt x="171" y="0"/>
                    <a:pt x="165" y="0"/>
                  </a:cubicBezTo>
                  <a:close/>
                </a:path>
              </a:pathLst>
            </a:custGeom>
            <a:solidFill>
              <a:srgbClr val="FD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9"/>
            <p:cNvSpPr/>
            <p:nvPr/>
          </p:nvSpPr>
          <p:spPr>
            <a:xfrm>
              <a:off x="1435550" y="4955650"/>
              <a:ext cx="50350" cy="203900"/>
            </a:xfrm>
            <a:custGeom>
              <a:avLst/>
              <a:gdLst/>
              <a:ahLst/>
              <a:cxnLst/>
              <a:rect l="l" t="t" r="r" b="b"/>
              <a:pathLst>
                <a:path w="2014" h="8156" extrusionOk="0">
                  <a:moveTo>
                    <a:pt x="89" y="0"/>
                  </a:moveTo>
                  <a:cubicBezTo>
                    <a:pt x="61" y="0"/>
                    <a:pt x="32" y="16"/>
                    <a:pt x="23" y="50"/>
                  </a:cubicBezTo>
                  <a:cubicBezTo>
                    <a:pt x="1" y="84"/>
                    <a:pt x="23" y="129"/>
                    <a:pt x="58" y="141"/>
                  </a:cubicBezTo>
                  <a:lnTo>
                    <a:pt x="1365" y="652"/>
                  </a:lnTo>
                  <a:cubicBezTo>
                    <a:pt x="1422" y="1062"/>
                    <a:pt x="1865" y="4404"/>
                    <a:pt x="1865" y="5063"/>
                  </a:cubicBezTo>
                  <a:cubicBezTo>
                    <a:pt x="1865" y="5359"/>
                    <a:pt x="1672" y="5962"/>
                    <a:pt x="1456" y="6678"/>
                  </a:cubicBezTo>
                  <a:cubicBezTo>
                    <a:pt x="1308" y="7132"/>
                    <a:pt x="1160" y="7610"/>
                    <a:pt x="1046" y="8064"/>
                  </a:cubicBezTo>
                  <a:cubicBezTo>
                    <a:pt x="1035" y="8110"/>
                    <a:pt x="1058" y="8145"/>
                    <a:pt x="1092" y="8155"/>
                  </a:cubicBezTo>
                  <a:lnTo>
                    <a:pt x="1115" y="8155"/>
                  </a:lnTo>
                  <a:cubicBezTo>
                    <a:pt x="1149" y="8155"/>
                    <a:pt x="1172" y="8133"/>
                    <a:pt x="1183" y="8110"/>
                  </a:cubicBezTo>
                  <a:cubicBezTo>
                    <a:pt x="1297" y="7644"/>
                    <a:pt x="1445" y="7178"/>
                    <a:pt x="1592" y="6723"/>
                  </a:cubicBezTo>
                  <a:cubicBezTo>
                    <a:pt x="1819" y="5995"/>
                    <a:pt x="2013" y="5382"/>
                    <a:pt x="2013" y="5063"/>
                  </a:cubicBezTo>
                  <a:cubicBezTo>
                    <a:pt x="2013" y="4358"/>
                    <a:pt x="1524" y="743"/>
                    <a:pt x="1501" y="584"/>
                  </a:cubicBezTo>
                  <a:cubicBezTo>
                    <a:pt x="1501" y="561"/>
                    <a:pt x="1490" y="539"/>
                    <a:pt x="1456" y="528"/>
                  </a:cubicBezTo>
                  <a:lnTo>
                    <a:pt x="114" y="5"/>
                  </a:lnTo>
                  <a:cubicBezTo>
                    <a:pt x="106" y="2"/>
                    <a:pt x="98" y="0"/>
                    <a:pt x="89" y="0"/>
                  </a:cubicBezTo>
                  <a:close/>
                </a:path>
              </a:pathLst>
            </a:custGeom>
            <a:solidFill>
              <a:srgbClr val="FDF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9"/>
            <p:cNvSpPr/>
            <p:nvPr/>
          </p:nvSpPr>
          <p:spPr>
            <a:xfrm>
              <a:off x="1488700" y="5370125"/>
              <a:ext cx="139000" cy="69950"/>
            </a:xfrm>
            <a:custGeom>
              <a:avLst/>
              <a:gdLst/>
              <a:ahLst/>
              <a:cxnLst/>
              <a:rect l="l" t="t" r="r" b="b"/>
              <a:pathLst>
                <a:path w="5560" h="2798" extrusionOk="0">
                  <a:moveTo>
                    <a:pt x="2399" y="1"/>
                  </a:moveTo>
                  <a:lnTo>
                    <a:pt x="2308" y="115"/>
                  </a:lnTo>
                  <a:cubicBezTo>
                    <a:pt x="2513" y="297"/>
                    <a:pt x="3116" y="330"/>
                    <a:pt x="3798" y="365"/>
                  </a:cubicBezTo>
                  <a:lnTo>
                    <a:pt x="4275" y="398"/>
                  </a:lnTo>
                  <a:cubicBezTo>
                    <a:pt x="5105" y="444"/>
                    <a:pt x="5196" y="501"/>
                    <a:pt x="5355" y="671"/>
                  </a:cubicBezTo>
                  <a:cubicBezTo>
                    <a:pt x="5400" y="706"/>
                    <a:pt x="5412" y="774"/>
                    <a:pt x="5400" y="865"/>
                  </a:cubicBezTo>
                  <a:cubicBezTo>
                    <a:pt x="5355" y="1070"/>
                    <a:pt x="5150" y="1365"/>
                    <a:pt x="4776" y="1524"/>
                  </a:cubicBezTo>
                  <a:cubicBezTo>
                    <a:pt x="3866" y="1911"/>
                    <a:pt x="2013" y="2649"/>
                    <a:pt x="1535" y="2649"/>
                  </a:cubicBezTo>
                  <a:lnTo>
                    <a:pt x="1421" y="2649"/>
                  </a:lnTo>
                  <a:cubicBezTo>
                    <a:pt x="910" y="2649"/>
                    <a:pt x="547" y="2649"/>
                    <a:pt x="353" y="2115"/>
                  </a:cubicBezTo>
                  <a:cubicBezTo>
                    <a:pt x="148" y="1524"/>
                    <a:pt x="353" y="558"/>
                    <a:pt x="365" y="547"/>
                  </a:cubicBezTo>
                  <a:lnTo>
                    <a:pt x="216" y="512"/>
                  </a:lnTo>
                  <a:cubicBezTo>
                    <a:pt x="205" y="558"/>
                    <a:pt x="1" y="1535"/>
                    <a:pt x="216" y="2172"/>
                  </a:cubicBezTo>
                  <a:cubicBezTo>
                    <a:pt x="421" y="2752"/>
                    <a:pt x="853" y="2798"/>
                    <a:pt x="1320" y="2798"/>
                  </a:cubicBezTo>
                  <a:cubicBezTo>
                    <a:pt x="1353" y="2798"/>
                    <a:pt x="1388" y="2798"/>
                    <a:pt x="1421" y="2786"/>
                  </a:cubicBezTo>
                  <a:lnTo>
                    <a:pt x="1535" y="2786"/>
                  </a:lnTo>
                  <a:cubicBezTo>
                    <a:pt x="2161" y="2786"/>
                    <a:pt x="4559" y="1774"/>
                    <a:pt x="4832" y="1661"/>
                  </a:cubicBezTo>
                  <a:cubicBezTo>
                    <a:pt x="5253" y="1467"/>
                    <a:pt x="5491" y="1138"/>
                    <a:pt x="5537" y="888"/>
                  </a:cubicBezTo>
                  <a:cubicBezTo>
                    <a:pt x="5560" y="751"/>
                    <a:pt x="5537" y="638"/>
                    <a:pt x="5458" y="569"/>
                  </a:cubicBezTo>
                  <a:cubicBezTo>
                    <a:pt x="5253" y="365"/>
                    <a:pt x="5117" y="307"/>
                    <a:pt x="4286" y="251"/>
                  </a:cubicBezTo>
                  <a:lnTo>
                    <a:pt x="3809" y="216"/>
                  </a:lnTo>
                  <a:cubicBezTo>
                    <a:pt x="3172" y="183"/>
                    <a:pt x="2570" y="160"/>
                    <a:pt x="23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9"/>
            <p:cNvSpPr/>
            <p:nvPr/>
          </p:nvSpPr>
          <p:spPr>
            <a:xfrm>
              <a:off x="1495225" y="5384925"/>
              <a:ext cx="130500" cy="46325"/>
            </a:xfrm>
            <a:custGeom>
              <a:avLst/>
              <a:gdLst/>
              <a:ahLst/>
              <a:cxnLst/>
              <a:rect l="l" t="t" r="r" b="b"/>
              <a:pathLst>
                <a:path w="5220" h="1853" extrusionOk="0">
                  <a:moveTo>
                    <a:pt x="5083" y="0"/>
                  </a:moveTo>
                  <a:cubicBezTo>
                    <a:pt x="4821" y="659"/>
                    <a:pt x="2320" y="1455"/>
                    <a:pt x="1433" y="1660"/>
                  </a:cubicBezTo>
                  <a:cubicBezTo>
                    <a:pt x="1284" y="1693"/>
                    <a:pt x="1133" y="1709"/>
                    <a:pt x="983" y="1709"/>
                  </a:cubicBezTo>
                  <a:cubicBezTo>
                    <a:pt x="666" y="1709"/>
                    <a:pt x="351" y="1636"/>
                    <a:pt x="58" y="1489"/>
                  </a:cubicBezTo>
                  <a:lnTo>
                    <a:pt x="1" y="1614"/>
                  </a:lnTo>
                  <a:cubicBezTo>
                    <a:pt x="308" y="1774"/>
                    <a:pt x="649" y="1853"/>
                    <a:pt x="1001" y="1853"/>
                  </a:cubicBezTo>
                  <a:cubicBezTo>
                    <a:pt x="1160" y="1853"/>
                    <a:pt x="1309" y="1842"/>
                    <a:pt x="1468" y="1807"/>
                  </a:cubicBezTo>
                  <a:cubicBezTo>
                    <a:pt x="2184" y="1625"/>
                    <a:pt x="4912" y="830"/>
                    <a:pt x="5219" y="56"/>
                  </a:cubicBezTo>
                  <a:lnTo>
                    <a:pt x="508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9"/>
            <p:cNvSpPr/>
            <p:nvPr/>
          </p:nvSpPr>
          <p:spPr>
            <a:xfrm>
              <a:off x="1388675" y="5329650"/>
              <a:ext cx="79875" cy="64650"/>
            </a:xfrm>
            <a:custGeom>
              <a:avLst/>
              <a:gdLst/>
              <a:ahLst/>
              <a:cxnLst/>
              <a:rect l="l" t="t" r="r" b="b"/>
              <a:pathLst>
                <a:path w="3195" h="2586" extrusionOk="0">
                  <a:moveTo>
                    <a:pt x="2776" y="0"/>
                  </a:moveTo>
                  <a:cubicBezTo>
                    <a:pt x="2712" y="0"/>
                    <a:pt x="2648" y="9"/>
                    <a:pt x="2592" y="17"/>
                  </a:cubicBezTo>
                  <a:cubicBezTo>
                    <a:pt x="2319" y="74"/>
                    <a:pt x="2046" y="142"/>
                    <a:pt x="1774" y="233"/>
                  </a:cubicBezTo>
                  <a:lnTo>
                    <a:pt x="1819" y="369"/>
                  </a:lnTo>
                  <a:cubicBezTo>
                    <a:pt x="2080" y="278"/>
                    <a:pt x="2353" y="210"/>
                    <a:pt x="2615" y="165"/>
                  </a:cubicBezTo>
                  <a:cubicBezTo>
                    <a:pt x="2684" y="152"/>
                    <a:pt x="2741" y="144"/>
                    <a:pt x="2788" y="144"/>
                  </a:cubicBezTo>
                  <a:cubicBezTo>
                    <a:pt x="2903" y="144"/>
                    <a:pt x="2961" y="188"/>
                    <a:pt x="3001" y="301"/>
                  </a:cubicBezTo>
                  <a:cubicBezTo>
                    <a:pt x="3047" y="483"/>
                    <a:pt x="3024" y="665"/>
                    <a:pt x="2944" y="824"/>
                  </a:cubicBezTo>
                  <a:cubicBezTo>
                    <a:pt x="2785" y="1153"/>
                    <a:pt x="2251" y="1472"/>
                    <a:pt x="1966" y="1631"/>
                  </a:cubicBezTo>
                  <a:cubicBezTo>
                    <a:pt x="1876" y="1688"/>
                    <a:pt x="1807" y="1734"/>
                    <a:pt x="1762" y="1767"/>
                  </a:cubicBezTo>
                  <a:cubicBezTo>
                    <a:pt x="1728" y="1790"/>
                    <a:pt x="1683" y="1847"/>
                    <a:pt x="1637" y="1916"/>
                  </a:cubicBezTo>
                  <a:cubicBezTo>
                    <a:pt x="1478" y="2116"/>
                    <a:pt x="1222" y="2444"/>
                    <a:pt x="830" y="2444"/>
                  </a:cubicBezTo>
                  <a:cubicBezTo>
                    <a:pt x="800" y="2444"/>
                    <a:pt x="770" y="2442"/>
                    <a:pt x="739" y="2438"/>
                  </a:cubicBezTo>
                  <a:cubicBezTo>
                    <a:pt x="261" y="2381"/>
                    <a:pt x="238" y="2143"/>
                    <a:pt x="216" y="1835"/>
                  </a:cubicBezTo>
                  <a:cubicBezTo>
                    <a:pt x="205" y="1779"/>
                    <a:pt x="205" y="1722"/>
                    <a:pt x="193" y="1665"/>
                  </a:cubicBezTo>
                  <a:cubicBezTo>
                    <a:pt x="148" y="1335"/>
                    <a:pt x="409" y="438"/>
                    <a:pt x="409" y="426"/>
                  </a:cubicBezTo>
                  <a:lnTo>
                    <a:pt x="273" y="380"/>
                  </a:lnTo>
                  <a:cubicBezTo>
                    <a:pt x="261" y="426"/>
                    <a:pt x="0" y="1324"/>
                    <a:pt x="57" y="1688"/>
                  </a:cubicBezTo>
                  <a:cubicBezTo>
                    <a:pt x="57" y="1745"/>
                    <a:pt x="68" y="1790"/>
                    <a:pt x="68" y="1847"/>
                  </a:cubicBezTo>
                  <a:cubicBezTo>
                    <a:pt x="102" y="2154"/>
                    <a:pt x="137" y="2507"/>
                    <a:pt x="716" y="2575"/>
                  </a:cubicBezTo>
                  <a:cubicBezTo>
                    <a:pt x="750" y="2586"/>
                    <a:pt x="784" y="2586"/>
                    <a:pt x="819" y="2586"/>
                  </a:cubicBezTo>
                  <a:cubicBezTo>
                    <a:pt x="1284" y="2586"/>
                    <a:pt x="1580" y="2211"/>
                    <a:pt x="1751" y="2006"/>
                  </a:cubicBezTo>
                  <a:cubicBezTo>
                    <a:pt x="1796" y="1949"/>
                    <a:pt x="1830" y="1893"/>
                    <a:pt x="1853" y="1881"/>
                  </a:cubicBezTo>
                  <a:cubicBezTo>
                    <a:pt x="1887" y="1858"/>
                    <a:pt x="1956" y="1813"/>
                    <a:pt x="2046" y="1756"/>
                  </a:cubicBezTo>
                  <a:cubicBezTo>
                    <a:pt x="2365" y="1574"/>
                    <a:pt x="2888" y="1256"/>
                    <a:pt x="3070" y="892"/>
                  </a:cubicBezTo>
                  <a:cubicBezTo>
                    <a:pt x="3172" y="699"/>
                    <a:pt x="3194" y="483"/>
                    <a:pt x="3138" y="267"/>
                  </a:cubicBezTo>
                  <a:cubicBezTo>
                    <a:pt x="3067" y="46"/>
                    <a:pt x="2920" y="0"/>
                    <a:pt x="27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9"/>
            <p:cNvSpPr/>
            <p:nvPr/>
          </p:nvSpPr>
          <p:spPr>
            <a:xfrm>
              <a:off x="1392075" y="5333450"/>
              <a:ext cx="73050" cy="54900"/>
            </a:xfrm>
            <a:custGeom>
              <a:avLst/>
              <a:gdLst/>
              <a:ahLst/>
              <a:cxnLst/>
              <a:rect l="l" t="t" r="r" b="b"/>
              <a:pathLst>
                <a:path w="2922" h="2196" extrusionOk="0">
                  <a:moveTo>
                    <a:pt x="2774" y="1"/>
                  </a:moveTo>
                  <a:cubicBezTo>
                    <a:pt x="2785" y="251"/>
                    <a:pt x="2694" y="422"/>
                    <a:pt x="2513" y="660"/>
                  </a:cubicBezTo>
                  <a:cubicBezTo>
                    <a:pt x="2342" y="877"/>
                    <a:pt x="2138" y="1070"/>
                    <a:pt x="1899" y="1206"/>
                  </a:cubicBezTo>
                  <a:lnTo>
                    <a:pt x="1808" y="1251"/>
                  </a:lnTo>
                  <a:cubicBezTo>
                    <a:pt x="1740" y="1309"/>
                    <a:pt x="1660" y="1354"/>
                    <a:pt x="1580" y="1411"/>
                  </a:cubicBezTo>
                  <a:cubicBezTo>
                    <a:pt x="1478" y="1479"/>
                    <a:pt x="1398" y="1570"/>
                    <a:pt x="1308" y="1661"/>
                  </a:cubicBezTo>
                  <a:cubicBezTo>
                    <a:pt x="1160" y="1820"/>
                    <a:pt x="1024" y="1956"/>
                    <a:pt x="830" y="2025"/>
                  </a:cubicBezTo>
                  <a:cubicBezTo>
                    <a:pt x="762" y="2047"/>
                    <a:pt x="693" y="2057"/>
                    <a:pt x="623" y="2057"/>
                  </a:cubicBezTo>
                  <a:cubicBezTo>
                    <a:pt x="445" y="2057"/>
                    <a:pt x="257" y="1995"/>
                    <a:pt x="46" y="1923"/>
                  </a:cubicBezTo>
                  <a:lnTo>
                    <a:pt x="1" y="2047"/>
                  </a:lnTo>
                  <a:cubicBezTo>
                    <a:pt x="171" y="2115"/>
                    <a:pt x="398" y="2196"/>
                    <a:pt x="625" y="2196"/>
                  </a:cubicBezTo>
                  <a:cubicBezTo>
                    <a:pt x="716" y="2196"/>
                    <a:pt x="796" y="2184"/>
                    <a:pt x="876" y="2161"/>
                  </a:cubicBezTo>
                  <a:cubicBezTo>
                    <a:pt x="1103" y="2093"/>
                    <a:pt x="1262" y="1923"/>
                    <a:pt x="1421" y="1764"/>
                  </a:cubicBezTo>
                  <a:cubicBezTo>
                    <a:pt x="1501" y="1673"/>
                    <a:pt x="1580" y="1593"/>
                    <a:pt x="1671" y="1524"/>
                  </a:cubicBezTo>
                  <a:cubicBezTo>
                    <a:pt x="1740" y="1468"/>
                    <a:pt x="1808" y="1422"/>
                    <a:pt x="1888" y="1377"/>
                  </a:cubicBezTo>
                  <a:lnTo>
                    <a:pt x="1967" y="1331"/>
                  </a:lnTo>
                  <a:cubicBezTo>
                    <a:pt x="2229" y="1183"/>
                    <a:pt x="2444" y="990"/>
                    <a:pt x="2626" y="751"/>
                  </a:cubicBezTo>
                  <a:cubicBezTo>
                    <a:pt x="2797" y="524"/>
                    <a:pt x="2922" y="319"/>
                    <a:pt x="29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9"/>
            <p:cNvSpPr/>
            <p:nvPr/>
          </p:nvSpPr>
          <p:spPr>
            <a:xfrm>
              <a:off x="1741650" y="4531100"/>
              <a:ext cx="98925" cy="68550"/>
            </a:xfrm>
            <a:custGeom>
              <a:avLst/>
              <a:gdLst/>
              <a:ahLst/>
              <a:cxnLst/>
              <a:rect l="l" t="t" r="r" b="b"/>
              <a:pathLst>
                <a:path w="3957" h="2742" extrusionOk="0">
                  <a:moveTo>
                    <a:pt x="2513" y="1"/>
                  </a:moveTo>
                  <a:cubicBezTo>
                    <a:pt x="2354" y="1"/>
                    <a:pt x="2119" y="224"/>
                    <a:pt x="1967" y="354"/>
                  </a:cubicBezTo>
                  <a:cubicBezTo>
                    <a:pt x="1797" y="491"/>
                    <a:pt x="1592" y="1059"/>
                    <a:pt x="1388" y="1207"/>
                  </a:cubicBezTo>
                  <a:cubicBezTo>
                    <a:pt x="1343" y="1239"/>
                    <a:pt x="1301" y="1251"/>
                    <a:pt x="1258" y="1251"/>
                  </a:cubicBezTo>
                  <a:cubicBezTo>
                    <a:pt x="1139" y="1251"/>
                    <a:pt x="1011" y="1163"/>
                    <a:pt x="804" y="1163"/>
                  </a:cubicBezTo>
                  <a:cubicBezTo>
                    <a:pt x="738" y="1163"/>
                    <a:pt x="664" y="1172"/>
                    <a:pt x="580" y="1195"/>
                  </a:cubicBezTo>
                  <a:cubicBezTo>
                    <a:pt x="137" y="1321"/>
                    <a:pt x="1" y="1912"/>
                    <a:pt x="1" y="1912"/>
                  </a:cubicBezTo>
                  <a:lnTo>
                    <a:pt x="12" y="2162"/>
                  </a:lnTo>
                  <a:lnTo>
                    <a:pt x="501" y="2742"/>
                  </a:lnTo>
                  <a:cubicBezTo>
                    <a:pt x="501" y="2742"/>
                    <a:pt x="1671" y="1946"/>
                    <a:pt x="1967" y="1900"/>
                  </a:cubicBezTo>
                  <a:cubicBezTo>
                    <a:pt x="2274" y="1867"/>
                    <a:pt x="2797" y="1855"/>
                    <a:pt x="3149" y="1639"/>
                  </a:cubicBezTo>
                  <a:cubicBezTo>
                    <a:pt x="3502" y="1435"/>
                    <a:pt x="3775" y="571"/>
                    <a:pt x="3866" y="445"/>
                  </a:cubicBezTo>
                  <a:cubicBezTo>
                    <a:pt x="3957" y="321"/>
                    <a:pt x="3763" y="218"/>
                    <a:pt x="3763" y="218"/>
                  </a:cubicBezTo>
                  <a:cubicBezTo>
                    <a:pt x="3686" y="173"/>
                    <a:pt x="3613" y="154"/>
                    <a:pt x="3544" y="154"/>
                  </a:cubicBezTo>
                  <a:cubicBezTo>
                    <a:pt x="3316" y="154"/>
                    <a:pt x="3127" y="359"/>
                    <a:pt x="2979" y="525"/>
                  </a:cubicBezTo>
                  <a:cubicBezTo>
                    <a:pt x="2854" y="662"/>
                    <a:pt x="2706" y="763"/>
                    <a:pt x="2535" y="843"/>
                  </a:cubicBezTo>
                  <a:cubicBezTo>
                    <a:pt x="2593" y="753"/>
                    <a:pt x="2626" y="650"/>
                    <a:pt x="2661" y="559"/>
                  </a:cubicBezTo>
                  <a:cubicBezTo>
                    <a:pt x="2686" y="456"/>
                    <a:pt x="2507" y="444"/>
                    <a:pt x="2416" y="444"/>
                  </a:cubicBezTo>
                  <a:cubicBezTo>
                    <a:pt x="2386" y="444"/>
                    <a:pt x="2365" y="445"/>
                    <a:pt x="2365" y="445"/>
                  </a:cubicBezTo>
                  <a:cubicBezTo>
                    <a:pt x="2365" y="445"/>
                    <a:pt x="2695" y="13"/>
                    <a:pt x="2535" y="2"/>
                  </a:cubicBezTo>
                  <a:cubicBezTo>
                    <a:pt x="2528" y="1"/>
                    <a:pt x="2521" y="1"/>
                    <a:pt x="25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9"/>
            <p:cNvSpPr/>
            <p:nvPr/>
          </p:nvSpPr>
          <p:spPr>
            <a:xfrm>
              <a:off x="1739100" y="4538200"/>
              <a:ext cx="102900" cy="63150"/>
            </a:xfrm>
            <a:custGeom>
              <a:avLst/>
              <a:gdLst/>
              <a:ahLst/>
              <a:cxnLst/>
              <a:rect l="l" t="t" r="r" b="b"/>
              <a:pathLst>
                <a:path w="4116" h="2526" extrusionOk="0">
                  <a:moveTo>
                    <a:pt x="3868" y="1"/>
                  </a:moveTo>
                  <a:cubicBezTo>
                    <a:pt x="3796" y="1"/>
                    <a:pt x="3723" y="12"/>
                    <a:pt x="3650" y="37"/>
                  </a:cubicBezTo>
                  <a:cubicBezTo>
                    <a:pt x="3433" y="105"/>
                    <a:pt x="3286" y="309"/>
                    <a:pt x="3138" y="502"/>
                  </a:cubicBezTo>
                  <a:lnTo>
                    <a:pt x="3081" y="570"/>
                  </a:lnTo>
                  <a:cubicBezTo>
                    <a:pt x="2945" y="752"/>
                    <a:pt x="2740" y="889"/>
                    <a:pt x="2524" y="946"/>
                  </a:cubicBezTo>
                  <a:lnTo>
                    <a:pt x="2513" y="946"/>
                  </a:lnTo>
                  <a:cubicBezTo>
                    <a:pt x="2513" y="923"/>
                    <a:pt x="2524" y="889"/>
                    <a:pt x="2547" y="855"/>
                  </a:cubicBezTo>
                  <a:lnTo>
                    <a:pt x="2786" y="457"/>
                  </a:lnTo>
                  <a:cubicBezTo>
                    <a:pt x="2819" y="400"/>
                    <a:pt x="2842" y="332"/>
                    <a:pt x="2819" y="252"/>
                  </a:cubicBezTo>
                  <a:cubicBezTo>
                    <a:pt x="2819" y="223"/>
                    <a:pt x="2786" y="143"/>
                    <a:pt x="2661" y="143"/>
                  </a:cubicBezTo>
                  <a:cubicBezTo>
                    <a:pt x="2641" y="143"/>
                    <a:pt x="2618" y="145"/>
                    <a:pt x="2592" y="150"/>
                  </a:cubicBezTo>
                  <a:cubicBezTo>
                    <a:pt x="2342" y="207"/>
                    <a:pt x="2092" y="343"/>
                    <a:pt x="1910" y="525"/>
                  </a:cubicBezTo>
                  <a:cubicBezTo>
                    <a:pt x="1864" y="559"/>
                    <a:pt x="1831" y="593"/>
                    <a:pt x="1796" y="628"/>
                  </a:cubicBezTo>
                  <a:cubicBezTo>
                    <a:pt x="1683" y="741"/>
                    <a:pt x="1558" y="855"/>
                    <a:pt x="1432" y="866"/>
                  </a:cubicBezTo>
                  <a:cubicBezTo>
                    <a:pt x="1341" y="855"/>
                    <a:pt x="1251" y="832"/>
                    <a:pt x="1149" y="798"/>
                  </a:cubicBezTo>
                  <a:cubicBezTo>
                    <a:pt x="1086" y="783"/>
                    <a:pt x="1023" y="775"/>
                    <a:pt x="961" y="775"/>
                  </a:cubicBezTo>
                  <a:cubicBezTo>
                    <a:pt x="739" y="775"/>
                    <a:pt x="524" y="868"/>
                    <a:pt x="364" y="1037"/>
                  </a:cubicBezTo>
                  <a:cubicBezTo>
                    <a:pt x="136" y="1275"/>
                    <a:pt x="0" y="1480"/>
                    <a:pt x="12" y="1810"/>
                  </a:cubicBezTo>
                  <a:cubicBezTo>
                    <a:pt x="23" y="1855"/>
                    <a:pt x="45" y="1878"/>
                    <a:pt x="91" y="1878"/>
                  </a:cubicBezTo>
                  <a:cubicBezTo>
                    <a:pt x="136" y="1878"/>
                    <a:pt x="159" y="1844"/>
                    <a:pt x="159" y="1810"/>
                  </a:cubicBezTo>
                  <a:cubicBezTo>
                    <a:pt x="148" y="1525"/>
                    <a:pt x="262" y="1355"/>
                    <a:pt x="467" y="1139"/>
                  </a:cubicBezTo>
                  <a:cubicBezTo>
                    <a:pt x="600" y="996"/>
                    <a:pt x="784" y="916"/>
                    <a:pt x="966" y="916"/>
                  </a:cubicBezTo>
                  <a:cubicBezTo>
                    <a:pt x="1016" y="916"/>
                    <a:pt x="1066" y="922"/>
                    <a:pt x="1114" y="934"/>
                  </a:cubicBezTo>
                  <a:cubicBezTo>
                    <a:pt x="1205" y="969"/>
                    <a:pt x="1308" y="991"/>
                    <a:pt x="1422" y="1002"/>
                  </a:cubicBezTo>
                  <a:cubicBezTo>
                    <a:pt x="1614" y="1002"/>
                    <a:pt x="1763" y="855"/>
                    <a:pt x="1899" y="730"/>
                  </a:cubicBezTo>
                  <a:lnTo>
                    <a:pt x="2001" y="628"/>
                  </a:lnTo>
                  <a:cubicBezTo>
                    <a:pt x="2172" y="457"/>
                    <a:pt x="2399" y="343"/>
                    <a:pt x="2627" y="298"/>
                  </a:cubicBezTo>
                  <a:cubicBezTo>
                    <a:pt x="2649" y="292"/>
                    <a:pt x="2663" y="292"/>
                    <a:pt x="2672" y="292"/>
                  </a:cubicBezTo>
                  <a:cubicBezTo>
                    <a:pt x="2680" y="292"/>
                    <a:pt x="2683" y="292"/>
                    <a:pt x="2683" y="287"/>
                  </a:cubicBezTo>
                  <a:lnTo>
                    <a:pt x="2683" y="287"/>
                  </a:lnTo>
                  <a:cubicBezTo>
                    <a:pt x="2695" y="309"/>
                    <a:pt x="2683" y="343"/>
                    <a:pt x="2660" y="378"/>
                  </a:cubicBezTo>
                  <a:lnTo>
                    <a:pt x="2422" y="787"/>
                  </a:lnTo>
                  <a:cubicBezTo>
                    <a:pt x="2387" y="843"/>
                    <a:pt x="2354" y="923"/>
                    <a:pt x="2376" y="991"/>
                  </a:cubicBezTo>
                  <a:cubicBezTo>
                    <a:pt x="2387" y="1025"/>
                    <a:pt x="2410" y="1060"/>
                    <a:pt x="2445" y="1082"/>
                  </a:cubicBezTo>
                  <a:cubicBezTo>
                    <a:pt x="2467" y="1088"/>
                    <a:pt x="2487" y="1091"/>
                    <a:pt x="2506" y="1091"/>
                  </a:cubicBezTo>
                  <a:cubicBezTo>
                    <a:pt x="2524" y="1091"/>
                    <a:pt x="2541" y="1088"/>
                    <a:pt x="2558" y="1082"/>
                  </a:cubicBezTo>
                  <a:cubicBezTo>
                    <a:pt x="2808" y="1014"/>
                    <a:pt x="3036" y="866"/>
                    <a:pt x="3195" y="650"/>
                  </a:cubicBezTo>
                  <a:lnTo>
                    <a:pt x="3251" y="582"/>
                  </a:lnTo>
                  <a:cubicBezTo>
                    <a:pt x="3388" y="411"/>
                    <a:pt x="3524" y="229"/>
                    <a:pt x="3695" y="173"/>
                  </a:cubicBezTo>
                  <a:cubicBezTo>
                    <a:pt x="3763" y="150"/>
                    <a:pt x="3820" y="138"/>
                    <a:pt x="3888" y="138"/>
                  </a:cubicBezTo>
                  <a:cubicBezTo>
                    <a:pt x="3774" y="287"/>
                    <a:pt x="3683" y="469"/>
                    <a:pt x="3604" y="650"/>
                  </a:cubicBezTo>
                  <a:cubicBezTo>
                    <a:pt x="3559" y="741"/>
                    <a:pt x="3513" y="820"/>
                    <a:pt x="3479" y="901"/>
                  </a:cubicBezTo>
                  <a:cubicBezTo>
                    <a:pt x="3263" y="1275"/>
                    <a:pt x="3081" y="1492"/>
                    <a:pt x="2728" y="1525"/>
                  </a:cubicBezTo>
                  <a:cubicBezTo>
                    <a:pt x="2627" y="1537"/>
                    <a:pt x="2524" y="1548"/>
                    <a:pt x="2410" y="1548"/>
                  </a:cubicBezTo>
                  <a:cubicBezTo>
                    <a:pt x="2183" y="1548"/>
                    <a:pt x="1955" y="1560"/>
                    <a:pt x="1740" y="1662"/>
                  </a:cubicBezTo>
                  <a:lnTo>
                    <a:pt x="1614" y="1719"/>
                  </a:lnTo>
                  <a:cubicBezTo>
                    <a:pt x="1228" y="1912"/>
                    <a:pt x="899" y="2071"/>
                    <a:pt x="568" y="2412"/>
                  </a:cubicBezTo>
                  <a:cubicBezTo>
                    <a:pt x="546" y="2435"/>
                    <a:pt x="546" y="2480"/>
                    <a:pt x="580" y="2515"/>
                  </a:cubicBezTo>
                  <a:cubicBezTo>
                    <a:pt x="591" y="2526"/>
                    <a:pt x="603" y="2526"/>
                    <a:pt x="626" y="2526"/>
                  </a:cubicBezTo>
                  <a:cubicBezTo>
                    <a:pt x="648" y="2526"/>
                    <a:pt x="659" y="2526"/>
                    <a:pt x="682" y="2503"/>
                  </a:cubicBezTo>
                  <a:cubicBezTo>
                    <a:pt x="990" y="2197"/>
                    <a:pt x="1308" y="2037"/>
                    <a:pt x="1683" y="1855"/>
                  </a:cubicBezTo>
                  <a:lnTo>
                    <a:pt x="1808" y="1787"/>
                  </a:lnTo>
                  <a:cubicBezTo>
                    <a:pt x="1990" y="1696"/>
                    <a:pt x="2195" y="1696"/>
                    <a:pt x="2422" y="1684"/>
                  </a:cubicBezTo>
                  <a:cubicBezTo>
                    <a:pt x="2524" y="1684"/>
                    <a:pt x="2637" y="1684"/>
                    <a:pt x="2740" y="1674"/>
                  </a:cubicBezTo>
                  <a:cubicBezTo>
                    <a:pt x="3206" y="1616"/>
                    <a:pt x="3411" y="1310"/>
                    <a:pt x="3604" y="980"/>
                  </a:cubicBezTo>
                  <a:cubicBezTo>
                    <a:pt x="3650" y="889"/>
                    <a:pt x="3683" y="798"/>
                    <a:pt x="3729" y="707"/>
                  </a:cubicBezTo>
                  <a:cubicBezTo>
                    <a:pt x="3832" y="491"/>
                    <a:pt x="3933" y="275"/>
                    <a:pt x="4082" y="138"/>
                  </a:cubicBezTo>
                  <a:cubicBezTo>
                    <a:pt x="4104" y="127"/>
                    <a:pt x="4115" y="93"/>
                    <a:pt x="4104" y="70"/>
                  </a:cubicBezTo>
                  <a:cubicBezTo>
                    <a:pt x="4093" y="47"/>
                    <a:pt x="4082" y="25"/>
                    <a:pt x="4047" y="25"/>
                  </a:cubicBezTo>
                  <a:cubicBezTo>
                    <a:pt x="3990" y="9"/>
                    <a:pt x="3929" y="1"/>
                    <a:pt x="38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9"/>
            <p:cNvSpPr/>
            <p:nvPr/>
          </p:nvSpPr>
          <p:spPr>
            <a:xfrm>
              <a:off x="1801350" y="4533325"/>
              <a:ext cx="37225" cy="24250"/>
            </a:xfrm>
            <a:custGeom>
              <a:avLst/>
              <a:gdLst/>
              <a:ahLst/>
              <a:cxnLst/>
              <a:rect l="l" t="t" r="r" b="b"/>
              <a:pathLst>
                <a:path w="1489" h="970" extrusionOk="0">
                  <a:moveTo>
                    <a:pt x="1138" y="1"/>
                  </a:moveTo>
                  <a:cubicBezTo>
                    <a:pt x="1042" y="1"/>
                    <a:pt x="945" y="26"/>
                    <a:pt x="852" y="83"/>
                  </a:cubicBezTo>
                  <a:cubicBezTo>
                    <a:pt x="761" y="141"/>
                    <a:pt x="682" y="220"/>
                    <a:pt x="614" y="311"/>
                  </a:cubicBezTo>
                  <a:cubicBezTo>
                    <a:pt x="443" y="504"/>
                    <a:pt x="250" y="686"/>
                    <a:pt x="34" y="834"/>
                  </a:cubicBezTo>
                  <a:cubicBezTo>
                    <a:pt x="0" y="856"/>
                    <a:pt x="0" y="902"/>
                    <a:pt x="23" y="936"/>
                  </a:cubicBezTo>
                  <a:cubicBezTo>
                    <a:pt x="34" y="959"/>
                    <a:pt x="57" y="970"/>
                    <a:pt x="79" y="970"/>
                  </a:cubicBezTo>
                  <a:cubicBezTo>
                    <a:pt x="91" y="970"/>
                    <a:pt x="114" y="959"/>
                    <a:pt x="125" y="959"/>
                  </a:cubicBezTo>
                  <a:cubicBezTo>
                    <a:pt x="341" y="788"/>
                    <a:pt x="546" y="606"/>
                    <a:pt x="728" y="402"/>
                  </a:cubicBezTo>
                  <a:cubicBezTo>
                    <a:pt x="784" y="322"/>
                    <a:pt x="852" y="254"/>
                    <a:pt x="932" y="197"/>
                  </a:cubicBezTo>
                  <a:cubicBezTo>
                    <a:pt x="996" y="162"/>
                    <a:pt x="1069" y="144"/>
                    <a:pt x="1142" y="144"/>
                  </a:cubicBezTo>
                  <a:cubicBezTo>
                    <a:pt x="1186" y="144"/>
                    <a:pt x="1231" y="150"/>
                    <a:pt x="1273" y="163"/>
                  </a:cubicBezTo>
                  <a:cubicBezTo>
                    <a:pt x="1296" y="174"/>
                    <a:pt x="1342" y="197"/>
                    <a:pt x="1342" y="242"/>
                  </a:cubicBezTo>
                  <a:cubicBezTo>
                    <a:pt x="1342" y="277"/>
                    <a:pt x="1375" y="311"/>
                    <a:pt x="1421" y="311"/>
                  </a:cubicBezTo>
                  <a:cubicBezTo>
                    <a:pt x="1455" y="311"/>
                    <a:pt x="1489" y="277"/>
                    <a:pt x="1489" y="242"/>
                  </a:cubicBezTo>
                  <a:cubicBezTo>
                    <a:pt x="1489" y="129"/>
                    <a:pt x="1398" y="50"/>
                    <a:pt x="1307" y="27"/>
                  </a:cubicBezTo>
                  <a:cubicBezTo>
                    <a:pt x="1252" y="10"/>
                    <a:pt x="1195" y="1"/>
                    <a:pt x="11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9"/>
            <p:cNvSpPr/>
            <p:nvPr/>
          </p:nvSpPr>
          <p:spPr>
            <a:xfrm>
              <a:off x="1779450" y="4529150"/>
              <a:ext cx="28450" cy="30150"/>
            </a:xfrm>
            <a:custGeom>
              <a:avLst/>
              <a:gdLst/>
              <a:ahLst/>
              <a:cxnLst/>
              <a:rect l="l" t="t" r="r" b="b"/>
              <a:pathLst>
                <a:path w="1138" h="1206" extrusionOk="0">
                  <a:moveTo>
                    <a:pt x="1001" y="0"/>
                  </a:moveTo>
                  <a:cubicBezTo>
                    <a:pt x="887" y="23"/>
                    <a:pt x="785" y="68"/>
                    <a:pt x="705" y="137"/>
                  </a:cubicBezTo>
                  <a:cubicBezTo>
                    <a:pt x="490" y="285"/>
                    <a:pt x="364" y="523"/>
                    <a:pt x="228" y="750"/>
                  </a:cubicBezTo>
                  <a:cubicBezTo>
                    <a:pt x="171" y="864"/>
                    <a:pt x="103" y="990"/>
                    <a:pt x="23" y="1092"/>
                  </a:cubicBezTo>
                  <a:cubicBezTo>
                    <a:pt x="0" y="1126"/>
                    <a:pt x="0" y="1172"/>
                    <a:pt x="35" y="1194"/>
                  </a:cubicBezTo>
                  <a:cubicBezTo>
                    <a:pt x="46" y="1205"/>
                    <a:pt x="69" y="1205"/>
                    <a:pt x="80" y="1205"/>
                  </a:cubicBezTo>
                  <a:cubicBezTo>
                    <a:pt x="103" y="1205"/>
                    <a:pt x="126" y="1194"/>
                    <a:pt x="137" y="1182"/>
                  </a:cubicBezTo>
                  <a:cubicBezTo>
                    <a:pt x="217" y="1069"/>
                    <a:pt x="285" y="944"/>
                    <a:pt x="353" y="819"/>
                  </a:cubicBezTo>
                  <a:cubicBezTo>
                    <a:pt x="478" y="603"/>
                    <a:pt x="603" y="387"/>
                    <a:pt x="796" y="250"/>
                  </a:cubicBezTo>
                  <a:cubicBezTo>
                    <a:pt x="842" y="205"/>
                    <a:pt x="887" y="182"/>
                    <a:pt x="944" y="159"/>
                  </a:cubicBezTo>
                  <a:lnTo>
                    <a:pt x="944" y="159"/>
                  </a:lnTo>
                  <a:cubicBezTo>
                    <a:pt x="876" y="308"/>
                    <a:pt x="808" y="444"/>
                    <a:pt x="728" y="580"/>
                  </a:cubicBezTo>
                  <a:lnTo>
                    <a:pt x="717" y="591"/>
                  </a:lnTo>
                  <a:lnTo>
                    <a:pt x="705" y="614"/>
                  </a:lnTo>
                  <a:cubicBezTo>
                    <a:pt x="694" y="649"/>
                    <a:pt x="705" y="694"/>
                    <a:pt x="740" y="717"/>
                  </a:cubicBezTo>
                  <a:cubicBezTo>
                    <a:pt x="748" y="720"/>
                    <a:pt x="757" y="721"/>
                    <a:pt x="766" y="721"/>
                  </a:cubicBezTo>
                  <a:cubicBezTo>
                    <a:pt x="794" y="721"/>
                    <a:pt x="824" y="708"/>
                    <a:pt x="842" y="682"/>
                  </a:cubicBezTo>
                  <a:cubicBezTo>
                    <a:pt x="933" y="500"/>
                    <a:pt x="1023" y="330"/>
                    <a:pt x="1114" y="148"/>
                  </a:cubicBezTo>
                  <a:cubicBezTo>
                    <a:pt x="1114" y="148"/>
                    <a:pt x="1126" y="137"/>
                    <a:pt x="1126" y="126"/>
                  </a:cubicBezTo>
                  <a:cubicBezTo>
                    <a:pt x="1126" y="103"/>
                    <a:pt x="1137" y="68"/>
                    <a:pt x="1104" y="35"/>
                  </a:cubicBezTo>
                  <a:cubicBezTo>
                    <a:pt x="1104" y="23"/>
                    <a:pt x="1092" y="12"/>
                    <a:pt x="1081" y="12"/>
                  </a:cubicBezTo>
                  <a:cubicBezTo>
                    <a:pt x="1058" y="0"/>
                    <a:pt x="1023" y="0"/>
                    <a:pt x="10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9"/>
            <p:cNvSpPr/>
            <p:nvPr/>
          </p:nvSpPr>
          <p:spPr>
            <a:xfrm>
              <a:off x="1314775" y="4507475"/>
              <a:ext cx="441125" cy="403400"/>
            </a:xfrm>
            <a:custGeom>
              <a:avLst/>
              <a:gdLst/>
              <a:ahLst/>
              <a:cxnLst/>
              <a:rect l="l" t="t" r="r" b="b"/>
              <a:pathLst>
                <a:path w="17645" h="16136" extrusionOk="0">
                  <a:moveTo>
                    <a:pt x="5308" y="1"/>
                  </a:moveTo>
                  <a:cubicBezTo>
                    <a:pt x="5173" y="1"/>
                    <a:pt x="5036" y="9"/>
                    <a:pt x="4900" y="26"/>
                  </a:cubicBezTo>
                  <a:cubicBezTo>
                    <a:pt x="4604" y="60"/>
                    <a:pt x="4320" y="140"/>
                    <a:pt x="4058" y="253"/>
                  </a:cubicBezTo>
                  <a:lnTo>
                    <a:pt x="4263" y="1413"/>
                  </a:lnTo>
                  <a:cubicBezTo>
                    <a:pt x="4263" y="1413"/>
                    <a:pt x="3058" y="1595"/>
                    <a:pt x="2490" y="1936"/>
                  </a:cubicBezTo>
                  <a:cubicBezTo>
                    <a:pt x="2490" y="1936"/>
                    <a:pt x="1319" y="3255"/>
                    <a:pt x="1125" y="3698"/>
                  </a:cubicBezTo>
                  <a:cubicBezTo>
                    <a:pt x="1001" y="3971"/>
                    <a:pt x="625" y="5415"/>
                    <a:pt x="341" y="7097"/>
                  </a:cubicBezTo>
                  <a:cubicBezTo>
                    <a:pt x="125" y="8234"/>
                    <a:pt x="11" y="9394"/>
                    <a:pt x="0" y="10553"/>
                  </a:cubicBezTo>
                  <a:cubicBezTo>
                    <a:pt x="489" y="10906"/>
                    <a:pt x="1080" y="11111"/>
                    <a:pt x="1683" y="11122"/>
                  </a:cubicBezTo>
                  <a:cubicBezTo>
                    <a:pt x="1702" y="11122"/>
                    <a:pt x="1721" y="11122"/>
                    <a:pt x="1741" y="11122"/>
                  </a:cubicBezTo>
                  <a:cubicBezTo>
                    <a:pt x="2276" y="11122"/>
                    <a:pt x="2790" y="10964"/>
                    <a:pt x="3240" y="10667"/>
                  </a:cubicBezTo>
                  <a:lnTo>
                    <a:pt x="3240" y="10667"/>
                  </a:lnTo>
                  <a:lnTo>
                    <a:pt x="1671" y="14407"/>
                  </a:lnTo>
                  <a:cubicBezTo>
                    <a:pt x="2115" y="14714"/>
                    <a:pt x="2581" y="14999"/>
                    <a:pt x="3058" y="15237"/>
                  </a:cubicBezTo>
                  <a:cubicBezTo>
                    <a:pt x="3684" y="15567"/>
                    <a:pt x="4354" y="15794"/>
                    <a:pt x="5048" y="15919"/>
                  </a:cubicBezTo>
                  <a:lnTo>
                    <a:pt x="6173" y="13748"/>
                  </a:lnTo>
                  <a:lnTo>
                    <a:pt x="6776" y="16135"/>
                  </a:lnTo>
                  <a:cubicBezTo>
                    <a:pt x="6776" y="16135"/>
                    <a:pt x="9493" y="15919"/>
                    <a:pt x="11096" y="14782"/>
                  </a:cubicBezTo>
                  <a:lnTo>
                    <a:pt x="9470" y="10588"/>
                  </a:lnTo>
                  <a:lnTo>
                    <a:pt x="10027" y="8075"/>
                  </a:lnTo>
                  <a:lnTo>
                    <a:pt x="10266" y="6995"/>
                  </a:lnTo>
                  <a:cubicBezTo>
                    <a:pt x="10266" y="6995"/>
                    <a:pt x="12710" y="9564"/>
                    <a:pt x="13074" y="9746"/>
                  </a:cubicBezTo>
                  <a:cubicBezTo>
                    <a:pt x="13277" y="9841"/>
                    <a:pt x="13377" y="9922"/>
                    <a:pt x="13516" y="9922"/>
                  </a:cubicBezTo>
                  <a:cubicBezTo>
                    <a:pt x="13627" y="9922"/>
                    <a:pt x="13763" y="9871"/>
                    <a:pt x="13994" y="9735"/>
                  </a:cubicBezTo>
                  <a:cubicBezTo>
                    <a:pt x="14517" y="9416"/>
                    <a:pt x="17553" y="4017"/>
                    <a:pt x="17644" y="3846"/>
                  </a:cubicBezTo>
                  <a:lnTo>
                    <a:pt x="16882" y="2857"/>
                  </a:lnTo>
                  <a:lnTo>
                    <a:pt x="13279" y="6518"/>
                  </a:lnTo>
                  <a:cubicBezTo>
                    <a:pt x="13279" y="6518"/>
                    <a:pt x="11255" y="3448"/>
                    <a:pt x="10846" y="3130"/>
                  </a:cubicBezTo>
                  <a:cubicBezTo>
                    <a:pt x="10448" y="2800"/>
                    <a:pt x="8788" y="1822"/>
                    <a:pt x="7708" y="1617"/>
                  </a:cubicBezTo>
                  <a:lnTo>
                    <a:pt x="7708" y="788"/>
                  </a:lnTo>
                  <a:cubicBezTo>
                    <a:pt x="7151" y="412"/>
                    <a:pt x="6526" y="162"/>
                    <a:pt x="5855" y="49"/>
                  </a:cubicBezTo>
                  <a:cubicBezTo>
                    <a:pt x="5809" y="38"/>
                    <a:pt x="5764" y="26"/>
                    <a:pt x="5707" y="26"/>
                  </a:cubicBezTo>
                  <a:cubicBezTo>
                    <a:pt x="5576" y="9"/>
                    <a:pt x="5443" y="1"/>
                    <a:pt x="53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9"/>
            <p:cNvSpPr/>
            <p:nvPr/>
          </p:nvSpPr>
          <p:spPr>
            <a:xfrm>
              <a:off x="1573675" y="4665000"/>
              <a:ext cx="150650" cy="92975"/>
            </a:xfrm>
            <a:custGeom>
              <a:avLst/>
              <a:gdLst/>
              <a:ahLst/>
              <a:cxnLst/>
              <a:rect l="l" t="t" r="r" b="b"/>
              <a:pathLst>
                <a:path w="6026" h="3719" extrusionOk="0">
                  <a:moveTo>
                    <a:pt x="5879" y="0"/>
                  </a:moveTo>
                  <a:cubicBezTo>
                    <a:pt x="4980" y="1535"/>
                    <a:pt x="3934" y="3263"/>
                    <a:pt x="3638" y="3434"/>
                  </a:cubicBezTo>
                  <a:cubicBezTo>
                    <a:pt x="3411" y="3570"/>
                    <a:pt x="3275" y="3615"/>
                    <a:pt x="3161" y="3615"/>
                  </a:cubicBezTo>
                  <a:cubicBezTo>
                    <a:pt x="3025" y="3615"/>
                    <a:pt x="2923" y="3536"/>
                    <a:pt x="2718" y="3445"/>
                  </a:cubicBezTo>
                  <a:cubicBezTo>
                    <a:pt x="2400" y="3286"/>
                    <a:pt x="455" y="1251"/>
                    <a:pt x="1" y="785"/>
                  </a:cubicBezTo>
                  <a:lnTo>
                    <a:pt x="1" y="796"/>
                  </a:lnTo>
                  <a:cubicBezTo>
                    <a:pt x="1" y="796"/>
                    <a:pt x="2456" y="3354"/>
                    <a:pt x="2809" y="3536"/>
                  </a:cubicBezTo>
                  <a:cubicBezTo>
                    <a:pt x="3014" y="3638"/>
                    <a:pt x="3116" y="3718"/>
                    <a:pt x="3252" y="3718"/>
                  </a:cubicBezTo>
                  <a:cubicBezTo>
                    <a:pt x="3366" y="3718"/>
                    <a:pt x="3502" y="3661"/>
                    <a:pt x="3729" y="3525"/>
                  </a:cubicBezTo>
                  <a:cubicBezTo>
                    <a:pt x="4025" y="3354"/>
                    <a:pt x="5116" y="1558"/>
                    <a:pt x="6026" y="0"/>
                  </a:cubicBezTo>
                  <a:close/>
                </a:path>
              </a:pathLst>
            </a:custGeom>
            <a:solidFill>
              <a:srgbClr val="92B9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9"/>
            <p:cNvSpPr/>
            <p:nvPr/>
          </p:nvSpPr>
          <p:spPr>
            <a:xfrm>
              <a:off x="1720625" y="4636575"/>
              <a:ext cx="20200" cy="28450"/>
            </a:xfrm>
            <a:custGeom>
              <a:avLst/>
              <a:gdLst/>
              <a:ahLst/>
              <a:cxnLst/>
              <a:rect l="l" t="t" r="r" b="b"/>
              <a:pathLst>
                <a:path w="808" h="1138" extrusionOk="0">
                  <a:moveTo>
                    <a:pt x="671" y="0"/>
                  </a:moveTo>
                  <a:cubicBezTo>
                    <a:pt x="466" y="341"/>
                    <a:pt x="239" y="740"/>
                    <a:pt x="1" y="1137"/>
                  </a:cubicBezTo>
                  <a:lnTo>
                    <a:pt x="148" y="1137"/>
                  </a:lnTo>
                  <a:cubicBezTo>
                    <a:pt x="387" y="728"/>
                    <a:pt x="614" y="341"/>
                    <a:pt x="807" y="0"/>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9"/>
            <p:cNvSpPr/>
            <p:nvPr/>
          </p:nvSpPr>
          <p:spPr>
            <a:xfrm>
              <a:off x="1737375" y="4606175"/>
              <a:ext cx="20800" cy="30425"/>
            </a:xfrm>
            <a:custGeom>
              <a:avLst/>
              <a:gdLst/>
              <a:ahLst/>
              <a:cxnLst/>
              <a:rect l="l" t="t" r="r" b="b"/>
              <a:pathLst>
                <a:path w="832" h="1217" extrusionOk="0">
                  <a:moveTo>
                    <a:pt x="831" y="0"/>
                  </a:moveTo>
                  <a:lnTo>
                    <a:pt x="490" y="352"/>
                  </a:lnTo>
                  <a:cubicBezTo>
                    <a:pt x="365" y="580"/>
                    <a:pt x="195" y="875"/>
                    <a:pt x="1" y="1216"/>
                  </a:cubicBezTo>
                  <a:lnTo>
                    <a:pt x="137" y="1216"/>
                  </a:lnTo>
                  <a:cubicBezTo>
                    <a:pt x="536" y="534"/>
                    <a:pt x="808" y="46"/>
                    <a:pt x="831"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9"/>
            <p:cNvSpPr/>
            <p:nvPr/>
          </p:nvSpPr>
          <p:spPr>
            <a:xfrm>
              <a:off x="1573675" y="4602200"/>
              <a:ext cx="175975" cy="153200"/>
            </a:xfrm>
            <a:custGeom>
              <a:avLst/>
              <a:gdLst/>
              <a:ahLst/>
              <a:cxnLst/>
              <a:rect l="l" t="t" r="r" b="b"/>
              <a:pathLst>
                <a:path w="7039" h="6128" extrusionOk="0">
                  <a:moveTo>
                    <a:pt x="763" y="0"/>
                  </a:moveTo>
                  <a:lnTo>
                    <a:pt x="1" y="3297"/>
                  </a:lnTo>
                  <a:cubicBezTo>
                    <a:pt x="455" y="3763"/>
                    <a:pt x="2400" y="5798"/>
                    <a:pt x="2718" y="5957"/>
                  </a:cubicBezTo>
                  <a:cubicBezTo>
                    <a:pt x="2923" y="6048"/>
                    <a:pt x="3025" y="6127"/>
                    <a:pt x="3161" y="6127"/>
                  </a:cubicBezTo>
                  <a:cubicBezTo>
                    <a:pt x="3275" y="6127"/>
                    <a:pt x="3411" y="6082"/>
                    <a:pt x="3638" y="5946"/>
                  </a:cubicBezTo>
                  <a:cubicBezTo>
                    <a:pt x="3934" y="5775"/>
                    <a:pt x="4980" y="4047"/>
                    <a:pt x="5879" y="2512"/>
                  </a:cubicBezTo>
                  <a:cubicBezTo>
                    <a:pt x="6117" y="2115"/>
                    <a:pt x="6344" y="1716"/>
                    <a:pt x="6549" y="1375"/>
                  </a:cubicBezTo>
                  <a:cubicBezTo>
                    <a:pt x="6743" y="1034"/>
                    <a:pt x="6913" y="739"/>
                    <a:pt x="7038" y="511"/>
                  </a:cubicBezTo>
                  <a:lnTo>
                    <a:pt x="7038" y="511"/>
                  </a:lnTo>
                  <a:lnTo>
                    <a:pt x="3252" y="4389"/>
                  </a:lnTo>
                  <a:cubicBezTo>
                    <a:pt x="2809" y="3149"/>
                    <a:pt x="763" y="0"/>
                    <a:pt x="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9"/>
            <p:cNvSpPr/>
            <p:nvPr/>
          </p:nvSpPr>
          <p:spPr>
            <a:xfrm>
              <a:off x="1367625" y="4875050"/>
              <a:ext cx="1750" cy="1150"/>
            </a:xfrm>
            <a:custGeom>
              <a:avLst/>
              <a:gdLst/>
              <a:ahLst/>
              <a:cxnLst/>
              <a:rect l="l" t="t" r="r" b="b"/>
              <a:pathLst>
                <a:path w="70" h="46" extrusionOk="0">
                  <a:moveTo>
                    <a:pt x="1" y="0"/>
                  </a:moveTo>
                  <a:lnTo>
                    <a:pt x="10" y="5"/>
                  </a:lnTo>
                  <a:lnTo>
                    <a:pt x="10" y="5"/>
                  </a:lnTo>
                  <a:cubicBezTo>
                    <a:pt x="8" y="2"/>
                    <a:pt x="5" y="0"/>
                    <a:pt x="1" y="0"/>
                  </a:cubicBezTo>
                  <a:close/>
                  <a:moveTo>
                    <a:pt x="10" y="5"/>
                  </a:moveTo>
                  <a:cubicBezTo>
                    <a:pt x="14" y="9"/>
                    <a:pt x="17" y="16"/>
                    <a:pt x="24" y="23"/>
                  </a:cubicBezTo>
                  <a:cubicBezTo>
                    <a:pt x="35" y="23"/>
                    <a:pt x="57" y="34"/>
                    <a:pt x="69" y="46"/>
                  </a:cubicBezTo>
                  <a:lnTo>
                    <a:pt x="69" y="34"/>
                  </a:lnTo>
                  <a:lnTo>
                    <a:pt x="10" y="5"/>
                  </a:lnTo>
                  <a:close/>
                </a:path>
              </a:pathLst>
            </a:custGeom>
            <a:solidFill>
              <a:srgbClr val="92B9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9"/>
            <p:cNvSpPr/>
            <p:nvPr/>
          </p:nvSpPr>
          <p:spPr>
            <a:xfrm>
              <a:off x="1389500" y="4777275"/>
              <a:ext cx="4875" cy="11400"/>
            </a:xfrm>
            <a:custGeom>
              <a:avLst/>
              <a:gdLst/>
              <a:ahLst/>
              <a:cxnLst/>
              <a:rect l="l" t="t" r="r" b="b"/>
              <a:pathLst>
                <a:path w="195" h="456" extrusionOk="0">
                  <a:moveTo>
                    <a:pt x="195" y="0"/>
                  </a:moveTo>
                  <a:lnTo>
                    <a:pt x="1" y="455"/>
                  </a:lnTo>
                  <a:lnTo>
                    <a:pt x="1" y="455"/>
                  </a:lnTo>
                  <a:lnTo>
                    <a:pt x="115" y="205"/>
                  </a:lnTo>
                  <a:lnTo>
                    <a:pt x="195" y="0"/>
                  </a:lnTo>
                  <a:close/>
                </a:path>
              </a:pathLst>
            </a:custGeom>
            <a:solidFill>
              <a:srgbClr val="096E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9"/>
            <p:cNvSpPr/>
            <p:nvPr/>
          </p:nvSpPr>
          <p:spPr>
            <a:xfrm>
              <a:off x="1369350" y="4875875"/>
              <a:ext cx="21900" cy="12525"/>
            </a:xfrm>
            <a:custGeom>
              <a:avLst/>
              <a:gdLst/>
              <a:ahLst/>
              <a:cxnLst/>
              <a:rect l="l" t="t" r="r" b="b"/>
              <a:pathLst>
                <a:path w="876" h="501" extrusionOk="0">
                  <a:moveTo>
                    <a:pt x="0" y="1"/>
                  </a:moveTo>
                  <a:lnTo>
                    <a:pt x="0" y="13"/>
                  </a:lnTo>
                  <a:cubicBezTo>
                    <a:pt x="284" y="183"/>
                    <a:pt x="579" y="354"/>
                    <a:pt x="875" y="501"/>
                  </a:cubicBezTo>
                  <a:cubicBezTo>
                    <a:pt x="579" y="342"/>
                    <a:pt x="284" y="183"/>
                    <a:pt x="0" y="1"/>
                  </a:cubicBezTo>
                  <a:close/>
                </a:path>
              </a:pathLst>
            </a:custGeom>
            <a:solidFill>
              <a:srgbClr val="1E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9"/>
            <p:cNvSpPr/>
            <p:nvPr/>
          </p:nvSpPr>
          <p:spPr>
            <a:xfrm>
              <a:off x="1324700" y="4508975"/>
              <a:ext cx="136450" cy="379425"/>
            </a:xfrm>
            <a:custGeom>
              <a:avLst/>
              <a:gdLst/>
              <a:ahLst/>
              <a:cxnLst/>
              <a:rect l="l" t="t" r="r" b="b"/>
              <a:pathLst>
                <a:path w="5458" h="15177" extrusionOk="0">
                  <a:moveTo>
                    <a:pt x="4310" y="0"/>
                  </a:moveTo>
                  <a:cubicBezTo>
                    <a:pt x="4083" y="34"/>
                    <a:pt x="3866" y="102"/>
                    <a:pt x="3661" y="193"/>
                  </a:cubicBezTo>
                  <a:lnTo>
                    <a:pt x="3855" y="1274"/>
                  </a:lnTo>
                  <a:cubicBezTo>
                    <a:pt x="4162" y="1239"/>
                    <a:pt x="4503" y="1216"/>
                    <a:pt x="4878" y="1216"/>
                  </a:cubicBezTo>
                  <a:cubicBezTo>
                    <a:pt x="5060" y="1216"/>
                    <a:pt x="5253" y="1216"/>
                    <a:pt x="5458" y="1228"/>
                  </a:cubicBezTo>
                  <a:lnTo>
                    <a:pt x="5458" y="57"/>
                  </a:lnTo>
                  <a:cubicBezTo>
                    <a:pt x="5276" y="34"/>
                    <a:pt x="5083" y="23"/>
                    <a:pt x="4889" y="23"/>
                  </a:cubicBezTo>
                  <a:cubicBezTo>
                    <a:pt x="4696" y="23"/>
                    <a:pt x="4503" y="34"/>
                    <a:pt x="4310" y="69"/>
                  </a:cubicBezTo>
                  <a:lnTo>
                    <a:pt x="4310" y="0"/>
                  </a:lnTo>
                  <a:close/>
                  <a:moveTo>
                    <a:pt x="2787" y="10732"/>
                  </a:moveTo>
                  <a:lnTo>
                    <a:pt x="2707" y="10937"/>
                  </a:lnTo>
                  <a:lnTo>
                    <a:pt x="2797" y="10732"/>
                  </a:lnTo>
                  <a:close/>
                  <a:moveTo>
                    <a:pt x="1251" y="5912"/>
                  </a:moveTo>
                  <a:cubicBezTo>
                    <a:pt x="1024" y="6082"/>
                    <a:pt x="763" y="6196"/>
                    <a:pt x="478" y="6230"/>
                  </a:cubicBezTo>
                  <a:cubicBezTo>
                    <a:pt x="422" y="6241"/>
                    <a:pt x="354" y="6241"/>
                    <a:pt x="285" y="6241"/>
                  </a:cubicBezTo>
                  <a:lnTo>
                    <a:pt x="149" y="6241"/>
                  </a:lnTo>
                  <a:cubicBezTo>
                    <a:pt x="104" y="6503"/>
                    <a:pt x="46" y="6776"/>
                    <a:pt x="1" y="7049"/>
                  </a:cubicBezTo>
                  <a:cubicBezTo>
                    <a:pt x="2059" y="7606"/>
                    <a:pt x="1411" y="10550"/>
                    <a:pt x="1297" y="11028"/>
                  </a:cubicBezTo>
                  <a:cubicBezTo>
                    <a:pt x="1752" y="11028"/>
                    <a:pt x="2297" y="10891"/>
                    <a:pt x="2877" y="10516"/>
                  </a:cubicBezTo>
                  <a:lnTo>
                    <a:pt x="1251" y="5912"/>
                  </a:lnTo>
                  <a:close/>
                  <a:moveTo>
                    <a:pt x="4901" y="1365"/>
                  </a:moveTo>
                  <a:cubicBezTo>
                    <a:pt x="3491" y="1365"/>
                    <a:pt x="2638" y="1683"/>
                    <a:pt x="2309" y="1842"/>
                  </a:cubicBezTo>
                  <a:cubicBezTo>
                    <a:pt x="2320" y="2262"/>
                    <a:pt x="2320" y="2683"/>
                    <a:pt x="2320" y="3104"/>
                  </a:cubicBezTo>
                  <a:cubicBezTo>
                    <a:pt x="2297" y="3775"/>
                    <a:pt x="2241" y="4445"/>
                    <a:pt x="1956" y="5048"/>
                  </a:cubicBezTo>
                  <a:cubicBezTo>
                    <a:pt x="1820" y="5344"/>
                    <a:pt x="1615" y="5616"/>
                    <a:pt x="1365" y="5821"/>
                  </a:cubicBezTo>
                  <a:lnTo>
                    <a:pt x="3025" y="10516"/>
                  </a:lnTo>
                  <a:cubicBezTo>
                    <a:pt x="3037" y="10528"/>
                    <a:pt x="3037" y="10539"/>
                    <a:pt x="3025" y="10550"/>
                  </a:cubicBezTo>
                  <a:lnTo>
                    <a:pt x="3025" y="10561"/>
                  </a:lnTo>
                  <a:lnTo>
                    <a:pt x="3025" y="10573"/>
                  </a:lnTo>
                  <a:lnTo>
                    <a:pt x="1365" y="14336"/>
                  </a:lnTo>
                  <a:cubicBezTo>
                    <a:pt x="1479" y="14449"/>
                    <a:pt x="1592" y="14552"/>
                    <a:pt x="1718" y="14643"/>
                  </a:cubicBezTo>
                  <a:lnTo>
                    <a:pt x="1786" y="14677"/>
                  </a:lnTo>
                  <a:cubicBezTo>
                    <a:pt x="2070" y="14859"/>
                    <a:pt x="2365" y="15018"/>
                    <a:pt x="2661" y="15177"/>
                  </a:cubicBezTo>
                  <a:lnTo>
                    <a:pt x="4321" y="10311"/>
                  </a:lnTo>
                  <a:lnTo>
                    <a:pt x="5037" y="10379"/>
                  </a:lnTo>
                  <a:cubicBezTo>
                    <a:pt x="3355" y="8629"/>
                    <a:pt x="2979" y="3775"/>
                    <a:pt x="3287" y="3138"/>
                  </a:cubicBezTo>
                  <a:cubicBezTo>
                    <a:pt x="3605" y="2490"/>
                    <a:pt x="5458" y="1387"/>
                    <a:pt x="5458" y="1387"/>
                  </a:cubicBezTo>
                  <a:lnTo>
                    <a:pt x="5458" y="1376"/>
                  </a:lnTo>
                  <a:cubicBezTo>
                    <a:pt x="5265" y="1365"/>
                    <a:pt x="5071" y="1365"/>
                    <a:pt x="4901" y="136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9"/>
            <p:cNvSpPr/>
            <p:nvPr/>
          </p:nvSpPr>
          <p:spPr>
            <a:xfrm>
              <a:off x="1432425" y="4372150"/>
              <a:ext cx="118275" cy="149725"/>
            </a:xfrm>
            <a:custGeom>
              <a:avLst/>
              <a:gdLst/>
              <a:ahLst/>
              <a:cxnLst/>
              <a:rect l="l" t="t" r="r" b="b"/>
              <a:pathLst>
                <a:path w="4731" h="5989" extrusionOk="0">
                  <a:moveTo>
                    <a:pt x="2665" y="1"/>
                  </a:moveTo>
                  <a:cubicBezTo>
                    <a:pt x="871" y="1"/>
                    <a:pt x="46" y="3870"/>
                    <a:pt x="46" y="3870"/>
                  </a:cubicBezTo>
                  <a:lnTo>
                    <a:pt x="1" y="5542"/>
                  </a:lnTo>
                  <a:cubicBezTo>
                    <a:pt x="199" y="5508"/>
                    <a:pt x="398" y="5493"/>
                    <a:pt x="592" y="5493"/>
                  </a:cubicBezTo>
                  <a:cubicBezTo>
                    <a:pt x="1586" y="5493"/>
                    <a:pt x="2460" y="5874"/>
                    <a:pt x="2622" y="5949"/>
                  </a:cubicBezTo>
                  <a:lnTo>
                    <a:pt x="2622" y="5949"/>
                  </a:lnTo>
                  <a:cubicBezTo>
                    <a:pt x="2621" y="5898"/>
                    <a:pt x="2630" y="5788"/>
                    <a:pt x="2661" y="5564"/>
                  </a:cubicBezTo>
                  <a:cubicBezTo>
                    <a:pt x="2695" y="5234"/>
                    <a:pt x="2911" y="4939"/>
                    <a:pt x="3218" y="4802"/>
                  </a:cubicBezTo>
                  <a:cubicBezTo>
                    <a:pt x="3218" y="4802"/>
                    <a:pt x="3776" y="5118"/>
                    <a:pt x="4160" y="5118"/>
                  </a:cubicBezTo>
                  <a:cubicBezTo>
                    <a:pt x="4254" y="5118"/>
                    <a:pt x="4338" y="5099"/>
                    <a:pt x="4400" y="5052"/>
                  </a:cubicBezTo>
                  <a:cubicBezTo>
                    <a:pt x="4730" y="4825"/>
                    <a:pt x="4446" y="2961"/>
                    <a:pt x="4446" y="2961"/>
                  </a:cubicBezTo>
                  <a:cubicBezTo>
                    <a:pt x="4503" y="2881"/>
                    <a:pt x="4559" y="2801"/>
                    <a:pt x="4605" y="2710"/>
                  </a:cubicBezTo>
                  <a:cubicBezTo>
                    <a:pt x="4718" y="2529"/>
                    <a:pt x="4559" y="2438"/>
                    <a:pt x="4253" y="2210"/>
                  </a:cubicBezTo>
                  <a:cubicBezTo>
                    <a:pt x="3957" y="1995"/>
                    <a:pt x="3877" y="1414"/>
                    <a:pt x="3763" y="869"/>
                  </a:cubicBezTo>
                  <a:cubicBezTo>
                    <a:pt x="3662" y="335"/>
                    <a:pt x="2979" y="39"/>
                    <a:pt x="2979" y="39"/>
                  </a:cubicBezTo>
                  <a:cubicBezTo>
                    <a:pt x="2872" y="13"/>
                    <a:pt x="2767" y="1"/>
                    <a:pt x="2665" y="1"/>
                  </a:cubicBezTo>
                  <a:close/>
                  <a:moveTo>
                    <a:pt x="2622" y="5949"/>
                  </a:moveTo>
                  <a:lnTo>
                    <a:pt x="2622" y="5949"/>
                  </a:lnTo>
                  <a:cubicBezTo>
                    <a:pt x="2623" y="5979"/>
                    <a:pt x="2627" y="5989"/>
                    <a:pt x="2631" y="5989"/>
                  </a:cubicBezTo>
                  <a:cubicBezTo>
                    <a:pt x="2639" y="5989"/>
                    <a:pt x="2649" y="5962"/>
                    <a:pt x="2649" y="5962"/>
                  </a:cubicBezTo>
                  <a:cubicBezTo>
                    <a:pt x="2649" y="5962"/>
                    <a:pt x="2640" y="5957"/>
                    <a:pt x="2622" y="594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9"/>
            <p:cNvSpPr/>
            <p:nvPr/>
          </p:nvSpPr>
          <p:spPr>
            <a:xfrm>
              <a:off x="1517125" y="4418850"/>
              <a:ext cx="5975" cy="11725"/>
            </a:xfrm>
            <a:custGeom>
              <a:avLst/>
              <a:gdLst/>
              <a:ahLst/>
              <a:cxnLst/>
              <a:rect l="l" t="t" r="r" b="b"/>
              <a:pathLst>
                <a:path w="239" h="469" extrusionOk="0">
                  <a:moveTo>
                    <a:pt x="100" y="0"/>
                  </a:moveTo>
                  <a:cubicBezTo>
                    <a:pt x="97" y="0"/>
                    <a:pt x="94" y="1"/>
                    <a:pt x="92" y="1"/>
                  </a:cubicBezTo>
                  <a:cubicBezTo>
                    <a:pt x="34" y="13"/>
                    <a:pt x="1" y="127"/>
                    <a:pt x="12" y="251"/>
                  </a:cubicBezTo>
                  <a:cubicBezTo>
                    <a:pt x="33" y="380"/>
                    <a:pt x="86" y="469"/>
                    <a:pt x="139" y="469"/>
                  </a:cubicBezTo>
                  <a:cubicBezTo>
                    <a:pt x="142" y="469"/>
                    <a:pt x="145" y="468"/>
                    <a:pt x="148" y="468"/>
                  </a:cubicBezTo>
                  <a:cubicBezTo>
                    <a:pt x="205" y="468"/>
                    <a:pt x="239" y="354"/>
                    <a:pt x="228" y="229"/>
                  </a:cubicBezTo>
                  <a:cubicBezTo>
                    <a:pt x="206" y="99"/>
                    <a:pt x="154" y="0"/>
                    <a:pt x="1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9"/>
            <p:cNvSpPr/>
            <p:nvPr/>
          </p:nvSpPr>
          <p:spPr>
            <a:xfrm>
              <a:off x="1490125" y="4359925"/>
              <a:ext cx="60275" cy="141950"/>
            </a:xfrm>
            <a:custGeom>
              <a:avLst/>
              <a:gdLst/>
              <a:ahLst/>
              <a:cxnLst/>
              <a:rect l="l" t="t" r="r" b="b"/>
              <a:pathLst>
                <a:path w="2411" h="5678" extrusionOk="0">
                  <a:moveTo>
                    <a:pt x="98" y="1"/>
                  </a:moveTo>
                  <a:cubicBezTo>
                    <a:pt x="70" y="1"/>
                    <a:pt x="40" y="14"/>
                    <a:pt x="23" y="39"/>
                  </a:cubicBezTo>
                  <a:cubicBezTo>
                    <a:pt x="0" y="74"/>
                    <a:pt x="12" y="119"/>
                    <a:pt x="46" y="130"/>
                  </a:cubicBezTo>
                  <a:cubicBezTo>
                    <a:pt x="68" y="142"/>
                    <a:pt x="1354" y="880"/>
                    <a:pt x="1444" y="1585"/>
                  </a:cubicBezTo>
                  <a:cubicBezTo>
                    <a:pt x="1535" y="2370"/>
                    <a:pt x="1683" y="2654"/>
                    <a:pt x="2104" y="2904"/>
                  </a:cubicBezTo>
                  <a:cubicBezTo>
                    <a:pt x="2195" y="2949"/>
                    <a:pt x="2240" y="3007"/>
                    <a:pt x="2240" y="3075"/>
                  </a:cubicBezTo>
                  <a:cubicBezTo>
                    <a:pt x="2263" y="3211"/>
                    <a:pt x="2138" y="3348"/>
                    <a:pt x="2092" y="3393"/>
                  </a:cubicBezTo>
                  <a:cubicBezTo>
                    <a:pt x="2069" y="3416"/>
                    <a:pt x="2069" y="3439"/>
                    <a:pt x="2069" y="3450"/>
                  </a:cubicBezTo>
                  <a:cubicBezTo>
                    <a:pt x="2160" y="4371"/>
                    <a:pt x="2172" y="5382"/>
                    <a:pt x="2047" y="5496"/>
                  </a:cubicBezTo>
                  <a:cubicBezTo>
                    <a:pt x="2019" y="5515"/>
                    <a:pt x="1953" y="5533"/>
                    <a:pt x="1841" y="5533"/>
                  </a:cubicBezTo>
                  <a:cubicBezTo>
                    <a:pt x="1817" y="5533"/>
                    <a:pt x="1791" y="5532"/>
                    <a:pt x="1763" y="5530"/>
                  </a:cubicBezTo>
                  <a:cubicBezTo>
                    <a:pt x="1376" y="5473"/>
                    <a:pt x="580" y="5155"/>
                    <a:pt x="137" y="4495"/>
                  </a:cubicBezTo>
                  <a:cubicBezTo>
                    <a:pt x="124" y="4477"/>
                    <a:pt x="105" y="4469"/>
                    <a:pt x="86" y="4469"/>
                  </a:cubicBezTo>
                  <a:cubicBezTo>
                    <a:pt x="71" y="4469"/>
                    <a:pt x="56" y="4474"/>
                    <a:pt x="46" y="4485"/>
                  </a:cubicBezTo>
                  <a:cubicBezTo>
                    <a:pt x="12" y="4507"/>
                    <a:pt x="0" y="4553"/>
                    <a:pt x="23" y="4576"/>
                  </a:cubicBezTo>
                  <a:cubicBezTo>
                    <a:pt x="444" y="5200"/>
                    <a:pt x="1228" y="5610"/>
                    <a:pt x="1751" y="5667"/>
                  </a:cubicBezTo>
                  <a:cubicBezTo>
                    <a:pt x="1786" y="5678"/>
                    <a:pt x="1831" y="5678"/>
                    <a:pt x="1876" y="5678"/>
                  </a:cubicBezTo>
                  <a:cubicBezTo>
                    <a:pt x="1978" y="5678"/>
                    <a:pt x="2081" y="5655"/>
                    <a:pt x="2138" y="5599"/>
                  </a:cubicBezTo>
                  <a:cubicBezTo>
                    <a:pt x="2377" y="5382"/>
                    <a:pt x="2251" y="3859"/>
                    <a:pt x="2218" y="3472"/>
                  </a:cubicBezTo>
                  <a:cubicBezTo>
                    <a:pt x="2274" y="3416"/>
                    <a:pt x="2410" y="3245"/>
                    <a:pt x="2388" y="3063"/>
                  </a:cubicBezTo>
                  <a:cubicBezTo>
                    <a:pt x="2377" y="2949"/>
                    <a:pt x="2309" y="2847"/>
                    <a:pt x="2172" y="2779"/>
                  </a:cubicBezTo>
                  <a:cubicBezTo>
                    <a:pt x="1796" y="2552"/>
                    <a:pt x="1683" y="2302"/>
                    <a:pt x="1592" y="1574"/>
                  </a:cubicBezTo>
                  <a:cubicBezTo>
                    <a:pt x="1490" y="789"/>
                    <a:pt x="182" y="39"/>
                    <a:pt x="126" y="5"/>
                  </a:cubicBezTo>
                  <a:cubicBezTo>
                    <a:pt x="117" y="2"/>
                    <a:pt x="108" y="1"/>
                    <a:pt x="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9"/>
            <p:cNvSpPr/>
            <p:nvPr/>
          </p:nvSpPr>
          <p:spPr>
            <a:xfrm>
              <a:off x="1491550" y="4518075"/>
              <a:ext cx="12525" cy="7100"/>
            </a:xfrm>
            <a:custGeom>
              <a:avLst/>
              <a:gdLst/>
              <a:ahLst/>
              <a:cxnLst/>
              <a:rect l="l" t="t" r="r" b="b"/>
              <a:pathLst>
                <a:path w="501" h="284" extrusionOk="0">
                  <a:moveTo>
                    <a:pt x="1" y="0"/>
                  </a:moveTo>
                  <a:lnTo>
                    <a:pt x="1" y="0"/>
                  </a:lnTo>
                  <a:cubicBezTo>
                    <a:pt x="91" y="46"/>
                    <a:pt x="171" y="91"/>
                    <a:pt x="262" y="137"/>
                  </a:cubicBezTo>
                  <a:lnTo>
                    <a:pt x="262" y="125"/>
                  </a:lnTo>
                  <a:cubicBezTo>
                    <a:pt x="239" y="102"/>
                    <a:pt x="216" y="91"/>
                    <a:pt x="193" y="79"/>
                  </a:cubicBezTo>
                  <a:cubicBezTo>
                    <a:pt x="148" y="68"/>
                    <a:pt x="80" y="34"/>
                    <a:pt x="1" y="0"/>
                  </a:cubicBezTo>
                  <a:close/>
                  <a:moveTo>
                    <a:pt x="284" y="137"/>
                  </a:moveTo>
                  <a:cubicBezTo>
                    <a:pt x="273" y="137"/>
                    <a:pt x="273" y="137"/>
                    <a:pt x="273" y="148"/>
                  </a:cubicBezTo>
                  <a:cubicBezTo>
                    <a:pt x="353" y="182"/>
                    <a:pt x="433" y="228"/>
                    <a:pt x="501" y="284"/>
                  </a:cubicBezTo>
                  <a:cubicBezTo>
                    <a:pt x="433" y="228"/>
                    <a:pt x="353" y="182"/>
                    <a:pt x="284" y="1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9"/>
            <p:cNvSpPr/>
            <p:nvPr/>
          </p:nvSpPr>
          <p:spPr>
            <a:xfrm>
              <a:off x="1487000" y="4516625"/>
              <a:ext cx="103175" cy="227400"/>
            </a:xfrm>
            <a:custGeom>
              <a:avLst/>
              <a:gdLst/>
              <a:ahLst/>
              <a:cxnLst/>
              <a:rect l="l" t="t" r="r" b="b"/>
              <a:pathLst>
                <a:path w="4127" h="9096" extrusionOk="0">
                  <a:moveTo>
                    <a:pt x="1" y="1"/>
                  </a:moveTo>
                  <a:lnTo>
                    <a:pt x="34" y="1036"/>
                  </a:lnTo>
                  <a:lnTo>
                    <a:pt x="46" y="1036"/>
                  </a:lnTo>
                  <a:cubicBezTo>
                    <a:pt x="319" y="1081"/>
                    <a:pt x="580" y="1127"/>
                    <a:pt x="819" y="1183"/>
                  </a:cubicBezTo>
                  <a:lnTo>
                    <a:pt x="819" y="433"/>
                  </a:lnTo>
                  <a:cubicBezTo>
                    <a:pt x="785" y="399"/>
                    <a:pt x="739" y="365"/>
                    <a:pt x="683" y="342"/>
                  </a:cubicBezTo>
                  <a:cubicBezTo>
                    <a:pt x="615" y="286"/>
                    <a:pt x="535" y="240"/>
                    <a:pt x="455" y="206"/>
                  </a:cubicBezTo>
                  <a:lnTo>
                    <a:pt x="444" y="206"/>
                  </a:lnTo>
                  <a:lnTo>
                    <a:pt x="444" y="195"/>
                  </a:lnTo>
                  <a:cubicBezTo>
                    <a:pt x="353" y="149"/>
                    <a:pt x="273" y="104"/>
                    <a:pt x="183" y="58"/>
                  </a:cubicBezTo>
                  <a:cubicBezTo>
                    <a:pt x="125" y="36"/>
                    <a:pt x="69" y="24"/>
                    <a:pt x="1" y="1"/>
                  </a:cubicBezTo>
                  <a:close/>
                  <a:moveTo>
                    <a:pt x="160" y="1206"/>
                  </a:moveTo>
                  <a:cubicBezTo>
                    <a:pt x="648" y="1559"/>
                    <a:pt x="2388" y="2832"/>
                    <a:pt x="2967" y="3378"/>
                  </a:cubicBezTo>
                  <a:lnTo>
                    <a:pt x="2729" y="9096"/>
                  </a:lnTo>
                  <a:lnTo>
                    <a:pt x="4127" y="3037"/>
                  </a:lnTo>
                  <a:cubicBezTo>
                    <a:pt x="3957" y="2843"/>
                    <a:pt x="2820" y="1638"/>
                    <a:pt x="160" y="120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9"/>
            <p:cNvSpPr/>
            <p:nvPr/>
          </p:nvSpPr>
          <p:spPr>
            <a:xfrm>
              <a:off x="1487000" y="4515225"/>
              <a:ext cx="11675" cy="6550"/>
            </a:xfrm>
            <a:custGeom>
              <a:avLst/>
              <a:gdLst/>
              <a:ahLst/>
              <a:cxnLst/>
              <a:rect l="l" t="t" r="r" b="b"/>
              <a:pathLst>
                <a:path w="467" h="262" extrusionOk="0">
                  <a:moveTo>
                    <a:pt x="1" y="1"/>
                  </a:moveTo>
                  <a:lnTo>
                    <a:pt x="1" y="57"/>
                  </a:lnTo>
                  <a:cubicBezTo>
                    <a:pt x="69" y="80"/>
                    <a:pt x="125" y="92"/>
                    <a:pt x="183" y="114"/>
                  </a:cubicBezTo>
                  <a:cubicBezTo>
                    <a:pt x="262" y="148"/>
                    <a:pt x="330" y="182"/>
                    <a:pt x="375" y="193"/>
                  </a:cubicBezTo>
                  <a:cubicBezTo>
                    <a:pt x="262" y="125"/>
                    <a:pt x="137" y="57"/>
                    <a:pt x="1" y="1"/>
                  </a:cubicBezTo>
                  <a:close/>
                  <a:moveTo>
                    <a:pt x="444" y="239"/>
                  </a:moveTo>
                  <a:lnTo>
                    <a:pt x="444" y="251"/>
                  </a:lnTo>
                  <a:lnTo>
                    <a:pt x="444" y="262"/>
                  </a:lnTo>
                  <a:lnTo>
                    <a:pt x="455" y="262"/>
                  </a:lnTo>
                  <a:cubicBezTo>
                    <a:pt x="455" y="251"/>
                    <a:pt x="455" y="251"/>
                    <a:pt x="466" y="251"/>
                  </a:cubicBezTo>
                  <a:cubicBezTo>
                    <a:pt x="455" y="239"/>
                    <a:pt x="444" y="239"/>
                    <a:pt x="444" y="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9"/>
            <p:cNvSpPr/>
            <p:nvPr/>
          </p:nvSpPr>
          <p:spPr>
            <a:xfrm>
              <a:off x="1495800" y="4488950"/>
              <a:ext cx="16800" cy="31975"/>
            </a:xfrm>
            <a:custGeom>
              <a:avLst/>
              <a:gdLst/>
              <a:ahLst/>
              <a:cxnLst/>
              <a:rect l="l" t="t" r="r" b="b"/>
              <a:pathLst>
                <a:path w="672" h="1279" extrusionOk="0">
                  <a:moveTo>
                    <a:pt x="596" y="1"/>
                  </a:moveTo>
                  <a:cubicBezTo>
                    <a:pt x="579" y="1"/>
                    <a:pt x="562" y="6"/>
                    <a:pt x="546" y="17"/>
                  </a:cubicBezTo>
                  <a:cubicBezTo>
                    <a:pt x="342" y="176"/>
                    <a:pt x="194" y="392"/>
                    <a:pt x="114" y="642"/>
                  </a:cubicBezTo>
                  <a:cubicBezTo>
                    <a:pt x="58" y="824"/>
                    <a:pt x="23" y="1017"/>
                    <a:pt x="12" y="1199"/>
                  </a:cubicBezTo>
                  <a:cubicBezTo>
                    <a:pt x="1" y="1244"/>
                    <a:pt x="35" y="1279"/>
                    <a:pt x="81" y="1279"/>
                  </a:cubicBezTo>
                  <a:cubicBezTo>
                    <a:pt x="114" y="1279"/>
                    <a:pt x="149" y="1256"/>
                    <a:pt x="149" y="1211"/>
                  </a:cubicBezTo>
                  <a:cubicBezTo>
                    <a:pt x="160" y="1029"/>
                    <a:pt x="194" y="858"/>
                    <a:pt x="251" y="676"/>
                  </a:cubicBezTo>
                  <a:cubicBezTo>
                    <a:pt x="319" y="460"/>
                    <a:pt x="455" y="267"/>
                    <a:pt x="637" y="130"/>
                  </a:cubicBezTo>
                  <a:cubicBezTo>
                    <a:pt x="672" y="108"/>
                    <a:pt x="672" y="62"/>
                    <a:pt x="649" y="28"/>
                  </a:cubicBezTo>
                  <a:cubicBezTo>
                    <a:pt x="637" y="9"/>
                    <a:pt x="617" y="1"/>
                    <a:pt x="5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9"/>
            <p:cNvSpPr/>
            <p:nvPr/>
          </p:nvSpPr>
          <p:spPr>
            <a:xfrm>
              <a:off x="1456575" y="4428450"/>
              <a:ext cx="37850" cy="51825"/>
            </a:xfrm>
            <a:custGeom>
              <a:avLst/>
              <a:gdLst/>
              <a:ahLst/>
              <a:cxnLst/>
              <a:rect l="l" t="t" r="r" b="b"/>
              <a:pathLst>
                <a:path w="1514" h="2073" extrusionOk="0">
                  <a:moveTo>
                    <a:pt x="597" y="1"/>
                  </a:moveTo>
                  <a:cubicBezTo>
                    <a:pt x="555" y="1"/>
                    <a:pt x="515" y="9"/>
                    <a:pt x="478" y="26"/>
                  </a:cubicBezTo>
                  <a:cubicBezTo>
                    <a:pt x="183" y="175"/>
                    <a:pt x="1" y="709"/>
                    <a:pt x="251" y="1425"/>
                  </a:cubicBezTo>
                  <a:cubicBezTo>
                    <a:pt x="365" y="1754"/>
                    <a:pt x="581" y="1982"/>
                    <a:pt x="842" y="2050"/>
                  </a:cubicBezTo>
                  <a:cubicBezTo>
                    <a:pt x="899" y="2073"/>
                    <a:pt x="956" y="2073"/>
                    <a:pt x="1013" y="2073"/>
                  </a:cubicBezTo>
                  <a:cubicBezTo>
                    <a:pt x="1183" y="2073"/>
                    <a:pt x="1342" y="2016"/>
                    <a:pt x="1479" y="1903"/>
                  </a:cubicBezTo>
                  <a:cubicBezTo>
                    <a:pt x="1501" y="1868"/>
                    <a:pt x="1513" y="1823"/>
                    <a:pt x="1479" y="1800"/>
                  </a:cubicBezTo>
                  <a:cubicBezTo>
                    <a:pt x="1466" y="1781"/>
                    <a:pt x="1447" y="1773"/>
                    <a:pt x="1426" y="1773"/>
                  </a:cubicBezTo>
                  <a:cubicBezTo>
                    <a:pt x="1410" y="1773"/>
                    <a:pt x="1392" y="1779"/>
                    <a:pt x="1377" y="1789"/>
                  </a:cubicBezTo>
                  <a:cubicBezTo>
                    <a:pt x="1275" y="1882"/>
                    <a:pt x="1148" y="1931"/>
                    <a:pt x="1019" y="1931"/>
                  </a:cubicBezTo>
                  <a:cubicBezTo>
                    <a:pt x="975" y="1931"/>
                    <a:pt x="931" y="1925"/>
                    <a:pt x="888" y="1914"/>
                  </a:cubicBezTo>
                  <a:cubicBezTo>
                    <a:pt x="660" y="1857"/>
                    <a:pt x="478" y="1664"/>
                    <a:pt x="387" y="1380"/>
                  </a:cubicBezTo>
                  <a:cubicBezTo>
                    <a:pt x="172" y="766"/>
                    <a:pt x="296" y="277"/>
                    <a:pt x="536" y="163"/>
                  </a:cubicBezTo>
                  <a:cubicBezTo>
                    <a:pt x="556" y="154"/>
                    <a:pt x="578" y="149"/>
                    <a:pt x="603" y="149"/>
                  </a:cubicBezTo>
                  <a:cubicBezTo>
                    <a:pt x="789" y="149"/>
                    <a:pt x="1091" y="392"/>
                    <a:pt x="1251" y="572"/>
                  </a:cubicBezTo>
                  <a:cubicBezTo>
                    <a:pt x="1269" y="584"/>
                    <a:pt x="1289" y="589"/>
                    <a:pt x="1307" y="589"/>
                  </a:cubicBezTo>
                  <a:cubicBezTo>
                    <a:pt x="1326" y="589"/>
                    <a:pt x="1343" y="584"/>
                    <a:pt x="1354" y="572"/>
                  </a:cubicBezTo>
                  <a:cubicBezTo>
                    <a:pt x="1388" y="538"/>
                    <a:pt x="1388" y="493"/>
                    <a:pt x="1365" y="470"/>
                  </a:cubicBezTo>
                  <a:cubicBezTo>
                    <a:pt x="1305" y="420"/>
                    <a:pt x="902" y="1"/>
                    <a:pt x="5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9"/>
            <p:cNvSpPr/>
            <p:nvPr/>
          </p:nvSpPr>
          <p:spPr>
            <a:xfrm>
              <a:off x="1430725" y="4485100"/>
              <a:ext cx="4850" cy="25600"/>
            </a:xfrm>
            <a:custGeom>
              <a:avLst/>
              <a:gdLst/>
              <a:ahLst/>
              <a:cxnLst/>
              <a:rect l="l" t="t" r="r" b="b"/>
              <a:pathLst>
                <a:path w="194" h="1024" extrusionOk="0">
                  <a:moveTo>
                    <a:pt x="125" y="1"/>
                  </a:moveTo>
                  <a:cubicBezTo>
                    <a:pt x="80" y="1"/>
                    <a:pt x="46" y="34"/>
                    <a:pt x="46" y="69"/>
                  </a:cubicBezTo>
                  <a:cubicBezTo>
                    <a:pt x="34" y="398"/>
                    <a:pt x="23" y="671"/>
                    <a:pt x="1" y="944"/>
                  </a:cubicBezTo>
                  <a:cubicBezTo>
                    <a:pt x="1" y="989"/>
                    <a:pt x="23" y="1024"/>
                    <a:pt x="69" y="1024"/>
                  </a:cubicBezTo>
                  <a:cubicBezTo>
                    <a:pt x="114" y="1024"/>
                    <a:pt x="137" y="1001"/>
                    <a:pt x="148" y="955"/>
                  </a:cubicBezTo>
                  <a:cubicBezTo>
                    <a:pt x="171" y="683"/>
                    <a:pt x="183" y="410"/>
                    <a:pt x="194" y="80"/>
                  </a:cubicBezTo>
                  <a:cubicBezTo>
                    <a:pt x="194" y="34"/>
                    <a:pt x="160" y="1"/>
                    <a:pt x="1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9"/>
            <p:cNvSpPr/>
            <p:nvPr/>
          </p:nvSpPr>
          <p:spPr>
            <a:xfrm>
              <a:off x="1381550" y="4351800"/>
              <a:ext cx="140150" cy="142150"/>
            </a:xfrm>
            <a:custGeom>
              <a:avLst/>
              <a:gdLst/>
              <a:ahLst/>
              <a:cxnLst/>
              <a:rect l="l" t="t" r="r" b="b"/>
              <a:pathLst>
                <a:path w="5606" h="5686" extrusionOk="0">
                  <a:moveTo>
                    <a:pt x="3082" y="0"/>
                  </a:moveTo>
                  <a:cubicBezTo>
                    <a:pt x="1387" y="0"/>
                    <a:pt x="637" y="591"/>
                    <a:pt x="387" y="1831"/>
                  </a:cubicBezTo>
                  <a:cubicBezTo>
                    <a:pt x="126" y="3070"/>
                    <a:pt x="1" y="4787"/>
                    <a:pt x="1035" y="5401"/>
                  </a:cubicBezTo>
                  <a:cubicBezTo>
                    <a:pt x="1361" y="5598"/>
                    <a:pt x="1691" y="5685"/>
                    <a:pt x="1997" y="5685"/>
                  </a:cubicBezTo>
                  <a:cubicBezTo>
                    <a:pt x="2663" y="5685"/>
                    <a:pt x="3221" y="5272"/>
                    <a:pt x="3400" y="4673"/>
                  </a:cubicBezTo>
                  <a:cubicBezTo>
                    <a:pt x="3400" y="4673"/>
                    <a:pt x="2888" y="3661"/>
                    <a:pt x="3388" y="3263"/>
                  </a:cubicBezTo>
                  <a:cubicBezTo>
                    <a:pt x="3462" y="3203"/>
                    <a:pt x="3543" y="3178"/>
                    <a:pt x="3625" y="3178"/>
                  </a:cubicBezTo>
                  <a:cubicBezTo>
                    <a:pt x="3958" y="3178"/>
                    <a:pt x="4310" y="3582"/>
                    <a:pt x="4310" y="3582"/>
                  </a:cubicBezTo>
                  <a:cubicBezTo>
                    <a:pt x="4310" y="3582"/>
                    <a:pt x="5606" y="2627"/>
                    <a:pt x="5492" y="1205"/>
                  </a:cubicBezTo>
                  <a:cubicBezTo>
                    <a:pt x="5492" y="1205"/>
                    <a:pt x="4787" y="0"/>
                    <a:pt x="30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9"/>
            <p:cNvSpPr/>
            <p:nvPr/>
          </p:nvSpPr>
          <p:spPr>
            <a:xfrm>
              <a:off x="1412825" y="4506650"/>
              <a:ext cx="96650" cy="42150"/>
            </a:xfrm>
            <a:custGeom>
              <a:avLst/>
              <a:gdLst/>
              <a:ahLst/>
              <a:cxnLst/>
              <a:rect l="l" t="t" r="r" b="b"/>
              <a:pathLst>
                <a:path w="3866" h="1686" extrusionOk="0">
                  <a:moveTo>
                    <a:pt x="1512" y="1"/>
                  </a:moveTo>
                  <a:cubicBezTo>
                    <a:pt x="684" y="1"/>
                    <a:pt x="58" y="224"/>
                    <a:pt x="46" y="230"/>
                  </a:cubicBezTo>
                  <a:cubicBezTo>
                    <a:pt x="12" y="241"/>
                    <a:pt x="0" y="275"/>
                    <a:pt x="0" y="309"/>
                  </a:cubicBezTo>
                  <a:lnTo>
                    <a:pt x="250" y="1367"/>
                  </a:lnTo>
                  <a:cubicBezTo>
                    <a:pt x="260" y="1404"/>
                    <a:pt x="284" y="1426"/>
                    <a:pt x="318" y="1426"/>
                  </a:cubicBezTo>
                  <a:cubicBezTo>
                    <a:pt x="325" y="1426"/>
                    <a:pt x="333" y="1425"/>
                    <a:pt x="341" y="1423"/>
                  </a:cubicBezTo>
                  <a:cubicBezTo>
                    <a:pt x="376" y="1412"/>
                    <a:pt x="398" y="1378"/>
                    <a:pt x="387" y="1344"/>
                  </a:cubicBezTo>
                  <a:lnTo>
                    <a:pt x="159" y="344"/>
                  </a:lnTo>
                  <a:cubicBezTo>
                    <a:pt x="332" y="288"/>
                    <a:pt x="855" y="144"/>
                    <a:pt x="1509" y="144"/>
                  </a:cubicBezTo>
                  <a:cubicBezTo>
                    <a:pt x="2187" y="144"/>
                    <a:pt x="3005" y="299"/>
                    <a:pt x="3718" y="867"/>
                  </a:cubicBezTo>
                  <a:lnTo>
                    <a:pt x="3718" y="1605"/>
                  </a:lnTo>
                  <a:cubicBezTo>
                    <a:pt x="3718" y="1650"/>
                    <a:pt x="3752" y="1685"/>
                    <a:pt x="3786" y="1685"/>
                  </a:cubicBezTo>
                  <a:cubicBezTo>
                    <a:pt x="3832" y="1685"/>
                    <a:pt x="3865" y="1650"/>
                    <a:pt x="3865" y="1605"/>
                  </a:cubicBezTo>
                  <a:lnTo>
                    <a:pt x="3865" y="832"/>
                  </a:lnTo>
                  <a:cubicBezTo>
                    <a:pt x="3865" y="809"/>
                    <a:pt x="3854" y="786"/>
                    <a:pt x="3832" y="776"/>
                  </a:cubicBezTo>
                  <a:cubicBezTo>
                    <a:pt x="3085" y="166"/>
                    <a:pt x="2224" y="1"/>
                    <a:pt x="151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9"/>
            <p:cNvSpPr/>
            <p:nvPr/>
          </p:nvSpPr>
          <p:spPr>
            <a:xfrm>
              <a:off x="1337500" y="4539275"/>
              <a:ext cx="256675" cy="373300"/>
            </a:xfrm>
            <a:custGeom>
              <a:avLst/>
              <a:gdLst/>
              <a:ahLst/>
              <a:cxnLst/>
              <a:rect l="l" t="t" r="r" b="b"/>
              <a:pathLst>
                <a:path w="10267" h="14932" extrusionOk="0">
                  <a:moveTo>
                    <a:pt x="4387" y="149"/>
                  </a:moveTo>
                  <a:cubicBezTo>
                    <a:pt x="4861" y="149"/>
                    <a:pt x="5400" y="186"/>
                    <a:pt x="6003" y="277"/>
                  </a:cubicBezTo>
                  <a:cubicBezTo>
                    <a:pt x="8765" y="687"/>
                    <a:pt x="9937" y="1937"/>
                    <a:pt x="10107" y="2131"/>
                  </a:cubicBezTo>
                  <a:lnTo>
                    <a:pt x="8493" y="9157"/>
                  </a:lnTo>
                  <a:cubicBezTo>
                    <a:pt x="8482" y="9167"/>
                    <a:pt x="8482" y="9179"/>
                    <a:pt x="8493" y="9202"/>
                  </a:cubicBezTo>
                  <a:lnTo>
                    <a:pt x="10096" y="13487"/>
                  </a:lnTo>
                  <a:cubicBezTo>
                    <a:pt x="9766" y="13669"/>
                    <a:pt x="7845" y="14727"/>
                    <a:pt x="5923" y="14783"/>
                  </a:cubicBezTo>
                  <a:lnTo>
                    <a:pt x="5332" y="12453"/>
                  </a:lnTo>
                  <a:cubicBezTo>
                    <a:pt x="5321" y="12431"/>
                    <a:pt x="5299" y="12408"/>
                    <a:pt x="5264" y="12396"/>
                  </a:cubicBezTo>
                  <a:cubicBezTo>
                    <a:pt x="5230" y="12396"/>
                    <a:pt x="5208" y="12419"/>
                    <a:pt x="5196" y="12442"/>
                  </a:cubicBezTo>
                  <a:lnTo>
                    <a:pt x="4104" y="14556"/>
                  </a:lnTo>
                  <a:cubicBezTo>
                    <a:pt x="3991" y="14533"/>
                    <a:pt x="3877" y="14500"/>
                    <a:pt x="3763" y="14477"/>
                  </a:cubicBezTo>
                  <a:cubicBezTo>
                    <a:pt x="2820" y="14250"/>
                    <a:pt x="1763" y="13999"/>
                    <a:pt x="853" y="13124"/>
                  </a:cubicBezTo>
                  <a:lnTo>
                    <a:pt x="2513" y="9361"/>
                  </a:lnTo>
                  <a:cubicBezTo>
                    <a:pt x="2525" y="9338"/>
                    <a:pt x="2525" y="9327"/>
                    <a:pt x="2513" y="9304"/>
                  </a:cubicBezTo>
                  <a:lnTo>
                    <a:pt x="160" y="2619"/>
                  </a:lnTo>
                  <a:lnTo>
                    <a:pt x="1638" y="709"/>
                  </a:lnTo>
                  <a:cubicBezTo>
                    <a:pt x="1736" y="655"/>
                    <a:pt x="2619" y="149"/>
                    <a:pt x="4387" y="149"/>
                  </a:cubicBezTo>
                  <a:close/>
                  <a:moveTo>
                    <a:pt x="4372" y="0"/>
                  </a:moveTo>
                  <a:cubicBezTo>
                    <a:pt x="2474" y="0"/>
                    <a:pt x="1592" y="569"/>
                    <a:pt x="1547" y="596"/>
                  </a:cubicBezTo>
                  <a:lnTo>
                    <a:pt x="1524" y="618"/>
                  </a:lnTo>
                  <a:lnTo>
                    <a:pt x="24" y="2563"/>
                  </a:lnTo>
                  <a:cubicBezTo>
                    <a:pt x="1" y="2586"/>
                    <a:pt x="1" y="2608"/>
                    <a:pt x="12" y="2631"/>
                  </a:cubicBezTo>
                  <a:lnTo>
                    <a:pt x="2365" y="9327"/>
                  </a:lnTo>
                  <a:lnTo>
                    <a:pt x="694" y="13113"/>
                  </a:lnTo>
                  <a:cubicBezTo>
                    <a:pt x="683" y="13135"/>
                    <a:pt x="694" y="13169"/>
                    <a:pt x="717" y="13192"/>
                  </a:cubicBezTo>
                  <a:cubicBezTo>
                    <a:pt x="1661" y="14124"/>
                    <a:pt x="2763" y="14386"/>
                    <a:pt x="3741" y="14613"/>
                  </a:cubicBezTo>
                  <a:cubicBezTo>
                    <a:pt x="3866" y="14647"/>
                    <a:pt x="3991" y="14682"/>
                    <a:pt x="4127" y="14715"/>
                  </a:cubicBezTo>
                  <a:cubicBezTo>
                    <a:pt x="4150" y="14715"/>
                    <a:pt x="4184" y="14704"/>
                    <a:pt x="4207" y="14670"/>
                  </a:cubicBezTo>
                  <a:lnTo>
                    <a:pt x="5241" y="12681"/>
                  </a:lnTo>
                  <a:lnTo>
                    <a:pt x="5799" y="14874"/>
                  </a:lnTo>
                  <a:cubicBezTo>
                    <a:pt x="5799" y="14909"/>
                    <a:pt x="5832" y="14932"/>
                    <a:pt x="5867" y="14932"/>
                  </a:cubicBezTo>
                  <a:cubicBezTo>
                    <a:pt x="8027" y="14886"/>
                    <a:pt x="10210" y="13590"/>
                    <a:pt x="10221" y="13578"/>
                  </a:cubicBezTo>
                  <a:cubicBezTo>
                    <a:pt x="10255" y="13556"/>
                    <a:pt x="10266" y="13522"/>
                    <a:pt x="10255" y="13487"/>
                  </a:cubicBezTo>
                  <a:lnTo>
                    <a:pt x="8629" y="9167"/>
                  </a:lnTo>
                  <a:lnTo>
                    <a:pt x="10255" y="2131"/>
                  </a:lnTo>
                  <a:cubicBezTo>
                    <a:pt x="10255" y="2108"/>
                    <a:pt x="10255" y="2085"/>
                    <a:pt x="10243" y="2073"/>
                  </a:cubicBezTo>
                  <a:cubicBezTo>
                    <a:pt x="10198" y="2005"/>
                    <a:pt x="9061" y="585"/>
                    <a:pt x="6026" y="130"/>
                  </a:cubicBezTo>
                  <a:cubicBezTo>
                    <a:pt x="5407" y="37"/>
                    <a:pt x="4856" y="0"/>
                    <a:pt x="43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9"/>
            <p:cNvSpPr/>
            <p:nvPr/>
          </p:nvSpPr>
          <p:spPr>
            <a:xfrm>
              <a:off x="1504900" y="4766675"/>
              <a:ext cx="48625" cy="7475"/>
            </a:xfrm>
            <a:custGeom>
              <a:avLst/>
              <a:gdLst/>
              <a:ahLst/>
              <a:cxnLst/>
              <a:rect l="l" t="t" r="r" b="b"/>
              <a:pathLst>
                <a:path w="1945" h="299" extrusionOk="0">
                  <a:moveTo>
                    <a:pt x="85" y="1"/>
                  </a:moveTo>
                  <a:cubicBezTo>
                    <a:pt x="54" y="1"/>
                    <a:pt x="21" y="23"/>
                    <a:pt x="12" y="61"/>
                  </a:cubicBezTo>
                  <a:cubicBezTo>
                    <a:pt x="0" y="94"/>
                    <a:pt x="23" y="129"/>
                    <a:pt x="58" y="140"/>
                  </a:cubicBezTo>
                  <a:cubicBezTo>
                    <a:pt x="444" y="253"/>
                    <a:pt x="763" y="299"/>
                    <a:pt x="1035" y="299"/>
                  </a:cubicBezTo>
                  <a:cubicBezTo>
                    <a:pt x="1569" y="299"/>
                    <a:pt x="1877" y="151"/>
                    <a:pt x="1899" y="140"/>
                  </a:cubicBezTo>
                  <a:cubicBezTo>
                    <a:pt x="1933" y="117"/>
                    <a:pt x="1945" y="83"/>
                    <a:pt x="1922" y="49"/>
                  </a:cubicBezTo>
                  <a:cubicBezTo>
                    <a:pt x="1914" y="18"/>
                    <a:pt x="1892" y="4"/>
                    <a:pt x="1867" y="4"/>
                  </a:cubicBezTo>
                  <a:cubicBezTo>
                    <a:pt x="1855" y="4"/>
                    <a:pt x="1843" y="7"/>
                    <a:pt x="1831" y="15"/>
                  </a:cubicBezTo>
                  <a:cubicBezTo>
                    <a:pt x="1823" y="15"/>
                    <a:pt x="1535" y="148"/>
                    <a:pt x="1038" y="148"/>
                  </a:cubicBezTo>
                  <a:cubicBezTo>
                    <a:pt x="779" y="148"/>
                    <a:pt x="464" y="112"/>
                    <a:pt x="103" y="3"/>
                  </a:cubicBezTo>
                  <a:cubicBezTo>
                    <a:pt x="97" y="1"/>
                    <a:pt x="91" y="1"/>
                    <a:pt x="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9"/>
            <p:cNvSpPr/>
            <p:nvPr/>
          </p:nvSpPr>
          <p:spPr>
            <a:xfrm>
              <a:off x="1503200" y="4769300"/>
              <a:ext cx="45500" cy="14825"/>
            </a:xfrm>
            <a:custGeom>
              <a:avLst/>
              <a:gdLst/>
              <a:ahLst/>
              <a:cxnLst/>
              <a:rect l="l" t="t" r="r" b="b"/>
              <a:pathLst>
                <a:path w="1820" h="593" extrusionOk="0">
                  <a:moveTo>
                    <a:pt x="1733" y="0"/>
                  </a:moveTo>
                  <a:cubicBezTo>
                    <a:pt x="1720" y="0"/>
                    <a:pt x="1706" y="4"/>
                    <a:pt x="1695" y="12"/>
                  </a:cubicBezTo>
                  <a:cubicBezTo>
                    <a:pt x="1302" y="299"/>
                    <a:pt x="838" y="449"/>
                    <a:pt x="355" y="449"/>
                  </a:cubicBezTo>
                  <a:cubicBezTo>
                    <a:pt x="264" y="449"/>
                    <a:pt x="172" y="444"/>
                    <a:pt x="80" y="433"/>
                  </a:cubicBezTo>
                  <a:cubicBezTo>
                    <a:pt x="46" y="433"/>
                    <a:pt x="12" y="456"/>
                    <a:pt x="0" y="501"/>
                  </a:cubicBezTo>
                  <a:cubicBezTo>
                    <a:pt x="0" y="535"/>
                    <a:pt x="23" y="569"/>
                    <a:pt x="68" y="580"/>
                  </a:cubicBezTo>
                  <a:cubicBezTo>
                    <a:pt x="159" y="592"/>
                    <a:pt x="250" y="592"/>
                    <a:pt x="341" y="592"/>
                  </a:cubicBezTo>
                  <a:cubicBezTo>
                    <a:pt x="853" y="592"/>
                    <a:pt x="1353" y="433"/>
                    <a:pt x="1774" y="137"/>
                  </a:cubicBezTo>
                  <a:cubicBezTo>
                    <a:pt x="1808" y="115"/>
                    <a:pt x="1819" y="69"/>
                    <a:pt x="1796" y="35"/>
                  </a:cubicBezTo>
                  <a:cubicBezTo>
                    <a:pt x="1782" y="13"/>
                    <a:pt x="1757" y="0"/>
                    <a:pt x="17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9"/>
            <p:cNvSpPr/>
            <p:nvPr/>
          </p:nvSpPr>
          <p:spPr>
            <a:xfrm>
              <a:off x="1400875" y="4370275"/>
              <a:ext cx="88125" cy="22775"/>
            </a:xfrm>
            <a:custGeom>
              <a:avLst/>
              <a:gdLst/>
              <a:ahLst/>
              <a:cxnLst/>
              <a:rect l="l" t="t" r="r" b="b"/>
              <a:pathLst>
                <a:path w="3525" h="911" extrusionOk="0">
                  <a:moveTo>
                    <a:pt x="1888" y="1"/>
                  </a:moveTo>
                  <a:cubicBezTo>
                    <a:pt x="1592" y="1"/>
                    <a:pt x="1286" y="46"/>
                    <a:pt x="1001" y="125"/>
                  </a:cubicBezTo>
                  <a:cubicBezTo>
                    <a:pt x="660" y="205"/>
                    <a:pt x="285" y="330"/>
                    <a:pt x="35" y="615"/>
                  </a:cubicBezTo>
                  <a:cubicBezTo>
                    <a:pt x="1" y="637"/>
                    <a:pt x="1" y="683"/>
                    <a:pt x="35" y="716"/>
                  </a:cubicBezTo>
                  <a:cubicBezTo>
                    <a:pt x="46" y="728"/>
                    <a:pt x="69" y="728"/>
                    <a:pt x="81" y="728"/>
                  </a:cubicBezTo>
                  <a:cubicBezTo>
                    <a:pt x="103" y="728"/>
                    <a:pt x="126" y="728"/>
                    <a:pt x="137" y="705"/>
                  </a:cubicBezTo>
                  <a:cubicBezTo>
                    <a:pt x="364" y="455"/>
                    <a:pt x="717" y="342"/>
                    <a:pt x="1036" y="262"/>
                  </a:cubicBezTo>
                  <a:cubicBezTo>
                    <a:pt x="1319" y="183"/>
                    <a:pt x="1604" y="148"/>
                    <a:pt x="1888" y="148"/>
                  </a:cubicBezTo>
                  <a:cubicBezTo>
                    <a:pt x="2036" y="148"/>
                    <a:pt x="2195" y="160"/>
                    <a:pt x="2342" y="183"/>
                  </a:cubicBezTo>
                  <a:cubicBezTo>
                    <a:pt x="2774" y="251"/>
                    <a:pt x="3161" y="501"/>
                    <a:pt x="3388" y="876"/>
                  </a:cubicBezTo>
                  <a:cubicBezTo>
                    <a:pt x="3400" y="898"/>
                    <a:pt x="3423" y="910"/>
                    <a:pt x="3446" y="910"/>
                  </a:cubicBezTo>
                  <a:cubicBezTo>
                    <a:pt x="3457" y="910"/>
                    <a:pt x="3468" y="910"/>
                    <a:pt x="3479" y="898"/>
                  </a:cubicBezTo>
                  <a:cubicBezTo>
                    <a:pt x="3514" y="876"/>
                    <a:pt x="3525" y="830"/>
                    <a:pt x="3514" y="796"/>
                  </a:cubicBezTo>
                  <a:cubicBezTo>
                    <a:pt x="3264" y="387"/>
                    <a:pt x="2843" y="114"/>
                    <a:pt x="2365" y="34"/>
                  </a:cubicBezTo>
                  <a:cubicBezTo>
                    <a:pt x="2206" y="12"/>
                    <a:pt x="2047" y="1"/>
                    <a:pt x="1888" y="1"/>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9"/>
            <p:cNvSpPr/>
            <p:nvPr/>
          </p:nvSpPr>
          <p:spPr>
            <a:xfrm>
              <a:off x="1399475" y="4396425"/>
              <a:ext cx="54575" cy="51750"/>
            </a:xfrm>
            <a:custGeom>
              <a:avLst/>
              <a:gdLst/>
              <a:ahLst/>
              <a:cxnLst/>
              <a:rect l="l" t="t" r="r" b="b"/>
              <a:pathLst>
                <a:path w="2183" h="2070" extrusionOk="0">
                  <a:moveTo>
                    <a:pt x="57" y="1"/>
                  </a:moveTo>
                  <a:cubicBezTo>
                    <a:pt x="23" y="11"/>
                    <a:pt x="0" y="57"/>
                    <a:pt x="11" y="91"/>
                  </a:cubicBezTo>
                  <a:cubicBezTo>
                    <a:pt x="250" y="1103"/>
                    <a:pt x="1069" y="1888"/>
                    <a:pt x="2092" y="2070"/>
                  </a:cubicBezTo>
                  <a:lnTo>
                    <a:pt x="2103" y="2070"/>
                  </a:lnTo>
                  <a:cubicBezTo>
                    <a:pt x="2137" y="2070"/>
                    <a:pt x="2171" y="2047"/>
                    <a:pt x="2171" y="2012"/>
                  </a:cubicBezTo>
                  <a:cubicBezTo>
                    <a:pt x="2183" y="1967"/>
                    <a:pt x="2160" y="1933"/>
                    <a:pt x="2115" y="1921"/>
                  </a:cubicBezTo>
                  <a:cubicBezTo>
                    <a:pt x="1148" y="1751"/>
                    <a:pt x="375" y="1024"/>
                    <a:pt x="148" y="57"/>
                  </a:cubicBezTo>
                  <a:cubicBezTo>
                    <a:pt x="137" y="23"/>
                    <a:pt x="114" y="1"/>
                    <a:pt x="79" y="1"/>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9"/>
            <p:cNvSpPr/>
            <p:nvPr/>
          </p:nvSpPr>
          <p:spPr>
            <a:xfrm>
              <a:off x="1590150" y="4590250"/>
              <a:ext cx="68550" cy="135325"/>
            </a:xfrm>
            <a:custGeom>
              <a:avLst/>
              <a:gdLst/>
              <a:ahLst/>
              <a:cxnLst/>
              <a:rect l="l" t="t" r="r" b="b"/>
              <a:pathLst>
                <a:path w="2742" h="5413" extrusionOk="0">
                  <a:moveTo>
                    <a:pt x="77" y="0"/>
                  </a:moveTo>
                  <a:cubicBezTo>
                    <a:pt x="65" y="0"/>
                    <a:pt x="54" y="4"/>
                    <a:pt x="46" y="12"/>
                  </a:cubicBezTo>
                  <a:cubicBezTo>
                    <a:pt x="13" y="34"/>
                    <a:pt x="1" y="80"/>
                    <a:pt x="24" y="115"/>
                  </a:cubicBezTo>
                  <a:lnTo>
                    <a:pt x="2196" y="3240"/>
                  </a:lnTo>
                  <a:cubicBezTo>
                    <a:pt x="2229" y="3343"/>
                    <a:pt x="2582" y="4366"/>
                    <a:pt x="2377" y="5321"/>
                  </a:cubicBezTo>
                  <a:cubicBezTo>
                    <a:pt x="2366" y="5355"/>
                    <a:pt x="2388" y="5400"/>
                    <a:pt x="2423" y="5412"/>
                  </a:cubicBezTo>
                  <a:lnTo>
                    <a:pt x="2446" y="5412"/>
                  </a:lnTo>
                  <a:cubicBezTo>
                    <a:pt x="2479" y="5412"/>
                    <a:pt x="2502" y="5389"/>
                    <a:pt x="2514" y="5355"/>
                  </a:cubicBezTo>
                  <a:cubicBezTo>
                    <a:pt x="2741" y="4298"/>
                    <a:pt x="2343" y="3229"/>
                    <a:pt x="2332" y="3184"/>
                  </a:cubicBezTo>
                  <a:cubicBezTo>
                    <a:pt x="2320" y="3184"/>
                    <a:pt x="2320" y="3172"/>
                    <a:pt x="2320" y="3172"/>
                  </a:cubicBezTo>
                  <a:lnTo>
                    <a:pt x="137" y="34"/>
                  </a:lnTo>
                  <a:cubicBezTo>
                    <a:pt x="123" y="13"/>
                    <a:pt x="98" y="0"/>
                    <a:pt x="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9"/>
            <p:cNvSpPr/>
            <p:nvPr/>
          </p:nvSpPr>
          <p:spPr>
            <a:xfrm>
              <a:off x="1569425" y="4577175"/>
              <a:ext cx="188450" cy="180500"/>
            </a:xfrm>
            <a:custGeom>
              <a:avLst/>
              <a:gdLst/>
              <a:ahLst/>
              <a:cxnLst/>
              <a:rect l="l" t="t" r="r" b="b"/>
              <a:pathLst>
                <a:path w="7538" h="7220" extrusionOk="0">
                  <a:moveTo>
                    <a:pt x="6708" y="1"/>
                  </a:moveTo>
                  <a:cubicBezTo>
                    <a:pt x="6685" y="1"/>
                    <a:pt x="6662" y="1"/>
                    <a:pt x="6651" y="24"/>
                  </a:cubicBezTo>
                  <a:lnTo>
                    <a:pt x="3035" y="3684"/>
                  </a:lnTo>
                  <a:cubicBezTo>
                    <a:pt x="3013" y="3707"/>
                    <a:pt x="3013" y="3752"/>
                    <a:pt x="3035" y="3786"/>
                  </a:cubicBezTo>
                  <a:cubicBezTo>
                    <a:pt x="3053" y="3798"/>
                    <a:pt x="3073" y="3803"/>
                    <a:pt x="3091" y="3803"/>
                  </a:cubicBezTo>
                  <a:cubicBezTo>
                    <a:pt x="3110" y="3803"/>
                    <a:pt x="3127" y="3798"/>
                    <a:pt x="3138" y="3786"/>
                  </a:cubicBezTo>
                  <a:lnTo>
                    <a:pt x="6696" y="183"/>
                  </a:lnTo>
                  <a:lnTo>
                    <a:pt x="7378" y="1080"/>
                  </a:lnTo>
                  <a:cubicBezTo>
                    <a:pt x="7185" y="1502"/>
                    <a:pt x="5400" y="5173"/>
                    <a:pt x="3763" y="6901"/>
                  </a:cubicBezTo>
                  <a:cubicBezTo>
                    <a:pt x="3661" y="7015"/>
                    <a:pt x="3513" y="7072"/>
                    <a:pt x="3354" y="7072"/>
                  </a:cubicBezTo>
                  <a:cubicBezTo>
                    <a:pt x="3342" y="7073"/>
                    <a:pt x="3330" y="7073"/>
                    <a:pt x="3318" y="7073"/>
                  </a:cubicBezTo>
                  <a:cubicBezTo>
                    <a:pt x="3182" y="7073"/>
                    <a:pt x="3049" y="7017"/>
                    <a:pt x="2944" y="6913"/>
                  </a:cubicBezTo>
                  <a:lnTo>
                    <a:pt x="125" y="4162"/>
                  </a:lnTo>
                  <a:cubicBezTo>
                    <a:pt x="114" y="4144"/>
                    <a:pt x="97" y="4136"/>
                    <a:pt x="78" y="4136"/>
                  </a:cubicBezTo>
                  <a:cubicBezTo>
                    <a:pt x="60" y="4136"/>
                    <a:pt x="40" y="4144"/>
                    <a:pt x="23" y="4162"/>
                  </a:cubicBezTo>
                  <a:cubicBezTo>
                    <a:pt x="1" y="4184"/>
                    <a:pt x="1" y="4230"/>
                    <a:pt x="23" y="4264"/>
                  </a:cubicBezTo>
                  <a:lnTo>
                    <a:pt x="2843" y="7015"/>
                  </a:lnTo>
                  <a:cubicBezTo>
                    <a:pt x="2979" y="7151"/>
                    <a:pt x="3161" y="7219"/>
                    <a:pt x="3343" y="7219"/>
                  </a:cubicBezTo>
                  <a:lnTo>
                    <a:pt x="3366" y="7219"/>
                  </a:lnTo>
                  <a:cubicBezTo>
                    <a:pt x="3558" y="7219"/>
                    <a:pt x="3729" y="7140"/>
                    <a:pt x="3866" y="7004"/>
                  </a:cubicBezTo>
                  <a:cubicBezTo>
                    <a:pt x="5617" y="5150"/>
                    <a:pt x="7515" y="1138"/>
                    <a:pt x="7526" y="1092"/>
                  </a:cubicBezTo>
                  <a:cubicBezTo>
                    <a:pt x="7537" y="1070"/>
                    <a:pt x="7537" y="1047"/>
                    <a:pt x="7526" y="1024"/>
                  </a:cubicBezTo>
                  <a:lnTo>
                    <a:pt x="6753" y="24"/>
                  </a:lnTo>
                  <a:cubicBezTo>
                    <a:pt x="6742" y="12"/>
                    <a:pt x="6719" y="1"/>
                    <a:pt x="67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9"/>
            <p:cNvSpPr/>
            <p:nvPr/>
          </p:nvSpPr>
          <p:spPr>
            <a:xfrm>
              <a:off x="1310800" y="4602675"/>
              <a:ext cx="89825" cy="185425"/>
            </a:xfrm>
            <a:custGeom>
              <a:avLst/>
              <a:gdLst/>
              <a:ahLst/>
              <a:cxnLst/>
              <a:rect l="l" t="t" r="r" b="b"/>
              <a:pathLst>
                <a:path w="3593" h="7417" extrusionOk="0">
                  <a:moveTo>
                    <a:pt x="1140" y="1"/>
                  </a:moveTo>
                  <a:cubicBezTo>
                    <a:pt x="1110" y="1"/>
                    <a:pt x="1078" y="21"/>
                    <a:pt x="1069" y="50"/>
                  </a:cubicBezTo>
                  <a:cubicBezTo>
                    <a:pt x="1057" y="95"/>
                    <a:pt x="0" y="4460"/>
                    <a:pt x="79" y="6734"/>
                  </a:cubicBezTo>
                  <a:cubicBezTo>
                    <a:pt x="91" y="6757"/>
                    <a:pt x="91" y="6780"/>
                    <a:pt x="114" y="6791"/>
                  </a:cubicBezTo>
                  <a:cubicBezTo>
                    <a:pt x="114" y="6802"/>
                    <a:pt x="819" y="7416"/>
                    <a:pt x="1853" y="7416"/>
                  </a:cubicBezTo>
                  <a:cubicBezTo>
                    <a:pt x="2353" y="7416"/>
                    <a:pt x="2933" y="7268"/>
                    <a:pt x="3558" y="6848"/>
                  </a:cubicBezTo>
                  <a:cubicBezTo>
                    <a:pt x="3593" y="6825"/>
                    <a:pt x="3593" y="6780"/>
                    <a:pt x="3570" y="6757"/>
                  </a:cubicBezTo>
                  <a:cubicBezTo>
                    <a:pt x="3555" y="6735"/>
                    <a:pt x="3531" y="6722"/>
                    <a:pt x="3510" y="6722"/>
                  </a:cubicBezTo>
                  <a:cubicBezTo>
                    <a:pt x="3498" y="6722"/>
                    <a:pt x="3487" y="6726"/>
                    <a:pt x="3479" y="6734"/>
                  </a:cubicBezTo>
                  <a:cubicBezTo>
                    <a:pt x="2872" y="7145"/>
                    <a:pt x="2314" y="7285"/>
                    <a:pt x="1837" y="7285"/>
                  </a:cubicBezTo>
                  <a:cubicBezTo>
                    <a:pt x="956" y="7285"/>
                    <a:pt x="353" y="6811"/>
                    <a:pt x="228" y="6700"/>
                  </a:cubicBezTo>
                  <a:cubicBezTo>
                    <a:pt x="159" y="4438"/>
                    <a:pt x="1205" y="129"/>
                    <a:pt x="1216" y="83"/>
                  </a:cubicBezTo>
                  <a:cubicBezTo>
                    <a:pt x="1228" y="50"/>
                    <a:pt x="1193" y="15"/>
                    <a:pt x="1160" y="4"/>
                  </a:cubicBezTo>
                  <a:cubicBezTo>
                    <a:pt x="1154" y="2"/>
                    <a:pt x="1147" y="1"/>
                    <a:pt x="11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9"/>
            <p:cNvSpPr/>
            <p:nvPr/>
          </p:nvSpPr>
          <p:spPr>
            <a:xfrm>
              <a:off x="1365350" y="4719000"/>
              <a:ext cx="17100" cy="38100"/>
            </a:xfrm>
            <a:custGeom>
              <a:avLst/>
              <a:gdLst/>
              <a:ahLst/>
              <a:cxnLst/>
              <a:rect l="l" t="t" r="r" b="b"/>
              <a:pathLst>
                <a:path w="684" h="1524" extrusionOk="0">
                  <a:moveTo>
                    <a:pt x="615" y="0"/>
                  </a:moveTo>
                  <a:cubicBezTo>
                    <a:pt x="580" y="0"/>
                    <a:pt x="535" y="23"/>
                    <a:pt x="535" y="58"/>
                  </a:cubicBezTo>
                  <a:cubicBezTo>
                    <a:pt x="456" y="546"/>
                    <a:pt x="285" y="1001"/>
                    <a:pt x="24" y="1410"/>
                  </a:cubicBezTo>
                  <a:cubicBezTo>
                    <a:pt x="1" y="1445"/>
                    <a:pt x="12" y="1490"/>
                    <a:pt x="46" y="1513"/>
                  </a:cubicBezTo>
                  <a:cubicBezTo>
                    <a:pt x="57" y="1524"/>
                    <a:pt x="69" y="1524"/>
                    <a:pt x="80" y="1524"/>
                  </a:cubicBezTo>
                  <a:cubicBezTo>
                    <a:pt x="103" y="1524"/>
                    <a:pt x="126" y="1513"/>
                    <a:pt x="137" y="1490"/>
                  </a:cubicBezTo>
                  <a:cubicBezTo>
                    <a:pt x="410" y="1058"/>
                    <a:pt x="592" y="591"/>
                    <a:pt x="671" y="91"/>
                  </a:cubicBezTo>
                  <a:cubicBezTo>
                    <a:pt x="683" y="46"/>
                    <a:pt x="660" y="12"/>
                    <a:pt x="6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9"/>
            <p:cNvSpPr/>
            <p:nvPr/>
          </p:nvSpPr>
          <p:spPr>
            <a:xfrm>
              <a:off x="1263875" y="4381750"/>
              <a:ext cx="137600" cy="283275"/>
            </a:xfrm>
            <a:custGeom>
              <a:avLst/>
              <a:gdLst/>
              <a:ahLst/>
              <a:cxnLst/>
              <a:rect l="l" t="t" r="r" b="b"/>
              <a:pathLst>
                <a:path w="5504" h="11331" extrusionOk="0">
                  <a:moveTo>
                    <a:pt x="4530" y="0"/>
                  </a:moveTo>
                  <a:cubicBezTo>
                    <a:pt x="4227" y="0"/>
                    <a:pt x="3932" y="92"/>
                    <a:pt x="3696" y="269"/>
                  </a:cubicBezTo>
                  <a:cubicBezTo>
                    <a:pt x="3275" y="598"/>
                    <a:pt x="3173" y="1179"/>
                    <a:pt x="3048" y="1690"/>
                  </a:cubicBezTo>
                  <a:cubicBezTo>
                    <a:pt x="2900" y="2338"/>
                    <a:pt x="2650" y="2952"/>
                    <a:pt x="2320" y="3532"/>
                  </a:cubicBezTo>
                  <a:cubicBezTo>
                    <a:pt x="1661" y="4691"/>
                    <a:pt x="672" y="5681"/>
                    <a:pt x="263" y="6965"/>
                  </a:cubicBezTo>
                  <a:cubicBezTo>
                    <a:pt x="46" y="7624"/>
                    <a:pt x="1" y="8318"/>
                    <a:pt x="137" y="9000"/>
                  </a:cubicBezTo>
                  <a:cubicBezTo>
                    <a:pt x="228" y="9534"/>
                    <a:pt x="456" y="10034"/>
                    <a:pt x="809" y="10444"/>
                  </a:cubicBezTo>
                  <a:cubicBezTo>
                    <a:pt x="1127" y="10796"/>
                    <a:pt x="1536" y="11057"/>
                    <a:pt x="1991" y="11206"/>
                  </a:cubicBezTo>
                  <a:cubicBezTo>
                    <a:pt x="2222" y="11285"/>
                    <a:pt x="2466" y="11330"/>
                    <a:pt x="2708" y="11330"/>
                  </a:cubicBezTo>
                  <a:cubicBezTo>
                    <a:pt x="2776" y="11330"/>
                    <a:pt x="2844" y="11327"/>
                    <a:pt x="2911" y="11319"/>
                  </a:cubicBezTo>
                  <a:cubicBezTo>
                    <a:pt x="3571" y="11239"/>
                    <a:pt x="4105" y="10728"/>
                    <a:pt x="4389" y="10137"/>
                  </a:cubicBezTo>
                  <a:cubicBezTo>
                    <a:pt x="4674" y="9534"/>
                    <a:pt x="4730" y="8864"/>
                    <a:pt x="4753" y="8193"/>
                  </a:cubicBezTo>
                  <a:cubicBezTo>
                    <a:pt x="4798" y="6283"/>
                    <a:pt x="4515" y="4362"/>
                    <a:pt x="4583" y="2452"/>
                  </a:cubicBezTo>
                  <a:cubicBezTo>
                    <a:pt x="4583" y="2031"/>
                    <a:pt x="4662" y="1611"/>
                    <a:pt x="4798" y="1224"/>
                  </a:cubicBezTo>
                  <a:cubicBezTo>
                    <a:pt x="4924" y="940"/>
                    <a:pt x="5401" y="656"/>
                    <a:pt x="5447" y="406"/>
                  </a:cubicBezTo>
                  <a:cubicBezTo>
                    <a:pt x="5503" y="53"/>
                    <a:pt x="4912" y="30"/>
                    <a:pt x="4674" y="7"/>
                  </a:cubicBezTo>
                  <a:cubicBezTo>
                    <a:pt x="4626" y="3"/>
                    <a:pt x="4578" y="0"/>
                    <a:pt x="453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9"/>
            <p:cNvSpPr/>
            <p:nvPr/>
          </p:nvSpPr>
          <p:spPr>
            <a:xfrm>
              <a:off x="1315350" y="4393575"/>
              <a:ext cx="78450" cy="268900"/>
            </a:xfrm>
            <a:custGeom>
              <a:avLst/>
              <a:gdLst/>
              <a:ahLst/>
              <a:cxnLst/>
              <a:rect l="l" t="t" r="r" b="b"/>
              <a:pathLst>
                <a:path w="3138" h="10756" extrusionOk="0">
                  <a:moveTo>
                    <a:pt x="3047" y="1"/>
                  </a:moveTo>
                  <a:cubicBezTo>
                    <a:pt x="2615" y="92"/>
                    <a:pt x="2228" y="330"/>
                    <a:pt x="1966" y="694"/>
                  </a:cubicBezTo>
                  <a:cubicBezTo>
                    <a:pt x="1762" y="989"/>
                    <a:pt x="1625" y="1320"/>
                    <a:pt x="1546" y="1672"/>
                  </a:cubicBezTo>
                  <a:cubicBezTo>
                    <a:pt x="1205" y="2957"/>
                    <a:pt x="1171" y="4309"/>
                    <a:pt x="1137" y="5617"/>
                  </a:cubicBezTo>
                  <a:cubicBezTo>
                    <a:pt x="1114" y="6651"/>
                    <a:pt x="1091" y="7731"/>
                    <a:pt x="910" y="8765"/>
                  </a:cubicBezTo>
                  <a:cubicBezTo>
                    <a:pt x="796" y="9379"/>
                    <a:pt x="602" y="10152"/>
                    <a:pt x="34" y="10630"/>
                  </a:cubicBezTo>
                  <a:cubicBezTo>
                    <a:pt x="11" y="10653"/>
                    <a:pt x="0" y="10698"/>
                    <a:pt x="34" y="10733"/>
                  </a:cubicBezTo>
                  <a:cubicBezTo>
                    <a:pt x="46" y="10744"/>
                    <a:pt x="68" y="10755"/>
                    <a:pt x="79" y="10755"/>
                  </a:cubicBezTo>
                  <a:cubicBezTo>
                    <a:pt x="102" y="10755"/>
                    <a:pt x="114" y="10744"/>
                    <a:pt x="125" y="10733"/>
                  </a:cubicBezTo>
                  <a:cubicBezTo>
                    <a:pt x="728" y="10232"/>
                    <a:pt x="932" y="9425"/>
                    <a:pt x="1046" y="8788"/>
                  </a:cubicBezTo>
                  <a:cubicBezTo>
                    <a:pt x="1228" y="7742"/>
                    <a:pt x="1262" y="6663"/>
                    <a:pt x="1284" y="5617"/>
                  </a:cubicBezTo>
                  <a:cubicBezTo>
                    <a:pt x="1319" y="4321"/>
                    <a:pt x="1353" y="2979"/>
                    <a:pt x="1683" y="1706"/>
                  </a:cubicBezTo>
                  <a:cubicBezTo>
                    <a:pt x="1762" y="1376"/>
                    <a:pt x="1887" y="1058"/>
                    <a:pt x="2080" y="774"/>
                  </a:cubicBezTo>
                  <a:cubicBezTo>
                    <a:pt x="2319" y="444"/>
                    <a:pt x="2671" y="228"/>
                    <a:pt x="3070" y="148"/>
                  </a:cubicBezTo>
                  <a:cubicBezTo>
                    <a:pt x="3103" y="137"/>
                    <a:pt x="3138" y="103"/>
                    <a:pt x="3126" y="57"/>
                  </a:cubicBezTo>
                  <a:cubicBezTo>
                    <a:pt x="3115" y="24"/>
                    <a:pt x="3092" y="1"/>
                    <a:pt x="3058" y="1"/>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9"/>
            <p:cNvSpPr/>
            <p:nvPr/>
          </p:nvSpPr>
          <p:spPr>
            <a:xfrm>
              <a:off x="1315350" y="4508675"/>
              <a:ext cx="16200" cy="21050"/>
            </a:xfrm>
            <a:custGeom>
              <a:avLst/>
              <a:gdLst/>
              <a:ahLst/>
              <a:cxnLst/>
              <a:rect l="l" t="t" r="r" b="b"/>
              <a:pathLst>
                <a:path w="648" h="842" extrusionOk="0">
                  <a:moveTo>
                    <a:pt x="569" y="1"/>
                  </a:moveTo>
                  <a:cubicBezTo>
                    <a:pt x="546" y="1"/>
                    <a:pt x="523" y="12"/>
                    <a:pt x="511" y="35"/>
                  </a:cubicBezTo>
                  <a:cubicBezTo>
                    <a:pt x="455" y="114"/>
                    <a:pt x="409" y="194"/>
                    <a:pt x="352" y="263"/>
                  </a:cubicBezTo>
                  <a:lnTo>
                    <a:pt x="329" y="296"/>
                  </a:lnTo>
                  <a:lnTo>
                    <a:pt x="23" y="740"/>
                  </a:lnTo>
                  <a:cubicBezTo>
                    <a:pt x="0" y="763"/>
                    <a:pt x="11" y="808"/>
                    <a:pt x="46" y="831"/>
                  </a:cubicBezTo>
                  <a:cubicBezTo>
                    <a:pt x="57" y="842"/>
                    <a:pt x="68" y="842"/>
                    <a:pt x="91" y="842"/>
                  </a:cubicBezTo>
                  <a:cubicBezTo>
                    <a:pt x="114" y="842"/>
                    <a:pt x="137" y="831"/>
                    <a:pt x="147" y="819"/>
                  </a:cubicBezTo>
                  <a:cubicBezTo>
                    <a:pt x="238" y="672"/>
                    <a:pt x="341" y="524"/>
                    <a:pt x="443" y="387"/>
                  </a:cubicBezTo>
                  <a:lnTo>
                    <a:pt x="466" y="354"/>
                  </a:lnTo>
                  <a:lnTo>
                    <a:pt x="637" y="114"/>
                  </a:lnTo>
                  <a:cubicBezTo>
                    <a:pt x="648" y="81"/>
                    <a:pt x="648" y="35"/>
                    <a:pt x="614" y="12"/>
                  </a:cubicBezTo>
                  <a:cubicBezTo>
                    <a:pt x="602" y="12"/>
                    <a:pt x="579" y="1"/>
                    <a:pt x="569" y="1"/>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9"/>
            <p:cNvSpPr/>
            <p:nvPr/>
          </p:nvSpPr>
          <p:spPr>
            <a:xfrm>
              <a:off x="1283500" y="4546200"/>
              <a:ext cx="23900" cy="101200"/>
            </a:xfrm>
            <a:custGeom>
              <a:avLst/>
              <a:gdLst/>
              <a:ahLst/>
              <a:cxnLst/>
              <a:rect l="l" t="t" r="r" b="b"/>
              <a:pathLst>
                <a:path w="956" h="4048" extrusionOk="0">
                  <a:moveTo>
                    <a:pt x="876" y="0"/>
                  </a:moveTo>
                  <a:cubicBezTo>
                    <a:pt x="853" y="0"/>
                    <a:pt x="819" y="12"/>
                    <a:pt x="808" y="35"/>
                  </a:cubicBezTo>
                  <a:cubicBezTo>
                    <a:pt x="592" y="421"/>
                    <a:pt x="421" y="831"/>
                    <a:pt x="296" y="1263"/>
                  </a:cubicBezTo>
                  <a:cubicBezTo>
                    <a:pt x="1" y="2240"/>
                    <a:pt x="46" y="3218"/>
                    <a:pt x="421" y="4014"/>
                  </a:cubicBezTo>
                  <a:cubicBezTo>
                    <a:pt x="433" y="4037"/>
                    <a:pt x="466" y="4047"/>
                    <a:pt x="489" y="4047"/>
                  </a:cubicBezTo>
                  <a:lnTo>
                    <a:pt x="524" y="4047"/>
                  </a:lnTo>
                  <a:cubicBezTo>
                    <a:pt x="557" y="4025"/>
                    <a:pt x="569" y="3979"/>
                    <a:pt x="557" y="3946"/>
                  </a:cubicBezTo>
                  <a:cubicBezTo>
                    <a:pt x="194" y="3195"/>
                    <a:pt x="148" y="2251"/>
                    <a:pt x="433" y="1296"/>
                  </a:cubicBezTo>
                  <a:cubicBezTo>
                    <a:pt x="557" y="887"/>
                    <a:pt x="728" y="478"/>
                    <a:pt x="933" y="103"/>
                  </a:cubicBezTo>
                  <a:cubicBezTo>
                    <a:pt x="956" y="68"/>
                    <a:pt x="944" y="23"/>
                    <a:pt x="910" y="12"/>
                  </a:cubicBezTo>
                  <a:cubicBezTo>
                    <a:pt x="898" y="0"/>
                    <a:pt x="888" y="0"/>
                    <a:pt x="876"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9"/>
            <p:cNvSpPr/>
            <p:nvPr/>
          </p:nvSpPr>
          <p:spPr>
            <a:xfrm>
              <a:off x="1883325" y="4516075"/>
              <a:ext cx="136025" cy="126200"/>
            </a:xfrm>
            <a:custGeom>
              <a:avLst/>
              <a:gdLst/>
              <a:ahLst/>
              <a:cxnLst/>
              <a:rect l="l" t="t" r="r" b="b"/>
              <a:pathLst>
                <a:path w="5441" h="5048" extrusionOk="0">
                  <a:moveTo>
                    <a:pt x="3323" y="0"/>
                  </a:moveTo>
                  <a:cubicBezTo>
                    <a:pt x="3167" y="0"/>
                    <a:pt x="3191" y="777"/>
                    <a:pt x="3474" y="1285"/>
                  </a:cubicBezTo>
                  <a:lnTo>
                    <a:pt x="3429" y="1637"/>
                  </a:lnTo>
                  <a:cubicBezTo>
                    <a:pt x="3429" y="1637"/>
                    <a:pt x="2337" y="1069"/>
                    <a:pt x="2007" y="944"/>
                  </a:cubicBezTo>
                  <a:cubicBezTo>
                    <a:pt x="1738" y="833"/>
                    <a:pt x="1143" y="570"/>
                    <a:pt x="835" y="570"/>
                  </a:cubicBezTo>
                  <a:cubicBezTo>
                    <a:pt x="765" y="570"/>
                    <a:pt x="711" y="583"/>
                    <a:pt x="677" y="614"/>
                  </a:cubicBezTo>
                  <a:cubicBezTo>
                    <a:pt x="506" y="773"/>
                    <a:pt x="1780" y="1217"/>
                    <a:pt x="2007" y="1581"/>
                  </a:cubicBezTo>
                  <a:cubicBezTo>
                    <a:pt x="2007" y="1581"/>
                    <a:pt x="1242" y="1499"/>
                    <a:pt x="660" y="1499"/>
                  </a:cubicBezTo>
                  <a:cubicBezTo>
                    <a:pt x="294" y="1499"/>
                    <a:pt x="0" y="1532"/>
                    <a:pt x="18" y="1637"/>
                  </a:cubicBezTo>
                  <a:cubicBezTo>
                    <a:pt x="52" y="1910"/>
                    <a:pt x="746" y="1945"/>
                    <a:pt x="746" y="1945"/>
                  </a:cubicBezTo>
                  <a:cubicBezTo>
                    <a:pt x="746" y="1945"/>
                    <a:pt x="529" y="1990"/>
                    <a:pt x="586" y="2160"/>
                  </a:cubicBezTo>
                  <a:cubicBezTo>
                    <a:pt x="643" y="2319"/>
                    <a:pt x="2133" y="2660"/>
                    <a:pt x="2133" y="2660"/>
                  </a:cubicBezTo>
                  <a:cubicBezTo>
                    <a:pt x="2530" y="3263"/>
                    <a:pt x="3098" y="3729"/>
                    <a:pt x="3770" y="4014"/>
                  </a:cubicBezTo>
                  <a:cubicBezTo>
                    <a:pt x="4906" y="4491"/>
                    <a:pt x="5338" y="5048"/>
                    <a:pt x="5338" y="5048"/>
                  </a:cubicBezTo>
                  <a:cubicBezTo>
                    <a:pt x="5440" y="4639"/>
                    <a:pt x="5407" y="4218"/>
                    <a:pt x="5258" y="3832"/>
                  </a:cubicBezTo>
                  <a:cubicBezTo>
                    <a:pt x="5066" y="3433"/>
                    <a:pt x="4861" y="3036"/>
                    <a:pt x="4634" y="2660"/>
                  </a:cubicBezTo>
                  <a:cubicBezTo>
                    <a:pt x="4634" y="2660"/>
                    <a:pt x="4679" y="1751"/>
                    <a:pt x="4452" y="1444"/>
                  </a:cubicBezTo>
                  <a:cubicBezTo>
                    <a:pt x="4224" y="1137"/>
                    <a:pt x="3497" y="12"/>
                    <a:pt x="3326" y="0"/>
                  </a:cubicBezTo>
                  <a:cubicBezTo>
                    <a:pt x="3325" y="0"/>
                    <a:pt x="3324" y="0"/>
                    <a:pt x="33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9"/>
            <p:cNvSpPr/>
            <p:nvPr/>
          </p:nvSpPr>
          <p:spPr>
            <a:xfrm>
              <a:off x="1961625" y="4514300"/>
              <a:ext cx="60850" cy="126575"/>
            </a:xfrm>
            <a:custGeom>
              <a:avLst/>
              <a:gdLst/>
              <a:ahLst/>
              <a:cxnLst/>
              <a:rect l="l" t="t" r="r" b="b"/>
              <a:pathLst>
                <a:path w="2434" h="5063" extrusionOk="0">
                  <a:moveTo>
                    <a:pt x="187" y="0"/>
                  </a:moveTo>
                  <a:cubicBezTo>
                    <a:pt x="159" y="0"/>
                    <a:pt x="131" y="19"/>
                    <a:pt x="103" y="38"/>
                  </a:cubicBezTo>
                  <a:cubicBezTo>
                    <a:pt x="1" y="185"/>
                    <a:pt x="57" y="822"/>
                    <a:pt x="171" y="1117"/>
                  </a:cubicBezTo>
                  <a:cubicBezTo>
                    <a:pt x="194" y="1152"/>
                    <a:pt x="217" y="1197"/>
                    <a:pt x="239" y="1231"/>
                  </a:cubicBezTo>
                  <a:cubicBezTo>
                    <a:pt x="262" y="1265"/>
                    <a:pt x="274" y="1311"/>
                    <a:pt x="274" y="1356"/>
                  </a:cubicBezTo>
                  <a:cubicBezTo>
                    <a:pt x="274" y="1435"/>
                    <a:pt x="262" y="1515"/>
                    <a:pt x="239" y="1606"/>
                  </a:cubicBezTo>
                  <a:cubicBezTo>
                    <a:pt x="206" y="1811"/>
                    <a:pt x="160" y="2072"/>
                    <a:pt x="297" y="2311"/>
                  </a:cubicBezTo>
                  <a:cubicBezTo>
                    <a:pt x="311" y="2333"/>
                    <a:pt x="336" y="2346"/>
                    <a:pt x="360" y="2346"/>
                  </a:cubicBezTo>
                  <a:cubicBezTo>
                    <a:pt x="373" y="2346"/>
                    <a:pt x="387" y="2342"/>
                    <a:pt x="398" y="2334"/>
                  </a:cubicBezTo>
                  <a:cubicBezTo>
                    <a:pt x="433" y="2311"/>
                    <a:pt x="444" y="2266"/>
                    <a:pt x="421" y="2231"/>
                  </a:cubicBezTo>
                  <a:cubicBezTo>
                    <a:pt x="307" y="2038"/>
                    <a:pt x="342" y="1834"/>
                    <a:pt x="387" y="1640"/>
                  </a:cubicBezTo>
                  <a:cubicBezTo>
                    <a:pt x="410" y="1538"/>
                    <a:pt x="421" y="1447"/>
                    <a:pt x="421" y="1356"/>
                  </a:cubicBezTo>
                  <a:cubicBezTo>
                    <a:pt x="421" y="1288"/>
                    <a:pt x="398" y="1208"/>
                    <a:pt x="353" y="1152"/>
                  </a:cubicBezTo>
                  <a:cubicBezTo>
                    <a:pt x="342" y="1129"/>
                    <a:pt x="319" y="1094"/>
                    <a:pt x="307" y="1061"/>
                  </a:cubicBezTo>
                  <a:cubicBezTo>
                    <a:pt x="194" y="776"/>
                    <a:pt x="171" y="288"/>
                    <a:pt x="206" y="162"/>
                  </a:cubicBezTo>
                  <a:lnTo>
                    <a:pt x="206" y="162"/>
                  </a:lnTo>
                  <a:cubicBezTo>
                    <a:pt x="285" y="219"/>
                    <a:pt x="444" y="447"/>
                    <a:pt x="580" y="640"/>
                  </a:cubicBezTo>
                  <a:cubicBezTo>
                    <a:pt x="638" y="720"/>
                    <a:pt x="694" y="811"/>
                    <a:pt x="762" y="902"/>
                  </a:cubicBezTo>
                  <a:cubicBezTo>
                    <a:pt x="819" y="981"/>
                    <a:pt x="876" y="1061"/>
                    <a:pt x="944" y="1140"/>
                  </a:cubicBezTo>
                  <a:cubicBezTo>
                    <a:pt x="1001" y="1220"/>
                    <a:pt x="1070" y="1288"/>
                    <a:pt x="1138" y="1367"/>
                  </a:cubicBezTo>
                  <a:cubicBezTo>
                    <a:pt x="1490" y="1743"/>
                    <a:pt x="1433" y="2721"/>
                    <a:pt x="1433" y="2731"/>
                  </a:cubicBezTo>
                  <a:cubicBezTo>
                    <a:pt x="1422" y="2743"/>
                    <a:pt x="1433" y="2766"/>
                    <a:pt x="1444" y="2777"/>
                  </a:cubicBezTo>
                  <a:cubicBezTo>
                    <a:pt x="1444" y="2789"/>
                    <a:pt x="2275" y="3891"/>
                    <a:pt x="2286" y="4994"/>
                  </a:cubicBezTo>
                  <a:cubicBezTo>
                    <a:pt x="2286" y="5040"/>
                    <a:pt x="2320" y="5062"/>
                    <a:pt x="2366" y="5062"/>
                  </a:cubicBezTo>
                  <a:cubicBezTo>
                    <a:pt x="2399" y="5062"/>
                    <a:pt x="2434" y="5028"/>
                    <a:pt x="2434" y="4994"/>
                  </a:cubicBezTo>
                  <a:cubicBezTo>
                    <a:pt x="2411" y="3926"/>
                    <a:pt x="1694" y="2880"/>
                    <a:pt x="1570" y="2709"/>
                  </a:cubicBezTo>
                  <a:cubicBezTo>
                    <a:pt x="1581" y="2539"/>
                    <a:pt x="1603" y="1663"/>
                    <a:pt x="1240" y="1265"/>
                  </a:cubicBezTo>
                  <a:cubicBezTo>
                    <a:pt x="1171" y="1197"/>
                    <a:pt x="1115" y="1129"/>
                    <a:pt x="1058" y="1049"/>
                  </a:cubicBezTo>
                  <a:cubicBezTo>
                    <a:pt x="1001" y="970"/>
                    <a:pt x="933" y="890"/>
                    <a:pt x="876" y="811"/>
                  </a:cubicBezTo>
                  <a:cubicBezTo>
                    <a:pt x="819" y="731"/>
                    <a:pt x="751" y="640"/>
                    <a:pt x="694" y="561"/>
                  </a:cubicBezTo>
                  <a:cubicBezTo>
                    <a:pt x="421" y="162"/>
                    <a:pt x="307" y="15"/>
                    <a:pt x="206" y="3"/>
                  </a:cubicBezTo>
                  <a:cubicBezTo>
                    <a:pt x="199" y="1"/>
                    <a:pt x="193" y="0"/>
                    <a:pt x="1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9"/>
            <p:cNvSpPr/>
            <p:nvPr/>
          </p:nvSpPr>
          <p:spPr>
            <a:xfrm>
              <a:off x="1896275" y="4529525"/>
              <a:ext cx="75050" cy="29200"/>
            </a:xfrm>
            <a:custGeom>
              <a:avLst/>
              <a:gdLst/>
              <a:ahLst/>
              <a:cxnLst/>
              <a:rect l="l" t="t" r="r" b="b"/>
              <a:pathLst>
                <a:path w="3002" h="1168" extrusionOk="0">
                  <a:moveTo>
                    <a:pt x="317" y="0"/>
                  </a:moveTo>
                  <a:cubicBezTo>
                    <a:pt x="189" y="0"/>
                    <a:pt x="87" y="27"/>
                    <a:pt x="23" y="88"/>
                  </a:cubicBezTo>
                  <a:cubicBezTo>
                    <a:pt x="11" y="111"/>
                    <a:pt x="0" y="133"/>
                    <a:pt x="0" y="156"/>
                  </a:cubicBezTo>
                  <a:cubicBezTo>
                    <a:pt x="11" y="179"/>
                    <a:pt x="23" y="202"/>
                    <a:pt x="46" y="213"/>
                  </a:cubicBezTo>
                  <a:cubicBezTo>
                    <a:pt x="534" y="440"/>
                    <a:pt x="1342" y="884"/>
                    <a:pt x="1433" y="1066"/>
                  </a:cubicBezTo>
                  <a:cubicBezTo>
                    <a:pt x="1441" y="1100"/>
                    <a:pt x="1470" y="1115"/>
                    <a:pt x="1498" y="1115"/>
                  </a:cubicBezTo>
                  <a:cubicBezTo>
                    <a:pt x="1507" y="1115"/>
                    <a:pt x="1516" y="1114"/>
                    <a:pt x="1524" y="1111"/>
                  </a:cubicBezTo>
                  <a:cubicBezTo>
                    <a:pt x="1557" y="1088"/>
                    <a:pt x="1580" y="1043"/>
                    <a:pt x="1557" y="1008"/>
                  </a:cubicBezTo>
                  <a:cubicBezTo>
                    <a:pt x="1444" y="770"/>
                    <a:pt x="591" y="315"/>
                    <a:pt x="238" y="144"/>
                  </a:cubicBezTo>
                  <a:cubicBezTo>
                    <a:pt x="262" y="141"/>
                    <a:pt x="288" y="139"/>
                    <a:pt x="316" y="139"/>
                  </a:cubicBezTo>
                  <a:cubicBezTo>
                    <a:pt x="840" y="139"/>
                    <a:pt x="2089" y="725"/>
                    <a:pt x="2876" y="1157"/>
                  </a:cubicBezTo>
                  <a:cubicBezTo>
                    <a:pt x="2888" y="1167"/>
                    <a:pt x="2899" y="1167"/>
                    <a:pt x="2911" y="1167"/>
                  </a:cubicBezTo>
                  <a:cubicBezTo>
                    <a:pt x="2944" y="1167"/>
                    <a:pt x="2967" y="1157"/>
                    <a:pt x="2979" y="1134"/>
                  </a:cubicBezTo>
                  <a:cubicBezTo>
                    <a:pt x="3001" y="1099"/>
                    <a:pt x="2979" y="1054"/>
                    <a:pt x="2944" y="1031"/>
                  </a:cubicBezTo>
                  <a:cubicBezTo>
                    <a:pt x="2730" y="914"/>
                    <a:pt x="1071" y="0"/>
                    <a:pt x="3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9"/>
            <p:cNvSpPr/>
            <p:nvPr/>
          </p:nvSpPr>
          <p:spPr>
            <a:xfrm>
              <a:off x="1894825" y="4562550"/>
              <a:ext cx="73650" cy="46500"/>
            </a:xfrm>
            <a:custGeom>
              <a:avLst/>
              <a:gdLst/>
              <a:ahLst/>
              <a:cxnLst/>
              <a:rect l="l" t="t" r="r" b="b"/>
              <a:pathLst>
                <a:path w="2946" h="1860" extrusionOk="0">
                  <a:moveTo>
                    <a:pt x="509" y="0"/>
                  </a:moveTo>
                  <a:cubicBezTo>
                    <a:pt x="336" y="0"/>
                    <a:pt x="188" y="24"/>
                    <a:pt x="92" y="86"/>
                  </a:cubicBezTo>
                  <a:cubicBezTo>
                    <a:pt x="1" y="131"/>
                    <a:pt x="1" y="199"/>
                    <a:pt x="13" y="233"/>
                  </a:cubicBezTo>
                  <a:cubicBezTo>
                    <a:pt x="58" y="495"/>
                    <a:pt x="1138" y="756"/>
                    <a:pt x="1638" y="870"/>
                  </a:cubicBezTo>
                  <a:cubicBezTo>
                    <a:pt x="1763" y="1041"/>
                    <a:pt x="2343" y="1859"/>
                    <a:pt x="2832" y="1859"/>
                  </a:cubicBezTo>
                  <a:lnTo>
                    <a:pt x="2878" y="1859"/>
                  </a:lnTo>
                  <a:cubicBezTo>
                    <a:pt x="2923" y="1859"/>
                    <a:pt x="2946" y="1814"/>
                    <a:pt x="2946" y="1779"/>
                  </a:cubicBezTo>
                  <a:cubicBezTo>
                    <a:pt x="2934" y="1734"/>
                    <a:pt x="2900" y="1711"/>
                    <a:pt x="2866" y="1711"/>
                  </a:cubicBezTo>
                  <a:cubicBezTo>
                    <a:pt x="2854" y="1712"/>
                    <a:pt x="2843" y="1713"/>
                    <a:pt x="2831" y="1713"/>
                  </a:cubicBezTo>
                  <a:cubicBezTo>
                    <a:pt x="2457" y="1713"/>
                    <a:pt x="1917" y="1032"/>
                    <a:pt x="1741" y="768"/>
                  </a:cubicBezTo>
                  <a:cubicBezTo>
                    <a:pt x="1729" y="745"/>
                    <a:pt x="1718" y="733"/>
                    <a:pt x="1695" y="733"/>
                  </a:cubicBezTo>
                  <a:cubicBezTo>
                    <a:pt x="888" y="563"/>
                    <a:pt x="183" y="324"/>
                    <a:pt x="149" y="222"/>
                  </a:cubicBezTo>
                  <a:cubicBezTo>
                    <a:pt x="149" y="222"/>
                    <a:pt x="149" y="210"/>
                    <a:pt x="172" y="199"/>
                  </a:cubicBezTo>
                  <a:cubicBezTo>
                    <a:pt x="240" y="157"/>
                    <a:pt x="352" y="140"/>
                    <a:pt x="489" y="140"/>
                  </a:cubicBezTo>
                  <a:cubicBezTo>
                    <a:pt x="944" y="140"/>
                    <a:pt x="1673" y="330"/>
                    <a:pt x="1979" y="427"/>
                  </a:cubicBezTo>
                  <a:cubicBezTo>
                    <a:pt x="1987" y="429"/>
                    <a:pt x="1996" y="431"/>
                    <a:pt x="2005" y="431"/>
                  </a:cubicBezTo>
                  <a:cubicBezTo>
                    <a:pt x="2033" y="431"/>
                    <a:pt x="2062" y="416"/>
                    <a:pt x="2070" y="381"/>
                  </a:cubicBezTo>
                  <a:cubicBezTo>
                    <a:pt x="2082" y="347"/>
                    <a:pt x="2059" y="301"/>
                    <a:pt x="2025" y="290"/>
                  </a:cubicBezTo>
                  <a:cubicBezTo>
                    <a:pt x="1903" y="255"/>
                    <a:pt x="1074" y="0"/>
                    <a:pt x="5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9"/>
            <p:cNvSpPr/>
            <p:nvPr/>
          </p:nvSpPr>
          <p:spPr>
            <a:xfrm>
              <a:off x="1881500" y="4550625"/>
              <a:ext cx="69075" cy="17500"/>
            </a:xfrm>
            <a:custGeom>
              <a:avLst/>
              <a:gdLst/>
              <a:ahLst/>
              <a:cxnLst/>
              <a:rect l="l" t="t" r="r" b="b"/>
              <a:pathLst>
                <a:path w="2763" h="700" extrusionOk="0">
                  <a:moveTo>
                    <a:pt x="942" y="0"/>
                  </a:moveTo>
                  <a:cubicBezTo>
                    <a:pt x="581" y="0"/>
                    <a:pt x="277" y="40"/>
                    <a:pt x="136" y="108"/>
                  </a:cubicBezTo>
                  <a:cubicBezTo>
                    <a:pt x="56" y="142"/>
                    <a:pt x="23" y="199"/>
                    <a:pt x="23" y="255"/>
                  </a:cubicBezTo>
                  <a:cubicBezTo>
                    <a:pt x="0" y="585"/>
                    <a:pt x="591" y="687"/>
                    <a:pt x="648" y="699"/>
                  </a:cubicBezTo>
                  <a:lnTo>
                    <a:pt x="659" y="699"/>
                  </a:lnTo>
                  <a:cubicBezTo>
                    <a:pt x="705" y="699"/>
                    <a:pt x="728" y="676"/>
                    <a:pt x="739" y="642"/>
                  </a:cubicBezTo>
                  <a:cubicBezTo>
                    <a:pt x="739" y="596"/>
                    <a:pt x="716" y="563"/>
                    <a:pt x="670" y="551"/>
                  </a:cubicBezTo>
                  <a:cubicBezTo>
                    <a:pt x="500" y="528"/>
                    <a:pt x="147" y="426"/>
                    <a:pt x="159" y="267"/>
                  </a:cubicBezTo>
                  <a:cubicBezTo>
                    <a:pt x="159" y="267"/>
                    <a:pt x="182" y="233"/>
                    <a:pt x="296" y="210"/>
                  </a:cubicBezTo>
                  <a:cubicBezTo>
                    <a:pt x="448" y="164"/>
                    <a:pt x="681" y="140"/>
                    <a:pt x="946" y="140"/>
                  </a:cubicBezTo>
                  <a:cubicBezTo>
                    <a:pt x="1529" y="140"/>
                    <a:pt x="2266" y="255"/>
                    <a:pt x="2648" y="505"/>
                  </a:cubicBezTo>
                  <a:cubicBezTo>
                    <a:pt x="2661" y="513"/>
                    <a:pt x="2674" y="517"/>
                    <a:pt x="2688" y="517"/>
                  </a:cubicBezTo>
                  <a:cubicBezTo>
                    <a:pt x="2713" y="517"/>
                    <a:pt x="2737" y="505"/>
                    <a:pt x="2751" y="483"/>
                  </a:cubicBezTo>
                  <a:cubicBezTo>
                    <a:pt x="2762" y="449"/>
                    <a:pt x="2762" y="404"/>
                    <a:pt x="2728" y="381"/>
                  </a:cubicBezTo>
                  <a:cubicBezTo>
                    <a:pt x="2309" y="111"/>
                    <a:pt x="1546" y="0"/>
                    <a:pt x="9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9"/>
            <p:cNvSpPr/>
            <p:nvPr/>
          </p:nvSpPr>
          <p:spPr>
            <a:xfrm>
              <a:off x="1924950" y="4541375"/>
              <a:ext cx="45500" cy="23375"/>
            </a:xfrm>
            <a:custGeom>
              <a:avLst/>
              <a:gdLst/>
              <a:ahLst/>
              <a:cxnLst/>
              <a:rect l="l" t="t" r="r" b="b"/>
              <a:pathLst>
                <a:path w="1820" h="935" extrusionOk="0">
                  <a:moveTo>
                    <a:pt x="1706" y="0"/>
                  </a:moveTo>
                  <a:lnTo>
                    <a:pt x="115" y="660"/>
                  </a:lnTo>
                  <a:cubicBezTo>
                    <a:pt x="36" y="693"/>
                    <a:pt x="1" y="774"/>
                    <a:pt x="36" y="842"/>
                  </a:cubicBezTo>
                  <a:cubicBezTo>
                    <a:pt x="52" y="900"/>
                    <a:pt x="106" y="934"/>
                    <a:pt x="161" y="934"/>
                  </a:cubicBezTo>
                  <a:cubicBezTo>
                    <a:pt x="180" y="934"/>
                    <a:pt x="200" y="930"/>
                    <a:pt x="217" y="921"/>
                  </a:cubicBezTo>
                  <a:lnTo>
                    <a:pt x="1809" y="273"/>
                  </a:lnTo>
                  <a:cubicBezTo>
                    <a:pt x="1820" y="216"/>
                    <a:pt x="1797" y="160"/>
                    <a:pt x="1764" y="114"/>
                  </a:cubicBezTo>
                  <a:cubicBezTo>
                    <a:pt x="1741" y="80"/>
                    <a:pt x="1718" y="46"/>
                    <a:pt x="17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9"/>
            <p:cNvSpPr/>
            <p:nvPr/>
          </p:nvSpPr>
          <p:spPr>
            <a:xfrm>
              <a:off x="1982100" y="4525875"/>
              <a:ext cx="28725" cy="15800"/>
            </a:xfrm>
            <a:custGeom>
              <a:avLst/>
              <a:gdLst/>
              <a:ahLst/>
              <a:cxnLst/>
              <a:rect l="l" t="t" r="r" b="b"/>
              <a:pathLst>
                <a:path w="1149" h="632" extrusionOk="0">
                  <a:moveTo>
                    <a:pt x="981" y="1"/>
                  </a:moveTo>
                  <a:cubicBezTo>
                    <a:pt x="968" y="1"/>
                    <a:pt x="956" y="3"/>
                    <a:pt x="944" y="7"/>
                  </a:cubicBezTo>
                  <a:lnTo>
                    <a:pt x="0" y="393"/>
                  </a:lnTo>
                  <a:cubicBezTo>
                    <a:pt x="69" y="472"/>
                    <a:pt x="125" y="552"/>
                    <a:pt x="182" y="631"/>
                  </a:cubicBezTo>
                  <a:lnTo>
                    <a:pt x="1046" y="279"/>
                  </a:lnTo>
                  <a:cubicBezTo>
                    <a:pt x="1115" y="245"/>
                    <a:pt x="1148" y="166"/>
                    <a:pt x="1126" y="98"/>
                  </a:cubicBezTo>
                  <a:cubicBezTo>
                    <a:pt x="1107" y="41"/>
                    <a:pt x="1042" y="1"/>
                    <a:pt x="9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9"/>
            <p:cNvSpPr/>
            <p:nvPr/>
          </p:nvSpPr>
          <p:spPr>
            <a:xfrm>
              <a:off x="1861300" y="4602775"/>
              <a:ext cx="210625" cy="202075"/>
            </a:xfrm>
            <a:custGeom>
              <a:avLst/>
              <a:gdLst/>
              <a:ahLst/>
              <a:cxnLst/>
              <a:rect l="l" t="t" r="r" b="b"/>
              <a:pathLst>
                <a:path w="8425" h="8083" extrusionOk="0">
                  <a:moveTo>
                    <a:pt x="5742" y="0"/>
                  </a:moveTo>
                  <a:lnTo>
                    <a:pt x="1376" y="511"/>
                  </a:lnTo>
                  <a:lnTo>
                    <a:pt x="0" y="1705"/>
                  </a:lnTo>
                  <a:lnTo>
                    <a:pt x="3309" y="8083"/>
                  </a:lnTo>
                  <a:lnTo>
                    <a:pt x="8084" y="7753"/>
                  </a:lnTo>
                  <a:lnTo>
                    <a:pt x="8425" y="6173"/>
                  </a:lnTo>
                  <a:lnTo>
                    <a:pt x="57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9"/>
            <p:cNvSpPr/>
            <p:nvPr/>
          </p:nvSpPr>
          <p:spPr>
            <a:xfrm>
              <a:off x="1991200" y="4602775"/>
              <a:ext cx="80725" cy="193850"/>
            </a:xfrm>
            <a:custGeom>
              <a:avLst/>
              <a:gdLst/>
              <a:ahLst/>
              <a:cxnLst/>
              <a:rect l="l" t="t" r="r" b="b"/>
              <a:pathLst>
                <a:path w="3229" h="7754" extrusionOk="0">
                  <a:moveTo>
                    <a:pt x="546" y="0"/>
                  </a:moveTo>
                  <a:lnTo>
                    <a:pt x="0" y="1091"/>
                  </a:lnTo>
                  <a:lnTo>
                    <a:pt x="2888" y="7753"/>
                  </a:lnTo>
                  <a:lnTo>
                    <a:pt x="3229" y="6173"/>
                  </a:lnTo>
                  <a:lnTo>
                    <a:pt x="54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9"/>
            <p:cNvSpPr/>
            <p:nvPr/>
          </p:nvSpPr>
          <p:spPr>
            <a:xfrm>
              <a:off x="1992025" y="4604750"/>
              <a:ext cx="59725" cy="126775"/>
            </a:xfrm>
            <a:custGeom>
              <a:avLst/>
              <a:gdLst/>
              <a:ahLst/>
              <a:cxnLst/>
              <a:rect l="l" t="t" r="r" b="b"/>
              <a:pathLst>
                <a:path w="2389" h="5071" extrusionOk="0">
                  <a:moveTo>
                    <a:pt x="478" y="0"/>
                  </a:moveTo>
                  <a:lnTo>
                    <a:pt x="1" y="944"/>
                  </a:lnTo>
                  <a:lnTo>
                    <a:pt x="35" y="978"/>
                  </a:lnTo>
                  <a:lnTo>
                    <a:pt x="1797" y="5048"/>
                  </a:lnTo>
                  <a:lnTo>
                    <a:pt x="2241" y="5071"/>
                  </a:lnTo>
                  <a:lnTo>
                    <a:pt x="2252" y="5071"/>
                  </a:lnTo>
                  <a:lnTo>
                    <a:pt x="2275" y="4809"/>
                  </a:lnTo>
                  <a:cubicBezTo>
                    <a:pt x="2275" y="4809"/>
                    <a:pt x="2320" y="4661"/>
                    <a:pt x="2388" y="4423"/>
                  </a:cubicBezTo>
                  <a:lnTo>
                    <a:pt x="478" y="0"/>
                  </a:lnTo>
                  <a:close/>
                </a:path>
              </a:pathLst>
            </a:custGeom>
            <a:solidFill>
              <a:srgbClr val="EA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9"/>
            <p:cNvSpPr/>
            <p:nvPr/>
          </p:nvSpPr>
          <p:spPr>
            <a:xfrm>
              <a:off x="1861300" y="4630050"/>
              <a:ext cx="202100" cy="174800"/>
            </a:xfrm>
            <a:custGeom>
              <a:avLst/>
              <a:gdLst/>
              <a:ahLst/>
              <a:cxnLst/>
              <a:rect l="l" t="t" r="r" b="b"/>
              <a:pathLst>
                <a:path w="8084" h="6992" extrusionOk="0">
                  <a:moveTo>
                    <a:pt x="5196" y="0"/>
                  </a:moveTo>
                  <a:lnTo>
                    <a:pt x="0" y="614"/>
                  </a:lnTo>
                  <a:lnTo>
                    <a:pt x="3309" y="6992"/>
                  </a:lnTo>
                  <a:lnTo>
                    <a:pt x="8084" y="6662"/>
                  </a:lnTo>
                  <a:lnTo>
                    <a:pt x="519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9"/>
            <p:cNvSpPr/>
            <p:nvPr/>
          </p:nvSpPr>
          <p:spPr>
            <a:xfrm>
              <a:off x="1864150" y="4632025"/>
              <a:ext cx="172550" cy="170850"/>
            </a:xfrm>
            <a:custGeom>
              <a:avLst/>
              <a:gdLst/>
              <a:ahLst/>
              <a:cxnLst/>
              <a:rect l="l" t="t" r="r" b="b"/>
              <a:pathLst>
                <a:path w="6902" h="6834" extrusionOk="0">
                  <a:moveTo>
                    <a:pt x="5037" y="1"/>
                  </a:moveTo>
                  <a:lnTo>
                    <a:pt x="0" y="604"/>
                  </a:lnTo>
                  <a:lnTo>
                    <a:pt x="2900" y="6197"/>
                  </a:lnTo>
                  <a:cubicBezTo>
                    <a:pt x="2842" y="5935"/>
                    <a:pt x="2695" y="5060"/>
                    <a:pt x="3206" y="3820"/>
                  </a:cubicBezTo>
                  <a:cubicBezTo>
                    <a:pt x="3218" y="3798"/>
                    <a:pt x="3241" y="3775"/>
                    <a:pt x="3274" y="3775"/>
                  </a:cubicBezTo>
                  <a:lnTo>
                    <a:pt x="6753" y="3957"/>
                  </a:lnTo>
                  <a:lnTo>
                    <a:pt x="5037" y="1"/>
                  </a:lnTo>
                  <a:close/>
                  <a:moveTo>
                    <a:pt x="2968" y="6321"/>
                  </a:moveTo>
                  <a:lnTo>
                    <a:pt x="3229" y="6833"/>
                  </a:lnTo>
                  <a:lnTo>
                    <a:pt x="6821" y="6594"/>
                  </a:lnTo>
                  <a:lnTo>
                    <a:pt x="6901" y="6435"/>
                  </a:lnTo>
                  <a:lnTo>
                    <a:pt x="6901" y="6435"/>
                  </a:lnTo>
                  <a:cubicBezTo>
                    <a:pt x="6356" y="6447"/>
                    <a:pt x="5798" y="6458"/>
                    <a:pt x="5264" y="6458"/>
                  </a:cubicBezTo>
                  <a:cubicBezTo>
                    <a:pt x="4264" y="6458"/>
                    <a:pt x="3388" y="6424"/>
                    <a:pt x="2979" y="63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9"/>
            <p:cNvSpPr/>
            <p:nvPr/>
          </p:nvSpPr>
          <p:spPr>
            <a:xfrm>
              <a:off x="1859600" y="4628050"/>
              <a:ext cx="205525" cy="178500"/>
            </a:xfrm>
            <a:custGeom>
              <a:avLst/>
              <a:gdLst/>
              <a:ahLst/>
              <a:cxnLst/>
              <a:rect l="l" t="t" r="r" b="b"/>
              <a:pathLst>
                <a:path w="8221" h="7140" extrusionOk="0">
                  <a:moveTo>
                    <a:pt x="5219" y="160"/>
                  </a:moveTo>
                  <a:lnTo>
                    <a:pt x="8049" y="6674"/>
                  </a:lnTo>
                  <a:lnTo>
                    <a:pt x="3411" y="6992"/>
                  </a:lnTo>
                  <a:lnTo>
                    <a:pt x="182" y="763"/>
                  </a:lnTo>
                  <a:lnTo>
                    <a:pt x="5219" y="160"/>
                  </a:lnTo>
                  <a:close/>
                  <a:moveTo>
                    <a:pt x="5252" y="0"/>
                  </a:moveTo>
                  <a:lnTo>
                    <a:pt x="68" y="626"/>
                  </a:lnTo>
                  <a:cubicBezTo>
                    <a:pt x="46" y="626"/>
                    <a:pt x="23" y="649"/>
                    <a:pt x="12" y="660"/>
                  </a:cubicBezTo>
                  <a:cubicBezTo>
                    <a:pt x="0" y="682"/>
                    <a:pt x="0" y="717"/>
                    <a:pt x="12" y="728"/>
                  </a:cubicBezTo>
                  <a:lnTo>
                    <a:pt x="3309" y="7106"/>
                  </a:lnTo>
                  <a:cubicBezTo>
                    <a:pt x="3320" y="7129"/>
                    <a:pt x="3343" y="7140"/>
                    <a:pt x="3377" y="7140"/>
                  </a:cubicBezTo>
                  <a:lnTo>
                    <a:pt x="8152" y="6811"/>
                  </a:lnTo>
                  <a:cubicBezTo>
                    <a:pt x="8175" y="6811"/>
                    <a:pt x="8197" y="6799"/>
                    <a:pt x="8208" y="6776"/>
                  </a:cubicBezTo>
                  <a:cubicBezTo>
                    <a:pt x="8220" y="6765"/>
                    <a:pt x="8220" y="6731"/>
                    <a:pt x="8220" y="6720"/>
                  </a:cubicBezTo>
                  <a:lnTo>
                    <a:pt x="5332" y="46"/>
                  </a:lnTo>
                  <a:cubicBezTo>
                    <a:pt x="5321" y="23"/>
                    <a:pt x="5287" y="0"/>
                    <a:pt x="52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9"/>
            <p:cNvSpPr/>
            <p:nvPr/>
          </p:nvSpPr>
          <p:spPr>
            <a:xfrm>
              <a:off x="1989200" y="4600825"/>
              <a:ext cx="17925" cy="30950"/>
            </a:xfrm>
            <a:custGeom>
              <a:avLst/>
              <a:gdLst/>
              <a:ahLst/>
              <a:cxnLst/>
              <a:rect l="l" t="t" r="r" b="b"/>
              <a:pathLst>
                <a:path w="717" h="1238" extrusionOk="0">
                  <a:moveTo>
                    <a:pt x="630" y="1"/>
                  </a:moveTo>
                  <a:cubicBezTo>
                    <a:pt x="603" y="1"/>
                    <a:pt x="577" y="19"/>
                    <a:pt x="569" y="43"/>
                  </a:cubicBezTo>
                  <a:lnTo>
                    <a:pt x="23" y="1135"/>
                  </a:lnTo>
                  <a:cubicBezTo>
                    <a:pt x="0" y="1169"/>
                    <a:pt x="12" y="1215"/>
                    <a:pt x="46" y="1226"/>
                  </a:cubicBezTo>
                  <a:cubicBezTo>
                    <a:pt x="58" y="1238"/>
                    <a:pt x="68" y="1238"/>
                    <a:pt x="80" y="1238"/>
                  </a:cubicBezTo>
                  <a:cubicBezTo>
                    <a:pt x="114" y="1238"/>
                    <a:pt x="137" y="1226"/>
                    <a:pt x="148" y="1203"/>
                  </a:cubicBezTo>
                  <a:lnTo>
                    <a:pt x="694" y="101"/>
                  </a:lnTo>
                  <a:cubicBezTo>
                    <a:pt x="717" y="66"/>
                    <a:pt x="694" y="33"/>
                    <a:pt x="660" y="10"/>
                  </a:cubicBezTo>
                  <a:cubicBezTo>
                    <a:pt x="650" y="3"/>
                    <a:pt x="640" y="1"/>
                    <a:pt x="6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9"/>
            <p:cNvSpPr/>
            <p:nvPr/>
          </p:nvSpPr>
          <p:spPr>
            <a:xfrm>
              <a:off x="1859325" y="4600775"/>
              <a:ext cx="214325" cy="197550"/>
            </a:xfrm>
            <a:custGeom>
              <a:avLst/>
              <a:gdLst/>
              <a:ahLst/>
              <a:cxnLst/>
              <a:rect l="l" t="t" r="r" b="b"/>
              <a:pathLst>
                <a:path w="8573" h="7902" extrusionOk="0">
                  <a:moveTo>
                    <a:pt x="5821" y="0"/>
                  </a:moveTo>
                  <a:lnTo>
                    <a:pt x="1455" y="523"/>
                  </a:lnTo>
                  <a:cubicBezTo>
                    <a:pt x="1433" y="523"/>
                    <a:pt x="1421" y="535"/>
                    <a:pt x="1410" y="546"/>
                  </a:cubicBezTo>
                  <a:lnTo>
                    <a:pt x="34" y="1740"/>
                  </a:lnTo>
                  <a:cubicBezTo>
                    <a:pt x="11" y="1763"/>
                    <a:pt x="0" y="1808"/>
                    <a:pt x="34" y="1842"/>
                  </a:cubicBezTo>
                  <a:cubicBezTo>
                    <a:pt x="46" y="1854"/>
                    <a:pt x="66" y="1863"/>
                    <a:pt x="85" y="1863"/>
                  </a:cubicBezTo>
                  <a:cubicBezTo>
                    <a:pt x="100" y="1863"/>
                    <a:pt x="115" y="1857"/>
                    <a:pt x="125" y="1842"/>
                  </a:cubicBezTo>
                  <a:lnTo>
                    <a:pt x="1489" y="659"/>
                  </a:lnTo>
                  <a:lnTo>
                    <a:pt x="5775" y="148"/>
                  </a:lnTo>
                  <a:lnTo>
                    <a:pt x="8424" y="6264"/>
                  </a:lnTo>
                  <a:lnTo>
                    <a:pt x="8095" y="7822"/>
                  </a:lnTo>
                  <a:cubicBezTo>
                    <a:pt x="8083" y="7856"/>
                    <a:pt x="8106" y="7902"/>
                    <a:pt x="8151" y="7902"/>
                  </a:cubicBezTo>
                  <a:lnTo>
                    <a:pt x="8163" y="7902"/>
                  </a:lnTo>
                  <a:cubicBezTo>
                    <a:pt x="8197" y="7902"/>
                    <a:pt x="8219" y="7879"/>
                    <a:pt x="8231" y="7844"/>
                  </a:cubicBezTo>
                  <a:lnTo>
                    <a:pt x="8572" y="6275"/>
                  </a:lnTo>
                  <a:cubicBezTo>
                    <a:pt x="8572" y="6264"/>
                    <a:pt x="8572" y="6242"/>
                    <a:pt x="8560" y="6230"/>
                  </a:cubicBezTo>
                  <a:lnTo>
                    <a:pt x="5889" y="45"/>
                  </a:lnTo>
                  <a:cubicBezTo>
                    <a:pt x="5877" y="23"/>
                    <a:pt x="5844" y="0"/>
                    <a:pt x="58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9"/>
            <p:cNvSpPr/>
            <p:nvPr/>
          </p:nvSpPr>
          <p:spPr>
            <a:xfrm>
              <a:off x="1872100" y="4708575"/>
              <a:ext cx="87000" cy="70700"/>
            </a:xfrm>
            <a:custGeom>
              <a:avLst/>
              <a:gdLst/>
              <a:ahLst/>
              <a:cxnLst/>
              <a:rect l="l" t="t" r="r" b="b"/>
              <a:pathLst>
                <a:path w="3480" h="2828" extrusionOk="0">
                  <a:moveTo>
                    <a:pt x="1490" y="0"/>
                  </a:moveTo>
                  <a:cubicBezTo>
                    <a:pt x="852" y="0"/>
                    <a:pt x="96" y="143"/>
                    <a:pt x="58" y="361"/>
                  </a:cubicBezTo>
                  <a:cubicBezTo>
                    <a:pt x="0" y="679"/>
                    <a:pt x="603" y="1031"/>
                    <a:pt x="603" y="1031"/>
                  </a:cubicBezTo>
                  <a:cubicBezTo>
                    <a:pt x="603" y="1031"/>
                    <a:pt x="512" y="2100"/>
                    <a:pt x="1092" y="2486"/>
                  </a:cubicBezTo>
                  <a:cubicBezTo>
                    <a:pt x="1400" y="2692"/>
                    <a:pt x="1828" y="2740"/>
                    <a:pt x="2161" y="2740"/>
                  </a:cubicBezTo>
                  <a:cubicBezTo>
                    <a:pt x="2453" y="2740"/>
                    <a:pt x="2672" y="2703"/>
                    <a:pt x="2672" y="2703"/>
                  </a:cubicBezTo>
                  <a:lnTo>
                    <a:pt x="3195" y="2827"/>
                  </a:lnTo>
                  <a:lnTo>
                    <a:pt x="3479" y="1316"/>
                  </a:lnTo>
                  <a:lnTo>
                    <a:pt x="2923" y="1248"/>
                  </a:lnTo>
                  <a:cubicBezTo>
                    <a:pt x="2923" y="1248"/>
                    <a:pt x="2729" y="315"/>
                    <a:pt x="2218" y="99"/>
                  </a:cubicBezTo>
                  <a:cubicBezTo>
                    <a:pt x="2056" y="31"/>
                    <a:pt x="1786" y="0"/>
                    <a:pt x="14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9"/>
            <p:cNvSpPr/>
            <p:nvPr/>
          </p:nvSpPr>
          <p:spPr>
            <a:xfrm>
              <a:off x="1871525" y="4707200"/>
              <a:ext cx="80475" cy="72375"/>
            </a:xfrm>
            <a:custGeom>
              <a:avLst/>
              <a:gdLst/>
              <a:ahLst/>
              <a:cxnLst/>
              <a:rect l="l" t="t" r="r" b="b"/>
              <a:pathLst>
                <a:path w="3219" h="2895" extrusionOk="0">
                  <a:moveTo>
                    <a:pt x="1691" y="0"/>
                  </a:moveTo>
                  <a:cubicBezTo>
                    <a:pt x="1102" y="0"/>
                    <a:pt x="314" y="102"/>
                    <a:pt x="81" y="336"/>
                  </a:cubicBezTo>
                  <a:cubicBezTo>
                    <a:pt x="13" y="416"/>
                    <a:pt x="1" y="484"/>
                    <a:pt x="13" y="541"/>
                  </a:cubicBezTo>
                  <a:cubicBezTo>
                    <a:pt x="58" y="893"/>
                    <a:pt x="422" y="1075"/>
                    <a:pt x="546" y="1143"/>
                  </a:cubicBezTo>
                  <a:cubicBezTo>
                    <a:pt x="546" y="1382"/>
                    <a:pt x="604" y="2440"/>
                    <a:pt x="1195" y="2667"/>
                  </a:cubicBezTo>
                  <a:cubicBezTo>
                    <a:pt x="1585" y="2809"/>
                    <a:pt x="2060" y="2836"/>
                    <a:pt x="2370" y="2836"/>
                  </a:cubicBezTo>
                  <a:cubicBezTo>
                    <a:pt x="2556" y="2836"/>
                    <a:pt x="2683" y="2826"/>
                    <a:pt x="2695" y="2826"/>
                  </a:cubicBezTo>
                  <a:lnTo>
                    <a:pt x="2706" y="2826"/>
                  </a:lnTo>
                  <a:cubicBezTo>
                    <a:pt x="2764" y="2849"/>
                    <a:pt x="2855" y="2872"/>
                    <a:pt x="2946" y="2894"/>
                  </a:cubicBezTo>
                  <a:lnTo>
                    <a:pt x="2968" y="2894"/>
                  </a:lnTo>
                  <a:cubicBezTo>
                    <a:pt x="3002" y="2894"/>
                    <a:pt x="3025" y="2872"/>
                    <a:pt x="3037" y="2837"/>
                  </a:cubicBezTo>
                  <a:cubicBezTo>
                    <a:pt x="3047" y="2803"/>
                    <a:pt x="3025" y="2769"/>
                    <a:pt x="2991" y="2758"/>
                  </a:cubicBezTo>
                  <a:cubicBezTo>
                    <a:pt x="2888" y="2735"/>
                    <a:pt x="2809" y="2701"/>
                    <a:pt x="2752" y="2690"/>
                  </a:cubicBezTo>
                  <a:cubicBezTo>
                    <a:pt x="2714" y="2677"/>
                    <a:pt x="2684" y="2668"/>
                    <a:pt x="2658" y="2668"/>
                  </a:cubicBezTo>
                  <a:cubicBezTo>
                    <a:pt x="2637" y="2668"/>
                    <a:pt x="2620" y="2674"/>
                    <a:pt x="2605" y="2690"/>
                  </a:cubicBezTo>
                  <a:cubicBezTo>
                    <a:pt x="2552" y="2692"/>
                    <a:pt x="2475" y="2695"/>
                    <a:pt x="2380" y="2695"/>
                  </a:cubicBezTo>
                  <a:cubicBezTo>
                    <a:pt x="2084" y="2695"/>
                    <a:pt x="1620" y="2668"/>
                    <a:pt x="1240" y="2530"/>
                  </a:cubicBezTo>
                  <a:cubicBezTo>
                    <a:pt x="683" y="2314"/>
                    <a:pt x="695" y="1098"/>
                    <a:pt x="695" y="1086"/>
                  </a:cubicBezTo>
                  <a:cubicBezTo>
                    <a:pt x="695" y="1063"/>
                    <a:pt x="672" y="1030"/>
                    <a:pt x="649" y="1018"/>
                  </a:cubicBezTo>
                  <a:cubicBezTo>
                    <a:pt x="637" y="1018"/>
                    <a:pt x="205" y="859"/>
                    <a:pt x="149" y="518"/>
                  </a:cubicBezTo>
                  <a:cubicBezTo>
                    <a:pt x="149" y="507"/>
                    <a:pt x="149" y="472"/>
                    <a:pt x="183" y="439"/>
                  </a:cubicBezTo>
                  <a:cubicBezTo>
                    <a:pt x="375" y="255"/>
                    <a:pt x="1122" y="145"/>
                    <a:pt x="1691" y="145"/>
                  </a:cubicBezTo>
                  <a:cubicBezTo>
                    <a:pt x="1863" y="145"/>
                    <a:pt x="2019" y="156"/>
                    <a:pt x="2138" y="177"/>
                  </a:cubicBezTo>
                  <a:cubicBezTo>
                    <a:pt x="2661" y="268"/>
                    <a:pt x="2866" y="1303"/>
                    <a:pt x="2866" y="1314"/>
                  </a:cubicBezTo>
                  <a:cubicBezTo>
                    <a:pt x="2875" y="1351"/>
                    <a:pt x="2900" y="1374"/>
                    <a:pt x="2935" y="1374"/>
                  </a:cubicBezTo>
                  <a:cubicBezTo>
                    <a:pt x="2942" y="1374"/>
                    <a:pt x="2949" y="1373"/>
                    <a:pt x="2957" y="1371"/>
                  </a:cubicBezTo>
                  <a:lnTo>
                    <a:pt x="3161" y="1336"/>
                  </a:lnTo>
                  <a:cubicBezTo>
                    <a:pt x="3196" y="1325"/>
                    <a:pt x="3218" y="1291"/>
                    <a:pt x="3218" y="1257"/>
                  </a:cubicBezTo>
                  <a:cubicBezTo>
                    <a:pt x="3207" y="1212"/>
                    <a:pt x="3173" y="1189"/>
                    <a:pt x="3127" y="1189"/>
                  </a:cubicBezTo>
                  <a:lnTo>
                    <a:pt x="2991" y="1223"/>
                  </a:lnTo>
                  <a:cubicBezTo>
                    <a:pt x="2934" y="962"/>
                    <a:pt x="2695" y="120"/>
                    <a:pt x="2161" y="29"/>
                  </a:cubicBezTo>
                  <a:cubicBezTo>
                    <a:pt x="2039" y="10"/>
                    <a:pt x="1875" y="0"/>
                    <a:pt x="16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9"/>
            <p:cNvSpPr/>
            <p:nvPr/>
          </p:nvSpPr>
          <p:spPr>
            <a:xfrm>
              <a:off x="2161775" y="5337175"/>
              <a:ext cx="110525" cy="59900"/>
            </a:xfrm>
            <a:custGeom>
              <a:avLst/>
              <a:gdLst/>
              <a:ahLst/>
              <a:cxnLst/>
              <a:rect l="l" t="t" r="r" b="b"/>
              <a:pathLst>
                <a:path w="4421" h="2396" extrusionOk="0">
                  <a:moveTo>
                    <a:pt x="4341" y="0"/>
                  </a:moveTo>
                  <a:lnTo>
                    <a:pt x="3909" y="796"/>
                  </a:lnTo>
                  <a:cubicBezTo>
                    <a:pt x="3909" y="796"/>
                    <a:pt x="2318" y="170"/>
                    <a:pt x="1158" y="159"/>
                  </a:cubicBezTo>
                  <a:cubicBezTo>
                    <a:pt x="1145" y="159"/>
                    <a:pt x="1133" y="159"/>
                    <a:pt x="1120" y="159"/>
                  </a:cubicBezTo>
                  <a:cubicBezTo>
                    <a:pt x="0" y="159"/>
                    <a:pt x="89" y="1160"/>
                    <a:pt x="89" y="1160"/>
                  </a:cubicBezTo>
                  <a:cubicBezTo>
                    <a:pt x="89" y="1160"/>
                    <a:pt x="1987" y="2160"/>
                    <a:pt x="2568" y="2365"/>
                  </a:cubicBezTo>
                  <a:cubicBezTo>
                    <a:pt x="2633" y="2386"/>
                    <a:pt x="2707" y="2396"/>
                    <a:pt x="2786" y="2396"/>
                  </a:cubicBezTo>
                  <a:cubicBezTo>
                    <a:pt x="3423" y="2396"/>
                    <a:pt x="4420" y="1785"/>
                    <a:pt x="4420" y="1785"/>
                  </a:cubicBezTo>
                  <a:lnTo>
                    <a:pt x="4341"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9"/>
            <p:cNvSpPr/>
            <p:nvPr/>
          </p:nvSpPr>
          <p:spPr>
            <a:xfrm>
              <a:off x="2164000" y="5337175"/>
              <a:ext cx="108300" cy="59975"/>
            </a:xfrm>
            <a:custGeom>
              <a:avLst/>
              <a:gdLst/>
              <a:ahLst/>
              <a:cxnLst/>
              <a:rect l="l" t="t" r="r" b="b"/>
              <a:pathLst>
                <a:path w="4332" h="2399" extrusionOk="0">
                  <a:moveTo>
                    <a:pt x="4252" y="0"/>
                  </a:moveTo>
                  <a:lnTo>
                    <a:pt x="3888" y="670"/>
                  </a:lnTo>
                  <a:lnTo>
                    <a:pt x="3820" y="796"/>
                  </a:lnTo>
                  <a:cubicBezTo>
                    <a:pt x="3820" y="796"/>
                    <a:pt x="2229" y="170"/>
                    <a:pt x="1069" y="159"/>
                  </a:cubicBezTo>
                  <a:lnTo>
                    <a:pt x="1034" y="159"/>
                  </a:lnTo>
                  <a:cubicBezTo>
                    <a:pt x="69" y="159"/>
                    <a:pt x="0" y="921"/>
                    <a:pt x="0" y="1114"/>
                  </a:cubicBezTo>
                  <a:lnTo>
                    <a:pt x="0" y="1160"/>
                  </a:lnTo>
                  <a:cubicBezTo>
                    <a:pt x="0" y="1160"/>
                    <a:pt x="1898" y="2160"/>
                    <a:pt x="2479" y="2365"/>
                  </a:cubicBezTo>
                  <a:cubicBezTo>
                    <a:pt x="2547" y="2388"/>
                    <a:pt x="2626" y="2398"/>
                    <a:pt x="2706" y="2398"/>
                  </a:cubicBezTo>
                  <a:cubicBezTo>
                    <a:pt x="3343" y="2398"/>
                    <a:pt x="4331" y="1785"/>
                    <a:pt x="4331" y="1785"/>
                  </a:cubicBezTo>
                  <a:lnTo>
                    <a:pt x="4252" y="0"/>
                  </a:lnTo>
                  <a:close/>
                </a:path>
              </a:pathLst>
            </a:custGeom>
            <a:solidFill>
              <a:srgbClr val="0B8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9"/>
            <p:cNvSpPr/>
            <p:nvPr/>
          </p:nvSpPr>
          <p:spPr>
            <a:xfrm>
              <a:off x="2177350" y="5344725"/>
              <a:ext cx="59125" cy="19175"/>
            </a:xfrm>
            <a:custGeom>
              <a:avLst/>
              <a:gdLst/>
              <a:ahLst/>
              <a:cxnLst/>
              <a:rect l="l" t="t" r="r" b="b"/>
              <a:pathLst>
                <a:path w="2365" h="767" extrusionOk="0">
                  <a:moveTo>
                    <a:pt x="714" y="0"/>
                  </a:moveTo>
                  <a:cubicBezTo>
                    <a:pt x="455" y="0"/>
                    <a:pt x="191" y="26"/>
                    <a:pt x="0" y="107"/>
                  </a:cubicBezTo>
                  <a:cubicBezTo>
                    <a:pt x="387" y="312"/>
                    <a:pt x="785" y="505"/>
                    <a:pt x="1194" y="653"/>
                  </a:cubicBezTo>
                  <a:cubicBezTo>
                    <a:pt x="1399" y="732"/>
                    <a:pt x="1626" y="767"/>
                    <a:pt x="1854" y="767"/>
                  </a:cubicBezTo>
                  <a:lnTo>
                    <a:pt x="2024" y="641"/>
                  </a:lnTo>
                  <a:lnTo>
                    <a:pt x="2274" y="517"/>
                  </a:lnTo>
                  <a:lnTo>
                    <a:pt x="2365" y="232"/>
                  </a:lnTo>
                  <a:lnTo>
                    <a:pt x="1637" y="85"/>
                  </a:lnTo>
                  <a:cubicBezTo>
                    <a:pt x="1637" y="85"/>
                    <a:pt x="1182" y="0"/>
                    <a:pt x="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9"/>
            <p:cNvSpPr/>
            <p:nvPr/>
          </p:nvSpPr>
          <p:spPr>
            <a:xfrm>
              <a:off x="2164000" y="5355925"/>
              <a:ext cx="108300" cy="39350"/>
            </a:xfrm>
            <a:custGeom>
              <a:avLst/>
              <a:gdLst/>
              <a:ahLst/>
              <a:cxnLst/>
              <a:rect l="l" t="t" r="r" b="b"/>
              <a:pathLst>
                <a:path w="4332" h="1574" extrusionOk="0">
                  <a:moveTo>
                    <a:pt x="114" y="0"/>
                  </a:moveTo>
                  <a:lnTo>
                    <a:pt x="0" y="410"/>
                  </a:lnTo>
                  <a:cubicBezTo>
                    <a:pt x="0" y="410"/>
                    <a:pt x="1455" y="1444"/>
                    <a:pt x="2285" y="1558"/>
                  </a:cubicBezTo>
                  <a:cubicBezTo>
                    <a:pt x="2358" y="1569"/>
                    <a:pt x="2434" y="1574"/>
                    <a:pt x="2513" y="1574"/>
                  </a:cubicBezTo>
                  <a:cubicBezTo>
                    <a:pt x="3320" y="1574"/>
                    <a:pt x="4331" y="1035"/>
                    <a:pt x="4331" y="1035"/>
                  </a:cubicBezTo>
                  <a:lnTo>
                    <a:pt x="4320" y="774"/>
                  </a:lnTo>
                  <a:cubicBezTo>
                    <a:pt x="4320" y="774"/>
                    <a:pt x="3581" y="1194"/>
                    <a:pt x="2888" y="1228"/>
                  </a:cubicBezTo>
                  <a:cubicBezTo>
                    <a:pt x="2882" y="1228"/>
                    <a:pt x="2875" y="1229"/>
                    <a:pt x="2869" y="1229"/>
                  </a:cubicBezTo>
                  <a:cubicBezTo>
                    <a:pt x="2157" y="1229"/>
                    <a:pt x="114" y="0"/>
                    <a:pt x="1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9"/>
            <p:cNvSpPr/>
            <p:nvPr/>
          </p:nvSpPr>
          <p:spPr>
            <a:xfrm>
              <a:off x="2161725" y="5332900"/>
              <a:ext cx="112275" cy="65675"/>
            </a:xfrm>
            <a:custGeom>
              <a:avLst/>
              <a:gdLst/>
              <a:ahLst/>
              <a:cxnLst/>
              <a:rect l="l" t="t" r="r" b="b"/>
              <a:pathLst>
                <a:path w="4491" h="2627" extrusionOk="0">
                  <a:moveTo>
                    <a:pt x="4422" y="0"/>
                  </a:moveTo>
                  <a:cubicBezTo>
                    <a:pt x="4377" y="0"/>
                    <a:pt x="4343" y="23"/>
                    <a:pt x="4343" y="68"/>
                  </a:cubicBezTo>
                  <a:lnTo>
                    <a:pt x="4343" y="1922"/>
                  </a:lnTo>
                  <a:cubicBezTo>
                    <a:pt x="3899" y="2183"/>
                    <a:pt x="3422" y="2377"/>
                    <a:pt x="2911" y="2479"/>
                  </a:cubicBezTo>
                  <a:cubicBezTo>
                    <a:pt x="2870" y="2486"/>
                    <a:pt x="2826" y="2490"/>
                    <a:pt x="2779" y="2490"/>
                  </a:cubicBezTo>
                  <a:cubicBezTo>
                    <a:pt x="1991" y="2490"/>
                    <a:pt x="406" y="1458"/>
                    <a:pt x="160" y="1296"/>
                  </a:cubicBezTo>
                  <a:cubicBezTo>
                    <a:pt x="170" y="1172"/>
                    <a:pt x="228" y="751"/>
                    <a:pt x="682" y="637"/>
                  </a:cubicBezTo>
                  <a:cubicBezTo>
                    <a:pt x="822" y="601"/>
                    <a:pt x="1031" y="587"/>
                    <a:pt x="1268" y="587"/>
                  </a:cubicBezTo>
                  <a:cubicBezTo>
                    <a:pt x="1999" y="587"/>
                    <a:pt x="2993" y="717"/>
                    <a:pt x="3002" y="717"/>
                  </a:cubicBezTo>
                  <a:cubicBezTo>
                    <a:pt x="3008" y="718"/>
                    <a:pt x="3013" y="719"/>
                    <a:pt x="3019" y="719"/>
                  </a:cubicBezTo>
                  <a:cubicBezTo>
                    <a:pt x="3055" y="719"/>
                    <a:pt x="3081" y="690"/>
                    <a:pt x="3081" y="660"/>
                  </a:cubicBezTo>
                  <a:cubicBezTo>
                    <a:pt x="3093" y="614"/>
                    <a:pt x="3058" y="580"/>
                    <a:pt x="3024" y="580"/>
                  </a:cubicBezTo>
                  <a:cubicBezTo>
                    <a:pt x="2965" y="572"/>
                    <a:pt x="2010" y="444"/>
                    <a:pt x="1280" y="444"/>
                  </a:cubicBezTo>
                  <a:cubicBezTo>
                    <a:pt x="1026" y="444"/>
                    <a:pt x="800" y="459"/>
                    <a:pt x="648" y="500"/>
                  </a:cubicBezTo>
                  <a:cubicBezTo>
                    <a:pt x="0" y="660"/>
                    <a:pt x="11" y="1331"/>
                    <a:pt x="11" y="1331"/>
                  </a:cubicBezTo>
                  <a:cubicBezTo>
                    <a:pt x="11" y="1353"/>
                    <a:pt x="23" y="1376"/>
                    <a:pt x="46" y="1387"/>
                  </a:cubicBezTo>
                  <a:cubicBezTo>
                    <a:pt x="125" y="1444"/>
                    <a:pt x="1888" y="2627"/>
                    <a:pt x="2785" y="2627"/>
                  </a:cubicBezTo>
                  <a:cubicBezTo>
                    <a:pt x="2842" y="2627"/>
                    <a:pt x="2888" y="2627"/>
                    <a:pt x="2944" y="2615"/>
                  </a:cubicBezTo>
                  <a:cubicBezTo>
                    <a:pt x="3479" y="2513"/>
                    <a:pt x="3990" y="2308"/>
                    <a:pt x="4457" y="2024"/>
                  </a:cubicBezTo>
                  <a:cubicBezTo>
                    <a:pt x="4480" y="2001"/>
                    <a:pt x="4490" y="1978"/>
                    <a:pt x="4490" y="1956"/>
                  </a:cubicBezTo>
                  <a:lnTo>
                    <a:pt x="4490" y="68"/>
                  </a:lnTo>
                  <a:cubicBezTo>
                    <a:pt x="4490" y="23"/>
                    <a:pt x="4457" y="0"/>
                    <a:pt x="44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9"/>
            <p:cNvSpPr/>
            <p:nvPr/>
          </p:nvSpPr>
          <p:spPr>
            <a:xfrm>
              <a:off x="2164575" y="5353925"/>
              <a:ext cx="109725" cy="34425"/>
            </a:xfrm>
            <a:custGeom>
              <a:avLst/>
              <a:gdLst/>
              <a:ahLst/>
              <a:cxnLst/>
              <a:rect l="l" t="t" r="r" b="b"/>
              <a:pathLst>
                <a:path w="4389" h="1377" extrusionOk="0">
                  <a:moveTo>
                    <a:pt x="86" y="0"/>
                  </a:moveTo>
                  <a:cubicBezTo>
                    <a:pt x="61" y="0"/>
                    <a:pt x="37" y="13"/>
                    <a:pt x="23" y="35"/>
                  </a:cubicBezTo>
                  <a:cubicBezTo>
                    <a:pt x="0" y="69"/>
                    <a:pt x="11" y="114"/>
                    <a:pt x="46" y="137"/>
                  </a:cubicBezTo>
                  <a:cubicBezTo>
                    <a:pt x="136" y="182"/>
                    <a:pt x="2115" y="1377"/>
                    <a:pt x="2842" y="1377"/>
                  </a:cubicBezTo>
                  <a:lnTo>
                    <a:pt x="2865" y="1377"/>
                  </a:lnTo>
                  <a:cubicBezTo>
                    <a:pt x="3581" y="1342"/>
                    <a:pt x="4320" y="831"/>
                    <a:pt x="4354" y="808"/>
                  </a:cubicBezTo>
                  <a:cubicBezTo>
                    <a:pt x="4388" y="785"/>
                    <a:pt x="4388" y="740"/>
                    <a:pt x="4366" y="705"/>
                  </a:cubicBezTo>
                  <a:cubicBezTo>
                    <a:pt x="4351" y="683"/>
                    <a:pt x="4326" y="671"/>
                    <a:pt x="4302" y="671"/>
                  </a:cubicBezTo>
                  <a:cubicBezTo>
                    <a:pt x="4288" y="671"/>
                    <a:pt x="4275" y="675"/>
                    <a:pt x="4263" y="683"/>
                  </a:cubicBezTo>
                  <a:cubicBezTo>
                    <a:pt x="4263" y="694"/>
                    <a:pt x="3535" y="1206"/>
                    <a:pt x="2865" y="1228"/>
                  </a:cubicBezTo>
                  <a:cubicBezTo>
                    <a:pt x="2856" y="1229"/>
                    <a:pt x="2846" y="1229"/>
                    <a:pt x="2836" y="1229"/>
                  </a:cubicBezTo>
                  <a:cubicBezTo>
                    <a:pt x="2138" y="1229"/>
                    <a:pt x="147" y="23"/>
                    <a:pt x="125" y="12"/>
                  </a:cubicBezTo>
                  <a:cubicBezTo>
                    <a:pt x="113" y="4"/>
                    <a:pt x="99" y="0"/>
                    <a:pt x="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9"/>
            <p:cNvSpPr/>
            <p:nvPr/>
          </p:nvSpPr>
          <p:spPr>
            <a:xfrm>
              <a:off x="2174225" y="5347050"/>
              <a:ext cx="65975" cy="19400"/>
            </a:xfrm>
            <a:custGeom>
              <a:avLst/>
              <a:gdLst/>
              <a:ahLst/>
              <a:cxnLst/>
              <a:rect l="l" t="t" r="r" b="b"/>
              <a:pathLst>
                <a:path w="2639" h="776" extrusionOk="0">
                  <a:moveTo>
                    <a:pt x="78" y="1"/>
                  </a:moveTo>
                  <a:cubicBezTo>
                    <a:pt x="46" y="1"/>
                    <a:pt x="11" y="30"/>
                    <a:pt x="11" y="60"/>
                  </a:cubicBezTo>
                  <a:cubicBezTo>
                    <a:pt x="1" y="105"/>
                    <a:pt x="23" y="139"/>
                    <a:pt x="69" y="139"/>
                  </a:cubicBezTo>
                  <a:cubicBezTo>
                    <a:pt x="353" y="185"/>
                    <a:pt x="580" y="321"/>
                    <a:pt x="807" y="446"/>
                  </a:cubicBezTo>
                  <a:cubicBezTo>
                    <a:pt x="1069" y="606"/>
                    <a:pt x="1342" y="753"/>
                    <a:pt x="1694" y="776"/>
                  </a:cubicBezTo>
                  <a:lnTo>
                    <a:pt x="1729" y="776"/>
                  </a:lnTo>
                  <a:cubicBezTo>
                    <a:pt x="2103" y="776"/>
                    <a:pt x="2433" y="583"/>
                    <a:pt x="2615" y="253"/>
                  </a:cubicBezTo>
                  <a:cubicBezTo>
                    <a:pt x="2638" y="219"/>
                    <a:pt x="2626" y="174"/>
                    <a:pt x="2593" y="162"/>
                  </a:cubicBezTo>
                  <a:cubicBezTo>
                    <a:pt x="2580" y="154"/>
                    <a:pt x="2567" y="150"/>
                    <a:pt x="2554" y="150"/>
                  </a:cubicBezTo>
                  <a:cubicBezTo>
                    <a:pt x="2529" y="150"/>
                    <a:pt x="2505" y="163"/>
                    <a:pt x="2490" y="185"/>
                  </a:cubicBezTo>
                  <a:cubicBezTo>
                    <a:pt x="2335" y="461"/>
                    <a:pt x="2053" y="629"/>
                    <a:pt x="1736" y="629"/>
                  </a:cubicBezTo>
                  <a:cubicBezTo>
                    <a:pt x="1726" y="629"/>
                    <a:pt x="1716" y="629"/>
                    <a:pt x="1706" y="628"/>
                  </a:cubicBezTo>
                  <a:cubicBezTo>
                    <a:pt x="1376" y="617"/>
                    <a:pt x="1137" y="469"/>
                    <a:pt x="875" y="321"/>
                  </a:cubicBezTo>
                  <a:cubicBezTo>
                    <a:pt x="637" y="196"/>
                    <a:pt x="398" y="48"/>
                    <a:pt x="92" y="3"/>
                  </a:cubicBezTo>
                  <a:cubicBezTo>
                    <a:pt x="87" y="1"/>
                    <a:pt x="82" y="1"/>
                    <a:pt x="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9"/>
            <p:cNvSpPr/>
            <p:nvPr/>
          </p:nvSpPr>
          <p:spPr>
            <a:xfrm>
              <a:off x="1973000" y="5349850"/>
              <a:ext cx="115125" cy="77550"/>
            </a:xfrm>
            <a:custGeom>
              <a:avLst/>
              <a:gdLst/>
              <a:ahLst/>
              <a:cxnLst/>
              <a:rect l="l" t="t" r="r" b="b"/>
              <a:pathLst>
                <a:path w="4605" h="3102" extrusionOk="0">
                  <a:moveTo>
                    <a:pt x="1011" y="1"/>
                  </a:moveTo>
                  <a:cubicBezTo>
                    <a:pt x="327" y="1"/>
                    <a:pt x="1" y="630"/>
                    <a:pt x="1" y="630"/>
                  </a:cubicBezTo>
                  <a:cubicBezTo>
                    <a:pt x="1" y="630"/>
                    <a:pt x="1592" y="2687"/>
                    <a:pt x="2376" y="2983"/>
                  </a:cubicBezTo>
                  <a:cubicBezTo>
                    <a:pt x="2605" y="3070"/>
                    <a:pt x="2888" y="3101"/>
                    <a:pt x="3174" y="3101"/>
                  </a:cubicBezTo>
                  <a:cubicBezTo>
                    <a:pt x="3854" y="3101"/>
                    <a:pt x="4548" y="2926"/>
                    <a:pt x="4548" y="2926"/>
                  </a:cubicBezTo>
                  <a:lnTo>
                    <a:pt x="4604" y="391"/>
                  </a:lnTo>
                  <a:lnTo>
                    <a:pt x="4604" y="391"/>
                  </a:lnTo>
                  <a:lnTo>
                    <a:pt x="3900" y="1153"/>
                  </a:lnTo>
                  <a:cubicBezTo>
                    <a:pt x="3900" y="1153"/>
                    <a:pt x="2513" y="482"/>
                    <a:pt x="1490" y="95"/>
                  </a:cubicBezTo>
                  <a:cubicBezTo>
                    <a:pt x="1314" y="28"/>
                    <a:pt x="1155" y="1"/>
                    <a:pt x="1011"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9"/>
            <p:cNvSpPr/>
            <p:nvPr/>
          </p:nvSpPr>
          <p:spPr>
            <a:xfrm>
              <a:off x="1973000" y="5349950"/>
              <a:ext cx="115125" cy="77325"/>
            </a:xfrm>
            <a:custGeom>
              <a:avLst/>
              <a:gdLst/>
              <a:ahLst/>
              <a:cxnLst/>
              <a:rect l="l" t="t" r="r" b="b"/>
              <a:pathLst>
                <a:path w="4605" h="3093" extrusionOk="0">
                  <a:moveTo>
                    <a:pt x="1012" y="0"/>
                  </a:moveTo>
                  <a:cubicBezTo>
                    <a:pt x="319" y="0"/>
                    <a:pt x="1" y="626"/>
                    <a:pt x="1" y="626"/>
                  </a:cubicBezTo>
                  <a:cubicBezTo>
                    <a:pt x="1" y="626"/>
                    <a:pt x="1592" y="2683"/>
                    <a:pt x="2376" y="2979"/>
                  </a:cubicBezTo>
                  <a:cubicBezTo>
                    <a:pt x="2604" y="3070"/>
                    <a:pt x="2888" y="3093"/>
                    <a:pt x="3172" y="3093"/>
                  </a:cubicBezTo>
                  <a:cubicBezTo>
                    <a:pt x="3854" y="3093"/>
                    <a:pt x="4548" y="2922"/>
                    <a:pt x="4548" y="2922"/>
                  </a:cubicBezTo>
                  <a:lnTo>
                    <a:pt x="4604" y="387"/>
                  </a:lnTo>
                  <a:lnTo>
                    <a:pt x="4604" y="387"/>
                  </a:lnTo>
                  <a:lnTo>
                    <a:pt x="3900" y="1149"/>
                  </a:lnTo>
                  <a:cubicBezTo>
                    <a:pt x="3900" y="1149"/>
                    <a:pt x="2513" y="478"/>
                    <a:pt x="1490" y="91"/>
                  </a:cubicBezTo>
                  <a:cubicBezTo>
                    <a:pt x="1319" y="23"/>
                    <a:pt x="1160" y="0"/>
                    <a:pt x="1012" y="0"/>
                  </a:cubicBezTo>
                  <a:close/>
                </a:path>
              </a:pathLst>
            </a:custGeom>
            <a:solidFill>
              <a:srgbClr val="0B8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9"/>
            <p:cNvSpPr/>
            <p:nvPr/>
          </p:nvSpPr>
          <p:spPr>
            <a:xfrm>
              <a:off x="1973000" y="5357625"/>
              <a:ext cx="113725" cy="69225"/>
            </a:xfrm>
            <a:custGeom>
              <a:avLst/>
              <a:gdLst/>
              <a:ahLst/>
              <a:cxnLst/>
              <a:rect l="l" t="t" r="r" b="b"/>
              <a:pathLst>
                <a:path w="4549" h="2769" extrusionOk="0">
                  <a:moveTo>
                    <a:pt x="171" y="1"/>
                  </a:moveTo>
                  <a:lnTo>
                    <a:pt x="1" y="319"/>
                  </a:lnTo>
                  <a:cubicBezTo>
                    <a:pt x="444" y="1047"/>
                    <a:pt x="2058" y="2525"/>
                    <a:pt x="2456" y="2706"/>
                  </a:cubicBezTo>
                  <a:cubicBezTo>
                    <a:pt x="2556" y="2752"/>
                    <a:pt x="2736" y="2769"/>
                    <a:pt x="2951" y="2769"/>
                  </a:cubicBezTo>
                  <a:cubicBezTo>
                    <a:pt x="3595" y="2769"/>
                    <a:pt x="4548" y="2615"/>
                    <a:pt x="4548" y="2615"/>
                  </a:cubicBezTo>
                  <a:lnTo>
                    <a:pt x="4480" y="2263"/>
                  </a:lnTo>
                  <a:cubicBezTo>
                    <a:pt x="4480" y="2263"/>
                    <a:pt x="3948" y="2352"/>
                    <a:pt x="3433" y="2352"/>
                  </a:cubicBezTo>
                  <a:cubicBezTo>
                    <a:pt x="3191" y="2352"/>
                    <a:pt x="2952" y="2333"/>
                    <a:pt x="2775" y="2274"/>
                  </a:cubicBezTo>
                  <a:cubicBezTo>
                    <a:pt x="2217" y="2081"/>
                    <a:pt x="1580" y="1456"/>
                    <a:pt x="1365" y="1239"/>
                  </a:cubicBezTo>
                  <a:cubicBezTo>
                    <a:pt x="1138" y="1024"/>
                    <a:pt x="171" y="1"/>
                    <a:pt x="1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9"/>
            <p:cNvSpPr/>
            <p:nvPr/>
          </p:nvSpPr>
          <p:spPr>
            <a:xfrm>
              <a:off x="1994025" y="5348700"/>
              <a:ext cx="63700" cy="30275"/>
            </a:xfrm>
            <a:custGeom>
              <a:avLst/>
              <a:gdLst/>
              <a:ahLst/>
              <a:cxnLst/>
              <a:rect l="l" t="t" r="r" b="b"/>
              <a:pathLst>
                <a:path w="2548" h="1211" extrusionOk="0">
                  <a:moveTo>
                    <a:pt x="133" y="1"/>
                  </a:moveTo>
                  <a:cubicBezTo>
                    <a:pt x="84" y="1"/>
                    <a:pt x="39" y="6"/>
                    <a:pt x="1" y="17"/>
                  </a:cubicBezTo>
                  <a:cubicBezTo>
                    <a:pt x="1" y="17"/>
                    <a:pt x="649" y="551"/>
                    <a:pt x="865" y="732"/>
                  </a:cubicBezTo>
                  <a:cubicBezTo>
                    <a:pt x="1076" y="922"/>
                    <a:pt x="1430" y="1210"/>
                    <a:pt x="1787" y="1210"/>
                  </a:cubicBezTo>
                  <a:cubicBezTo>
                    <a:pt x="1794" y="1210"/>
                    <a:pt x="1801" y="1210"/>
                    <a:pt x="1808" y="1210"/>
                  </a:cubicBezTo>
                  <a:cubicBezTo>
                    <a:pt x="2070" y="1176"/>
                    <a:pt x="2320" y="1085"/>
                    <a:pt x="2547" y="949"/>
                  </a:cubicBezTo>
                  <a:lnTo>
                    <a:pt x="1661" y="551"/>
                  </a:lnTo>
                  <a:cubicBezTo>
                    <a:pt x="1661" y="551"/>
                    <a:pt x="646" y="1"/>
                    <a:pt x="1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9"/>
            <p:cNvSpPr/>
            <p:nvPr/>
          </p:nvSpPr>
          <p:spPr>
            <a:xfrm>
              <a:off x="1971000" y="5347375"/>
              <a:ext cx="118825" cy="81900"/>
            </a:xfrm>
            <a:custGeom>
              <a:avLst/>
              <a:gdLst/>
              <a:ahLst/>
              <a:cxnLst/>
              <a:rect l="l" t="t" r="r" b="b"/>
              <a:pathLst>
                <a:path w="4753" h="3276" extrusionOk="0">
                  <a:moveTo>
                    <a:pt x="933" y="1"/>
                  </a:moveTo>
                  <a:cubicBezTo>
                    <a:pt x="211" y="1"/>
                    <a:pt x="12" y="706"/>
                    <a:pt x="12" y="717"/>
                  </a:cubicBezTo>
                  <a:cubicBezTo>
                    <a:pt x="1" y="740"/>
                    <a:pt x="12" y="763"/>
                    <a:pt x="23" y="774"/>
                  </a:cubicBezTo>
                  <a:cubicBezTo>
                    <a:pt x="92" y="876"/>
                    <a:pt x="1774" y="3150"/>
                    <a:pt x="2764" y="3253"/>
                  </a:cubicBezTo>
                  <a:cubicBezTo>
                    <a:pt x="2934" y="3264"/>
                    <a:pt x="3093" y="3276"/>
                    <a:pt x="3264" y="3276"/>
                  </a:cubicBezTo>
                  <a:cubicBezTo>
                    <a:pt x="3730" y="3276"/>
                    <a:pt x="4196" y="3207"/>
                    <a:pt x="4651" y="3094"/>
                  </a:cubicBezTo>
                  <a:cubicBezTo>
                    <a:pt x="4684" y="3082"/>
                    <a:pt x="4696" y="3059"/>
                    <a:pt x="4707" y="3025"/>
                  </a:cubicBezTo>
                  <a:lnTo>
                    <a:pt x="4753" y="934"/>
                  </a:lnTo>
                  <a:cubicBezTo>
                    <a:pt x="4753" y="888"/>
                    <a:pt x="4730" y="854"/>
                    <a:pt x="4684" y="854"/>
                  </a:cubicBezTo>
                  <a:cubicBezTo>
                    <a:pt x="4651" y="854"/>
                    <a:pt x="4616" y="888"/>
                    <a:pt x="4616" y="934"/>
                  </a:cubicBezTo>
                  <a:lnTo>
                    <a:pt x="4560" y="2968"/>
                  </a:lnTo>
                  <a:cubicBezTo>
                    <a:pt x="4141" y="3075"/>
                    <a:pt x="3712" y="3129"/>
                    <a:pt x="3283" y="3129"/>
                  </a:cubicBezTo>
                  <a:cubicBezTo>
                    <a:pt x="3117" y="3129"/>
                    <a:pt x="2951" y="3121"/>
                    <a:pt x="2786" y="3105"/>
                  </a:cubicBezTo>
                  <a:cubicBezTo>
                    <a:pt x="1911" y="3014"/>
                    <a:pt x="364" y="990"/>
                    <a:pt x="160" y="717"/>
                  </a:cubicBezTo>
                  <a:cubicBezTo>
                    <a:pt x="205" y="594"/>
                    <a:pt x="405" y="138"/>
                    <a:pt x="947" y="138"/>
                  </a:cubicBezTo>
                  <a:cubicBezTo>
                    <a:pt x="954" y="138"/>
                    <a:pt x="960" y="138"/>
                    <a:pt x="967" y="138"/>
                  </a:cubicBezTo>
                  <a:cubicBezTo>
                    <a:pt x="1650" y="172"/>
                    <a:pt x="2729" y="785"/>
                    <a:pt x="2741" y="797"/>
                  </a:cubicBezTo>
                  <a:cubicBezTo>
                    <a:pt x="2753" y="805"/>
                    <a:pt x="2766" y="809"/>
                    <a:pt x="2779" y="809"/>
                  </a:cubicBezTo>
                  <a:cubicBezTo>
                    <a:pt x="2804" y="809"/>
                    <a:pt x="2828" y="796"/>
                    <a:pt x="2843" y="774"/>
                  </a:cubicBezTo>
                  <a:cubicBezTo>
                    <a:pt x="2855" y="740"/>
                    <a:pt x="2843" y="694"/>
                    <a:pt x="2809" y="672"/>
                  </a:cubicBezTo>
                  <a:cubicBezTo>
                    <a:pt x="2764" y="649"/>
                    <a:pt x="1683" y="24"/>
                    <a:pt x="967" y="1"/>
                  </a:cubicBezTo>
                  <a:cubicBezTo>
                    <a:pt x="956" y="1"/>
                    <a:pt x="944" y="1"/>
                    <a:pt x="9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9"/>
            <p:cNvSpPr/>
            <p:nvPr/>
          </p:nvSpPr>
          <p:spPr>
            <a:xfrm>
              <a:off x="1975550" y="5355225"/>
              <a:ext cx="113450" cy="62675"/>
            </a:xfrm>
            <a:custGeom>
              <a:avLst/>
              <a:gdLst/>
              <a:ahLst/>
              <a:cxnLst/>
              <a:rect l="l" t="t" r="r" b="b"/>
              <a:pathLst>
                <a:path w="4538" h="2507" extrusionOk="0">
                  <a:moveTo>
                    <a:pt x="84" y="1"/>
                  </a:moveTo>
                  <a:cubicBezTo>
                    <a:pt x="68" y="1"/>
                    <a:pt x="50" y="6"/>
                    <a:pt x="35" y="17"/>
                  </a:cubicBezTo>
                  <a:cubicBezTo>
                    <a:pt x="12" y="39"/>
                    <a:pt x="1" y="85"/>
                    <a:pt x="23" y="119"/>
                  </a:cubicBezTo>
                  <a:cubicBezTo>
                    <a:pt x="103" y="199"/>
                    <a:pt x="1820" y="2211"/>
                    <a:pt x="2559" y="2416"/>
                  </a:cubicBezTo>
                  <a:cubicBezTo>
                    <a:pt x="2809" y="2484"/>
                    <a:pt x="3105" y="2507"/>
                    <a:pt x="3388" y="2507"/>
                  </a:cubicBezTo>
                  <a:cubicBezTo>
                    <a:pt x="3934" y="2507"/>
                    <a:pt x="4434" y="2416"/>
                    <a:pt x="4469" y="2416"/>
                  </a:cubicBezTo>
                  <a:cubicBezTo>
                    <a:pt x="4514" y="2404"/>
                    <a:pt x="4537" y="2370"/>
                    <a:pt x="4525" y="2325"/>
                  </a:cubicBezTo>
                  <a:cubicBezTo>
                    <a:pt x="4525" y="2290"/>
                    <a:pt x="4480" y="2268"/>
                    <a:pt x="4446" y="2268"/>
                  </a:cubicBezTo>
                  <a:cubicBezTo>
                    <a:pt x="4438" y="2268"/>
                    <a:pt x="3930" y="2354"/>
                    <a:pt x="3384" y="2354"/>
                  </a:cubicBezTo>
                  <a:cubicBezTo>
                    <a:pt x="3110" y="2354"/>
                    <a:pt x="2828" y="2332"/>
                    <a:pt x="2593" y="2268"/>
                  </a:cubicBezTo>
                  <a:cubicBezTo>
                    <a:pt x="1900" y="2086"/>
                    <a:pt x="160" y="39"/>
                    <a:pt x="137" y="28"/>
                  </a:cubicBezTo>
                  <a:cubicBezTo>
                    <a:pt x="124" y="9"/>
                    <a:pt x="105"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9"/>
            <p:cNvSpPr/>
            <p:nvPr/>
          </p:nvSpPr>
          <p:spPr>
            <a:xfrm>
              <a:off x="1987775" y="5347900"/>
              <a:ext cx="62825" cy="32775"/>
            </a:xfrm>
            <a:custGeom>
              <a:avLst/>
              <a:gdLst/>
              <a:ahLst/>
              <a:cxnLst/>
              <a:rect l="l" t="t" r="r" b="b"/>
              <a:pathLst>
                <a:path w="2513" h="1311" extrusionOk="0">
                  <a:moveTo>
                    <a:pt x="69" y="0"/>
                  </a:moveTo>
                  <a:cubicBezTo>
                    <a:pt x="35" y="0"/>
                    <a:pt x="10" y="22"/>
                    <a:pt x="1" y="60"/>
                  </a:cubicBezTo>
                  <a:cubicBezTo>
                    <a:pt x="1" y="94"/>
                    <a:pt x="24" y="128"/>
                    <a:pt x="57" y="140"/>
                  </a:cubicBezTo>
                  <a:cubicBezTo>
                    <a:pt x="353" y="208"/>
                    <a:pt x="603" y="355"/>
                    <a:pt x="808" y="572"/>
                  </a:cubicBezTo>
                  <a:cubicBezTo>
                    <a:pt x="1024" y="799"/>
                    <a:pt x="1262" y="1004"/>
                    <a:pt x="1524" y="1174"/>
                  </a:cubicBezTo>
                  <a:cubicBezTo>
                    <a:pt x="1672" y="1254"/>
                    <a:pt x="1865" y="1310"/>
                    <a:pt x="2047" y="1310"/>
                  </a:cubicBezTo>
                  <a:cubicBezTo>
                    <a:pt x="2195" y="1310"/>
                    <a:pt x="2343" y="1276"/>
                    <a:pt x="2479" y="1186"/>
                  </a:cubicBezTo>
                  <a:cubicBezTo>
                    <a:pt x="2513" y="1163"/>
                    <a:pt x="2513" y="1117"/>
                    <a:pt x="2490" y="1083"/>
                  </a:cubicBezTo>
                  <a:cubicBezTo>
                    <a:pt x="2476" y="1069"/>
                    <a:pt x="2454" y="1059"/>
                    <a:pt x="2433" y="1059"/>
                  </a:cubicBezTo>
                  <a:cubicBezTo>
                    <a:pt x="2420" y="1059"/>
                    <a:pt x="2408" y="1063"/>
                    <a:pt x="2399" y="1072"/>
                  </a:cubicBezTo>
                  <a:cubicBezTo>
                    <a:pt x="2295" y="1143"/>
                    <a:pt x="2176" y="1170"/>
                    <a:pt x="2056" y="1170"/>
                  </a:cubicBezTo>
                  <a:cubicBezTo>
                    <a:pt x="1889" y="1170"/>
                    <a:pt x="1723" y="1116"/>
                    <a:pt x="1603" y="1049"/>
                  </a:cubicBezTo>
                  <a:cubicBezTo>
                    <a:pt x="1353" y="890"/>
                    <a:pt x="1115" y="696"/>
                    <a:pt x="910" y="469"/>
                  </a:cubicBezTo>
                  <a:cubicBezTo>
                    <a:pt x="694" y="241"/>
                    <a:pt x="410" y="71"/>
                    <a:pt x="92" y="3"/>
                  </a:cubicBezTo>
                  <a:cubicBezTo>
                    <a:pt x="84" y="1"/>
                    <a:pt x="76" y="0"/>
                    <a:pt x="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9"/>
            <p:cNvSpPr/>
            <p:nvPr/>
          </p:nvSpPr>
          <p:spPr>
            <a:xfrm>
              <a:off x="2046025" y="4383350"/>
              <a:ext cx="145275" cy="158625"/>
            </a:xfrm>
            <a:custGeom>
              <a:avLst/>
              <a:gdLst/>
              <a:ahLst/>
              <a:cxnLst/>
              <a:rect l="l" t="t" r="r" b="b"/>
              <a:pathLst>
                <a:path w="5811" h="6345" extrusionOk="0">
                  <a:moveTo>
                    <a:pt x="1445" y="1"/>
                  </a:moveTo>
                  <a:cubicBezTo>
                    <a:pt x="1445" y="1"/>
                    <a:pt x="433" y="898"/>
                    <a:pt x="342" y="1501"/>
                  </a:cubicBezTo>
                  <a:cubicBezTo>
                    <a:pt x="251" y="2103"/>
                    <a:pt x="569" y="2820"/>
                    <a:pt x="547" y="3081"/>
                  </a:cubicBezTo>
                  <a:cubicBezTo>
                    <a:pt x="524" y="3354"/>
                    <a:pt x="1" y="3877"/>
                    <a:pt x="92" y="4036"/>
                  </a:cubicBezTo>
                  <a:cubicBezTo>
                    <a:pt x="206" y="4207"/>
                    <a:pt x="342" y="4354"/>
                    <a:pt x="501" y="4491"/>
                  </a:cubicBezTo>
                  <a:cubicBezTo>
                    <a:pt x="501" y="4491"/>
                    <a:pt x="433" y="5799"/>
                    <a:pt x="1218" y="6264"/>
                  </a:cubicBezTo>
                  <a:lnTo>
                    <a:pt x="1582" y="6344"/>
                  </a:lnTo>
                  <a:lnTo>
                    <a:pt x="3207" y="5457"/>
                  </a:lnTo>
                  <a:lnTo>
                    <a:pt x="3469" y="5753"/>
                  </a:lnTo>
                  <a:lnTo>
                    <a:pt x="5811" y="5321"/>
                  </a:lnTo>
                  <a:cubicBezTo>
                    <a:pt x="5640" y="4957"/>
                    <a:pt x="5538" y="4571"/>
                    <a:pt x="5515" y="4161"/>
                  </a:cubicBezTo>
                  <a:cubicBezTo>
                    <a:pt x="5481" y="3502"/>
                    <a:pt x="5811" y="2217"/>
                    <a:pt x="5811" y="2217"/>
                  </a:cubicBezTo>
                  <a:lnTo>
                    <a:pt x="5151" y="842"/>
                  </a:lnTo>
                  <a:lnTo>
                    <a:pt x="14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9"/>
            <p:cNvSpPr/>
            <p:nvPr/>
          </p:nvSpPr>
          <p:spPr>
            <a:xfrm>
              <a:off x="1934350" y="4506675"/>
              <a:ext cx="353300" cy="444700"/>
            </a:xfrm>
            <a:custGeom>
              <a:avLst/>
              <a:gdLst/>
              <a:ahLst/>
              <a:cxnLst/>
              <a:rect l="l" t="t" r="r" b="b"/>
              <a:pathLst>
                <a:path w="14132" h="17788" extrusionOk="0">
                  <a:moveTo>
                    <a:pt x="10192" y="1"/>
                  </a:moveTo>
                  <a:cubicBezTo>
                    <a:pt x="8924" y="1"/>
                    <a:pt x="7765" y="854"/>
                    <a:pt x="7765" y="854"/>
                  </a:cubicBezTo>
                  <a:lnTo>
                    <a:pt x="8060" y="1627"/>
                  </a:lnTo>
                  <a:lnTo>
                    <a:pt x="7026" y="2389"/>
                  </a:lnTo>
                  <a:cubicBezTo>
                    <a:pt x="7026" y="2389"/>
                    <a:pt x="6458" y="3423"/>
                    <a:pt x="5946" y="4583"/>
                  </a:cubicBezTo>
                  <a:cubicBezTo>
                    <a:pt x="5435" y="5742"/>
                    <a:pt x="4582" y="8732"/>
                    <a:pt x="4582" y="8732"/>
                  </a:cubicBezTo>
                  <a:lnTo>
                    <a:pt x="4548" y="9074"/>
                  </a:lnTo>
                  <a:lnTo>
                    <a:pt x="466" y="8869"/>
                  </a:lnTo>
                  <a:cubicBezTo>
                    <a:pt x="1" y="9983"/>
                    <a:pt x="182" y="11279"/>
                    <a:pt x="182" y="11279"/>
                  </a:cubicBezTo>
                  <a:cubicBezTo>
                    <a:pt x="515" y="11390"/>
                    <a:pt x="1567" y="11417"/>
                    <a:pt x="2509" y="11417"/>
                  </a:cubicBezTo>
                  <a:cubicBezTo>
                    <a:pt x="3401" y="11417"/>
                    <a:pt x="4195" y="11393"/>
                    <a:pt x="4195" y="11393"/>
                  </a:cubicBezTo>
                  <a:lnTo>
                    <a:pt x="4195" y="11393"/>
                  </a:lnTo>
                  <a:lnTo>
                    <a:pt x="2593" y="14882"/>
                  </a:lnTo>
                  <a:cubicBezTo>
                    <a:pt x="2593" y="14882"/>
                    <a:pt x="5230" y="17634"/>
                    <a:pt x="6355" y="17782"/>
                  </a:cubicBezTo>
                  <a:cubicBezTo>
                    <a:pt x="6385" y="17786"/>
                    <a:pt x="6418" y="17787"/>
                    <a:pt x="6453" y="17787"/>
                  </a:cubicBezTo>
                  <a:cubicBezTo>
                    <a:pt x="7276" y="17787"/>
                    <a:pt x="9513" y="16795"/>
                    <a:pt x="11051" y="16054"/>
                  </a:cubicBezTo>
                  <a:cubicBezTo>
                    <a:pt x="11948" y="15633"/>
                    <a:pt x="12597" y="15292"/>
                    <a:pt x="12597" y="15292"/>
                  </a:cubicBezTo>
                  <a:lnTo>
                    <a:pt x="11756" y="11927"/>
                  </a:lnTo>
                  <a:cubicBezTo>
                    <a:pt x="12529" y="10108"/>
                    <a:pt x="14131" y="5515"/>
                    <a:pt x="13790" y="4640"/>
                  </a:cubicBezTo>
                  <a:cubicBezTo>
                    <a:pt x="13449" y="3764"/>
                    <a:pt x="11244" y="1172"/>
                    <a:pt x="11244" y="1172"/>
                  </a:cubicBezTo>
                  <a:lnTo>
                    <a:pt x="11483" y="353"/>
                  </a:lnTo>
                  <a:cubicBezTo>
                    <a:pt x="11119" y="126"/>
                    <a:pt x="10698" y="2"/>
                    <a:pt x="10266" y="2"/>
                  </a:cubicBezTo>
                  <a:cubicBezTo>
                    <a:pt x="10241" y="1"/>
                    <a:pt x="10216" y="1"/>
                    <a:pt x="101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9"/>
            <p:cNvSpPr/>
            <p:nvPr/>
          </p:nvSpPr>
          <p:spPr>
            <a:xfrm>
              <a:off x="2032950" y="4685450"/>
              <a:ext cx="135050" cy="136175"/>
            </a:xfrm>
            <a:custGeom>
              <a:avLst/>
              <a:gdLst/>
              <a:ahLst/>
              <a:cxnLst/>
              <a:rect l="l" t="t" r="r" b="b"/>
              <a:pathLst>
                <a:path w="5402" h="5447" extrusionOk="0">
                  <a:moveTo>
                    <a:pt x="5401" y="1"/>
                  </a:moveTo>
                  <a:lnTo>
                    <a:pt x="5401" y="1"/>
                  </a:lnTo>
                  <a:cubicBezTo>
                    <a:pt x="4889" y="1138"/>
                    <a:pt x="3866" y="3241"/>
                    <a:pt x="2957" y="4162"/>
                  </a:cubicBezTo>
                  <a:cubicBezTo>
                    <a:pt x="2946" y="4184"/>
                    <a:pt x="2934" y="4184"/>
                    <a:pt x="2911" y="4184"/>
                  </a:cubicBezTo>
                  <a:cubicBezTo>
                    <a:pt x="2809" y="4196"/>
                    <a:pt x="1650" y="4253"/>
                    <a:pt x="308" y="4287"/>
                  </a:cubicBezTo>
                  <a:lnTo>
                    <a:pt x="1" y="4947"/>
                  </a:lnTo>
                  <a:lnTo>
                    <a:pt x="2889" y="5447"/>
                  </a:lnTo>
                  <a:cubicBezTo>
                    <a:pt x="2889" y="5447"/>
                    <a:pt x="4697" y="3889"/>
                    <a:pt x="5401" y="1"/>
                  </a:cubicBezTo>
                  <a:close/>
                </a:path>
              </a:pathLst>
            </a:custGeom>
            <a:solidFill>
              <a:srgbClr val="0B8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9"/>
            <p:cNvSpPr/>
            <p:nvPr/>
          </p:nvSpPr>
          <p:spPr>
            <a:xfrm>
              <a:off x="2137850" y="4506700"/>
              <a:ext cx="142125" cy="397625"/>
            </a:xfrm>
            <a:custGeom>
              <a:avLst/>
              <a:gdLst/>
              <a:ahLst/>
              <a:cxnLst/>
              <a:rect l="l" t="t" r="r" b="b"/>
              <a:pathLst>
                <a:path w="5685" h="15905" extrusionOk="0">
                  <a:moveTo>
                    <a:pt x="2115" y="1"/>
                  </a:moveTo>
                  <a:cubicBezTo>
                    <a:pt x="2126" y="239"/>
                    <a:pt x="2115" y="478"/>
                    <a:pt x="2069" y="716"/>
                  </a:cubicBezTo>
                  <a:cubicBezTo>
                    <a:pt x="2160" y="705"/>
                    <a:pt x="2251" y="705"/>
                    <a:pt x="2342" y="705"/>
                  </a:cubicBezTo>
                  <a:cubicBezTo>
                    <a:pt x="2501" y="705"/>
                    <a:pt x="2649" y="728"/>
                    <a:pt x="2762" y="784"/>
                  </a:cubicBezTo>
                  <a:cubicBezTo>
                    <a:pt x="2843" y="830"/>
                    <a:pt x="2967" y="933"/>
                    <a:pt x="3115" y="1092"/>
                  </a:cubicBezTo>
                  <a:lnTo>
                    <a:pt x="3331" y="352"/>
                  </a:lnTo>
                  <a:cubicBezTo>
                    <a:pt x="2967" y="125"/>
                    <a:pt x="2547" y="1"/>
                    <a:pt x="2115" y="1"/>
                  </a:cubicBezTo>
                  <a:close/>
                  <a:moveTo>
                    <a:pt x="2342" y="842"/>
                  </a:moveTo>
                  <a:cubicBezTo>
                    <a:pt x="1944" y="842"/>
                    <a:pt x="1421" y="1001"/>
                    <a:pt x="1194" y="1080"/>
                  </a:cubicBezTo>
                  <a:cubicBezTo>
                    <a:pt x="1183" y="1080"/>
                    <a:pt x="592" y="1319"/>
                    <a:pt x="0" y="1626"/>
                  </a:cubicBezTo>
                  <a:cubicBezTo>
                    <a:pt x="489" y="1660"/>
                    <a:pt x="1069" y="1797"/>
                    <a:pt x="1535" y="1865"/>
                  </a:cubicBezTo>
                  <a:cubicBezTo>
                    <a:pt x="1671" y="1876"/>
                    <a:pt x="1808" y="1921"/>
                    <a:pt x="1933" y="2001"/>
                  </a:cubicBezTo>
                  <a:cubicBezTo>
                    <a:pt x="2069" y="2115"/>
                    <a:pt x="2171" y="2262"/>
                    <a:pt x="2229" y="2433"/>
                  </a:cubicBezTo>
                  <a:lnTo>
                    <a:pt x="3626" y="5809"/>
                  </a:lnTo>
                  <a:cubicBezTo>
                    <a:pt x="3808" y="6253"/>
                    <a:pt x="3990" y="6708"/>
                    <a:pt x="4002" y="7196"/>
                  </a:cubicBezTo>
                  <a:cubicBezTo>
                    <a:pt x="4002" y="7572"/>
                    <a:pt x="3934" y="7958"/>
                    <a:pt x="3820" y="8322"/>
                  </a:cubicBezTo>
                  <a:cubicBezTo>
                    <a:pt x="3547" y="9391"/>
                    <a:pt x="3263" y="10470"/>
                    <a:pt x="2979" y="11551"/>
                  </a:cubicBezTo>
                  <a:cubicBezTo>
                    <a:pt x="2979" y="11619"/>
                    <a:pt x="2944" y="11675"/>
                    <a:pt x="2899" y="11733"/>
                  </a:cubicBezTo>
                  <a:cubicBezTo>
                    <a:pt x="2843" y="11778"/>
                    <a:pt x="2762" y="11801"/>
                    <a:pt x="2683" y="11801"/>
                  </a:cubicBezTo>
                  <a:lnTo>
                    <a:pt x="2558" y="11801"/>
                  </a:lnTo>
                  <a:cubicBezTo>
                    <a:pt x="1921" y="11801"/>
                    <a:pt x="1183" y="11516"/>
                    <a:pt x="557" y="11392"/>
                  </a:cubicBezTo>
                  <a:lnTo>
                    <a:pt x="557" y="11392"/>
                  </a:lnTo>
                  <a:cubicBezTo>
                    <a:pt x="773" y="11756"/>
                    <a:pt x="1285" y="12165"/>
                    <a:pt x="1660" y="12369"/>
                  </a:cubicBezTo>
                  <a:cubicBezTo>
                    <a:pt x="1785" y="12471"/>
                    <a:pt x="1898" y="12597"/>
                    <a:pt x="1989" y="12733"/>
                  </a:cubicBezTo>
                  <a:cubicBezTo>
                    <a:pt x="2069" y="12835"/>
                    <a:pt x="2126" y="12961"/>
                    <a:pt x="2149" y="13085"/>
                  </a:cubicBezTo>
                  <a:cubicBezTo>
                    <a:pt x="2444" y="14017"/>
                    <a:pt x="2694" y="14950"/>
                    <a:pt x="2876" y="15905"/>
                  </a:cubicBezTo>
                  <a:cubicBezTo>
                    <a:pt x="3411" y="15677"/>
                    <a:pt x="3922" y="15450"/>
                    <a:pt x="4377" y="15245"/>
                  </a:cubicBezTo>
                  <a:lnTo>
                    <a:pt x="3547" y="11937"/>
                  </a:lnTo>
                  <a:lnTo>
                    <a:pt x="3547" y="11892"/>
                  </a:lnTo>
                  <a:cubicBezTo>
                    <a:pt x="3570" y="11857"/>
                    <a:pt x="4650" y="9243"/>
                    <a:pt x="5264" y="7174"/>
                  </a:cubicBezTo>
                  <a:cubicBezTo>
                    <a:pt x="5514" y="6287"/>
                    <a:pt x="5673" y="5514"/>
                    <a:pt x="5685" y="5025"/>
                  </a:cubicBezTo>
                  <a:cubicBezTo>
                    <a:pt x="5685" y="4945"/>
                    <a:pt x="5673" y="4889"/>
                    <a:pt x="5650" y="4843"/>
                  </a:cubicBezTo>
                  <a:cubicBezTo>
                    <a:pt x="5275" y="3763"/>
                    <a:pt x="3115" y="1137"/>
                    <a:pt x="2694" y="910"/>
                  </a:cubicBezTo>
                  <a:cubicBezTo>
                    <a:pt x="2603" y="865"/>
                    <a:pt x="2479" y="842"/>
                    <a:pt x="2342" y="842"/>
                  </a:cubicBezTo>
                  <a:close/>
                </a:path>
              </a:pathLst>
            </a:custGeom>
            <a:solidFill>
              <a:srgbClr val="0B8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9"/>
            <p:cNvSpPr/>
            <p:nvPr/>
          </p:nvSpPr>
          <p:spPr>
            <a:xfrm>
              <a:off x="2073900" y="4440450"/>
              <a:ext cx="6550" cy="11975"/>
            </a:xfrm>
            <a:custGeom>
              <a:avLst/>
              <a:gdLst/>
              <a:ahLst/>
              <a:cxnLst/>
              <a:rect l="l" t="t" r="r" b="b"/>
              <a:pathLst>
                <a:path w="262" h="479" extrusionOk="0">
                  <a:moveTo>
                    <a:pt x="111" y="0"/>
                  </a:moveTo>
                  <a:cubicBezTo>
                    <a:pt x="108" y="0"/>
                    <a:pt x="106" y="1"/>
                    <a:pt x="103" y="1"/>
                  </a:cubicBezTo>
                  <a:cubicBezTo>
                    <a:pt x="35" y="1"/>
                    <a:pt x="0" y="115"/>
                    <a:pt x="23" y="251"/>
                  </a:cubicBezTo>
                  <a:cubicBezTo>
                    <a:pt x="46" y="388"/>
                    <a:pt x="103" y="479"/>
                    <a:pt x="171" y="479"/>
                  </a:cubicBezTo>
                  <a:cubicBezTo>
                    <a:pt x="227" y="468"/>
                    <a:pt x="262" y="354"/>
                    <a:pt x="239" y="229"/>
                  </a:cubicBezTo>
                  <a:cubicBezTo>
                    <a:pt x="228" y="99"/>
                    <a:pt x="166" y="0"/>
                    <a:pt x="11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9"/>
            <p:cNvSpPr/>
            <p:nvPr/>
          </p:nvSpPr>
          <p:spPr>
            <a:xfrm>
              <a:off x="2138125" y="4423100"/>
              <a:ext cx="35000" cy="57175"/>
            </a:xfrm>
            <a:custGeom>
              <a:avLst/>
              <a:gdLst/>
              <a:ahLst/>
              <a:cxnLst/>
              <a:rect l="l" t="t" r="r" b="b"/>
              <a:pathLst>
                <a:path w="1400" h="2287" extrusionOk="0">
                  <a:moveTo>
                    <a:pt x="306" y="1"/>
                  </a:moveTo>
                  <a:cubicBezTo>
                    <a:pt x="286" y="1"/>
                    <a:pt x="267" y="1"/>
                    <a:pt x="250" y="2"/>
                  </a:cubicBezTo>
                  <a:cubicBezTo>
                    <a:pt x="0" y="25"/>
                    <a:pt x="0" y="616"/>
                    <a:pt x="12" y="866"/>
                  </a:cubicBezTo>
                  <a:cubicBezTo>
                    <a:pt x="12" y="912"/>
                    <a:pt x="35" y="934"/>
                    <a:pt x="80" y="934"/>
                  </a:cubicBezTo>
                  <a:cubicBezTo>
                    <a:pt x="126" y="934"/>
                    <a:pt x="159" y="900"/>
                    <a:pt x="149" y="866"/>
                  </a:cubicBezTo>
                  <a:cubicBezTo>
                    <a:pt x="137" y="468"/>
                    <a:pt x="194" y="150"/>
                    <a:pt x="250" y="150"/>
                  </a:cubicBezTo>
                  <a:cubicBezTo>
                    <a:pt x="252" y="150"/>
                    <a:pt x="271" y="149"/>
                    <a:pt x="303" y="149"/>
                  </a:cubicBezTo>
                  <a:cubicBezTo>
                    <a:pt x="486" y="149"/>
                    <a:pt x="1084" y="182"/>
                    <a:pt x="1172" y="627"/>
                  </a:cubicBezTo>
                  <a:cubicBezTo>
                    <a:pt x="1240" y="1059"/>
                    <a:pt x="1104" y="1764"/>
                    <a:pt x="1069" y="1935"/>
                  </a:cubicBezTo>
                  <a:lnTo>
                    <a:pt x="296" y="2150"/>
                  </a:lnTo>
                  <a:cubicBezTo>
                    <a:pt x="262" y="2162"/>
                    <a:pt x="240" y="2196"/>
                    <a:pt x="250" y="2241"/>
                  </a:cubicBezTo>
                  <a:cubicBezTo>
                    <a:pt x="262" y="2264"/>
                    <a:pt x="285" y="2287"/>
                    <a:pt x="319" y="2287"/>
                  </a:cubicBezTo>
                  <a:lnTo>
                    <a:pt x="341" y="2287"/>
                  </a:lnTo>
                  <a:lnTo>
                    <a:pt x="1149" y="2059"/>
                  </a:lnTo>
                  <a:cubicBezTo>
                    <a:pt x="1172" y="2059"/>
                    <a:pt x="1194" y="2037"/>
                    <a:pt x="1194" y="2014"/>
                  </a:cubicBezTo>
                  <a:cubicBezTo>
                    <a:pt x="1205" y="1980"/>
                    <a:pt x="1399" y="1127"/>
                    <a:pt x="1308" y="604"/>
                  </a:cubicBezTo>
                  <a:cubicBezTo>
                    <a:pt x="1212" y="93"/>
                    <a:pt x="598" y="1"/>
                    <a:pt x="3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9"/>
            <p:cNvSpPr/>
            <p:nvPr/>
          </p:nvSpPr>
          <p:spPr>
            <a:xfrm>
              <a:off x="2046025" y="4387600"/>
              <a:ext cx="93825" cy="156350"/>
            </a:xfrm>
            <a:custGeom>
              <a:avLst/>
              <a:gdLst/>
              <a:ahLst/>
              <a:cxnLst/>
              <a:rect l="l" t="t" r="r" b="b"/>
              <a:pathLst>
                <a:path w="3753" h="6254" extrusionOk="0">
                  <a:moveTo>
                    <a:pt x="1110" y="1"/>
                  </a:moveTo>
                  <a:cubicBezTo>
                    <a:pt x="1085" y="1"/>
                    <a:pt x="1061" y="13"/>
                    <a:pt x="1047" y="35"/>
                  </a:cubicBezTo>
                  <a:lnTo>
                    <a:pt x="286" y="1297"/>
                  </a:lnTo>
                  <a:cubicBezTo>
                    <a:pt x="217" y="1410"/>
                    <a:pt x="195" y="1547"/>
                    <a:pt x="217" y="1672"/>
                  </a:cubicBezTo>
                  <a:lnTo>
                    <a:pt x="478" y="2934"/>
                  </a:lnTo>
                  <a:cubicBezTo>
                    <a:pt x="501" y="3037"/>
                    <a:pt x="478" y="3150"/>
                    <a:pt x="410" y="3241"/>
                  </a:cubicBezTo>
                  <a:cubicBezTo>
                    <a:pt x="274" y="3423"/>
                    <a:pt x="35" y="3730"/>
                    <a:pt x="24" y="3866"/>
                  </a:cubicBezTo>
                  <a:cubicBezTo>
                    <a:pt x="1" y="4014"/>
                    <a:pt x="160" y="4128"/>
                    <a:pt x="308" y="4219"/>
                  </a:cubicBezTo>
                  <a:cubicBezTo>
                    <a:pt x="399" y="4287"/>
                    <a:pt x="456" y="4378"/>
                    <a:pt x="467" y="4480"/>
                  </a:cubicBezTo>
                  <a:lnTo>
                    <a:pt x="501" y="4651"/>
                  </a:lnTo>
                  <a:cubicBezTo>
                    <a:pt x="558" y="5003"/>
                    <a:pt x="615" y="5378"/>
                    <a:pt x="877" y="5788"/>
                  </a:cubicBezTo>
                  <a:cubicBezTo>
                    <a:pt x="1115" y="6174"/>
                    <a:pt x="1411" y="6253"/>
                    <a:pt x="1604" y="6253"/>
                  </a:cubicBezTo>
                  <a:cubicBezTo>
                    <a:pt x="1729" y="6253"/>
                    <a:pt x="1820" y="6220"/>
                    <a:pt x="1820" y="6220"/>
                  </a:cubicBezTo>
                  <a:lnTo>
                    <a:pt x="3264" y="5356"/>
                  </a:lnTo>
                  <a:cubicBezTo>
                    <a:pt x="3378" y="5276"/>
                    <a:pt x="3616" y="4503"/>
                    <a:pt x="3742" y="4037"/>
                  </a:cubicBezTo>
                  <a:cubicBezTo>
                    <a:pt x="3753" y="4002"/>
                    <a:pt x="3730" y="3957"/>
                    <a:pt x="3696" y="3957"/>
                  </a:cubicBezTo>
                  <a:cubicBezTo>
                    <a:pt x="3688" y="3955"/>
                    <a:pt x="3681" y="3954"/>
                    <a:pt x="3674" y="3954"/>
                  </a:cubicBezTo>
                  <a:cubicBezTo>
                    <a:pt x="3639" y="3954"/>
                    <a:pt x="3614" y="3975"/>
                    <a:pt x="3605" y="4002"/>
                  </a:cubicBezTo>
                  <a:cubicBezTo>
                    <a:pt x="3446" y="4560"/>
                    <a:pt x="3241" y="5174"/>
                    <a:pt x="3184" y="5230"/>
                  </a:cubicBezTo>
                  <a:lnTo>
                    <a:pt x="1763" y="6083"/>
                  </a:lnTo>
                  <a:cubicBezTo>
                    <a:pt x="1755" y="6087"/>
                    <a:pt x="1694" y="6110"/>
                    <a:pt x="1602" y="6110"/>
                  </a:cubicBezTo>
                  <a:cubicBezTo>
                    <a:pt x="1447" y="6110"/>
                    <a:pt x="1205" y="6044"/>
                    <a:pt x="990" y="5708"/>
                  </a:cubicBezTo>
                  <a:cubicBezTo>
                    <a:pt x="751" y="5333"/>
                    <a:pt x="695" y="4969"/>
                    <a:pt x="638" y="4628"/>
                  </a:cubicBezTo>
                  <a:cubicBezTo>
                    <a:pt x="638" y="4571"/>
                    <a:pt x="627" y="4514"/>
                    <a:pt x="615" y="4457"/>
                  </a:cubicBezTo>
                  <a:cubicBezTo>
                    <a:pt x="592" y="4310"/>
                    <a:pt x="513" y="4184"/>
                    <a:pt x="387" y="4105"/>
                  </a:cubicBezTo>
                  <a:cubicBezTo>
                    <a:pt x="331" y="4071"/>
                    <a:pt x="160" y="3957"/>
                    <a:pt x="160" y="3889"/>
                  </a:cubicBezTo>
                  <a:cubicBezTo>
                    <a:pt x="172" y="3832"/>
                    <a:pt x="286" y="3639"/>
                    <a:pt x="524" y="3332"/>
                  </a:cubicBezTo>
                  <a:cubicBezTo>
                    <a:pt x="615" y="3207"/>
                    <a:pt x="649" y="3059"/>
                    <a:pt x="615" y="2900"/>
                  </a:cubicBezTo>
                  <a:lnTo>
                    <a:pt x="354" y="1650"/>
                  </a:lnTo>
                  <a:cubicBezTo>
                    <a:pt x="342" y="1547"/>
                    <a:pt x="354" y="1456"/>
                    <a:pt x="410" y="1365"/>
                  </a:cubicBezTo>
                  <a:lnTo>
                    <a:pt x="1172" y="103"/>
                  </a:lnTo>
                  <a:cubicBezTo>
                    <a:pt x="1195" y="69"/>
                    <a:pt x="1183" y="35"/>
                    <a:pt x="1150" y="12"/>
                  </a:cubicBezTo>
                  <a:cubicBezTo>
                    <a:pt x="1137" y="4"/>
                    <a:pt x="1124" y="1"/>
                    <a:pt x="11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9"/>
            <p:cNvSpPr/>
            <p:nvPr/>
          </p:nvSpPr>
          <p:spPr>
            <a:xfrm>
              <a:off x="2064225" y="4420575"/>
              <a:ext cx="26475" cy="10550"/>
            </a:xfrm>
            <a:custGeom>
              <a:avLst/>
              <a:gdLst/>
              <a:ahLst/>
              <a:cxnLst/>
              <a:rect l="l" t="t" r="r" b="b"/>
              <a:pathLst>
                <a:path w="1059" h="422" extrusionOk="0">
                  <a:moveTo>
                    <a:pt x="528" y="0"/>
                  </a:moveTo>
                  <a:cubicBezTo>
                    <a:pt x="242" y="0"/>
                    <a:pt x="35" y="251"/>
                    <a:pt x="23" y="262"/>
                  </a:cubicBezTo>
                  <a:cubicBezTo>
                    <a:pt x="1" y="296"/>
                    <a:pt x="1" y="341"/>
                    <a:pt x="35" y="364"/>
                  </a:cubicBezTo>
                  <a:cubicBezTo>
                    <a:pt x="45" y="374"/>
                    <a:pt x="60" y="380"/>
                    <a:pt x="76" y="380"/>
                  </a:cubicBezTo>
                  <a:cubicBezTo>
                    <a:pt x="94" y="380"/>
                    <a:pt x="114" y="372"/>
                    <a:pt x="126" y="353"/>
                  </a:cubicBezTo>
                  <a:cubicBezTo>
                    <a:pt x="137" y="353"/>
                    <a:pt x="308" y="149"/>
                    <a:pt x="523" y="149"/>
                  </a:cubicBezTo>
                  <a:lnTo>
                    <a:pt x="535" y="149"/>
                  </a:lnTo>
                  <a:cubicBezTo>
                    <a:pt x="672" y="149"/>
                    <a:pt x="796" y="228"/>
                    <a:pt x="922" y="387"/>
                  </a:cubicBezTo>
                  <a:cubicBezTo>
                    <a:pt x="933" y="410"/>
                    <a:pt x="955" y="421"/>
                    <a:pt x="978" y="421"/>
                  </a:cubicBezTo>
                  <a:cubicBezTo>
                    <a:pt x="990" y="421"/>
                    <a:pt x="1001" y="410"/>
                    <a:pt x="1013" y="410"/>
                  </a:cubicBezTo>
                  <a:cubicBezTo>
                    <a:pt x="1046" y="376"/>
                    <a:pt x="1058" y="331"/>
                    <a:pt x="1035" y="308"/>
                  </a:cubicBezTo>
                  <a:cubicBezTo>
                    <a:pt x="887" y="114"/>
                    <a:pt x="717" y="12"/>
                    <a:pt x="546" y="0"/>
                  </a:cubicBezTo>
                  <a:cubicBezTo>
                    <a:pt x="540" y="0"/>
                    <a:pt x="534" y="0"/>
                    <a:pt x="5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9"/>
            <p:cNvSpPr/>
            <p:nvPr/>
          </p:nvSpPr>
          <p:spPr>
            <a:xfrm>
              <a:off x="2072175" y="4469750"/>
              <a:ext cx="36400" cy="34650"/>
            </a:xfrm>
            <a:custGeom>
              <a:avLst/>
              <a:gdLst/>
              <a:ahLst/>
              <a:cxnLst/>
              <a:rect l="l" t="t" r="r" b="b"/>
              <a:pathLst>
                <a:path w="1456" h="1386" extrusionOk="0">
                  <a:moveTo>
                    <a:pt x="1354" y="1"/>
                  </a:moveTo>
                  <a:lnTo>
                    <a:pt x="1354" y="1"/>
                  </a:lnTo>
                  <a:cubicBezTo>
                    <a:pt x="1183" y="387"/>
                    <a:pt x="1" y="1148"/>
                    <a:pt x="1" y="1148"/>
                  </a:cubicBezTo>
                  <a:cubicBezTo>
                    <a:pt x="1" y="1148"/>
                    <a:pt x="331" y="1386"/>
                    <a:pt x="701" y="1386"/>
                  </a:cubicBezTo>
                  <a:cubicBezTo>
                    <a:pt x="797" y="1386"/>
                    <a:pt x="895" y="1370"/>
                    <a:pt x="990" y="1330"/>
                  </a:cubicBezTo>
                  <a:cubicBezTo>
                    <a:pt x="1456" y="1126"/>
                    <a:pt x="1354" y="1"/>
                    <a:pt x="13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9"/>
            <p:cNvSpPr/>
            <p:nvPr/>
          </p:nvSpPr>
          <p:spPr>
            <a:xfrm>
              <a:off x="2178200" y="4463425"/>
              <a:ext cx="11400" cy="45000"/>
            </a:xfrm>
            <a:custGeom>
              <a:avLst/>
              <a:gdLst/>
              <a:ahLst/>
              <a:cxnLst/>
              <a:rect l="l" t="t" r="r" b="b"/>
              <a:pathLst>
                <a:path w="456" h="1800" extrusionOk="0">
                  <a:moveTo>
                    <a:pt x="250" y="0"/>
                  </a:moveTo>
                  <a:cubicBezTo>
                    <a:pt x="216" y="0"/>
                    <a:pt x="192" y="21"/>
                    <a:pt x="183" y="49"/>
                  </a:cubicBezTo>
                  <a:cubicBezTo>
                    <a:pt x="1" y="731"/>
                    <a:pt x="296" y="1709"/>
                    <a:pt x="307" y="1754"/>
                  </a:cubicBezTo>
                  <a:cubicBezTo>
                    <a:pt x="319" y="1777"/>
                    <a:pt x="353" y="1800"/>
                    <a:pt x="375" y="1800"/>
                  </a:cubicBezTo>
                  <a:lnTo>
                    <a:pt x="398" y="1800"/>
                  </a:lnTo>
                  <a:cubicBezTo>
                    <a:pt x="444" y="1788"/>
                    <a:pt x="455" y="1742"/>
                    <a:pt x="444" y="1709"/>
                  </a:cubicBezTo>
                  <a:cubicBezTo>
                    <a:pt x="444" y="1697"/>
                    <a:pt x="148" y="719"/>
                    <a:pt x="319" y="94"/>
                  </a:cubicBezTo>
                  <a:cubicBezTo>
                    <a:pt x="330" y="49"/>
                    <a:pt x="307" y="14"/>
                    <a:pt x="274" y="4"/>
                  </a:cubicBezTo>
                  <a:cubicBezTo>
                    <a:pt x="265" y="1"/>
                    <a:pt x="257" y="0"/>
                    <a:pt x="25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9"/>
            <p:cNvSpPr/>
            <p:nvPr/>
          </p:nvSpPr>
          <p:spPr>
            <a:xfrm>
              <a:off x="2010525" y="4891225"/>
              <a:ext cx="270300" cy="494050"/>
            </a:xfrm>
            <a:custGeom>
              <a:avLst/>
              <a:gdLst/>
              <a:ahLst/>
              <a:cxnLst/>
              <a:rect l="l" t="t" r="r" b="b"/>
              <a:pathLst>
                <a:path w="10812" h="19762" extrusionOk="0">
                  <a:moveTo>
                    <a:pt x="46" y="1"/>
                  </a:moveTo>
                  <a:lnTo>
                    <a:pt x="46" y="1"/>
                  </a:lnTo>
                  <a:cubicBezTo>
                    <a:pt x="46" y="1"/>
                    <a:pt x="0" y="4366"/>
                    <a:pt x="352" y="9846"/>
                  </a:cubicBezTo>
                  <a:cubicBezTo>
                    <a:pt x="716" y="15337"/>
                    <a:pt x="1239" y="19327"/>
                    <a:pt x="1239" y="19327"/>
                  </a:cubicBezTo>
                  <a:cubicBezTo>
                    <a:pt x="1239" y="19327"/>
                    <a:pt x="1770" y="19762"/>
                    <a:pt x="2400" y="19762"/>
                  </a:cubicBezTo>
                  <a:cubicBezTo>
                    <a:pt x="2715" y="19762"/>
                    <a:pt x="3055" y="19653"/>
                    <a:pt x="3365" y="19327"/>
                  </a:cubicBezTo>
                  <a:lnTo>
                    <a:pt x="4968" y="5083"/>
                  </a:lnTo>
                  <a:lnTo>
                    <a:pt x="8583" y="18338"/>
                  </a:lnTo>
                  <a:cubicBezTo>
                    <a:pt x="8583" y="18338"/>
                    <a:pt x="9055" y="18751"/>
                    <a:pt x="9560" y="18751"/>
                  </a:cubicBezTo>
                  <a:cubicBezTo>
                    <a:pt x="9681" y="18751"/>
                    <a:pt x="9805" y="18727"/>
                    <a:pt x="9925" y="18668"/>
                  </a:cubicBezTo>
                  <a:cubicBezTo>
                    <a:pt x="10311" y="18463"/>
                    <a:pt x="10618" y="18156"/>
                    <a:pt x="10811" y="17781"/>
                  </a:cubicBezTo>
                  <a:cubicBezTo>
                    <a:pt x="10811" y="17781"/>
                    <a:pt x="9174" y="3446"/>
                    <a:pt x="9174" y="92"/>
                  </a:cubicBezTo>
                  <a:cubicBezTo>
                    <a:pt x="9174" y="92"/>
                    <a:pt x="4215" y="2404"/>
                    <a:pt x="3361" y="2404"/>
                  </a:cubicBezTo>
                  <a:cubicBezTo>
                    <a:pt x="3341" y="2404"/>
                    <a:pt x="3323" y="2402"/>
                    <a:pt x="3308" y="2400"/>
                  </a:cubicBezTo>
                  <a:cubicBezTo>
                    <a:pt x="2638" y="2297"/>
                    <a:pt x="46" y="1"/>
                    <a:pt x="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9"/>
            <p:cNvSpPr/>
            <p:nvPr/>
          </p:nvSpPr>
          <p:spPr>
            <a:xfrm>
              <a:off x="2132725" y="4977125"/>
              <a:ext cx="36400" cy="43150"/>
            </a:xfrm>
            <a:custGeom>
              <a:avLst/>
              <a:gdLst/>
              <a:ahLst/>
              <a:cxnLst/>
              <a:rect l="l" t="t" r="r" b="b"/>
              <a:pathLst>
                <a:path w="1456" h="1726" extrusionOk="0">
                  <a:moveTo>
                    <a:pt x="1378" y="1"/>
                  </a:moveTo>
                  <a:cubicBezTo>
                    <a:pt x="1367" y="1"/>
                    <a:pt x="1355" y="3"/>
                    <a:pt x="1342" y="10"/>
                  </a:cubicBezTo>
                  <a:lnTo>
                    <a:pt x="46" y="646"/>
                  </a:lnTo>
                  <a:cubicBezTo>
                    <a:pt x="23" y="657"/>
                    <a:pt x="1" y="680"/>
                    <a:pt x="1" y="715"/>
                  </a:cubicBezTo>
                  <a:lnTo>
                    <a:pt x="1" y="1647"/>
                  </a:lnTo>
                  <a:cubicBezTo>
                    <a:pt x="1" y="1692"/>
                    <a:pt x="34" y="1726"/>
                    <a:pt x="80" y="1726"/>
                  </a:cubicBezTo>
                  <a:cubicBezTo>
                    <a:pt x="114" y="1726"/>
                    <a:pt x="148" y="1692"/>
                    <a:pt x="148" y="1647"/>
                  </a:cubicBezTo>
                  <a:lnTo>
                    <a:pt x="148" y="760"/>
                  </a:lnTo>
                  <a:lnTo>
                    <a:pt x="1410" y="134"/>
                  </a:lnTo>
                  <a:cubicBezTo>
                    <a:pt x="1444" y="123"/>
                    <a:pt x="1456" y="78"/>
                    <a:pt x="1444" y="43"/>
                  </a:cubicBezTo>
                  <a:cubicBezTo>
                    <a:pt x="1428" y="19"/>
                    <a:pt x="1406" y="1"/>
                    <a:pt x="13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9"/>
            <p:cNvSpPr/>
            <p:nvPr/>
          </p:nvSpPr>
          <p:spPr>
            <a:xfrm>
              <a:off x="2165125" y="4794850"/>
              <a:ext cx="59725" cy="19675"/>
            </a:xfrm>
            <a:custGeom>
              <a:avLst/>
              <a:gdLst/>
              <a:ahLst/>
              <a:cxnLst/>
              <a:rect l="l" t="t" r="r" b="b"/>
              <a:pathLst>
                <a:path w="2389" h="787" extrusionOk="0">
                  <a:moveTo>
                    <a:pt x="84" y="1"/>
                  </a:moveTo>
                  <a:cubicBezTo>
                    <a:pt x="61" y="1"/>
                    <a:pt x="38" y="11"/>
                    <a:pt x="24" y="25"/>
                  </a:cubicBezTo>
                  <a:cubicBezTo>
                    <a:pt x="1" y="59"/>
                    <a:pt x="12" y="104"/>
                    <a:pt x="46" y="127"/>
                  </a:cubicBezTo>
                  <a:cubicBezTo>
                    <a:pt x="69" y="149"/>
                    <a:pt x="830" y="684"/>
                    <a:pt x="2308" y="786"/>
                  </a:cubicBezTo>
                  <a:cubicBezTo>
                    <a:pt x="2343" y="786"/>
                    <a:pt x="2376" y="763"/>
                    <a:pt x="2376" y="730"/>
                  </a:cubicBezTo>
                  <a:cubicBezTo>
                    <a:pt x="2388" y="684"/>
                    <a:pt x="2354" y="650"/>
                    <a:pt x="2308" y="650"/>
                  </a:cubicBezTo>
                  <a:cubicBezTo>
                    <a:pt x="876" y="548"/>
                    <a:pt x="137" y="13"/>
                    <a:pt x="125" y="13"/>
                  </a:cubicBezTo>
                  <a:cubicBezTo>
                    <a:pt x="113" y="4"/>
                    <a:pt x="98"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9"/>
            <p:cNvSpPr/>
            <p:nvPr/>
          </p:nvSpPr>
          <p:spPr>
            <a:xfrm>
              <a:off x="2165125" y="4811000"/>
              <a:ext cx="51750" cy="6925"/>
            </a:xfrm>
            <a:custGeom>
              <a:avLst/>
              <a:gdLst/>
              <a:ahLst/>
              <a:cxnLst/>
              <a:rect l="l" t="t" r="r" b="b"/>
              <a:pathLst>
                <a:path w="2070" h="277" extrusionOk="0">
                  <a:moveTo>
                    <a:pt x="80" y="1"/>
                  </a:moveTo>
                  <a:cubicBezTo>
                    <a:pt x="46" y="1"/>
                    <a:pt x="21" y="21"/>
                    <a:pt x="12" y="49"/>
                  </a:cubicBezTo>
                  <a:cubicBezTo>
                    <a:pt x="1" y="95"/>
                    <a:pt x="24" y="129"/>
                    <a:pt x="69" y="140"/>
                  </a:cubicBezTo>
                  <a:cubicBezTo>
                    <a:pt x="375" y="231"/>
                    <a:pt x="706" y="277"/>
                    <a:pt x="1035" y="277"/>
                  </a:cubicBezTo>
                  <a:cubicBezTo>
                    <a:pt x="1365" y="277"/>
                    <a:pt x="1683" y="231"/>
                    <a:pt x="2002" y="140"/>
                  </a:cubicBezTo>
                  <a:cubicBezTo>
                    <a:pt x="2047" y="129"/>
                    <a:pt x="2070" y="95"/>
                    <a:pt x="2058" y="49"/>
                  </a:cubicBezTo>
                  <a:cubicBezTo>
                    <a:pt x="2049" y="21"/>
                    <a:pt x="2016" y="1"/>
                    <a:pt x="1986" y="1"/>
                  </a:cubicBezTo>
                  <a:cubicBezTo>
                    <a:pt x="1979" y="1"/>
                    <a:pt x="1973" y="2"/>
                    <a:pt x="1967" y="4"/>
                  </a:cubicBezTo>
                  <a:cubicBezTo>
                    <a:pt x="1660" y="89"/>
                    <a:pt x="1347" y="132"/>
                    <a:pt x="1035" y="132"/>
                  </a:cubicBezTo>
                  <a:cubicBezTo>
                    <a:pt x="722" y="132"/>
                    <a:pt x="410" y="89"/>
                    <a:pt x="103" y="4"/>
                  </a:cubicBezTo>
                  <a:cubicBezTo>
                    <a:pt x="95" y="2"/>
                    <a:pt x="87" y="1"/>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9"/>
            <p:cNvSpPr/>
            <p:nvPr/>
          </p:nvSpPr>
          <p:spPr>
            <a:xfrm>
              <a:off x="2029850" y="4343575"/>
              <a:ext cx="188750" cy="129425"/>
            </a:xfrm>
            <a:custGeom>
              <a:avLst/>
              <a:gdLst/>
              <a:ahLst/>
              <a:cxnLst/>
              <a:rect l="l" t="t" r="r" b="b"/>
              <a:pathLst>
                <a:path w="7550" h="5177" extrusionOk="0">
                  <a:moveTo>
                    <a:pt x="4901" y="1"/>
                  </a:moveTo>
                  <a:cubicBezTo>
                    <a:pt x="4313" y="1"/>
                    <a:pt x="3527" y="301"/>
                    <a:pt x="3081" y="455"/>
                  </a:cubicBezTo>
                  <a:cubicBezTo>
                    <a:pt x="2885" y="521"/>
                    <a:pt x="2697" y="545"/>
                    <a:pt x="2515" y="545"/>
                  </a:cubicBezTo>
                  <a:cubicBezTo>
                    <a:pt x="2041" y="545"/>
                    <a:pt x="1601" y="383"/>
                    <a:pt x="1125" y="375"/>
                  </a:cubicBezTo>
                  <a:cubicBezTo>
                    <a:pt x="478" y="375"/>
                    <a:pt x="0" y="693"/>
                    <a:pt x="307" y="1443"/>
                  </a:cubicBezTo>
                  <a:cubicBezTo>
                    <a:pt x="443" y="1788"/>
                    <a:pt x="1109" y="1839"/>
                    <a:pt x="1491" y="1839"/>
                  </a:cubicBezTo>
                  <a:cubicBezTo>
                    <a:pt x="1652" y="1839"/>
                    <a:pt x="1762" y="1830"/>
                    <a:pt x="1762" y="1830"/>
                  </a:cubicBezTo>
                  <a:cubicBezTo>
                    <a:pt x="1785" y="2160"/>
                    <a:pt x="2092" y="2421"/>
                    <a:pt x="2421" y="2524"/>
                  </a:cubicBezTo>
                  <a:cubicBezTo>
                    <a:pt x="2558" y="2557"/>
                    <a:pt x="2706" y="2603"/>
                    <a:pt x="2831" y="2683"/>
                  </a:cubicBezTo>
                  <a:cubicBezTo>
                    <a:pt x="3002" y="2797"/>
                    <a:pt x="3081" y="3024"/>
                    <a:pt x="3149" y="3229"/>
                  </a:cubicBezTo>
                  <a:cubicBezTo>
                    <a:pt x="3240" y="3547"/>
                    <a:pt x="3343" y="3853"/>
                    <a:pt x="3445" y="4172"/>
                  </a:cubicBezTo>
                  <a:cubicBezTo>
                    <a:pt x="3467" y="4297"/>
                    <a:pt x="3525" y="4411"/>
                    <a:pt x="3604" y="4513"/>
                  </a:cubicBezTo>
                  <a:cubicBezTo>
                    <a:pt x="3676" y="4567"/>
                    <a:pt x="3770" y="4600"/>
                    <a:pt x="3868" y="4600"/>
                  </a:cubicBezTo>
                  <a:cubicBezTo>
                    <a:pt x="3893" y="4600"/>
                    <a:pt x="3919" y="4598"/>
                    <a:pt x="3945" y="4593"/>
                  </a:cubicBezTo>
                  <a:cubicBezTo>
                    <a:pt x="4478" y="4549"/>
                    <a:pt x="4314" y="3757"/>
                    <a:pt x="4388" y="3757"/>
                  </a:cubicBezTo>
                  <a:cubicBezTo>
                    <a:pt x="4391" y="3757"/>
                    <a:pt x="4395" y="3759"/>
                    <a:pt x="4400" y="3763"/>
                  </a:cubicBezTo>
                  <a:cubicBezTo>
                    <a:pt x="4400" y="3763"/>
                    <a:pt x="4330" y="3275"/>
                    <a:pt x="4808" y="3275"/>
                  </a:cubicBezTo>
                  <a:cubicBezTo>
                    <a:pt x="4876" y="3275"/>
                    <a:pt x="4956" y="3285"/>
                    <a:pt x="5048" y="3308"/>
                  </a:cubicBezTo>
                  <a:cubicBezTo>
                    <a:pt x="5776" y="3490"/>
                    <a:pt x="5605" y="4638"/>
                    <a:pt x="5605" y="4638"/>
                  </a:cubicBezTo>
                  <a:cubicBezTo>
                    <a:pt x="5605" y="4638"/>
                    <a:pt x="5696" y="5127"/>
                    <a:pt x="6026" y="5172"/>
                  </a:cubicBezTo>
                  <a:cubicBezTo>
                    <a:pt x="6045" y="5175"/>
                    <a:pt x="6062" y="5176"/>
                    <a:pt x="6078" y="5176"/>
                  </a:cubicBezTo>
                  <a:cubicBezTo>
                    <a:pt x="6328" y="5176"/>
                    <a:pt x="6225" y="4843"/>
                    <a:pt x="6867" y="4308"/>
                  </a:cubicBezTo>
                  <a:cubicBezTo>
                    <a:pt x="7549" y="3752"/>
                    <a:pt x="6799" y="1921"/>
                    <a:pt x="6480" y="1011"/>
                  </a:cubicBezTo>
                  <a:cubicBezTo>
                    <a:pt x="6267" y="425"/>
                    <a:pt x="5965" y="320"/>
                    <a:pt x="5777" y="320"/>
                  </a:cubicBezTo>
                  <a:cubicBezTo>
                    <a:pt x="5673" y="320"/>
                    <a:pt x="5605" y="352"/>
                    <a:pt x="5605" y="352"/>
                  </a:cubicBezTo>
                  <a:cubicBezTo>
                    <a:pt x="5491" y="93"/>
                    <a:pt x="5226" y="1"/>
                    <a:pt x="49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9"/>
            <p:cNvSpPr/>
            <p:nvPr/>
          </p:nvSpPr>
          <p:spPr>
            <a:xfrm>
              <a:off x="2157450" y="4333675"/>
              <a:ext cx="14800" cy="22975"/>
            </a:xfrm>
            <a:custGeom>
              <a:avLst/>
              <a:gdLst/>
              <a:ahLst/>
              <a:cxnLst/>
              <a:rect l="l" t="t" r="r" b="b"/>
              <a:pathLst>
                <a:path w="592" h="919" extrusionOk="0">
                  <a:moveTo>
                    <a:pt x="84" y="0"/>
                  </a:moveTo>
                  <a:cubicBezTo>
                    <a:pt x="58" y="0"/>
                    <a:pt x="32" y="19"/>
                    <a:pt x="23" y="43"/>
                  </a:cubicBezTo>
                  <a:cubicBezTo>
                    <a:pt x="0" y="78"/>
                    <a:pt x="12" y="123"/>
                    <a:pt x="58" y="134"/>
                  </a:cubicBezTo>
                  <a:cubicBezTo>
                    <a:pt x="308" y="260"/>
                    <a:pt x="432" y="555"/>
                    <a:pt x="341" y="828"/>
                  </a:cubicBezTo>
                  <a:cubicBezTo>
                    <a:pt x="331" y="862"/>
                    <a:pt x="353" y="907"/>
                    <a:pt x="387" y="919"/>
                  </a:cubicBezTo>
                  <a:lnTo>
                    <a:pt x="410" y="919"/>
                  </a:lnTo>
                  <a:cubicBezTo>
                    <a:pt x="444" y="919"/>
                    <a:pt x="467" y="896"/>
                    <a:pt x="478" y="873"/>
                  </a:cubicBezTo>
                  <a:cubicBezTo>
                    <a:pt x="592" y="532"/>
                    <a:pt x="432" y="169"/>
                    <a:pt x="114" y="9"/>
                  </a:cubicBezTo>
                  <a:cubicBezTo>
                    <a:pt x="105" y="3"/>
                    <a:pt x="94" y="0"/>
                    <a:pt x="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9"/>
            <p:cNvSpPr/>
            <p:nvPr/>
          </p:nvSpPr>
          <p:spPr>
            <a:xfrm>
              <a:off x="2129900" y="4517200"/>
              <a:ext cx="23600" cy="27600"/>
            </a:xfrm>
            <a:custGeom>
              <a:avLst/>
              <a:gdLst/>
              <a:ahLst/>
              <a:cxnLst/>
              <a:rect l="l" t="t" r="r" b="b"/>
              <a:pathLst>
                <a:path w="944" h="1104" extrusionOk="0">
                  <a:moveTo>
                    <a:pt x="773" y="1"/>
                  </a:moveTo>
                  <a:lnTo>
                    <a:pt x="0" y="410"/>
                  </a:lnTo>
                  <a:lnTo>
                    <a:pt x="216" y="1104"/>
                  </a:lnTo>
                  <a:cubicBezTo>
                    <a:pt x="466" y="967"/>
                    <a:pt x="728" y="842"/>
                    <a:pt x="943" y="740"/>
                  </a:cubicBezTo>
                  <a:lnTo>
                    <a:pt x="773" y="1"/>
                  </a:ln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9"/>
            <p:cNvSpPr/>
            <p:nvPr/>
          </p:nvSpPr>
          <p:spPr>
            <a:xfrm>
              <a:off x="2167975" y="4347125"/>
              <a:ext cx="30425" cy="10675"/>
            </a:xfrm>
            <a:custGeom>
              <a:avLst/>
              <a:gdLst/>
              <a:ahLst/>
              <a:cxnLst/>
              <a:rect l="l" t="t" r="r" b="b"/>
              <a:pathLst>
                <a:path w="1217" h="427" extrusionOk="0">
                  <a:moveTo>
                    <a:pt x="520" y="0"/>
                  </a:moveTo>
                  <a:cubicBezTo>
                    <a:pt x="353" y="0"/>
                    <a:pt x="185" y="46"/>
                    <a:pt x="34" y="142"/>
                  </a:cubicBezTo>
                  <a:cubicBezTo>
                    <a:pt x="0" y="165"/>
                    <a:pt x="0" y="210"/>
                    <a:pt x="23" y="245"/>
                  </a:cubicBezTo>
                  <a:cubicBezTo>
                    <a:pt x="30" y="266"/>
                    <a:pt x="52" y="279"/>
                    <a:pt x="76" y="279"/>
                  </a:cubicBezTo>
                  <a:cubicBezTo>
                    <a:pt x="88" y="279"/>
                    <a:pt x="102" y="275"/>
                    <a:pt x="114" y="267"/>
                  </a:cubicBezTo>
                  <a:cubicBezTo>
                    <a:pt x="237" y="185"/>
                    <a:pt x="379" y="145"/>
                    <a:pt x="520" y="145"/>
                  </a:cubicBezTo>
                  <a:cubicBezTo>
                    <a:pt x="730" y="145"/>
                    <a:pt x="938" y="233"/>
                    <a:pt x="1080" y="404"/>
                  </a:cubicBezTo>
                  <a:cubicBezTo>
                    <a:pt x="1103" y="415"/>
                    <a:pt x="1115" y="426"/>
                    <a:pt x="1137" y="426"/>
                  </a:cubicBezTo>
                  <a:cubicBezTo>
                    <a:pt x="1160" y="426"/>
                    <a:pt x="1171" y="415"/>
                    <a:pt x="1183" y="404"/>
                  </a:cubicBezTo>
                  <a:cubicBezTo>
                    <a:pt x="1216" y="381"/>
                    <a:pt x="1216" y="335"/>
                    <a:pt x="1194" y="301"/>
                  </a:cubicBezTo>
                  <a:cubicBezTo>
                    <a:pt x="1017" y="104"/>
                    <a:pt x="770" y="0"/>
                    <a:pt x="5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9"/>
            <p:cNvSpPr/>
            <p:nvPr/>
          </p:nvSpPr>
          <p:spPr>
            <a:xfrm>
              <a:off x="2126475" y="4504550"/>
              <a:ext cx="96925" cy="42800"/>
            </a:xfrm>
            <a:custGeom>
              <a:avLst/>
              <a:gdLst/>
              <a:ahLst/>
              <a:cxnLst/>
              <a:rect l="l" t="t" r="r" b="b"/>
              <a:pathLst>
                <a:path w="3877" h="1712" extrusionOk="0">
                  <a:moveTo>
                    <a:pt x="2519" y="1"/>
                  </a:moveTo>
                  <a:cubicBezTo>
                    <a:pt x="2476" y="1"/>
                    <a:pt x="2433" y="3"/>
                    <a:pt x="2388" y="6"/>
                  </a:cubicBezTo>
                  <a:cubicBezTo>
                    <a:pt x="1217" y="132"/>
                    <a:pt x="92" y="825"/>
                    <a:pt x="34" y="860"/>
                  </a:cubicBezTo>
                  <a:cubicBezTo>
                    <a:pt x="12" y="882"/>
                    <a:pt x="1" y="916"/>
                    <a:pt x="12" y="951"/>
                  </a:cubicBezTo>
                  <a:lnTo>
                    <a:pt x="284" y="1666"/>
                  </a:lnTo>
                  <a:cubicBezTo>
                    <a:pt x="296" y="1689"/>
                    <a:pt x="319" y="1712"/>
                    <a:pt x="353" y="1712"/>
                  </a:cubicBezTo>
                  <a:lnTo>
                    <a:pt x="375" y="1712"/>
                  </a:lnTo>
                  <a:cubicBezTo>
                    <a:pt x="410" y="1689"/>
                    <a:pt x="433" y="1655"/>
                    <a:pt x="421" y="1610"/>
                  </a:cubicBezTo>
                  <a:lnTo>
                    <a:pt x="171" y="951"/>
                  </a:lnTo>
                  <a:cubicBezTo>
                    <a:pt x="398" y="814"/>
                    <a:pt x="1399" y="257"/>
                    <a:pt x="2399" y="155"/>
                  </a:cubicBezTo>
                  <a:cubicBezTo>
                    <a:pt x="2444" y="150"/>
                    <a:pt x="2488" y="148"/>
                    <a:pt x="2531" y="148"/>
                  </a:cubicBezTo>
                  <a:cubicBezTo>
                    <a:pt x="2841" y="148"/>
                    <a:pt x="3122" y="251"/>
                    <a:pt x="3411" y="370"/>
                  </a:cubicBezTo>
                  <a:cubicBezTo>
                    <a:pt x="3502" y="405"/>
                    <a:pt x="3604" y="438"/>
                    <a:pt x="3707" y="473"/>
                  </a:cubicBezTo>
                  <a:lnTo>
                    <a:pt x="3479" y="1223"/>
                  </a:lnTo>
                  <a:cubicBezTo>
                    <a:pt x="3468" y="1269"/>
                    <a:pt x="3490" y="1302"/>
                    <a:pt x="3536" y="1314"/>
                  </a:cubicBezTo>
                  <a:cubicBezTo>
                    <a:pt x="3542" y="1316"/>
                    <a:pt x="3548" y="1317"/>
                    <a:pt x="3554" y="1317"/>
                  </a:cubicBezTo>
                  <a:cubicBezTo>
                    <a:pt x="3585" y="1317"/>
                    <a:pt x="3618" y="1297"/>
                    <a:pt x="3627" y="1269"/>
                  </a:cubicBezTo>
                  <a:lnTo>
                    <a:pt x="3866" y="450"/>
                  </a:lnTo>
                  <a:cubicBezTo>
                    <a:pt x="3877" y="416"/>
                    <a:pt x="3854" y="370"/>
                    <a:pt x="3820" y="359"/>
                  </a:cubicBezTo>
                  <a:cubicBezTo>
                    <a:pt x="3695" y="325"/>
                    <a:pt x="3581" y="279"/>
                    <a:pt x="3468" y="234"/>
                  </a:cubicBezTo>
                  <a:cubicBezTo>
                    <a:pt x="3155" y="113"/>
                    <a:pt x="2860" y="1"/>
                    <a:pt x="25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9"/>
            <p:cNvSpPr/>
            <p:nvPr/>
          </p:nvSpPr>
          <p:spPr>
            <a:xfrm>
              <a:off x="1997150" y="4524200"/>
              <a:ext cx="295025" cy="428725"/>
            </a:xfrm>
            <a:custGeom>
              <a:avLst/>
              <a:gdLst/>
              <a:ahLst/>
              <a:cxnLst/>
              <a:rect l="l" t="t" r="r" b="b"/>
              <a:pathLst>
                <a:path w="11801" h="17149" extrusionOk="0">
                  <a:moveTo>
                    <a:pt x="7963" y="1"/>
                  </a:moveTo>
                  <a:cubicBezTo>
                    <a:pt x="7452" y="1"/>
                    <a:pt x="6811" y="226"/>
                    <a:pt x="6776" y="244"/>
                  </a:cubicBezTo>
                  <a:cubicBezTo>
                    <a:pt x="6708" y="266"/>
                    <a:pt x="5174" y="869"/>
                    <a:pt x="4616" y="1438"/>
                  </a:cubicBezTo>
                  <a:cubicBezTo>
                    <a:pt x="4070" y="1983"/>
                    <a:pt x="2741" y="5155"/>
                    <a:pt x="2468" y="6565"/>
                  </a:cubicBezTo>
                  <a:cubicBezTo>
                    <a:pt x="2456" y="6599"/>
                    <a:pt x="2479" y="6633"/>
                    <a:pt x="2524" y="6645"/>
                  </a:cubicBezTo>
                  <a:cubicBezTo>
                    <a:pt x="2530" y="6646"/>
                    <a:pt x="2536" y="6647"/>
                    <a:pt x="2541" y="6647"/>
                  </a:cubicBezTo>
                  <a:cubicBezTo>
                    <a:pt x="2570" y="6647"/>
                    <a:pt x="2595" y="6625"/>
                    <a:pt x="2604" y="6587"/>
                  </a:cubicBezTo>
                  <a:cubicBezTo>
                    <a:pt x="2877" y="5189"/>
                    <a:pt x="4173" y="2074"/>
                    <a:pt x="4719" y="1540"/>
                  </a:cubicBezTo>
                  <a:cubicBezTo>
                    <a:pt x="5265" y="994"/>
                    <a:pt x="6811" y="380"/>
                    <a:pt x="6822" y="380"/>
                  </a:cubicBezTo>
                  <a:cubicBezTo>
                    <a:pt x="7049" y="296"/>
                    <a:pt x="7574" y="144"/>
                    <a:pt x="7970" y="144"/>
                  </a:cubicBezTo>
                  <a:cubicBezTo>
                    <a:pt x="8110" y="144"/>
                    <a:pt x="8233" y="163"/>
                    <a:pt x="8322" y="210"/>
                  </a:cubicBezTo>
                  <a:cubicBezTo>
                    <a:pt x="8743" y="437"/>
                    <a:pt x="10903" y="3063"/>
                    <a:pt x="11278" y="4143"/>
                  </a:cubicBezTo>
                  <a:cubicBezTo>
                    <a:pt x="11654" y="5200"/>
                    <a:pt x="9198" y="11135"/>
                    <a:pt x="9175" y="11192"/>
                  </a:cubicBezTo>
                  <a:lnTo>
                    <a:pt x="9175" y="11237"/>
                  </a:lnTo>
                  <a:lnTo>
                    <a:pt x="10005" y="14545"/>
                  </a:lnTo>
                  <a:cubicBezTo>
                    <a:pt x="7802" y="15524"/>
                    <a:pt x="4316" y="17015"/>
                    <a:pt x="3890" y="17015"/>
                  </a:cubicBezTo>
                  <a:cubicBezTo>
                    <a:pt x="3880" y="17015"/>
                    <a:pt x="3872" y="17014"/>
                    <a:pt x="3866" y="17013"/>
                  </a:cubicBezTo>
                  <a:cubicBezTo>
                    <a:pt x="3502" y="16864"/>
                    <a:pt x="933" y="15103"/>
                    <a:pt x="160" y="14170"/>
                  </a:cubicBezTo>
                  <a:lnTo>
                    <a:pt x="1751" y="10714"/>
                  </a:lnTo>
                  <a:cubicBezTo>
                    <a:pt x="1763" y="10669"/>
                    <a:pt x="1751" y="10634"/>
                    <a:pt x="1718" y="10612"/>
                  </a:cubicBezTo>
                  <a:cubicBezTo>
                    <a:pt x="1709" y="10609"/>
                    <a:pt x="1700" y="10608"/>
                    <a:pt x="1690" y="10608"/>
                  </a:cubicBezTo>
                  <a:cubicBezTo>
                    <a:pt x="1662" y="10608"/>
                    <a:pt x="1632" y="10620"/>
                    <a:pt x="1615" y="10646"/>
                  </a:cubicBezTo>
                  <a:lnTo>
                    <a:pt x="12" y="14148"/>
                  </a:lnTo>
                  <a:cubicBezTo>
                    <a:pt x="1" y="14170"/>
                    <a:pt x="1" y="14204"/>
                    <a:pt x="23" y="14227"/>
                  </a:cubicBezTo>
                  <a:cubicBezTo>
                    <a:pt x="808" y="15216"/>
                    <a:pt x="3468" y="17001"/>
                    <a:pt x="3820" y="17137"/>
                  </a:cubicBezTo>
                  <a:cubicBezTo>
                    <a:pt x="3832" y="17149"/>
                    <a:pt x="3843" y="17149"/>
                    <a:pt x="3866" y="17149"/>
                  </a:cubicBezTo>
                  <a:cubicBezTo>
                    <a:pt x="4492" y="17149"/>
                    <a:pt x="9164" y="15080"/>
                    <a:pt x="10118" y="14659"/>
                  </a:cubicBezTo>
                  <a:cubicBezTo>
                    <a:pt x="10153" y="14636"/>
                    <a:pt x="10164" y="14602"/>
                    <a:pt x="10164" y="14568"/>
                  </a:cubicBezTo>
                  <a:lnTo>
                    <a:pt x="9323" y="11226"/>
                  </a:lnTo>
                  <a:cubicBezTo>
                    <a:pt x="9505" y="10771"/>
                    <a:pt x="11801" y="5178"/>
                    <a:pt x="11414" y="4086"/>
                  </a:cubicBezTo>
                  <a:cubicBezTo>
                    <a:pt x="11028" y="2984"/>
                    <a:pt x="8845" y="335"/>
                    <a:pt x="8390" y="84"/>
                  </a:cubicBezTo>
                  <a:cubicBezTo>
                    <a:pt x="8277" y="24"/>
                    <a:pt x="8127" y="1"/>
                    <a:pt x="79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9"/>
            <p:cNvSpPr/>
            <p:nvPr/>
          </p:nvSpPr>
          <p:spPr>
            <a:xfrm>
              <a:off x="1929225" y="4605875"/>
              <a:ext cx="249575" cy="187600"/>
            </a:xfrm>
            <a:custGeom>
              <a:avLst/>
              <a:gdLst/>
              <a:ahLst/>
              <a:cxnLst/>
              <a:rect l="l" t="t" r="r" b="b"/>
              <a:pathLst>
                <a:path w="9983" h="7504" extrusionOk="0">
                  <a:moveTo>
                    <a:pt x="9359" y="1"/>
                  </a:moveTo>
                  <a:cubicBezTo>
                    <a:pt x="9347" y="1"/>
                    <a:pt x="9335" y="4"/>
                    <a:pt x="9323" y="12"/>
                  </a:cubicBezTo>
                  <a:cubicBezTo>
                    <a:pt x="9289" y="23"/>
                    <a:pt x="9266" y="69"/>
                    <a:pt x="9289" y="103"/>
                  </a:cubicBezTo>
                  <a:cubicBezTo>
                    <a:pt x="9675" y="796"/>
                    <a:pt x="9834" y="1569"/>
                    <a:pt x="9755" y="2354"/>
                  </a:cubicBezTo>
                  <a:cubicBezTo>
                    <a:pt x="9664" y="2559"/>
                    <a:pt x="8232" y="5980"/>
                    <a:pt x="7027" y="7231"/>
                  </a:cubicBezTo>
                  <a:cubicBezTo>
                    <a:pt x="6748" y="7246"/>
                    <a:pt x="4486" y="7356"/>
                    <a:pt x="2636" y="7356"/>
                  </a:cubicBezTo>
                  <a:cubicBezTo>
                    <a:pt x="1692" y="7356"/>
                    <a:pt x="855" y="7327"/>
                    <a:pt x="444" y="7243"/>
                  </a:cubicBezTo>
                  <a:cubicBezTo>
                    <a:pt x="398" y="7049"/>
                    <a:pt x="217" y="6185"/>
                    <a:pt x="717" y="4969"/>
                  </a:cubicBezTo>
                  <a:lnTo>
                    <a:pt x="4741" y="5174"/>
                  </a:lnTo>
                  <a:cubicBezTo>
                    <a:pt x="4787" y="5174"/>
                    <a:pt x="4821" y="5139"/>
                    <a:pt x="4821" y="5106"/>
                  </a:cubicBezTo>
                  <a:cubicBezTo>
                    <a:pt x="4821" y="5060"/>
                    <a:pt x="4798" y="5026"/>
                    <a:pt x="4753" y="5026"/>
                  </a:cubicBezTo>
                  <a:lnTo>
                    <a:pt x="671" y="4821"/>
                  </a:lnTo>
                  <a:cubicBezTo>
                    <a:pt x="638" y="4821"/>
                    <a:pt x="615" y="4844"/>
                    <a:pt x="603" y="4866"/>
                  </a:cubicBezTo>
                  <a:cubicBezTo>
                    <a:pt x="1" y="6322"/>
                    <a:pt x="307" y="7276"/>
                    <a:pt x="319" y="7322"/>
                  </a:cubicBezTo>
                  <a:cubicBezTo>
                    <a:pt x="330" y="7345"/>
                    <a:pt x="353" y="7367"/>
                    <a:pt x="376" y="7367"/>
                  </a:cubicBezTo>
                  <a:cubicBezTo>
                    <a:pt x="785" y="7470"/>
                    <a:pt x="1661" y="7504"/>
                    <a:pt x="2661" y="7504"/>
                  </a:cubicBezTo>
                  <a:cubicBezTo>
                    <a:pt x="4582" y="7504"/>
                    <a:pt x="6913" y="7379"/>
                    <a:pt x="7060" y="7367"/>
                  </a:cubicBezTo>
                  <a:cubicBezTo>
                    <a:pt x="7083" y="7367"/>
                    <a:pt x="7095" y="7367"/>
                    <a:pt x="7106" y="7345"/>
                  </a:cubicBezTo>
                  <a:cubicBezTo>
                    <a:pt x="8368" y="6071"/>
                    <a:pt x="9834" y="2547"/>
                    <a:pt x="9892" y="2400"/>
                  </a:cubicBezTo>
                  <a:lnTo>
                    <a:pt x="9892" y="2377"/>
                  </a:lnTo>
                  <a:cubicBezTo>
                    <a:pt x="9982" y="1559"/>
                    <a:pt x="9811" y="751"/>
                    <a:pt x="9414" y="35"/>
                  </a:cubicBezTo>
                  <a:cubicBezTo>
                    <a:pt x="9399" y="13"/>
                    <a:pt x="9380" y="1"/>
                    <a:pt x="93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9"/>
            <p:cNvSpPr/>
            <p:nvPr/>
          </p:nvSpPr>
          <p:spPr>
            <a:xfrm>
              <a:off x="2048600" y="4580300"/>
              <a:ext cx="87275" cy="162900"/>
            </a:xfrm>
            <a:custGeom>
              <a:avLst/>
              <a:gdLst/>
              <a:ahLst/>
              <a:cxnLst/>
              <a:rect l="l" t="t" r="r" b="b"/>
              <a:pathLst>
                <a:path w="3491" h="6516" extrusionOk="0">
                  <a:moveTo>
                    <a:pt x="3490" y="0"/>
                  </a:moveTo>
                  <a:lnTo>
                    <a:pt x="2274" y="626"/>
                  </a:lnTo>
                  <a:cubicBezTo>
                    <a:pt x="1649" y="1547"/>
                    <a:pt x="1138" y="2547"/>
                    <a:pt x="739" y="3582"/>
                  </a:cubicBezTo>
                  <a:cubicBezTo>
                    <a:pt x="660" y="3866"/>
                    <a:pt x="592" y="4128"/>
                    <a:pt x="546" y="4343"/>
                  </a:cubicBezTo>
                  <a:cubicBezTo>
                    <a:pt x="535" y="4378"/>
                    <a:pt x="512" y="4401"/>
                    <a:pt x="478" y="4401"/>
                  </a:cubicBezTo>
                  <a:lnTo>
                    <a:pt x="466" y="4401"/>
                  </a:lnTo>
                  <a:cubicBezTo>
                    <a:pt x="216" y="5253"/>
                    <a:pt x="92" y="5787"/>
                    <a:pt x="46" y="6106"/>
                  </a:cubicBezTo>
                  <a:lnTo>
                    <a:pt x="46" y="6129"/>
                  </a:lnTo>
                  <a:cubicBezTo>
                    <a:pt x="46" y="6139"/>
                    <a:pt x="46" y="6151"/>
                    <a:pt x="34" y="6162"/>
                  </a:cubicBezTo>
                  <a:cubicBezTo>
                    <a:pt x="3" y="6340"/>
                    <a:pt x="1" y="6451"/>
                    <a:pt x="1" y="6503"/>
                  </a:cubicBezTo>
                  <a:lnTo>
                    <a:pt x="1" y="6503"/>
                  </a:lnTo>
                  <a:cubicBezTo>
                    <a:pt x="15" y="5488"/>
                    <a:pt x="3195" y="899"/>
                    <a:pt x="3195" y="899"/>
                  </a:cubicBezTo>
                  <a:lnTo>
                    <a:pt x="3490" y="0"/>
                  </a:lnTo>
                  <a:close/>
                  <a:moveTo>
                    <a:pt x="1" y="6503"/>
                  </a:moveTo>
                  <a:cubicBezTo>
                    <a:pt x="1" y="6507"/>
                    <a:pt x="1" y="6511"/>
                    <a:pt x="1" y="6515"/>
                  </a:cubicBezTo>
                  <a:cubicBezTo>
                    <a:pt x="1" y="6511"/>
                    <a:pt x="1" y="6507"/>
                    <a:pt x="1" y="6503"/>
                  </a:cubicBez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9"/>
            <p:cNvSpPr/>
            <p:nvPr/>
          </p:nvSpPr>
          <p:spPr>
            <a:xfrm>
              <a:off x="2060250" y="4669850"/>
              <a:ext cx="6850" cy="20475"/>
            </a:xfrm>
            <a:custGeom>
              <a:avLst/>
              <a:gdLst/>
              <a:ahLst/>
              <a:cxnLst/>
              <a:rect l="l" t="t" r="r" b="b"/>
              <a:pathLst>
                <a:path w="274" h="819" extrusionOk="0">
                  <a:moveTo>
                    <a:pt x="273" y="0"/>
                  </a:moveTo>
                  <a:lnTo>
                    <a:pt x="273" y="0"/>
                  </a:lnTo>
                  <a:cubicBezTo>
                    <a:pt x="205" y="205"/>
                    <a:pt x="126" y="397"/>
                    <a:pt x="69" y="602"/>
                  </a:cubicBezTo>
                  <a:cubicBezTo>
                    <a:pt x="46" y="670"/>
                    <a:pt x="23" y="750"/>
                    <a:pt x="0" y="819"/>
                  </a:cubicBezTo>
                  <a:lnTo>
                    <a:pt x="12" y="819"/>
                  </a:lnTo>
                  <a:cubicBezTo>
                    <a:pt x="46" y="819"/>
                    <a:pt x="69" y="796"/>
                    <a:pt x="80" y="761"/>
                  </a:cubicBezTo>
                  <a:cubicBezTo>
                    <a:pt x="126" y="546"/>
                    <a:pt x="194" y="284"/>
                    <a:pt x="273" y="0"/>
                  </a:cubicBezTo>
                  <a:close/>
                </a:path>
              </a:pathLst>
            </a:custGeom>
            <a:solidFill>
              <a:srgbClr val="A8AD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9"/>
            <p:cNvSpPr/>
            <p:nvPr/>
          </p:nvSpPr>
          <p:spPr>
            <a:xfrm>
              <a:off x="2049450" y="4732925"/>
              <a:ext cx="325" cy="1450"/>
            </a:xfrm>
            <a:custGeom>
              <a:avLst/>
              <a:gdLst/>
              <a:ahLst/>
              <a:cxnLst/>
              <a:rect l="l" t="t" r="r" b="b"/>
              <a:pathLst>
                <a:path w="13" h="58" extrusionOk="0">
                  <a:moveTo>
                    <a:pt x="12" y="1"/>
                  </a:moveTo>
                  <a:cubicBezTo>
                    <a:pt x="12" y="24"/>
                    <a:pt x="0" y="34"/>
                    <a:pt x="0" y="57"/>
                  </a:cubicBezTo>
                  <a:cubicBezTo>
                    <a:pt x="12" y="46"/>
                    <a:pt x="12" y="34"/>
                    <a:pt x="12" y="24"/>
                  </a:cubicBezTo>
                  <a:lnTo>
                    <a:pt x="12" y="1"/>
                  </a:lnTo>
                  <a:close/>
                </a:path>
              </a:pathLst>
            </a:custGeom>
            <a:solidFill>
              <a:srgbClr val="A8AD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9"/>
            <p:cNvSpPr/>
            <p:nvPr/>
          </p:nvSpPr>
          <p:spPr>
            <a:xfrm>
              <a:off x="2048600" y="4743175"/>
              <a:ext cx="25" cy="850"/>
            </a:xfrm>
            <a:custGeom>
              <a:avLst/>
              <a:gdLst/>
              <a:ahLst/>
              <a:cxnLst/>
              <a:rect l="l" t="t" r="r" b="b"/>
              <a:pathLst>
                <a:path w="1" h="34" extrusionOk="0">
                  <a:moveTo>
                    <a:pt x="1" y="34"/>
                  </a:moveTo>
                  <a:lnTo>
                    <a:pt x="1" y="34"/>
                  </a:lnTo>
                  <a:lnTo>
                    <a:pt x="1" y="34"/>
                  </a:lnTo>
                  <a:close/>
                  <a:moveTo>
                    <a:pt x="1" y="11"/>
                  </a:moveTo>
                  <a:lnTo>
                    <a:pt x="1" y="34"/>
                  </a:lnTo>
                  <a:lnTo>
                    <a:pt x="1" y="11"/>
                  </a:lnTo>
                  <a:close/>
                  <a:moveTo>
                    <a:pt x="1" y="0"/>
                  </a:moveTo>
                  <a:lnTo>
                    <a:pt x="1" y="11"/>
                  </a:ln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9"/>
            <p:cNvSpPr/>
            <p:nvPr/>
          </p:nvSpPr>
          <p:spPr>
            <a:xfrm>
              <a:off x="2045200" y="4576325"/>
              <a:ext cx="96925" cy="187900"/>
            </a:xfrm>
            <a:custGeom>
              <a:avLst/>
              <a:gdLst/>
              <a:ahLst/>
              <a:cxnLst/>
              <a:rect l="l" t="t" r="r" b="b"/>
              <a:pathLst>
                <a:path w="3877" h="7516" extrusionOk="0">
                  <a:moveTo>
                    <a:pt x="3802" y="0"/>
                  </a:moveTo>
                  <a:cubicBezTo>
                    <a:pt x="3789" y="0"/>
                    <a:pt x="3775" y="4"/>
                    <a:pt x="3763" y="12"/>
                  </a:cubicBezTo>
                  <a:lnTo>
                    <a:pt x="2388" y="728"/>
                  </a:lnTo>
                  <a:cubicBezTo>
                    <a:pt x="2376" y="728"/>
                    <a:pt x="2365" y="740"/>
                    <a:pt x="2353" y="751"/>
                  </a:cubicBezTo>
                  <a:cubicBezTo>
                    <a:pt x="1274" y="2377"/>
                    <a:pt x="148" y="5321"/>
                    <a:pt x="57" y="6071"/>
                  </a:cubicBezTo>
                  <a:cubicBezTo>
                    <a:pt x="0" y="6560"/>
                    <a:pt x="102" y="7061"/>
                    <a:pt x="364" y="7481"/>
                  </a:cubicBezTo>
                  <a:cubicBezTo>
                    <a:pt x="375" y="7504"/>
                    <a:pt x="398" y="7515"/>
                    <a:pt x="420" y="7515"/>
                  </a:cubicBezTo>
                  <a:cubicBezTo>
                    <a:pt x="443" y="7515"/>
                    <a:pt x="455" y="7504"/>
                    <a:pt x="466" y="7504"/>
                  </a:cubicBezTo>
                  <a:cubicBezTo>
                    <a:pt x="500" y="7481"/>
                    <a:pt x="511" y="7435"/>
                    <a:pt x="489" y="7402"/>
                  </a:cubicBezTo>
                  <a:cubicBezTo>
                    <a:pt x="250" y="7015"/>
                    <a:pt x="148" y="6549"/>
                    <a:pt x="193" y="6094"/>
                  </a:cubicBezTo>
                  <a:cubicBezTo>
                    <a:pt x="296" y="5355"/>
                    <a:pt x="1398" y="2468"/>
                    <a:pt x="2467" y="842"/>
                  </a:cubicBezTo>
                  <a:lnTo>
                    <a:pt x="3831" y="137"/>
                  </a:lnTo>
                  <a:cubicBezTo>
                    <a:pt x="3866" y="114"/>
                    <a:pt x="3876" y="69"/>
                    <a:pt x="3854" y="35"/>
                  </a:cubicBezTo>
                  <a:cubicBezTo>
                    <a:pt x="3847" y="13"/>
                    <a:pt x="3825" y="0"/>
                    <a:pt x="38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9"/>
            <p:cNvSpPr/>
            <p:nvPr/>
          </p:nvSpPr>
          <p:spPr>
            <a:xfrm>
              <a:off x="2124475" y="4518025"/>
              <a:ext cx="8550" cy="9725"/>
            </a:xfrm>
            <a:custGeom>
              <a:avLst/>
              <a:gdLst/>
              <a:ahLst/>
              <a:cxnLst/>
              <a:rect l="l" t="t" r="r" b="b"/>
              <a:pathLst>
                <a:path w="342" h="389" extrusionOk="0">
                  <a:moveTo>
                    <a:pt x="77" y="1"/>
                  </a:moveTo>
                  <a:cubicBezTo>
                    <a:pt x="62" y="1"/>
                    <a:pt x="48" y="5"/>
                    <a:pt x="35" y="13"/>
                  </a:cubicBezTo>
                  <a:cubicBezTo>
                    <a:pt x="1" y="36"/>
                    <a:pt x="1" y="81"/>
                    <a:pt x="23" y="116"/>
                  </a:cubicBezTo>
                  <a:lnTo>
                    <a:pt x="205" y="366"/>
                  </a:lnTo>
                  <a:cubicBezTo>
                    <a:pt x="217" y="377"/>
                    <a:pt x="240" y="389"/>
                    <a:pt x="263" y="389"/>
                  </a:cubicBezTo>
                  <a:cubicBezTo>
                    <a:pt x="273" y="389"/>
                    <a:pt x="285" y="389"/>
                    <a:pt x="308" y="377"/>
                  </a:cubicBezTo>
                  <a:cubicBezTo>
                    <a:pt x="331" y="354"/>
                    <a:pt x="342" y="309"/>
                    <a:pt x="319" y="275"/>
                  </a:cubicBezTo>
                  <a:lnTo>
                    <a:pt x="137" y="25"/>
                  </a:lnTo>
                  <a:cubicBezTo>
                    <a:pt x="123" y="11"/>
                    <a:pt x="100" y="1"/>
                    <a:pt x="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59"/>
          <p:cNvGrpSpPr/>
          <p:nvPr/>
        </p:nvGrpSpPr>
        <p:grpSpPr>
          <a:xfrm>
            <a:off x="4658163" y="2860963"/>
            <a:ext cx="1724257" cy="1615385"/>
            <a:chOff x="3804175" y="4082350"/>
            <a:chExt cx="1453475" cy="1361700"/>
          </a:xfrm>
        </p:grpSpPr>
        <p:sp>
          <p:nvSpPr>
            <p:cNvPr id="3998" name="Google Shape;3998;p59"/>
            <p:cNvSpPr/>
            <p:nvPr/>
          </p:nvSpPr>
          <p:spPr>
            <a:xfrm>
              <a:off x="3804175" y="4158900"/>
              <a:ext cx="1453475" cy="1175425"/>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9"/>
            <p:cNvSpPr/>
            <p:nvPr/>
          </p:nvSpPr>
          <p:spPr>
            <a:xfrm>
              <a:off x="4970875" y="4977050"/>
              <a:ext cx="35525" cy="264350"/>
            </a:xfrm>
            <a:custGeom>
              <a:avLst/>
              <a:gdLst/>
              <a:ahLst/>
              <a:cxnLst/>
              <a:rect l="l" t="t" r="r" b="b"/>
              <a:pathLst>
                <a:path w="1421" h="10574" extrusionOk="0">
                  <a:moveTo>
                    <a:pt x="420" y="1"/>
                  </a:moveTo>
                  <a:cubicBezTo>
                    <a:pt x="352" y="195"/>
                    <a:pt x="329" y="399"/>
                    <a:pt x="364" y="592"/>
                  </a:cubicBezTo>
                  <a:cubicBezTo>
                    <a:pt x="397" y="990"/>
                    <a:pt x="273" y="1036"/>
                    <a:pt x="193" y="1468"/>
                  </a:cubicBezTo>
                  <a:cubicBezTo>
                    <a:pt x="102" y="1911"/>
                    <a:pt x="318" y="1888"/>
                    <a:pt x="455" y="2377"/>
                  </a:cubicBezTo>
                  <a:cubicBezTo>
                    <a:pt x="591" y="2855"/>
                    <a:pt x="318" y="3070"/>
                    <a:pt x="238" y="3502"/>
                  </a:cubicBezTo>
                  <a:cubicBezTo>
                    <a:pt x="159" y="3946"/>
                    <a:pt x="341" y="4116"/>
                    <a:pt x="420" y="4526"/>
                  </a:cubicBezTo>
                  <a:cubicBezTo>
                    <a:pt x="511" y="4935"/>
                    <a:pt x="273" y="5606"/>
                    <a:pt x="136" y="6038"/>
                  </a:cubicBezTo>
                  <a:cubicBezTo>
                    <a:pt x="0" y="6470"/>
                    <a:pt x="193" y="6572"/>
                    <a:pt x="432" y="7084"/>
                  </a:cubicBezTo>
                  <a:cubicBezTo>
                    <a:pt x="659" y="7584"/>
                    <a:pt x="579" y="7436"/>
                    <a:pt x="364" y="8312"/>
                  </a:cubicBezTo>
                  <a:cubicBezTo>
                    <a:pt x="227" y="8823"/>
                    <a:pt x="273" y="9368"/>
                    <a:pt x="500" y="9846"/>
                  </a:cubicBezTo>
                  <a:cubicBezTo>
                    <a:pt x="670" y="10403"/>
                    <a:pt x="910" y="10574"/>
                    <a:pt x="910" y="10574"/>
                  </a:cubicBezTo>
                  <a:lnTo>
                    <a:pt x="1421" y="10153"/>
                  </a:lnTo>
                  <a:lnTo>
                    <a:pt x="1319" y="9278"/>
                  </a:lnTo>
                  <a:lnTo>
                    <a:pt x="1352" y="9107"/>
                  </a:lnTo>
                  <a:cubicBezTo>
                    <a:pt x="1410" y="8823"/>
                    <a:pt x="1364" y="8539"/>
                    <a:pt x="1216" y="8289"/>
                  </a:cubicBezTo>
                  <a:cubicBezTo>
                    <a:pt x="1160" y="8198"/>
                    <a:pt x="1114" y="8095"/>
                    <a:pt x="1080" y="7993"/>
                  </a:cubicBezTo>
                  <a:cubicBezTo>
                    <a:pt x="1000" y="7789"/>
                    <a:pt x="1182" y="7425"/>
                    <a:pt x="1296" y="7118"/>
                  </a:cubicBezTo>
                  <a:cubicBezTo>
                    <a:pt x="1410" y="6811"/>
                    <a:pt x="1262" y="6720"/>
                    <a:pt x="1023" y="6276"/>
                  </a:cubicBezTo>
                  <a:cubicBezTo>
                    <a:pt x="773" y="5844"/>
                    <a:pt x="1091" y="5844"/>
                    <a:pt x="1216" y="5276"/>
                  </a:cubicBezTo>
                  <a:cubicBezTo>
                    <a:pt x="1330" y="4697"/>
                    <a:pt x="1205" y="4742"/>
                    <a:pt x="1091" y="4457"/>
                  </a:cubicBezTo>
                  <a:cubicBezTo>
                    <a:pt x="989" y="4174"/>
                    <a:pt x="1034" y="3923"/>
                    <a:pt x="1228" y="3502"/>
                  </a:cubicBezTo>
                  <a:cubicBezTo>
                    <a:pt x="1410" y="3082"/>
                    <a:pt x="1296" y="2855"/>
                    <a:pt x="1273" y="2661"/>
                  </a:cubicBezTo>
                  <a:cubicBezTo>
                    <a:pt x="1262" y="2456"/>
                    <a:pt x="682" y="2024"/>
                    <a:pt x="739" y="1774"/>
                  </a:cubicBezTo>
                  <a:cubicBezTo>
                    <a:pt x="784" y="1502"/>
                    <a:pt x="761" y="1229"/>
                    <a:pt x="670" y="968"/>
                  </a:cubicBezTo>
                  <a:cubicBezTo>
                    <a:pt x="568" y="627"/>
                    <a:pt x="420" y="1"/>
                    <a:pt x="4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9"/>
            <p:cNvSpPr/>
            <p:nvPr/>
          </p:nvSpPr>
          <p:spPr>
            <a:xfrm>
              <a:off x="4919600" y="5022375"/>
              <a:ext cx="73150" cy="215900"/>
            </a:xfrm>
            <a:custGeom>
              <a:avLst/>
              <a:gdLst/>
              <a:ahLst/>
              <a:cxnLst/>
              <a:rect l="l" t="t" r="r" b="b"/>
              <a:pathLst>
                <a:path w="2926" h="8636" extrusionOk="0">
                  <a:moveTo>
                    <a:pt x="27" y="1"/>
                  </a:moveTo>
                  <a:cubicBezTo>
                    <a:pt x="13" y="1"/>
                    <a:pt x="0" y="35"/>
                    <a:pt x="73" y="269"/>
                  </a:cubicBezTo>
                  <a:cubicBezTo>
                    <a:pt x="187" y="587"/>
                    <a:pt x="73" y="916"/>
                    <a:pt x="73" y="1280"/>
                  </a:cubicBezTo>
                  <a:cubicBezTo>
                    <a:pt x="73" y="1656"/>
                    <a:pt x="288" y="1610"/>
                    <a:pt x="505" y="1985"/>
                  </a:cubicBezTo>
                  <a:cubicBezTo>
                    <a:pt x="720" y="2361"/>
                    <a:pt x="505" y="2576"/>
                    <a:pt x="505" y="2952"/>
                  </a:cubicBezTo>
                  <a:cubicBezTo>
                    <a:pt x="505" y="3326"/>
                    <a:pt x="720" y="3429"/>
                    <a:pt x="880" y="3758"/>
                  </a:cubicBezTo>
                  <a:cubicBezTo>
                    <a:pt x="1051" y="4077"/>
                    <a:pt x="937" y="4668"/>
                    <a:pt x="880" y="5044"/>
                  </a:cubicBezTo>
                  <a:cubicBezTo>
                    <a:pt x="834" y="5418"/>
                    <a:pt x="1039" y="5476"/>
                    <a:pt x="1369" y="5850"/>
                  </a:cubicBezTo>
                  <a:cubicBezTo>
                    <a:pt x="1687" y="6226"/>
                    <a:pt x="1584" y="6112"/>
                    <a:pt x="1528" y="6873"/>
                  </a:cubicBezTo>
                  <a:cubicBezTo>
                    <a:pt x="1505" y="7317"/>
                    <a:pt x="1653" y="7772"/>
                    <a:pt x="1960" y="8101"/>
                  </a:cubicBezTo>
                  <a:cubicBezTo>
                    <a:pt x="2221" y="8533"/>
                    <a:pt x="2494" y="8636"/>
                    <a:pt x="2494" y="8636"/>
                  </a:cubicBezTo>
                  <a:lnTo>
                    <a:pt x="2926" y="8204"/>
                  </a:lnTo>
                  <a:lnTo>
                    <a:pt x="2653" y="7510"/>
                  </a:lnTo>
                  <a:cubicBezTo>
                    <a:pt x="2653" y="7192"/>
                    <a:pt x="2529" y="6885"/>
                    <a:pt x="2301" y="6646"/>
                  </a:cubicBezTo>
                  <a:cubicBezTo>
                    <a:pt x="2256" y="6601"/>
                    <a:pt x="2210" y="6544"/>
                    <a:pt x="2176" y="6499"/>
                  </a:cubicBezTo>
                  <a:cubicBezTo>
                    <a:pt x="2062" y="6328"/>
                    <a:pt x="2176" y="6009"/>
                    <a:pt x="2221" y="5737"/>
                  </a:cubicBezTo>
                  <a:cubicBezTo>
                    <a:pt x="2278" y="5476"/>
                    <a:pt x="2119" y="5418"/>
                    <a:pt x="1801" y="5100"/>
                  </a:cubicBezTo>
                  <a:cubicBezTo>
                    <a:pt x="1471" y="4771"/>
                    <a:pt x="1801" y="4725"/>
                    <a:pt x="1801" y="4236"/>
                  </a:cubicBezTo>
                  <a:cubicBezTo>
                    <a:pt x="1801" y="3758"/>
                    <a:pt x="1687" y="3804"/>
                    <a:pt x="1528" y="3588"/>
                  </a:cubicBezTo>
                  <a:cubicBezTo>
                    <a:pt x="1369" y="3384"/>
                    <a:pt x="1369" y="3156"/>
                    <a:pt x="1471" y="2793"/>
                  </a:cubicBezTo>
                  <a:cubicBezTo>
                    <a:pt x="1584" y="2417"/>
                    <a:pt x="1414" y="2247"/>
                    <a:pt x="1369" y="2088"/>
                  </a:cubicBezTo>
                  <a:cubicBezTo>
                    <a:pt x="1312" y="1929"/>
                    <a:pt x="664" y="1667"/>
                    <a:pt x="664" y="1451"/>
                  </a:cubicBezTo>
                  <a:cubicBezTo>
                    <a:pt x="664" y="1235"/>
                    <a:pt x="619" y="1075"/>
                    <a:pt x="459" y="803"/>
                  </a:cubicBezTo>
                  <a:cubicBezTo>
                    <a:pt x="288" y="530"/>
                    <a:pt x="38" y="7"/>
                    <a:pt x="38" y="7"/>
                  </a:cubicBezTo>
                  <a:cubicBezTo>
                    <a:pt x="38" y="7"/>
                    <a:pt x="33" y="1"/>
                    <a:pt x="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9"/>
            <p:cNvSpPr/>
            <p:nvPr/>
          </p:nvSpPr>
          <p:spPr>
            <a:xfrm>
              <a:off x="5020875" y="5024250"/>
              <a:ext cx="72425" cy="214025"/>
            </a:xfrm>
            <a:custGeom>
              <a:avLst/>
              <a:gdLst/>
              <a:ahLst/>
              <a:cxnLst/>
              <a:rect l="l" t="t" r="r" b="b"/>
              <a:pathLst>
                <a:path w="2897" h="8561" extrusionOk="0">
                  <a:moveTo>
                    <a:pt x="2884" y="1"/>
                  </a:moveTo>
                  <a:cubicBezTo>
                    <a:pt x="2868" y="1"/>
                    <a:pt x="2831" y="57"/>
                    <a:pt x="2831" y="57"/>
                  </a:cubicBezTo>
                  <a:cubicBezTo>
                    <a:pt x="2831" y="57"/>
                    <a:pt x="2638" y="455"/>
                    <a:pt x="2467" y="728"/>
                  </a:cubicBezTo>
                  <a:cubicBezTo>
                    <a:pt x="2308" y="1000"/>
                    <a:pt x="2252" y="1160"/>
                    <a:pt x="2252" y="1376"/>
                  </a:cubicBezTo>
                  <a:cubicBezTo>
                    <a:pt x="2252" y="1592"/>
                    <a:pt x="1615" y="1854"/>
                    <a:pt x="1558" y="2013"/>
                  </a:cubicBezTo>
                  <a:cubicBezTo>
                    <a:pt x="1512" y="2172"/>
                    <a:pt x="1342" y="2342"/>
                    <a:pt x="1456" y="2718"/>
                  </a:cubicBezTo>
                  <a:cubicBezTo>
                    <a:pt x="1558" y="3081"/>
                    <a:pt x="1558" y="3309"/>
                    <a:pt x="1399" y="3513"/>
                  </a:cubicBezTo>
                  <a:cubicBezTo>
                    <a:pt x="1240" y="3729"/>
                    <a:pt x="1126" y="3683"/>
                    <a:pt x="1126" y="4161"/>
                  </a:cubicBezTo>
                  <a:cubicBezTo>
                    <a:pt x="1126" y="4650"/>
                    <a:pt x="1456" y="4696"/>
                    <a:pt x="1126" y="5025"/>
                  </a:cubicBezTo>
                  <a:cubicBezTo>
                    <a:pt x="808" y="5343"/>
                    <a:pt x="648" y="5401"/>
                    <a:pt x="706" y="5662"/>
                  </a:cubicBezTo>
                  <a:cubicBezTo>
                    <a:pt x="751" y="5934"/>
                    <a:pt x="865" y="6253"/>
                    <a:pt x="751" y="6424"/>
                  </a:cubicBezTo>
                  <a:cubicBezTo>
                    <a:pt x="717" y="6469"/>
                    <a:pt x="671" y="6526"/>
                    <a:pt x="626" y="6571"/>
                  </a:cubicBezTo>
                  <a:cubicBezTo>
                    <a:pt x="398" y="6810"/>
                    <a:pt x="274" y="7117"/>
                    <a:pt x="274" y="7435"/>
                  </a:cubicBezTo>
                  <a:lnTo>
                    <a:pt x="1" y="8140"/>
                  </a:lnTo>
                  <a:lnTo>
                    <a:pt x="433" y="8561"/>
                  </a:lnTo>
                  <a:cubicBezTo>
                    <a:pt x="433" y="8561"/>
                    <a:pt x="706" y="8458"/>
                    <a:pt x="967" y="8026"/>
                  </a:cubicBezTo>
                  <a:cubicBezTo>
                    <a:pt x="1274" y="7697"/>
                    <a:pt x="1422" y="7242"/>
                    <a:pt x="1399" y="6798"/>
                  </a:cubicBezTo>
                  <a:cubicBezTo>
                    <a:pt x="1342" y="6037"/>
                    <a:pt x="1240" y="6151"/>
                    <a:pt x="1558" y="5775"/>
                  </a:cubicBezTo>
                  <a:cubicBezTo>
                    <a:pt x="1876" y="5401"/>
                    <a:pt x="2093" y="5343"/>
                    <a:pt x="2047" y="4969"/>
                  </a:cubicBezTo>
                  <a:cubicBezTo>
                    <a:pt x="1990" y="4593"/>
                    <a:pt x="1876" y="4002"/>
                    <a:pt x="2047" y="3683"/>
                  </a:cubicBezTo>
                  <a:cubicBezTo>
                    <a:pt x="2206" y="3354"/>
                    <a:pt x="2422" y="3251"/>
                    <a:pt x="2422" y="2877"/>
                  </a:cubicBezTo>
                  <a:cubicBezTo>
                    <a:pt x="2422" y="2501"/>
                    <a:pt x="2206" y="2286"/>
                    <a:pt x="2422" y="1910"/>
                  </a:cubicBezTo>
                  <a:cubicBezTo>
                    <a:pt x="2638" y="1535"/>
                    <a:pt x="2843" y="1581"/>
                    <a:pt x="2843" y="1205"/>
                  </a:cubicBezTo>
                  <a:cubicBezTo>
                    <a:pt x="2843" y="841"/>
                    <a:pt x="2740" y="512"/>
                    <a:pt x="2843" y="194"/>
                  </a:cubicBezTo>
                  <a:cubicBezTo>
                    <a:pt x="2895" y="42"/>
                    <a:pt x="2897" y="1"/>
                    <a:pt x="28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9"/>
            <p:cNvSpPr/>
            <p:nvPr/>
          </p:nvSpPr>
          <p:spPr>
            <a:xfrm>
              <a:off x="5002700" y="5060700"/>
              <a:ext cx="34975" cy="179850"/>
            </a:xfrm>
            <a:custGeom>
              <a:avLst/>
              <a:gdLst/>
              <a:ahLst/>
              <a:cxnLst/>
              <a:rect l="l" t="t" r="r" b="b"/>
              <a:pathLst>
                <a:path w="1399" h="7194" extrusionOk="0">
                  <a:moveTo>
                    <a:pt x="1186" y="1"/>
                  </a:moveTo>
                  <a:cubicBezTo>
                    <a:pt x="1172" y="1"/>
                    <a:pt x="1160" y="9"/>
                    <a:pt x="1160" y="9"/>
                  </a:cubicBezTo>
                  <a:cubicBezTo>
                    <a:pt x="1114" y="236"/>
                    <a:pt x="1057" y="464"/>
                    <a:pt x="989" y="679"/>
                  </a:cubicBezTo>
                  <a:cubicBezTo>
                    <a:pt x="898" y="850"/>
                    <a:pt x="875" y="1043"/>
                    <a:pt x="898" y="1225"/>
                  </a:cubicBezTo>
                  <a:cubicBezTo>
                    <a:pt x="933" y="1396"/>
                    <a:pt x="455" y="1692"/>
                    <a:pt x="432" y="1828"/>
                  </a:cubicBezTo>
                  <a:cubicBezTo>
                    <a:pt x="410" y="1964"/>
                    <a:pt x="296" y="2112"/>
                    <a:pt x="432" y="2396"/>
                  </a:cubicBezTo>
                  <a:cubicBezTo>
                    <a:pt x="569" y="2680"/>
                    <a:pt x="602" y="2851"/>
                    <a:pt x="501" y="3044"/>
                  </a:cubicBezTo>
                  <a:cubicBezTo>
                    <a:pt x="398" y="3238"/>
                    <a:pt x="307" y="3215"/>
                    <a:pt x="364" y="3601"/>
                  </a:cubicBezTo>
                  <a:cubicBezTo>
                    <a:pt x="432" y="3988"/>
                    <a:pt x="693" y="3976"/>
                    <a:pt x="489" y="4284"/>
                  </a:cubicBezTo>
                  <a:cubicBezTo>
                    <a:pt x="273" y="4579"/>
                    <a:pt x="148" y="4647"/>
                    <a:pt x="228" y="4852"/>
                  </a:cubicBezTo>
                  <a:cubicBezTo>
                    <a:pt x="307" y="5057"/>
                    <a:pt x="432" y="5295"/>
                    <a:pt x="364" y="5443"/>
                  </a:cubicBezTo>
                  <a:cubicBezTo>
                    <a:pt x="273" y="5602"/>
                    <a:pt x="170" y="5750"/>
                    <a:pt x="46" y="5886"/>
                  </a:cubicBezTo>
                  <a:lnTo>
                    <a:pt x="114" y="6318"/>
                  </a:lnTo>
                  <a:lnTo>
                    <a:pt x="0" y="6909"/>
                  </a:lnTo>
                  <a:lnTo>
                    <a:pt x="398" y="7194"/>
                  </a:lnTo>
                  <a:cubicBezTo>
                    <a:pt x="398" y="7194"/>
                    <a:pt x="591" y="7080"/>
                    <a:pt x="751" y="6705"/>
                  </a:cubicBezTo>
                  <a:cubicBezTo>
                    <a:pt x="943" y="6398"/>
                    <a:pt x="1012" y="6022"/>
                    <a:pt x="933" y="5659"/>
                  </a:cubicBezTo>
                  <a:cubicBezTo>
                    <a:pt x="784" y="5068"/>
                    <a:pt x="716" y="5170"/>
                    <a:pt x="921" y="4829"/>
                  </a:cubicBezTo>
                  <a:cubicBezTo>
                    <a:pt x="1125" y="4488"/>
                    <a:pt x="1296" y="4420"/>
                    <a:pt x="1205" y="4124"/>
                  </a:cubicBezTo>
                  <a:cubicBezTo>
                    <a:pt x="1103" y="3829"/>
                    <a:pt x="943" y="3374"/>
                    <a:pt x="1034" y="3101"/>
                  </a:cubicBezTo>
                  <a:cubicBezTo>
                    <a:pt x="1114" y="2817"/>
                    <a:pt x="1274" y="2703"/>
                    <a:pt x="1228" y="2396"/>
                  </a:cubicBezTo>
                  <a:cubicBezTo>
                    <a:pt x="1171" y="2101"/>
                    <a:pt x="978" y="1964"/>
                    <a:pt x="1103" y="1634"/>
                  </a:cubicBezTo>
                  <a:cubicBezTo>
                    <a:pt x="1216" y="1305"/>
                    <a:pt x="1398" y="1316"/>
                    <a:pt x="1353" y="1020"/>
                  </a:cubicBezTo>
                  <a:cubicBezTo>
                    <a:pt x="1296" y="725"/>
                    <a:pt x="1171" y="475"/>
                    <a:pt x="1216" y="202"/>
                  </a:cubicBezTo>
                  <a:cubicBezTo>
                    <a:pt x="1246" y="30"/>
                    <a:pt x="1212" y="1"/>
                    <a:pt x="11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9"/>
            <p:cNvSpPr/>
            <p:nvPr/>
          </p:nvSpPr>
          <p:spPr>
            <a:xfrm>
              <a:off x="4948975" y="5217500"/>
              <a:ext cx="111725" cy="139300"/>
            </a:xfrm>
            <a:custGeom>
              <a:avLst/>
              <a:gdLst/>
              <a:ahLst/>
              <a:cxnLst/>
              <a:rect l="l" t="t" r="r" b="b"/>
              <a:pathLst>
                <a:path w="4469" h="5572" extrusionOk="0">
                  <a:moveTo>
                    <a:pt x="0" y="1"/>
                  </a:moveTo>
                  <a:lnTo>
                    <a:pt x="126" y="3150"/>
                  </a:lnTo>
                  <a:lnTo>
                    <a:pt x="455" y="3150"/>
                  </a:lnTo>
                  <a:lnTo>
                    <a:pt x="455" y="5571"/>
                  </a:lnTo>
                  <a:lnTo>
                    <a:pt x="4002" y="5571"/>
                  </a:lnTo>
                  <a:lnTo>
                    <a:pt x="4002" y="3150"/>
                  </a:lnTo>
                  <a:lnTo>
                    <a:pt x="4343" y="3150"/>
                  </a:lnTo>
                  <a:lnTo>
                    <a:pt x="446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9"/>
            <p:cNvSpPr/>
            <p:nvPr/>
          </p:nvSpPr>
          <p:spPr>
            <a:xfrm>
              <a:off x="4947550" y="5216100"/>
              <a:ext cx="114850" cy="142125"/>
            </a:xfrm>
            <a:custGeom>
              <a:avLst/>
              <a:gdLst/>
              <a:ahLst/>
              <a:cxnLst/>
              <a:rect l="l" t="t" r="r" b="b"/>
              <a:pathLst>
                <a:path w="4594" h="5685" extrusionOk="0">
                  <a:moveTo>
                    <a:pt x="4468" y="114"/>
                  </a:moveTo>
                  <a:lnTo>
                    <a:pt x="4344" y="3149"/>
                  </a:lnTo>
                  <a:lnTo>
                    <a:pt x="3991" y="3149"/>
                  </a:lnTo>
                  <a:lnTo>
                    <a:pt x="3991" y="5571"/>
                  </a:lnTo>
                  <a:lnTo>
                    <a:pt x="569" y="5571"/>
                  </a:lnTo>
                  <a:lnTo>
                    <a:pt x="569" y="3149"/>
                  </a:lnTo>
                  <a:lnTo>
                    <a:pt x="239" y="3149"/>
                  </a:lnTo>
                  <a:lnTo>
                    <a:pt x="115" y="114"/>
                  </a:lnTo>
                  <a:close/>
                  <a:moveTo>
                    <a:pt x="1" y="0"/>
                  </a:moveTo>
                  <a:lnTo>
                    <a:pt x="125" y="3263"/>
                  </a:lnTo>
                  <a:lnTo>
                    <a:pt x="456" y="3263"/>
                  </a:lnTo>
                  <a:lnTo>
                    <a:pt x="456" y="5684"/>
                  </a:lnTo>
                  <a:lnTo>
                    <a:pt x="4116" y="5684"/>
                  </a:lnTo>
                  <a:lnTo>
                    <a:pt x="4116" y="3263"/>
                  </a:lnTo>
                  <a:lnTo>
                    <a:pt x="4457" y="3263"/>
                  </a:lnTo>
                  <a:lnTo>
                    <a:pt x="459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9"/>
            <p:cNvSpPr/>
            <p:nvPr/>
          </p:nvSpPr>
          <p:spPr>
            <a:xfrm>
              <a:off x="4946700" y="5294800"/>
              <a:ext cx="15100" cy="149250"/>
            </a:xfrm>
            <a:custGeom>
              <a:avLst/>
              <a:gdLst/>
              <a:ahLst/>
              <a:cxnLst/>
              <a:rect l="l" t="t" r="r" b="b"/>
              <a:pathLst>
                <a:path w="604" h="5970" extrusionOk="0">
                  <a:moveTo>
                    <a:pt x="0" y="1"/>
                  </a:moveTo>
                  <a:lnTo>
                    <a:pt x="0" y="5970"/>
                  </a:lnTo>
                  <a:lnTo>
                    <a:pt x="603" y="5970"/>
                  </a:lnTo>
                  <a:lnTo>
                    <a:pt x="603" y="2479"/>
                  </a:lnTo>
                  <a:lnTo>
                    <a:pt x="490" y="2479"/>
                  </a:lnTo>
                  <a:lnTo>
                    <a:pt x="490" y="5844"/>
                  </a:lnTo>
                  <a:lnTo>
                    <a:pt x="114" y="5844"/>
                  </a:lnTo>
                  <a:lnTo>
                    <a:pt x="114" y="115"/>
                  </a:lnTo>
                  <a:lnTo>
                    <a:pt x="217" y="115"/>
                  </a:lnTo>
                  <a:lnTo>
                    <a:pt x="2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9"/>
            <p:cNvSpPr/>
            <p:nvPr/>
          </p:nvSpPr>
          <p:spPr>
            <a:xfrm>
              <a:off x="5047300" y="5294800"/>
              <a:ext cx="15100" cy="149250"/>
            </a:xfrm>
            <a:custGeom>
              <a:avLst/>
              <a:gdLst/>
              <a:ahLst/>
              <a:cxnLst/>
              <a:rect l="l" t="t" r="r" b="b"/>
              <a:pathLst>
                <a:path w="604" h="5970" extrusionOk="0">
                  <a:moveTo>
                    <a:pt x="410" y="1"/>
                  </a:moveTo>
                  <a:lnTo>
                    <a:pt x="410" y="115"/>
                  </a:lnTo>
                  <a:lnTo>
                    <a:pt x="490" y="115"/>
                  </a:lnTo>
                  <a:lnTo>
                    <a:pt x="490" y="5844"/>
                  </a:lnTo>
                  <a:lnTo>
                    <a:pt x="126" y="5844"/>
                  </a:lnTo>
                  <a:lnTo>
                    <a:pt x="126" y="2479"/>
                  </a:lnTo>
                  <a:lnTo>
                    <a:pt x="1" y="2479"/>
                  </a:lnTo>
                  <a:lnTo>
                    <a:pt x="1" y="5970"/>
                  </a:lnTo>
                  <a:lnTo>
                    <a:pt x="604" y="5970"/>
                  </a:lnTo>
                  <a:lnTo>
                    <a:pt x="60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9"/>
            <p:cNvSpPr/>
            <p:nvPr/>
          </p:nvSpPr>
          <p:spPr>
            <a:xfrm>
              <a:off x="4304675" y="4089350"/>
              <a:ext cx="598850" cy="344325"/>
            </a:xfrm>
            <a:custGeom>
              <a:avLst/>
              <a:gdLst/>
              <a:ahLst/>
              <a:cxnLst/>
              <a:rect l="l" t="t" r="r" b="b"/>
              <a:pathLst>
                <a:path w="23954" h="13773" extrusionOk="0">
                  <a:moveTo>
                    <a:pt x="9167" y="116"/>
                  </a:moveTo>
                  <a:cubicBezTo>
                    <a:pt x="11467" y="116"/>
                    <a:pt x="13653" y="1479"/>
                    <a:pt x="14575" y="3734"/>
                  </a:cubicBezTo>
                  <a:cubicBezTo>
                    <a:pt x="14586" y="3745"/>
                    <a:pt x="14598" y="3768"/>
                    <a:pt x="14608" y="3768"/>
                  </a:cubicBezTo>
                  <a:cubicBezTo>
                    <a:pt x="14631" y="3768"/>
                    <a:pt x="14654" y="3768"/>
                    <a:pt x="14666" y="3757"/>
                  </a:cubicBezTo>
                  <a:cubicBezTo>
                    <a:pt x="15381" y="3283"/>
                    <a:pt x="16201" y="3031"/>
                    <a:pt x="17046" y="3031"/>
                  </a:cubicBezTo>
                  <a:cubicBezTo>
                    <a:pt x="17316" y="3031"/>
                    <a:pt x="17588" y="3057"/>
                    <a:pt x="17860" y="3109"/>
                  </a:cubicBezTo>
                  <a:cubicBezTo>
                    <a:pt x="18986" y="3325"/>
                    <a:pt x="19974" y="3962"/>
                    <a:pt x="20623" y="4917"/>
                  </a:cubicBezTo>
                  <a:cubicBezTo>
                    <a:pt x="21270" y="5860"/>
                    <a:pt x="21510" y="7009"/>
                    <a:pt x="21305" y="8145"/>
                  </a:cubicBezTo>
                  <a:cubicBezTo>
                    <a:pt x="21293" y="8156"/>
                    <a:pt x="21305" y="8179"/>
                    <a:pt x="21316" y="8191"/>
                  </a:cubicBezTo>
                  <a:cubicBezTo>
                    <a:pt x="21316" y="8202"/>
                    <a:pt x="21339" y="8214"/>
                    <a:pt x="21350" y="8214"/>
                  </a:cubicBezTo>
                  <a:cubicBezTo>
                    <a:pt x="22715" y="8338"/>
                    <a:pt x="23783" y="9475"/>
                    <a:pt x="23817" y="10851"/>
                  </a:cubicBezTo>
                  <a:cubicBezTo>
                    <a:pt x="23840" y="11579"/>
                    <a:pt x="23579" y="12272"/>
                    <a:pt x="23078" y="12795"/>
                  </a:cubicBezTo>
                  <a:cubicBezTo>
                    <a:pt x="22578" y="13329"/>
                    <a:pt x="21896" y="13636"/>
                    <a:pt x="21168" y="13659"/>
                  </a:cubicBezTo>
                  <a:lnTo>
                    <a:pt x="3854" y="13659"/>
                  </a:lnTo>
                  <a:cubicBezTo>
                    <a:pt x="3854" y="13636"/>
                    <a:pt x="3831" y="13613"/>
                    <a:pt x="3808" y="13613"/>
                  </a:cubicBezTo>
                  <a:cubicBezTo>
                    <a:pt x="2330" y="13409"/>
                    <a:pt x="1103" y="12340"/>
                    <a:pt x="693" y="10897"/>
                  </a:cubicBezTo>
                  <a:cubicBezTo>
                    <a:pt x="125" y="8896"/>
                    <a:pt x="1285" y="6804"/>
                    <a:pt x="3297" y="6236"/>
                  </a:cubicBezTo>
                  <a:cubicBezTo>
                    <a:pt x="3320" y="6224"/>
                    <a:pt x="3343" y="6201"/>
                    <a:pt x="3343" y="6178"/>
                  </a:cubicBezTo>
                  <a:lnTo>
                    <a:pt x="3343" y="5963"/>
                  </a:lnTo>
                  <a:cubicBezTo>
                    <a:pt x="3331" y="3586"/>
                    <a:pt x="4752" y="1461"/>
                    <a:pt x="6958" y="551"/>
                  </a:cubicBezTo>
                  <a:cubicBezTo>
                    <a:pt x="7681" y="256"/>
                    <a:pt x="8430" y="116"/>
                    <a:pt x="9167" y="116"/>
                  </a:cubicBezTo>
                  <a:close/>
                  <a:moveTo>
                    <a:pt x="9170" y="1"/>
                  </a:moveTo>
                  <a:cubicBezTo>
                    <a:pt x="8416" y="1"/>
                    <a:pt x="7651" y="145"/>
                    <a:pt x="6912" y="449"/>
                  </a:cubicBezTo>
                  <a:cubicBezTo>
                    <a:pt x="4672" y="1370"/>
                    <a:pt x="3217" y="3530"/>
                    <a:pt x="3217" y="5963"/>
                  </a:cubicBezTo>
                  <a:lnTo>
                    <a:pt x="3217" y="6133"/>
                  </a:lnTo>
                  <a:cubicBezTo>
                    <a:pt x="1183" y="6736"/>
                    <a:pt x="0" y="8884"/>
                    <a:pt x="580" y="10930"/>
                  </a:cubicBezTo>
                  <a:cubicBezTo>
                    <a:pt x="1001" y="12408"/>
                    <a:pt x="2240" y="13489"/>
                    <a:pt x="3740" y="13716"/>
                  </a:cubicBezTo>
                  <a:cubicBezTo>
                    <a:pt x="3752" y="13750"/>
                    <a:pt x="3775" y="13772"/>
                    <a:pt x="3808" y="13772"/>
                  </a:cubicBezTo>
                  <a:lnTo>
                    <a:pt x="21168" y="13772"/>
                  </a:lnTo>
                  <a:cubicBezTo>
                    <a:pt x="21930" y="13750"/>
                    <a:pt x="22635" y="13431"/>
                    <a:pt x="23157" y="12875"/>
                  </a:cubicBezTo>
                  <a:cubicBezTo>
                    <a:pt x="23680" y="12329"/>
                    <a:pt x="23953" y="11601"/>
                    <a:pt x="23931" y="10839"/>
                  </a:cubicBezTo>
                  <a:cubicBezTo>
                    <a:pt x="23897" y="9430"/>
                    <a:pt x="22816" y="8270"/>
                    <a:pt x="21429" y="8100"/>
                  </a:cubicBezTo>
                  <a:cubicBezTo>
                    <a:pt x="21623" y="6963"/>
                    <a:pt x="21373" y="5804"/>
                    <a:pt x="20714" y="4849"/>
                  </a:cubicBezTo>
                  <a:cubicBezTo>
                    <a:pt x="20043" y="3871"/>
                    <a:pt x="19042" y="3212"/>
                    <a:pt x="17872" y="2995"/>
                  </a:cubicBezTo>
                  <a:cubicBezTo>
                    <a:pt x="17596" y="2942"/>
                    <a:pt x="17319" y="2916"/>
                    <a:pt x="17042" y="2916"/>
                  </a:cubicBezTo>
                  <a:cubicBezTo>
                    <a:pt x="16201" y="2916"/>
                    <a:pt x="15373" y="3159"/>
                    <a:pt x="14654" y="3621"/>
                  </a:cubicBezTo>
                  <a:cubicBezTo>
                    <a:pt x="13693" y="1364"/>
                    <a:pt x="11488" y="1"/>
                    <a:pt x="91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9"/>
            <p:cNvSpPr/>
            <p:nvPr/>
          </p:nvSpPr>
          <p:spPr>
            <a:xfrm>
              <a:off x="3958200" y="4351950"/>
              <a:ext cx="247875" cy="142850"/>
            </a:xfrm>
            <a:custGeom>
              <a:avLst/>
              <a:gdLst/>
              <a:ahLst/>
              <a:cxnLst/>
              <a:rect l="l" t="t" r="r" b="b"/>
              <a:pathLst>
                <a:path w="9915" h="5714" extrusionOk="0">
                  <a:moveTo>
                    <a:pt x="3797" y="113"/>
                  </a:moveTo>
                  <a:cubicBezTo>
                    <a:pt x="4106" y="113"/>
                    <a:pt x="4414" y="175"/>
                    <a:pt x="4707" y="302"/>
                  </a:cubicBezTo>
                  <a:cubicBezTo>
                    <a:pt x="5299" y="540"/>
                    <a:pt x="5753" y="995"/>
                    <a:pt x="5992" y="1575"/>
                  </a:cubicBezTo>
                  <a:cubicBezTo>
                    <a:pt x="5992" y="1586"/>
                    <a:pt x="6003" y="1609"/>
                    <a:pt x="6026" y="1609"/>
                  </a:cubicBezTo>
                  <a:cubicBezTo>
                    <a:pt x="6038" y="1609"/>
                    <a:pt x="6061" y="1609"/>
                    <a:pt x="6072" y="1598"/>
                  </a:cubicBezTo>
                  <a:cubicBezTo>
                    <a:pt x="6356" y="1416"/>
                    <a:pt x="6685" y="1313"/>
                    <a:pt x="7027" y="1313"/>
                  </a:cubicBezTo>
                  <a:lnTo>
                    <a:pt x="7038" y="1313"/>
                  </a:lnTo>
                  <a:cubicBezTo>
                    <a:pt x="7493" y="1313"/>
                    <a:pt x="7936" y="1495"/>
                    <a:pt x="8254" y="1813"/>
                  </a:cubicBezTo>
                  <a:cubicBezTo>
                    <a:pt x="8584" y="2143"/>
                    <a:pt x="8766" y="2586"/>
                    <a:pt x="8766" y="3041"/>
                  </a:cubicBezTo>
                  <a:cubicBezTo>
                    <a:pt x="8766" y="3155"/>
                    <a:pt x="8755" y="3257"/>
                    <a:pt x="8744" y="3359"/>
                  </a:cubicBezTo>
                  <a:lnTo>
                    <a:pt x="8744" y="3405"/>
                  </a:lnTo>
                  <a:cubicBezTo>
                    <a:pt x="8755" y="3428"/>
                    <a:pt x="8777" y="3439"/>
                    <a:pt x="8800" y="3439"/>
                  </a:cubicBezTo>
                  <a:cubicBezTo>
                    <a:pt x="9358" y="3485"/>
                    <a:pt x="9790" y="3940"/>
                    <a:pt x="9790" y="4508"/>
                  </a:cubicBezTo>
                  <a:cubicBezTo>
                    <a:pt x="9800" y="5110"/>
                    <a:pt x="9323" y="5599"/>
                    <a:pt x="8721" y="5599"/>
                  </a:cubicBezTo>
                  <a:lnTo>
                    <a:pt x="1650" y="5599"/>
                  </a:lnTo>
                  <a:cubicBezTo>
                    <a:pt x="1638" y="5588"/>
                    <a:pt x="1627" y="5577"/>
                    <a:pt x="1604" y="5577"/>
                  </a:cubicBezTo>
                  <a:cubicBezTo>
                    <a:pt x="1013" y="5497"/>
                    <a:pt x="524" y="5065"/>
                    <a:pt x="354" y="4485"/>
                  </a:cubicBezTo>
                  <a:cubicBezTo>
                    <a:pt x="126" y="3689"/>
                    <a:pt x="604" y="2848"/>
                    <a:pt x="1400" y="2621"/>
                  </a:cubicBezTo>
                  <a:cubicBezTo>
                    <a:pt x="1433" y="2609"/>
                    <a:pt x="1445" y="2586"/>
                    <a:pt x="1445" y="2564"/>
                  </a:cubicBezTo>
                  <a:lnTo>
                    <a:pt x="1445" y="2473"/>
                  </a:lnTo>
                  <a:cubicBezTo>
                    <a:pt x="1445" y="1518"/>
                    <a:pt x="2024" y="665"/>
                    <a:pt x="2900" y="290"/>
                  </a:cubicBezTo>
                  <a:cubicBezTo>
                    <a:pt x="3192" y="172"/>
                    <a:pt x="3495" y="113"/>
                    <a:pt x="3797" y="113"/>
                  </a:cubicBezTo>
                  <a:close/>
                  <a:moveTo>
                    <a:pt x="3808" y="0"/>
                  </a:moveTo>
                  <a:cubicBezTo>
                    <a:pt x="3486" y="0"/>
                    <a:pt x="3162" y="63"/>
                    <a:pt x="2855" y="188"/>
                  </a:cubicBezTo>
                  <a:cubicBezTo>
                    <a:pt x="1933" y="574"/>
                    <a:pt x="1331" y="1472"/>
                    <a:pt x="1331" y="2473"/>
                  </a:cubicBezTo>
                  <a:lnTo>
                    <a:pt x="1331" y="2518"/>
                  </a:lnTo>
                  <a:cubicBezTo>
                    <a:pt x="490" y="2780"/>
                    <a:pt x="1" y="3667"/>
                    <a:pt x="251" y="4519"/>
                  </a:cubicBezTo>
                  <a:cubicBezTo>
                    <a:pt x="422" y="5133"/>
                    <a:pt x="933" y="5588"/>
                    <a:pt x="1547" y="5690"/>
                  </a:cubicBezTo>
                  <a:cubicBezTo>
                    <a:pt x="1559" y="5701"/>
                    <a:pt x="1582" y="5713"/>
                    <a:pt x="1604" y="5713"/>
                  </a:cubicBezTo>
                  <a:lnTo>
                    <a:pt x="8721" y="5713"/>
                  </a:lnTo>
                  <a:cubicBezTo>
                    <a:pt x="9380" y="5713"/>
                    <a:pt x="9914" y="5167"/>
                    <a:pt x="9914" y="4508"/>
                  </a:cubicBezTo>
                  <a:cubicBezTo>
                    <a:pt x="9903" y="3905"/>
                    <a:pt x="9459" y="3405"/>
                    <a:pt x="8868" y="3326"/>
                  </a:cubicBezTo>
                  <a:cubicBezTo>
                    <a:pt x="8880" y="3235"/>
                    <a:pt x="8891" y="3144"/>
                    <a:pt x="8891" y="3041"/>
                  </a:cubicBezTo>
                  <a:cubicBezTo>
                    <a:pt x="8880" y="2553"/>
                    <a:pt x="8686" y="2086"/>
                    <a:pt x="8345" y="1734"/>
                  </a:cubicBezTo>
                  <a:cubicBezTo>
                    <a:pt x="7993" y="1393"/>
                    <a:pt x="7527" y="1199"/>
                    <a:pt x="7038" y="1199"/>
                  </a:cubicBezTo>
                  <a:lnTo>
                    <a:pt x="7027" y="1199"/>
                  </a:lnTo>
                  <a:cubicBezTo>
                    <a:pt x="6685" y="1199"/>
                    <a:pt x="6356" y="1290"/>
                    <a:pt x="6072" y="1472"/>
                  </a:cubicBezTo>
                  <a:cubicBezTo>
                    <a:pt x="5811" y="881"/>
                    <a:pt x="5344" y="438"/>
                    <a:pt x="4753" y="188"/>
                  </a:cubicBezTo>
                  <a:cubicBezTo>
                    <a:pt x="4452" y="63"/>
                    <a:pt x="4131" y="0"/>
                    <a:pt x="38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9"/>
            <p:cNvSpPr/>
            <p:nvPr/>
          </p:nvSpPr>
          <p:spPr>
            <a:xfrm>
              <a:off x="4843250" y="4082350"/>
              <a:ext cx="164025" cy="96100"/>
            </a:xfrm>
            <a:custGeom>
              <a:avLst/>
              <a:gdLst/>
              <a:ahLst/>
              <a:cxnLst/>
              <a:rect l="l" t="t" r="r" b="b"/>
              <a:pathLst>
                <a:path w="6561" h="3844" extrusionOk="0">
                  <a:moveTo>
                    <a:pt x="2484" y="120"/>
                  </a:moveTo>
                  <a:cubicBezTo>
                    <a:pt x="3091" y="120"/>
                    <a:pt x="3663" y="481"/>
                    <a:pt x="3911" y="1081"/>
                  </a:cubicBezTo>
                  <a:lnTo>
                    <a:pt x="3945" y="1115"/>
                  </a:lnTo>
                  <a:cubicBezTo>
                    <a:pt x="3968" y="1115"/>
                    <a:pt x="3979" y="1115"/>
                    <a:pt x="4002" y="1104"/>
                  </a:cubicBezTo>
                  <a:cubicBezTo>
                    <a:pt x="4184" y="979"/>
                    <a:pt x="4400" y="910"/>
                    <a:pt x="4628" y="910"/>
                  </a:cubicBezTo>
                  <a:cubicBezTo>
                    <a:pt x="5252" y="910"/>
                    <a:pt x="5764" y="1422"/>
                    <a:pt x="5764" y="2047"/>
                  </a:cubicBezTo>
                  <a:cubicBezTo>
                    <a:pt x="5764" y="2115"/>
                    <a:pt x="5764" y="2184"/>
                    <a:pt x="5742" y="2252"/>
                  </a:cubicBezTo>
                  <a:lnTo>
                    <a:pt x="5742" y="2264"/>
                  </a:lnTo>
                  <a:cubicBezTo>
                    <a:pt x="5742" y="2275"/>
                    <a:pt x="5742" y="2297"/>
                    <a:pt x="5753" y="2309"/>
                  </a:cubicBezTo>
                  <a:cubicBezTo>
                    <a:pt x="5764" y="2320"/>
                    <a:pt x="5775" y="2332"/>
                    <a:pt x="5798" y="2332"/>
                  </a:cubicBezTo>
                  <a:cubicBezTo>
                    <a:pt x="6162" y="2355"/>
                    <a:pt x="6435" y="2661"/>
                    <a:pt x="6447" y="3025"/>
                  </a:cubicBezTo>
                  <a:cubicBezTo>
                    <a:pt x="6447" y="3411"/>
                    <a:pt x="6139" y="3730"/>
                    <a:pt x="5753" y="3730"/>
                  </a:cubicBezTo>
                  <a:lnTo>
                    <a:pt x="1058" y="3730"/>
                  </a:lnTo>
                  <a:cubicBezTo>
                    <a:pt x="1046" y="3719"/>
                    <a:pt x="1035" y="3719"/>
                    <a:pt x="1023" y="3719"/>
                  </a:cubicBezTo>
                  <a:cubicBezTo>
                    <a:pt x="626" y="3662"/>
                    <a:pt x="296" y="3378"/>
                    <a:pt x="194" y="2991"/>
                  </a:cubicBezTo>
                  <a:cubicBezTo>
                    <a:pt x="126" y="2741"/>
                    <a:pt x="159" y="2479"/>
                    <a:pt x="285" y="2241"/>
                  </a:cubicBezTo>
                  <a:cubicBezTo>
                    <a:pt x="421" y="2014"/>
                    <a:pt x="637" y="1854"/>
                    <a:pt x="887" y="1786"/>
                  </a:cubicBezTo>
                  <a:cubicBezTo>
                    <a:pt x="910" y="1774"/>
                    <a:pt x="932" y="1752"/>
                    <a:pt x="932" y="1729"/>
                  </a:cubicBezTo>
                  <a:lnTo>
                    <a:pt x="932" y="1673"/>
                  </a:lnTo>
                  <a:cubicBezTo>
                    <a:pt x="932" y="1036"/>
                    <a:pt x="1308" y="478"/>
                    <a:pt x="1887" y="240"/>
                  </a:cubicBezTo>
                  <a:cubicBezTo>
                    <a:pt x="2083" y="159"/>
                    <a:pt x="2285" y="120"/>
                    <a:pt x="2484" y="120"/>
                  </a:cubicBezTo>
                  <a:close/>
                  <a:moveTo>
                    <a:pt x="2477" y="0"/>
                  </a:moveTo>
                  <a:cubicBezTo>
                    <a:pt x="2265" y="0"/>
                    <a:pt x="2050" y="41"/>
                    <a:pt x="1842" y="126"/>
                  </a:cubicBezTo>
                  <a:cubicBezTo>
                    <a:pt x="1217" y="387"/>
                    <a:pt x="819" y="990"/>
                    <a:pt x="808" y="1673"/>
                  </a:cubicBezTo>
                  <a:lnTo>
                    <a:pt x="808" y="1683"/>
                  </a:lnTo>
                  <a:cubicBezTo>
                    <a:pt x="546" y="1763"/>
                    <a:pt x="330" y="1945"/>
                    <a:pt x="194" y="2184"/>
                  </a:cubicBezTo>
                  <a:cubicBezTo>
                    <a:pt x="46" y="2446"/>
                    <a:pt x="0" y="2741"/>
                    <a:pt x="80" y="3025"/>
                  </a:cubicBezTo>
                  <a:cubicBezTo>
                    <a:pt x="194" y="3446"/>
                    <a:pt x="546" y="3753"/>
                    <a:pt x="967" y="3821"/>
                  </a:cubicBezTo>
                  <a:cubicBezTo>
                    <a:pt x="978" y="3833"/>
                    <a:pt x="990" y="3843"/>
                    <a:pt x="1012" y="3843"/>
                  </a:cubicBezTo>
                  <a:lnTo>
                    <a:pt x="5753" y="3843"/>
                  </a:lnTo>
                  <a:cubicBezTo>
                    <a:pt x="6196" y="3843"/>
                    <a:pt x="6560" y="3469"/>
                    <a:pt x="6560" y="3025"/>
                  </a:cubicBezTo>
                  <a:cubicBezTo>
                    <a:pt x="6560" y="2616"/>
                    <a:pt x="6265" y="2286"/>
                    <a:pt x="5866" y="2218"/>
                  </a:cubicBezTo>
                  <a:cubicBezTo>
                    <a:pt x="5878" y="2161"/>
                    <a:pt x="5878" y="2105"/>
                    <a:pt x="5878" y="2047"/>
                  </a:cubicBezTo>
                  <a:cubicBezTo>
                    <a:pt x="5878" y="1354"/>
                    <a:pt x="5321" y="797"/>
                    <a:pt x="4628" y="797"/>
                  </a:cubicBezTo>
                  <a:cubicBezTo>
                    <a:pt x="4400" y="797"/>
                    <a:pt x="4184" y="854"/>
                    <a:pt x="3991" y="968"/>
                  </a:cubicBezTo>
                  <a:cubicBezTo>
                    <a:pt x="3709" y="363"/>
                    <a:pt x="3109" y="0"/>
                    <a:pt x="24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9"/>
            <p:cNvSpPr/>
            <p:nvPr/>
          </p:nvSpPr>
          <p:spPr>
            <a:xfrm>
              <a:off x="4390775" y="4564375"/>
              <a:ext cx="442250" cy="835625"/>
            </a:xfrm>
            <a:custGeom>
              <a:avLst/>
              <a:gdLst/>
              <a:ahLst/>
              <a:cxnLst/>
              <a:rect l="l" t="t" r="r" b="b"/>
              <a:pathLst>
                <a:path w="17690" h="33425" extrusionOk="0">
                  <a:moveTo>
                    <a:pt x="1152" y="1"/>
                  </a:moveTo>
                  <a:cubicBezTo>
                    <a:pt x="524" y="1"/>
                    <a:pt x="12" y="508"/>
                    <a:pt x="1" y="1138"/>
                  </a:cubicBezTo>
                  <a:lnTo>
                    <a:pt x="1" y="32287"/>
                  </a:lnTo>
                  <a:cubicBezTo>
                    <a:pt x="12" y="32917"/>
                    <a:pt x="524" y="33424"/>
                    <a:pt x="1150" y="33424"/>
                  </a:cubicBezTo>
                  <a:cubicBezTo>
                    <a:pt x="1158" y="33424"/>
                    <a:pt x="1165" y="33424"/>
                    <a:pt x="1172" y="33424"/>
                  </a:cubicBezTo>
                  <a:lnTo>
                    <a:pt x="16519" y="33424"/>
                  </a:lnTo>
                  <a:cubicBezTo>
                    <a:pt x="16527" y="33424"/>
                    <a:pt x="16534" y="33424"/>
                    <a:pt x="16541" y="33424"/>
                  </a:cubicBezTo>
                  <a:cubicBezTo>
                    <a:pt x="17168" y="33424"/>
                    <a:pt x="17679" y="32917"/>
                    <a:pt x="17690" y="32287"/>
                  </a:cubicBezTo>
                  <a:lnTo>
                    <a:pt x="17690" y="1138"/>
                  </a:lnTo>
                  <a:cubicBezTo>
                    <a:pt x="17679" y="508"/>
                    <a:pt x="17167" y="1"/>
                    <a:pt x="16539" y="1"/>
                  </a:cubicBezTo>
                  <a:cubicBezTo>
                    <a:pt x="16533" y="1"/>
                    <a:pt x="16526" y="1"/>
                    <a:pt x="16519" y="1"/>
                  </a:cubicBezTo>
                  <a:lnTo>
                    <a:pt x="10471" y="1"/>
                  </a:lnTo>
                  <a:lnTo>
                    <a:pt x="10221" y="467"/>
                  </a:lnTo>
                  <a:cubicBezTo>
                    <a:pt x="9935" y="978"/>
                    <a:pt x="9401" y="1268"/>
                    <a:pt x="8849" y="1268"/>
                  </a:cubicBezTo>
                  <a:cubicBezTo>
                    <a:pt x="8590" y="1268"/>
                    <a:pt x="8327" y="1204"/>
                    <a:pt x="8084" y="1069"/>
                  </a:cubicBezTo>
                  <a:cubicBezTo>
                    <a:pt x="7834" y="933"/>
                    <a:pt x="7617" y="718"/>
                    <a:pt x="7481" y="467"/>
                  </a:cubicBezTo>
                  <a:lnTo>
                    <a:pt x="7220" y="1"/>
                  </a:lnTo>
                  <a:lnTo>
                    <a:pt x="1172" y="1"/>
                  </a:lnTo>
                  <a:cubicBezTo>
                    <a:pt x="1165" y="1"/>
                    <a:pt x="1159" y="1"/>
                    <a:pt x="1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9"/>
            <p:cNvSpPr/>
            <p:nvPr/>
          </p:nvSpPr>
          <p:spPr>
            <a:xfrm>
              <a:off x="4405275" y="4611300"/>
              <a:ext cx="416400" cy="775050"/>
            </a:xfrm>
            <a:custGeom>
              <a:avLst/>
              <a:gdLst/>
              <a:ahLst/>
              <a:cxnLst/>
              <a:rect l="l" t="t" r="r" b="b"/>
              <a:pathLst>
                <a:path w="16656" h="31002" extrusionOk="0">
                  <a:moveTo>
                    <a:pt x="1" y="0"/>
                  </a:moveTo>
                  <a:lnTo>
                    <a:pt x="1" y="31001"/>
                  </a:lnTo>
                  <a:lnTo>
                    <a:pt x="16655" y="31001"/>
                  </a:lnTo>
                  <a:lnTo>
                    <a:pt x="166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9"/>
            <p:cNvSpPr/>
            <p:nvPr/>
          </p:nvSpPr>
          <p:spPr>
            <a:xfrm>
              <a:off x="4565000" y="4933300"/>
              <a:ext cx="10825" cy="24750"/>
            </a:xfrm>
            <a:custGeom>
              <a:avLst/>
              <a:gdLst/>
              <a:ahLst/>
              <a:cxnLst/>
              <a:rect l="l" t="t" r="r" b="b"/>
              <a:pathLst>
                <a:path w="433" h="990" extrusionOk="0">
                  <a:moveTo>
                    <a:pt x="330" y="0"/>
                  </a:moveTo>
                  <a:lnTo>
                    <a:pt x="330" y="750"/>
                  </a:lnTo>
                  <a:cubicBezTo>
                    <a:pt x="330" y="841"/>
                    <a:pt x="296" y="887"/>
                    <a:pt x="216" y="887"/>
                  </a:cubicBezTo>
                  <a:cubicBezTo>
                    <a:pt x="137" y="887"/>
                    <a:pt x="103" y="841"/>
                    <a:pt x="103" y="750"/>
                  </a:cubicBezTo>
                  <a:lnTo>
                    <a:pt x="115" y="12"/>
                  </a:lnTo>
                  <a:lnTo>
                    <a:pt x="1" y="12"/>
                  </a:lnTo>
                  <a:lnTo>
                    <a:pt x="1" y="750"/>
                  </a:lnTo>
                  <a:cubicBezTo>
                    <a:pt x="1" y="899"/>
                    <a:pt x="69" y="990"/>
                    <a:pt x="216" y="990"/>
                  </a:cubicBezTo>
                  <a:cubicBezTo>
                    <a:pt x="365" y="990"/>
                    <a:pt x="433" y="899"/>
                    <a:pt x="433" y="750"/>
                  </a:cubicBezTo>
                  <a:lnTo>
                    <a:pt x="43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9"/>
            <p:cNvSpPr/>
            <p:nvPr/>
          </p:nvSpPr>
          <p:spPr>
            <a:xfrm>
              <a:off x="4578350" y="4933575"/>
              <a:ext cx="10825" cy="24175"/>
            </a:xfrm>
            <a:custGeom>
              <a:avLst/>
              <a:gdLst/>
              <a:ahLst/>
              <a:cxnLst/>
              <a:rect l="l" t="t" r="r" b="b"/>
              <a:pathLst>
                <a:path w="433" h="967" extrusionOk="0">
                  <a:moveTo>
                    <a:pt x="205" y="92"/>
                  </a:moveTo>
                  <a:cubicBezTo>
                    <a:pt x="296" y="92"/>
                    <a:pt x="331" y="137"/>
                    <a:pt x="331" y="228"/>
                  </a:cubicBezTo>
                  <a:lnTo>
                    <a:pt x="331" y="353"/>
                  </a:lnTo>
                  <a:cubicBezTo>
                    <a:pt x="331" y="456"/>
                    <a:pt x="285" y="489"/>
                    <a:pt x="205" y="489"/>
                  </a:cubicBezTo>
                  <a:lnTo>
                    <a:pt x="104" y="489"/>
                  </a:lnTo>
                  <a:lnTo>
                    <a:pt x="104" y="92"/>
                  </a:lnTo>
                  <a:close/>
                  <a:moveTo>
                    <a:pt x="1" y="1"/>
                  </a:moveTo>
                  <a:lnTo>
                    <a:pt x="1" y="967"/>
                  </a:lnTo>
                  <a:lnTo>
                    <a:pt x="114" y="967"/>
                  </a:lnTo>
                  <a:lnTo>
                    <a:pt x="114" y="580"/>
                  </a:lnTo>
                  <a:lnTo>
                    <a:pt x="205" y="580"/>
                  </a:lnTo>
                  <a:cubicBezTo>
                    <a:pt x="365" y="580"/>
                    <a:pt x="433" y="501"/>
                    <a:pt x="433" y="353"/>
                  </a:cubicBezTo>
                  <a:lnTo>
                    <a:pt x="433" y="239"/>
                  </a:lnTo>
                  <a:cubicBezTo>
                    <a:pt x="433" y="92"/>
                    <a:pt x="376" y="1"/>
                    <a:pt x="2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9"/>
            <p:cNvSpPr/>
            <p:nvPr/>
          </p:nvSpPr>
          <p:spPr>
            <a:xfrm>
              <a:off x="4591725" y="4933575"/>
              <a:ext cx="9700" cy="24175"/>
            </a:xfrm>
            <a:custGeom>
              <a:avLst/>
              <a:gdLst/>
              <a:ahLst/>
              <a:cxnLst/>
              <a:rect l="l" t="t" r="r" b="b"/>
              <a:pathLst>
                <a:path w="388" h="967" extrusionOk="0">
                  <a:moveTo>
                    <a:pt x="1" y="1"/>
                  </a:moveTo>
                  <a:lnTo>
                    <a:pt x="1" y="967"/>
                  </a:lnTo>
                  <a:lnTo>
                    <a:pt x="387" y="967"/>
                  </a:lnTo>
                  <a:lnTo>
                    <a:pt x="387" y="876"/>
                  </a:lnTo>
                  <a:lnTo>
                    <a:pt x="102" y="876"/>
                  </a:lnTo>
                  <a:lnTo>
                    <a:pt x="1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9"/>
            <p:cNvSpPr/>
            <p:nvPr/>
          </p:nvSpPr>
          <p:spPr>
            <a:xfrm>
              <a:off x="4603100" y="4933300"/>
              <a:ext cx="11100" cy="24750"/>
            </a:xfrm>
            <a:custGeom>
              <a:avLst/>
              <a:gdLst/>
              <a:ahLst/>
              <a:cxnLst/>
              <a:rect l="l" t="t" r="r" b="b"/>
              <a:pathLst>
                <a:path w="444" h="990" extrusionOk="0">
                  <a:moveTo>
                    <a:pt x="216" y="91"/>
                  </a:moveTo>
                  <a:cubicBezTo>
                    <a:pt x="307" y="91"/>
                    <a:pt x="341" y="148"/>
                    <a:pt x="341" y="239"/>
                  </a:cubicBezTo>
                  <a:lnTo>
                    <a:pt x="341" y="750"/>
                  </a:lnTo>
                  <a:cubicBezTo>
                    <a:pt x="341" y="841"/>
                    <a:pt x="296" y="899"/>
                    <a:pt x="216" y="899"/>
                  </a:cubicBezTo>
                  <a:cubicBezTo>
                    <a:pt x="148" y="899"/>
                    <a:pt x="102" y="841"/>
                    <a:pt x="102" y="750"/>
                  </a:cubicBezTo>
                  <a:lnTo>
                    <a:pt x="102" y="239"/>
                  </a:lnTo>
                  <a:cubicBezTo>
                    <a:pt x="102" y="148"/>
                    <a:pt x="137" y="91"/>
                    <a:pt x="216" y="91"/>
                  </a:cubicBezTo>
                  <a:close/>
                  <a:moveTo>
                    <a:pt x="216" y="0"/>
                  </a:moveTo>
                  <a:cubicBezTo>
                    <a:pt x="69" y="0"/>
                    <a:pt x="0" y="91"/>
                    <a:pt x="0" y="239"/>
                  </a:cubicBezTo>
                  <a:lnTo>
                    <a:pt x="0" y="750"/>
                  </a:lnTo>
                  <a:cubicBezTo>
                    <a:pt x="0" y="899"/>
                    <a:pt x="69" y="990"/>
                    <a:pt x="216" y="990"/>
                  </a:cubicBezTo>
                  <a:cubicBezTo>
                    <a:pt x="375" y="990"/>
                    <a:pt x="443" y="899"/>
                    <a:pt x="443" y="750"/>
                  </a:cubicBezTo>
                  <a:lnTo>
                    <a:pt x="443" y="239"/>
                  </a:lnTo>
                  <a:cubicBezTo>
                    <a:pt x="443" y="91"/>
                    <a:pt x="364" y="0"/>
                    <a:pt x="2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9"/>
            <p:cNvSpPr/>
            <p:nvPr/>
          </p:nvSpPr>
          <p:spPr>
            <a:xfrm>
              <a:off x="4616175" y="4933575"/>
              <a:ext cx="13100" cy="24175"/>
            </a:xfrm>
            <a:custGeom>
              <a:avLst/>
              <a:gdLst/>
              <a:ahLst/>
              <a:cxnLst/>
              <a:rect l="l" t="t" r="r" b="b"/>
              <a:pathLst>
                <a:path w="524" h="967" extrusionOk="0">
                  <a:moveTo>
                    <a:pt x="250" y="115"/>
                  </a:moveTo>
                  <a:lnTo>
                    <a:pt x="364" y="683"/>
                  </a:lnTo>
                  <a:lnTo>
                    <a:pt x="148" y="683"/>
                  </a:lnTo>
                  <a:lnTo>
                    <a:pt x="250" y="115"/>
                  </a:lnTo>
                  <a:close/>
                  <a:moveTo>
                    <a:pt x="182" y="1"/>
                  </a:moveTo>
                  <a:lnTo>
                    <a:pt x="0" y="967"/>
                  </a:lnTo>
                  <a:lnTo>
                    <a:pt x="91" y="967"/>
                  </a:lnTo>
                  <a:lnTo>
                    <a:pt x="137" y="774"/>
                  </a:lnTo>
                  <a:lnTo>
                    <a:pt x="375" y="774"/>
                  </a:lnTo>
                  <a:lnTo>
                    <a:pt x="410" y="967"/>
                  </a:lnTo>
                  <a:lnTo>
                    <a:pt x="523" y="967"/>
                  </a:lnTo>
                  <a:lnTo>
                    <a:pt x="34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9"/>
            <p:cNvSpPr/>
            <p:nvPr/>
          </p:nvSpPr>
          <p:spPr>
            <a:xfrm>
              <a:off x="4631225" y="4933575"/>
              <a:ext cx="11400" cy="24175"/>
            </a:xfrm>
            <a:custGeom>
              <a:avLst/>
              <a:gdLst/>
              <a:ahLst/>
              <a:cxnLst/>
              <a:rect l="l" t="t" r="r" b="b"/>
              <a:pathLst>
                <a:path w="456" h="967" extrusionOk="0">
                  <a:moveTo>
                    <a:pt x="240" y="92"/>
                  </a:moveTo>
                  <a:cubicBezTo>
                    <a:pt x="319" y="92"/>
                    <a:pt x="353" y="148"/>
                    <a:pt x="353" y="228"/>
                  </a:cubicBezTo>
                  <a:lnTo>
                    <a:pt x="353" y="729"/>
                  </a:lnTo>
                  <a:cubicBezTo>
                    <a:pt x="353" y="819"/>
                    <a:pt x="319" y="876"/>
                    <a:pt x="240" y="876"/>
                  </a:cubicBezTo>
                  <a:lnTo>
                    <a:pt x="126" y="876"/>
                  </a:lnTo>
                  <a:lnTo>
                    <a:pt x="126" y="92"/>
                  </a:lnTo>
                  <a:close/>
                  <a:moveTo>
                    <a:pt x="0" y="1"/>
                  </a:moveTo>
                  <a:lnTo>
                    <a:pt x="0" y="967"/>
                  </a:lnTo>
                  <a:lnTo>
                    <a:pt x="240" y="967"/>
                  </a:lnTo>
                  <a:cubicBezTo>
                    <a:pt x="387" y="967"/>
                    <a:pt x="455" y="876"/>
                    <a:pt x="455" y="729"/>
                  </a:cubicBezTo>
                  <a:lnTo>
                    <a:pt x="455" y="239"/>
                  </a:lnTo>
                  <a:cubicBezTo>
                    <a:pt x="455" y="92"/>
                    <a:pt x="387" y="1"/>
                    <a:pt x="2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9"/>
            <p:cNvSpPr/>
            <p:nvPr/>
          </p:nvSpPr>
          <p:spPr>
            <a:xfrm>
              <a:off x="4645150" y="4933575"/>
              <a:ext cx="2875" cy="24175"/>
            </a:xfrm>
            <a:custGeom>
              <a:avLst/>
              <a:gdLst/>
              <a:ahLst/>
              <a:cxnLst/>
              <a:rect l="l" t="t" r="r" b="b"/>
              <a:pathLst>
                <a:path w="115" h="967" extrusionOk="0">
                  <a:moveTo>
                    <a:pt x="1" y="1"/>
                  </a:moveTo>
                  <a:lnTo>
                    <a:pt x="1" y="967"/>
                  </a:lnTo>
                  <a:lnTo>
                    <a:pt x="115" y="967"/>
                  </a:lnTo>
                  <a:lnTo>
                    <a:pt x="11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9"/>
            <p:cNvSpPr/>
            <p:nvPr/>
          </p:nvSpPr>
          <p:spPr>
            <a:xfrm>
              <a:off x="4650850" y="4933575"/>
              <a:ext cx="11375" cy="24175"/>
            </a:xfrm>
            <a:custGeom>
              <a:avLst/>
              <a:gdLst/>
              <a:ahLst/>
              <a:cxnLst/>
              <a:rect l="l" t="t" r="r" b="b"/>
              <a:pathLst>
                <a:path w="455" h="967" extrusionOk="0">
                  <a:moveTo>
                    <a:pt x="0" y="1"/>
                  </a:moveTo>
                  <a:lnTo>
                    <a:pt x="0" y="967"/>
                  </a:lnTo>
                  <a:lnTo>
                    <a:pt x="91" y="967"/>
                  </a:lnTo>
                  <a:lnTo>
                    <a:pt x="91" y="183"/>
                  </a:lnTo>
                  <a:lnTo>
                    <a:pt x="341" y="967"/>
                  </a:lnTo>
                  <a:lnTo>
                    <a:pt x="455" y="967"/>
                  </a:lnTo>
                  <a:lnTo>
                    <a:pt x="455" y="1"/>
                  </a:lnTo>
                  <a:lnTo>
                    <a:pt x="352" y="1"/>
                  </a:lnTo>
                  <a:lnTo>
                    <a:pt x="352" y="694"/>
                  </a:lnTo>
                  <a:lnTo>
                    <a:pt x="13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9"/>
            <p:cNvSpPr/>
            <p:nvPr/>
          </p:nvSpPr>
          <p:spPr>
            <a:xfrm>
              <a:off x="4664750" y="4933300"/>
              <a:ext cx="11125" cy="24750"/>
            </a:xfrm>
            <a:custGeom>
              <a:avLst/>
              <a:gdLst/>
              <a:ahLst/>
              <a:cxnLst/>
              <a:rect l="l" t="t" r="r" b="b"/>
              <a:pathLst>
                <a:path w="445" h="990" extrusionOk="0">
                  <a:moveTo>
                    <a:pt x="217" y="0"/>
                  </a:moveTo>
                  <a:cubicBezTo>
                    <a:pt x="69" y="0"/>
                    <a:pt x="1" y="91"/>
                    <a:pt x="1" y="239"/>
                  </a:cubicBezTo>
                  <a:lnTo>
                    <a:pt x="1" y="750"/>
                  </a:lnTo>
                  <a:cubicBezTo>
                    <a:pt x="1" y="899"/>
                    <a:pt x="69" y="990"/>
                    <a:pt x="217" y="990"/>
                  </a:cubicBezTo>
                  <a:cubicBezTo>
                    <a:pt x="376" y="990"/>
                    <a:pt x="445" y="899"/>
                    <a:pt x="445" y="750"/>
                  </a:cubicBezTo>
                  <a:lnTo>
                    <a:pt x="445" y="455"/>
                  </a:lnTo>
                  <a:lnTo>
                    <a:pt x="240" y="455"/>
                  </a:lnTo>
                  <a:lnTo>
                    <a:pt x="240" y="558"/>
                  </a:lnTo>
                  <a:lnTo>
                    <a:pt x="342" y="558"/>
                  </a:lnTo>
                  <a:lnTo>
                    <a:pt x="342" y="750"/>
                  </a:lnTo>
                  <a:cubicBezTo>
                    <a:pt x="342" y="841"/>
                    <a:pt x="308" y="887"/>
                    <a:pt x="228" y="887"/>
                  </a:cubicBezTo>
                  <a:cubicBezTo>
                    <a:pt x="149" y="887"/>
                    <a:pt x="104" y="841"/>
                    <a:pt x="104" y="750"/>
                  </a:cubicBezTo>
                  <a:lnTo>
                    <a:pt x="104" y="239"/>
                  </a:lnTo>
                  <a:cubicBezTo>
                    <a:pt x="104" y="148"/>
                    <a:pt x="137" y="91"/>
                    <a:pt x="228" y="91"/>
                  </a:cubicBezTo>
                  <a:cubicBezTo>
                    <a:pt x="308" y="91"/>
                    <a:pt x="342" y="148"/>
                    <a:pt x="342" y="239"/>
                  </a:cubicBezTo>
                  <a:lnTo>
                    <a:pt x="342" y="330"/>
                  </a:lnTo>
                  <a:lnTo>
                    <a:pt x="445" y="330"/>
                  </a:lnTo>
                  <a:lnTo>
                    <a:pt x="445" y="239"/>
                  </a:lnTo>
                  <a:cubicBezTo>
                    <a:pt x="445" y="91"/>
                    <a:pt x="376" y="0"/>
                    <a:pt x="21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9"/>
            <p:cNvSpPr/>
            <p:nvPr/>
          </p:nvSpPr>
          <p:spPr>
            <a:xfrm>
              <a:off x="4511275" y="4968250"/>
              <a:ext cx="124525" cy="21075"/>
            </a:xfrm>
            <a:custGeom>
              <a:avLst/>
              <a:gdLst/>
              <a:ahLst/>
              <a:cxnLst/>
              <a:rect l="l" t="t" r="r" b="b"/>
              <a:pathLst>
                <a:path w="4981" h="843" extrusionOk="0">
                  <a:moveTo>
                    <a:pt x="1" y="1"/>
                  </a:moveTo>
                  <a:lnTo>
                    <a:pt x="1" y="842"/>
                  </a:lnTo>
                  <a:lnTo>
                    <a:pt x="4980" y="842"/>
                  </a:lnTo>
                  <a:lnTo>
                    <a:pt x="49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9"/>
            <p:cNvSpPr/>
            <p:nvPr/>
          </p:nvSpPr>
          <p:spPr>
            <a:xfrm>
              <a:off x="4509875" y="4966825"/>
              <a:ext cx="127350" cy="23900"/>
            </a:xfrm>
            <a:custGeom>
              <a:avLst/>
              <a:gdLst/>
              <a:ahLst/>
              <a:cxnLst/>
              <a:rect l="l" t="t" r="r" b="b"/>
              <a:pathLst>
                <a:path w="5094" h="956" extrusionOk="0">
                  <a:moveTo>
                    <a:pt x="4980" y="114"/>
                  </a:moveTo>
                  <a:lnTo>
                    <a:pt x="4980" y="831"/>
                  </a:lnTo>
                  <a:lnTo>
                    <a:pt x="114" y="831"/>
                  </a:lnTo>
                  <a:lnTo>
                    <a:pt x="114" y="114"/>
                  </a:lnTo>
                  <a:close/>
                  <a:moveTo>
                    <a:pt x="57" y="1"/>
                  </a:moveTo>
                  <a:cubicBezTo>
                    <a:pt x="23" y="1"/>
                    <a:pt x="0" y="23"/>
                    <a:pt x="0" y="58"/>
                  </a:cubicBezTo>
                  <a:lnTo>
                    <a:pt x="0" y="899"/>
                  </a:lnTo>
                  <a:cubicBezTo>
                    <a:pt x="0" y="922"/>
                    <a:pt x="23" y="956"/>
                    <a:pt x="57" y="956"/>
                  </a:cubicBezTo>
                  <a:lnTo>
                    <a:pt x="5036" y="956"/>
                  </a:lnTo>
                  <a:cubicBezTo>
                    <a:pt x="5071" y="956"/>
                    <a:pt x="5094" y="922"/>
                    <a:pt x="5094" y="899"/>
                  </a:cubicBezTo>
                  <a:lnTo>
                    <a:pt x="5094" y="58"/>
                  </a:lnTo>
                  <a:cubicBezTo>
                    <a:pt x="5094" y="23"/>
                    <a:pt x="5071" y="1"/>
                    <a:pt x="503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9"/>
            <p:cNvSpPr/>
            <p:nvPr/>
          </p:nvSpPr>
          <p:spPr>
            <a:xfrm>
              <a:off x="4509875" y="4966825"/>
              <a:ext cx="217725" cy="23900"/>
            </a:xfrm>
            <a:custGeom>
              <a:avLst/>
              <a:gdLst/>
              <a:ahLst/>
              <a:cxnLst/>
              <a:rect l="l" t="t" r="r" b="b"/>
              <a:pathLst>
                <a:path w="8709" h="956" extrusionOk="0">
                  <a:moveTo>
                    <a:pt x="8595" y="114"/>
                  </a:moveTo>
                  <a:lnTo>
                    <a:pt x="8595" y="831"/>
                  </a:lnTo>
                  <a:lnTo>
                    <a:pt x="114" y="831"/>
                  </a:lnTo>
                  <a:lnTo>
                    <a:pt x="114" y="114"/>
                  </a:lnTo>
                  <a:close/>
                  <a:moveTo>
                    <a:pt x="0" y="1"/>
                  </a:moveTo>
                  <a:lnTo>
                    <a:pt x="0" y="956"/>
                  </a:lnTo>
                  <a:lnTo>
                    <a:pt x="8709" y="956"/>
                  </a:lnTo>
                  <a:lnTo>
                    <a:pt x="87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9"/>
            <p:cNvSpPr/>
            <p:nvPr/>
          </p:nvSpPr>
          <p:spPr>
            <a:xfrm>
              <a:off x="4770775" y="4574350"/>
              <a:ext cx="33000" cy="19050"/>
            </a:xfrm>
            <a:custGeom>
              <a:avLst/>
              <a:gdLst/>
              <a:ahLst/>
              <a:cxnLst/>
              <a:rect l="l" t="t" r="r" b="b"/>
              <a:pathLst>
                <a:path w="1320" h="762" extrusionOk="0">
                  <a:moveTo>
                    <a:pt x="1228" y="91"/>
                  </a:moveTo>
                  <a:lnTo>
                    <a:pt x="1228" y="670"/>
                  </a:lnTo>
                  <a:lnTo>
                    <a:pt x="103" y="670"/>
                  </a:lnTo>
                  <a:lnTo>
                    <a:pt x="103" y="91"/>
                  </a:lnTo>
                  <a:close/>
                  <a:moveTo>
                    <a:pt x="57" y="0"/>
                  </a:moveTo>
                  <a:cubicBezTo>
                    <a:pt x="23" y="0"/>
                    <a:pt x="1" y="23"/>
                    <a:pt x="1" y="46"/>
                  </a:cubicBezTo>
                  <a:lnTo>
                    <a:pt x="1" y="716"/>
                  </a:lnTo>
                  <a:cubicBezTo>
                    <a:pt x="1" y="739"/>
                    <a:pt x="23" y="761"/>
                    <a:pt x="57" y="761"/>
                  </a:cubicBezTo>
                  <a:lnTo>
                    <a:pt x="1274" y="761"/>
                  </a:lnTo>
                  <a:cubicBezTo>
                    <a:pt x="1297" y="761"/>
                    <a:pt x="1319" y="739"/>
                    <a:pt x="1319" y="716"/>
                  </a:cubicBezTo>
                  <a:lnTo>
                    <a:pt x="1319" y="46"/>
                  </a:lnTo>
                  <a:cubicBezTo>
                    <a:pt x="1319" y="23"/>
                    <a:pt x="1297" y="0"/>
                    <a:pt x="12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9"/>
            <p:cNvSpPr/>
            <p:nvPr/>
          </p:nvSpPr>
          <p:spPr>
            <a:xfrm>
              <a:off x="4772200" y="4575475"/>
              <a:ext cx="23625" cy="16775"/>
            </a:xfrm>
            <a:custGeom>
              <a:avLst/>
              <a:gdLst/>
              <a:ahLst/>
              <a:cxnLst/>
              <a:rect l="l" t="t" r="r" b="b"/>
              <a:pathLst>
                <a:path w="945" h="671" extrusionOk="0">
                  <a:moveTo>
                    <a:pt x="0" y="1"/>
                  </a:moveTo>
                  <a:lnTo>
                    <a:pt x="0" y="671"/>
                  </a:lnTo>
                  <a:lnTo>
                    <a:pt x="944" y="671"/>
                  </a:lnTo>
                  <a:lnTo>
                    <a:pt x="94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9"/>
            <p:cNvSpPr/>
            <p:nvPr/>
          </p:nvSpPr>
          <p:spPr>
            <a:xfrm>
              <a:off x="4771050" y="4574350"/>
              <a:ext cx="25900" cy="19050"/>
            </a:xfrm>
            <a:custGeom>
              <a:avLst/>
              <a:gdLst/>
              <a:ahLst/>
              <a:cxnLst/>
              <a:rect l="l" t="t" r="r" b="b"/>
              <a:pathLst>
                <a:path w="1036" h="762" extrusionOk="0">
                  <a:moveTo>
                    <a:pt x="956" y="91"/>
                  </a:moveTo>
                  <a:lnTo>
                    <a:pt x="956" y="670"/>
                  </a:lnTo>
                  <a:lnTo>
                    <a:pt x="81" y="670"/>
                  </a:lnTo>
                  <a:lnTo>
                    <a:pt x="81" y="91"/>
                  </a:lnTo>
                  <a:close/>
                  <a:moveTo>
                    <a:pt x="46" y="0"/>
                  </a:moveTo>
                  <a:cubicBezTo>
                    <a:pt x="23" y="0"/>
                    <a:pt x="1" y="23"/>
                    <a:pt x="1" y="46"/>
                  </a:cubicBezTo>
                  <a:lnTo>
                    <a:pt x="1" y="716"/>
                  </a:lnTo>
                  <a:cubicBezTo>
                    <a:pt x="1" y="739"/>
                    <a:pt x="23" y="761"/>
                    <a:pt x="46" y="761"/>
                  </a:cubicBezTo>
                  <a:lnTo>
                    <a:pt x="990" y="761"/>
                  </a:lnTo>
                  <a:cubicBezTo>
                    <a:pt x="1013" y="761"/>
                    <a:pt x="1036" y="739"/>
                    <a:pt x="1036" y="716"/>
                  </a:cubicBezTo>
                  <a:lnTo>
                    <a:pt x="1036" y="46"/>
                  </a:lnTo>
                  <a:cubicBezTo>
                    <a:pt x="1036" y="23"/>
                    <a:pt x="1013" y="0"/>
                    <a:pt x="9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9"/>
            <p:cNvSpPr/>
            <p:nvPr/>
          </p:nvSpPr>
          <p:spPr>
            <a:xfrm>
              <a:off x="4802600" y="4580025"/>
              <a:ext cx="4275" cy="7425"/>
            </a:xfrm>
            <a:custGeom>
              <a:avLst/>
              <a:gdLst/>
              <a:ahLst/>
              <a:cxnLst/>
              <a:rect l="l" t="t" r="r" b="b"/>
              <a:pathLst>
                <a:path w="171" h="297" extrusionOk="0">
                  <a:moveTo>
                    <a:pt x="1" y="1"/>
                  </a:moveTo>
                  <a:lnTo>
                    <a:pt x="1" y="296"/>
                  </a:lnTo>
                  <a:lnTo>
                    <a:pt x="171" y="296"/>
                  </a:lnTo>
                  <a:lnTo>
                    <a:pt x="17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9"/>
            <p:cNvSpPr/>
            <p:nvPr/>
          </p:nvSpPr>
          <p:spPr>
            <a:xfrm>
              <a:off x="4801475" y="4579175"/>
              <a:ext cx="6275" cy="9400"/>
            </a:xfrm>
            <a:custGeom>
              <a:avLst/>
              <a:gdLst/>
              <a:ahLst/>
              <a:cxnLst/>
              <a:rect l="l" t="t" r="r" b="b"/>
              <a:pathLst>
                <a:path w="251" h="376" extrusionOk="0">
                  <a:moveTo>
                    <a:pt x="171" y="80"/>
                  </a:moveTo>
                  <a:lnTo>
                    <a:pt x="171" y="296"/>
                  </a:lnTo>
                  <a:lnTo>
                    <a:pt x="80" y="296"/>
                  </a:lnTo>
                  <a:lnTo>
                    <a:pt x="80" y="80"/>
                  </a:lnTo>
                  <a:close/>
                  <a:moveTo>
                    <a:pt x="46" y="0"/>
                  </a:moveTo>
                  <a:cubicBezTo>
                    <a:pt x="23" y="0"/>
                    <a:pt x="0" y="12"/>
                    <a:pt x="0" y="35"/>
                  </a:cubicBezTo>
                  <a:lnTo>
                    <a:pt x="0" y="330"/>
                  </a:lnTo>
                  <a:cubicBezTo>
                    <a:pt x="0" y="353"/>
                    <a:pt x="23" y="376"/>
                    <a:pt x="46" y="376"/>
                  </a:cubicBezTo>
                  <a:lnTo>
                    <a:pt x="216" y="376"/>
                  </a:lnTo>
                  <a:cubicBezTo>
                    <a:pt x="239" y="376"/>
                    <a:pt x="251" y="353"/>
                    <a:pt x="251" y="330"/>
                  </a:cubicBezTo>
                  <a:lnTo>
                    <a:pt x="251" y="35"/>
                  </a:lnTo>
                  <a:cubicBezTo>
                    <a:pt x="251" y="12"/>
                    <a:pt x="239" y="0"/>
                    <a:pt x="2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9"/>
            <p:cNvSpPr/>
            <p:nvPr/>
          </p:nvSpPr>
          <p:spPr>
            <a:xfrm>
              <a:off x="4416075" y="4580600"/>
              <a:ext cx="5725" cy="9675"/>
            </a:xfrm>
            <a:custGeom>
              <a:avLst/>
              <a:gdLst/>
              <a:ahLst/>
              <a:cxnLst/>
              <a:rect l="l" t="t" r="r" b="b"/>
              <a:pathLst>
                <a:path w="229" h="387" extrusionOk="0">
                  <a:moveTo>
                    <a:pt x="1" y="0"/>
                  </a:moveTo>
                  <a:lnTo>
                    <a:pt x="1" y="387"/>
                  </a:lnTo>
                  <a:lnTo>
                    <a:pt x="228" y="387"/>
                  </a:lnTo>
                  <a:lnTo>
                    <a:pt x="22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9"/>
            <p:cNvSpPr/>
            <p:nvPr/>
          </p:nvSpPr>
          <p:spPr>
            <a:xfrm>
              <a:off x="4414650" y="4579450"/>
              <a:ext cx="8275" cy="11975"/>
            </a:xfrm>
            <a:custGeom>
              <a:avLst/>
              <a:gdLst/>
              <a:ahLst/>
              <a:cxnLst/>
              <a:rect l="l" t="t" r="r" b="b"/>
              <a:pathLst>
                <a:path w="331" h="479" extrusionOk="0">
                  <a:moveTo>
                    <a:pt x="228" y="103"/>
                  </a:moveTo>
                  <a:lnTo>
                    <a:pt x="228" y="376"/>
                  </a:lnTo>
                  <a:lnTo>
                    <a:pt x="103" y="376"/>
                  </a:lnTo>
                  <a:lnTo>
                    <a:pt x="103" y="103"/>
                  </a:lnTo>
                  <a:close/>
                  <a:moveTo>
                    <a:pt x="58" y="1"/>
                  </a:moveTo>
                  <a:cubicBezTo>
                    <a:pt x="23" y="1"/>
                    <a:pt x="1" y="24"/>
                    <a:pt x="1" y="46"/>
                  </a:cubicBezTo>
                  <a:lnTo>
                    <a:pt x="1" y="433"/>
                  </a:lnTo>
                  <a:cubicBezTo>
                    <a:pt x="1" y="456"/>
                    <a:pt x="23" y="478"/>
                    <a:pt x="58" y="478"/>
                  </a:cubicBezTo>
                  <a:lnTo>
                    <a:pt x="285" y="478"/>
                  </a:lnTo>
                  <a:cubicBezTo>
                    <a:pt x="308" y="478"/>
                    <a:pt x="331" y="456"/>
                    <a:pt x="331" y="433"/>
                  </a:cubicBezTo>
                  <a:lnTo>
                    <a:pt x="331" y="46"/>
                  </a:lnTo>
                  <a:cubicBezTo>
                    <a:pt x="331" y="24"/>
                    <a:pt x="308" y="1"/>
                    <a:pt x="2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9"/>
            <p:cNvSpPr/>
            <p:nvPr/>
          </p:nvSpPr>
          <p:spPr>
            <a:xfrm>
              <a:off x="4424875" y="4577175"/>
              <a:ext cx="5725" cy="13100"/>
            </a:xfrm>
            <a:custGeom>
              <a:avLst/>
              <a:gdLst/>
              <a:ahLst/>
              <a:cxnLst/>
              <a:rect l="l" t="t" r="r" b="b"/>
              <a:pathLst>
                <a:path w="229" h="524" extrusionOk="0">
                  <a:moveTo>
                    <a:pt x="1" y="1"/>
                  </a:moveTo>
                  <a:lnTo>
                    <a:pt x="1" y="524"/>
                  </a:lnTo>
                  <a:lnTo>
                    <a:pt x="228" y="524"/>
                  </a:lnTo>
                  <a:lnTo>
                    <a:pt x="2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9"/>
            <p:cNvSpPr/>
            <p:nvPr/>
          </p:nvSpPr>
          <p:spPr>
            <a:xfrm>
              <a:off x="4423475" y="4576050"/>
              <a:ext cx="8250" cy="15375"/>
            </a:xfrm>
            <a:custGeom>
              <a:avLst/>
              <a:gdLst/>
              <a:ahLst/>
              <a:cxnLst/>
              <a:rect l="l" t="t" r="r" b="b"/>
              <a:pathLst>
                <a:path w="330" h="615" extrusionOk="0">
                  <a:moveTo>
                    <a:pt x="228" y="102"/>
                  </a:moveTo>
                  <a:lnTo>
                    <a:pt x="228" y="512"/>
                  </a:lnTo>
                  <a:lnTo>
                    <a:pt x="102" y="512"/>
                  </a:lnTo>
                  <a:lnTo>
                    <a:pt x="102" y="102"/>
                  </a:lnTo>
                  <a:close/>
                  <a:moveTo>
                    <a:pt x="57" y="0"/>
                  </a:moveTo>
                  <a:cubicBezTo>
                    <a:pt x="23" y="0"/>
                    <a:pt x="0" y="23"/>
                    <a:pt x="0" y="46"/>
                  </a:cubicBezTo>
                  <a:lnTo>
                    <a:pt x="0" y="569"/>
                  </a:lnTo>
                  <a:cubicBezTo>
                    <a:pt x="0" y="592"/>
                    <a:pt x="23" y="614"/>
                    <a:pt x="57" y="614"/>
                  </a:cubicBezTo>
                  <a:lnTo>
                    <a:pt x="284" y="614"/>
                  </a:lnTo>
                  <a:cubicBezTo>
                    <a:pt x="307" y="614"/>
                    <a:pt x="330" y="592"/>
                    <a:pt x="330" y="569"/>
                  </a:cubicBezTo>
                  <a:lnTo>
                    <a:pt x="330" y="46"/>
                  </a:lnTo>
                  <a:cubicBezTo>
                    <a:pt x="330" y="23"/>
                    <a:pt x="307" y="0"/>
                    <a:pt x="2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9"/>
            <p:cNvSpPr/>
            <p:nvPr/>
          </p:nvSpPr>
          <p:spPr>
            <a:xfrm>
              <a:off x="4433700" y="4573200"/>
              <a:ext cx="5425" cy="17075"/>
            </a:xfrm>
            <a:custGeom>
              <a:avLst/>
              <a:gdLst/>
              <a:ahLst/>
              <a:cxnLst/>
              <a:rect l="l" t="t" r="r" b="b"/>
              <a:pathLst>
                <a:path w="217" h="683" extrusionOk="0">
                  <a:moveTo>
                    <a:pt x="1" y="1"/>
                  </a:moveTo>
                  <a:lnTo>
                    <a:pt x="1" y="683"/>
                  </a:lnTo>
                  <a:lnTo>
                    <a:pt x="216" y="683"/>
                  </a:lnTo>
                  <a:lnTo>
                    <a:pt x="21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9"/>
            <p:cNvSpPr/>
            <p:nvPr/>
          </p:nvSpPr>
          <p:spPr>
            <a:xfrm>
              <a:off x="4432275" y="4572075"/>
              <a:ext cx="8275" cy="19350"/>
            </a:xfrm>
            <a:custGeom>
              <a:avLst/>
              <a:gdLst/>
              <a:ahLst/>
              <a:cxnLst/>
              <a:rect l="l" t="t" r="r" b="b"/>
              <a:pathLst>
                <a:path w="331" h="774" extrusionOk="0">
                  <a:moveTo>
                    <a:pt x="228" y="102"/>
                  </a:moveTo>
                  <a:lnTo>
                    <a:pt x="228" y="671"/>
                  </a:lnTo>
                  <a:lnTo>
                    <a:pt x="103" y="671"/>
                  </a:lnTo>
                  <a:lnTo>
                    <a:pt x="103" y="102"/>
                  </a:lnTo>
                  <a:close/>
                  <a:moveTo>
                    <a:pt x="58" y="0"/>
                  </a:moveTo>
                  <a:cubicBezTo>
                    <a:pt x="23" y="0"/>
                    <a:pt x="0" y="23"/>
                    <a:pt x="0" y="46"/>
                  </a:cubicBezTo>
                  <a:lnTo>
                    <a:pt x="0" y="728"/>
                  </a:lnTo>
                  <a:cubicBezTo>
                    <a:pt x="0" y="751"/>
                    <a:pt x="23" y="773"/>
                    <a:pt x="58" y="773"/>
                  </a:cubicBezTo>
                  <a:lnTo>
                    <a:pt x="273" y="773"/>
                  </a:lnTo>
                  <a:cubicBezTo>
                    <a:pt x="308" y="773"/>
                    <a:pt x="331" y="751"/>
                    <a:pt x="331" y="728"/>
                  </a:cubicBezTo>
                  <a:lnTo>
                    <a:pt x="331" y="46"/>
                  </a:lnTo>
                  <a:cubicBezTo>
                    <a:pt x="331" y="23"/>
                    <a:pt x="308" y="0"/>
                    <a:pt x="2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9"/>
            <p:cNvSpPr/>
            <p:nvPr/>
          </p:nvSpPr>
          <p:spPr>
            <a:xfrm>
              <a:off x="4403000" y="4596500"/>
              <a:ext cx="417825" cy="2875"/>
            </a:xfrm>
            <a:custGeom>
              <a:avLst/>
              <a:gdLst/>
              <a:ahLst/>
              <a:cxnLst/>
              <a:rect l="l" t="t" r="r" b="b"/>
              <a:pathLst>
                <a:path w="16713" h="115" extrusionOk="0">
                  <a:moveTo>
                    <a:pt x="57" y="1"/>
                  </a:moveTo>
                  <a:cubicBezTo>
                    <a:pt x="24" y="1"/>
                    <a:pt x="1" y="24"/>
                    <a:pt x="1" y="57"/>
                  </a:cubicBezTo>
                  <a:cubicBezTo>
                    <a:pt x="1" y="92"/>
                    <a:pt x="24" y="115"/>
                    <a:pt x="57" y="115"/>
                  </a:cubicBezTo>
                  <a:lnTo>
                    <a:pt x="16655" y="115"/>
                  </a:lnTo>
                  <a:cubicBezTo>
                    <a:pt x="16690" y="115"/>
                    <a:pt x="16713" y="92"/>
                    <a:pt x="16713" y="57"/>
                  </a:cubicBezTo>
                  <a:cubicBezTo>
                    <a:pt x="16713" y="24"/>
                    <a:pt x="16690" y="1"/>
                    <a:pt x="166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9"/>
            <p:cNvSpPr/>
            <p:nvPr/>
          </p:nvSpPr>
          <p:spPr>
            <a:xfrm>
              <a:off x="4377425" y="4544225"/>
              <a:ext cx="480350" cy="898400"/>
            </a:xfrm>
            <a:custGeom>
              <a:avLst/>
              <a:gdLst/>
              <a:ahLst/>
              <a:cxnLst/>
              <a:rect l="l" t="t" r="r" b="b"/>
              <a:pathLst>
                <a:path w="19214" h="35936" extrusionOk="0">
                  <a:moveTo>
                    <a:pt x="17073" y="807"/>
                  </a:moveTo>
                  <a:cubicBezTo>
                    <a:pt x="17701" y="807"/>
                    <a:pt x="18213" y="1314"/>
                    <a:pt x="18224" y="1944"/>
                  </a:cubicBezTo>
                  <a:lnTo>
                    <a:pt x="18224" y="33093"/>
                  </a:lnTo>
                  <a:cubicBezTo>
                    <a:pt x="18213" y="33723"/>
                    <a:pt x="17702" y="34230"/>
                    <a:pt x="17075" y="34230"/>
                  </a:cubicBezTo>
                  <a:cubicBezTo>
                    <a:pt x="17068" y="34230"/>
                    <a:pt x="17061" y="34230"/>
                    <a:pt x="17053" y="34230"/>
                  </a:cubicBezTo>
                  <a:lnTo>
                    <a:pt x="1706" y="34230"/>
                  </a:lnTo>
                  <a:cubicBezTo>
                    <a:pt x="1699" y="34230"/>
                    <a:pt x="1692" y="34230"/>
                    <a:pt x="1684" y="34230"/>
                  </a:cubicBezTo>
                  <a:cubicBezTo>
                    <a:pt x="1058" y="34230"/>
                    <a:pt x="546" y="33723"/>
                    <a:pt x="535" y="33093"/>
                  </a:cubicBezTo>
                  <a:lnTo>
                    <a:pt x="535" y="1944"/>
                  </a:lnTo>
                  <a:cubicBezTo>
                    <a:pt x="546" y="1314"/>
                    <a:pt x="1058" y="807"/>
                    <a:pt x="1686" y="807"/>
                  </a:cubicBezTo>
                  <a:cubicBezTo>
                    <a:pt x="1693" y="807"/>
                    <a:pt x="1699" y="807"/>
                    <a:pt x="1706" y="807"/>
                  </a:cubicBezTo>
                  <a:lnTo>
                    <a:pt x="7754" y="807"/>
                  </a:lnTo>
                  <a:lnTo>
                    <a:pt x="8004" y="1273"/>
                  </a:lnTo>
                  <a:cubicBezTo>
                    <a:pt x="8290" y="1784"/>
                    <a:pt x="8824" y="2074"/>
                    <a:pt x="9376" y="2074"/>
                  </a:cubicBezTo>
                  <a:cubicBezTo>
                    <a:pt x="9635" y="2074"/>
                    <a:pt x="9898" y="2010"/>
                    <a:pt x="10141" y="1875"/>
                  </a:cubicBezTo>
                  <a:cubicBezTo>
                    <a:pt x="10402" y="1739"/>
                    <a:pt x="10607" y="1524"/>
                    <a:pt x="10755" y="1273"/>
                  </a:cubicBezTo>
                  <a:lnTo>
                    <a:pt x="11005" y="807"/>
                  </a:lnTo>
                  <a:lnTo>
                    <a:pt x="17053" y="807"/>
                  </a:lnTo>
                  <a:cubicBezTo>
                    <a:pt x="17060" y="807"/>
                    <a:pt x="17067" y="807"/>
                    <a:pt x="17073" y="807"/>
                  </a:cubicBezTo>
                  <a:close/>
                  <a:moveTo>
                    <a:pt x="1592" y="0"/>
                  </a:moveTo>
                  <a:cubicBezTo>
                    <a:pt x="717" y="0"/>
                    <a:pt x="1" y="716"/>
                    <a:pt x="1" y="1592"/>
                  </a:cubicBezTo>
                  <a:lnTo>
                    <a:pt x="1" y="34333"/>
                  </a:lnTo>
                  <a:cubicBezTo>
                    <a:pt x="1" y="35220"/>
                    <a:pt x="717" y="35935"/>
                    <a:pt x="1592" y="35935"/>
                  </a:cubicBezTo>
                  <a:lnTo>
                    <a:pt x="17167" y="35935"/>
                  </a:lnTo>
                  <a:cubicBezTo>
                    <a:pt x="18042" y="35935"/>
                    <a:pt x="18759" y="35220"/>
                    <a:pt x="18759" y="34333"/>
                  </a:cubicBezTo>
                  <a:lnTo>
                    <a:pt x="18759" y="14370"/>
                  </a:lnTo>
                  <a:lnTo>
                    <a:pt x="19088" y="14370"/>
                  </a:lnTo>
                  <a:cubicBezTo>
                    <a:pt x="19156" y="14370"/>
                    <a:pt x="19213" y="14313"/>
                    <a:pt x="19213" y="14244"/>
                  </a:cubicBezTo>
                  <a:lnTo>
                    <a:pt x="19213" y="12766"/>
                  </a:lnTo>
                  <a:cubicBezTo>
                    <a:pt x="19213" y="12698"/>
                    <a:pt x="19156" y="12642"/>
                    <a:pt x="19088" y="12642"/>
                  </a:cubicBezTo>
                  <a:lnTo>
                    <a:pt x="18759" y="12642"/>
                  </a:lnTo>
                  <a:lnTo>
                    <a:pt x="18759" y="11505"/>
                  </a:lnTo>
                  <a:lnTo>
                    <a:pt x="19088" y="11505"/>
                  </a:lnTo>
                  <a:cubicBezTo>
                    <a:pt x="19156" y="11505"/>
                    <a:pt x="19202" y="11460"/>
                    <a:pt x="19213" y="11391"/>
                  </a:cubicBezTo>
                  <a:lnTo>
                    <a:pt x="19213" y="8072"/>
                  </a:lnTo>
                  <a:cubicBezTo>
                    <a:pt x="19202" y="8004"/>
                    <a:pt x="19156" y="7946"/>
                    <a:pt x="19088" y="7946"/>
                  </a:cubicBezTo>
                  <a:lnTo>
                    <a:pt x="18759" y="7946"/>
                  </a:lnTo>
                  <a:lnTo>
                    <a:pt x="18759" y="1592"/>
                  </a:lnTo>
                  <a:cubicBezTo>
                    <a:pt x="18759" y="716"/>
                    <a:pt x="18042" y="0"/>
                    <a:pt x="171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9"/>
            <p:cNvSpPr/>
            <p:nvPr/>
          </p:nvSpPr>
          <p:spPr>
            <a:xfrm>
              <a:off x="4376000" y="4542775"/>
              <a:ext cx="483175" cy="901275"/>
            </a:xfrm>
            <a:custGeom>
              <a:avLst/>
              <a:gdLst/>
              <a:ahLst/>
              <a:cxnLst/>
              <a:rect l="l" t="t" r="r" b="b"/>
              <a:pathLst>
                <a:path w="19327" h="36051" extrusionOk="0">
                  <a:moveTo>
                    <a:pt x="17152" y="921"/>
                  </a:moveTo>
                  <a:cubicBezTo>
                    <a:pt x="17432" y="921"/>
                    <a:pt x="17689" y="1034"/>
                    <a:pt x="17894" y="1229"/>
                  </a:cubicBezTo>
                  <a:cubicBezTo>
                    <a:pt x="18099" y="1433"/>
                    <a:pt x="18213" y="1706"/>
                    <a:pt x="18225" y="2002"/>
                  </a:cubicBezTo>
                  <a:lnTo>
                    <a:pt x="18225" y="33151"/>
                  </a:lnTo>
                  <a:cubicBezTo>
                    <a:pt x="18213" y="33754"/>
                    <a:pt x="17724" y="34232"/>
                    <a:pt x="17121" y="34232"/>
                  </a:cubicBezTo>
                  <a:lnTo>
                    <a:pt x="1763" y="34232"/>
                  </a:lnTo>
                  <a:cubicBezTo>
                    <a:pt x="1750" y="34232"/>
                    <a:pt x="1737" y="34232"/>
                    <a:pt x="1724" y="34232"/>
                  </a:cubicBezTo>
                  <a:cubicBezTo>
                    <a:pt x="1444" y="34232"/>
                    <a:pt x="1186" y="34120"/>
                    <a:pt x="990" y="33924"/>
                  </a:cubicBezTo>
                  <a:cubicBezTo>
                    <a:pt x="774" y="33720"/>
                    <a:pt x="660" y="33447"/>
                    <a:pt x="649" y="33151"/>
                  </a:cubicBezTo>
                  <a:lnTo>
                    <a:pt x="649" y="2002"/>
                  </a:lnTo>
                  <a:cubicBezTo>
                    <a:pt x="660" y="1400"/>
                    <a:pt x="1149" y="922"/>
                    <a:pt x="1751" y="922"/>
                  </a:cubicBezTo>
                  <a:lnTo>
                    <a:pt x="7776" y="922"/>
                  </a:lnTo>
                  <a:lnTo>
                    <a:pt x="8016" y="1354"/>
                  </a:lnTo>
                  <a:cubicBezTo>
                    <a:pt x="8311" y="1890"/>
                    <a:pt x="8872" y="2192"/>
                    <a:pt x="9447" y="2192"/>
                  </a:cubicBezTo>
                  <a:cubicBezTo>
                    <a:pt x="9714" y="2192"/>
                    <a:pt x="9984" y="2128"/>
                    <a:pt x="10232" y="1991"/>
                  </a:cubicBezTo>
                  <a:cubicBezTo>
                    <a:pt x="10494" y="1843"/>
                    <a:pt x="10710" y="1615"/>
                    <a:pt x="10858" y="1354"/>
                  </a:cubicBezTo>
                  <a:lnTo>
                    <a:pt x="11096" y="922"/>
                  </a:lnTo>
                  <a:lnTo>
                    <a:pt x="17110" y="922"/>
                  </a:lnTo>
                  <a:cubicBezTo>
                    <a:pt x="17124" y="922"/>
                    <a:pt x="17138" y="921"/>
                    <a:pt x="17152" y="921"/>
                  </a:cubicBezTo>
                  <a:close/>
                  <a:moveTo>
                    <a:pt x="1722" y="808"/>
                  </a:moveTo>
                  <a:cubicBezTo>
                    <a:pt x="1418" y="808"/>
                    <a:pt x="1127" y="932"/>
                    <a:pt x="899" y="1150"/>
                  </a:cubicBezTo>
                  <a:cubicBezTo>
                    <a:pt x="672" y="1377"/>
                    <a:pt x="546" y="1672"/>
                    <a:pt x="535" y="2002"/>
                  </a:cubicBezTo>
                  <a:lnTo>
                    <a:pt x="535" y="33151"/>
                  </a:lnTo>
                  <a:cubicBezTo>
                    <a:pt x="546" y="33481"/>
                    <a:pt x="672" y="33777"/>
                    <a:pt x="899" y="34004"/>
                  </a:cubicBezTo>
                  <a:cubicBezTo>
                    <a:pt x="1126" y="34232"/>
                    <a:pt x="1433" y="34345"/>
                    <a:pt x="1751" y="34345"/>
                  </a:cubicBezTo>
                  <a:lnTo>
                    <a:pt x="17110" y="34345"/>
                  </a:lnTo>
                  <a:cubicBezTo>
                    <a:pt x="17117" y="34346"/>
                    <a:pt x="17124" y="34346"/>
                    <a:pt x="17131" y="34346"/>
                  </a:cubicBezTo>
                  <a:cubicBezTo>
                    <a:pt x="17792" y="34346"/>
                    <a:pt x="18327" y="33816"/>
                    <a:pt x="18338" y="33151"/>
                  </a:cubicBezTo>
                  <a:lnTo>
                    <a:pt x="18338" y="2002"/>
                  </a:lnTo>
                  <a:cubicBezTo>
                    <a:pt x="18326" y="1331"/>
                    <a:pt x="17793" y="808"/>
                    <a:pt x="17133" y="808"/>
                  </a:cubicBezTo>
                  <a:lnTo>
                    <a:pt x="11062" y="808"/>
                  </a:lnTo>
                  <a:cubicBezTo>
                    <a:pt x="11040" y="808"/>
                    <a:pt x="11017" y="819"/>
                    <a:pt x="11005" y="831"/>
                  </a:cubicBezTo>
                  <a:lnTo>
                    <a:pt x="10755" y="1297"/>
                  </a:lnTo>
                  <a:cubicBezTo>
                    <a:pt x="10619" y="1547"/>
                    <a:pt x="10414" y="1752"/>
                    <a:pt x="10176" y="1888"/>
                  </a:cubicBezTo>
                  <a:cubicBezTo>
                    <a:pt x="9945" y="2014"/>
                    <a:pt x="9695" y="2074"/>
                    <a:pt x="9447" y="2074"/>
                  </a:cubicBezTo>
                  <a:cubicBezTo>
                    <a:pt x="8912" y="2074"/>
                    <a:pt x="8390" y="1794"/>
                    <a:pt x="8118" y="1297"/>
                  </a:cubicBezTo>
                  <a:lnTo>
                    <a:pt x="7867" y="831"/>
                  </a:lnTo>
                  <a:cubicBezTo>
                    <a:pt x="7856" y="819"/>
                    <a:pt x="7834" y="808"/>
                    <a:pt x="7811" y="808"/>
                  </a:cubicBezTo>
                  <a:lnTo>
                    <a:pt x="1763" y="808"/>
                  </a:lnTo>
                  <a:cubicBezTo>
                    <a:pt x="1749" y="808"/>
                    <a:pt x="1735" y="808"/>
                    <a:pt x="1722" y="808"/>
                  </a:cubicBezTo>
                  <a:close/>
                  <a:moveTo>
                    <a:pt x="17224" y="115"/>
                  </a:moveTo>
                  <a:cubicBezTo>
                    <a:pt x="18076" y="115"/>
                    <a:pt x="18758" y="808"/>
                    <a:pt x="18758" y="1650"/>
                  </a:cubicBezTo>
                  <a:lnTo>
                    <a:pt x="18758" y="8004"/>
                  </a:lnTo>
                  <a:cubicBezTo>
                    <a:pt x="18758" y="8039"/>
                    <a:pt x="18781" y="8062"/>
                    <a:pt x="18816" y="8062"/>
                  </a:cubicBezTo>
                  <a:lnTo>
                    <a:pt x="19145" y="8062"/>
                  </a:lnTo>
                  <a:cubicBezTo>
                    <a:pt x="19179" y="8062"/>
                    <a:pt x="19202" y="8095"/>
                    <a:pt x="19202" y="8130"/>
                  </a:cubicBezTo>
                  <a:lnTo>
                    <a:pt x="19202" y="11449"/>
                  </a:lnTo>
                  <a:cubicBezTo>
                    <a:pt x="19202" y="11483"/>
                    <a:pt x="19179" y="11506"/>
                    <a:pt x="19145" y="11506"/>
                  </a:cubicBezTo>
                  <a:lnTo>
                    <a:pt x="18816" y="11506"/>
                  </a:lnTo>
                  <a:cubicBezTo>
                    <a:pt x="18781" y="11506"/>
                    <a:pt x="18758" y="11540"/>
                    <a:pt x="18758" y="11563"/>
                  </a:cubicBezTo>
                  <a:lnTo>
                    <a:pt x="18758" y="12700"/>
                  </a:lnTo>
                  <a:cubicBezTo>
                    <a:pt x="18758" y="12734"/>
                    <a:pt x="18781" y="12756"/>
                    <a:pt x="18816" y="12756"/>
                  </a:cubicBezTo>
                  <a:lnTo>
                    <a:pt x="19145" y="12756"/>
                  </a:lnTo>
                  <a:cubicBezTo>
                    <a:pt x="19179" y="12756"/>
                    <a:pt x="19202" y="12791"/>
                    <a:pt x="19202" y="12824"/>
                  </a:cubicBezTo>
                  <a:lnTo>
                    <a:pt x="19202" y="14302"/>
                  </a:lnTo>
                  <a:cubicBezTo>
                    <a:pt x="19202" y="14337"/>
                    <a:pt x="19179" y="14371"/>
                    <a:pt x="19145" y="14371"/>
                  </a:cubicBezTo>
                  <a:lnTo>
                    <a:pt x="18816" y="14371"/>
                  </a:lnTo>
                  <a:cubicBezTo>
                    <a:pt x="18781" y="14371"/>
                    <a:pt x="18758" y="14393"/>
                    <a:pt x="18758" y="14428"/>
                  </a:cubicBezTo>
                  <a:lnTo>
                    <a:pt x="18758" y="34391"/>
                  </a:lnTo>
                  <a:cubicBezTo>
                    <a:pt x="18758" y="35243"/>
                    <a:pt x="18076" y="35925"/>
                    <a:pt x="17224" y="35925"/>
                  </a:cubicBezTo>
                  <a:lnTo>
                    <a:pt x="1649" y="35925"/>
                  </a:lnTo>
                  <a:cubicBezTo>
                    <a:pt x="1240" y="35925"/>
                    <a:pt x="854" y="35766"/>
                    <a:pt x="569" y="35482"/>
                  </a:cubicBezTo>
                  <a:cubicBezTo>
                    <a:pt x="273" y="35187"/>
                    <a:pt x="114" y="34800"/>
                    <a:pt x="114" y="34391"/>
                  </a:cubicBezTo>
                  <a:lnTo>
                    <a:pt x="114" y="1650"/>
                  </a:lnTo>
                  <a:cubicBezTo>
                    <a:pt x="114" y="808"/>
                    <a:pt x="808" y="115"/>
                    <a:pt x="1649" y="115"/>
                  </a:cubicBezTo>
                  <a:close/>
                  <a:moveTo>
                    <a:pt x="1649" y="1"/>
                  </a:moveTo>
                  <a:cubicBezTo>
                    <a:pt x="740" y="1"/>
                    <a:pt x="0" y="740"/>
                    <a:pt x="0" y="1650"/>
                  </a:cubicBezTo>
                  <a:lnTo>
                    <a:pt x="0" y="34391"/>
                  </a:lnTo>
                  <a:cubicBezTo>
                    <a:pt x="0" y="34834"/>
                    <a:pt x="171" y="35255"/>
                    <a:pt x="478" y="35561"/>
                  </a:cubicBezTo>
                  <a:cubicBezTo>
                    <a:pt x="796" y="35869"/>
                    <a:pt x="1206" y="36051"/>
                    <a:pt x="1649" y="36051"/>
                  </a:cubicBezTo>
                  <a:lnTo>
                    <a:pt x="17224" y="36051"/>
                  </a:lnTo>
                  <a:cubicBezTo>
                    <a:pt x="18134" y="36051"/>
                    <a:pt x="18872" y="35300"/>
                    <a:pt x="18872" y="34391"/>
                  </a:cubicBezTo>
                  <a:lnTo>
                    <a:pt x="18872" y="14484"/>
                  </a:lnTo>
                  <a:lnTo>
                    <a:pt x="19145" y="14484"/>
                  </a:lnTo>
                  <a:cubicBezTo>
                    <a:pt x="19236" y="14484"/>
                    <a:pt x="19327" y="14405"/>
                    <a:pt x="19327" y="14302"/>
                  </a:cubicBezTo>
                  <a:lnTo>
                    <a:pt x="19327" y="12824"/>
                  </a:lnTo>
                  <a:cubicBezTo>
                    <a:pt x="19327" y="12723"/>
                    <a:pt x="19236" y="12643"/>
                    <a:pt x="19145" y="12643"/>
                  </a:cubicBezTo>
                  <a:lnTo>
                    <a:pt x="18872" y="12643"/>
                  </a:lnTo>
                  <a:lnTo>
                    <a:pt x="18872" y="11631"/>
                  </a:lnTo>
                  <a:lnTo>
                    <a:pt x="19145" y="11631"/>
                  </a:lnTo>
                  <a:cubicBezTo>
                    <a:pt x="19236" y="11631"/>
                    <a:pt x="19327" y="11540"/>
                    <a:pt x="19327" y="11449"/>
                  </a:cubicBezTo>
                  <a:lnTo>
                    <a:pt x="19327" y="8130"/>
                  </a:lnTo>
                  <a:cubicBezTo>
                    <a:pt x="19327" y="8027"/>
                    <a:pt x="19236" y="7948"/>
                    <a:pt x="19145" y="7948"/>
                  </a:cubicBezTo>
                  <a:lnTo>
                    <a:pt x="18872" y="7948"/>
                  </a:lnTo>
                  <a:lnTo>
                    <a:pt x="18872" y="1650"/>
                  </a:lnTo>
                  <a:cubicBezTo>
                    <a:pt x="18872" y="740"/>
                    <a:pt x="18134" y="1"/>
                    <a:pt x="172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9"/>
            <p:cNvSpPr/>
            <p:nvPr/>
          </p:nvSpPr>
          <p:spPr>
            <a:xfrm>
              <a:off x="4449050" y="5114050"/>
              <a:ext cx="131025" cy="133325"/>
            </a:xfrm>
            <a:custGeom>
              <a:avLst/>
              <a:gdLst/>
              <a:ahLst/>
              <a:cxnLst/>
              <a:rect l="l" t="t" r="r" b="b"/>
              <a:pathLst>
                <a:path w="5241" h="5333" extrusionOk="0">
                  <a:moveTo>
                    <a:pt x="4559" y="0"/>
                  </a:moveTo>
                  <a:lnTo>
                    <a:pt x="1" y="672"/>
                  </a:lnTo>
                  <a:lnTo>
                    <a:pt x="683" y="5333"/>
                  </a:lnTo>
                  <a:lnTo>
                    <a:pt x="5241" y="4662"/>
                  </a:lnTo>
                  <a:lnTo>
                    <a:pt x="455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9"/>
            <p:cNvSpPr/>
            <p:nvPr/>
          </p:nvSpPr>
          <p:spPr>
            <a:xfrm>
              <a:off x="4447350" y="5112650"/>
              <a:ext cx="134175" cy="136150"/>
            </a:xfrm>
            <a:custGeom>
              <a:avLst/>
              <a:gdLst/>
              <a:ahLst/>
              <a:cxnLst/>
              <a:rect l="l" t="t" r="r" b="b"/>
              <a:pathLst>
                <a:path w="5367" h="5446" extrusionOk="0">
                  <a:moveTo>
                    <a:pt x="4570" y="125"/>
                  </a:moveTo>
                  <a:lnTo>
                    <a:pt x="5241" y="4672"/>
                  </a:lnTo>
                  <a:lnTo>
                    <a:pt x="796" y="5321"/>
                  </a:lnTo>
                  <a:lnTo>
                    <a:pt x="137" y="773"/>
                  </a:lnTo>
                  <a:lnTo>
                    <a:pt x="4570" y="125"/>
                  </a:lnTo>
                  <a:close/>
                  <a:moveTo>
                    <a:pt x="4616" y="0"/>
                  </a:moveTo>
                  <a:lnTo>
                    <a:pt x="57" y="670"/>
                  </a:lnTo>
                  <a:cubicBezTo>
                    <a:pt x="23" y="670"/>
                    <a:pt x="0" y="705"/>
                    <a:pt x="11" y="739"/>
                  </a:cubicBezTo>
                  <a:lnTo>
                    <a:pt x="693" y="5400"/>
                  </a:lnTo>
                  <a:cubicBezTo>
                    <a:pt x="693" y="5411"/>
                    <a:pt x="705" y="5422"/>
                    <a:pt x="716" y="5434"/>
                  </a:cubicBezTo>
                  <a:cubicBezTo>
                    <a:pt x="728" y="5445"/>
                    <a:pt x="739" y="5445"/>
                    <a:pt x="751" y="5445"/>
                  </a:cubicBezTo>
                  <a:lnTo>
                    <a:pt x="5309" y="4775"/>
                  </a:lnTo>
                  <a:cubicBezTo>
                    <a:pt x="5344" y="4775"/>
                    <a:pt x="5366" y="4740"/>
                    <a:pt x="5366" y="4718"/>
                  </a:cubicBezTo>
                  <a:lnTo>
                    <a:pt x="4684" y="46"/>
                  </a:lnTo>
                  <a:cubicBezTo>
                    <a:pt x="4684" y="34"/>
                    <a:pt x="4672" y="23"/>
                    <a:pt x="4661" y="11"/>
                  </a:cubicBezTo>
                  <a:cubicBezTo>
                    <a:pt x="4650" y="0"/>
                    <a:pt x="4627" y="0"/>
                    <a:pt x="46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9"/>
            <p:cNvSpPr/>
            <p:nvPr/>
          </p:nvSpPr>
          <p:spPr>
            <a:xfrm>
              <a:off x="4461825" y="5154100"/>
              <a:ext cx="118250" cy="93275"/>
            </a:xfrm>
            <a:custGeom>
              <a:avLst/>
              <a:gdLst/>
              <a:ahLst/>
              <a:cxnLst/>
              <a:rect l="l" t="t" r="r" b="b"/>
              <a:pathLst>
                <a:path w="4730" h="3731" extrusionOk="0">
                  <a:moveTo>
                    <a:pt x="3441" y="1"/>
                  </a:moveTo>
                  <a:cubicBezTo>
                    <a:pt x="3363" y="1"/>
                    <a:pt x="3286" y="35"/>
                    <a:pt x="3229" y="104"/>
                  </a:cubicBezTo>
                  <a:cubicBezTo>
                    <a:pt x="3229" y="116"/>
                    <a:pt x="3229" y="116"/>
                    <a:pt x="3218" y="126"/>
                  </a:cubicBezTo>
                  <a:lnTo>
                    <a:pt x="2320" y="1412"/>
                  </a:lnTo>
                  <a:lnTo>
                    <a:pt x="1456" y="1298"/>
                  </a:lnTo>
                  <a:cubicBezTo>
                    <a:pt x="1445" y="1296"/>
                    <a:pt x="1435" y="1296"/>
                    <a:pt x="1424" y="1296"/>
                  </a:cubicBezTo>
                  <a:cubicBezTo>
                    <a:pt x="1353" y="1296"/>
                    <a:pt x="1278" y="1328"/>
                    <a:pt x="1229" y="1377"/>
                  </a:cubicBezTo>
                  <a:lnTo>
                    <a:pt x="1" y="2594"/>
                  </a:lnTo>
                  <a:lnTo>
                    <a:pt x="172" y="3731"/>
                  </a:lnTo>
                  <a:lnTo>
                    <a:pt x="4730" y="3060"/>
                  </a:lnTo>
                  <a:lnTo>
                    <a:pt x="4378" y="661"/>
                  </a:lnTo>
                  <a:lnTo>
                    <a:pt x="3628" y="70"/>
                  </a:lnTo>
                  <a:cubicBezTo>
                    <a:pt x="3571" y="24"/>
                    <a:pt x="3506" y="1"/>
                    <a:pt x="3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9"/>
            <p:cNvSpPr/>
            <p:nvPr/>
          </p:nvSpPr>
          <p:spPr>
            <a:xfrm>
              <a:off x="4460425" y="5152650"/>
              <a:ext cx="121100" cy="96150"/>
            </a:xfrm>
            <a:custGeom>
              <a:avLst/>
              <a:gdLst/>
              <a:ahLst/>
              <a:cxnLst/>
              <a:rect l="l" t="t" r="r" b="b"/>
              <a:pathLst>
                <a:path w="4844" h="3846" extrusionOk="0">
                  <a:moveTo>
                    <a:pt x="3490" y="116"/>
                  </a:moveTo>
                  <a:cubicBezTo>
                    <a:pt x="3547" y="116"/>
                    <a:pt x="3604" y="128"/>
                    <a:pt x="3649" y="174"/>
                  </a:cubicBezTo>
                  <a:lnTo>
                    <a:pt x="4377" y="753"/>
                  </a:lnTo>
                  <a:lnTo>
                    <a:pt x="4718" y="3072"/>
                  </a:lnTo>
                  <a:lnTo>
                    <a:pt x="273" y="3721"/>
                  </a:lnTo>
                  <a:lnTo>
                    <a:pt x="125" y="2675"/>
                  </a:lnTo>
                  <a:lnTo>
                    <a:pt x="1330" y="1480"/>
                  </a:lnTo>
                  <a:cubicBezTo>
                    <a:pt x="1368" y="1433"/>
                    <a:pt x="1422" y="1410"/>
                    <a:pt x="1479" y="1410"/>
                  </a:cubicBezTo>
                  <a:cubicBezTo>
                    <a:pt x="1490" y="1410"/>
                    <a:pt x="1501" y="1411"/>
                    <a:pt x="1512" y="1412"/>
                  </a:cubicBezTo>
                  <a:lnTo>
                    <a:pt x="2365" y="1526"/>
                  </a:lnTo>
                  <a:cubicBezTo>
                    <a:pt x="2371" y="1529"/>
                    <a:pt x="2377" y="1531"/>
                    <a:pt x="2383" y="1531"/>
                  </a:cubicBezTo>
                  <a:cubicBezTo>
                    <a:pt x="2399" y="1531"/>
                    <a:pt x="2413" y="1520"/>
                    <a:pt x="2421" y="1503"/>
                  </a:cubicBezTo>
                  <a:lnTo>
                    <a:pt x="3320" y="219"/>
                  </a:lnTo>
                  <a:cubicBezTo>
                    <a:pt x="3331" y="207"/>
                    <a:pt x="3331" y="207"/>
                    <a:pt x="3331" y="196"/>
                  </a:cubicBezTo>
                  <a:cubicBezTo>
                    <a:pt x="3376" y="151"/>
                    <a:pt x="3422" y="128"/>
                    <a:pt x="3490" y="116"/>
                  </a:cubicBezTo>
                  <a:close/>
                  <a:moveTo>
                    <a:pt x="3510" y="1"/>
                  </a:moveTo>
                  <a:cubicBezTo>
                    <a:pt x="3499" y="1"/>
                    <a:pt x="3489" y="1"/>
                    <a:pt x="3479" y="3"/>
                  </a:cubicBezTo>
                  <a:cubicBezTo>
                    <a:pt x="3388" y="14"/>
                    <a:pt x="3308" y="60"/>
                    <a:pt x="3240" y="128"/>
                  </a:cubicBezTo>
                  <a:cubicBezTo>
                    <a:pt x="3240" y="128"/>
                    <a:pt x="3229" y="139"/>
                    <a:pt x="3229" y="151"/>
                  </a:cubicBezTo>
                  <a:lnTo>
                    <a:pt x="2353" y="1412"/>
                  </a:lnTo>
                  <a:lnTo>
                    <a:pt x="1524" y="1299"/>
                  </a:lnTo>
                  <a:cubicBezTo>
                    <a:pt x="1511" y="1297"/>
                    <a:pt x="1499" y="1297"/>
                    <a:pt x="1486" y="1297"/>
                  </a:cubicBezTo>
                  <a:cubicBezTo>
                    <a:pt x="1396" y="1297"/>
                    <a:pt x="1309" y="1331"/>
                    <a:pt x="1239" y="1401"/>
                  </a:cubicBezTo>
                  <a:lnTo>
                    <a:pt x="23" y="2617"/>
                  </a:lnTo>
                  <a:cubicBezTo>
                    <a:pt x="11" y="2629"/>
                    <a:pt x="0" y="2640"/>
                    <a:pt x="0" y="2663"/>
                  </a:cubicBezTo>
                  <a:lnTo>
                    <a:pt x="170" y="3800"/>
                  </a:lnTo>
                  <a:cubicBezTo>
                    <a:pt x="170" y="3811"/>
                    <a:pt x="182" y="3822"/>
                    <a:pt x="193" y="3834"/>
                  </a:cubicBezTo>
                  <a:cubicBezTo>
                    <a:pt x="205" y="3845"/>
                    <a:pt x="216" y="3845"/>
                    <a:pt x="228" y="3845"/>
                  </a:cubicBezTo>
                  <a:lnTo>
                    <a:pt x="239" y="3845"/>
                  </a:lnTo>
                  <a:lnTo>
                    <a:pt x="4798" y="3175"/>
                  </a:lnTo>
                  <a:cubicBezTo>
                    <a:pt x="4821" y="3175"/>
                    <a:pt x="4843" y="3140"/>
                    <a:pt x="4843" y="3107"/>
                  </a:cubicBezTo>
                  <a:lnTo>
                    <a:pt x="4490" y="719"/>
                  </a:lnTo>
                  <a:cubicBezTo>
                    <a:pt x="4490" y="697"/>
                    <a:pt x="4479" y="685"/>
                    <a:pt x="4468" y="674"/>
                  </a:cubicBezTo>
                  <a:lnTo>
                    <a:pt x="3717" y="83"/>
                  </a:lnTo>
                  <a:cubicBezTo>
                    <a:pt x="3658" y="33"/>
                    <a:pt x="3581" y="1"/>
                    <a:pt x="35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9"/>
            <p:cNvSpPr/>
            <p:nvPr/>
          </p:nvSpPr>
          <p:spPr>
            <a:xfrm>
              <a:off x="4480325" y="5140975"/>
              <a:ext cx="31550" cy="29825"/>
            </a:xfrm>
            <a:custGeom>
              <a:avLst/>
              <a:gdLst/>
              <a:ahLst/>
              <a:cxnLst/>
              <a:rect l="l" t="t" r="r" b="b"/>
              <a:pathLst>
                <a:path w="1262" h="1193" extrusionOk="0">
                  <a:moveTo>
                    <a:pt x="632" y="0"/>
                  </a:moveTo>
                  <a:cubicBezTo>
                    <a:pt x="611" y="0"/>
                    <a:pt x="590" y="2"/>
                    <a:pt x="569" y="4"/>
                  </a:cubicBezTo>
                  <a:cubicBezTo>
                    <a:pt x="238" y="49"/>
                    <a:pt x="0" y="345"/>
                    <a:pt x="46" y="674"/>
                  </a:cubicBezTo>
                  <a:lnTo>
                    <a:pt x="46" y="686"/>
                  </a:lnTo>
                  <a:cubicBezTo>
                    <a:pt x="87" y="977"/>
                    <a:pt x="338" y="1192"/>
                    <a:pt x="624" y="1192"/>
                  </a:cubicBezTo>
                  <a:cubicBezTo>
                    <a:pt x="651" y="1192"/>
                    <a:pt x="678" y="1190"/>
                    <a:pt x="705" y="1186"/>
                  </a:cubicBezTo>
                  <a:cubicBezTo>
                    <a:pt x="1034" y="1152"/>
                    <a:pt x="1262" y="845"/>
                    <a:pt x="1228" y="527"/>
                  </a:cubicBezTo>
                  <a:cubicBezTo>
                    <a:pt x="1186" y="219"/>
                    <a:pt x="92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9"/>
            <p:cNvSpPr/>
            <p:nvPr/>
          </p:nvSpPr>
          <p:spPr>
            <a:xfrm>
              <a:off x="4479450" y="5139475"/>
              <a:ext cx="34125" cy="32875"/>
            </a:xfrm>
            <a:custGeom>
              <a:avLst/>
              <a:gdLst/>
              <a:ahLst/>
              <a:cxnLst/>
              <a:rect l="l" t="t" r="r" b="b"/>
              <a:pathLst>
                <a:path w="1365" h="1315" extrusionOk="0">
                  <a:moveTo>
                    <a:pt x="672" y="120"/>
                  </a:moveTo>
                  <a:cubicBezTo>
                    <a:pt x="785" y="120"/>
                    <a:pt x="910" y="155"/>
                    <a:pt x="1001" y="234"/>
                  </a:cubicBezTo>
                  <a:cubicBezTo>
                    <a:pt x="1115" y="325"/>
                    <a:pt x="1183" y="450"/>
                    <a:pt x="1206" y="587"/>
                  </a:cubicBezTo>
                  <a:cubicBezTo>
                    <a:pt x="1240" y="882"/>
                    <a:pt x="1024" y="1155"/>
                    <a:pt x="740" y="1189"/>
                  </a:cubicBezTo>
                  <a:cubicBezTo>
                    <a:pt x="718" y="1192"/>
                    <a:pt x="696" y="1193"/>
                    <a:pt x="675" y="1193"/>
                  </a:cubicBezTo>
                  <a:cubicBezTo>
                    <a:pt x="407" y="1193"/>
                    <a:pt x="179" y="998"/>
                    <a:pt x="137" y="734"/>
                  </a:cubicBezTo>
                  <a:lnTo>
                    <a:pt x="137" y="723"/>
                  </a:lnTo>
                  <a:cubicBezTo>
                    <a:pt x="126" y="575"/>
                    <a:pt x="160" y="439"/>
                    <a:pt x="251" y="325"/>
                  </a:cubicBezTo>
                  <a:cubicBezTo>
                    <a:pt x="331" y="211"/>
                    <a:pt x="467" y="143"/>
                    <a:pt x="604" y="120"/>
                  </a:cubicBezTo>
                  <a:close/>
                  <a:moveTo>
                    <a:pt x="677" y="1"/>
                  </a:moveTo>
                  <a:cubicBezTo>
                    <a:pt x="649" y="1"/>
                    <a:pt x="620" y="3"/>
                    <a:pt x="592" y="7"/>
                  </a:cubicBezTo>
                  <a:cubicBezTo>
                    <a:pt x="422" y="29"/>
                    <a:pt x="262" y="120"/>
                    <a:pt x="160" y="257"/>
                  </a:cubicBezTo>
                  <a:cubicBezTo>
                    <a:pt x="46" y="393"/>
                    <a:pt x="1" y="564"/>
                    <a:pt x="23" y="734"/>
                  </a:cubicBezTo>
                  <a:lnTo>
                    <a:pt x="23" y="746"/>
                  </a:lnTo>
                  <a:cubicBezTo>
                    <a:pt x="69" y="1075"/>
                    <a:pt x="342" y="1314"/>
                    <a:pt x="660" y="1314"/>
                  </a:cubicBezTo>
                  <a:cubicBezTo>
                    <a:pt x="694" y="1314"/>
                    <a:pt x="717" y="1303"/>
                    <a:pt x="751" y="1303"/>
                  </a:cubicBezTo>
                  <a:cubicBezTo>
                    <a:pt x="1104" y="1257"/>
                    <a:pt x="1365" y="939"/>
                    <a:pt x="1319" y="575"/>
                  </a:cubicBezTo>
                  <a:cubicBezTo>
                    <a:pt x="1297" y="405"/>
                    <a:pt x="1206" y="246"/>
                    <a:pt x="1069" y="143"/>
                  </a:cubicBezTo>
                  <a:cubicBezTo>
                    <a:pt x="956" y="48"/>
                    <a:pt x="818" y="1"/>
                    <a:pt x="6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9"/>
            <p:cNvSpPr/>
            <p:nvPr/>
          </p:nvSpPr>
          <p:spPr>
            <a:xfrm>
              <a:off x="4624975" y="4232425"/>
              <a:ext cx="130750" cy="133325"/>
            </a:xfrm>
            <a:custGeom>
              <a:avLst/>
              <a:gdLst/>
              <a:ahLst/>
              <a:cxnLst/>
              <a:rect l="l" t="t" r="r" b="b"/>
              <a:pathLst>
                <a:path w="5230" h="5333" extrusionOk="0">
                  <a:moveTo>
                    <a:pt x="4548" y="0"/>
                  </a:moveTo>
                  <a:lnTo>
                    <a:pt x="0" y="660"/>
                  </a:lnTo>
                  <a:lnTo>
                    <a:pt x="671" y="5333"/>
                  </a:lnTo>
                  <a:lnTo>
                    <a:pt x="5230" y="4662"/>
                  </a:lnTo>
                  <a:lnTo>
                    <a:pt x="454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9"/>
            <p:cNvSpPr/>
            <p:nvPr/>
          </p:nvSpPr>
          <p:spPr>
            <a:xfrm>
              <a:off x="4623250" y="4230925"/>
              <a:ext cx="134175" cy="136250"/>
            </a:xfrm>
            <a:custGeom>
              <a:avLst/>
              <a:gdLst/>
              <a:ahLst/>
              <a:cxnLst/>
              <a:rect l="l" t="t" r="r" b="b"/>
              <a:pathLst>
                <a:path w="5367" h="5450" extrusionOk="0">
                  <a:moveTo>
                    <a:pt x="4571" y="129"/>
                  </a:moveTo>
                  <a:lnTo>
                    <a:pt x="5242" y="4676"/>
                  </a:lnTo>
                  <a:lnTo>
                    <a:pt x="797" y="5325"/>
                  </a:lnTo>
                  <a:lnTo>
                    <a:pt x="127" y="777"/>
                  </a:lnTo>
                  <a:lnTo>
                    <a:pt x="4571" y="129"/>
                  </a:lnTo>
                  <a:close/>
                  <a:moveTo>
                    <a:pt x="4630" y="1"/>
                  </a:moveTo>
                  <a:cubicBezTo>
                    <a:pt x="4625" y="1"/>
                    <a:pt x="4621" y="2"/>
                    <a:pt x="4617" y="4"/>
                  </a:cubicBezTo>
                  <a:lnTo>
                    <a:pt x="58" y="663"/>
                  </a:lnTo>
                  <a:cubicBezTo>
                    <a:pt x="24" y="674"/>
                    <a:pt x="1" y="697"/>
                    <a:pt x="1" y="732"/>
                  </a:cubicBezTo>
                  <a:lnTo>
                    <a:pt x="683" y="5393"/>
                  </a:lnTo>
                  <a:cubicBezTo>
                    <a:pt x="695" y="5415"/>
                    <a:pt x="695" y="5426"/>
                    <a:pt x="706" y="5438"/>
                  </a:cubicBezTo>
                  <a:cubicBezTo>
                    <a:pt x="718" y="5438"/>
                    <a:pt x="729" y="5449"/>
                    <a:pt x="740" y="5449"/>
                  </a:cubicBezTo>
                  <a:lnTo>
                    <a:pt x="751" y="5449"/>
                  </a:lnTo>
                  <a:lnTo>
                    <a:pt x="5311" y="4779"/>
                  </a:lnTo>
                  <a:cubicBezTo>
                    <a:pt x="5321" y="4779"/>
                    <a:pt x="5344" y="4767"/>
                    <a:pt x="5344" y="4756"/>
                  </a:cubicBezTo>
                  <a:cubicBezTo>
                    <a:pt x="5356" y="4744"/>
                    <a:pt x="5367" y="4733"/>
                    <a:pt x="5356" y="4711"/>
                  </a:cubicBezTo>
                  <a:lnTo>
                    <a:pt x="4685" y="50"/>
                  </a:lnTo>
                  <a:cubicBezTo>
                    <a:pt x="4676" y="21"/>
                    <a:pt x="4651" y="1"/>
                    <a:pt x="46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9"/>
            <p:cNvSpPr/>
            <p:nvPr/>
          </p:nvSpPr>
          <p:spPr>
            <a:xfrm>
              <a:off x="4637775" y="4272475"/>
              <a:ext cx="117950" cy="93275"/>
            </a:xfrm>
            <a:custGeom>
              <a:avLst/>
              <a:gdLst/>
              <a:ahLst/>
              <a:cxnLst/>
              <a:rect l="l" t="t" r="r" b="b"/>
              <a:pathLst>
                <a:path w="4718" h="3731" extrusionOk="0">
                  <a:moveTo>
                    <a:pt x="3439" y="1"/>
                  </a:moveTo>
                  <a:cubicBezTo>
                    <a:pt x="3362" y="1"/>
                    <a:pt x="3285" y="35"/>
                    <a:pt x="3229" y="104"/>
                  </a:cubicBezTo>
                  <a:cubicBezTo>
                    <a:pt x="3217" y="104"/>
                    <a:pt x="3217" y="116"/>
                    <a:pt x="3217" y="116"/>
                  </a:cubicBezTo>
                  <a:lnTo>
                    <a:pt x="2319" y="1412"/>
                  </a:lnTo>
                  <a:lnTo>
                    <a:pt x="1455" y="1298"/>
                  </a:lnTo>
                  <a:cubicBezTo>
                    <a:pt x="1440" y="1296"/>
                    <a:pt x="1425" y="1295"/>
                    <a:pt x="1410" y="1295"/>
                  </a:cubicBezTo>
                  <a:cubicBezTo>
                    <a:pt x="1337" y="1295"/>
                    <a:pt x="1273" y="1319"/>
                    <a:pt x="1216" y="1366"/>
                  </a:cubicBezTo>
                  <a:lnTo>
                    <a:pt x="0" y="2582"/>
                  </a:lnTo>
                  <a:lnTo>
                    <a:pt x="159" y="3731"/>
                  </a:lnTo>
                  <a:lnTo>
                    <a:pt x="4718" y="3060"/>
                  </a:lnTo>
                  <a:lnTo>
                    <a:pt x="4377" y="661"/>
                  </a:lnTo>
                  <a:lnTo>
                    <a:pt x="3615" y="70"/>
                  </a:lnTo>
                  <a:cubicBezTo>
                    <a:pt x="3564" y="24"/>
                    <a:pt x="3501" y="1"/>
                    <a:pt x="3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9"/>
            <p:cNvSpPr/>
            <p:nvPr/>
          </p:nvSpPr>
          <p:spPr>
            <a:xfrm>
              <a:off x="4636325" y="4271025"/>
              <a:ext cx="121100" cy="96150"/>
            </a:xfrm>
            <a:custGeom>
              <a:avLst/>
              <a:gdLst/>
              <a:ahLst/>
              <a:cxnLst/>
              <a:rect l="l" t="t" r="r" b="b"/>
              <a:pathLst>
                <a:path w="4844" h="3846" extrusionOk="0">
                  <a:moveTo>
                    <a:pt x="3480" y="116"/>
                  </a:moveTo>
                  <a:cubicBezTo>
                    <a:pt x="3537" y="116"/>
                    <a:pt x="3593" y="128"/>
                    <a:pt x="3639" y="174"/>
                  </a:cubicBezTo>
                  <a:lnTo>
                    <a:pt x="4378" y="753"/>
                  </a:lnTo>
                  <a:lnTo>
                    <a:pt x="4719" y="3072"/>
                  </a:lnTo>
                  <a:lnTo>
                    <a:pt x="274" y="3721"/>
                  </a:lnTo>
                  <a:lnTo>
                    <a:pt x="115" y="2663"/>
                  </a:lnTo>
                  <a:lnTo>
                    <a:pt x="1320" y="1470"/>
                  </a:lnTo>
                  <a:cubicBezTo>
                    <a:pt x="1358" y="1432"/>
                    <a:pt x="1411" y="1410"/>
                    <a:pt x="1468" y="1410"/>
                  </a:cubicBezTo>
                  <a:cubicBezTo>
                    <a:pt x="1479" y="1410"/>
                    <a:pt x="1490" y="1410"/>
                    <a:pt x="1502" y="1412"/>
                  </a:cubicBezTo>
                  <a:lnTo>
                    <a:pt x="2366" y="1526"/>
                  </a:lnTo>
                  <a:cubicBezTo>
                    <a:pt x="2388" y="1526"/>
                    <a:pt x="2411" y="1515"/>
                    <a:pt x="2423" y="1503"/>
                  </a:cubicBezTo>
                  <a:lnTo>
                    <a:pt x="3321" y="207"/>
                  </a:lnTo>
                  <a:cubicBezTo>
                    <a:pt x="3321" y="207"/>
                    <a:pt x="3321" y="196"/>
                    <a:pt x="3332" y="196"/>
                  </a:cubicBezTo>
                  <a:cubicBezTo>
                    <a:pt x="3366" y="151"/>
                    <a:pt x="3423" y="128"/>
                    <a:pt x="3480" y="116"/>
                  </a:cubicBezTo>
                  <a:close/>
                  <a:moveTo>
                    <a:pt x="3503" y="1"/>
                  </a:moveTo>
                  <a:cubicBezTo>
                    <a:pt x="3492" y="1"/>
                    <a:pt x="3480" y="1"/>
                    <a:pt x="3469" y="3"/>
                  </a:cubicBezTo>
                  <a:cubicBezTo>
                    <a:pt x="3378" y="14"/>
                    <a:pt x="3298" y="48"/>
                    <a:pt x="3241" y="116"/>
                  </a:cubicBezTo>
                  <a:cubicBezTo>
                    <a:pt x="3230" y="128"/>
                    <a:pt x="3230" y="139"/>
                    <a:pt x="3219" y="139"/>
                  </a:cubicBezTo>
                  <a:lnTo>
                    <a:pt x="2343" y="1401"/>
                  </a:lnTo>
                  <a:lnTo>
                    <a:pt x="1524" y="1288"/>
                  </a:lnTo>
                  <a:cubicBezTo>
                    <a:pt x="1510" y="1286"/>
                    <a:pt x="1495" y="1285"/>
                    <a:pt x="1481" y="1285"/>
                  </a:cubicBezTo>
                  <a:cubicBezTo>
                    <a:pt x="1385" y="1285"/>
                    <a:pt x="1300" y="1321"/>
                    <a:pt x="1241" y="1390"/>
                  </a:cubicBezTo>
                  <a:lnTo>
                    <a:pt x="13" y="2606"/>
                  </a:lnTo>
                  <a:cubicBezTo>
                    <a:pt x="1" y="2617"/>
                    <a:pt x="1" y="2640"/>
                    <a:pt x="1" y="2652"/>
                  </a:cubicBezTo>
                  <a:lnTo>
                    <a:pt x="160" y="3800"/>
                  </a:lnTo>
                  <a:cubicBezTo>
                    <a:pt x="172" y="3811"/>
                    <a:pt x="172" y="3822"/>
                    <a:pt x="183" y="3834"/>
                  </a:cubicBezTo>
                  <a:cubicBezTo>
                    <a:pt x="195" y="3845"/>
                    <a:pt x="206" y="3845"/>
                    <a:pt x="217" y="3845"/>
                  </a:cubicBezTo>
                  <a:lnTo>
                    <a:pt x="228" y="3845"/>
                  </a:lnTo>
                  <a:lnTo>
                    <a:pt x="4788" y="3175"/>
                  </a:lnTo>
                  <a:cubicBezTo>
                    <a:pt x="4821" y="3175"/>
                    <a:pt x="4844" y="3140"/>
                    <a:pt x="4833" y="3118"/>
                  </a:cubicBezTo>
                  <a:lnTo>
                    <a:pt x="4492" y="719"/>
                  </a:lnTo>
                  <a:cubicBezTo>
                    <a:pt x="4492" y="697"/>
                    <a:pt x="4480" y="685"/>
                    <a:pt x="4469" y="674"/>
                  </a:cubicBezTo>
                  <a:lnTo>
                    <a:pt x="3719" y="83"/>
                  </a:lnTo>
                  <a:cubicBezTo>
                    <a:pt x="3659" y="33"/>
                    <a:pt x="3582" y="1"/>
                    <a:pt x="35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9"/>
            <p:cNvSpPr/>
            <p:nvPr/>
          </p:nvSpPr>
          <p:spPr>
            <a:xfrm>
              <a:off x="4656225" y="4259300"/>
              <a:ext cx="31600" cy="29875"/>
            </a:xfrm>
            <a:custGeom>
              <a:avLst/>
              <a:gdLst/>
              <a:ahLst/>
              <a:cxnLst/>
              <a:rect l="l" t="t" r="r" b="b"/>
              <a:pathLst>
                <a:path w="1264" h="1195" extrusionOk="0">
                  <a:moveTo>
                    <a:pt x="639" y="0"/>
                  </a:moveTo>
                  <a:cubicBezTo>
                    <a:pt x="612" y="0"/>
                    <a:pt x="585" y="2"/>
                    <a:pt x="558" y="6"/>
                  </a:cubicBezTo>
                  <a:cubicBezTo>
                    <a:pt x="228" y="51"/>
                    <a:pt x="1" y="347"/>
                    <a:pt x="46" y="665"/>
                  </a:cubicBezTo>
                  <a:lnTo>
                    <a:pt x="46" y="676"/>
                  </a:lnTo>
                  <a:cubicBezTo>
                    <a:pt x="88" y="978"/>
                    <a:pt x="338" y="1194"/>
                    <a:pt x="624" y="1194"/>
                  </a:cubicBezTo>
                  <a:cubicBezTo>
                    <a:pt x="651" y="1194"/>
                    <a:pt x="678" y="1192"/>
                    <a:pt x="706" y="1188"/>
                  </a:cubicBezTo>
                  <a:cubicBezTo>
                    <a:pt x="1036" y="1143"/>
                    <a:pt x="1263" y="847"/>
                    <a:pt x="1218" y="517"/>
                  </a:cubicBezTo>
                  <a:cubicBezTo>
                    <a:pt x="1186" y="225"/>
                    <a:pt x="935"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9"/>
            <p:cNvSpPr/>
            <p:nvPr/>
          </p:nvSpPr>
          <p:spPr>
            <a:xfrm>
              <a:off x="4654825" y="4257850"/>
              <a:ext cx="33825" cy="32575"/>
            </a:xfrm>
            <a:custGeom>
              <a:avLst/>
              <a:gdLst/>
              <a:ahLst/>
              <a:cxnLst/>
              <a:rect l="l" t="t" r="r" b="b"/>
              <a:pathLst>
                <a:path w="1353" h="1303" extrusionOk="0">
                  <a:moveTo>
                    <a:pt x="693" y="120"/>
                  </a:moveTo>
                  <a:cubicBezTo>
                    <a:pt x="807" y="120"/>
                    <a:pt x="921" y="155"/>
                    <a:pt x="1012" y="234"/>
                  </a:cubicBezTo>
                  <a:cubicBezTo>
                    <a:pt x="1125" y="314"/>
                    <a:pt x="1205" y="450"/>
                    <a:pt x="1216" y="587"/>
                  </a:cubicBezTo>
                  <a:cubicBezTo>
                    <a:pt x="1239" y="734"/>
                    <a:pt x="1194" y="871"/>
                    <a:pt x="1114" y="984"/>
                  </a:cubicBezTo>
                  <a:cubicBezTo>
                    <a:pt x="1024" y="1098"/>
                    <a:pt x="898" y="1166"/>
                    <a:pt x="751" y="1189"/>
                  </a:cubicBezTo>
                  <a:cubicBezTo>
                    <a:pt x="733" y="1190"/>
                    <a:pt x="716" y="1191"/>
                    <a:pt x="698" y="1191"/>
                  </a:cubicBezTo>
                  <a:cubicBezTo>
                    <a:pt x="580" y="1191"/>
                    <a:pt x="463" y="1156"/>
                    <a:pt x="364" y="1087"/>
                  </a:cubicBezTo>
                  <a:cubicBezTo>
                    <a:pt x="250" y="996"/>
                    <a:pt x="170" y="871"/>
                    <a:pt x="160" y="734"/>
                  </a:cubicBezTo>
                  <a:lnTo>
                    <a:pt x="160" y="723"/>
                  </a:lnTo>
                  <a:cubicBezTo>
                    <a:pt x="114" y="428"/>
                    <a:pt x="330" y="155"/>
                    <a:pt x="625" y="120"/>
                  </a:cubicBezTo>
                  <a:close/>
                  <a:moveTo>
                    <a:pt x="692" y="1"/>
                  </a:moveTo>
                  <a:cubicBezTo>
                    <a:pt x="663" y="1"/>
                    <a:pt x="633" y="3"/>
                    <a:pt x="602" y="7"/>
                  </a:cubicBezTo>
                  <a:cubicBezTo>
                    <a:pt x="250" y="52"/>
                    <a:pt x="0" y="382"/>
                    <a:pt x="46" y="734"/>
                  </a:cubicBezTo>
                  <a:lnTo>
                    <a:pt x="46" y="746"/>
                  </a:lnTo>
                  <a:cubicBezTo>
                    <a:pt x="69" y="916"/>
                    <a:pt x="148" y="1075"/>
                    <a:pt x="284" y="1178"/>
                  </a:cubicBezTo>
                  <a:cubicBezTo>
                    <a:pt x="398" y="1257"/>
                    <a:pt x="534" y="1303"/>
                    <a:pt x="682" y="1303"/>
                  </a:cubicBezTo>
                  <a:lnTo>
                    <a:pt x="773" y="1303"/>
                  </a:lnTo>
                  <a:cubicBezTo>
                    <a:pt x="943" y="1280"/>
                    <a:pt x="1092" y="1189"/>
                    <a:pt x="1205" y="1053"/>
                  </a:cubicBezTo>
                  <a:cubicBezTo>
                    <a:pt x="1307" y="916"/>
                    <a:pt x="1353" y="746"/>
                    <a:pt x="1330" y="575"/>
                  </a:cubicBezTo>
                  <a:cubicBezTo>
                    <a:pt x="1307" y="405"/>
                    <a:pt x="1228" y="246"/>
                    <a:pt x="1092" y="143"/>
                  </a:cubicBezTo>
                  <a:cubicBezTo>
                    <a:pt x="978" y="48"/>
                    <a:pt x="840" y="1"/>
                    <a:pt x="6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9"/>
            <p:cNvSpPr/>
            <p:nvPr/>
          </p:nvSpPr>
          <p:spPr>
            <a:xfrm>
              <a:off x="4610750" y="4604750"/>
              <a:ext cx="149525" cy="150950"/>
            </a:xfrm>
            <a:custGeom>
              <a:avLst/>
              <a:gdLst/>
              <a:ahLst/>
              <a:cxnLst/>
              <a:rect l="l" t="t" r="r" b="b"/>
              <a:pathLst>
                <a:path w="5981" h="6038" extrusionOk="0">
                  <a:moveTo>
                    <a:pt x="1695" y="0"/>
                  </a:moveTo>
                  <a:lnTo>
                    <a:pt x="1" y="4388"/>
                  </a:lnTo>
                  <a:lnTo>
                    <a:pt x="4275" y="6037"/>
                  </a:lnTo>
                  <a:lnTo>
                    <a:pt x="5981" y="1660"/>
                  </a:lnTo>
                  <a:lnTo>
                    <a:pt x="169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9"/>
            <p:cNvSpPr/>
            <p:nvPr/>
          </p:nvSpPr>
          <p:spPr>
            <a:xfrm>
              <a:off x="4609050" y="4603325"/>
              <a:ext cx="152650" cy="153775"/>
            </a:xfrm>
            <a:custGeom>
              <a:avLst/>
              <a:gdLst/>
              <a:ahLst/>
              <a:cxnLst/>
              <a:rect l="l" t="t" r="r" b="b"/>
              <a:pathLst>
                <a:path w="6106" h="6151" extrusionOk="0">
                  <a:moveTo>
                    <a:pt x="1797" y="137"/>
                  </a:moveTo>
                  <a:lnTo>
                    <a:pt x="5969" y="1752"/>
                  </a:lnTo>
                  <a:lnTo>
                    <a:pt x="4310" y="6026"/>
                  </a:lnTo>
                  <a:lnTo>
                    <a:pt x="137" y="4412"/>
                  </a:lnTo>
                  <a:lnTo>
                    <a:pt x="1797" y="137"/>
                  </a:lnTo>
                  <a:close/>
                  <a:moveTo>
                    <a:pt x="1740" y="1"/>
                  </a:moveTo>
                  <a:cubicBezTo>
                    <a:pt x="1718" y="12"/>
                    <a:pt x="1706" y="24"/>
                    <a:pt x="1706" y="34"/>
                  </a:cubicBezTo>
                  <a:lnTo>
                    <a:pt x="12" y="4423"/>
                  </a:lnTo>
                  <a:cubicBezTo>
                    <a:pt x="1" y="4445"/>
                    <a:pt x="12" y="4480"/>
                    <a:pt x="46" y="4491"/>
                  </a:cubicBezTo>
                  <a:lnTo>
                    <a:pt x="4332" y="6151"/>
                  </a:lnTo>
                  <a:lnTo>
                    <a:pt x="4366" y="6151"/>
                  </a:lnTo>
                  <a:cubicBezTo>
                    <a:pt x="4389" y="6151"/>
                    <a:pt x="4401" y="6128"/>
                    <a:pt x="4401" y="6117"/>
                  </a:cubicBezTo>
                  <a:lnTo>
                    <a:pt x="6094" y="1740"/>
                  </a:lnTo>
                  <a:cubicBezTo>
                    <a:pt x="6106" y="1706"/>
                    <a:pt x="6094" y="1671"/>
                    <a:pt x="6060" y="1661"/>
                  </a:cubicBezTo>
                  <a:lnTo>
                    <a:pt x="178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9"/>
            <p:cNvSpPr/>
            <p:nvPr/>
          </p:nvSpPr>
          <p:spPr>
            <a:xfrm>
              <a:off x="4611050" y="4675875"/>
              <a:ext cx="129325" cy="83225"/>
            </a:xfrm>
            <a:custGeom>
              <a:avLst/>
              <a:gdLst/>
              <a:ahLst/>
              <a:cxnLst/>
              <a:rect l="l" t="t" r="r" b="b"/>
              <a:pathLst>
                <a:path w="5173" h="3329" extrusionOk="0">
                  <a:moveTo>
                    <a:pt x="4558" y="0"/>
                  </a:moveTo>
                  <a:cubicBezTo>
                    <a:pt x="4523" y="0"/>
                    <a:pt x="4489" y="7"/>
                    <a:pt x="4457" y="20"/>
                  </a:cubicBezTo>
                  <a:cubicBezTo>
                    <a:pt x="4445" y="20"/>
                    <a:pt x="4434" y="32"/>
                    <a:pt x="4434" y="32"/>
                  </a:cubicBezTo>
                  <a:lnTo>
                    <a:pt x="3013" y="714"/>
                  </a:lnTo>
                  <a:lnTo>
                    <a:pt x="2320" y="191"/>
                  </a:lnTo>
                  <a:cubicBezTo>
                    <a:pt x="2273" y="152"/>
                    <a:pt x="2216" y="134"/>
                    <a:pt x="2159" y="134"/>
                  </a:cubicBezTo>
                  <a:cubicBezTo>
                    <a:pt x="2133" y="134"/>
                    <a:pt x="2106" y="138"/>
                    <a:pt x="2081" y="146"/>
                  </a:cubicBezTo>
                  <a:lnTo>
                    <a:pt x="421" y="600"/>
                  </a:lnTo>
                  <a:lnTo>
                    <a:pt x="1" y="1669"/>
                  </a:lnTo>
                  <a:lnTo>
                    <a:pt x="4298" y="3329"/>
                  </a:lnTo>
                  <a:lnTo>
                    <a:pt x="5173" y="1078"/>
                  </a:lnTo>
                  <a:lnTo>
                    <a:pt x="4821" y="179"/>
                  </a:lnTo>
                  <a:cubicBezTo>
                    <a:pt x="4777" y="67"/>
                    <a:pt x="4668" y="0"/>
                    <a:pt x="4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9"/>
            <p:cNvSpPr/>
            <p:nvPr/>
          </p:nvSpPr>
          <p:spPr>
            <a:xfrm>
              <a:off x="4609625" y="4674425"/>
              <a:ext cx="132200" cy="86100"/>
            </a:xfrm>
            <a:custGeom>
              <a:avLst/>
              <a:gdLst/>
              <a:ahLst/>
              <a:cxnLst/>
              <a:rect l="l" t="t" r="r" b="b"/>
              <a:pathLst>
                <a:path w="5288" h="3444" extrusionOk="0">
                  <a:moveTo>
                    <a:pt x="4616" y="118"/>
                  </a:moveTo>
                  <a:cubicBezTo>
                    <a:pt x="4645" y="118"/>
                    <a:pt x="4673" y="124"/>
                    <a:pt x="4696" y="135"/>
                  </a:cubicBezTo>
                  <a:cubicBezTo>
                    <a:pt x="4752" y="158"/>
                    <a:pt x="4798" y="204"/>
                    <a:pt x="4821" y="260"/>
                  </a:cubicBezTo>
                  <a:lnTo>
                    <a:pt x="5173" y="1136"/>
                  </a:lnTo>
                  <a:lnTo>
                    <a:pt x="4320" y="3318"/>
                  </a:lnTo>
                  <a:lnTo>
                    <a:pt x="137" y="1692"/>
                  </a:lnTo>
                  <a:lnTo>
                    <a:pt x="523" y="704"/>
                  </a:lnTo>
                  <a:lnTo>
                    <a:pt x="2149" y="249"/>
                  </a:lnTo>
                  <a:cubicBezTo>
                    <a:pt x="2166" y="246"/>
                    <a:pt x="2182" y="245"/>
                    <a:pt x="2198" y="245"/>
                  </a:cubicBezTo>
                  <a:cubicBezTo>
                    <a:pt x="2249" y="245"/>
                    <a:pt x="2299" y="260"/>
                    <a:pt x="2342" y="294"/>
                  </a:cubicBezTo>
                  <a:lnTo>
                    <a:pt x="3036" y="817"/>
                  </a:lnTo>
                  <a:cubicBezTo>
                    <a:pt x="3059" y="828"/>
                    <a:pt x="3082" y="828"/>
                    <a:pt x="3093" y="828"/>
                  </a:cubicBezTo>
                  <a:lnTo>
                    <a:pt x="4514" y="146"/>
                  </a:lnTo>
                  <a:cubicBezTo>
                    <a:pt x="4525" y="135"/>
                    <a:pt x="4525" y="135"/>
                    <a:pt x="4537" y="135"/>
                  </a:cubicBezTo>
                  <a:cubicBezTo>
                    <a:pt x="4560" y="124"/>
                    <a:pt x="4588" y="118"/>
                    <a:pt x="4616" y="118"/>
                  </a:cubicBezTo>
                  <a:close/>
                  <a:moveTo>
                    <a:pt x="4596" y="1"/>
                  </a:moveTo>
                  <a:cubicBezTo>
                    <a:pt x="4560" y="1"/>
                    <a:pt x="4524" y="7"/>
                    <a:pt x="4491" y="22"/>
                  </a:cubicBezTo>
                  <a:cubicBezTo>
                    <a:pt x="4479" y="33"/>
                    <a:pt x="4469" y="33"/>
                    <a:pt x="4469" y="33"/>
                  </a:cubicBezTo>
                  <a:lnTo>
                    <a:pt x="3082" y="704"/>
                  </a:lnTo>
                  <a:lnTo>
                    <a:pt x="2410" y="204"/>
                  </a:lnTo>
                  <a:cubicBezTo>
                    <a:pt x="2356" y="156"/>
                    <a:pt x="2284" y="131"/>
                    <a:pt x="2211" y="131"/>
                  </a:cubicBezTo>
                  <a:cubicBezTo>
                    <a:pt x="2179" y="131"/>
                    <a:pt x="2146" y="136"/>
                    <a:pt x="2115" y="146"/>
                  </a:cubicBezTo>
                  <a:lnTo>
                    <a:pt x="455" y="601"/>
                  </a:lnTo>
                  <a:cubicBezTo>
                    <a:pt x="444" y="601"/>
                    <a:pt x="432" y="613"/>
                    <a:pt x="421" y="636"/>
                  </a:cubicBezTo>
                  <a:lnTo>
                    <a:pt x="0" y="1704"/>
                  </a:lnTo>
                  <a:cubicBezTo>
                    <a:pt x="0" y="1715"/>
                    <a:pt x="0" y="1727"/>
                    <a:pt x="12" y="1750"/>
                  </a:cubicBezTo>
                  <a:cubicBezTo>
                    <a:pt x="12" y="1761"/>
                    <a:pt x="23" y="1772"/>
                    <a:pt x="35" y="1772"/>
                  </a:cubicBezTo>
                  <a:lnTo>
                    <a:pt x="4332" y="3443"/>
                  </a:lnTo>
                  <a:lnTo>
                    <a:pt x="4355" y="3443"/>
                  </a:lnTo>
                  <a:cubicBezTo>
                    <a:pt x="4378" y="3443"/>
                    <a:pt x="4400" y="3432"/>
                    <a:pt x="4411" y="3409"/>
                  </a:cubicBezTo>
                  <a:lnTo>
                    <a:pt x="5287" y="1147"/>
                  </a:lnTo>
                  <a:lnTo>
                    <a:pt x="5287" y="1113"/>
                  </a:lnTo>
                  <a:lnTo>
                    <a:pt x="4923" y="214"/>
                  </a:lnTo>
                  <a:cubicBezTo>
                    <a:pt x="4889" y="135"/>
                    <a:pt x="4832" y="67"/>
                    <a:pt x="4752" y="33"/>
                  </a:cubicBezTo>
                  <a:cubicBezTo>
                    <a:pt x="4699" y="13"/>
                    <a:pt x="4647" y="1"/>
                    <a:pt x="45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9"/>
            <p:cNvSpPr/>
            <p:nvPr/>
          </p:nvSpPr>
          <p:spPr>
            <a:xfrm>
              <a:off x="4665625" y="4637975"/>
              <a:ext cx="33550" cy="29625"/>
            </a:xfrm>
            <a:custGeom>
              <a:avLst/>
              <a:gdLst/>
              <a:ahLst/>
              <a:cxnLst/>
              <a:rect l="l" t="t" r="r" b="b"/>
              <a:pathLst>
                <a:path w="1342" h="1185" extrusionOk="0">
                  <a:moveTo>
                    <a:pt x="665" y="1"/>
                  </a:moveTo>
                  <a:cubicBezTo>
                    <a:pt x="434" y="1"/>
                    <a:pt x="219" y="135"/>
                    <a:pt x="125" y="366"/>
                  </a:cubicBezTo>
                  <a:lnTo>
                    <a:pt x="114" y="376"/>
                  </a:lnTo>
                  <a:cubicBezTo>
                    <a:pt x="0" y="684"/>
                    <a:pt x="137" y="1025"/>
                    <a:pt x="443" y="1139"/>
                  </a:cubicBezTo>
                  <a:cubicBezTo>
                    <a:pt x="520" y="1170"/>
                    <a:pt x="599" y="1185"/>
                    <a:pt x="676" y="1185"/>
                  </a:cubicBezTo>
                  <a:cubicBezTo>
                    <a:pt x="907" y="1185"/>
                    <a:pt x="1123" y="1050"/>
                    <a:pt x="1216" y="820"/>
                  </a:cubicBezTo>
                  <a:cubicBezTo>
                    <a:pt x="1342" y="513"/>
                    <a:pt x="1205" y="172"/>
                    <a:pt x="898" y="47"/>
                  </a:cubicBezTo>
                  <a:cubicBezTo>
                    <a:pt x="821" y="16"/>
                    <a:pt x="742" y="1"/>
                    <a:pt x="6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9"/>
            <p:cNvSpPr/>
            <p:nvPr/>
          </p:nvSpPr>
          <p:spPr>
            <a:xfrm>
              <a:off x="4663925" y="4636425"/>
              <a:ext cx="36975" cy="32575"/>
            </a:xfrm>
            <a:custGeom>
              <a:avLst/>
              <a:gdLst/>
              <a:ahLst/>
              <a:cxnLst/>
              <a:rect l="l" t="t" r="r" b="b"/>
              <a:pathLst>
                <a:path w="1479" h="1303" extrusionOk="0">
                  <a:moveTo>
                    <a:pt x="739" y="120"/>
                  </a:moveTo>
                  <a:cubicBezTo>
                    <a:pt x="807" y="120"/>
                    <a:pt x="875" y="132"/>
                    <a:pt x="943" y="155"/>
                  </a:cubicBezTo>
                  <a:cubicBezTo>
                    <a:pt x="1216" y="268"/>
                    <a:pt x="1353" y="587"/>
                    <a:pt x="1239" y="860"/>
                  </a:cubicBezTo>
                  <a:cubicBezTo>
                    <a:pt x="1152" y="1067"/>
                    <a:pt x="948" y="1195"/>
                    <a:pt x="735" y="1195"/>
                  </a:cubicBezTo>
                  <a:cubicBezTo>
                    <a:pt x="668" y="1195"/>
                    <a:pt x="600" y="1182"/>
                    <a:pt x="534" y="1155"/>
                  </a:cubicBezTo>
                  <a:cubicBezTo>
                    <a:pt x="261" y="1041"/>
                    <a:pt x="125" y="734"/>
                    <a:pt x="238" y="461"/>
                  </a:cubicBezTo>
                  <a:lnTo>
                    <a:pt x="238" y="450"/>
                  </a:lnTo>
                  <a:cubicBezTo>
                    <a:pt x="296" y="314"/>
                    <a:pt x="398" y="211"/>
                    <a:pt x="534" y="155"/>
                  </a:cubicBezTo>
                  <a:cubicBezTo>
                    <a:pt x="602" y="132"/>
                    <a:pt x="670" y="120"/>
                    <a:pt x="739" y="120"/>
                  </a:cubicBezTo>
                  <a:close/>
                  <a:moveTo>
                    <a:pt x="739" y="1"/>
                  </a:moveTo>
                  <a:cubicBezTo>
                    <a:pt x="653" y="1"/>
                    <a:pt x="568" y="18"/>
                    <a:pt x="489" y="52"/>
                  </a:cubicBezTo>
                  <a:cubicBezTo>
                    <a:pt x="329" y="120"/>
                    <a:pt x="205" y="246"/>
                    <a:pt x="137" y="405"/>
                  </a:cubicBezTo>
                  <a:lnTo>
                    <a:pt x="125" y="416"/>
                  </a:lnTo>
                  <a:cubicBezTo>
                    <a:pt x="0" y="746"/>
                    <a:pt x="159" y="1121"/>
                    <a:pt x="489" y="1257"/>
                  </a:cubicBezTo>
                  <a:cubicBezTo>
                    <a:pt x="569" y="1292"/>
                    <a:pt x="660" y="1302"/>
                    <a:pt x="739" y="1302"/>
                  </a:cubicBezTo>
                  <a:cubicBezTo>
                    <a:pt x="989" y="1302"/>
                    <a:pt x="1239" y="1155"/>
                    <a:pt x="1342" y="905"/>
                  </a:cubicBezTo>
                  <a:cubicBezTo>
                    <a:pt x="1478" y="575"/>
                    <a:pt x="1319" y="188"/>
                    <a:pt x="989" y="52"/>
                  </a:cubicBezTo>
                  <a:cubicBezTo>
                    <a:pt x="909" y="18"/>
                    <a:pt x="824" y="1"/>
                    <a:pt x="7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9"/>
            <p:cNvSpPr/>
            <p:nvPr/>
          </p:nvSpPr>
          <p:spPr>
            <a:xfrm>
              <a:off x="4434850" y="4771025"/>
              <a:ext cx="134725" cy="136700"/>
            </a:xfrm>
            <a:custGeom>
              <a:avLst/>
              <a:gdLst/>
              <a:ahLst/>
              <a:cxnLst/>
              <a:rect l="l" t="t" r="r" b="b"/>
              <a:pathLst>
                <a:path w="5389" h="5468" extrusionOk="0">
                  <a:moveTo>
                    <a:pt x="852" y="0"/>
                  </a:moveTo>
                  <a:lnTo>
                    <a:pt x="0" y="4639"/>
                  </a:lnTo>
                  <a:lnTo>
                    <a:pt x="4536" y="5468"/>
                  </a:lnTo>
                  <a:lnTo>
                    <a:pt x="5389" y="841"/>
                  </a:lnTo>
                  <a:lnTo>
                    <a:pt x="8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9"/>
            <p:cNvSpPr/>
            <p:nvPr/>
          </p:nvSpPr>
          <p:spPr>
            <a:xfrm>
              <a:off x="4433400" y="4769575"/>
              <a:ext cx="137600" cy="139600"/>
            </a:xfrm>
            <a:custGeom>
              <a:avLst/>
              <a:gdLst/>
              <a:ahLst/>
              <a:cxnLst/>
              <a:rect l="l" t="t" r="r" b="b"/>
              <a:pathLst>
                <a:path w="5504" h="5584" extrusionOk="0">
                  <a:moveTo>
                    <a:pt x="956" y="126"/>
                  </a:moveTo>
                  <a:lnTo>
                    <a:pt x="5379" y="945"/>
                  </a:lnTo>
                  <a:lnTo>
                    <a:pt x="4548" y="5458"/>
                  </a:lnTo>
                  <a:lnTo>
                    <a:pt x="126" y="4651"/>
                  </a:lnTo>
                  <a:lnTo>
                    <a:pt x="956" y="126"/>
                  </a:lnTo>
                  <a:close/>
                  <a:moveTo>
                    <a:pt x="922" y="1"/>
                  </a:moveTo>
                  <a:cubicBezTo>
                    <a:pt x="888" y="1"/>
                    <a:pt x="865" y="24"/>
                    <a:pt x="854" y="46"/>
                  </a:cubicBezTo>
                  <a:lnTo>
                    <a:pt x="1" y="4685"/>
                  </a:lnTo>
                  <a:cubicBezTo>
                    <a:pt x="1" y="4719"/>
                    <a:pt x="13" y="4742"/>
                    <a:pt x="46" y="4753"/>
                  </a:cubicBezTo>
                  <a:lnTo>
                    <a:pt x="4583" y="5583"/>
                  </a:lnTo>
                  <a:lnTo>
                    <a:pt x="4594" y="5583"/>
                  </a:lnTo>
                  <a:cubicBezTo>
                    <a:pt x="4606" y="5583"/>
                    <a:pt x="4616" y="5583"/>
                    <a:pt x="4628" y="5571"/>
                  </a:cubicBezTo>
                  <a:cubicBezTo>
                    <a:pt x="4639" y="5571"/>
                    <a:pt x="4639" y="5549"/>
                    <a:pt x="4651" y="5538"/>
                  </a:cubicBezTo>
                  <a:lnTo>
                    <a:pt x="5503" y="899"/>
                  </a:lnTo>
                  <a:cubicBezTo>
                    <a:pt x="5503" y="877"/>
                    <a:pt x="5480" y="842"/>
                    <a:pt x="5458" y="842"/>
                  </a:cubicBezTo>
                  <a:lnTo>
                    <a:pt x="92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9"/>
            <p:cNvSpPr/>
            <p:nvPr/>
          </p:nvSpPr>
          <p:spPr>
            <a:xfrm>
              <a:off x="4464675" y="4793175"/>
              <a:ext cx="72775" cy="75900"/>
            </a:xfrm>
            <a:custGeom>
              <a:avLst/>
              <a:gdLst/>
              <a:ahLst/>
              <a:cxnLst/>
              <a:rect l="l" t="t" r="r" b="b"/>
              <a:pathLst>
                <a:path w="2911" h="3036" extrusionOk="0">
                  <a:moveTo>
                    <a:pt x="569" y="1"/>
                  </a:moveTo>
                  <a:lnTo>
                    <a:pt x="0" y="3036"/>
                  </a:lnTo>
                  <a:lnTo>
                    <a:pt x="2911" y="2002"/>
                  </a:lnTo>
                  <a:lnTo>
                    <a:pt x="56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9"/>
            <p:cNvSpPr/>
            <p:nvPr/>
          </p:nvSpPr>
          <p:spPr>
            <a:xfrm>
              <a:off x="4463275" y="4791750"/>
              <a:ext cx="75875" cy="78775"/>
            </a:xfrm>
            <a:custGeom>
              <a:avLst/>
              <a:gdLst/>
              <a:ahLst/>
              <a:cxnLst/>
              <a:rect l="l" t="t" r="r" b="b"/>
              <a:pathLst>
                <a:path w="3035" h="3151" extrusionOk="0">
                  <a:moveTo>
                    <a:pt x="659" y="172"/>
                  </a:moveTo>
                  <a:lnTo>
                    <a:pt x="2853" y="2036"/>
                  </a:lnTo>
                  <a:lnTo>
                    <a:pt x="136" y="3002"/>
                  </a:lnTo>
                  <a:lnTo>
                    <a:pt x="136" y="3002"/>
                  </a:lnTo>
                  <a:lnTo>
                    <a:pt x="659" y="172"/>
                  </a:lnTo>
                  <a:close/>
                  <a:moveTo>
                    <a:pt x="602" y="1"/>
                  </a:moveTo>
                  <a:cubicBezTo>
                    <a:pt x="579" y="12"/>
                    <a:pt x="568" y="23"/>
                    <a:pt x="568" y="46"/>
                  </a:cubicBezTo>
                  <a:lnTo>
                    <a:pt x="0" y="3082"/>
                  </a:lnTo>
                  <a:cubicBezTo>
                    <a:pt x="0" y="3105"/>
                    <a:pt x="11" y="3127"/>
                    <a:pt x="23" y="3138"/>
                  </a:cubicBezTo>
                  <a:cubicBezTo>
                    <a:pt x="34" y="3150"/>
                    <a:pt x="45" y="3150"/>
                    <a:pt x="56" y="3150"/>
                  </a:cubicBezTo>
                  <a:lnTo>
                    <a:pt x="79" y="3150"/>
                  </a:lnTo>
                  <a:lnTo>
                    <a:pt x="2989" y="2115"/>
                  </a:lnTo>
                  <a:cubicBezTo>
                    <a:pt x="3012" y="2104"/>
                    <a:pt x="3024" y="2092"/>
                    <a:pt x="3024" y="2070"/>
                  </a:cubicBezTo>
                  <a:cubicBezTo>
                    <a:pt x="3035" y="2047"/>
                    <a:pt x="3024" y="2024"/>
                    <a:pt x="3012" y="2013"/>
                  </a:cubicBezTo>
                  <a:lnTo>
                    <a:pt x="659" y="12"/>
                  </a:lnTo>
                  <a:cubicBezTo>
                    <a:pt x="648" y="1"/>
                    <a:pt x="625" y="1"/>
                    <a:pt x="6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9"/>
            <p:cNvSpPr/>
            <p:nvPr/>
          </p:nvSpPr>
          <p:spPr>
            <a:xfrm>
              <a:off x="4640325" y="5197325"/>
              <a:ext cx="115125" cy="117975"/>
            </a:xfrm>
            <a:custGeom>
              <a:avLst/>
              <a:gdLst/>
              <a:ahLst/>
              <a:cxnLst/>
              <a:rect l="l" t="t" r="r" b="b"/>
              <a:pathLst>
                <a:path w="4605" h="4719" extrusionOk="0">
                  <a:moveTo>
                    <a:pt x="0" y="1"/>
                  </a:moveTo>
                  <a:lnTo>
                    <a:pt x="0" y="4718"/>
                  </a:lnTo>
                  <a:lnTo>
                    <a:pt x="4605" y="4718"/>
                  </a:lnTo>
                  <a:lnTo>
                    <a:pt x="460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9"/>
            <p:cNvSpPr/>
            <p:nvPr/>
          </p:nvSpPr>
          <p:spPr>
            <a:xfrm>
              <a:off x="4638900" y="5195900"/>
              <a:ext cx="117975" cy="120825"/>
            </a:xfrm>
            <a:custGeom>
              <a:avLst/>
              <a:gdLst/>
              <a:ahLst/>
              <a:cxnLst/>
              <a:rect l="l" t="t" r="r" b="b"/>
              <a:pathLst>
                <a:path w="4719" h="4833" extrusionOk="0">
                  <a:moveTo>
                    <a:pt x="4604" y="114"/>
                  </a:moveTo>
                  <a:lnTo>
                    <a:pt x="4604" y="4719"/>
                  </a:lnTo>
                  <a:lnTo>
                    <a:pt x="114" y="4719"/>
                  </a:lnTo>
                  <a:lnTo>
                    <a:pt x="114" y="114"/>
                  </a:lnTo>
                  <a:close/>
                  <a:moveTo>
                    <a:pt x="57" y="1"/>
                  </a:moveTo>
                  <a:cubicBezTo>
                    <a:pt x="23" y="1"/>
                    <a:pt x="1" y="35"/>
                    <a:pt x="1" y="58"/>
                  </a:cubicBezTo>
                  <a:lnTo>
                    <a:pt x="1" y="4775"/>
                  </a:lnTo>
                  <a:cubicBezTo>
                    <a:pt x="1" y="4810"/>
                    <a:pt x="23" y="4833"/>
                    <a:pt x="57" y="4833"/>
                  </a:cubicBezTo>
                  <a:lnTo>
                    <a:pt x="4662" y="4833"/>
                  </a:lnTo>
                  <a:cubicBezTo>
                    <a:pt x="4695" y="4833"/>
                    <a:pt x="4718" y="4810"/>
                    <a:pt x="4718" y="4775"/>
                  </a:cubicBezTo>
                  <a:lnTo>
                    <a:pt x="4718" y="58"/>
                  </a:lnTo>
                  <a:cubicBezTo>
                    <a:pt x="4718" y="35"/>
                    <a:pt x="4695" y="1"/>
                    <a:pt x="46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9"/>
            <p:cNvSpPr/>
            <p:nvPr/>
          </p:nvSpPr>
          <p:spPr>
            <a:xfrm>
              <a:off x="4666450" y="5214950"/>
              <a:ext cx="66850" cy="77325"/>
            </a:xfrm>
            <a:custGeom>
              <a:avLst/>
              <a:gdLst/>
              <a:ahLst/>
              <a:cxnLst/>
              <a:rect l="l" t="t" r="r" b="b"/>
              <a:pathLst>
                <a:path w="2674" h="3093" extrusionOk="0">
                  <a:moveTo>
                    <a:pt x="1" y="1"/>
                  </a:moveTo>
                  <a:lnTo>
                    <a:pt x="1" y="3093"/>
                  </a:lnTo>
                  <a:lnTo>
                    <a:pt x="2673" y="154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9"/>
            <p:cNvSpPr/>
            <p:nvPr/>
          </p:nvSpPr>
          <p:spPr>
            <a:xfrm>
              <a:off x="4665050" y="5213600"/>
              <a:ext cx="69650" cy="80100"/>
            </a:xfrm>
            <a:custGeom>
              <a:avLst/>
              <a:gdLst/>
              <a:ahLst/>
              <a:cxnLst/>
              <a:rect l="l" t="t" r="r" b="b"/>
              <a:pathLst>
                <a:path w="2786" h="3204" extrusionOk="0">
                  <a:moveTo>
                    <a:pt x="114" y="157"/>
                  </a:moveTo>
                  <a:lnTo>
                    <a:pt x="2615" y="1601"/>
                  </a:lnTo>
                  <a:lnTo>
                    <a:pt x="114" y="3044"/>
                  </a:lnTo>
                  <a:lnTo>
                    <a:pt x="114" y="157"/>
                  </a:lnTo>
                  <a:close/>
                  <a:moveTo>
                    <a:pt x="57" y="0"/>
                  </a:moveTo>
                  <a:cubicBezTo>
                    <a:pt x="46" y="0"/>
                    <a:pt x="35" y="3"/>
                    <a:pt x="23" y="9"/>
                  </a:cubicBezTo>
                  <a:cubicBezTo>
                    <a:pt x="12" y="20"/>
                    <a:pt x="1" y="43"/>
                    <a:pt x="1" y="55"/>
                  </a:cubicBezTo>
                  <a:lnTo>
                    <a:pt x="1" y="3147"/>
                  </a:lnTo>
                  <a:cubicBezTo>
                    <a:pt x="1" y="3170"/>
                    <a:pt x="12" y="3181"/>
                    <a:pt x="23" y="3192"/>
                  </a:cubicBezTo>
                  <a:cubicBezTo>
                    <a:pt x="34" y="3203"/>
                    <a:pt x="46" y="3203"/>
                    <a:pt x="57" y="3203"/>
                  </a:cubicBezTo>
                  <a:cubicBezTo>
                    <a:pt x="69" y="3203"/>
                    <a:pt x="80" y="3203"/>
                    <a:pt x="92" y="3192"/>
                  </a:cubicBezTo>
                  <a:lnTo>
                    <a:pt x="2763" y="1657"/>
                  </a:lnTo>
                  <a:cubicBezTo>
                    <a:pt x="2775" y="1646"/>
                    <a:pt x="2785" y="1624"/>
                    <a:pt x="2785" y="1601"/>
                  </a:cubicBezTo>
                  <a:cubicBezTo>
                    <a:pt x="2785" y="1578"/>
                    <a:pt x="2775" y="1566"/>
                    <a:pt x="2763" y="1555"/>
                  </a:cubicBezTo>
                  <a:lnTo>
                    <a:pt x="92" y="9"/>
                  </a:lnTo>
                  <a:cubicBezTo>
                    <a:pt x="80" y="3"/>
                    <a:pt x="69"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9"/>
            <p:cNvSpPr/>
            <p:nvPr/>
          </p:nvSpPr>
          <p:spPr>
            <a:xfrm>
              <a:off x="4480325" y="4348375"/>
              <a:ext cx="156900" cy="158050"/>
            </a:xfrm>
            <a:custGeom>
              <a:avLst/>
              <a:gdLst/>
              <a:ahLst/>
              <a:cxnLst/>
              <a:rect l="l" t="t" r="r" b="b"/>
              <a:pathLst>
                <a:path w="6276" h="6322" extrusionOk="0">
                  <a:moveTo>
                    <a:pt x="4070" y="1"/>
                  </a:moveTo>
                  <a:lnTo>
                    <a:pt x="0" y="2161"/>
                  </a:lnTo>
                  <a:lnTo>
                    <a:pt x="2217" y="6322"/>
                  </a:lnTo>
                  <a:lnTo>
                    <a:pt x="6276" y="4162"/>
                  </a:lnTo>
                  <a:lnTo>
                    <a:pt x="407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9"/>
            <p:cNvSpPr/>
            <p:nvPr/>
          </p:nvSpPr>
          <p:spPr>
            <a:xfrm>
              <a:off x="4478875" y="4346950"/>
              <a:ext cx="160050" cy="160900"/>
            </a:xfrm>
            <a:custGeom>
              <a:avLst/>
              <a:gdLst/>
              <a:ahLst/>
              <a:cxnLst/>
              <a:rect l="l" t="t" r="r" b="b"/>
              <a:pathLst>
                <a:path w="6402" h="6436" extrusionOk="0">
                  <a:moveTo>
                    <a:pt x="4105" y="138"/>
                  </a:moveTo>
                  <a:lnTo>
                    <a:pt x="6265" y="4196"/>
                  </a:lnTo>
                  <a:lnTo>
                    <a:pt x="2297" y="6300"/>
                  </a:lnTo>
                  <a:lnTo>
                    <a:pt x="137" y="2252"/>
                  </a:lnTo>
                  <a:lnTo>
                    <a:pt x="4105" y="138"/>
                  </a:lnTo>
                  <a:close/>
                  <a:moveTo>
                    <a:pt x="4129" y="1"/>
                  </a:moveTo>
                  <a:cubicBezTo>
                    <a:pt x="4118" y="1"/>
                    <a:pt x="4106" y="4"/>
                    <a:pt x="4093" y="12"/>
                  </a:cubicBezTo>
                  <a:lnTo>
                    <a:pt x="35" y="2172"/>
                  </a:lnTo>
                  <a:cubicBezTo>
                    <a:pt x="13" y="2184"/>
                    <a:pt x="13" y="2195"/>
                    <a:pt x="1" y="2207"/>
                  </a:cubicBezTo>
                  <a:cubicBezTo>
                    <a:pt x="1" y="2218"/>
                    <a:pt x="1" y="2241"/>
                    <a:pt x="13" y="2252"/>
                  </a:cubicBezTo>
                  <a:lnTo>
                    <a:pt x="2218" y="6413"/>
                  </a:lnTo>
                  <a:cubicBezTo>
                    <a:pt x="2229" y="6424"/>
                    <a:pt x="2252" y="6436"/>
                    <a:pt x="2275" y="6436"/>
                  </a:cubicBezTo>
                  <a:lnTo>
                    <a:pt x="2297" y="6436"/>
                  </a:lnTo>
                  <a:lnTo>
                    <a:pt x="6367" y="4264"/>
                  </a:lnTo>
                  <a:cubicBezTo>
                    <a:pt x="6379" y="4264"/>
                    <a:pt x="6390" y="4253"/>
                    <a:pt x="6390" y="4230"/>
                  </a:cubicBezTo>
                  <a:cubicBezTo>
                    <a:pt x="6402" y="4219"/>
                    <a:pt x="6402" y="4208"/>
                    <a:pt x="6390" y="4185"/>
                  </a:cubicBezTo>
                  <a:lnTo>
                    <a:pt x="4173" y="35"/>
                  </a:lnTo>
                  <a:cubicBezTo>
                    <a:pt x="4166" y="13"/>
                    <a:pt x="4149" y="1"/>
                    <a:pt x="41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9"/>
            <p:cNvSpPr/>
            <p:nvPr/>
          </p:nvSpPr>
          <p:spPr>
            <a:xfrm>
              <a:off x="4511575" y="4405800"/>
              <a:ext cx="77325" cy="68225"/>
            </a:xfrm>
            <a:custGeom>
              <a:avLst/>
              <a:gdLst/>
              <a:ahLst/>
              <a:cxnLst/>
              <a:rect l="l" t="t" r="r" b="b"/>
              <a:pathLst>
                <a:path w="3093" h="2729" extrusionOk="0">
                  <a:moveTo>
                    <a:pt x="1" y="0"/>
                  </a:moveTo>
                  <a:lnTo>
                    <a:pt x="1456" y="2729"/>
                  </a:lnTo>
                  <a:lnTo>
                    <a:pt x="3093" y="10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9"/>
            <p:cNvSpPr/>
            <p:nvPr/>
          </p:nvSpPr>
          <p:spPr>
            <a:xfrm>
              <a:off x="4510150" y="4404375"/>
              <a:ext cx="80175" cy="71075"/>
            </a:xfrm>
            <a:custGeom>
              <a:avLst/>
              <a:gdLst/>
              <a:ahLst/>
              <a:cxnLst/>
              <a:rect l="l" t="t" r="r" b="b"/>
              <a:pathLst>
                <a:path w="3207" h="2843" extrusionOk="0">
                  <a:moveTo>
                    <a:pt x="160" y="115"/>
                  </a:moveTo>
                  <a:lnTo>
                    <a:pt x="3047" y="216"/>
                  </a:lnTo>
                  <a:lnTo>
                    <a:pt x="1513" y="2661"/>
                  </a:lnTo>
                  <a:lnTo>
                    <a:pt x="160" y="115"/>
                  </a:lnTo>
                  <a:close/>
                  <a:moveTo>
                    <a:pt x="69" y="1"/>
                  </a:moveTo>
                  <a:cubicBezTo>
                    <a:pt x="46" y="1"/>
                    <a:pt x="23" y="12"/>
                    <a:pt x="12" y="24"/>
                  </a:cubicBezTo>
                  <a:cubicBezTo>
                    <a:pt x="0" y="46"/>
                    <a:pt x="0" y="69"/>
                    <a:pt x="12" y="80"/>
                  </a:cubicBezTo>
                  <a:lnTo>
                    <a:pt x="1467" y="2808"/>
                  </a:lnTo>
                  <a:cubicBezTo>
                    <a:pt x="1467" y="2831"/>
                    <a:pt x="1490" y="2843"/>
                    <a:pt x="1513" y="2843"/>
                  </a:cubicBezTo>
                  <a:cubicBezTo>
                    <a:pt x="1536" y="2843"/>
                    <a:pt x="1558" y="2831"/>
                    <a:pt x="1558" y="2808"/>
                  </a:cubicBezTo>
                  <a:lnTo>
                    <a:pt x="3195" y="194"/>
                  </a:lnTo>
                  <a:cubicBezTo>
                    <a:pt x="3206" y="171"/>
                    <a:pt x="3206" y="160"/>
                    <a:pt x="3195" y="137"/>
                  </a:cubicBezTo>
                  <a:cubicBezTo>
                    <a:pt x="3195" y="115"/>
                    <a:pt x="3173" y="103"/>
                    <a:pt x="3150" y="103"/>
                  </a:cubicBezTo>
                  <a:lnTo>
                    <a:pt x="6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9"/>
            <p:cNvSpPr/>
            <p:nvPr/>
          </p:nvSpPr>
          <p:spPr>
            <a:xfrm>
              <a:off x="4940750" y="4706775"/>
              <a:ext cx="99200" cy="154075"/>
            </a:xfrm>
            <a:custGeom>
              <a:avLst/>
              <a:gdLst/>
              <a:ahLst/>
              <a:cxnLst/>
              <a:rect l="l" t="t" r="r" b="b"/>
              <a:pathLst>
                <a:path w="3968" h="6163" extrusionOk="0">
                  <a:moveTo>
                    <a:pt x="1989" y="148"/>
                  </a:moveTo>
                  <a:lnTo>
                    <a:pt x="3785" y="2411"/>
                  </a:lnTo>
                  <a:lnTo>
                    <a:pt x="3149" y="2411"/>
                  </a:lnTo>
                  <a:cubicBezTo>
                    <a:pt x="3115" y="2411"/>
                    <a:pt x="3092" y="2434"/>
                    <a:pt x="3092" y="2467"/>
                  </a:cubicBezTo>
                  <a:lnTo>
                    <a:pt x="3092" y="6037"/>
                  </a:lnTo>
                  <a:lnTo>
                    <a:pt x="875" y="6037"/>
                  </a:lnTo>
                  <a:lnTo>
                    <a:pt x="875" y="2467"/>
                  </a:lnTo>
                  <a:cubicBezTo>
                    <a:pt x="875" y="2434"/>
                    <a:pt x="852" y="2411"/>
                    <a:pt x="819" y="2411"/>
                  </a:cubicBezTo>
                  <a:lnTo>
                    <a:pt x="193" y="2411"/>
                  </a:lnTo>
                  <a:lnTo>
                    <a:pt x="1989" y="148"/>
                  </a:lnTo>
                  <a:close/>
                  <a:moveTo>
                    <a:pt x="1989" y="1"/>
                  </a:moveTo>
                  <a:cubicBezTo>
                    <a:pt x="1966" y="1"/>
                    <a:pt x="1944" y="12"/>
                    <a:pt x="1944" y="24"/>
                  </a:cubicBezTo>
                  <a:lnTo>
                    <a:pt x="23" y="2434"/>
                  </a:lnTo>
                  <a:cubicBezTo>
                    <a:pt x="11" y="2457"/>
                    <a:pt x="0" y="2479"/>
                    <a:pt x="11" y="2490"/>
                  </a:cubicBezTo>
                  <a:cubicBezTo>
                    <a:pt x="23" y="2513"/>
                    <a:pt x="45" y="2525"/>
                    <a:pt x="68" y="2525"/>
                  </a:cubicBezTo>
                  <a:lnTo>
                    <a:pt x="761" y="2525"/>
                  </a:lnTo>
                  <a:lnTo>
                    <a:pt x="761" y="6105"/>
                  </a:lnTo>
                  <a:cubicBezTo>
                    <a:pt x="761" y="6128"/>
                    <a:pt x="784" y="6163"/>
                    <a:pt x="819" y="6163"/>
                  </a:cubicBezTo>
                  <a:lnTo>
                    <a:pt x="3149" y="6163"/>
                  </a:lnTo>
                  <a:cubicBezTo>
                    <a:pt x="3183" y="6163"/>
                    <a:pt x="3206" y="6128"/>
                    <a:pt x="3206" y="6105"/>
                  </a:cubicBezTo>
                  <a:lnTo>
                    <a:pt x="3206" y="2525"/>
                  </a:lnTo>
                  <a:lnTo>
                    <a:pt x="3899" y="2525"/>
                  </a:lnTo>
                  <a:cubicBezTo>
                    <a:pt x="3922" y="2525"/>
                    <a:pt x="3944" y="2513"/>
                    <a:pt x="3956" y="2490"/>
                  </a:cubicBezTo>
                  <a:cubicBezTo>
                    <a:pt x="3967" y="2479"/>
                    <a:pt x="3956" y="2457"/>
                    <a:pt x="3944" y="2434"/>
                  </a:cubicBezTo>
                  <a:lnTo>
                    <a:pt x="2035" y="24"/>
                  </a:lnTo>
                  <a:cubicBezTo>
                    <a:pt x="2024" y="12"/>
                    <a:pt x="2001" y="1"/>
                    <a:pt x="19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9"/>
            <p:cNvSpPr/>
            <p:nvPr/>
          </p:nvSpPr>
          <p:spPr>
            <a:xfrm>
              <a:off x="4587175" y="5004075"/>
              <a:ext cx="98925" cy="154075"/>
            </a:xfrm>
            <a:custGeom>
              <a:avLst/>
              <a:gdLst/>
              <a:ahLst/>
              <a:cxnLst/>
              <a:rect l="l" t="t" r="r" b="b"/>
              <a:pathLst>
                <a:path w="3957" h="6163" extrusionOk="0">
                  <a:moveTo>
                    <a:pt x="1979" y="159"/>
                  </a:moveTo>
                  <a:lnTo>
                    <a:pt x="3775" y="2410"/>
                  </a:lnTo>
                  <a:lnTo>
                    <a:pt x="3149" y="2410"/>
                  </a:lnTo>
                  <a:cubicBezTo>
                    <a:pt x="3116" y="2410"/>
                    <a:pt x="3093" y="2444"/>
                    <a:pt x="3093" y="2479"/>
                  </a:cubicBezTo>
                  <a:lnTo>
                    <a:pt x="3093" y="6048"/>
                  </a:lnTo>
                  <a:lnTo>
                    <a:pt x="876" y="6048"/>
                  </a:lnTo>
                  <a:lnTo>
                    <a:pt x="876" y="2479"/>
                  </a:lnTo>
                  <a:cubicBezTo>
                    <a:pt x="876" y="2444"/>
                    <a:pt x="853" y="2410"/>
                    <a:pt x="819" y="2410"/>
                  </a:cubicBezTo>
                  <a:lnTo>
                    <a:pt x="183" y="2410"/>
                  </a:lnTo>
                  <a:lnTo>
                    <a:pt x="1979" y="159"/>
                  </a:lnTo>
                  <a:close/>
                  <a:moveTo>
                    <a:pt x="1979" y="0"/>
                  </a:moveTo>
                  <a:cubicBezTo>
                    <a:pt x="1967" y="0"/>
                    <a:pt x="1944" y="11"/>
                    <a:pt x="1933" y="23"/>
                  </a:cubicBezTo>
                  <a:lnTo>
                    <a:pt x="23" y="2433"/>
                  </a:lnTo>
                  <a:cubicBezTo>
                    <a:pt x="12" y="2456"/>
                    <a:pt x="1" y="2479"/>
                    <a:pt x="12" y="2501"/>
                  </a:cubicBezTo>
                  <a:cubicBezTo>
                    <a:pt x="23" y="2524"/>
                    <a:pt x="46" y="2535"/>
                    <a:pt x="69" y="2535"/>
                  </a:cubicBezTo>
                  <a:lnTo>
                    <a:pt x="762" y="2535"/>
                  </a:lnTo>
                  <a:lnTo>
                    <a:pt x="762" y="6105"/>
                  </a:lnTo>
                  <a:cubicBezTo>
                    <a:pt x="762" y="6139"/>
                    <a:pt x="785" y="6162"/>
                    <a:pt x="819" y="6162"/>
                  </a:cubicBezTo>
                  <a:lnTo>
                    <a:pt x="3149" y="6162"/>
                  </a:lnTo>
                  <a:cubicBezTo>
                    <a:pt x="3184" y="6162"/>
                    <a:pt x="3207" y="6139"/>
                    <a:pt x="3207" y="6105"/>
                  </a:cubicBezTo>
                  <a:lnTo>
                    <a:pt x="3207" y="2535"/>
                  </a:lnTo>
                  <a:lnTo>
                    <a:pt x="3900" y="2535"/>
                  </a:lnTo>
                  <a:cubicBezTo>
                    <a:pt x="3922" y="2535"/>
                    <a:pt x="3945" y="2524"/>
                    <a:pt x="3957" y="2501"/>
                  </a:cubicBezTo>
                  <a:cubicBezTo>
                    <a:pt x="3957" y="2479"/>
                    <a:pt x="3957" y="2456"/>
                    <a:pt x="3945" y="2433"/>
                  </a:cubicBezTo>
                  <a:lnTo>
                    <a:pt x="2024" y="23"/>
                  </a:lnTo>
                  <a:cubicBezTo>
                    <a:pt x="2012" y="11"/>
                    <a:pt x="2002" y="0"/>
                    <a:pt x="19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9"/>
            <p:cNvSpPr/>
            <p:nvPr/>
          </p:nvSpPr>
          <p:spPr>
            <a:xfrm>
              <a:off x="4721325" y="4802275"/>
              <a:ext cx="98925" cy="154075"/>
            </a:xfrm>
            <a:custGeom>
              <a:avLst/>
              <a:gdLst/>
              <a:ahLst/>
              <a:cxnLst/>
              <a:rect l="l" t="t" r="r" b="b"/>
              <a:pathLst>
                <a:path w="3957" h="6163" extrusionOk="0">
                  <a:moveTo>
                    <a:pt x="1979" y="148"/>
                  </a:moveTo>
                  <a:lnTo>
                    <a:pt x="3775" y="2411"/>
                  </a:lnTo>
                  <a:lnTo>
                    <a:pt x="3149" y="2411"/>
                  </a:lnTo>
                  <a:cubicBezTo>
                    <a:pt x="3116" y="2411"/>
                    <a:pt x="3093" y="2444"/>
                    <a:pt x="3093" y="2467"/>
                  </a:cubicBezTo>
                  <a:lnTo>
                    <a:pt x="3093" y="6049"/>
                  </a:lnTo>
                  <a:lnTo>
                    <a:pt x="875" y="6049"/>
                  </a:lnTo>
                  <a:lnTo>
                    <a:pt x="875" y="2467"/>
                  </a:lnTo>
                  <a:cubicBezTo>
                    <a:pt x="875" y="2444"/>
                    <a:pt x="842" y="2411"/>
                    <a:pt x="807" y="2411"/>
                  </a:cubicBezTo>
                  <a:lnTo>
                    <a:pt x="182" y="2411"/>
                  </a:lnTo>
                  <a:lnTo>
                    <a:pt x="1979" y="148"/>
                  </a:lnTo>
                  <a:close/>
                  <a:moveTo>
                    <a:pt x="1979" y="1"/>
                  </a:moveTo>
                  <a:cubicBezTo>
                    <a:pt x="1967" y="1"/>
                    <a:pt x="1944" y="12"/>
                    <a:pt x="1933" y="23"/>
                  </a:cubicBezTo>
                  <a:lnTo>
                    <a:pt x="23" y="2434"/>
                  </a:lnTo>
                  <a:cubicBezTo>
                    <a:pt x="1" y="2456"/>
                    <a:pt x="1" y="2479"/>
                    <a:pt x="11" y="2502"/>
                  </a:cubicBezTo>
                  <a:cubicBezTo>
                    <a:pt x="23" y="2513"/>
                    <a:pt x="46" y="2535"/>
                    <a:pt x="69" y="2535"/>
                  </a:cubicBezTo>
                  <a:lnTo>
                    <a:pt x="751" y="2535"/>
                  </a:lnTo>
                  <a:lnTo>
                    <a:pt x="751" y="6105"/>
                  </a:lnTo>
                  <a:cubicBezTo>
                    <a:pt x="751" y="6140"/>
                    <a:pt x="785" y="6162"/>
                    <a:pt x="807" y="6162"/>
                  </a:cubicBezTo>
                  <a:lnTo>
                    <a:pt x="3149" y="6162"/>
                  </a:lnTo>
                  <a:cubicBezTo>
                    <a:pt x="3184" y="6162"/>
                    <a:pt x="3206" y="6140"/>
                    <a:pt x="3206" y="6105"/>
                  </a:cubicBezTo>
                  <a:lnTo>
                    <a:pt x="3206" y="2535"/>
                  </a:lnTo>
                  <a:lnTo>
                    <a:pt x="3899" y="2535"/>
                  </a:lnTo>
                  <a:cubicBezTo>
                    <a:pt x="3922" y="2535"/>
                    <a:pt x="3934" y="2513"/>
                    <a:pt x="3945" y="2502"/>
                  </a:cubicBezTo>
                  <a:cubicBezTo>
                    <a:pt x="3957" y="2479"/>
                    <a:pt x="3957" y="2456"/>
                    <a:pt x="3945" y="2434"/>
                  </a:cubicBezTo>
                  <a:lnTo>
                    <a:pt x="2024" y="23"/>
                  </a:lnTo>
                  <a:cubicBezTo>
                    <a:pt x="2012" y="12"/>
                    <a:pt x="2001" y="1"/>
                    <a:pt x="19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9"/>
            <p:cNvSpPr/>
            <p:nvPr/>
          </p:nvSpPr>
          <p:spPr>
            <a:xfrm>
              <a:off x="4242150" y="4708200"/>
              <a:ext cx="98925" cy="154050"/>
            </a:xfrm>
            <a:custGeom>
              <a:avLst/>
              <a:gdLst/>
              <a:ahLst/>
              <a:cxnLst/>
              <a:rect l="l" t="t" r="r" b="b"/>
              <a:pathLst>
                <a:path w="3957" h="6162" extrusionOk="0">
                  <a:moveTo>
                    <a:pt x="1978" y="159"/>
                  </a:moveTo>
                  <a:lnTo>
                    <a:pt x="3775" y="2410"/>
                  </a:lnTo>
                  <a:lnTo>
                    <a:pt x="3149" y="2410"/>
                  </a:lnTo>
                  <a:cubicBezTo>
                    <a:pt x="3115" y="2410"/>
                    <a:pt x="3093" y="2445"/>
                    <a:pt x="3093" y="2479"/>
                  </a:cubicBezTo>
                  <a:lnTo>
                    <a:pt x="3093" y="6048"/>
                  </a:lnTo>
                  <a:lnTo>
                    <a:pt x="875" y="6048"/>
                  </a:lnTo>
                  <a:lnTo>
                    <a:pt x="875" y="2479"/>
                  </a:lnTo>
                  <a:cubicBezTo>
                    <a:pt x="875" y="2445"/>
                    <a:pt x="842" y="2410"/>
                    <a:pt x="819" y="2410"/>
                  </a:cubicBezTo>
                  <a:lnTo>
                    <a:pt x="182" y="2410"/>
                  </a:lnTo>
                  <a:lnTo>
                    <a:pt x="1978" y="159"/>
                  </a:lnTo>
                  <a:close/>
                  <a:moveTo>
                    <a:pt x="1978" y="0"/>
                  </a:moveTo>
                  <a:cubicBezTo>
                    <a:pt x="1967" y="0"/>
                    <a:pt x="1944" y="12"/>
                    <a:pt x="1933" y="23"/>
                  </a:cubicBezTo>
                  <a:lnTo>
                    <a:pt x="23" y="2433"/>
                  </a:lnTo>
                  <a:cubicBezTo>
                    <a:pt x="0" y="2456"/>
                    <a:pt x="0" y="2479"/>
                    <a:pt x="11" y="2501"/>
                  </a:cubicBezTo>
                  <a:cubicBezTo>
                    <a:pt x="23" y="2524"/>
                    <a:pt x="46" y="2536"/>
                    <a:pt x="69" y="2536"/>
                  </a:cubicBezTo>
                  <a:lnTo>
                    <a:pt x="751" y="2536"/>
                  </a:lnTo>
                  <a:lnTo>
                    <a:pt x="751" y="6106"/>
                  </a:lnTo>
                  <a:cubicBezTo>
                    <a:pt x="751" y="6139"/>
                    <a:pt x="784" y="6162"/>
                    <a:pt x="819" y="6162"/>
                  </a:cubicBezTo>
                  <a:lnTo>
                    <a:pt x="3149" y="6162"/>
                  </a:lnTo>
                  <a:cubicBezTo>
                    <a:pt x="3184" y="6162"/>
                    <a:pt x="3206" y="6139"/>
                    <a:pt x="3206" y="6106"/>
                  </a:cubicBezTo>
                  <a:lnTo>
                    <a:pt x="3206" y="2536"/>
                  </a:lnTo>
                  <a:lnTo>
                    <a:pt x="3899" y="2536"/>
                  </a:lnTo>
                  <a:cubicBezTo>
                    <a:pt x="3922" y="2536"/>
                    <a:pt x="3934" y="2524"/>
                    <a:pt x="3945" y="2501"/>
                  </a:cubicBezTo>
                  <a:cubicBezTo>
                    <a:pt x="3957" y="2479"/>
                    <a:pt x="3957" y="2456"/>
                    <a:pt x="3945" y="2433"/>
                  </a:cubicBezTo>
                  <a:lnTo>
                    <a:pt x="2024" y="23"/>
                  </a:lnTo>
                  <a:cubicBezTo>
                    <a:pt x="2012" y="12"/>
                    <a:pt x="2001" y="0"/>
                    <a:pt x="19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9"/>
            <p:cNvSpPr/>
            <p:nvPr/>
          </p:nvSpPr>
          <p:spPr>
            <a:xfrm>
              <a:off x="4245250" y="4384200"/>
              <a:ext cx="98950" cy="153800"/>
            </a:xfrm>
            <a:custGeom>
              <a:avLst/>
              <a:gdLst/>
              <a:ahLst/>
              <a:cxnLst/>
              <a:rect l="l" t="t" r="r" b="b"/>
              <a:pathLst>
                <a:path w="3958" h="6152" extrusionOk="0">
                  <a:moveTo>
                    <a:pt x="1979" y="148"/>
                  </a:moveTo>
                  <a:lnTo>
                    <a:pt x="3775" y="2410"/>
                  </a:lnTo>
                  <a:lnTo>
                    <a:pt x="3150" y="2410"/>
                  </a:lnTo>
                  <a:cubicBezTo>
                    <a:pt x="3116" y="2410"/>
                    <a:pt x="3093" y="2433"/>
                    <a:pt x="3093" y="2468"/>
                  </a:cubicBezTo>
                  <a:lnTo>
                    <a:pt x="3093" y="6037"/>
                  </a:lnTo>
                  <a:lnTo>
                    <a:pt x="877" y="6037"/>
                  </a:lnTo>
                  <a:lnTo>
                    <a:pt x="877" y="2468"/>
                  </a:lnTo>
                  <a:cubicBezTo>
                    <a:pt x="877" y="2433"/>
                    <a:pt x="842" y="2410"/>
                    <a:pt x="819" y="2410"/>
                  </a:cubicBezTo>
                  <a:lnTo>
                    <a:pt x="183" y="2410"/>
                  </a:lnTo>
                  <a:lnTo>
                    <a:pt x="1979" y="148"/>
                  </a:lnTo>
                  <a:close/>
                  <a:moveTo>
                    <a:pt x="1979" y="0"/>
                  </a:moveTo>
                  <a:cubicBezTo>
                    <a:pt x="1968" y="0"/>
                    <a:pt x="1945" y="0"/>
                    <a:pt x="1934" y="23"/>
                  </a:cubicBezTo>
                  <a:lnTo>
                    <a:pt x="24" y="2433"/>
                  </a:lnTo>
                  <a:cubicBezTo>
                    <a:pt x="1" y="2445"/>
                    <a:pt x="1" y="2468"/>
                    <a:pt x="13" y="2490"/>
                  </a:cubicBezTo>
                  <a:cubicBezTo>
                    <a:pt x="24" y="2513"/>
                    <a:pt x="46" y="2524"/>
                    <a:pt x="69" y="2524"/>
                  </a:cubicBezTo>
                  <a:lnTo>
                    <a:pt x="763" y="2524"/>
                  </a:lnTo>
                  <a:lnTo>
                    <a:pt x="763" y="6094"/>
                  </a:lnTo>
                  <a:cubicBezTo>
                    <a:pt x="763" y="6128"/>
                    <a:pt x="786" y="6151"/>
                    <a:pt x="819" y="6151"/>
                  </a:cubicBezTo>
                  <a:lnTo>
                    <a:pt x="3150" y="6151"/>
                  </a:lnTo>
                  <a:cubicBezTo>
                    <a:pt x="3184" y="6151"/>
                    <a:pt x="3207" y="6128"/>
                    <a:pt x="3207" y="6094"/>
                  </a:cubicBezTo>
                  <a:lnTo>
                    <a:pt x="3207" y="2524"/>
                  </a:lnTo>
                  <a:lnTo>
                    <a:pt x="3901" y="2524"/>
                  </a:lnTo>
                  <a:cubicBezTo>
                    <a:pt x="3924" y="2524"/>
                    <a:pt x="3946" y="2513"/>
                    <a:pt x="3946" y="2490"/>
                  </a:cubicBezTo>
                  <a:cubicBezTo>
                    <a:pt x="3957" y="2468"/>
                    <a:pt x="3957" y="2445"/>
                    <a:pt x="3946" y="2433"/>
                  </a:cubicBezTo>
                  <a:lnTo>
                    <a:pt x="2025" y="23"/>
                  </a:lnTo>
                  <a:cubicBezTo>
                    <a:pt x="2014" y="0"/>
                    <a:pt x="2002" y="0"/>
                    <a:pt x="19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9"/>
            <p:cNvSpPr/>
            <p:nvPr/>
          </p:nvSpPr>
          <p:spPr>
            <a:xfrm>
              <a:off x="4904075" y="4445575"/>
              <a:ext cx="98925" cy="154075"/>
            </a:xfrm>
            <a:custGeom>
              <a:avLst/>
              <a:gdLst/>
              <a:ahLst/>
              <a:cxnLst/>
              <a:rect l="l" t="t" r="r" b="b"/>
              <a:pathLst>
                <a:path w="3957" h="6163" extrusionOk="0">
                  <a:moveTo>
                    <a:pt x="1978" y="149"/>
                  </a:moveTo>
                  <a:lnTo>
                    <a:pt x="3774" y="2411"/>
                  </a:lnTo>
                  <a:lnTo>
                    <a:pt x="3150" y="2411"/>
                  </a:lnTo>
                  <a:cubicBezTo>
                    <a:pt x="3115" y="2411"/>
                    <a:pt x="3092" y="2434"/>
                    <a:pt x="3092" y="2468"/>
                  </a:cubicBezTo>
                  <a:lnTo>
                    <a:pt x="3092" y="6049"/>
                  </a:lnTo>
                  <a:lnTo>
                    <a:pt x="876" y="6049"/>
                  </a:lnTo>
                  <a:lnTo>
                    <a:pt x="876" y="2468"/>
                  </a:lnTo>
                  <a:cubicBezTo>
                    <a:pt x="876" y="2434"/>
                    <a:pt x="841" y="2411"/>
                    <a:pt x="819" y="2411"/>
                  </a:cubicBezTo>
                  <a:lnTo>
                    <a:pt x="182" y="2411"/>
                  </a:lnTo>
                  <a:lnTo>
                    <a:pt x="1978" y="149"/>
                  </a:lnTo>
                  <a:close/>
                  <a:moveTo>
                    <a:pt x="1978" y="1"/>
                  </a:moveTo>
                  <a:cubicBezTo>
                    <a:pt x="1967" y="1"/>
                    <a:pt x="1944" y="13"/>
                    <a:pt x="1933" y="24"/>
                  </a:cubicBezTo>
                  <a:lnTo>
                    <a:pt x="23" y="2434"/>
                  </a:lnTo>
                  <a:cubicBezTo>
                    <a:pt x="0" y="2456"/>
                    <a:pt x="0" y="2479"/>
                    <a:pt x="12" y="2491"/>
                  </a:cubicBezTo>
                  <a:cubicBezTo>
                    <a:pt x="23" y="2514"/>
                    <a:pt x="45" y="2525"/>
                    <a:pt x="68" y="2525"/>
                  </a:cubicBezTo>
                  <a:lnTo>
                    <a:pt x="750" y="2525"/>
                  </a:lnTo>
                  <a:lnTo>
                    <a:pt x="750" y="6106"/>
                  </a:lnTo>
                  <a:cubicBezTo>
                    <a:pt x="750" y="6129"/>
                    <a:pt x="785" y="6163"/>
                    <a:pt x="819" y="6163"/>
                  </a:cubicBezTo>
                  <a:lnTo>
                    <a:pt x="3150" y="6163"/>
                  </a:lnTo>
                  <a:cubicBezTo>
                    <a:pt x="3183" y="6163"/>
                    <a:pt x="3206" y="6129"/>
                    <a:pt x="3206" y="6106"/>
                  </a:cubicBezTo>
                  <a:lnTo>
                    <a:pt x="3206" y="2525"/>
                  </a:lnTo>
                  <a:lnTo>
                    <a:pt x="3900" y="2525"/>
                  </a:lnTo>
                  <a:cubicBezTo>
                    <a:pt x="3923" y="2525"/>
                    <a:pt x="3934" y="2514"/>
                    <a:pt x="3945" y="2491"/>
                  </a:cubicBezTo>
                  <a:cubicBezTo>
                    <a:pt x="3956" y="2479"/>
                    <a:pt x="3956" y="2456"/>
                    <a:pt x="3945" y="2434"/>
                  </a:cubicBezTo>
                  <a:lnTo>
                    <a:pt x="2024" y="24"/>
                  </a:lnTo>
                  <a:cubicBezTo>
                    <a:pt x="2013" y="13"/>
                    <a:pt x="2001" y="1"/>
                    <a:pt x="19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9"/>
            <p:cNvSpPr/>
            <p:nvPr/>
          </p:nvSpPr>
          <p:spPr>
            <a:xfrm>
              <a:off x="4503625" y="4604750"/>
              <a:ext cx="11650" cy="6575"/>
            </a:xfrm>
            <a:custGeom>
              <a:avLst/>
              <a:gdLst/>
              <a:ahLst/>
              <a:cxnLst/>
              <a:rect l="l" t="t" r="r" b="b"/>
              <a:pathLst>
                <a:path w="466" h="263" extrusionOk="0">
                  <a:moveTo>
                    <a:pt x="239" y="0"/>
                  </a:moveTo>
                  <a:cubicBezTo>
                    <a:pt x="216" y="0"/>
                    <a:pt x="205" y="12"/>
                    <a:pt x="193" y="23"/>
                  </a:cubicBezTo>
                  <a:lnTo>
                    <a:pt x="0" y="262"/>
                  </a:lnTo>
                  <a:lnTo>
                    <a:pt x="148" y="262"/>
                  </a:lnTo>
                  <a:lnTo>
                    <a:pt x="239" y="159"/>
                  </a:lnTo>
                  <a:lnTo>
                    <a:pt x="319" y="262"/>
                  </a:lnTo>
                  <a:lnTo>
                    <a:pt x="466" y="262"/>
                  </a:lnTo>
                  <a:lnTo>
                    <a:pt x="284" y="23"/>
                  </a:lnTo>
                  <a:cubicBezTo>
                    <a:pt x="273" y="12"/>
                    <a:pt x="250" y="0"/>
                    <a:pt x="239" y="0"/>
                  </a:cubicBezTo>
                  <a:close/>
                </a:path>
              </a:pathLst>
            </a:cu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9"/>
            <p:cNvSpPr/>
            <p:nvPr/>
          </p:nvSpPr>
          <p:spPr>
            <a:xfrm>
              <a:off x="4460125" y="4611300"/>
              <a:ext cx="98925" cy="147500"/>
            </a:xfrm>
            <a:custGeom>
              <a:avLst/>
              <a:gdLst/>
              <a:ahLst/>
              <a:cxnLst/>
              <a:rect l="l" t="t" r="r" b="b"/>
              <a:pathLst>
                <a:path w="3957" h="5900" extrusionOk="0">
                  <a:moveTo>
                    <a:pt x="1740" y="0"/>
                  </a:moveTo>
                  <a:lnTo>
                    <a:pt x="12" y="2171"/>
                  </a:lnTo>
                  <a:cubicBezTo>
                    <a:pt x="1" y="2194"/>
                    <a:pt x="1" y="2217"/>
                    <a:pt x="12" y="2239"/>
                  </a:cubicBezTo>
                  <a:cubicBezTo>
                    <a:pt x="23" y="2262"/>
                    <a:pt x="35" y="2274"/>
                    <a:pt x="58" y="2274"/>
                  </a:cubicBezTo>
                  <a:lnTo>
                    <a:pt x="751" y="2274"/>
                  </a:lnTo>
                  <a:lnTo>
                    <a:pt x="751" y="5843"/>
                  </a:lnTo>
                  <a:cubicBezTo>
                    <a:pt x="751" y="5877"/>
                    <a:pt x="774" y="5900"/>
                    <a:pt x="808" y="5900"/>
                  </a:cubicBezTo>
                  <a:lnTo>
                    <a:pt x="3138" y="5900"/>
                  </a:lnTo>
                  <a:cubicBezTo>
                    <a:pt x="3173" y="5900"/>
                    <a:pt x="3206" y="5877"/>
                    <a:pt x="3206" y="5843"/>
                  </a:cubicBezTo>
                  <a:lnTo>
                    <a:pt x="3206" y="2274"/>
                  </a:lnTo>
                  <a:lnTo>
                    <a:pt x="3889" y="2274"/>
                  </a:lnTo>
                  <a:cubicBezTo>
                    <a:pt x="3911" y="2274"/>
                    <a:pt x="3934" y="2262"/>
                    <a:pt x="3946" y="2239"/>
                  </a:cubicBezTo>
                  <a:cubicBezTo>
                    <a:pt x="3957" y="2217"/>
                    <a:pt x="3957" y="2194"/>
                    <a:pt x="3934" y="2171"/>
                  </a:cubicBezTo>
                  <a:lnTo>
                    <a:pt x="2206" y="0"/>
                  </a:lnTo>
                  <a:lnTo>
                    <a:pt x="2059" y="0"/>
                  </a:lnTo>
                  <a:lnTo>
                    <a:pt x="3775" y="2148"/>
                  </a:lnTo>
                  <a:lnTo>
                    <a:pt x="3138" y="2148"/>
                  </a:lnTo>
                  <a:cubicBezTo>
                    <a:pt x="3115" y="2148"/>
                    <a:pt x="3082" y="2183"/>
                    <a:pt x="3082" y="2217"/>
                  </a:cubicBezTo>
                  <a:lnTo>
                    <a:pt x="3082" y="5786"/>
                  </a:lnTo>
                  <a:lnTo>
                    <a:pt x="865" y="5786"/>
                  </a:lnTo>
                  <a:lnTo>
                    <a:pt x="865" y="2217"/>
                  </a:lnTo>
                  <a:cubicBezTo>
                    <a:pt x="865" y="2183"/>
                    <a:pt x="842" y="2148"/>
                    <a:pt x="808" y="2148"/>
                  </a:cubicBezTo>
                  <a:lnTo>
                    <a:pt x="182" y="2148"/>
                  </a:lnTo>
                  <a:lnTo>
                    <a:pt x="18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9"/>
            <p:cNvSpPr/>
            <p:nvPr/>
          </p:nvSpPr>
          <p:spPr>
            <a:xfrm>
              <a:off x="3945700" y="5336875"/>
              <a:ext cx="82700" cy="102875"/>
            </a:xfrm>
            <a:custGeom>
              <a:avLst/>
              <a:gdLst/>
              <a:ahLst/>
              <a:cxnLst/>
              <a:rect l="l" t="t" r="r" b="b"/>
              <a:pathLst>
                <a:path w="3308" h="4115" extrusionOk="0">
                  <a:moveTo>
                    <a:pt x="922" y="0"/>
                  </a:moveTo>
                  <a:cubicBezTo>
                    <a:pt x="865" y="12"/>
                    <a:pt x="296" y="2047"/>
                    <a:pt x="149" y="2320"/>
                  </a:cubicBezTo>
                  <a:cubicBezTo>
                    <a:pt x="1" y="2581"/>
                    <a:pt x="376" y="2820"/>
                    <a:pt x="569" y="2968"/>
                  </a:cubicBezTo>
                  <a:cubicBezTo>
                    <a:pt x="751" y="3115"/>
                    <a:pt x="1297" y="3764"/>
                    <a:pt x="1911" y="3979"/>
                  </a:cubicBezTo>
                  <a:cubicBezTo>
                    <a:pt x="2186" y="4073"/>
                    <a:pt x="2511" y="4114"/>
                    <a:pt x="2773" y="4114"/>
                  </a:cubicBezTo>
                  <a:cubicBezTo>
                    <a:pt x="3085" y="4114"/>
                    <a:pt x="3308" y="4055"/>
                    <a:pt x="3252" y="3957"/>
                  </a:cubicBezTo>
                  <a:cubicBezTo>
                    <a:pt x="3150" y="3764"/>
                    <a:pt x="2354" y="3365"/>
                    <a:pt x="2161" y="3115"/>
                  </a:cubicBezTo>
                  <a:cubicBezTo>
                    <a:pt x="1968" y="2865"/>
                    <a:pt x="1718" y="1819"/>
                    <a:pt x="1718" y="1819"/>
                  </a:cubicBezTo>
                  <a:lnTo>
                    <a:pt x="2479" y="353"/>
                  </a:lnTo>
                  <a:lnTo>
                    <a:pt x="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9"/>
            <p:cNvSpPr/>
            <p:nvPr/>
          </p:nvSpPr>
          <p:spPr>
            <a:xfrm>
              <a:off x="3944300" y="5335325"/>
              <a:ext cx="84725" cy="105900"/>
            </a:xfrm>
            <a:custGeom>
              <a:avLst/>
              <a:gdLst/>
              <a:ahLst/>
              <a:cxnLst/>
              <a:rect l="l" t="t" r="r" b="b"/>
              <a:pathLst>
                <a:path w="3389" h="4236" extrusionOk="0">
                  <a:moveTo>
                    <a:pt x="1012" y="120"/>
                  </a:moveTo>
                  <a:lnTo>
                    <a:pt x="2444" y="449"/>
                  </a:lnTo>
                  <a:lnTo>
                    <a:pt x="1728" y="1848"/>
                  </a:lnTo>
                  <a:cubicBezTo>
                    <a:pt x="1716" y="1859"/>
                    <a:pt x="1716" y="1881"/>
                    <a:pt x="1716" y="1893"/>
                  </a:cubicBezTo>
                  <a:cubicBezTo>
                    <a:pt x="1728" y="1939"/>
                    <a:pt x="1978" y="2950"/>
                    <a:pt x="2171" y="3212"/>
                  </a:cubicBezTo>
                  <a:cubicBezTo>
                    <a:pt x="2274" y="3348"/>
                    <a:pt x="2524" y="3518"/>
                    <a:pt x="2774" y="3678"/>
                  </a:cubicBezTo>
                  <a:cubicBezTo>
                    <a:pt x="2979" y="3814"/>
                    <a:pt x="3206" y="3962"/>
                    <a:pt x="3263" y="4041"/>
                  </a:cubicBezTo>
                  <a:cubicBezTo>
                    <a:pt x="3240" y="4086"/>
                    <a:pt x="3070" y="4120"/>
                    <a:pt x="2836" y="4120"/>
                  </a:cubicBezTo>
                  <a:cubicBezTo>
                    <a:pt x="2592" y="4120"/>
                    <a:pt x="2279" y="4083"/>
                    <a:pt x="1989" y="3985"/>
                  </a:cubicBezTo>
                  <a:cubicBezTo>
                    <a:pt x="1535" y="3826"/>
                    <a:pt x="1103" y="3405"/>
                    <a:pt x="852" y="3155"/>
                  </a:cubicBezTo>
                  <a:cubicBezTo>
                    <a:pt x="773" y="3086"/>
                    <a:pt x="705" y="3018"/>
                    <a:pt x="660" y="2985"/>
                  </a:cubicBezTo>
                  <a:cubicBezTo>
                    <a:pt x="637" y="2973"/>
                    <a:pt x="614" y="2950"/>
                    <a:pt x="591" y="2927"/>
                  </a:cubicBezTo>
                  <a:cubicBezTo>
                    <a:pt x="352" y="2757"/>
                    <a:pt x="159" y="2586"/>
                    <a:pt x="261" y="2404"/>
                  </a:cubicBezTo>
                  <a:cubicBezTo>
                    <a:pt x="329" y="2268"/>
                    <a:pt x="523" y="1666"/>
                    <a:pt x="693" y="1097"/>
                  </a:cubicBezTo>
                  <a:cubicBezTo>
                    <a:pt x="819" y="699"/>
                    <a:pt x="955" y="244"/>
                    <a:pt x="1012" y="120"/>
                  </a:cubicBezTo>
                  <a:close/>
                  <a:moveTo>
                    <a:pt x="981" y="1"/>
                  </a:moveTo>
                  <a:cubicBezTo>
                    <a:pt x="977" y="1"/>
                    <a:pt x="974" y="6"/>
                    <a:pt x="966" y="6"/>
                  </a:cubicBezTo>
                  <a:cubicBezTo>
                    <a:pt x="910" y="17"/>
                    <a:pt x="898" y="29"/>
                    <a:pt x="580" y="1063"/>
                  </a:cubicBezTo>
                  <a:cubicBezTo>
                    <a:pt x="420" y="1608"/>
                    <a:pt x="228" y="2222"/>
                    <a:pt x="159" y="2348"/>
                  </a:cubicBezTo>
                  <a:cubicBezTo>
                    <a:pt x="0" y="2632"/>
                    <a:pt x="307" y="2871"/>
                    <a:pt x="511" y="3018"/>
                  </a:cubicBezTo>
                  <a:cubicBezTo>
                    <a:pt x="546" y="3041"/>
                    <a:pt x="569" y="3064"/>
                    <a:pt x="591" y="3075"/>
                  </a:cubicBezTo>
                  <a:cubicBezTo>
                    <a:pt x="625" y="3109"/>
                    <a:pt x="693" y="3166"/>
                    <a:pt x="773" y="3246"/>
                  </a:cubicBezTo>
                  <a:cubicBezTo>
                    <a:pt x="1034" y="3496"/>
                    <a:pt x="1466" y="3928"/>
                    <a:pt x="1944" y="4087"/>
                  </a:cubicBezTo>
                  <a:cubicBezTo>
                    <a:pt x="2217" y="4190"/>
                    <a:pt x="2558" y="4235"/>
                    <a:pt x="2842" y="4235"/>
                  </a:cubicBezTo>
                  <a:cubicBezTo>
                    <a:pt x="3081" y="4235"/>
                    <a:pt x="3285" y="4200"/>
                    <a:pt x="3343" y="4121"/>
                  </a:cubicBezTo>
                  <a:cubicBezTo>
                    <a:pt x="3376" y="4087"/>
                    <a:pt x="3388" y="4030"/>
                    <a:pt x="3353" y="3985"/>
                  </a:cubicBezTo>
                  <a:cubicBezTo>
                    <a:pt x="3297" y="3882"/>
                    <a:pt x="3081" y="3746"/>
                    <a:pt x="2842" y="3576"/>
                  </a:cubicBezTo>
                  <a:cubicBezTo>
                    <a:pt x="2615" y="3427"/>
                    <a:pt x="2353" y="3257"/>
                    <a:pt x="2262" y="3144"/>
                  </a:cubicBezTo>
                  <a:cubicBezTo>
                    <a:pt x="2103" y="2916"/>
                    <a:pt x="1876" y="2030"/>
                    <a:pt x="1842" y="1881"/>
                  </a:cubicBezTo>
                  <a:lnTo>
                    <a:pt x="2580" y="438"/>
                  </a:lnTo>
                  <a:cubicBezTo>
                    <a:pt x="2592" y="426"/>
                    <a:pt x="2592" y="403"/>
                    <a:pt x="2580" y="381"/>
                  </a:cubicBezTo>
                  <a:cubicBezTo>
                    <a:pt x="2580" y="370"/>
                    <a:pt x="2558" y="358"/>
                    <a:pt x="2547" y="358"/>
                  </a:cubicBezTo>
                  <a:lnTo>
                    <a:pt x="989" y="6"/>
                  </a:lnTo>
                  <a:cubicBezTo>
                    <a:pt x="985" y="2"/>
                    <a:pt x="983" y="1"/>
                    <a:pt x="98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9"/>
            <p:cNvSpPr/>
            <p:nvPr/>
          </p:nvSpPr>
          <p:spPr>
            <a:xfrm>
              <a:off x="3964750" y="5336600"/>
              <a:ext cx="42675" cy="27300"/>
            </a:xfrm>
            <a:custGeom>
              <a:avLst/>
              <a:gdLst/>
              <a:ahLst/>
              <a:cxnLst/>
              <a:rect l="l" t="t" r="r" b="b"/>
              <a:pathLst>
                <a:path w="1707" h="1092" extrusionOk="0">
                  <a:moveTo>
                    <a:pt x="160" y="0"/>
                  </a:moveTo>
                  <a:cubicBezTo>
                    <a:pt x="92" y="148"/>
                    <a:pt x="34" y="307"/>
                    <a:pt x="1" y="455"/>
                  </a:cubicBezTo>
                  <a:cubicBezTo>
                    <a:pt x="421" y="728"/>
                    <a:pt x="876" y="933"/>
                    <a:pt x="1342" y="1092"/>
                  </a:cubicBezTo>
                  <a:lnTo>
                    <a:pt x="1706" y="375"/>
                  </a:lnTo>
                  <a:lnTo>
                    <a:pt x="1671" y="352"/>
                  </a:lnTo>
                  <a:lnTo>
                    <a:pt x="16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9"/>
            <p:cNvSpPr/>
            <p:nvPr/>
          </p:nvSpPr>
          <p:spPr>
            <a:xfrm>
              <a:off x="3963050" y="5335175"/>
              <a:ext cx="46075" cy="30150"/>
            </a:xfrm>
            <a:custGeom>
              <a:avLst/>
              <a:gdLst/>
              <a:ahLst/>
              <a:cxnLst/>
              <a:rect l="l" t="t" r="r" b="b"/>
              <a:pathLst>
                <a:path w="1843" h="1206" extrusionOk="0">
                  <a:moveTo>
                    <a:pt x="262" y="126"/>
                  </a:moveTo>
                  <a:lnTo>
                    <a:pt x="1694" y="455"/>
                  </a:lnTo>
                  <a:lnTo>
                    <a:pt x="1388" y="1081"/>
                  </a:lnTo>
                  <a:cubicBezTo>
                    <a:pt x="944" y="932"/>
                    <a:pt x="524" y="728"/>
                    <a:pt x="137" y="489"/>
                  </a:cubicBezTo>
                  <a:cubicBezTo>
                    <a:pt x="171" y="364"/>
                    <a:pt x="205" y="239"/>
                    <a:pt x="262" y="126"/>
                  </a:cubicBezTo>
                  <a:close/>
                  <a:moveTo>
                    <a:pt x="239" y="0"/>
                  </a:moveTo>
                  <a:cubicBezTo>
                    <a:pt x="216" y="0"/>
                    <a:pt x="193" y="12"/>
                    <a:pt x="182" y="35"/>
                  </a:cubicBezTo>
                  <a:cubicBezTo>
                    <a:pt x="102" y="182"/>
                    <a:pt x="46" y="341"/>
                    <a:pt x="11" y="500"/>
                  </a:cubicBezTo>
                  <a:cubicBezTo>
                    <a:pt x="1" y="523"/>
                    <a:pt x="11" y="558"/>
                    <a:pt x="34" y="569"/>
                  </a:cubicBezTo>
                  <a:cubicBezTo>
                    <a:pt x="455" y="830"/>
                    <a:pt x="921" y="1046"/>
                    <a:pt x="1398" y="1205"/>
                  </a:cubicBezTo>
                  <a:lnTo>
                    <a:pt x="1410" y="1205"/>
                  </a:lnTo>
                  <a:cubicBezTo>
                    <a:pt x="1433" y="1205"/>
                    <a:pt x="1456" y="1194"/>
                    <a:pt x="1467" y="1172"/>
                  </a:cubicBezTo>
                  <a:lnTo>
                    <a:pt x="1830" y="455"/>
                  </a:lnTo>
                  <a:cubicBezTo>
                    <a:pt x="1842" y="444"/>
                    <a:pt x="1842" y="421"/>
                    <a:pt x="1830" y="409"/>
                  </a:cubicBezTo>
                  <a:cubicBezTo>
                    <a:pt x="1830" y="398"/>
                    <a:pt x="1820" y="376"/>
                    <a:pt x="1797" y="376"/>
                  </a:cubicBezTo>
                  <a:lnTo>
                    <a:pt x="1751" y="353"/>
                  </a:lnTo>
                  <a:lnTo>
                    <a:pt x="23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9"/>
            <p:cNvSpPr/>
            <p:nvPr/>
          </p:nvSpPr>
          <p:spPr>
            <a:xfrm>
              <a:off x="3945700" y="5380375"/>
              <a:ext cx="82675" cy="59475"/>
            </a:xfrm>
            <a:custGeom>
              <a:avLst/>
              <a:gdLst/>
              <a:ahLst/>
              <a:cxnLst/>
              <a:rect l="l" t="t" r="r" b="b"/>
              <a:pathLst>
                <a:path w="3307" h="2379" extrusionOk="0">
                  <a:moveTo>
                    <a:pt x="353" y="0"/>
                  </a:moveTo>
                  <a:cubicBezTo>
                    <a:pt x="296" y="205"/>
                    <a:pt x="228" y="398"/>
                    <a:pt x="149" y="580"/>
                  </a:cubicBezTo>
                  <a:cubicBezTo>
                    <a:pt x="1" y="852"/>
                    <a:pt x="376" y="1080"/>
                    <a:pt x="569" y="1228"/>
                  </a:cubicBezTo>
                  <a:cubicBezTo>
                    <a:pt x="751" y="1375"/>
                    <a:pt x="1297" y="2024"/>
                    <a:pt x="1911" y="2239"/>
                  </a:cubicBezTo>
                  <a:cubicBezTo>
                    <a:pt x="2191" y="2334"/>
                    <a:pt x="2523" y="2378"/>
                    <a:pt x="2787" y="2378"/>
                  </a:cubicBezTo>
                  <a:cubicBezTo>
                    <a:pt x="3092" y="2378"/>
                    <a:pt x="3307" y="2320"/>
                    <a:pt x="3252" y="2217"/>
                  </a:cubicBezTo>
                  <a:cubicBezTo>
                    <a:pt x="3150" y="2035"/>
                    <a:pt x="2354" y="1637"/>
                    <a:pt x="2161" y="1375"/>
                  </a:cubicBezTo>
                  <a:cubicBezTo>
                    <a:pt x="2024" y="1193"/>
                    <a:pt x="1854" y="580"/>
                    <a:pt x="1763" y="261"/>
                  </a:cubicBezTo>
                  <a:cubicBezTo>
                    <a:pt x="1650" y="319"/>
                    <a:pt x="1536" y="398"/>
                    <a:pt x="1422" y="478"/>
                  </a:cubicBezTo>
                  <a:cubicBezTo>
                    <a:pt x="1331" y="569"/>
                    <a:pt x="1240" y="660"/>
                    <a:pt x="1172" y="773"/>
                  </a:cubicBezTo>
                  <a:lnTo>
                    <a:pt x="35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9"/>
            <p:cNvSpPr/>
            <p:nvPr/>
          </p:nvSpPr>
          <p:spPr>
            <a:xfrm>
              <a:off x="3944300" y="5378925"/>
              <a:ext cx="84725" cy="62300"/>
            </a:xfrm>
            <a:custGeom>
              <a:avLst/>
              <a:gdLst/>
              <a:ahLst/>
              <a:cxnLst/>
              <a:rect l="l" t="t" r="r" b="b"/>
              <a:pathLst>
                <a:path w="3389" h="2492" extrusionOk="0">
                  <a:moveTo>
                    <a:pt x="443" y="172"/>
                  </a:moveTo>
                  <a:lnTo>
                    <a:pt x="1193" y="877"/>
                  </a:lnTo>
                  <a:cubicBezTo>
                    <a:pt x="1205" y="888"/>
                    <a:pt x="1228" y="888"/>
                    <a:pt x="1239" y="888"/>
                  </a:cubicBezTo>
                  <a:cubicBezTo>
                    <a:pt x="1262" y="888"/>
                    <a:pt x="1274" y="877"/>
                    <a:pt x="1284" y="865"/>
                  </a:cubicBezTo>
                  <a:cubicBezTo>
                    <a:pt x="1342" y="751"/>
                    <a:pt x="1433" y="660"/>
                    <a:pt x="1524" y="581"/>
                  </a:cubicBezTo>
                  <a:cubicBezTo>
                    <a:pt x="1603" y="513"/>
                    <a:pt x="1694" y="456"/>
                    <a:pt x="1785" y="410"/>
                  </a:cubicBezTo>
                  <a:cubicBezTo>
                    <a:pt x="1898" y="809"/>
                    <a:pt x="2047" y="1297"/>
                    <a:pt x="2171" y="1468"/>
                  </a:cubicBezTo>
                  <a:cubicBezTo>
                    <a:pt x="2274" y="1604"/>
                    <a:pt x="2524" y="1774"/>
                    <a:pt x="2774" y="1934"/>
                  </a:cubicBezTo>
                  <a:cubicBezTo>
                    <a:pt x="2979" y="2070"/>
                    <a:pt x="3217" y="2229"/>
                    <a:pt x="3263" y="2309"/>
                  </a:cubicBezTo>
                  <a:cubicBezTo>
                    <a:pt x="3241" y="2347"/>
                    <a:pt x="3078" y="2377"/>
                    <a:pt x="2852" y="2377"/>
                  </a:cubicBezTo>
                  <a:cubicBezTo>
                    <a:pt x="2607" y="2377"/>
                    <a:pt x="2286" y="2341"/>
                    <a:pt x="1989" y="2241"/>
                  </a:cubicBezTo>
                  <a:cubicBezTo>
                    <a:pt x="1535" y="2082"/>
                    <a:pt x="1103" y="1673"/>
                    <a:pt x="852" y="1422"/>
                  </a:cubicBezTo>
                  <a:cubicBezTo>
                    <a:pt x="773" y="1342"/>
                    <a:pt x="705" y="1286"/>
                    <a:pt x="660" y="1241"/>
                  </a:cubicBezTo>
                  <a:cubicBezTo>
                    <a:pt x="637" y="1229"/>
                    <a:pt x="614" y="1206"/>
                    <a:pt x="580" y="1183"/>
                  </a:cubicBezTo>
                  <a:cubicBezTo>
                    <a:pt x="352" y="1013"/>
                    <a:pt x="159" y="842"/>
                    <a:pt x="261" y="660"/>
                  </a:cubicBezTo>
                  <a:cubicBezTo>
                    <a:pt x="329" y="501"/>
                    <a:pt x="387" y="331"/>
                    <a:pt x="443" y="172"/>
                  </a:cubicBezTo>
                  <a:close/>
                  <a:moveTo>
                    <a:pt x="398" y="1"/>
                  </a:moveTo>
                  <a:cubicBezTo>
                    <a:pt x="375" y="13"/>
                    <a:pt x="364" y="24"/>
                    <a:pt x="352" y="46"/>
                  </a:cubicBezTo>
                  <a:cubicBezTo>
                    <a:pt x="296" y="240"/>
                    <a:pt x="228" y="433"/>
                    <a:pt x="159" y="615"/>
                  </a:cubicBezTo>
                  <a:cubicBezTo>
                    <a:pt x="0" y="899"/>
                    <a:pt x="307" y="1127"/>
                    <a:pt x="511" y="1274"/>
                  </a:cubicBezTo>
                  <a:cubicBezTo>
                    <a:pt x="534" y="1297"/>
                    <a:pt x="569" y="1320"/>
                    <a:pt x="591" y="1331"/>
                  </a:cubicBezTo>
                  <a:cubicBezTo>
                    <a:pt x="625" y="1365"/>
                    <a:pt x="693" y="1422"/>
                    <a:pt x="773" y="1502"/>
                  </a:cubicBezTo>
                  <a:cubicBezTo>
                    <a:pt x="1034" y="1763"/>
                    <a:pt x="1466" y="2184"/>
                    <a:pt x="1944" y="2355"/>
                  </a:cubicBezTo>
                  <a:cubicBezTo>
                    <a:pt x="2217" y="2446"/>
                    <a:pt x="2558" y="2491"/>
                    <a:pt x="2842" y="2491"/>
                  </a:cubicBezTo>
                  <a:cubicBezTo>
                    <a:pt x="3081" y="2491"/>
                    <a:pt x="3285" y="2456"/>
                    <a:pt x="3343" y="2377"/>
                  </a:cubicBezTo>
                  <a:cubicBezTo>
                    <a:pt x="3376" y="2343"/>
                    <a:pt x="3388" y="2297"/>
                    <a:pt x="3353" y="2252"/>
                  </a:cubicBezTo>
                  <a:cubicBezTo>
                    <a:pt x="3297" y="2138"/>
                    <a:pt x="3081" y="2002"/>
                    <a:pt x="2842" y="1843"/>
                  </a:cubicBezTo>
                  <a:cubicBezTo>
                    <a:pt x="2615" y="1695"/>
                    <a:pt x="2353" y="1524"/>
                    <a:pt x="2262" y="1400"/>
                  </a:cubicBezTo>
                  <a:cubicBezTo>
                    <a:pt x="2171" y="1274"/>
                    <a:pt x="2024" y="877"/>
                    <a:pt x="1876" y="308"/>
                  </a:cubicBezTo>
                  <a:cubicBezTo>
                    <a:pt x="1876" y="286"/>
                    <a:pt x="1865" y="274"/>
                    <a:pt x="1853" y="274"/>
                  </a:cubicBezTo>
                  <a:cubicBezTo>
                    <a:pt x="1841" y="268"/>
                    <a:pt x="1833" y="266"/>
                    <a:pt x="1825" y="266"/>
                  </a:cubicBezTo>
                  <a:cubicBezTo>
                    <a:pt x="1816" y="266"/>
                    <a:pt x="1808" y="268"/>
                    <a:pt x="1796" y="274"/>
                  </a:cubicBezTo>
                  <a:cubicBezTo>
                    <a:pt x="1671" y="331"/>
                    <a:pt x="1557" y="399"/>
                    <a:pt x="1444" y="490"/>
                  </a:cubicBezTo>
                  <a:cubicBezTo>
                    <a:pt x="1364" y="569"/>
                    <a:pt x="1284" y="649"/>
                    <a:pt x="1216" y="740"/>
                  </a:cubicBezTo>
                  <a:lnTo>
                    <a:pt x="455" y="13"/>
                  </a:lnTo>
                  <a:cubicBezTo>
                    <a:pt x="443" y="1"/>
                    <a:pt x="420" y="1"/>
                    <a:pt x="39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a:off x="4173075" y="5334900"/>
              <a:ext cx="112425" cy="107575"/>
            </a:xfrm>
            <a:custGeom>
              <a:avLst/>
              <a:gdLst/>
              <a:ahLst/>
              <a:cxnLst/>
              <a:rect l="l" t="t" r="r" b="b"/>
              <a:pathLst>
                <a:path w="4497" h="4303" extrusionOk="0">
                  <a:moveTo>
                    <a:pt x="1513" y="0"/>
                  </a:moveTo>
                  <a:lnTo>
                    <a:pt x="0" y="660"/>
                  </a:lnTo>
                  <a:cubicBezTo>
                    <a:pt x="0" y="660"/>
                    <a:pt x="1137" y="3911"/>
                    <a:pt x="1217" y="4104"/>
                  </a:cubicBezTo>
                  <a:cubicBezTo>
                    <a:pt x="1287" y="4243"/>
                    <a:pt x="1462" y="4302"/>
                    <a:pt x="1623" y="4302"/>
                  </a:cubicBezTo>
                  <a:cubicBezTo>
                    <a:pt x="1672" y="4302"/>
                    <a:pt x="1720" y="4296"/>
                    <a:pt x="1763" y="4286"/>
                  </a:cubicBezTo>
                  <a:cubicBezTo>
                    <a:pt x="1956" y="4240"/>
                    <a:pt x="2729" y="3854"/>
                    <a:pt x="3377" y="3763"/>
                  </a:cubicBezTo>
                  <a:cubicBezTo>
                    <a:pt x="4037" y="3684"/>
                    <a:pt x="4469" y="3161"/>
                    <a:pt x="4491" y="2990"/>
                  </a:cubicBezTo>
                  <a:cubicBezTo>
                    <a:pt x="4497" y="2950"/>
                    <a:pt x="4417" y="2935"/>
                    <a:pt x="4286" y="2935"/>
                  </a:cubicBezTo>
                  <a:cubicBezTo>
                    <a:pt x="3964" y="2935"/>
                    <a:pt x="3333" y="3022"/>
                    <a:pt x="2898" y="3022"/>
                  </a:cubicBezTo>
                  <a:cubicBezTo>
                    <a:pt x="2759" y="3022"/>
                    <a:pt x="2641" y="3013"/>
                    <a:pt x="2559" y="2990"/>
                  </a:cubicBezTo>
                  <a:cubicBezTo>
                    <a:pt x="2127" y="2865"/>
                    <a:pt x="1751" y="2467"/>
                    <a:pt x="1706" y="2319"/>
                  </a:cubicBezTo>
                  <a:cubicBezTo>
                    <a:pt x="1660" y="2171"/>
                    <a:pt x="1513" y="0"/>
                    <a:pt x="15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9"/>
            <p:cNvSpPr/>
            <p:nvPr/>
          </p:nvSpPr>
          <p:spPr>
            <a:xfrm>
              <a:off x="4171650" y="5333250"/>
              <a:ext cx="115125" cy="110800"/>
            </a:xfrm>
            <a:custGeom>
              <a:avLst/>
              <a:gdLst/>
              <a:ahLst/>
              <a:cxnLst/>
              <a:rect l="l" t="t" r="r" b="b"/>
              <a:pathLst>
                <a:path w="4605" h="4432" extrusionOk="0">
                  <a:moveTo>
                    <a:pt x="1524" y="145"/>
                  </a:moveTo>
                  <a:cubicBezTo>
                    <a:pt x="1547" y="589"/>
                    <a:pt x="1661" y="2260"/>
                    <a:pt x="1706" y="2396"/>
                  </a:cubicBezTo>
                  <a:cubicBezTo>
                    <a:pt x="1763" y="2578"/>
                    <a:pt x="2149" y="2987"/>
                    <a:pt x="2604" y="3113"/>
                  </a:cubicBezTo>
                  <a:cubicBezTo>
                    <a:pt x="2690" y="3139"/>
                    <a:pt x="2814" y="3148"/>
                    <a:pt x="2957" y="3148"/>
                  </a:cubicBezTo>
                  <a:cubicBezTo>
                    <a:pt x="3193" y="3148"/>
                    <a:pt x="3484" y="3123"/>
                    <a:pt x="3753" y="3101"/>
                  </a:cubicBezTo>
                  <a:cubicBezTo>
                    <a:pt x="3979" y="3084"/>
                    <a:pt x="4232" y="3060"/>
                    <a:pt x="4384" y="3060"/>
                  </a:cubicBezTo>
                  <a:cubicBezTo>
                    <a:pt x="4430" y="3060"/>
                    <a:pt x="4467" y="3062"/>
                    <a:pt x="4491" y="3068"/>
                  </a:cubicBezTo>
                  <a:cubicBezTo>
                    <a:pt x="4435" y="3238"/>
                    <a:pt x="4025" y="3692"/>
                    <a:pt x="3434" y="3772"/>
                  </a:cubicBezTo>
                  <a:cubicBezTo>
                    <a:pt x="2968" y="3829"/>
                    <a:pt x="2445" y="4045"/>
                    <a:pt x="2104" y="4182"/>
                  </a:cubicBezTo>
                  <a:cubicBezTo>
                    <a:pt x="1967" y="4238"/>
                    <a:pt x="1865" y="4283"/>
                    <a:pt x="1808" y="4295"/>
                  </a:cubicBezTo>
                  <a:cubicBezTo>
                    <a:pt x="1766" y="4306"/>
                    <a:pt x="1720" y="4312"/>
                    <a:pt x="1674" y="4312"/>
                  </a:cubicBezTo>
                  <a:cubicBezTo>
                    <a:pt x="1531" y="4312"/>
                    <a:pt x="1382" y="4259"/>
                    <a:pt x="1331" y="4147"/>
                  </a:cubicBezTo>
                  <a:cubicBezTo>
                    <a:pt x="1252" y="3977"/>
                    <a:pt x="274" y="1169"/>
                    <a:pt x="137" y="759"/>
                  </a:cubicBezTo>
                  <a:lnTo>
                    <a:pt x="1524" y="145"/>
                  </a:lnTo>
                  <a:close/>
                  <a:moveTo>
                    <a:pt x="1575" y="1"/>
                  </a:moveTo>
                  <a:cubicBezTo>
                    <a:pt x="1567" y="1"/>
                    <a:pt x="1558" y="3"/>
                    <a:pt x="1547" y="9"/>
                  </a:cubicBezTo>
                  <a:lnTo>
                    <a:pt x="35" y="680"/>
                  </a:lnTo>
                  <a:cubicBezTo>
                    <a:pt x="12" y="691"/>
                    <a:pt x="1" y="714"/>
                    <a:pt x="12" y="748"/>
                  </a:cubicBezTo>
                  <a:cubicBezTo>
                    <a:pt x="57" y="885"/>
                    <a:pt x="1138" y="4000"/>
                    <a:pt x="1229" y="4193"/>
                  </a:cubicBezTo>
                  <a:cubicBezTo>
                    <a:pt x="1297" y="4352"/>
                    <a:pt x="1490" y="4432"/>
                    <a:pt x="1684" y="4432"/>
                  </a:cubicBezTo>
                  <a:cubicBezTo>
                    <a:pt x="1740" y="4432"/>
                    <a:pt x="1785" y="4420"/>
                    <a:pt x="1831" y="4409"/>
                  </a:cubicBezTo>
                  <a:cubicBezTo>
                    <a:pt x="1899" y="4397"/>
                    <a:pt x="2002" y="4352"/>
                    <a:pt x="2149" y="4295"/>
                  </a:cubicBezTo>
                  <a:cubicBezTo>
                    <a:pt x="2490" y="4159"/>
                    <a:pt x="3002" y="3942"/>
                    <a:pt x="3445" y="3886"/>
                  </a:cubicBezTo>
                  <a:cubicBezTo>
                    <a:pt x="4105" y="3806"/>
                    <a:pt x="4582" y="3272"/>
                    <a:pt x="4605" y="3068"/>
                  </a:cubicBezTo>
                  <a:cubicBezTo>
                    <a:pt x="4605" y="3033"/>
                    <a:pt x="4605" y="3010"/>
                    <a:pt x="4582" y="2999"/>
                  </a:cubicBezTo>
                  <a:cubicBezTo>
                    <a:pt x="4548" y="2959"/>
                    <a:pt x="4477" y="2942"/>
                    <a:pt x="4346" y="2942"/>
                  </a:cubicBezTo>
                  <a:cubicBezTo>
                    <a:pt x="4216" y="2942"/>
                    <a:pt x="4025" y="2959"/>
                    <a:pt x="3753" y="2987"/>
                  </a:cubicBezTo>
                  <a:cubicBezTo>
                    <a:pt x="3488" y="3009"/>
                    <a:pt x="3206" y="3029"/>
                    <a:pt x="2981" y="3029"/>
                  </a:cubicBezTo>
                  <a:cubicBezTo>
                    <a:pt x="2838" y="3029"/>
                    <a:pt x="2718" y="3021"/>
                    <a:pt x="2638" y="2999"/>
                  </a:cubicBezTo>
                  <a:cubicBezTo>
                    <a:pt x="2217" y="2886"/>
                    <a:pt x="1854" y="2499"/>
                    <a:pt x="1820" y="2363"/>
                  </a:cubicBezTo>
                  <a:cubicBezTo>
                    <a:pt x="1785" y="2260"/>
                    <a:pt x="1684" y="930"/>
                    <a:pt x="1626" y="54"/>
                  </a:cubicBezTo>
                  <a:cubicBezTo>
                    <a:pt x="1626" y="43"/>
                    <a:pt x="1615" y="21"/>
                    <a:pt x="1603" y="9"/>
                  </a:cubicBezTo>
                  <a:cubicBezTo>
                    <a:pt x="1592" y="3"/>
                    <a:pt x="1584" y="1"/>
                    <a:pt x="1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9"/>
            <p:cNvSpPr/>
            <p:nvPr/>
          </p:nvSpPr>
          <p:spPr>
            <a:xfrm>
              <a:off x="4173075" y="5334600"/>
              <a:ext cx="38975" cy="26750"/>
            </a:xfrm>
            <a:custGeom>
              <a:avLst/>
              <a:gdLst/>
              <a:ahLst/>
              <a:cxnLst/>
              <a:rect l="l" t="t" r="r" b="b"/>
              <a:pathLst>
                <a:path w="1559" h="1070" extrusionOk="0">
                  <a:moveTo>
                    <a:pt x="1513" y="0"/>
                  </a:moveTo>
                  <a:lnTo>
                    <a:pt x="0" y="672"/>
                  </a:lnTo>
                  <a:lnTo>
                    <a:pt x="149" y="1069"/>
                  </a:lnTo>
                  <a:cubicBezTo>
                    <a:pt x="637" y="1013"/>
                    <a:pt x="1114" y="864"/>
                    <a:pt x="1558" y="649"/>
                  </a:cubicBezTo>
                  <a:cubicBezTo>
                    <a:pt x="1536" y="285"/>
                    <a:pt x="1513" y="0"/>
                    <a:pt x="15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9"/>
            <p:cNvSpPr/>
            <p:nvPr/>
          </p:nvSpPr>
          <p:spPr>
            <a:xfrm>
              <a:off x="4171650" y="5333250"/>
              <a:ext cx="41800" cy="29800"/>
            </a:xfrm>
            <a:custGeom>
              <a:avLst/>
              <a:gdLst/>
              <a:ahLst/>
              <a:cxnLst/>
              <a:rect l="l" t="t" r="r" b="b"/>
              <a:pathLst>
                <a:path w="1672" h="1192" extrusionOk="0">
                  <a:moveTo>
                    <a:pt x="1524" y="145"/>
                  </a:moveTo>
                  <a:lnTo>
                    <a:pt x="1558" y="668"/>
                  </a:lnTo>
                  <a:cubicBezTo>
                    <a:pt x="1138" y="862"/>
                    <a:pt x="694" y="998"/>
                    <a:pt x="239" y="1067"/>
                  </a:cubicBezTo>
                  <a:lnTo>
                    <a:pt x="137" y="759"/>
                  </a:lnTo>
                  <a:lnTo>
                    <a:pt x="1524" y="145"/>
                  </a:lnTo>
                  <a:close/>
                  <a:moveTo>
                    <a:pt x="1575" y="1"/>
                  </a:moveTo>
                  <a:cubicBezTo>
                    <a:pt x="1567" y="1"/>
                    <a:pt x="1558" y="3"/>
                    <a:pt x="1547" y="9"/>
                  </a:cubicBezTo>
                  <a:lnTo>
                    <a:pt x="35" y="680"/>
                  </a:lnTo>
                  <a:cubicBezTo>
                    <a:pt x="12" y="691"/>
                    <a:pt x="1" y="714"/>
                    <a:pt x="12" y="748"/>
                  </a:cubicBezTo>
                  <a:lnTo>
                    <a:pt x="148" y="1146"/>
                  </a:lnTo>
                  <a:cubicBezTo>
                    <a:pt x="160" y="1169"/>
                    <a:pt x="183" y="1191"/>
                    <a:pt x="206" y="1191"/>
                  </a:cubicBezTo>
                  <a:lnTo>
                    <a:pt x="217" y="1191"/>
                  </a:lnTo>
                  <a:cubicBezTo>
                    <a:pt x="706" y="1123"/>
                    <a:pt x="1194" y="976"/>
                    <a:pt x="1638" y="748"/>
                  </a:cubicBezTo>
                  <a:cubicBezTo>
                    <a:pt x="1661" y="748"/>
                    <a:pt x="1672" y="726"/>
                    <a:pt x="1672" y="703"/>
                  </a:cubicBezTo>
                  <a:lnTo>
                    <a:pt x="1626" y="54"/>
                  </a:lnTo>
                  <a:cubicBezTo>
                    <a:pt x="1626" y="32"/>
                    <a:pt x="1615" y="21"/>
                    <a:pt x="1603" y="9"/>
                  </a:cubicBezTo>
                  <a:cubicBezTo>
                    <a:pt x="1592" y="3"/>
                    <a:pt x="1584" y="1"/>
                    <a:pt x="15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9"/>
            <p:cNvSpPr/>
            <p:nvPr/>
          </p:nvSpPr>
          <p:spPr>
            <a:xfrm>
              <a:off x="4199225" y="5400825"/>
              <a:ext cx="86275" cy="41650"/>
            </a:xfrm>
            <a:custGeom>
              <a:avLst/>
              <a:gdLst/>
              <a:ahLst/>
              <a:cxnLst/>
              <a:rect l="l" t="t" r="r" b="b"/>
              <a:pathLst>
                <a:path w="3451" h="1666" extrusionOk="0">
                  <a:moveTo>
                    <a:pt x="910" y="1"/>
                  </a:moveTo>
                  <a:cubicBezTo>
                    <a:pt x="899" y="34"/>
                    <a:pt x="887" y="80"/>
                    <a:pt x="887" y="125"/>
                  </a:cubicBezTo>
                  <a:cubicBezTo>
                    <a:pt x="876" y="262"/>
                    <a:pt x="876" y="398"/>
                    <a:pt x="910" y="546"/>
                  </a:cubicBezTo>
                  <a:cubicBezTo>
                    <a:pt x="910" y="546"/>
                    <a:pt x="341" y="830"/>
                    <a:pt x="0" y="989"/>
                  </a:cubicBezTo>
                  <a:cubicBezTo>
                    <a:pt x="91" y="1239"/>
                    <a:pt x="159" y="1421"/>
                    <a:pt x="171" y="1467"/>
                  </a:cubicBezTo>
                  <a:cubicBezTo>
                    <a:pt x="241" y="1606"/>
                    <a:pt x="416" y="1665"/>
                    <a:pt x="577" y="1665"/>
                  </a:cubicBezTo>
                  <a:cubicBezTo>
                    <a:pt x="626" y="1665"/>
                    <a:pt x="674" y="1659"/>
                    <a:pt x="717" y="1649"/>
                  </a:cubicBezTo>
                  <a:cubicBezTo>
                    <a:pt x="910" y="1603"/>
                    <a:pt x="1683" y="1217"/>
                    <a:pt x="2331" y="1126"/>
                  </a:cubicBezTo>
                  <a:cubicBezTo>
                    <a:pt x="2979" y="1047"/>
                    <a:pt x="3423" y="524"/>
                    <a:pt x="3445" y="353"/>
                  </a:cubicBezTo>
                  <a:cubicBezTo>
                    <a:pt x="3451" y="313"/>
                    <a:pt x="3371" y="298"/>
                    <a:pt x="3240" y="298"/>
                  </a:cubicBezTo>
                  <a:cubicBezTo>
                    <a:pt x="2918" y="298"/>
                    <a:pt x="2287" y="385"/>
                    <a:pt x="1852" y="385"/>
                  </a:cubicBezTo>
                  <a:cubicBezTo>
                    <a:pt x="1713" y="385"/>
                    <a:pt x="1595" y="376"/>
                    <a:pt x="1513" y="353"/>
                  </a:cubicBezTo>
                  <a:cubicBezTo>
                    <a:pt x="1285" y="284"/>
                    <a:pt x="1081" y="160"/>
                    <a:pt x="9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9"/>
            <p:cNvSpPr/>
            <p:nvPr/>
          </p:nvSpPr>
          <p:spPr>
            <a:xfrm>
              <a:off x="4197525" y="5399275"/>
              <a:ext cx="89250" cy="44775"/>
            </a:xfrm>
            <a:custGeom>
              <a:avLst/>
              <a:gdLst/>
              <a:ahLst/>
              <a:cxnLst/>
              <a:rect l="l" t="t" r="r" b="b"/>
              <a:pathLst>
                <a:path w="3570" h="1791" extrusionOk="0">
                  <a:moveTo>
                    <a:pt x="1012" y="176"/>
                  </a:moveTo>
                  <a:cubicBezTo>
                    <a:pt x="1182" y="301"/>
                    <a:pt x="1364" y="404"/>
                    <a:pt x="1569" y="472"/>
                  </a:cubicBezTo>
                  <a:cubicBezTo>
                    <a:pt x="1655" y="498"/>
                    <a:pt x="1779" y="507"/>
                    <a:pt x="1922" y="507"/>
                  </a:cubicBezTo>
                  <a:cubicBezTo>
                    <a:pt x="2158" y="507"/>
                    <a:pt x="2449" y="482"/>
                    <a:pt x="2718" y="460"/>
                  </a:cubicBezTo>
                  <a:cubicBezTo>
                    <a:pt x="2944" y="443"/>
                    <a:pt x="3197" y="419"/>
                    <a:pt x="3349" y="419"/>
                  </a:cubicBezTo>
                  <a:cubicBezTo>
                    <a:pt x="3395" y="419"/>
                    <a:pt x="3432" y="421"/>
                    <a:pt x="3456" y="427"/>
                  </a:cubicBezTo>
                  <a:cubicBezTo>
                    <a:pt x="3400" y="597"/>
                    <a:pt x="2990" y="1051"/>
                    <a:pt x="2399" y="1131"/>
                  </a:cubicBezTo>
                  <a:cubicBezTo>
                    <a:pt x="1933" y="1188"/>
                    <a:pt x="1410" y="1404"/>
                    <a:pt x="1069" y="1541"/>
                  </a:cubicBezTo>
                  <a:cubicBezTo>
                    <a:pt x="932" y="1597"/>
                    <a:pt x="830" y="1642"/>
                    <a:pt x="773" y="1654"/>
                  </a:cubicBezTo>
                  <a:cubicBezTo>
                    <a:pt x="728" y="1665"/>
                    <a:pt x="681" y="1671"/>
                    <a:pt x="634" y="1671"/>
                  </a:cubicBezTo>
                  <a:cubicBezTo>
                    <a:pt x="489" y="1671"/>
                    <a:pt x="347" y="1618"/>
                    <a:pt x="296" y="1506"/>
                  </a:cubicBezTo>
                  <a:cubicBezTo>
                    <a:pt x="285" y="1472"/>
                    <a:pt x="227" y="1313"/>
                    <a:pt x="136" y="1086"/>
                  </a:cubicBezTo>
                  <a:cubicBezTo>
                    <a:pt x="478" y="927"/>
                    <a:pt x="1000" y="654"/>
                    <a:pt x="1000" y="654"/>
                  </a:cubicBezTo>
                  <a:cubicBezTo>
                    <a:pt x="1023" y="642"/>
                    <a:pt x="1035" y="619"/>
                    <a:pt x="1035" y="586"/>
                  </a:cubicBezTo>
                  <a:cubicBezTo>
                    <a:pt x="1000" y="460"/>
                    <a:pt x="1000" y="324"/>
                    <a:pt x="1012" y="187"/>
                  </a:cubicBezTo>
                  <a:lnTo>
                    <a:pt x="1012" y="176"/>
                  </a:lnTo>
                  <a:close/>
                  <a:moveTo>
                    <a:pt x="975" y="1"/>
                  </a:moveTo>
                  <a:cubicBezTo>
                    <a:pt x="968" y="1"/>
                    <a:pt x="962" y="2"/>
                    <a:pt x="955" y="5"/>
                  </a:cubicBezTo>
                  <a:cubicBezTo>
                    <a:pt x="932" y="5"/>
                    <a:pt x="921" y="28"/>
                    <a:pt x="921" y="51"/>
                  </a:cubicBezTo>
                  <a:cubicBezTo>
                    <a:pt x="910" y="85"/>
                    <a:pt x="899" y="131"/>
                    <a:pt x="899" y="176"/>
                  </a:cubicBezTo>
                  <a:cubicBezTo>
                    <a:pt x="887" y="313"/>
                    <a:pt x="887" y="437"/>
                    <a:pt x="910" y="574"/>
                  </a:cubicBezTo>
                  <a:cubicBezTo>
                    <a:pt x="773" y="642"/>
                    <a:pt x="330" y="869"/>
                    <a:pt x="46" y="995"/>
                  </a:cubicBezTo>
                  <a:cubicBezTo>
                    <a:pt x="23" y="1018"/>
                    <a:pt x="0" y="1040"/>
                    <a:pt x="12" y="1074"/>
                  </a:cubicBezTo>
                  <a:cubicBezTo>
                    <a:pt x="80" y="1256"/>
                    <a:pt x="171" y="1495"/>
                    <a:pt x="194" y="1552"/>
                  </a:cubicBezTo>
                  <a:cubicBezTo>
                    <a:pt x="262" y="1711"/>
                    <a:pt x="455" y="1791"/>
                    <a:pt x="649" y="1791"/>
                  </a:cubicBezTo>
                  <a:cubicBezTo>
                    <a:pt x="694" y="1791"/>
                    <a:pt x="750" y="1779"/>
                    <a:pt x="796" y="1768"/>
                  </a:cubicBezTo>
                  <a:cubicBezTo>
                    <a:pt x="864" y="1756"/>
                    <a:pt x="967" y="1711"/>
                    <a:pt x="1114" y="1654"/>
                  </a:cubicBezTo>
                  <a:cubicBezTo>
                    <a:pt x="1455" y="1518"/>
                    <a:pt x="1967" y="1301"/>
                    <a:pt x="2410" y="1245"/>
                  </a:cubicBezTo>
                  <a:cubicBezTo>
                    <a:pt x="3070" y="1165"/>
                    <a:pt x="3547" y="631"/>
                    <a:pt x="3570" y="427"/>
                  </a:cubicBezTo>
                  <a:cubicBezTo>
                    <a:pt x="3570" y="392"/>
                    <a:pt x="3570" y="369"/>
                    <a:pt x="3547" y="358"/>
                  </a:cubicBezTo>
                  <a:cubicBezTo>
                    <a:pt x="3513" y="318"/>
                    <a:pt x="3442" y="301"/>
                    <a:pt x="3311" y="301"/>
                  </a:cubicBezTo>
                  <a:cubicBezTo>
                    <a:pt x="3181" y="301"/>
                    <a:pt x="2990" y="318"/>
                    <a:pt x="2718" y="346"/>
                  </a:cubicBezTo>
                  <a:cubicBezTo>
                    <a:pt x="2453" y="368"/>
                    <a:pt x="2171" y="388"/>
                    <a:pt x="1946" y="388"/>
                  </a:cubicBezTo>
                  <a:cubicBezTo>
                    <a:pt x="1803" y="388"/>
                    <a:pt x="1683" y="380"/>
                    <a:pt x="1603" y="358"/>
                  </a:cubicBezTo>
                  <a:cubicBezTo>
                    <a:pt x="1387" y="290"/>
                    <a:pt x="1182" y="165"/>
                    <a:pt x="1012" y="17"/>
                  </a:cubicBezTo>
                  <a:cubicBezTo>
                    <a:pt x="1004" y="9"/>
                    <a:pt x="990" y="1"/>
                    <a:pt x="9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4119100" y="4855625"/>
              <a:ext cx="92375" cy="164125"/>
            </a:xfrm>
            <a:custGeom>
              <a:avLst/>
              <a:gdLst/>
              <a:ahLst/>
              <a:cxnLst/>
              <a:rect l="l" t="t" r="r" b="b"/>
              <a:pathLst>
                <a:path w="3695" h="6565" extrusionOk="0">
                  <a:moveTo>
                    <a:pt x="241" y="1"/>
                  </a:moveTo>
                  <a:cubicBezTo>
                    <a:pt x="1" y="1"/>
                    <a:pt x="443" y="2061"/>
                    <a:pt x="443" y="2061"/>
                  </a:cubicBezTo>
                  <a:cubicBezTo>
                    <a:pt x="443" y="2061"/>
                    <a:pt x="1796" y="6416"/>
                    <a:pt x="2591" y="6552"/>
                  </a:cubicBezTo>
                  <a:cubicBezTo>
                    <a:pt x="2646" y="6561"/>
                    <a:pt x="2699" y="6565"/>
                    <a:pt x="2749" y="6565"/>
                  </a:cubicBezTo>
                  <a:cubicBezTo>
                    <a:pt x="3428" y="6565"/>
                    <a:pt x="3695" y="5836"/>
                    <a:pt x="3695" y="5836"/>
                  </a:cubicBezTo>
                  <a:cubicBezTo>
                    <a:pt x="3695" y="5836"/>
                    <a:pt x="2194" y="1550"/>
                    <a:pt x="1489" y="709"/>
                  </a:cubicBezTo>
                  <a:cubicBezTo>
                    <a:pt x="970" y="97"/>
                    <a:pt x="567" y="16"/>
                    <a:pt x="392" y="16"/>
                  </a:cubicBezTo>
                  <a:cubicBezTo>
                    <a:pt x="329" y="16"/>
                    <a:pt x="295" y="27"/>
                    <a:pt x="295" y="27"/>
                  </a:cubicBezTo>
                  <a:cubicBezTo>
                    <a:pt x="274" y="9"/>
                    <a:pt x="256" y="1"/>
                    <a:pt x="2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9"/>
            <p:cNvSpPr/>
            <p:nvPr/>
          </p:nvSpPr>
          <p:spPr>
            <a:xfrm>
              <a:off x="4118800" y="4854025"/>
              <a:ext cx="94075" cy="167125"/>
            </a:xfrm>
            <a:custGeom>
              <a:avLst/>
              <a:gdLst/>
              <a:ahLst/>
              <a:cxnLst/>
              <a:rect l="l" t="t" r="r" b="b"/>
              <a:pathLst>
                <a:path w="3763" h="6685" extrusionOk="0">
                  <a:moveTo>
                    <a:pt x="261" y="124"/>
                  </a:moveTo>
                  <a:lnTo>
                    <a:pt x="273" y="136"/>
                  </a:lnTo>
                  <a:cubicBezTo>
                    <a:pt x="284" y="147"/>
                    <a:pt x="307" y="147"/>
                    <a:pt x="319" y="147"/>
                  </a:cubicBezTo>
                  <a:cubicBezTo>
                    <a:pt x="321" y="147"/>
                    <a:pt x="349" y="140"/>
                    <a:pt x="399" y="140"/>
                  </a:cubicBezTo>
                  <a:cubicBezTo>
                    <a:pt x="559" y="140"/>
                    <a:pt x="944" y="212"/>
                    <a:pt x="1456" y="818"/>
                  </a:cubicBezTo>
                  <a:cubicBezTo>
                    <a:pt x="2126" y="1602"/>
                    <a:pt x="3525" y="5581"/>
                    <a:pt x="3638" y="5900"/>
                  </a:cubicBezTo>
                  <a:cubicBezTo>
                    <a:pt x="3597" y="6015"/>
                    <a:pt x="3343" y="6572"/>
                    <a:pt x="2762" y="6572"/>
                  </a:cubicBezTo>
                  <a:cubicBezTo>
                    <a:pt x="2712" y="6572"/>
                    <a:pt x="2659" y="6568"/>
                    <a:pt x="2603" y="6559"/>
                  </a:cubicBezTo>
                  <a:cubicBezTo>
                    <a:pt x="1989" y="6457"/>
                    <a:pt x="887" y="3308"/>
                    <a:pt x="512" y="2114"/>
                  </a:cubicBezTo>
                  <a:cubicBezTo>
                    <a:pt x="330" y="1250"/>
                    <a:pt x="182" y="261"/>
                    <a:pt x="261" y="124"/>
                  </a:cubicBezTo>
                  <a:close/>
                  <a:moveTo>
                    <a:pt x="255" y="1"/>
                  </a:moveTo>
                  <a:cubicBezTo>
                    <a:pt x="233" y="1"/>
                    <a:pt x="218" y="10"/>
                    <a:pt x="205" y="23"/>
                  </a:cubicBezTo>
                  <a:cubicBezTo>
                    <a:pt x="0" y="147"/>
                    <a:pt x="273" y="1546"/>
                    <a:pt x="398" y="2148"/>
                  </a:cubicBezTo>
                  <a:cubicBezTo>
                    <a:pt x="398" y="2160"/>
                    <a:pt x="739" y="3251"/>
                    <a:pt x="1171" y="4343"/>
                  </a:cubicBezTo>
                  <a:cubicBezTo>
                    <a:pt x="1774" y="5854"/>
                    <a:pt x="2229" y="6616"/>
                    <a:pt x="2592" y="6673"/>
                  </a:cubicBezTo>
                  <a:cubicBezTo>
                    <a:pt x="2649" y="6684"/>
                    <a:pt x="2706" y="6684"/>
                    <a:pt x="2763" y="6684"/>
                  </a:cubicBezTo>
                  <a:cubicBezTo>
                    <a:pt x="3467" y="6684"/>
                    <a:pt x="3752" y="5934"/>
                    <a:pt x="3763" y="5922"/>
                  </a:cubicBezTo>
                  <a:lnTo>
                    <a:pt x="3763" y="5889"/>
                  </a:lnTo>
                  <a:cubicBezTo>
                    <a:pt x="3695" y="5707"/>
                    <a:pt x="2251" y="1580"/>
                    <a:pt x="1547" y="738"/>
                  </a:cubicBezTo>
                  <a:cubicBezTo>
                    <a:pt x="1012" y="108"/>
                    <a:pt x="597" y="16"/>
                    <a:pt x="404" y="16"/>
                  </a:cubicBezTo>
                  <a:cubicBezTo>
                    <a:pt x="367" y="16"/>
                    <a:pt x="339" y="19"/>
                    <a:pt x="319" y="23"/>
                  </a:cubicBezTo>
                  <a:cubicBezTo>
                    <a:pt x="293" y="7"/>
                    <a:pt x="272" y="1"/>
                    <a:pt x="2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9"/>
            <p:cNvSpPr/>
            <p:nvPr/>
          </p:nvSpPr>
          <p:spPr>
            <a:xfrm>
              <a:off x="3968300" y="4814225"/>
              <a:ext cx="243750" cy="536325"/>
            </a:xfrm>
            <a:custGeom>
              <a:avLst/>
              <a:gdLst/>
              <a:ahLst/>
              <a:cxnLst/>
              <a:rect l="l" t="t" r="r" b="b"/>
              <a:pathLst>
                <a:path w="9750" h="21453" extrusionOk="0">
                  <a:moveTo>
                    <a:pt x="3508" y="0"/>
                  </a:moveTo>
                  <a:cubicBezTo>
                    <a:pt x="3508" y="0"/>
                    <a:pt x="3849" y="955"/>
                    <a:pt x="3689" y="1387"/>
                  </a:cubicBezTo>
                  <a:cubicBezTo>
                    <a:pt x="3530" y="1819"/>
                    <a:pt x="2474" y="1625"/>
                    <a:pt x="1951" y="2274"/>
                  </a:cubicBezTo>
                  <a:cubicBezTo>
                    <a:pt x="1428" y="2911"/>
                    <a:pt x="2610" y="7435"/>
                    <a:pt x="2610" y="7435"/>
                  </a:cubicBezTo>
                  <a:cubicBezTo>
                    <a:pt x="2610" y="7435"/>
                    <a:pt x="1370" y="9833"/>
                    <a:pt x="1109" y="11391"/>
                  </a:cubicBezTo>
                  <a:cubicBezTo>
                    <a:pt x="847" y="12948"/>
                    <a:pt x="688" y="17837"/>
                    <a:pt x="643" y="18053"/>
                  </a:cubicBezTo>
                  <a:cubicBezTo>
                    <a:pt x="597" y="18280"/>
                    <a:pt x="1" y="20668"/>
                    <a:pt x="107" y="20668"/>
                  </a:cubicBezTo>
                  <a:cubicBezTo>
                    <a:pt x="108" y="20668"/>
                    <a:pt x="108" y="20668"/>
                    <a:pt x="109" y="20668"/>
                  </a:cubicBezTo>
                  <a:cubicBezTo>
                    <a:pt x="110" y="20668"/>
                    <a:pt x="112" y="20668"/>
                    <a:pt x="113" y="20668"/>
                  </a:cubicBezTo>
                  <a:cubicBezTo>
                    <a:pt x="254" y="20668"/>
                    <a:pt x="1192" y="21192"/>
                    <a:pt x="1484" y="21293"/>
                  </a:cubicBezTo>
                  <a:cubicBezTo>
                    <a:pt x="1780" y="21396"/>
                    <a:pt x="1928" y="21452"/>
                    <a:pt x="1928" y="21452"/>
                  </a:cubicBezTo>
                  <a:cubicBezTo>
                    <a:pt x="1928" y="21452"/>
                    <a:pt x="3599" y="18963"/>
                    <a:pt x="4099" y="17780"/>
                  </a:cubicBezTo>
                  <a:cubicBezTo>
                    <a:pt x="4599" y="16598"/>
                    <a:pt x="5134" y="13903"/>
                    <a:pt x="5134" y="13903"/>
                  </a:cubicBezTo>
                  <a:lnTo>
                    <a:pt x="7919" y="21214"/>
                  </a:lnTo>
                  <a:lnTo>
                    <a:pt x="9749" y="20691"/>
                  </a:lnTo>
                  <a:lnTo>
                    <a:pt x="9431" y="14222"/>
                  </a:lnTo>
                  <a:cubicBezTo>
                    <a:pt x="9431" y="14222"/>
                    <a:pt x="9226" y="11755"/>
                    <a:pt x="8612" y="10152"/>
                  </a:cubicBezTo>
                  <a:cubicBezTo>
                    <a:pt x="8191" y="9118"/>
                    <a:pt x="7680" y="8117"/>
                    <a:pt x="7077" y="7185"/>
                  </a:cubicBezTo>
                  <a:cubicBezTo>
                    <a:pt x="7077" y="7185"/>
                    <a:pt x="7612" y="5218"/>
                    <a:pt x="7453" y="4308"/>
                  </a:cubicBezTo>
                  <a:cubicBezTo>
                    <a:pt x="7294" y="3388"/>
                    <a:pt x="6316" y="1671"/>
                    <a:pt x="6316" y="1671"/>
                  </a:cubicBezTo>
                  <a:cubicBezTo>
                    <a:pt x="6316" y="1671"/>
                    <a:pt x="5816" y="1648"/>
                    <a:pt x="5622" y="1466"/>
                  </a:cubicBezTo>
                  <a:cubicBezTo>
                    <a:pt x="5417" y="1296"/>
                    <a:pt x="5066" y="91"/>
                    <a:pt x="5066" y="91"/>
                  </a:cubicBezTo>
                  <a:lnTo>
                    <a:pt x="350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9"/>
            <p:cNvSpPr/>
            <p:nvPr/>
          </p:nvSpPr>
          <p:spPr>
            <a:xfrm>
              <a:off x="3968450" y="4812675"/>
              <a:ext cx="245000" cy="539300"/>
            </a:xfrm>
            <a:custGeom>
              <a:avLst/>
              <a:gdLst/>
              <a:ahLst/>
              <a:cxnLst/>
              <a:rect l="l" t="t" r="r" b="b"/>
              <a:pathLst>
                <a:path w="9800" h="21572" extrusionOk="0">
                  <a:moveTo>
                    <a:pt x="3593" y="119"/>
                  </a:moveTo>
                  <a:lnTo>
                    <a:pt x="5014" y="210"/>
                  </a:lnTo>
                  <a:cubicBezTo>
                    <a:pt x="5082" y="437"/>
                    <a:pt x="5389" y="1404"/>
                    <a:pt x="5571" y="1574"/>
                  </a:cubicBezTo>
                  <a:cubicBezTo>
                    <a:pt x="5753" y="1745"/>
                    <a:pt x="6162" y="1778"/>
                    <a:pt x="6275" y="1790"/>
                  </a:cubicBezTo>
                  <a:cubicBezTo>
                    <a:pt x="6401" y="2006"/>
                    <a:pt x="7242" y="3541"/>
                    <a:pt x="7390" y="4370"/>
                  </a:cubicBezTo>
                  <a:cubicBezTo>
                    <a:pt x="7549" y="5269"/>
                    <a:pt x="7015" y="7202"/>
                    <a:pt x="7015" y="7224"/>
                  </a:cubicBezTo>
                  <a:cubicBezTo>
                    <a:pt x="7015" y="7247"/>
                    <a:pt x="7015" y="7258"/>
                    <a:pt x="7026" y="7270"/>
                  </a:cubicBezTo>
                  <a:cubicBezTo>
                    <a:pt x="7629" y="8202"/>
                    <a:pt x="8140" y="9202"/>
                    <a:pt x="8549" y="10237"/>
                  </a:cubicBezTo>
                  <a:cubicBezTo>
                    <a:pt x="9163" y="11805"/>
                    <a:pt x="9368" y="14273"/>
                    <a:pt x="9368" y="14296"/>
                  </a:cubicBezTo>
                  <a:lnTo>
                    <a:pt x="9686" y="20707"/>
                  </a:lnTo>
                  <a:lnTo>
                    <a:pt x="7947" y="21208"/>
                  </a:lnTo>
                  <a:lnTo>
                    <a:pt x="5184" y="13943"/>
                  </a:lnTo>
                  <a:cubicBezTo>
                    <a:pt x="5173" y="13920"/>
                    <a:pt x="5150" y="13909"/>
                    <a:pt x="5128" y="13909"/>
                  </a:cubicBezTo>
                  <a:cubicBezTo>
                    <a:pt x="5105" y="13909"/>
                    <a:pt x="5082" y="13932"/>
                    <a:pt x="5070" y="13954"/>
                  </a:cubicBezTo>
                  <a:cubicBezTo>
                    <a:pt x="5070" y="13988"/>
                    <a:pt x="4537" y="16660"/>
                    <a:pt x="4047" y="17820"/>
                  </a:cubicBezTo>
                  <a:cubicBezTo>
                    <a:pt x="3582" y="18899"/>
                    <a:pt x="2115" y="21117"/>
                    <a:pt x="1899" y="21446"/>
                  </a:cubicBezTo>
                  <a:cubicBezTo>
                    <a:pt x="1831" y="21412"/>
                    <a:pt x="1705" y="21367"/>
                    <a:pt x="1501" y="21298"/>
                  </a:cubicBezTo>
                  <a:cubicBezTo>
                    <a:pt x="1376" y="21253"/>
                    <a:pt x="1114" y="21128"/>
                    <a:pt x="853" y="21003"/>
                  </a:cubicBezTo>
                  <a:cubicBezTo>
                    <a:pt x="455" y="20798"/>
                    <a:pt x="250" y="20696"/>
                    <a:pt x="148" y="20685"/>
                  </a:cubicBezTo>
                  <a:cubicBezTo>
                    <a:pt x="148" y="20434"/>
                    <a:pt x="478" y="19048"/>
                    <a:pt x="614" y="18513"/>
                  </a:cubicBezTo>
                  <a:cubicBezTo>
                    <a:pt x="659" y="18320"/>
                    <a:pt x="694" y="18172"/>
                    <a:pt x="694" y="18126"/>
                  </a:cubicBezTo>
                  <a:cubicBezTo>
                    <a:pt x="717" y="18070"/>
                    <a:pt x="728" y="17649"/>
                    <a:pt x="773" y="16865"/>
                  </a:cubicBezTo>
                  <a:cubicBezTo>
                    <a:pt x="853" y="15250"/>
                    <a:pt x="978" y="12545"/>
                    <a:pt x="1160" y="11464"/>
                  </a:cubicBezTo>
                  <a:cubicBezTo>
                    <a:pt x="1422" y="9930"/>
                    <a:pt x="2638" y="7554"/>
                    <a:pt x="2660" y="7531"/>
                  </a:cubicBezTo>
                  <a:lnTo>
                    <a:pt x="2660" y="7485"/>
                  </a:lnTo>
                  <a:cubicBezTo>
                    <a:pt x="2331" y="6235"/>
                    <a:pt x="1581" y="2870"/>
                    <a:pt x="1990" y="2370"/>
                  </a:cubicBezTo>
                  <a:cubicBezTo>
                    <a:pt x="2251" y="2040"/>
                    <a:pt x="2672" y="1938"/>
                    <a:pt x="3036" y="1858"/>
                  </a:cubicBezTo>
                  <a:cubicBezTo>
                    <a:pt x="3365" y="1778"/>
                    <a:pt x="3661" y="1699"/>
                    <a:pt x="3741" y="1472"/>
                  </a:cubicBezTo>
                  <a:cubicBezTo>
                    <a:pt x="3877" y="1096"/>
                    <a:pt x="3673" y="369"/>
                    <a:pt x="3593" y="119"/>
                  </a:cubicBezTo>
                  <a:close/>
                  <a:moveTo>
                    <a:pt x="3495" y="1"/>
                  </a:moveTo>
                  <a:cubicBezTo>
                    <a:pt x="3479" y="1"/>
                    <a:pt x="3465" y="11"/>
                    <a:pt x="3456" y="28"/>
                  </a:cubicBezTo>
                  <a:cubicBezTo>
                    <a:pt x="3445" y="39"/>
                    <a:pt x="3445" y="62"/>
                    <a:pt x="3456" y="73"/>
                  </a:cubicBezTo>
                  <a:cubicBezTo>
                    <a:pt x="3456" y="85"/>
                    <a:pt x="3786" y="1017"/>
                    <a:pt x="3627" y="1426"/>
                  </a:cubicBezTo>
                  <a:cubicBezTo>
                    <a:pt x="3570" y="1608"/>
                    <a:pt x="3309" y="1665"/>
                    <a:pt x="3001" y="1745"/>
                  </a:cubicBezTo>
                  <a:cubicBezTo>
                    <a:pt x="2638" y="1824"/>
                    <a:pt x="2195" y="1938"/>
                    <a:pt x="1899" y="2290"/>
                  </a:cubicBezTo>
                  <a:cubicBezTo>
                    <a:pt x="1376" y="2938"/>
                    <a:pt x="2445" y="7111"/>
                    <a:pt x="2547" y="7497"/>
                  </a:cubicBezTo>
                  <a:cubicBezTo>
                    <a:pt x="2422" y="7725"/>
                    <a:pt x="1296" y="9975"/>
                    <a:pt x="1046" y="11442"/>
                  </a:cubicBezTo>
                  <a:cubicBezTo>
                    <a:pt x="864" y="12533"/>
                    <a:pt x="740" y="15239"/>
                    <a:pt x="659" y="16853"/>
                  </a:cubicBezTo>
                  <a:cubicBezTo>
                    <a:pt x="626" y="17524"/>
                    <a:pt x="603" y="18047"/>
                    <a:pt x="580" y="18104"/>
                  </a:cubicBezTo>
                  <a:cubicBezTo>
                    <a:pt x="580" y="18149"/>
                    <a:pt x="546" y="18297"/>
                    <a:pt x="500" y="18479"/>
                  </a:cubicBezTo>
                  <a:cubicBezTo>
                    <a:pt x="0" y="20525"/>
                    <a:pt x="0" y="20718"/>
                    <a:pt x="57" y="20776"/>
                  </a:cubicBezTo>
                  <a:cubicBezTo>
                    <a:pt x="65" y="20783"/>
                    <a:pt x="79" y="20791"/>
                    <a:pt x="94" y="20791"/>
                  </a:cubicBezTo>
                  <a:cubicBezTo>
                    <a:pt x="100" y="20791"/>
                    <a:pt x="107" y="20790"/>
                    <a:pt x="114" y="20786"/>
                  </a:cubicBezTo>
                  <a:cubicBezTo>
                    <a:pt x="182" y="20786"/>
                    <a:pt x="546" y="20968"/>
                    <a:pt x="808" y="21105"/>
                  </a:cubicBezTo>
                  <a:cubicBezTo>
                    <a:pt x="1069" y="21241"/>
                    <a:pt x="1331" y="21367"/>
                    <a:pt x="1467" y="21412"/>
                  </a:cubicBezTo>
                  <a:cubicBezTo>
                    <a:pt x="1751" y="21503"/>
                    <a:pt x="1899" y="21571"/>
                    <a:pt x="1899" y="21571"/>
                  </a:cubicBezTo>
                  <a:lnTo>
                    <a:pt x="1922" y="21571"/>
                  </a:lnTo>
                  <a:cubicBezTo>
                    <a:pt x="1933" y="21571"/>
                    <a:pt x="1955" y="21560"/>
                    <a:pt x="1967" y="21549"/>
                  </a:cubicBezTo>
                  <a:cubicBezTo>
                    <a:pt x="1978" y="21526"/>
                    <a:pt x="3650" y="19036"/>
                    <a:pt x="4150" y="17865"/>
                  </a:cubicBezTo>
                  <a:cubicBezTo>
                    <a:pt x="4570" y="16876"/>
                    <a:pt x="5014" y="14818"/>
                    <a:pt x="5150" y="14170"/>
                  </a:cubicBezTo>
                  <a:lnTo>
                    <a:pt x="7856" y="21298"/>
                  </a:lnTo>
                  <a:cubicBezTo>
                    <a:pt x="7865" y="21317"/>
                    <a:pt x="7882" y="21335"/>
                    <a:pt x="7906" y="21335"/>
                  </a:cubicBezTo>
                  <a:cubicBezTo>
                    <a:pt x="7912" y="21335"/>
                    <a:pt x="7918" y="21334"/>
                    <a:pt x="7924" y="21332"/>
                  </a:cubicBezTo>
                  <a:lnTo>
                    <a:pt x="9754" y="20809"/>
                  </a:lnTo>
                  <a:cubicBezTo>
                    <a:pt x="9789" y="20809"/>
                    <a:pt x="9800" y="20776"/>
                    <a:pt x="9800" y="20753"/>
                  </a:cubicBezTo>
                  <a:lnTo>
                    <a:pt x="9481" y="14284"/>
                  </a:lnTo>
                  <a:cubicBezTo>
                    <a:pt x="9481" y="14261"/>
                    <a:pt x="9277" y="11783"/>
                    <a:pt x="8663" y="10191"/>
                  </a:cubicBezTo>
                  <a:cubicBezTo>
                    <a:pt x="8243" y="9157"/>
                    <a:pt x="7731" y="8167"/>
                    <a:pt x="7129" y="7235"/>
                  </a:cubicBezTo>
                  <a:cubicBezTo>
                    <a:pt x="7197" y="6985"/>
                    <a:pt x="7662" y="5234"/>
                    <a:pt x="7503" y="4359"/>
                  </a:cubicBezTo>
                  <a:cubicBezTo>
                    <a:pt x="7344" y="3438"/>
                    <a:pt x="6401" y="1778"/>
                    <a:pt x="6356" y="1699"/>
                  </a:cubicBezTo>
                  <a:cubicBezTo>
                    <a:pt x="6356" y="1687"/>
                    <a:pt x="6333" y="1677"/>
                    <a:pt x="6310" y="1677"/>
                  </a:cubicBezTo>
                  <a:cubicBezTo>
                    <a:pt x="6310" y="1677"/>
                    <a:pt x="5833" y="1654"/>
                    <a:pt x="5651" y="1495"/>
                  </a:cubicBezTo>
                  <a:cubicBezTo>
                    <a:pt x="5514" y="1369"/>
                    <a:pt x="5252" y="608"/>
                    <a:pt x="5105" y="141"/>
                  </a:cubicBezTo>
                  <a:cubicBezTo>
                    <a:pt x="5105" y="119"/>
                    <a:pt x="5082" y="96"/>
                    <a:pt x="5060" y="96"/>
                  </a:cubicBezTo>
                  <a:lnTo>
                    <a:pt x="3513" y="5"/>
                  </a:lnTo>
                  <a:cubicBezTo>
                    <a:pt x="3507" y="2"/>
                    <a:pt x="3501" y="1"/>
                    <a:pt x="34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9"/>
            <p:cNvSpPr/>
            <p:nvPr/>
          </p:nvSpPr>
          <p:spPr>
            <a:xfrm>
              <a:off x="4037525" y="4813925"/>
              <a:ext cx="105175" cy="99225"/>
            </a:xfrm>
            <a:custGeom>
              <a:avLst/>
              <a:gdLst/>
              <a:ahLst/>
              <a:cxnLst/>
              <a:rect l="l" t="t" r="r" b="b"/>
              <a:pathLst>
                <a:path w="4207" h="3969" extrusionOk="0">
                  <a:moveTo>
                    <a:pt x="750" y="0"/>
                  </a:moveTo>
                  <a:cubicBezTo>
                    <a:pt x="750" y="0"/>
                    <a:pt x="1080" y="967"/>
                    <a:pt x="920" y="1399"/>
                  </a:cubicBezTo>
                  <a:cubicBezTo>
                    <a:pt x="830" y="1660"/>
                    <a:pt x="432" y="1695"/>
                    <a:pt x="0" y="1808"/>
                  </a:cubicBezTo>
                  <a:cubicBezTo>
                    <a:pt x="296" y="1990"/>
                    <a:pt x="523" y="2263"/>
                    <a:pt x="648" y="2592"/>
                  </a:cubicBezTo>
                  <a:cubicBezTo>
                    <a:pt x="1023" y="3559"/>
                    <a:pt x="1352" y="3968"/>
                    <a:pt x="1352" y="3968"/>
                  </a:cubicBezTo>
                  <a:lnTo>
                    <a:pt x="4206" y="3206"/>
                  </a:lnTo>
                  <a:lnTo>
                    <a:pt x="3638" y="1819"/>
                  </a:lnTo>
                  <a:cubicBezTo>
                    <a:pt x="3593" y="1728"/>
                    <a:pt x="3558" y="1683"/>
                    <a:pt x="3558" y="1683"/>
                  </a:cubicBezTo>
                  <a:cubicBezTo>
                    <a:pt x="3558" y="1683"/>
                    <a:pt x="3058" y="1660"/>
                    <a:pt x="2865" y="1478"/>
                  </a:cubicBezTo>
                  <a:cubicBezTo>
                    <a:pt x="2660" y="1308"/>
                    <a:pt x="2297" y="103"/>
                    <a:pt x="2297" y="103"/>
                  </a:cubicBezTo>
                  <a:lnTo>
                    <a:pt x="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9"/>
            <p:cNvSpPr/>
            <p:nvPr/>
          </p:nvSpPr>
          <p:spPr>
            <a:xfrm>
              <a:off x="4036075" y="4812500"/>
              <a:ext cx="108025" cy="102050"/>
            </a:xfrm>
            <a:custGeom>
              <a:avLst/>
              <a:gdLst/>
              <a:ahLst/>
              <a:cxnLst/>
              <a:rect l="l" t="t" r="r" b="b"/>
              <a:pathLst>
                <a:path w="4321" h="4082" extrusionOk="0">
                  <a:moveTo>
                    <a:pt x="888" y="126"/>
                  </a:moveTo>
                  <a:lnTo>
                    <a:pt x="2320" y="217"/>
                  </a:lnTo>
                  <a:cubicBezTo>
                    <a:pt x="2388" y="444"/>
                    <a:pt x="2696" y="1411"/>
                    <a:pt x="2877" y="1581"/>
                  </a:cubicBezTo>
                  <a:cubicBezTo>
                    <a:pt x="3059" y="1752"/>
                    <a:pt x="3469" y="1785"/>
                    <a:pt x="3582" y="1797"/>
                  </a:cubicBezTo>
                  <a:cubicBezTo>
                    <a:pt x="3593" y="1820"/>
                    <a:pt x="3616" y="1854"/>
                    <a:pt x="3639" y="1899"/>
                  </a:cubicBezTo>
                  <a:lnTo>
                    <a:pt x="4184" y="3218"/>
                  </a:lnTo>
                  <a:lnTo>
                    <a:pt x="1433" y="3957"/>
                  </a:lnTo>
                  <a:cubicBezTo>
                    <a:pt x="1354" y="3854"/>
                    <a:pt x="1069" y="3434"/>
                    <a:pt x="763" y="2627"/>
                  </a:cubicBezTo>
                  <a:cubicBezTo>
                    <a:pt x="649" y="2331"/>
                    <a:pt x="456" y="2081"/>
                    <a:pt x="205" y="1888"/>
                  </a:cubicBezTo>
                  <a:cubicBezTo>
                    <a:pt x="240" y="1876"/>
                    <a:pt x="285" y="1865"/>
                    <a:pt x="331" y="1865"/>
                  </a:cubicBezTo>
                  <a:cubicBezTo>
                    <a:pt x="660" y="1774"/>
                    <a:pt x="956" y="1706"/>
                    <a:pt x="1036" y="1479"/>
                  </a:cubicBezTo>
                  <a:cubicBezTo>
                    <a:pt x="1172" y="1092"/>
                    <a:pt x="968" y="376"/>
                    <a:pt x="888" y="126"/>
                  </a:cubicBezTo>
                  <a:close/>
                  <a:moveTo>
                    <a:pt x="808" y="1"/>
                  </a:moveTo>
                  <a:cubicBezTo>
                    <a:pt x="786" y="1"/>
                    <a:pt x="774" y="12"/>
                    <a:pt x="751" y="24"/>
                  </a:cubicBezTo>
                  <a:cubicBezTo>
                    <a:pt x="740" y="46"/>
                    <a:pt x="740" y="57"/>
                    <a:pt x="751" y="80"/>
                  </a:cubicBezTo>
                  <a:cubicBezTo>
                    <a:pt x="751" y="92"/>
                    <a:pt x="1081" y="1024"/>
                    <a:pt x="933" y="1433"/>
                  </a:cubicBezTo>
                  <a:cubicBezTo>
                    <a:pt x="865" y="1615"/>
                    <a:pt x="604" y="1672"/>
                    <a:pt x="296" y="1752"/>
                  </a:cubicBezTo>
                  <a:cubicBezTo>
                    <a:pt x="217" y="1763"/>
                    <a:pt x="137" y="1785"/>
                    <a:pt x="46" y="1808"/>
                  </a:cubicBezTo>
                  <a:cubicBezTo>
                    <a:pt x="24" y="1820"/>
                    <a:pt x="13" y="1831"/>
                    <a:pt x="1" y="1854"/>
                  </a:cubicBezTo>
                  <a:cubicBezTo>
                    <a:pt x="1" y="1876"/>
                    <a:pt x="13" y="1899"/>
                    <a:pt x="35" y="1922"/>
                  </a:cubicBezTo>
                  <a:cubicBezTo>
                    <a:pt x="319" y="2093"/>
                    <a:pt x="536" y="2354"/>
                    <a:pt x="649" y="2672"/>
                  </a:cubicBezTo>
                  <a:cubicBezTo>
                    <a:pt x="1024" y="3639"/>
                    <a:pt x="1354" y="4048"/>
                    <a:pt x="1365" y="4059"/>
                  </a:cubicBezTo>
                  <a:cubicBezTo>
                    <a:pt x="1377" y="4071"/>
                    <a:pt x="1400" y="4082"/>
                    <a:pt x="1410" y="4082"/>
                  </a:cubicBezTo>
                  <a:lnTo>
                    <a:pt x="1422" y="4082"/>
                  </a:lnTo>
                  <a:lnTo>
                    <a:pt x="4275" y="3309"/>
                  </a:lnTo>
                  <a:cubicBezTo>
                    <a:pt x="4287" y="3309"/>
                    <a:pt x="4298" y="3298"/>
                    <a:pt x="4310" y="3286"/>
                  </a:cubicBezTo>
                  <a:cubicBezTo>
                    <a:pt x="4321" y="3263"/>
                    <a:pt x="4321" y="3252"/>
                    <a:pt x="4310" y="3241"/>
                  </a:cubicBezTo>
                  <a:lnTo>
                    <a:pt x="3741" y="1843"/>
                  </a:lnTo>
                  <a:cubicBezTo>
                    <a:pt x="3696" y="1763"/>
                    <a:pt x="3661" y="1706"/>
                    <a:pt x="3661" y="1706"/>
                  </a:cubicBezTo>
                  <a:cubicBezTo>
                    <a:pt x="3651" y="1694"/>
                    <a:pt x="3639" y="1684"/>
                    <a:pt x="3616" y="1684"/>
                  </a:cubicBezTo>
                  <a:cubicBezTo>
                    <a:pt x="3616" y="1684"/>
                    <a:pt x="3138" y="1661"/>
                    <a:pt x="2957" y="1490"/>
                  </a:cubicBezTo>
                  <a:cubicBezTo>
                    <a:pt x="2820" y="1376"/>
                    <a:pt x="2559" y="615"/>
                    <a:pt x="2411" y="148"/>
                  </a:cubicBezTo>
                  <a:cubicBezTo>
                    <a:pt x="2411" y="126"/>
                    <a:pt x="2388" y="103"/>
                    <a:pt x="2365" y="103"/>
                  </a:cubicBezTo>
                  <a:lnTo>
                    <a:pt x="8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9"/>
            <p:cNvSpPr/>
            <p:nvPr/>
          </p:nvSpPr>
          <p:spPr>
            <a:xfrm>
              <a:off x="4055975" y="4814225"/>
              <a:ext cx="41525" cy="31275"/>
            </a:xfrm>
            <a:custGeom>
              <a:avLst/>
              <a:gdLst/>
              <a:ahLst/>
              <a:cxnLst/>
              <a:rect l="l" t="t" r="r" b="b"/>
              <a:pathLst>
                <a:path w="1661" h="1251" extrusionOk="0">
                  <a:moveTo>
                    <a:pt x="1" y="0"/>
                  </a:moveTo>
                  <a:cubicBezTo>
                    <a:pt x="1" y="0"/>
                    <a:pt x="273" y="773"/>
                    <a:pt x="217" y="1251"/>
                  </a:cubicBezTo>
                  <a:cubicBezTo>
                    <a:pt x="763" y="1092"/>
                    <a:pt x="1263" y="807"/>
                    <a:pt x="1660" y="409"/>
                  </a:cubicBezTo>
                  <a:cubicBezTo>
                    <a:pt x="1604" y="228"/>
                    <a:pt x="1559" y="91"/>
                    <a:pt x="1559" y="91"/>
                  </a:cubicBezTo>
                  <a:lnTo>
                    <a:pt x="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9"/>
            <p:cNvSpPr/>
            <p:nvPr/>
          </p:nvSpPr>
          <p:spPr>
            <a:xfrm>
              <a:off x="4054575" y="4812675"/>
              <a:ext cx="44625" cy="34250"/>
            </a:xfrm>
            <a:custGeom>
              <a:avLst/>
              <a:gdLst/>
              <a:ahLst/>
              <a:cxnLst/>
              <a:rect l="l" t="t" r="r" b="b"/>
              <a:pathLst>
                <a:path w="1785" h="1370" extrusionOk="0">
                  <a:moveTo>
                    <a:pt x="148" y="119"/>
                  </a:moveTo>
                  <a:lnTo>
                    <a:pt x="1580" y="210"/>
                  </a:lnTo>
                  <a:cubicBezTo>
                    <a:pt x="1592" y="267"/>
                    <a:pt x="1615" y="346"/>
                    <a:pt x="1648" y="460"/>
                  </a:cubicBezTo>
                  <a:cubicBezTo>
                    <a:pt x="1284" y="813"/>
                    <a:pt x="830" y="1085"/>
                    <a:pt x="341" y="1233"/>
                  </a:cubicBezTo>
                  <a:cubicBezTo>
                    <a:pt x="364" y="835"/>
                    <a:pt x="205" y="323"/>
                    <a:pt x="148" y="119"/>
                  </a:cubicBezTo>
                  <a:close/>
                  <a:moveTo>
                    <a:pt x="50" y="1"/>
                  </a:moveTo>
                  <a:cubicBezTo>
                    <a:pt x="34" y="1"/>
                    <a:pt x="20" y="11"/>
                    <a:pt x="11" y="28"/>
                  </a:cubicBezTo>
                  <a:cubicBezTo>
                    <a:pt x="0" y="39"/>
                    <a:pt x="0" y="62"/>
                    <a:pt x="11" y="73"/>
                  </a:cubicBezTo>
                  <a:cubicBezTo>
                    <a:pt x="11" y="85"/>
                    <a:pt x="273" y="846"/>
                    <a:pt x="216" y="1301"/>
                  </a:cubicBezTo>
                  <a:cubicBezTo>
                    <a:pt x="216" y="1324"/>
                    <a:pt x="216" y="1335"/>
                    <a:pt x="238" y="1358"/>
                  </a:cubicBezTo>
                  <a:cubicBezTo>
                    <a:pt x="250" y="1358"/>
                    <a:pt x="261" y="1369"/>
                    <a:pt x="273" y="1369"/>
                  </a:cubicBezTo>
                  <a:lnTo>
                    <a:pt x="284" y="1369"/>
                  </a:lnTo>
                  <a:cubicBezTo>
                    <a:pt x="841" y="1210"/>
                    <a:pt x="1353" y="914"/>
                    <a:pt x="1762" y="517"/>
                  </a:cubicBezTo>
                  <a:cubicBezTo>
                    <a:pt x="1774" y="494"/>
                    <a:pt x="1785" y="471"/>
                    <a:pt x="1774" y="460"/>
                  </a:cubicBezTo>
                  <a:cubicBezTo>
                    <a:pt x="1716" y="278"/>
                    <a:pt x="1671" y="141"/>
                    <a:pt x="1671" y="141"/>
                  </a:cubicBezTo>
                  <a:cubicBezTo>
                    <a:pt x="1671" y="119"/>
                    <a:pt x="1648" y="108"/>
                    <a:pt x="1625" y="96"/>
                  </a:cubicBezTo>
                  <a:lnTo>
                    <a:pt x="68" y="5"/>
                  </a:lnTo>
                  <a:cubicBezTo>
                    <a:pt x="62" y="2"/>
                    <a:pt x="56" y="1"/>
                    <a:pt x="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9"/>
            <p:cNvSpPr/>
            <p:nvPr/>
          </p:nvSpPr>
          <p:spPr>
            <a:xfrm>
              <a:off x="4095500" y="5097300"/>
              <a:ext cx="17350" cy="66225"/>
            </a:xfrm>
            <a:custGeom>
              <a:avLst/>
              <a:gdLst/>
              <a:ahLst/>
              <a:cxnLst/>
              <a:rect l="l" t="t" r="r" b="b"/>
              <a:pathLst>
                <a:path w="694" h="2649" extrusionOk="0">
                  <a:moveTo>
                    <a:pt x="648" y="0"/>
                  </a:moveTo>
                  <a:cubicBezTo>
                    <a:pt x="614" y="0"/>
                    <a:pt x="591" y="23"/>
                    <a:pt x="580" y="46"/>
                  </a:cubicBezTo>
                  <a:lnTo>
                    <a:pt x="0" y="2569"/>
                  </a:lnTo>
                  <a:cubicBezTo>
                    <a:pt x="0" y="2603"/>
                    <a:pt x="23" y="2638"/>
                    <a:pt x="46" y="2649"/>
                  </a:cubicBezTo>
                  <a:lnTo>
                    <a:pt x="57" y="2649"/>
                  </a:lnTo>
                  <a:cubicBezTo>
                    <a:pt x="91" y="2649"/>
                    <a:pt x="114" y="2626"/>
                    <a:pt x="114" y="2603"/>
                  </a:cubicBezTo>
                  <a:lnTo>
                    <a:pt x="693" y="79"/>
                  </a:lnTo>
                  <a:cubicBezTo>
                    <a:pt x="693" y="46"/>
                    <a:pt x="682" y="11"/>
                    <a:pt x="648" y="0"/>
                  </a:cubicBezTo>
                  <a:close/>
                </a:path>
              </a:pathLst>
            </a:custGeom>
            <a:solidFill>
              <a:srgbClr val="8585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9"/>
            <p:cNvSpPr/>
            <p:nvPr/>
          </p:nvSpPr>
          <p:spPr>
            <a:xfrm>
              <a:off x="3966175" y="5320675"/>
              <a:ext cx="59425" cy="39250"/>
            </a:xfrm>
            <a:custGeom>
              <a:avLst/>
              <a:gdLst/>
              <a:ahLst/>
              <a:cxnLst/>
              <a:rect l="l" t="t" r="r" b="b"/>
              <a:pathLst>
                <a:path w="2377" h="1570" extrusionOk="0">
                  <a:moveTo>
                    <a:pt x="103" y="1"/>
                  </a:moveTo>
                  <a:lnTo>
                    <a:pt x="57" y="137"/>
                  </a:lnTo>
                  <a:lnTo>
                    <a:pt x="0" y="603"/>
                  </a:lnTo>
                  <a:cubicBezTo>
                    <a:pt x="285" y="888"/>
                    <a:pt x="614" y="1103"/>
                    <a:pt x="990" y="1251"/>
                  </a:cubicBezTo>
                  <a:cubicBezTo>
                    <a:pt x="1296" y="1376"/>
                    <a:pt x="1604" y="1479"/>
                    <a:pt x="1922" y="1570"/>
                  </a:cubicBezTo>
                  <a:lnTo>
                    <a:pt x="2377" y="956"/>
                  </a:lnTo>
                  <a:cubicBezTo>
                    <a:pt x="1945" y="830"/>
                    <a:pt x="1524" y="660"/>
                    <a:pt x="1114" y="466"/>
                  </a:cubicBezTo>
                  <a:cubicBezTo>
                    <a:pt x="318" y="80"/>
                    <a:pt x="103" y="1"/>
                    <a:pt x="1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9"/>
            <p:cNvSpPr/>
            <p:nvPr/>
          </p:nvSpPr>
          <p:spPr>
            <a:xfrm>
              <a:off x="3964450" y="5319050"/>
              <a:ext cx="62850" cy="42300"/>
            </a:xfrm>
            <a:custGeom>
              <a:avLst/>
              <a:gdLst/>
              <a:ahLst/>
              <a:cxnLst/>
              <a:rect l="l" t="t" r="r" b="b"/>
              <a:pathLst>
                <a:path w="2514" h="1692" extrusionOk="0">
                  <a:moveTo>
                    <a:pt x="206" y="145"/>
                  </a:moveTo>
                  <a:cubicBezTo>
                    <a:pt x="319" y="190"/>
                    <a:pt x="592" y="304"/>
                    <a:pt x="1161" y="577"/>
                  </a:cubicBezTo>
                  <a:cubicBezTo>
                    <a:pt x="1536" y="771"/>
                    <a:pt x="1945" y="930"/>
                    <a:pt x="2355" y="1054"/>
                  </a:cubicBezTo>
                  <a:lnTo>
                    <a:pt x="1968" y="1566"/>
                  </a:lnTo>
                  <a:cubicBezTo>
                    <a:pt x="1661" y="1486"/>
                    <a:pt x="1365" y="1385"/>
                    <a:pt x="1081" y="1259"/>
                  </a:cubicBezTo>
                  <a:cubicBezTo>
                    <a:pt x="718" y="1123"/>
                    <a:pt x="399" y="918"/>
                    <a:pt x="126" y="645"/>
                  </a:cubicBezTo>
                  <a:lnTo>
                    <a:pt x="183" y="213"/>
                  </a:lnTo>
                  <a:lnTo>
                    <a:pt x="206" y="145"/>
                  </a:lnTo>
                  <a:close/>
                  <a:moveTo>
                    <a:pt x="172" y="0"/>
                  </a:moveTo>
                  <a:cubicBezTo>
                    <a:pt x="163" y="0"/>
                    <a:pt x="155" y="3"/>
                    <a:pt x="149" y="9"/>
                  </a:cubicBezTo>
                  <a:lnTo>
                    <a:pt x="115" y="43"/>
                  </a:lnTo>
                  <a:lnTo>
                    <a:pt x="69" y="190"/>
                  </a:lnTo>
                  <a:lnTo>
                    <a:pt x="69" y="202"/>
                  </a:lnTo>
                  <a:lnTo>
                    <a:pt x="13" y="657"/>
                  </a:lnTo>
                  <a:cubicBezTo>
                    <a:pt x="1" y="680"/>
                    <a:pt x="13" y="702"/>
                    <a:pt x="24" y="713"/>
                  </a:cubicBezTo>
                  <a:cubicBezTo>
                    <a:pt x="319" y="998"/>
                    <a:pt x="660" y="1214"/>
                    <a:pt x="1036" y="1373"/>
                  </a:cubicBezTo>
                  <a:cubicBezTo>
                    <a:pt x="1342" y="1498"/>
                    <a:pt x="1650" y="1600"/>
                    <a:pt x="1968" y="1691"/>
                  </a:cubicBezTo>
                  <a:lnTo>
                    <a:pt x="1991" y="1691"/>
                  </a:lnTo>
                  <a:cubicBezTo>
                    <a:pt x="2002" y="1691"/>
                    <a:pt x="2025" y="1680"/>
                    <a:pt x="2036" y="1668"/>
                  </a:cubicBezTo>
                  <a:lnTo>
                    <a:pt x="2491" y="1054"/>
                  </a:lnTo>
                  <a:cubicBezTo>
                    <a:pt x="2502" y="1043"/>
                    <a:pt x="2514" y="1021"/>
                    <a:pt x="2502" y="1009"/>
                  </a:cubicBezTo>
                  <a:cubicBezTo>
                    <a:pt x="2502" y="986"/>
                    <a:pt x="2479" y="975"/>
                    <a:pt x="2468" y="963"/>
                  </a:cubicBezTo>
                  <a:cubicBezTo>
                    <a:pt x="2036" y="839"/>
                    <a:pt x="1615" y="668"/>
                    <a:pt x="1206" y="475"/>
                  </a:cubicBezTo>
                  <a:cubicBezTo>
                    <a:pt x="422" y="99"/>
                    <a:pt x="206" y="9"/>
                    <a:pt x="195" y="9"/>
                  </a:cubicBezTo>
                  <a:cubicBezTo>
                    <a:pt x="189" y="3"/>
                    <a:pt x="180" y="0"/>
                    <a:pt x="1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9"/>
            <p:cNvSpPr/>
            <p:nvPr/>
          </p:nvSpPr>
          <p:spPr>
            <a:xfrm>
              <a:off x="4158025" y="5319550"/>
              <a:ext cx="64250" cy="36100"/>
            </a:xfrm>
            <a:custGeom>
              <a:avLst/>
              <a:gdLst/>
              <a:ahLst/>
              <a:cxnLst/>
              <a:rect l="l" t="t" r="r" b="b"/>
              <a:pathLst>
                <a:path w="2570" h="1444" extrusionOk="0">
                  <a:moveTo>
                    <a:pt x="2479" y="0"/>
                  </a:moveTo>
                  <a:lnTo>
                    <a:pt x="0" y="842"/>
                  </a:lnTo>
                  <a:lnTo>
                    <a:pt x="228" y="1444"/>
                  </a:lnTo>
                  <a:cubicBezTo>
                    <a:pt x="228" y="1444"/>
                    <a:pt x="1433" y="1274"/>
                    <a:pt x="1865" y="1069"/>
                  </a:cubicBezTo>
                  <a:cubicBezTo>
                    <a:pt x="2308" y="853"/>
                    <a:pt x="2570" y="751"/>
                    <a:pt x="2570" y="751"/>
                  </a:cubicBezTo>
                  <a:lnTo>
                    <a:pt x="2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9"/>
            <p:cNvSpPr/>
            <p:nvPr/>
          </p:nvSpPr>
          <p:spPr>
            <a:xfrm>
              <a:off x="4156600" y="5318000"/>
              <a:ext cx="67075" cy="39075"/>
            </a:xfrm>
            <a:custGeom>
              <a:avLst/>
              <a:gdLst/>
              <a:ahLst/>
              <a:cxnLst/>
              <a:rect l="l" t="t" r="r" b="b"/>
              <a:pathLst>
                <a:path w="2683" h="1563" extrusionOk="0">
                  <a:moveTo>
                    <a:pt x="2490" y="141"/>
                  </a:moveTo>
                  <a:lnTo>
                    <a:pt x="2558" y="778"/>
                  </a:lnTo>
                  <a:cubicBezTo>
                    <a:pt x="2467" y="813"/>
                    <a:pt x="2240" y="915"/>
                    <a:pt x="1899" y="1074"/>
                  </a:cubicBezTo>
                  <a:cubicBezTo>
                    <a:pt x="1523" y="1256"/>
                    <a:pt x="546" y="1404"/>
                    <a:pt x="330" y="1437"/>
                  </a:cubicBezTo>
                  <a:lnTo>
                    <a:pt x="136" y="937"/>
                  </a:lnTo>
                  <a:lnTo>
                    <a:pt x="2490" y="141"/>
                  </a:lnTo>
                  <a:close/>
                  <a:moveTo>
                    <a:pt x="2538" y="0"/>
                  </a:moveTo>
                  <a:cubicBezTo>
                    <a:pt x="2533" y="0"/>
                    <a:pt x="2528" y="1"/>
                    <a:pt x="2524" y="5"/>
                  </a:cubicBezTo>
                  <a:lnTo>
                    <a:pt x="35" y="846"/>
                  </a:lnTo>
                  <a:cubicBezTo>
                    <a:pt x="23" y="846"/>
                    <a:pt x="12" y="858"/>
                    <a:pt x="0" y="869"/>
                  </a:cubicBezTo>
                  <a:lnTo>
                    <a:pt x="0" y="915"/>
                  </a:lnTo>
                  <a:lnTo>
                    <a:pt x="239" y="1528"/>
                  </a:lnTo>
                  <a:cubicBezTo>
                    <a:pt x="239" y="1551"/>
                    <a:pt x="262" y="1563"/>
                    <a:pt x="285" y="1563"/>
                  </a:cubicBezTo>
                  <a:lnTo>
                    <a:pt x="296" y="1563"/>
                  </a:lnTo>
                  <a:cubicBezTo>
                    <a:pt x="341" y="1551"/>
                    <a:pt x="1512" y="1392"/>
                    <a:pt x="1944" y="1176"/>
                  </a:cubicBezTo>
                  <a:cubicBezTo>
                    <a:pt x="2387" y="972"/>
                    <a:pt x="2637" y="869"/>
                    <a:pt x="2637" y="869"/>
                  </a:cubicBezTo>
                  <a:cubicBezTo>
                    <a:pt x="2672" y="858"/>
                    <a:pt x="2683" y="835"/>
                    <a:pt x="2683" y="813"/>
                  </a:cubicBezTo>
                  <a:lnTo>
                    <a:pt x="2592" y="51"/>
                  </a:lnTo>
                  <a:cubicBezTo>
                    <a:pt x="2592" y="40"/>
                    <a:pt x="2581" y="17"/>
                    <a:pt x="2569" y="5"/>
                  </a:cubicBezTo>
                  <a:cubicBezTo>
                    <a:pt x="2562" y="5"/>
                    <a:pt x="2549" y="0"/>
                    <a:pt x="25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9"/>
            <p:cNvSpPr/>
            <p:nvPr/>
          </p:nvSpPr>
          <p:spPr>
            <a:xfrm>
              <a:off x="4004550" y="4854275"/>
              <a:ext cx="154325" cy="146150"/>
            </a:xfrm>
            <a:custGeom>
              <a:avLst/>
              <a:gdLst/>
              <a:ahLst/>
              <a:cxnLst/>
              <a:rect l="l" t="t" r="r" b="b"/>
              <a:pathLst>
                <a:path w="6173" h="5846" extrusionOk="0">
                  <a:moveTo>
                    <a:pt x="4422" y="1"/>
                  </a:moveTo>
                  <a:cubicBezTo>
                    <a:pt x="4422" y="13"/>
                    <a:pt x="4434" y="23"/>
                    <a:pt x="4434" y="35"/>
                  </a:cubicBezTo>
                  <a:cubicBezTo>
                    <a:pt x="4536" y="274"/>
                    <a:pt x="4922" y="1331"/>
                    <a:pt x="4922" y="1331"/>
                  </a:cubicBezTo>
                  <a:lnTo>
                    <a:pt x="2661" y="1570"/>
                  </a:lnTo>
                  <a:cubicBezTo>
                    <a:pt x="2524" y="1319"/>
                    <a:pt x="2410" y="1069"/>
                    <a:pt x="2297" y="808"/>
                  </a:cubicBezTo>
                  <a:cubicBezTo>
                    <a:pt x="2171" y="524"/>
                    <a:pt x="1956" y="285"/>
                    <a:pt x="1683" y="114"/>
                  </a:cubicBezTo>
                  <a:cubicBezTo>
                    <a:pt x="1296" y="205"/>
                    <a:pt x="807" y="296"/>
                    <a:pt x="501" y="672"/>
                  </a:cubicBezTo>
                  <a:cubicBezTo>
                    <a:pt x="0" y="1297"/>
                    <a:pt x="1114" y="5662"/>
                    <a:pt x="1160" y="5833"/>
                  </a:cubicBezTo>
                  <a:cubicBezTo>
                    <a:pt x="1549" y="5842"/>
                    <a:pt x="1906" y="5845"/>
                    <a:pt x="2234" y="5845"/>
                  </a:cubicBezTo>
                  <a:cubicBezTo>
                    <a:pt x="4959" y="5845"/>
                    <a:pt x="5639" y="5583"/>
                    <a:pt x="5639" y="5583"/>
                  </a:cubicBezTo>
                  <a:cubicBezTo>
                    <a:pt x="5639" y="5583"/>
                    <a:pt x="6173" y="3628"/>
                    <a:pt x="6014" y="2706"/>
                  </a:cubicBezTo>
                  <a:cubicBezTo>
                    <a:pt x="5855" y="1786"/>
                    <a:pt x="4877" y="69"/>
                    <a:pt x="4877" y="69"/>
                  </a:cubicBezTo>
                  <a:cubicBezTo>
                    <a:pt x="4718" y="69"/>
                    <a:pt x="4570" y="35"/>
                    <a:pt x="44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9"/>
            <p:cNvSpPr/>
            <p:nvPr/>
          </p:nvSpPr>
          <p:spPr>
            <a:xfrm>
              <a:off x="4003400" y="4852650"/>
              <a:ext cx="156925" cy="149175"/>
            </a:xfrm>
            <a:custGeom>
              <a:avLst/>
              <a:gdLst/>
              <a:ahLst/>
              <a:cxnLst/>
              <a:rect l="l" t="t" r="r" b="b"/>
              <a:pathLst>
                <a:path w="6277" h="5967" extrusionOk="0">
                  <a:moveTo>
                    <a:pt x="4571" y="146"/>
                  </a:moveTo>
                  <a:lnTo>
                    <a:pt x="4571" y="146"/>
                  </a:lnTo>
                  <a:cubicBezTo>
                    <a:pt x="4673" y="168"/>
                    <a:pt x="4776" y="191"/>
                    <a:pt x="4889" y="191"/>
                  </a:cubicBezTo>
                  <a:cubicBezTo>
                    <a:pt x="5014" y="419"/>
                    <a:pt x="5855" y="1942"/>
                    <a:pt x="6003" y="2783"/>
                  </a:cubicBezTo>
                  <a:cubicBezTo>
                    <a:pt x="6151" y="3613"/>
                    <a:pt x="5696" y="5352"/>
                    <a:pt x="5640" y="5603"/>
                  </a:cubicBezTo>
                  <a:cubicBezTo>
                    <a:pt x="5489" y="5652"/>
                    <a:pt x="4685" y="5853"/>
                    <a:pt x="2300" y="5853"/>
                  </a:cubicBezTo>
                  <a:cubicBezTo>
                    <a:pt x="1980" y="5853"/>
                    <a:pt x="1631" y="5849"/>
                    <a:pt x="1251" y="5841"/>
                  </a:cubicBezTo>
                  <a:cubicBezTo>
                    <a:pt x="819" y="4158"/>
                    <a:pt x="216" y="1248"/>
                    <a:pt x="592" y="771"/>
                  </a:cubicBezTo>
                  <a:cubicBezTo>
                    <a:pt x="865" y="452"/>
                    <a:pt x="1274" y="350"/>
                    <a:pt x="1626" y="259"/>
                  </a:cubicBezTo>
                  <a:lnTo>
                    <a:pt x="1717" y="237"/>
                  </a:lnTo>
                  <a:cubicBezTo>
                    <a:pt x="1967" y="407"/>
                    <a:pt x="2172" y="634"/>
                    <a:pt x="2297" y="896"/>
                  </a:cubicBezTo>
                  <a:cubicBezTo>
                    <a:pt x="2399" y="1157"/>
                    <a:pt x="2525" y="1419"/>
                    <a:pt x="2661" y="1657"/>
                  </a:cubicBezTo>
                  <a:cubicBezTo>
                    <a:pt x="2672" y="1680"/>
                    <a:pt x="2695" y="1692"/>
                    <a:pt x="2717" y="1692"/>
                  </a:cubicBezTo>
                  <a:lnTo>
                    <a:pt x="4968" y="1453"/>
                  </a:lnTo>
                  <a:cubicBezTo>
                    <a:pt x="4991" y="1453"/>
                    <a:pt x="5003" y="1442"/>
                    <a:pt x="5014" y="1430"/>
                  </a:cubicBezTo>
                  <a:cubicBezTo>
                    <a:pt x="5026" y="1407"/>
                    <a:pt x="5026" y="1396"/>
                    <a:pt x="5014" y="1374"/>
                  </a:cubicBezTo>
                  <a:cubicBezTo>
                    <a:pt x="5003" y="1339"/>
                    <a:pt x="4696" y="464"/>
                    <a:pt x="4571" y="146"/>
                  </a:cubicBezTo>
                  <a:close/>
                  <a:moveTo>
                    <a:pt x="4457" y="0"/>
                  </a:moveTo>
                  <a:cubicBezTo>
                    <a:pt x="4448" y="0"/>
                    <a:pt x="4440" y="3"/>
                    <a:pt x="4435" y="9"/>
                  </a:cubicBezTo>
                  <a:cubicBezTo>
                    <a:pt x="4423" y="20"/>
                    <a:pt x="4412" y="43"/>
                    <a:pt x="4412" y="66"/>
                  </a:cubicBezTo>
                  <a:cubicBezTo>
                    <a:pt x="4412" y="88"/>
                    <a:pt x="4423" y="100"/>
                    <a:pt x="4435" y="123"/>
                  </a:cubicBezTo>
                  <a:cubicBezTo>
                    <a:pt x="4514" y="316"/>
                    <a:pt x="4798" y="1101"/>
                    <a:pt x="4889" y="1339"/>
                  </a:cubicBezTo>
                  <a:lnTo>
                    <a:pt x="2740" y="1566"/>
                  </a:lnTo>
                  <a:cubicBezTo>
                    <a:pt x="2616" y="1339"/>
                    <a:pt x="2502" y="1101"/>
                    <a:pt x="2399" y="851"/>
                  </a:cubicBezTo>
                  <a:cubicBezTo>
                    <a:pt x="2263" y="555"/>
                    <a:pt x="2035" y="305"/>
                    <a:pt x="1763" y="134"/>
                  </a:cubicBezTo>
                  <a:cubicBezTo>
                    <a:pt x="1752" y="123"/>
                    <a:pt x="1729" y="123"/>
                    <a:pt x="1717" y="123"/>
                  </a:cubicBezTo>
                  <a:lnTo>
                    <a:pt x="1603" y="146"/>
                  </a:lnTo>
                  <a:cubicBezTo>
                    <a:pt x="1240" y="237"/>
                    <a:pt x="797" y="350"/>
                    <a:pt x="512" y="702"/>
                  </a:cubicBezTo>
                  <a:cubicBezTo>
                    <a:pt x="1" y="1316"/>
                    <a:pt x="956" y="5148"/>
                    <a:pt x="1149" y="5921"/>
                  </a:cubicBezTo>
                  <a:cubicBezTo>
                    <a:pt x="1160" y="5944"/>
                    <a:pt x="1183" y="5955"/>
                    <a:pt x="1206" y="5955"/>
                  </a:cubicBezTo>
                  <a:cubicBezTo>
                    <a:pt x="1592" y="5966"/>
                    <a:pt x="1956" y="5966"/>
                    <a:pt x="2285" y="5966"/>
                  </a:cubicBezTo>
                  <a:cubicBezTo>
                    <a:pt x="4980" y="5966"/>
                    <a:pt x="5673" y="5716"/>
                    <a:pt x="5708" y="5704"/>
                  </a:cubicBezTo>
                  <a:cubicBezTo>
                    <a:pt x="5719" y="5694"/>
                    <a:pt x="5731" y="5682"/>
                    <a:pt x="5741" y="5659"/>
                  </a:cubicBezTo>
                  <a:cubicBezTo>
                    <a:pt x="5764" y="5580"/>
                    <a:pt x="6276" y="3681"/>
                    <a:pt x="6117" y="2760"/>
                  </a:cubicBezTo>
                  <a:cubicBezTo>
                    <a:pt x="5958" y="1839"/>
                    <a:pt x="5014" y="179"/>
                    <a:pt x="4968" y="111"/>
                  </a:cubicBezTo>
                  <a:cubicBezTo>
                    <a:pt x="4968" y="88"/>
                    <a:pt x="4946" y="78"/>
                    <a:pt x="4923" y="78"/>
                  </a:cubicBezTo>
                  <a:cubicBezTo>
                    <a:pt x="4776" y="66"/>
                    <a:pt x="4627" y="43"/>
                    <a:pt x="4480" y="9"/>
                  </a:cubicBezTo>
                  <a:cubicBezTo>
                    <a:pt x="4474" y="3"/>
                    <a:pt x="4465" y="0"/>
                    <a:pt x="44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9"/>
            <p:cNvSpPr/>
            <p:nvPr/>
          </p:nvSpPr>
          <p:spPr>
            <a:xfrm>
              <a:off x="4125625" y="4913700"/>
              <a:ext cx="124775" cy="127050"/>
            </a:xfrm>
            <a:custGeom>
              <a:avLst/>
              <a:gdLst/>
              <a:ahLst/>
              <a:cxnLst/>
              <a:rect l="l" t="t" r="r" b="b"/>
              <a:pathLst>
                <a:path w="4991" h="5082" extrusionOk="0">
                  <a:moveTo>
                    <a:pt x="398" y="0"/>
                  </a:moveTo>
                  <a:lnTo>
                    <a:pt x="0" y="4695"/>
                  </a:lnTo>
                  <a:lnTo>
                    <a:pt x="4593" y="5081"/>
                  </a:lnTo>
                  <a:lnTo>
                    <a:pt x="4991" y="387"/>
                  </a:lnTo>
                  <a:lnTo>
                    <a:pt x="39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9"/>
            <p:cNvSpPr/>
            <p:nvPr/>
          </p:nvSpPr>
          <p:spPr>
            <a:xfrm>
              <a:off x="4124200" y="4912250"/>
              <a:ext cx="127625" cy="129925"/>
            </a:xfrm>
            <a:custGeom>
              <a:avLst/>
              <a:gdLst/>
              <a:ahLst/>
              <a:cxnLst/>
              <a:rect l="l" t="t" r="r" b="b"/>
              <a:pathLst>
                <a:path w="5105" h="5197" extrusionOk="0">
                  <a:moveTo>
                    <a:pt x="512" y="126"/>
                  </a:moveTo>
                  <a:lnTo>
                    <a:pt x="4979" y="501"/>
                  </a:lnTo>
                  <a:lnTo>
                    <a:pt x="4605" y="5071"/>
                  </a:lnTo>
                  <a:lnTo>
                    <a:pt x="126" y="4696"/>
                  </a:lnTo>
                  <a:lnTo>
                    <a:pt x="512" y="126"/>
                  </a:lnTo>
                  <a:close/>
                  <a:moveTo>
                    <a:pt x="455" y="1"/>
                  </a:moveTo>
                  <a:cubicBezTo>
                    <a:pt x="421" y="1"/>
                    <a:pt x="398" y="24"/>
                    <a:pt x="398" y="58"/>
                  </a:cubicBezTo>
                  <a:lnTo>
                    <a:pt x="0" y="4753"/>
                  </a:lnTo>
                  <a:cubicBezTo>
                    <a:pt x="0" y="4765"/>
                    <a:pt x="12" y="4776"/>
                    <a:pt x="23" y="4787"/>
                  </a:cubicBezTo>
                  <a:cubicBezTo>
                    <a:pt x="23" y="4798"/>
                    <a:pt x="45" y="4810"/>
                    <a:pt x="57" y="4810"/>
                  </a:cubicBezTo>
                  <a:lnTo>
                    <a:pt x="4650" y="5197"/>
                  </a:lnTo>
                  <a:cubicBezTo>
                    <a:pt x="4684" y="5197"/>
                    <a:pt x="4707" y="5174"/>
                    <a:pt x="4707" y="5139"/>
                  </a:cubicBezTo>
                  <a:lnTo>
                    <a:pt x="5105" y="445"/>
                  </a:lnTo>
                  <a:cubicBezTo>
                    <a:pt x="5105" y="433"/>
                    <a:pt x="5105" y="422"/>
                    <a:pt x="5093" y="410"/>
                  </a:cubicBezTo>
                  <a:cubicBezTo>
                    <a:pt x="5082" y="399"/>
                    <a:pt x="5070" y="387"/>
                    <a:pt x="5048" y="387"/>
                  </a:cubicBezTo>
                  <a:lnTo>
                    <a:pt x="45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9"/>
            <p:cNvSpPr/>
            <p:nvPr/>
          </p:nvSpPr>
          <p:spPr>
            <a:xfrm>
              <a:off x="4153750" y="4933575"/>
              <a:ext cx="69925" cy="76775"/>
            </a:xfrm>
            <a:custGeom>
              <a:avLst/>
              <a:gdLst/>
              <a:ahLst/>
              <a:cxnLst/>
              <a:rect l="l" t="t" r="r" b="b"/>
              <a:pathLst>
                <a:path w="2797" h="3071" extrusionOk="0">
                  <a:moveTo>
                    <a:pt x="262" y="1"/>
                  </a:moveTo>
                  <a:lnTo>
                    <a:pt x="0" y="3070"/>
                  </a:lnTo>
                  <a:lnTo>
                    <a:pt x="2797" y="1763"/>
                  </a:lnTo>
                  <a:lnTo>
                    <a:pt x="2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9"/>
            <p:cNvSpPr/>
            <p:nvPr/>
          </p:nvSpPr>
          <p:spPr>
            <a:xfrm>
              <a:off x="4152325" y="4931950"/>
              <a:ext cx="72800" cy="79800"/>
            </a:xfrm>
            <a:custGeom>
              <a:avLst/>
              <a:gdLst/>
              <a:ahLst/>
              <a:cxnLst/>
              <a:rect l="l" t="t" r="r" b="b"/>
              <a:pathLst>
                <a:path w="2912" h="3192" extrusionOk="0">
                  <a:moveTo>
                    <a:pt x="365" y="168"/>
                  </a:moveTo>
                  <a:lnTo>
                    <a:pt x="2740" y="1817"/>
                  </a:lnTo>
                  <a:lnTo>
                    <a:pt x="126" y="3044"/>
                  </a:lnTo>
                  <a:lnTo>
                    <a:pt x="365" y="168"/>
                  </a:lnTo>
                  <a:close/>
                  <a:moveTo>
                    <a:pt x="320" y="0"/>
                  </a:moveTo>
                  <a:cubicBezTo>
                    <a:pt x="310" y="0"/>
                    <a:pt x="302" y="3"/>
                    <a:pt x="297" y="9"/>
                  </a:cubicBezTo>
                  <a:cubicBezTo>
                    <a:pt x="274" y="20"/>
                    <a:pt x="262" y="31"/>
                    <a:pt x="262" y="54"/>
                  </a:cubicBezTo>
                  <a:lnTo>
                    <a:pt x="1" y="3135"/>
                  </a:lnTo>
                  <a:cubicBezTo>
                    <a:pt x="1" y="3158"/>
                    <a:pt x="12" y="3169"/>
                    <a:pt x="24" y="3181"/>
                  </a:cubicBezTo>
                  <a:cubicBezTo>
                    <a:pt x="35" y="3192"/>
                    <a:pt x="46" y="3192"/>
                    <a:pt x="57" y="3192"/>
                  </a:cubicBezTo>
                  <a:lnTo>
                    <a:pt x="80" y="3192"/>
                  </a:lnTo>
                  <a:lnTo>
                    <a:pt x="2877" y="1873"/>
                  </a:lnTo>
                  <a:cubicBezTo>
                    <a:pt x="2899" y="1862"/>
                    <a:pt x="2911" y="1850"/>
                    <a:pt x="2911" y="1828"/>
                  </a:cubicBezTo>
                  <a:cubicBezTo>
                    <a:pt x="2911" y="1805"/>
                    <a:pt x="2899" y="1782"/>
                    <a:pt x="2889" y="1771"/>
                  </a:cubicBezTo>
                  <a:lnTo>
                    <a:pt x="353" y="9"/>
                  </a:lnTo>
                  <a:cubicBezTo>
                    <a:pt x="342" y="3"/>
                    <a:pt x="330" y="0"/>
                    <a:pt x="3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9"/>
            <p:cNvSpPr/>
            <p:nvPr/>
          </p:nvSpPr>
          <p:spPr>
            <a:xfrm>
              <a:off x="3997150" y="4865550"/>
              <a:ext cx="229100" cy="197100"/>
            </a:xfrm>
            <a:custGeom>
              <a:avLst/>
              <a:gdLst/>
              <a:ahLst/>
              <a:cxnLst/>
              <a:rect l="l" t="t" r="r" b="b"/>
              <a:pathLst>
                <a:path w="9164" h="7884" extrusionOk="0">
                  <a:moveTo>
                    <a:pt x="1180" y="0"/>
                  </a:moveTo>
                  <a:cubicBezTo>
                    <a:pt x="1155" y="0"/>
                    <a:pt x="1129" y="2"/>
                    <a:pt x="1103" y="4"/>
                  </a:cubicBezTo>
                  <a:cubicBezTo>
                    <a:pt x="444" y="62"/>
                    <a:pt x="1" y="721"/>
                    <a:pt x="125" y="1699"/>
                  </a:cubicBezTo>
                  <a:cubicBezTo>
                    <a:pt x="239" y="2676"/>
                    <a:pt x="956" y="6484"/>
                    <a:pt x="1103" y="6792"/>
                  </a:cubicBezTo>
                  <a:cubicBezTo>
                    <a:pt x="1239" y="7087"/>
                    <a:pt x="6787" y="7644"/>
                    <a:pt x="6787" y="7644"/>
                  </a:cubicBezTo>
                  <a:cubicBezTo>
                    <a:pt x="6787" y="7644"/>
                    <a:pt x="7424" y="7883"/>
                    <a:pt x="7629" y="7883"/>
                  </a:cubicBezTo>
                  <a:cubicBezTo>
                    <a:pt x="7833" y="7883"/>
                    <a:pt x="8845" y="7849"/>
                    <a:pt x="8947" y="7724"/>
                  </a:cubicBezTo>
                  <a:cubicBezTo>
                    <a:pt x="9050" y="7610"/>
                    <a:pt x="9164" y="7530"/>
                    <a:pt x="9084" y="7462"/>
                  </a:cubicBezTo>
                  <a:cubicBezTo>
                    <a:pt x="9060" y="7446"/>
                    <a:pt x="8995" y="7441"/>
                    <a:pt x="8912" y="7441"/>
                  </a:cubicBezTo>
                  <a:cubicBezTo>
                    <a:pt x="8796" y="7441"/>
                    <a:pt x="8644" y="7450"/>
                    <a:pt x="8518" y="7450"/>
                  </a:cubicBezTo>
                  <a:cubicBezTo>
                    <a:pt x="8428" y="7450"/>
                    <a:pt x="8351" y="7445"/>
                    <a:pt x="8311" y="7428"/>
                  </a:cubicBezTo>
                  <a:cubicBezTo>
                    <a:pt x="8129" y="7326"/>
                    <a:pt x="7959" y="7212"/>
                    <a:pt x="7788" y="7087"/>
                  </a:cubicBezTo>
                  <a:cubicBezTo>
                    <a:pt x="7788" y="7087"/>
                    <a:pt x="8288" y="7042"/>
                    <a:pt x="8368" y="6985"/>
                  </a:cubicBezTo>
                  <a:cubicBezTo>
                    <a:pt x="8447" y="6928"/>
                    <a:pt x="8709" y="6712"/>
                    <a:pt x="8504" y="6712"/>
                  </a:cubicBezTo>
                  <a:cubicBezTo>
                    <a:pt x="8311" y="6712"/>
                    <a:pt x="8004" y="6769"/>
                    <a:pt x="7754" y="6769"/>
                  </a:cubicBezTo>
                  <a:cubicBezTo>
                    <a:pt x="7492" y="6769"/>
                    <a:pt x="6936" y="6962"/>
                    <a:pt x="6936" y="6962"/>
                  </a:cubicBezTo>
                  <a:cubicBezTo>
                    <a:pt x="6219" y="6769"/>
                    <a:pt x="5514" y="6519"/>
                    <a:pt x="4809" y="6246"/>
                  </a:cubicBezTo>
                  <a:cubicBezTo>
                    <a:pt x="3980" y="5882"/>
                    <a:pt x="2854" y="5382"/>
                    <a:pt x="2854" y="5382"/>
                  </a:cubicBezTo>
                  <a:lnTo>
                    <a:pt x="1979" y="755"/>
                  </a:lnTo>
                  <a:cubicBezTo>
                    <a:pt x="1979" y="755"/>
                    <a:pt x="1779" y="0"/>
                    <a:pt x="1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9"/>
            <p:cNvSpPr/>
            <p:nvPr/>
          </p:nvSpPr>
          <p:spPr>
            <a:xfrm>
              <a:off x="3997150" y="4863875"/>
              <a:ext cx="229375" cy="200175"/>
            </a:xfrm>
            <a:custGeom>
              <a:avLst/>
              <a:gdLst/>
              <a:ahLst/>
              <a:cxnLst/>
              <a:rect l="l" t="t" r="r" b="b"/>
              <a:pathLst>
                <a:path w="9175" h="8007" extrusionOk="0">
                  <a:moveTo>
                    <a:pt x="1171" y="117"/>
                  </a:moveTo>
                  <a:cubicBezTo>
                    <a:pt x="1717" y="117"/>
                    <a:pt x="1911" y="788"/>
                    <a:pt x="1922" y="834"/>
                  </a:cubicBezTo>
                  <a:lnTo>
                    <a:pt x="2797" y="5460"/>
                  </a:lnTo>
                  <a:cubicBezTo>
                    <a:pt x="2808" y="5483"/>
                    <a:pt x="2820" y="5495"/>
                    <a:pt x="2831" y="5506"/>
                  </a:cubicBezTo>
                  <a:cubicBezTo>
                    <a:pt x="2843" y="5506"/>
                    <a:pt x="3957" y="6006"/>
                    <a:pt x="4798" y="6370"/>
                  </a:cubicBezTo>
                  <a:cubicBezTo>
                    <a:pt x="5491" y="6642"/>
                    <a:pt x="6208" y="6882"/>
                    <a:pt x="6924" y="7086"/>
                  </a:cubicBezTo>
                  <a:cubicBezTo>
                    <a:pt x="6930" y="7092"/>
                    <a:pt x="6935" y="7094"/>
                    <a:pt x="6941" y="7094"/>
                  </a:cubicBezTo>
                  <a:cubicBezTo>
                    <a:pt x="6947" y="7094"/>
                    <a:pt x="6952" y="7092"/>
                    <a:pt x="6958" y="7086"/>
                  </a:cubicBezTo>
                  <a:cubicBezTo>
                    <a:pt x="6958" y="7086"/>
                    <a:pt x="7504" y="6893"/>
                    <a:pt x="7754" y="6893"/>
                  </a:cubicBezTo>
                  <a:cubicBezTo>
                    <a:pt x="7890" y="6893"/>
                    <a:pt x="8038" y="6882"/>
                    <a:pt x="8186" y="6859"/>
                  </a:cubicBezTo>
                  <a:cubicBezTo>
                    <a:pt x="8300" y="6847"/>
                    <a:pt x="8413" y="6836"/>
                    <a:pt x="8504" y="6836"/>
                  </a:cubicBezTo>
                  <a:lnTo>
                    <a:pt x="8515" y="6836"/>
                  </a:lnTo>
                  <a:cubicBezTo>
                    <a:pt x="8493" y="6870"/>
                    <a:pt x="8413" y="6950"/>
                    <a:pt x="8333" y="7006"/>
                  </a:cubicBezTo>
                  <a:cubicBezTo>
                    <a:pt x="8288" y="7041"/>
                    <a:pt x="8015" y="7074"/>
                    <a:pt x="7788" y="7097"/>
                  </a:cubicBezTo>
                  <a:cubicBezTo>
                    <a:pt x="7765" y="7097"/>
                    <a:pt x="7742" y="7120"/>
                    <a:pt x="7731" y="7143"/>
                  </a:cubicBezTo>
                  <a:cubicBezTo>
                    <a:pt x="7731" y="7165"/>
                    <a:pt x="7731" y="7188"/>
                    <a:pt x="7754" y="7200"/>
                  </a:cubicBezTo>
                  <a:cubicBezTo>
                    <a:pt x="7924" y="7325"/>
                    <a:pt x="8095" y="7438"/>
                    <a:pt x="8288" y="7541"/>
                  </a:cubicBezTo>
                  <a:cubicBezTo>
                    <a:pt x="8341" y="7571"/>
                    <a:pt x="8432" y="7576"/>
                    <a:pt x="8541" y="7576"/>
                  </a:cubicBezTo>
                  <a:cubicBezTo>
                    <a:pt x="8597" y="7576"/>
                    <a:pt x="8658" y="7575"/>
                    <a:pt x="8720" y="7575"/>
                  </a:cubicBezTo>
                  <a:cubicBezTo>
                    <a:pt x="8783" y="7569"/>
                    <a:pt x="8857" y="7566"/>
                    <a:pt x="8919" y="7566"/>
                  </a:cubicBezTo>
                  <a:cubicBezTo>
                    <a:pt x="8982" y="7566"/>
                    <a:pt x="9033" y="7569"/>
                    <a:pt x="9050" y="7575"/>
                  </a:cubicBezTo>
                  <a:cubicBezTo>
                    <a:pt x="9050" y="7597"/>
                    <a:pt x="9005" y="7643"/>
                    <a:pt x="8982" y="7677"/>
                  </a:cubicBezTo>
                  <a:cubicBezTo>
                    <a:pt x="8947" y="7700"/>
                    <a:pt x="8925" y="7723"/>
                    <a:pt x="8902" y="7757"/>
                  </a:cubicBezTo>
                  <a:cubicBezTo>
                    <a:pt x="8823" y="7837"/>
                    <a:pt x="7959" y="7893"/>
                    <a:pt x="7629" y="7893"/>
                  </a:cubicBezTo>
                  <a:cubicBezTo>
                    <a:pt x="7469" y="7893"/>
                    <a:pt x="6981" y="7723"/>
                    <a:pt x="6810" y="7655"/>
                  </a:cubicBezTo>
                  <a:lnTo>
                    <a:pt x="6799" y="7655"/>
                  </a:lnTo>
                  <a:cubicBezTo>
                    <a:pt x="4707" y="7438"/>
                    <a:pt x="1320" y="7029"/>
                    <a:pt x="1149" y="6824"/>
                  </a:cubicBezTo>
                  <a:cubicBezTo>
                    <a:pt x="1012" y="6541"/>
                    <a:pt x="296" y="2721"/>
                    <a:pt x="183" y="1754"/>
                  </a:cubicBezTo>
                  <a:cubicBezTo>
                    <a:pt x="114" y="1231"/>
                    <a:pt x="216" y="776"/>
                    <a:pt x="456" y="470"/>
                  </a:cubicBezTo>
                  <a:cubicBezTo>
                    <a:pt x="626" y="265"/>
                    <a:pt x="853" y="151"/>
                    <a:pt x="1103" y="129"/>
                  </a:cubicBezTo>
                  <a:cubicBezTo>
                    <a:pt x="1126" y="117"/>
                    <a:pt x="1149" y="117"/>
                    <a:pt x="1171" y="117"/>
                  </a:cubicBezTo>
                  <a:close/>
                  <a:moveTo>
                    <a:pt x="1158" y="1"/>
                  </a:moveTo>
                  <a:cubicBezTo>
                    <a:pt x="1137" y="1"/>
                    <a:pt x="1115" y="1"/>
                    <a:pt x="1092" y="3"/>
                  </a:cubicBezTo>
                  <a:cubicBezTo>
                    <a:pt x="807" y="38"/>
                    <a:pt x="557" y="174"/>
                    <a:pt x="365" y="402"/>
                  </a:cubicBezTo>
                  <a:cubicBezTo>
                    <a:pt x="103" y="731"/>
                    <a:pt x="1" y="1208"/>
                    <a:pt x="69" y="1766"/>
                  </a:cubicBezTo>
                  <a:cubicBezTo>
                    <a:pt x="183" y="2766"/>
                    <a:pt x="910" y="6574"/>
                    <a:pt x="1047" y="6882"/>
                  </a:cubicBezTo>
                  <a:cubicBezTo>
                    <a:pt x="1194" y="7188"/>
                    <a:pt x="5458" y="7632"/>
                    <a:pt x="6776" y="7768"/>
                  </a:cubicBezTo>
                  <a:cubicBezTo>
                    <a:pt x="6855" y="7802"/>
                    <a:pt x="7424" y="8007"/>
                    <a:pt x="7629" y="8007"/>
                  </a:cubicBezTo>
                  <a:cubicBezTo>
                    <a:pt x="7640" y="8007"/>
                    <a:pt x="8856" y="7996"/>
                    <a:pt x="8993" y="7825"/>
                  </a:cubicBezTo>
                  <a:lnTo>
                    <a:pt x="9061" y="7757"/>
                  </a:lnTo>
                  <a:cubicBezTo>
                    <a:pt x="9129" y="7688"/>
                    <a:pt x="9175" y="7632"/>
                    <a:pt x="9175" y="7564"/>
                  </a:cubicBezTo>
                  <a:cubicBezTo>
                    <a:pt x="9164" y="7552"/>
                    <a:pt x="9164" y="7518"/>
                    <a:pt x="9118" y="7484"/>
                  </a:cubicBezTo>
                  <a:cubicBezTo>
                    <a:pt x="9073" y="7450"/>
                    <a:pt x="8947" y="7450"/>
                    <a:pt x="8720" y="7450"/>
                  </a:cubicBezTo>
                  <a:cubicBezTo>
                    <a:pt x="8660" y="7454"/>
                    <a:pt x="8594" y="7457"/>
                    <a:pt x="8533" y="7457"/>
                  </a:cubicBezTo>
                  <a:cubicBezTo>
                    <a:pt x="8445" y="7457"/>
                    <a:pt x="8367" y="7452"/>
                    <a:pt x="8333" y="7438"/>
                  </a:cubicBezTo>
                  <a:cubicBezTo>
                    <a:pt x="8209" y="7370"/>
                    <a:pt x="8072" y="7291"/>
                    <a:pt x="7947" y="7200"/>
                  </a:cubicBezTo>
                  <a:cubicBezTo>
                    <a:pt x="8118" y="7177"/>
                    <a:pt x="8345" y="7143"/>
                    <a:pt x="8402" y="7097"/>
                  </a:cubicBezTo>
                  <a:cubicBezTo>
                    <a:pt x="8470" y="7052"/>
                    <a:pt x="8674" y="6893"/>
                    <a:pt x="8641" y="6791"/>
                  </a:cubicBezTo>
                  <a:cubicBezTo>
                    <a:pt x="8629" y="6756"/>
                    <a:pt x="8595" y="6711"/>
                    <a:pt x="8504" y="6711"/>
                  </a:cubicBezTo>
                  <a:cubicBezTo>
                    <a:pt x="8413" y="6711"/>
                    <a:pt x="8300" y="6733"/>
                    <a:pt x="8174" y="6745"/>
                  </a:cubicBezTo>
                  <a:cubicBezTo>
                    <a:pt x="8027" y="6756"/>
                    <a:pt x="7879" y="6779"/>
                    <a:pt x="7754" y="6779"/>
                  </a:cubicBezTo>
                  <a:cubicBezTo>
                    <a:pt x="7504" y="6779"/>
                    <a:pt x="7037" y="6938"/>
                    <a:pt x="6936" y="6973"/>
                  </a:cubicBezTo>
                  <a:cubicBezTo>
                    <a:pt x="6231" y="6768"/>
                    <a:pt x="5526" y="6529"/>
                    <a:pt x="4832" y="6256"/>
                  </a:cubicBezTo>
                  <a:cubicBezTo>
                    <a:pt x="4082" y="5938"/>
                    <a:pt x="3081" y="5495"/>
                    <a:pt x="2911" y="5415"/>
                  </a:cubicBezTo>
                  <a:lnTo>
                    <a:pt x="2035" y="811"/>
                  </a:lnTo>
                  <a:cubicBezTo>
                    <a:pt x="2035" y="799"/>
                    <a:pt x="1812" y="1"/>
                    <a:pt x="11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9"/>
            <p:cNvSpPr/>
            <p:nvPr/>
          </p:nvSpPr>
          <p:spPr>
            <a:xfrm>
              <a:off x="3980100" y="4700125"/>
              <a:ext cx="129900" cy="130675"/>
            </a:xfrm>
            <a:custGeom>
              <a:avLst/>
              <a:gdLst/>
              <a:ahLst/>
              <a:cxnLst/>
              <a:rect l="l" t="t" r="r" b="b"/>
              <a:pathLst>
                <a:path w="5196" h="5227" extrusionOk="0">
                  <a:moveTo>
                    <a:pt x="3389" y="1"/>
                  </a:moveTo>
                  <a:cubicBezTo>
                    <a:pt x="2884" y="1"/>
                    <a:pt x="2356" y="95"/>
                    <a:pt x="1944" y="255"/>
                  </a:cubicBezTo>
                  <a:cubicBezTo>
                    <a:pt x="865" y="676"/>
                    <a:pt x="1" y="1108"/>
                    <a:pt x="193" y="2370"/>
                  </a:cubicBezTo>
                  <a:cubicBezTo>
                    <a:pt x="398" y="3620"/>
                    <a:pt x="1365" y="3928"/>
                    <a:pt x="1547" y="4087"/>
                  </a:cubicBezTo>
                  <a:cubicBezTo>
                    <a:pt x="1729" y="4246"/>
                    <a:pt x="1820" y="4541"/>
                    <a:pt x="1706" y="4757"/>
                  </a:cubicBezTo>
                  <a:cubicBezTo>
                    <a:pt x="1625" y="4919"/>
                    <a:pt x="1520" y="4943"/>
                    <a:pt x="1467" y="4943"/>
                  </a:cubicBezTo>
                  <a:cubicBezTo>
                    <a:pt x="1446" y="4943"/>
                    <a:pt x="1433" y="4939"/>
                    <a:pt x="1433" y="4939"/>
                  </a:cubicBezTo>
                  <a:lnTo>
                    <a:pt x="1433" y="4939"/>
                  </a:lnTo>
                  <a:cubicBezTo>
                    <a:pt x="1433" y="4939"/>
                    <a:pt x="1410" y="5155"/>
                    <a:pt x="1967" y="5224"/>
                  </a:cubicBezTo>
                  <a:cubicBezTo>
                    <a:pt x="1992" y="5225"/>
                    <a:pt x="2016" y="5226"/>
                    <a:pt x="2041" y="5226"/>
                  </a:cubicBezTo>
                  <a:cubicBezTo>
                    <a:pt x="2488" y="5226"/>
                    <a:pt x="2884" y="4938"/>
                    <a:pt x="3025" y="4507"/>
                  </a:cubicBezTo>
                  <a:cubicBezTo>
                    <a:pt x="3104" y="4166"/>
                    <a:pt x="2876" y="3620"/>
                    <a:pt x="3195" y="3188"/>
                  </a:cubicBezTo>
                  <a:cubicBezTo>
                    <a:pt x="3525" y="2745"/>
                    <a:pt x="3877" y="2290"/>
                    <a:pt x="3854" y="1983"/>
                  </a:cubicBezTo>
                  <a:cubicBezTo>
                    <a:pt x="3843" y="1688"/>
                    <a:pt x="3820" y="1563"/>
                    <a:pt x="3820" y="1563"/>
                  </a:cubicBezTo>
                  <a:lnTo>
                    <a:pt x="3820" y="1563"/>
                  </a:lnTo>
                  <a:lnTo>
                    <a:pt x="4741" y="2086"/>
                  </a:lnTo>
                  <a:cubicBezTo>
                    <a:pt x="4741" y="2086"/>
                    <a:pt x="5196" y="1869"/>
                    <a:pt x="5059" y="869"/>
                  </a:cubicBezTo>
                  <a:cubicBezTo>
                    <a:pt x="4968" y="250"/>
                    <a:pt x="4210" y="1"/>
                    <a:pt x="33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9"/>
            <p:cNvSpPr/>
            <p:nvPr/>
          </p:nvSpPr>
          <p:spPr>
            <a:xfrm>
              <a:off x="3978675" y="4698600"/>
              <a:ext cx="133025" cy="133525"/>
            </a:xfrm>
            <a:custGeom>
              <a:avLst/>
              <a:gdLst/>
              <a:ahLst/>
              <a:cxnLst/>
              <a:rect l="l" t="t" r="r" b="b"/>
              <a:pathLst>
                <a:path w="5321" h="5341" extrusionOk="0">
                  <a:moveTo>
                    <a:pt x="3444" y="120"/>
                  </a:moveTo>
                  <a:cubicBezTo>
                    <a:pt x="3899" y="120"/>
                    <a:pt x="4338" y="195"/>
                    <a:pt x="4651" y="373"/>
                  </a:cubicBezTo>
                  <a:cubicBezTo>
                    <a:pt x="4889" y="521"/>
                    <a:pt x="5025" y="703"/>
                    <a:pt x="5060" y="942"/>
                  </a:cubicBezTo>
                  <a:cubicBezTo>
                    <a:pt x="5173" y="1738"/>
                    <a:pt x="4878" y="2021"/>
                    <a:pt x="4787" y="2079"/>
                  </a:cubicBezTo>
                  <a:lnTo>
                    <a:pt x="3900" y="1578"/>
                  </a:lnTo>
                  <a:cubicBezTo>
                    <a:pt x="3894" y="1573"/>
                    <a:pt x="3886" y="1570"/>
                    <a:pt x="3876" y="1570"/>
                  </a:cubicBezTo>
                  <a:cubicBezTo>
                    <a:pt x="3866" y="1570"/>
                    <a:pt x="3854" y="1573"/>
                    <a:pt x="3843" y="1578"/>
                  </a:cubicBezTo>
                  <a:cubicBezTo>
                    <a:pt x="3820" y="1589"/>
                    <a:pt x="3809" y="1612"/>
                    <a:pt x="3820" y="1635"/>
                  </a:cubicBezTo>
                  <a:cubicBezTo>
                    <a:pt x="3820" y="1635"/>
                    <a:pt x="3843" y="1760"/>
                    <a:pt x="3855" y="2056"/>
                  </a:cubicBezTo>
                  <a:cubicBezTo>
                    <a:pt x="3877" y="2306"/>
                    <a:pt x="3582" y="2703"/>
                    <a:pt x="3297" y="3090"/>
                  </a:cubicBezTo>
                  <a:lnTo>
                    <a:pt x="3206" y="3216"/>
                  </a:lnTo>
                  <a:cubicBezTo>
                    <a:pt x="2991" y="3511"/>
                    <a:pt x="3013" y="3852"/>
                    <a:pt x="3024" y="4148"/>
                  </a:cubicBezTo>
                  <a:cubicBezTo>
                    <a:pt x="3036" y="4295"/>
                    <a:pt x="3047" y="4443"/>
                    <a:pt x="3024" y="4545"/>
                  </a:cubicBezTo>
                  <a:cubicBezTo>
                    <a:pt x="2895" y="4953"/>
                    <a:pt x="2523" y="5230"/>
                    <a:pt x="2108" y="5230"/>
                  </a:cubicBezTo>
                  <a:cubicBezTo>
                    <a:pt x="2084" y="5230"/>
                    <a:pt x="2060" y="5229"/>
                    <a:pt x="2036" y="5227"/>
                  </a:cubicBezTo>
                  <a:cubicBezTo>
                    <a:pt x="1717" y="5194"/>
                    <a:pt x="1615" y="5114"/>
                    <a:pt x="1569" y="5057"/>
                  </a:cubicBezTo>
                  <a:cubicBezTo>
                    <a:pt x="1637" y="5045"/>
                    <a:pt x="1740" y="5000"/>
                    <a:pt x="1819" y="4853"/>
                  </a:cubicBezTo>
                  <a:cubicBezTo>
                    <a:pt x="1956" y="4591"/>
                    <a:pt x="1831" y="4272"/>
                    <a:pt x="1637" y="4102"/>
                  </a:cubicBezTo>
                  <a:cubicBezTo>
                    <a:pt x="1604" y="4068"/>
                    <a:pt x="1536" y="4034"/>
                    <a:pt x="1467" y="3989"/>
                  </a:cubicBezTo>
                  <a:cubicBezTo>
                    <a:pt x="1114" y="3795"/>
                    <a:pt x="467" y="3420"/>
                    <a:pt x="308" y="2420"/>
                  </a:cubicBezTo>
                  <a:cubicBezTo>
                    <a:pt x="126" y="1203"/>
                    <a:pt x="933" y="783"/>
                    <a:pt x="2013" y="362"/>
                  </a:cubicBezTo>
                  <a:cubicBezTo>
                    <a:pt x="2413" y="212"/>
                    <a:pt x="2939" y="120"/>
                    <a:pt x="3444" y="120"/>
                  </a:cubicBezTo>
                  <a:close/>
                  <a:moveTo>
                    <a:pt x="3444" y="0"/>
                  </a:moveTo>
                  <a:cubicBezTo>
                    <a:pt x="2923" y="0"/>
                    <a:pt x="2384" y="99"/>
                    <a:pt x="1978" y="260"/>
                  </a:cubicBezTo>
                  <a:cubicBezTo>
                    <a:pt x="887" y="680"/>
                    <a:pt x="0" y="1135"/>
                    <a:pt x="194" y="2431"/>
                  </a:cubicBezTo>
                  <a:cubicBezTo>
                    <a:pt x="364" y="3488"/>
                    <a:pt x="1069" y="3898"/>
                    <a:pt x="1410" y="4090"/>
                  </a:cubicBezTo>
                  <a:cubicBezTo>
                    <a:pt x="1478" y="4125"/>
                    <a:pt x="1536" y="4159"/>
                    <a:pt x="1558" y="4181"/>
                  </a:cubicBezTo>
                  <a:cubicBezTo>
                    <a:pt x="1717" y="4318"/>
                    <a:pt x="1819" y="4591"/>
                    <a:pt x="1717" y="4795"/>
                  </a:cubicBezTo>
                  <a:cubicBezTo>
                    <a:pt x="1646" y="4930"/>
                    <a:pt x="1552" y="4945"/>
                    <a:pt x="1516" y="4945"/>
                  </a:cubicBezTo>
                  <a:cubicBezTo>
                    <a:pt x="1507" y="4945"/>
                    <a:pt x="1501" y="4944"/>
                    <a:pt x="1501" y="4944"/>
                  </a:cubicBezTo>
                  <a:cubicBezTo>
                    <a:pt x="1478" y="4944"/>
                    <a:pt x="1467" y="4944"/>
                    <a:pt x="1456" y="4954"/>
                  </a:cubicBezTo>
                  <a:cubicBezTo>
                    <a:pt x="1433" y="4966"/>
                    <a:pt x="1433" y="4977"/>
                    <a:pt x="1433" y="5000"/>
                  </a:cubicBezTo>
                  <a:cubicBezTo>
                    <a:pt x="1422" y="5023"/>
                    <a:pt x="1422" y="5273"/>
                    <a:pt x="2024" y="5341"/>
                  </a:cubicBezTo>
                  <a:lnTo>
                    <a:pt x="2104" y="5341"/>
                  </a:lnTo>
                  <a:cubicBezTo>
                    <a:pt x="2570" y="5341"/>
                    <a:pt x="3002" y="5034"/>
                    <a:pt x="3138" y="4580"/>
                  </a:cubicBezTo>
                  <a:cubicBezTo>
                    <a:pt x="3161" y="4454"/>
                    <a:pt x="3150" y="4307"/>
                    <a:pt x="3150" y="4148"/>
                  </a:cubicBezTo>
                  <a:cubicBezTo>
                    <a:pt x="3127" y="3863"/>
                    <a:pt x="3104" y="3545"/>
                    <a:pt x="3309" y="3284"/>
                  </a:cubicBezTo>
                  <a:lnTo>
                    <a:pt x="3388" y="3158"/>
                  </a:lnTo>
                  <a:cubicBezTo>
                    <a:pt x="3706" y="2738"/>
                    <a:pt x="3991" y="2340"/>
                    <a:pt x="3979" y="2044"/>
                  </a:cubicBezTo>
                  <a:cubicBezTo>
                    <a:pt x="3968" y="1908"/>
                    <a:pt x="3957" y="1806"/>
                    <a:pt x="3946" y="1738"/>
                  </a:cubicBezTo>
                  <a:lnTo>
                    <a:pt x="3946" y="1738"/>
                  </a:lnTo>
                  <a:lnTo>
                    <a:pt x="4764" y="2203"/>
                  </a:lnTo>
                  <a:lnTo>
                    <a:pt x="4821" y="2203"/>
                  </a:lnTo>
                  <a:cubicBezTo>
                    <a:pt x="4843" y="2192"/>
                    <a:pt x="5321" y="1953"/>
                    <a:pt x="5173" y="919"/>
                  </a:cubicBezTo>
                  <a:cubicBezTo>
                    <a:pt x="5128" y="657"/>
                    <a:pt x="4980" y="430"/>
                    <a:pt x="4707" y="271"/>
                  </a:cubicBezTo>
                  <a:cubicBezTo>
                    <a:pt x="4377" y="81"/>
                    <a:pt x="3918" y="0"/>
                    <a:pt x="34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9"/>
            <p:cNvSpPr/>
            <p:nvPr/>
          </p:nvSpPr>
          <p:spPr>
            <a:xfrm>
              <a:off x="4025850" y="4733500"/>
              <a:ext cx="83875" cy="97050"/>
            </a:xfrm>
            <a:custGeom>
              <a:avLst/>
              <a:gdLst/>
              <a:ahLst/>
              <a:cxnLst/>
              <a:rect l="l" t="t" r="r" b="b"/>
              <a:pathLst>
                <a:path w="3355" h="3882" extrusionOk="0">
                  <a:moveTo>
                    <a:pt x="1683" y="1"/>
                  </a:moveTo>
                  <a:cubicBezTo>
                    <a:pt x="1683" y="614"/>
                    <a:pt x="1478" y="1194"/>
                    <a:pt x="1104" y="1671"/>
                  </a:cubicBezTo>
                  <a:cubicBezTo>
                    <a:pt x="490" y="2433"/>
                    <a:pt x="172" y="2502"/>
                    <a:pt x="172" y="2502"/>
                  </a:cubicBezTo>
                  <a:cubicBezTo>
                    <a:pt x="172" y="2502"/>
                    <a:pt x="1" y="3217"/>
                    <a:pt x="1445" y="3729"/>
                  </a:cubicBezTo>
                  <a:cubicBezTo>
                    <a:pt x="1743" y="3836"/>
                    <a:pt x="1994" y="3882"/>
                    <a:pt x="2205" y="3882"/>
                  </a:cubicBezTo>
                  <a:cubicBezTo>
                    <a:pt x="3007" y="3882"/>
                    <a:pt x="3232" y="3219"/>
                    <a:pt x="3286" y="2706"/>
                  </a:cubicBezTo>
                  <a:cubicBezTo>
                    <a:pt x="3355" y="2047"/>
                    <a:pt x="3184" y="921"/>
                    <a:pt x="2877" y="580"/>
                  </a:cubicBezTo>
                  <a:cubicBezTo>
                    <a:pt x="2570" y="239"/>
                    <a:pt x="1683" y="1"/>
                    <a:pt x="16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9"/>
            <p:cNvSpPr/>
            <p:nvPr/>
          </p:nvSpPr>
          <p:spPr>
            <a:xfrm>
              <a:off x="4024725" y="4732075"/>
              <a:ext cx="86425" cy="99800"/>
            </a:xfrm>
            <a:custGeom>
              <a:avLst/>
              <a:gdLst/>
              <a:ahLst/>
              <a:cxnLst/>
              <a:rect l="l" t="t" r="r" b="b"/>
              <a:pathLst>
                <a:path w="3457" h="3992" extrusionOk="0">
                  <a:moveTo>
                    <a:pt x="1785" y="137"/>
                  </a:moveTo>
                  <a:cubicBezTo>
                    <a:pt x="2001" y="205"/>
                    <a:pt x="2638" y="410"/>
                    <a:pt x="2877" y="682"/>
                  </a:cubicBezTo>
                  <a:cubicBezTo>
                    <a:pt x="3172" y="1001"/>
                    <a:pt x="3342" y="2104"/>
                    <a:pt x="3274" y="2751"/>
                  </a:cubicBezTo>
                  <a:cubicBezTo>
                    <a:pt x="3241" y="3082"/>
                    <a:pt x="3127" y="3524"/>
                    <a:pt x="2774" y="3741"/>
                  </a:cubicBezTo>
                  <a:cubicBezTo>
                    <a:pt x="2631" y="3835"/>
                    <a:pt x="2455" y="3880"/>
                    <a:pt x="2250" y="3880"/>
                  </a:cubicBezTo>
                  <a:cubicBezTo>
                    <a:pt x="2032" y="3880"/>
                    <a:pt x="1782" y="3829"/>
                    <a:pt x="1501" y="3729"/>
                  </a:cubicBezTo>
                  <a:cubicBezTo>
                    <a:pt x="307" y="3297"/>
                    <a:pt x="262" y="2729"/>
                    <a:pt x="273" y="2592"/>
                  </a:cubicBezTo>
                  <a:cubicBezTo>
                    <a:pt x="376" y="2559"/>
                    <a:pt x="694" y="2388"/>
                    <a:pt x="1194" y="1774"/>
                  </a:cubicBezTo>
                  <a:cubicBezTo>
                    <a:pt x="1558" y="1308"/>
                    <a:pt x="1763" y="728"/>
                    <a:pt x="1785" y="137"/>
                  </a:cubicBezTo>
                  <a:close/>
                  <a:moveTo>
                    <a:pt x="1740" y="0"/>
                  </a:moveTo>
                  <a:cubicBezTo>
                    <a:pt x="1728" y="0"/>
                    <a:pt x="1705" y="0"/>
                    <a:pt x="1694" y="12"/>
                  </a:cubicBezTo>
                  <a:cubicBezTo>
                    <a:pt x="1683" y="23"/>
                    <a:pt x="1672" y="46"/>
                    <a:pt x="1672" y="58"/>
                  </a:cubicBezTo>
                  <a:cubicBezTo>
                    <a:pt x="1672" y="649"/>
                    <a:pt x="1467" y="1228"/>
                    <a:pt x="1103" y="1695"/>
                  </a:cubicBezTo>
                  <a:cubicBezTo>
                    <a:pt x="512" y="2410"/>
                    <a:pt x="205" y="2501"/>
                    <a:pt x="205" y="2501"/>
                  </a:cubicBezTo>
                  <a:cubicBezTo>
                    <a:pt x="182" y="2501"/>
                    <a:pt x="171" y="2524"/>
                    <a:pt x="159" y="2536"/>
                  </a:cubicBezTo>
                  <a:cubicBezTo>
                    <a:pt x="159" y="2570"/>
                    <a:pt x="0" y="3320"/>
                    <a:pt x="1467" y="3843"/>
                  </a:cubicBezTo>
                  <a:cubicBezTo>
                    <a:pt x="1751" y="3946"/>
                    <a:pt x="2013" y="3991"/>
                    <a:pt x="2251" y="3991"/>
                  </a:cubicBezTo>
                  <a:cubicBezTo>
                    <a:pt x="2478" y="3991"/>
                    <a:pt x="2672" y="3946"/>
                    <a:pt x="2842" y="3843"/>
                  </a:cubicBezTo>
                  <a:cubicBezTo>
                    <a:pt x="3229" y="3593"/>
                    <a:pt x="3354" y="3127"/>
                    <a:pt x="3388" y="2763"/>
                  </a:cubicBezTo>
                  <a:cubicBezTo>
                    <a:pt x="3456" y="2081"/>
                    <a:pt x="3274" y="955"/>
                    <a:pt x="2968" y="603"/>
                  </a:cubicBezTo>
                  <a:cubicBezTo>
                    <a:pt x="2649" y="250"/>
                    <a:pt x="1785" y="12"/>
                    <a:pt x="17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9"/>
            <p:cNvSpPr/>
            <p:nvPr/>
          </p:nvSpPr>
          <p:spPr>
            <a:xfrm>
              <a:off x="4010800" y="4786225"/>
              <a:ext cx="35825" cy="28575"/>
            </a:xfrm>
            <a:custGeom>
              <a:avLst/>
              <a:gdLst/>
              <a:ahLst/>
              <a:cxnLst/>
              <a:rect l="l" t="t" r="r" b="b"/>
              <a:pathLst>
                <a:path w="1433" h="1143" extrusionOk="0">
                  <a:moveTo>
                    <a:pt x="555" y="1"/>
                  </a:moveTo>
                  <a:cubicBezTo>
                    <a:pt x="465" y="1"/>
                    <a:pt x="379" y="53"/>
                    <a:pt x="307" y="188"/>
                  </a:cubicBezTo>
                  <a:cubicBezTo>
                    <a:pt x="0" y="767"/>
                    <a:pt x="375" y="1143"/>
                    <a:pt x="784" y="1143"/>
                  </a:cubicBezTo>
                  <a:cubicBezTo>
                    <a:pt x="1001" y="1143"/>
                    <a:pt x="1228" y="1108"/>
                    <a:pt x="1433" y="1040"/>
                  </a:cubicBezTo>
                  <a:lnTo>
                    <a:pt x="1194" y="563"/>
                  </a:lnTo>
                  <a:cubicBezTo>
                    <a:pt x="1194" y="563"/>
                    <a:pt x="853" y="1"/>
                    <a:pt x="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9"/>
            <p:cNvSpPr/>
            <p:nvPr/>
          </p:nvSpPr>
          <p:spPr>
            <a:xfrm>
              <a:off x="4013075" y="4784650"/>
              <a:ext cx="35275" cy="31575"/>
            </a:xfrm>
            <a:custGeom>
              <a:avLst/>
              <a:gdLst/>
              <a:ahLst/>
              <a:cxnLst/>
              <a:rect l="l" t="t" r="r" b="b"/>
              <a:pathLst>
                <a:path w="1411" h="1263" extrusionOk="0">
                  <a:moveTo>
                    <a:pt x="465" y="1"/>
                  </a:moveTo>
                  <a:cubicBezTo>
                    <a:pt x="462" y="1"/>
                    <a:pt x="459" y="1"/>
                    <a:pt x="455" y="1"/>
                  </a:cubicBezTo>
                  <a:cubicBezTo>
                    <a:pt x="330" y="1"/>
                    <a:pt x="239" y="80"/>
                    <a:pt x="160" y="216"/>
                  </a:cubicBezTo>
                  <a:cubicBezTo>
                    <a:pt x="11" y="489"/>
                    <a:pt x="0" y="762"/>
                    <a:pt x="125" y="956"/>
                  </a:cubicBezTo>
                  <a:cubicBezTo>
                    <a:pt x="239" y="1149"/>
                    <a:pt x="455" y="1262"/>
                    <a:pt x="693" y="1262"/>
                  </a:cubicBezTo>
                  <a:lnTo>
                    <a:pt x="739" y="1262"/>
                  </a:lnTo>
                  <a:cubicBezTo>
                    <a:pt x="955" y="1262"/>
                    <a:pt x="1160" y="1229"/>
                    <a:pt x="1365" y="1160"/>
                  </a:cubicBezTo>
                  <a:cubicBezTo>
                    <a:pt x="1387" y="1149"/>
                    <a:pt x="1410" y="1115"/>
                    <a:pt x="1398" y="1080"/>
                  </a:cubicBezTo>
                  <a:cubicBezTo>
                    <a:pt x="1390" y="1055"/>
                    <a:pt x="1369" y="1042"/>
                    <a:pt x="1344" y="1042"/>
                  </a:cubicBezTo>
                  <a:cubicBezTo>
                    <a:pt x="1336" y="1042"/>
                    <a:pt x="1328" y="1044"/>
                    <a:pt x="1319" y="1047"/>
                  </a:cubicBezTo>
                  <a:cubicBezTo>
                    <a:pt x="1115" y="1115"/>
                    <a:pt x="910" y="1149"/>
                    <a:pt x="693" y="1149"/>
                  </a:cubicBezTo>
                  <a:cubicBezTo>
                    <a:pt x="501" y="1149"/>
                    <a:pt x="319" y="1047"/>
                    <a:pt x="228" y="899"/>
                  </a:cubicBezTo>
                  <a:cubicBezTo>
                    <a:pt x="125" y="728"/>
                    <a:pt x="137" y="512"/>
                    <a:pt x="261" y="274"/>
                  </a:cubicBezTo>
                  <a:cubicBezTo>
                    <a:pt x="319" y="171"/>
                    <a:pt x="387" y="115"/>
                    <a:pt x="455" y="115"/>
                  </a:cubicBezTo>
                  <a:cubicBezTo>
                    <a:pt x="458" y="114"/>
                    <a:pt x="461" y="114"/>
                    <a:pt x="465" y="114"/>
                  </a:cubicBezTo>
                  <a:cubicBezTo>
                    <a:pt x="679" y="114"/>
                    <a:pt x="957" y="503"/>
                    <a:pt x="1057" y="648"/>
                  </a:cubicBezTo>
                  <a:cubicBezTo>
                    <a:pt x="1065" y="671"/>
                    <a:pt x="1081" y="683"/>
                    <a:pt x="1102" y="683"/>
                  </a:cubicBezTo>
                  <a:cubicBezTo>
                    <a:pt x="1113" y="683"/>
                    <a:pt x="1125" y="679"/>
                    <a:pt x="1137" y="671"/>
                  </a:cubicBezTo>
                  <a:cubicBezTo>
                    <a:pt x="1160" y="660"/>
                    <a:pt x="1171" y="615"/>
                    <a:pt x="1148" y="592"/>
                  </a:cubicBezTo>
                  <a:cubicBezTo>
                    <a:pt x="1115" y="535"/>
                    <a:pt x="781" y="1"/>
                    <a:pt x="4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9"/>
            <p:cNvSpPr/>
            <p:nvPr/>
          </p:nvSpPr>
          <p:spPr>
            <a:xfrm>
              <a:off x="4080425" y="4756700"/>
              <a:ext cx="22175" cy="22875"/>
            </a:xfrm>
            <a:custGeom>
              <a:avLst/>
              <a:gdLst/>
              <a:ahLst/>
              <a:cxnLst/>
              <a:rect l="l" t="t" r="r" b="b"/>
              <a:pathLst>
                <a:path w="887" h="915" extrusionOk="0">
                  <a:moveTo>
                    <a:pt x="65" y="0"/>
                  </a:moveTo>
                  <a:cubicBezTo>
                    <a:pt x="58" y="0"/>
                    <a:pt x="51" y="2"/>
                    <a:pt x="46" y="5"/>
                  </a:cubicBezTo>
                  <a:cubicBezTo>
                    <a:pt x="12" y="27"/>
                    <a:pt x="0" y="61"/>
                    <a:pt x="12" y="84"/>
                  </a:cubicBezTo>
                  <a:cubicBezTo>
                    <a:pt x="23" y="107"/>
                    <a:pt x="194" y="482"/>
                    <a:pt x="444" y="482"/>
                  </a:cubicBezTo>
                  <a:cubicBezTo>
                    <a:pt x="512" y="482"/>
                    <a:pt x="581" y="470"/>
                    <a:pt x="637" y="460"/>
                  </a:cubicBezTo>
                  <a:cubicBezTo>
                    <a:pt x="682" y="448"/>
                    <a:pt x="728" y="437"/>
                    <a:pt x="751" y="437"/>
                  </a:cubicBezTo>
                  <a:cubicBezTo>
                    <a:pt x="751" y="448"/>
                    <a:pt x="751" y="470"/>
                    <a:pt x="728" y="516"/>
                  </a:cubicBezTo>
                  <a:cubicBezTo>
                    <a:pt x="637" y="743"/>
                    <a:pt x="535" y="801"/>
                    <a:pt x="535" y="801"/>
                  </a:cubicBezTo>
                  <a:cubicBezTo>
                    <a:pt x="512" y="823"/>
                    <a:pt x="500" y="857"/>
                    <a:pt x="512" y="880"/>
                  </a:cubicBezTo>
                  <a:cubicBezTo>
                    <a:pt x="523" y="902"/>
                    <a:pt x="546" y="914"/>
                    <a:pt x="569" y="914"/>
                  </a:cubicBezTo>
                  <a:cubicBezTo>
                    <a:pt x="569" y="914"/>
                    <a:pt x="581" y="914"/>
                    <a:pt x="591" y="902"/>
                  </a:cubicBezTo>
                  <a:cubicBezTo>
                    <a:pt x="603" y="902"/>
                    <a:pt x="728" y="823"/>
                    <a:pt x="842" y="561"/>
                  </a:cubicBezTo>
                  <a:cubicBezTo>
                    <a:pt x="864" y="493"/>
                    <a:pt x="887" y="414"/>
                    <a:pt x="842" y="369"/>
                  </a:cubicBezTo>
                  <a:cubicBezTo>
                    <a:pt x="817" y="338"/>
                    <a:pt x="783" y="327"/>
                    <a:pt x="741" y="327"/>
                  </a:cubicBezTo>
                  <a:cubicBezTo>
                    <a:pt x="705" y="327"/>
                    <a:pt x="662" y="335"/>
                    <a:pt x="614" y="346"/>
                  </a:cubicBezTo>
                  <a:cubicBezTo>
                    <a:pt x="569" y="357"/>
                    <a:pt x="500" y="369"/>
                    <a:pt x="444" y="369"/>
                  </a:cubicBezTo>
                  <a:cubicBezTo>
                    <a:pt x="296" y="369"/>
                    <a:pt x="159" y="129"/>
                    <a:pt x="114" y="38"/>
                  </a:cubicBezTo>
                  <a:cubicBezTo>
                    <a:pt x="106" y="13"/>
                    <a:pt x="84" y="0"/>
                    <a:pt x="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9"/>
            <p:cNvSpPr/>
            <p:nvPr/>
          </p:nvSpPr>
          <p:spPr>
            <a:xfrm>
              <a:off x="4067075" y="4784775"/>
              <a:ext cx="28725" cy="8150"/>
            </a:xfrm>
            <a:custGeom>
              <a:avLst/>
              <a:gdLst/>
              <a:ahLst/>
              <a:cxnLst/>
              <a:rect l="l" t="t" r="r" b="b"/>
              <a:pathLst>
                <a:path w="1149" h="326" extrusionOk="0">
                  <a:moveTo>
                    <a:pt x="1074" y="0"/>
                  </a:moveTo>
                  <a:cubicBezTo>
                    <a:pt x="1064" y="0"/>
                    <a:pt x="1055" y="3"/>
                    <a:pt x="1046" y="7"/>
                  </a:cubicBezTo>
                  <a:cubicBezTo>
                    <a:pt x="863" y="138"/>
                    <a:pt x="652" y="204"/>
                    <a:pt x="438" y="204"/>
                  </a:cubicBezTo>
                  <a:cubicBezTo>
                    <a:pt x="318" y="204"/>
                    <a:pt x="197" y="184"/>
                    <a:pt x="80" y="143"/>
                  </a:cubicBezTo>
                  <a:cubicBezTo>
                    <a:pt x="71" y="141"/>
                    <a:pt x="63" y="139"/>
                    <a:pt x="55" y="139"/>
                  </a:cubicBezTo>
                  <a:cubicBezTo>
                    <a:pt x="31" y="139"/>
                    <a:pt x="11" y="152"/>
                    <a:pt x="11" y="178"/>
                  </a:cubicBezTo>
                  <a:cubicBezTo>
                    <a:pt x="0" y="211"/>
                    <a:pt x="11" y="246"/>
                    <a:pt x="46" y="257"/>
                  </a:cubicBezTo>
                  <a:cubicBezTo>
                    <a:pt x="170" y="302"/>
                    <a:pt x="307" y="325"/>
                    <a:pt x="432" y="325"/>
                  </a:cubicBezTo>
                  <a:cubicBezTo>
                    <a:pt x="671" y="325"/>
                    <a:pt x="910" y="246"/>
                    <a:pt x="1115" y="110"/>
                  </a:cubicBezTo>
                  <a:cubicBezTo>
                    <a:pt x="1137" y="87"/>
                    <a:pt x="1148" y="52"/>
                    <a:pt x="1125" y="30"/>
                  </a:cubicBezTo>
                  <a:cubicBezTo>
                    <a:pt x="1111" y="8"/>
                    <a:pt x="1092" y="0"/>
                    <a:pt x="10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9"/>
            <p:cNvSpPr/>
            <p:nvPr/>
          </p:nvSpPr>
          <p:spPr>
            <a:xfrm>
              <a:off x="4065375" y="4760700"/>
              <a:ext cx="8250" cy="12150"/>
            </a:xfrm>
            <a:custGeom>
              <a:avLst/>
              <a:gdLst/>
              <a:ahLst/>
              <a:cxnLst/>
              <a:rect l="l" t="t" r="r" b="b"/>
              <a:pathLst>
                <a:path w="330" h="486" extrusionOk="0">
                  <a:moveTo>
                    <a:pt x="93" y="0"/>
                  </a:moveTo>
                  <a:cubicBezTo>
                    <a:pt x="84" y="0"/>
                    <a:pt x="76" y="1"/>
                    <a:pt x="68" y="4"/>
                  </a:cubicBezTo>
                  <a:cubicBezTo>
                    <a:pt x="11" y="27"/>
                    <a:pt x="0" y="151"/>
                    <a:pt x="57" y="288"/>
                  </a:cubicBezTo>
                  <a:cubicBezTo>
                    <a:pt x="107" y="409"/>
                    <a:pt x="185" y="485"/>
                    <a:pt x="241" y="485"/>
                  </a:cubicBezTo>
                  <a:cubicBezTo>
                    <a:pt x="248" y="485"/>
                    <a:pt x="255" y="484"/>
                    <a:pt x="261" y="481"/>
                  </a:cubicBezTo>
                  <a:cubicBezTo>
                    <a:pt x="329" y="459"/>
                    <a:pt x="329" y="333"/>
                    <a:pt x="284" y="197"/>
                  </a:cubicBezTo>
                  <a:cubicBezTo>
                    <a:pt x="234" y="76"/>
                    <a:pt x="157" y="0"/>
                    <a:pt x="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9"/>
            <p:cNvSpPr/>
            <p:nvPr/>
          </p:nvSpPr>
          <p:spPr>
            <a:xfrm>
              <a:off x="4085525" y="4753300"/>
              <a:ext cx="8300" cy="12150"/>
            </a:xfrm>
            <a:custGeom>
              <a:avLst/>
              <a:gdLst/>
              <a:ahLst/>
              <a:cxnLst/>
              <a:rect l="l" t="t" r="r" b="b"/>
              <a:pathLst>
                <a:path w="332" h="486" extrusionOk="0">
                  <a:moveTo>
                    <a:pt x="90" y="0"/>
                  </a:moveTo>
                  <a:cubicBezTo>
                    <a:pt x="83" y="0"/>
                    <a:pt x="76" y="2"/>
                    <a:pt x="69" y="4"/>
                  </a:cubicBezTo>
                  <a:cubicBezTo>
                    <a:pt x="13" y="27"/>
                    <a:pt x="1" y="152"/>
                    <a:pt x="58" y="288"/>
                  </a:cubicBezTo>
                  <a:cubicBezTo>
                    <a:pt x="99" y="409"/>
                    <a:pt x="183" y="486"/>
                    <a:pt x="242" y="486"/>
                  </a:cubicBezTo>
                  <a:cubicBezTo>
                    <a:pt x="249" y="486"/>
                    <a:pt x="256" y="484"/>
                    <a:pt x="263" y="482"/>
                  </a:cubicBezTo>
                  <a:cubicBezTo>
                    <a:pt x="319" y="459"/>
                    <a:pt x="331" y="334"/>
                    <a:pt x="274" y="197"/>
                  </a:cubicBezTo>
                  <a:cubicBezTo>
                    <a:pt x="233" y="76"/>
                    <a:pt x="149" y="0"/>
                    <a:pt x="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9"/>
            <p:cNvSpPr/>
            <p:nvPr/>
          </p:nvSpPr>
          <p:spPr>
            <a:xfrm>
              <a:off x="4244125" y="4936250"/>
              <a:ext cx="20225" cy="7475"/>
            </a:xfrm>
            <a:custGeom>
              <a:avLst/>
              <a:gdLst/>
              <a:ahLst/>
              <a:cxnLst/>
              <a:rect l="l" t="t" r="r" b="b"/>
              <a:pathLst>
                <a:path w="809" h="299" extrusionOk="0">
                  <a:moveTo>
                    <a:pt x="426" y="0"/>
                  </a:moveTo>
                  <a:cubicBezTo>
                    <a:pt x="402" y="0"/>
                    <a:pt x="378" y="3"/>
                    <a:pt x="353" y="8"/>
                  </a:cubicBezTo>
                  <a:cubicBezTo>
                    <a:pt x="205" y="19"/>
                    <a:pt x="0" y="53"/>
                    <a:pt x="0" y="132"/>
                  </a:cubicBezTo>
                  <a:cubicBezTo>
                    <a:pt x="0" y="212"/>
                    <a:pt x="277" y="298"/>
                    <a:pt x="500" y="298"/>
                  </a:cubicBezTo>
                  <a:cubicBezTo>
                    <a:pt x="594" y="298"/>
                    <a:pt x="678" y="283"/>
                    <a:pt x="728" y="246"/>
                  </a:cubicBezTo>
                  <a:cubicBezTo>
                    <a:pt x="808" y="190"/>
                    <a:pt x="751" y="132"/>
                    <a:pt x="672" y="76"/>
                  </a:cubicBezTo>
                  <a:cubicBezTo>
                    <a:pt x="600" y="31"/>
                    <a:pt x="515" y="0"/>
                    <a:pt x="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9"/>
            <p:cNvSpPr/>
            <p:nvPr/>
          </p:nvSpPr>
          <p:spPr>
            <a:xfrm>
              <a:off x="4242725" y="4934825"/>
              <a:ext cx="21900" cy="10425"/>
            </a:xfrm>
            <a:custGeom>
              <a:avLst/>
              <a:gdLst/>
              <a:ahLst/>
              <a:cxnLst/>
              <a:rect l="l" t="t" r="r" b="b"/>
              <a:pathLst>
                <a:path w="876" h="417" extrusionOk="0">
                  <a:moveTo>
                    <a:pt x="492" y="112"/>
                  </a:moveTo>
                  <a:cubicBezTo>
                    <a:pt x="563" y="112"/>
                    <a:pt x="634" y="136"/>
                    <a:pt x="693" y="178"/>
                  </a:cubicBezTo>
                  <a:cubicBezTo>
                    <a:pt x="761" y="224"/>
                    <a:pt x="761" y="247"/>
                    <a:pt x="761" y="247"/>
                  </a:cubicBezTo>
                  <a:lnTo>
                    <a:pt x="750" y="257"/>
                  </a:lnTo>
                  <a:cubicBezTo>
                    <a:pt x="712" y="283"/>
                    <a:pt x="637" y="298"/>
                    <a:pt x="549" y="298"/>
                  </a:cubicBezTo>
                  <a:cubicBezTo>
                    <a:pt x="481" y="298"/>
                    <a:pt x="404" y="289"/>
                    <a:pt x="329" y="269"/>
                  </a:cubicBezTo>
                  <a:cubicBezTo>
                    <a:pt x="205" y="247"/>
                    <a:pt x="147" y="212"/>
                    <a:pt x="125" y="189"/>
                  </a:cubicBezTo>
                  <a:cubicBezTo>
                    <a:pt x="147" y="178"/>
                    <a:pt x="227" y="144"/>
                    <a:pt x="420" y="121"/>
                  </a:cubicBezTo>
                  <a:cubicBezTo>
                    <a:pt x="444" y="115"/>
                    <a:pt x="468" y="112"/>
                    <a:pt x="492" y="112"/>
                  </a:cubicBezTo>
                  <a:close/>
                  <a:moveTo>
                    <a:pt x="477" y="0"/>
                  </a:moveTo>
                  <a:cubicBezTo>
                    <a:pt x="450" y="0"/>
                    <a:pt x="424" y="3"/>
                    <a:pt x="398" y="7"/>
                  </a:cubicBezTo>
                  <a:cubicBezTo>
                    <a:pt x="46" y="42"/>
                    <a:pt x="0" y="133"/>
                    <a:pt x="0" y="189"/>
                  </a:cubicBezTo>
                  <a:cubicBezTo>
                    <a:pt x="0" y="235"/>
                    <a:pt x="46" y="280"/>
                    <a:pt x="114" y="326"/>
                  </a:cubicBezTo>
                  <a:cubicBezTo>
                    <a:pt x="216" y="371"/>
                    <a:pt x="398" y="417"/>
                    <a:pt x="557" y="417"/>
                  </a:cubicBezTo>
                  <a:cubicBezTo>
                    <a:pt x="659" y="417"/>
                    <a:pt x="750" y="394"/>
                    <a:pt x="819" y="348"/>
                  </a:cubicBezTo>
                  <a:cubicBezTo>
                    <a:pt x="864" y="315"/>
                    <a:pt x="875" y="269"/>
                    <a:pt x="875" y="247"/>
                  </a:cubicBezTo>
                  <a:cubicBezTo>
                    <a:pt x="875" y="189"/>
                    <a:pt x="841" y="133"/>
                    <a:pt x="761" y="87"/>
                  </a:cubicBezTo>
                  <a:cubicBezTo>
                    <a:pt x="681" y="33"/>
                    <a:pt x="578" y="0"/>
                    <a:pt x="47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9"/>
            <p:cNvSpPr/>
            <p:nvPr/>
          </p:nvSpPr>
          <p:spPr>
            <a:xfrm>
              <a:off x="4246400" y="4943750"/>
              <a:ext cx="19925" cy="7650"/>
            </a:xfrm>
            <a:custGeom>
              <a:avLst/>
              <a:gdLst/>
              <a:ahLst/>
              <a:cxnLst/>
              <a:rect l="l" t="t" r="r" b="b"/>
              <a:pathLst>
                <a:path w="797" h="306" extrusionOk="0">
                  <a:moveTo>
                    <a:pt x="386" y="1"/>
                  </a:moveTo>
                  <a:cubicBezTo>
                    <a:pt x="372" y="1"/>
                    <a:pt x="357" y="2"/>
                    <a:pt x="341" y="3"/>
                  </a:cubicBezTo>
                  <a:cubicBezTo>
                    <a:pt x="194" y="26"/>
                    <a:pt x="0" y="60"/>
                    <a:pt x="0" y="140"/>
                  </a:cubicBezTo>
                  <a:cubicBezTo>
                    <a:pt x="0" y="220"/>
                    <a:pt x="271" y="305"/>
                    <a:pt x="491" y="305"/>
                  </a:cubicBezTo>
                  <a:cubicBezTo>
                    <a:pt x="583" y="305"/>
                    <a:pt x="667" y="290"/>
                    <a:pt x="717" y="253"/>
                  </a:cubicBezTo>
                  <a:cubicBezTo>
                    <a:pt x="796" y="196"/>
                    <a:pt x="740" y="128"/>
                    <a:pt x="660" y="82"/>
                  </a:cubicBezTo>
                  <a:cubicBezTo>
                    <a:pt x="581" y="33"/>
                    <a:pt x="485" y="1"/>
                    <a:pt x="3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9"/>
            <p:cNvSpPr/>
            <p:nvPr/>
          </p:nvSpPr>
          <p:spPr>
            <a:xfrm>
              <a:off x="4244700" y="4942325"/>
              <a:ext cx="21925" cy="10600"/>
            </a:xfrm>
            <a:custGeom>
              <a:avLst/>
              <a:gdLst/>
              <a:ahLst/>
              <a:cxnLst/>
              <a:rect l="l" t="t" r="r" b="b"/>
              <a:pathLst>
                <a:path w="877" h="424" extrusionOk="0">
                  <a:moveTo>
                    <a:pt x="494" y="120"/>
                  </a:moveTo>
                  <a:cubicBezTo>
                    <a:pt x="564" y="120"/>
                    <a:pt x="638" y="143"/>
                    <a:pt x="705" y="185"/>
                  </a:cubicBezTo>
                  <a:cubicBezTo>
                    <a:pt x="751" y="219"/>
                    <a:pt x="762" y="242"/>
                    <a:pt x="762" y="253"/>
                  </a:cubicBezTo>
                  <a:lnTo>
                    <a:pt x="751" y="265"/>
                  </a:lnTo>
                  <a:cubicBezTo>
                    <a:pt x="712" y="290"/>
                    <a:pt x="639" y="305"/>
                    <a:pt x="551" y="305"/>
                  </a:cubicBezTo>
                  <a:cubicBezTo>
                    <a:pt x="483" y="305"/>
                    <a:pt x="405" y="296"/>
                    <a:pt x="330" y="276"/>
                  </a:cubicBezTo>
                  <a:cubicBezTo>
                    <a:pt x="205" y="253"/>
                    <a:pt x="148" y="219"/>
                    <a:pt x="126" y="197"/>
                  </a:cubicBezTo>
                  <a:cubicBezTo>
                    <a:pt x="148" y="185"/>
                    <a:pt x="205" y="151"/>
                    <a:pt x="421" y="128"/>
                  </a:cubicBezTo>
                  <a:cubicBezTo>
                    <a:pt x="445" y="123"/>
                    <a:pt x="469" y="120"/>
                    <a:pt x="494" y="120"/>
                  </a:cubicBezTo>
                  <a:close/>
                  <a:moveTo>
                    <a:pt x="456" y="1"/>
                  </a:moveTo>
                  <a:cubicBezTo>
                    <a:pt x="441" y="1"/>
                    <a:pt x="425" y="2"/>
                    <a:pt x="409" y="3"/>
                  </a:cubicBezTo>
                  <a:cubicBezTo>
                    <a:pt x="126" y="37"/>
                    <a:pt x="0" y="94"/>
                    <a:pt x="0" y="197"/>
                  </a:cubicBezTo>
                  <a:cubicBezTo>
                    <a:pt x="0" y="242"/>
                    <a:pt x="46" y="288"/>
                    <a:pt x="114" y="333"/>
                  </a:cubicBezTo>
                  <a:cubicBezTo>
                    <a:pt x="217" y="379"/>
                    <a:pt x="399" y="424"/>
                    <a:pt x="558" y="424"/>
                  </a:cubicBezTo>
                  <a:cubicBezTo>
                    <a:pt x="660" y="424"/>
                    <a:pt x="751" y="401"/>
                    <a:pt x="819" y="356"/>
                  </a:cubicBezTo>
                  <a:cubicBezTo>
                    <a:pt x="864" y="321"/>
                    <a:pt x="876" y="276"/>
                    <a:pt x="876" y="253"/>
                  </a:cubicBezTo>
                  <a:cubicBezTo>
                    <a:pt x="876" y="197"/>
                    <a:pt x="841" y="139"/>
                    <a:pt x="762" y="94"/>
                  </a:cubicBezTo>
                  <a:cubicBezTo>
                    <a:pt x="672" y="34"/>
                    <a:pt x="566" y="1"/>
                    <a:pt x="4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9"/>
            <p:cNvSpPr/>
            <p:nvPr/>
          </p:nvSpPr>
          <p:spPr>
            <a:xfrm>
              <a:off x="4245550" y="4951975"/>
              <a:ext cx="20200" cy="7650"/>
            </a:xfrm>
            <a:custGeom>
              <a:avLst/>
              <a:gdLst/>
              <a:ahLst/>
              <a:cxnLst/>
              <a:rect l="l" t="t" r="r" b="b"/>
              <a:pathLst>
                <a:path w="808" h="306" extrusionOk="0">
                  <a:moveTo>
                    <a:pt x="406" y="1"/>
                  </a:moveTo>
                  <a:cubicBezTo>
                    <a:pt x="389" y="1"/>
                    <a:pt x="371" y="2"/>
                    <a:pt x="353" y="3"/>
                  </a:cubicBezTo>
                  <a:cubicBezTo>
                    <a:pt x="205" y="26"/>
                    <a:pt x="1" y="61"/>
                    <a:pt x="1" y="140"/>
                  </a:cubicBezTo>
                  <a:cubicBezTo>
                    <a:pt x="1" y="220"/>
                    <a:pt x="277" y="306"/>
                    <a:pt x="500" y="306"/>
                  </a:cubicBezTo>
                  <a:cubicBezTo>
                    <a:pt x="593" y="306"/>
                    <a:pt x="678" y="291"/>
                    <a:pt x="728" y="254"/>
                  </a:cubicBezTo>
                  <a:cubicBezTo>
                    <a:pt x="807" y="197"/>
                    <a:pt x="751" y="129"/>
                    <a:pt x="671" y="83"/>
                  </a:cubicBezTo>
                  <a:cubicBezTo>
                    <a:pt x="594" y="26"/>
                    <a:pt x="502" y="1"/>
                    <a:pt x="4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9"/>
            <p:cNvSpPr/>
            <p:nvPr/>
          </p:nvSpPr>
          <p:spPr>
            <a:xfrm>
              <a:off x="4244125" y="4950450"/>
              <a:ext cx="21925" cy="10450"/>
            </a:xfrm>
            <a:custGeom>
              <a:avLst/>
              <a:gdLst/>
              <a:ahLst/>
              <a:cxnLst/>
              <a:rect l="l" t="t" r="r" b="b"/>
              <a:pathLst>
                <a:path w="877" h="418" extrusionOk="0">
                  <a:moveTo>
                    <a:pt x="469" y="119"/>
                  </a:moveTo>
                  <a:cubicBezTo>
                    <a:pt x="547" y="119"/>
                    <a:pt x="630" y="142"/>
                    <a:pt x="705" y="190"/>
                  </a:cubicBezTo>
                  <a:cubicBezTo>
                    <a:pt x="763" y="224"/>
                    <a:pt x="763" y="246"/>
                    <a:pt x="763" y="246"/>
                  </a:cubicBezTo>
                  <a:cubicBezTo>
                    <a:pt x="763" y="246"/>
                    <a:pt x="763" y="258"/>
                    <a:pt x="751" y="269"/>
                  </a:cubicBezTo>
                  <a:cubicBezTo>
                    <a:pt x="714" y="294"/>
                    <a:pt x="645" y="305"/>
                    <a:pt x="562" y="305"/>
                  </a:cubicBezTo>
                  <a:cubicBezTo>
                    <a:pt x="490" y="305"/>
                    <a:pt x="409" y="296"/>
                    <a:pt x="331" y="281"/>
                  </a:cubicBezTo>
                  <a:cubicBezTo>
                    <a:pt x="205" y="246"/>
                    <a:pt x="149" y="213"/>
                    <a:pt x="126" y="201"/>
                  </a:cubicBezTo>
                  <a:cubicBezTo>
                    <a:pt x="149" y="178"/>
                    <a:pt x="205" y="144"/>
                    <a:pt x="422" y="122"/>
                  </a:cubicBezTo>
                  <a:cubicBezTo>
                    <a:pt x="437" y="120"/>
                    <a:pt x="453" y="119"/>
                    <a:pt x="469" y="119"/>
                  </a:cubicBezTo>
                  <a:close/>
                  <a:moveTo>
                    <a:pt x="489" y="1"/>
                  </a:moveTo>
                  <a:cubicBezTo>
                    <a:pt x="462" y="1"/>
                    <a:pt x="436" y="3"/>
                    <a:pt x="410" y="8"/>
                  </a:cubicBezTo>
                  <a:cubicBezTo>
                    <a:pt x="126" y="42"/>
                    <a:pt x="0" y="99"/>
                    <a:pt x="0" y="201"/>
                  </a:cubicBezTo>
                  <a:cubicBezTo>
                    <a:pt x="0" y="246"/>
                    <a:pt x="46" y="292"/>
                    <a:pt x="114" y="326"/>
                  </a:cubicBezTo>
                  <a:cubicBezTo>
                    <a:pt x="217" y="372"/>
                    <a:pt x="399" y="417"/>
                    <a:pt x="558" y="417"/>
                  </a:cubicBezTo>
                  <a:cubicBezTo>
                    <a:pt x="660" y="417"/>
                    <a:pt x="751" y="406"/>
                    <a:pt x="819" y="360"/>
                  </a:cubicBezTo>
                  <a:cubicBezTo>
                    <a:pt x="864" y="326"/>
                    <a:pt x="876" y="281"/>
                    <a:pt x="876" y="246"/>
                  </a:cubicBezTo>
                  <a:cubicBezTo>
                    <a:pt x="876" y="190"/>
                    <a:pt x="842" y="144"/>
                    <a:pt x="763" y="87"/>
                  </a:cubicBezTo>
                  <a:cubicBezTo>
                    <a:pt x="681" y="33"/>
                    <a:pt x="587" y="1"/>
                    <a:pt x="4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9"/>
            <p:cNvSpPr/>
            <p:nvPr/>
          </p:nvSpPr>
          <p:spPr>
            <a:xfrm>
              <a:off x="4244700" y="4959650"/>
              <a:ext cx="15100" cy="5600"/>
            </a:xfrm>
            <a:custGeom>
              <a:avLst/>
              <a:gdLst/>
              <a:ahLst/>
              <a:cxnLst/>
              <a:rect l="l" t="t" r="r" b="b"/>
              <a:pathLst>
                <a:path w="604" h="224" extrusionOk="0">
                  <a:moveTo>
                    <a:pt x="309" y="1"/>
                  </a:moveTo>
                  <a:cubicBezTo>
                    <a:pt x="294" y="1"/>
                    <a:pt x="278" y="2"/>
                    <a:pt x="262" y="4"/>
                  </a:cubicBezTo>
                  <a:cubicBezTo>
                    <a:pt x="148" y="15"/>
                    <a:pt x="0" y="49"/>
                    <a:pt x="0" y="106"/>
                  </a:cubicBezTo>
                  <a:cubicBezTo>
                    <a:pt x="0" y="162"/>
                    <a:pt x="203" y="224"/>
                    <a:pt x="366" y="224"/>
                  </a:cubicBezTo>
                  <a:cubicBezTo>
                    <a:pt x="436" y="224"/>
                    <a:pt x="498" y="213"/>
                    <a:pt x="535" y="186"/>
                  </a:cubicBezTo>
                  <a:cubicBezTo>
                    <a:pt x="603" y="140"/>
                    <a:pt x="558" y="95"/>
                    <a:pt x="500" y="60"/>
                  </a:cubicBezTo>
                  <a:cubicBezTo>
                    <a:pt x="444" y="23"/>
                    <a:pt x="381" y="1"/>
                    <a:pt x="3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9"/>
            <p:cNvSpPr/>
            <p:nvPr/>
          </p:nvSpPr>
          <p:spPr>
            <a:xfrm>
              <a:off x="4243275" y="4958225"/>
              <a:ext cx="17075" cy="8625"/>
            </a:xfrm>
            <a:custGeom>
              <a:avLst/>
              <a:gdLst/>
              <a:ahLst/>
              <a:cxnLst/>
              <a:rect l="l" t="t" r="r" b="b"/>
              <a:pathLst>
                <a:path w="683" h="345" extrusionOk="0">
                  <a:moveTo>
                    <a:pt x="365" y="114"/>
                  </a:moveTo>
                  <a:cubicBezTo>
                    <a:pt x="422" y="114"/>
                    <a:pt x="478" y="135"/>
                    <a:pt x="535" y="163"/>
                  </a:cubicBezTo>
                  <a:lnTo>
                    <a:pt x="569" y="197"/>
                  </a:lnTo>
                  <a:lnTo>
                    <a:pt x="557" y="197"/>
                  </a:lnTo>
                  <a:cubicBezTo>
                    <a:pt x="536" y="219"/>
                    <a:pt x="482" y="226"/>
                    <a:pt x="416" y="226"/>
                  </a:cubicBezTo>
                  <a:cubicBezTo>
                    <a:pt x="379" y="226"/>
                    <a:pt x="338" y="224"/>
                    <a:pt x="296" y="220"/>
                  </a:cubicBezTo>
                  <a:cubicBezTo>
                    <a:pt x="216" y="197"/>
                    <a:pt x="160" y="175"/>
                    <a:pt x="125" y="163"/>
                  </a:cubicBezTo>
                  <a:cubicBezTo>
                    <a:pt x="160" y="152"/>
                    <a:pt x="216" y="129"/>
                    <a:pt x="330" y="117"/>
                  </a:cubicBezTo>
                  <a:cubicBezTo>
                    <a:pt x="342" y="115"/>
                    <a:pt x="354" y="114"/>
                    <a:pt x="365" y="114"/>
                  </a:cubicBezTo>
                  <a:close/>
                  <a:moveTo>
                    <a:pt x="365" y="1"/>
                  </a:moveTo>
                  <a:cubicBezTo>
                    <a:pt x="350" y="1"/>
                    <a:pt x="334" y="2"/>
                    <a:pt x="319" y="4"/>
                  </a:cubicBezTo>
                  <a:cubicBezTo>
                    <a:pt x="92" y="26"/>
                    <a:pt x="1" y="72"/>
                    <a:pt x="1" y="163"/>
                  </a:cubicBezTo>
                  <a:cubicBezTo>
                    <a:pt x="1" y="197"/>
                    <a:pt x="24" y="243"/>
                    <a:pt x="92" y="265"/>
                  </a:cubicBezTo>
                  <a:cubicBezTo>
                    <a:pt x="171" y="311"/>
                    <a:pt x="307" y="345"/>
                    <a:pt x="421" y="345"/>
                  </a:cubicBezTo>
                  <a:cubicBezTo>
                    <a:pt x="512" y="345"/>
                    <a:pt x="580" y="334"/>
                    <a:pt x="626" y="299"/>
                  </a:cubicBezTo>
                  <a:cubicBezTo>
                    <a:pt x="683" y="265"/>
                    <a:pt x="683" y="220"/>
                    <a:pt x="683" y="197"/>
                  </a:cubicBezTo>
                  <a:cubicBezTo>
                    <a:pt x="683" y="152"/>
                    <a:pt x="660" y="106"/>
                    <a:pt x="592" y="61"/>
                  </a:cubicBezTo>
                  <a:cubicBezTo>
                    <a:pt x="525" y="23"/>
                    <a:pt x="443" y="1"/>
                    <a:pt x="3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9"/>
            <p:cNvSpPr/>
            <p:nvPr/>
          </p:nvSpPr>
          <p:spPr>
            <a:xfrm>
              <a:off x="3867550" y="5440900"/>
              <a:ext cx="1320475" cy="3150"/>
            </a:xfrm>
            <a:custGeom>
              <a:avLst/>
              <a:gdLst/>
              <a:ahLst/>
              <a:cxnLst/>
              <a:rect l="l" t="t" r="r" b="b"/>
              <a:pathLst>
                <a:path w="52819" h="126" extrusionOk="0">
                  <a:moveTo>
                    <a:pt x="57" y="0"/>
                  </a:moveTo>
                  <a:cubicBezTo>
                    <a:pt x="23" y="0"/>
                    <a:pt x="1" y="35"/>
                    <a:pt x="1" y="68"/>
                  </a:cubicBezTo>
                  <a:cubicBezTo>
                    <a:pt x="1" y="91"/>
                    <a:pt x="23" y="126"/>
                    <a:pt x="57" y="126"/>
                  </a:cubicBezTo>
                  <a:lnTo>
                    <a:pt x="52761" y="126"/>
                  </a:lnTo>
                  <a:cubicBezTo>
                    <a:pt x="52796" y="126"/>
                    <a:pt x="52819" y="91"/>
                    <a:pt x="52819" y="68"/>
                  </a:cubicBezTo>
                  <a:cubicBezTo>
                    <a:pt x="52819" y="35"/>
                    <a:pt x="52796" y="0"/>
                    <a:pt x="527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8" name="Google Shape;4128;p59"/>
          <p:cNvGrpSpPr/>
          <p:nvPr/>
        </p:nvGrpSpPr>
        <p:grpSpPr>
          <a:xfrm>
            <a:off x="2800394" y="1235333"/>
            <a:ext cx="1513215" cy="1313768"/>
            <a:chOff x="2396750" y="1458950"/>
            <a:chExt cx="1275575" cy="1107450"/>
          </a:xfrm>
        </p:grpSpPr>
        <p:sp>
          <p:nvSpPr>
            <p:cNvPr id="4129" name="Google Shape;4129;p59"/>
            <p:cNvSpPr/>
            <p:nvPr/>
          </p:nvSpPr>
          <p:spPr>
            <a:xfrm>
              <a:off x="2396750" y="1458950"/>
              <a:ext cx="1275575" cy="1031600"/>
            </a:xfrm>
            <a:custGeom>
              <a:avLst/>
              <a:gdLst/>
              <a:ahLst/>
              <a:cxnLst/>
              <a:rect l="l" t="t" r="r" b="b"/>
              <a:pathLst>
                <a:path w="51023" h="41264" extrusionOk="0">
                  <a:moveTo>
                    <a:pt x="27735" y="0"/>
                  </a:moveTo>
                  <a:cubicBezTo>
                    <a:pt x="24974" y="0"/>
                    <a:pt x="21550" y="546"/>
                    <a:pt x="18156" y="2507"/>
                  </a:cubicBezTo>
                  <a:cubicBezTo>
                    <a:pt x="10494" y="6918"/>
                    <a:pt x="6629" y="15684"/>
                    <a:pt x="3309" y="22709"/>
                  </a:cubicBezTo>
                  <a:cubicBezTo>
                    <a:pt x="1" y="29735"/>
                    <a:pt x="1900" y="36874"/>
                    <a:pt x="7743" y="40137"/>
                  </a:cubicBezTo>
                  <a:cubicBezTo>
                    <a:pt x="9215" y="40954"/>
                    <a:pt x="10569" y="41263"/>
                    <a:pt x="11900" y="41263"/>
                  </a:cubicBezTo>
                  <a:cubicBezTo>
                    <a:pt x="15862" y="41263"/>
                    <a:pt x="19630" y="38531"/>
                    <a:pt x="25773" y="38352"/>
                  </a:cubicBezTo>
                  <a:cubicBezTo>
                    <a:pt x="26656" y="38327"/>
                    <a:pt x="27472" y="38319"/>
                    <a:pt x="28231" y="38319"/>
                  </a:cubicBezTo>
                  <a:cubicBezTo>
                    <a:pt x="28841" y="38319"/>
                    <a:pt x="29415" y="38324"/>
                    <a:pt x="29957" y="38330"/>
                  </a:cubicBezTo>
                  <a:cubicBezTo>
                    <a:pt x="30364" y="38331"/>
                    <a:pt x="30754" y="38333"/>
                    <a:pt x="31130" y="38333"/>
                  </a:cubicBezTo>
                  <a:cubicBezTo>
                    <a:pt x="35427" y="38333"/>
                    <a:pt x="37947" y="38085"/>
                    <a:pt x="42985" y="34657"/>
                  </a:cubicBezTo>
                  <a:cubicBezTo>
                    <a:pt x="49794" y="30031"/>
                    <a:pt x="51022" y="19082"/>
                    <a:pt x="45656" y="11000"/>
                  </a:cubicBezTo>
                  <a:cubicBezTo>
                    <a:pt x="40290" y="2905"/>
                    <a:pt x="33618" y="859"/>
                    <a:pt x="33618" y="859"/>
                  </a:cubicBezTo>
                  <a:cubicBezTo>
                    <a:pt x="33618" y="859"/>
                    <a:pt x="31199" y="0"/>
                    <a:pt x="27735"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9"/>
            <p:cNvSpPr/>
            <p:nvPr/>
          </p:nvSpPr>
          <p:spPr>
            <a:xfrm>
              <a:off x="2489700" y="2107100"/>
              <a:ext cx="103475" cy="203875"/>
            </a:xfrm>
            <a:custGeom>
              <a:avLst/>
              <a:gdLst/>
              <a:ahLst/>
              <a:cxnLst/>
              <a:rect l="l" t="t" r="r" b="b"/>
              <a:pathLst>
                <a:path w="4139" h="8155" extrusionOk="0">
                  <a:moveTo>
                    <a:pt x="352" y="0"/>
                  </a:moveTo>
                  <a:cubicBezTo>
                    <a:pt x="353" y="0"/>
                    <a:pt x="546" y="364"/>
                    <a:pt x="375" y="694"/>
                  </a:cubicBezTo>
                  <a:cubicBezTo>
                    <a:pt x="216" y="1023"/>
                    <a:pt x="1" y="1364"/>
                    <a:pt x="125" y="1535"/>
                  </a:cubicBezTo>
                  <a:cubicBezTo>
                    <a:pt x="251" y="1694"/>
                    <a:pt x="625" y="1910"/>
                    <a:pt x="592" y="2263"/>
                  </a:cubicBezTo>
                  <a:cubicBezTo>
                    <a:pt x="546" y="2615"/>
                    <a:pt x="46" y="3331"/>
                    <a:pt x="352" y="3729"/>
                  </a:cubicBezTo>
                  <a:cubicBezTo>
                    <a:pt x="671" y="4115"/>
                    <a:pt x="1194" y="4105"/>
                    <a:pt x="1216" y="4537"/>
                  </a:cubicBezTo>
                  <a:cubicBezTo>
                    <a:pt x="1239" y="4979"/>
                    <a:pt x="705" y="5332"/>
                    <a:pt x="853" y="5730"/>
                  </a:cubicBezTo>
                  <a:cubicBezTo>
                    <a:pt x="1001" y="6128"/>
                    <a:pt x="1865" y="6207"/>
                    <a:pt x="1865" y="6480"/>
                  </a:cubicBezTo>
                  <a:cubicBezTo>
                    <a:pt x="1865" y="6753"/>
                    <a:pt x="1535" y="7049"/>
                    <a:pt x="1808" y="7333"/>
                  </a:cubicBezTo>
                  <a:cubicBezTo>
                    <a:pt x="2027" y="7581"/>
                    <a:pt x="2988" y="8155"/>
                    <a:pt x="3401" y="8155"/>
                  </a:cubicBezTo>
                  <a:cubicBezTo>
                    <a:pt x="3481" y="8155"/>
                    <a:pt x="3541" y="8133"/>
                    <a:pt x="3570" y="8083"/>
                  </a:cubicBezTo>
                  <a:cubicBezTo>
                    <a:pt x="3752" y="7765"/>
                    <a:pt x="4139" y="6901"/>
                    <a:pt x="3889" y="5673"/>
                  </a:cubicBezTo>
                  <a:cubicBezTo>
                    <a:pt x="3843" y="5457"/>
                    <a:pt x="3547" y="5411"/>
                    <a:pt x="3513" y="5128"/>
                  </a:cubicBezTo>
                  <a:cubicBezTo>
                    <a:pt x="3467" y="4832"/>
                    <a:pt x="3593" y="4309"/>
                    <a:pt x="3388" y="4014"/>
                  </a:cubicBezTo>
                  <a:cubicBezTo>
                    <a:pt x="3172" y="3718"/>
                    <a:pt x="2502" y="3615"/>
                    <a:pt x="2467" y="3388"/>
                  </a:cubicBezTo>
                  <a:cubicBezTo>
                    <a:pt x="2422" y="3160"/>
                    <a:pt x="2717" y="2592"/>
                    <a:pt x="2422" y="2240"/>
                  </a:cubicBezTo>
                  <a:cubicBezTo>
                    <a:pt x="2126" y="1887"/>
                    <a:pt x="1444" y="1717"/>
                    <a:pt x="1444" y="1490"/>
                  </a:cubicBezTo>
                  <a:cubicBezTo>
                    <a:pt x="1444" y="1251"/>
                    <a:pt x="1648" y="967"/>
                    <a:pt x="1365" y="649"/>
                  </a:cubicBezTo>
                  <a:cubicBezTo>
                    <a:pt x="1069" y="341"/>
                    <a:pt x="353"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9"/>
            <p:cNvSpPr/>
            <p:nvPr/>
          </p:nvSpPr>
          <p:spPr>
            <a:xfrm>
              <a:off x="2522100" y="2167525"/>
              <a:ext cx="68800" cy="373300"/>
            </a:xfrm>
            <a:custGeom>
              <a:avLst/>
              <a:gdLst/>
              <a:ahLst/>
              <a:cxnLst/>
              <a:rect l="l" t="t" r="r" b="b"/>
              <a:pathLst>
                <a:path w="2752" h="14932" extrusionOk="0">
                  <a:moveTo>
                    <a:pt x="65" y="1"/>
                  </a:moveTo>
                  <a:cubicBezTo>
                    <a:pt x="58" y="1"/>
                    <a:pt x="52" y="2"/>
                    <a:pt x="46" y="5"/>
                  </a:cubicBezTo>
                  <a:cubicBezTo>
                    <a:pt x="23" y="16"/>
                    <a:pt x="1" y="39"/>
                    <a:pt x="11" y="61"/>
                  </a:cubicBezTo>
                  <a:cubicBezTo>
                    <a:pt x="284" y="880"/>
                    <a:pt x="671" y="1847"/>
                    <a:pt x="1012" y="2711"/>
                  </a:cubicBezTo>
                  <a:cubicBezTo>
                    <a:pt x="1217" y="3234"/>
                    <a:pt x="1398" y="3688"/>
                    <a:pt x="1524" y="4018"/>
                  </a:cubicBezTo>
                  <a:cubicBezTo>
                    <a:pt x="1592" y="4211"/>
                    <a:pt x="1660" y="4393"/>
                    <a:pt x="1717" y="4563"/>
                  </a:cubicBezTo>
                  <a:cubicBezTo>
                    <a:pt x="2001" y="5336"/>
                    <a:pt x="2251" y="6008"/>
                    <a:pt x="2388" y="6849"/>
                  </a:cubicBezTo>
                  <a:cubicBezTo>
                    <a:pt x="2547" y="7883"/>
                    <a:pt x="2649" y="14818"/>
                    <a:pt x="2649" y="14886"/>
                  </a:cubicBezTo>
                  <a:cubicBezTo>
                    <a:pt x="2649" y="14909"/>
                    <a:pt x="2672" y="14931"/>
                    <a:pt x="2694" y="14931"/>
                  </a:cubicBezTo>
                  <a:cubicBezTo>
                    <a:pt x="2729" y="14931"/>
                    <a:pt x="2752" y="14909"/>
                    <a:pt x="2752" y="14886"/>
                  </a:cubicBezTo>
                  <a:cubicBezTo>
                    <a:pt x="2740" y="14602"/>
                    <a:pt x="2649" y="7872"/>
                    <a:pt x="2490" y="6837"/>
                  </a:cubicBezTo>
                  <a:cubicBezTo>
                    <a:pt x="2353" y="5973"/>
                    <a:pt x="2103" y="5303"/>
                    <a:pt x="1819" y="4530"/>
                  </a:cubicBezTo>
                  <a:cubicBezTo>
                    <a:pt x="1751" y="4359"/>
                    <a:pt x="1683" y="4177"/>
                    <a:pt x="1615" y="3984"/>
                  </a:cubicBezTo>
                  <a:cubicBezTo>
                    <a:pt x="1501" y="3654"/>
                    <a:pt x="1319" y="3199"/>
                    <a:pt x="1103" y="2676"/>
                  </a:cubicBezTo>
                  <a:cubicBezTo>
                    <a:pt x="762" y="1812"/>
                    <a:pt x="375" y="846"/>
                    <a:pt x="102" y="39"/>
                  </a:cubicBezTo>
                  <a:cubicBezTo>
                    <a:pt x="102" y="13"/>
                    <a:pt x="84" y="1"/>
                    <a:pt x="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9"/>
            <p:cNvSpPr/>
            <p:nvPr/>
          </p:nvSpPr>
          <p:spPr>
            <a:xfrm>
              <a:off x="2499925" y="2109175"/>
              <a:ext cx="21325" cy="48250"/>
            </a:xfrm>
            <a:custGeom>
              <a:avLst/>
              <a:gdLst/>
              <a:ahLst/>
              <a:cxnLst/>
              <a:rect l="l" t="t" r="r" b="b"/>
              <a:pathLst>
                <a:path w="853" h="1930" extrusionOk="0">
                  <a:moveTo>
                    <a:pt x="60" y="1"/>
                  </a:moveTo>
                  <a:cubicBezTo>
                    <a:pt x="43" y="1"/>
                    <a:pt x="25" y="6"/>
                    <a:pt x="12" y="20"/>
                  </a:cubicBezTo>
                  <a:cubicBezTo>
                    <a:pt x="1" y="43"/>
                    <a:pt x="1" y="65"/>
                    <a:pt x="24" y="88"/>
                  </a:cubicBezTo>
                  <a:cubicBezTo>
                    <a:pt x="24" y="88"/>
                    <a:pt x="375" y="395"/>
                    <a:pt x="671" y="1622"/>
                  </a:cubicBezTo>
                  <a:cubicBezTo>
                    <a:pt x="694" y="1713"/>
                    <a:pt x="717" y="1793"/>
                    <a:pt x="739" y="1884"/>
                  </a:cubicBezTo>
                  <a:cubicBezTo>
                    <a:pt x="751" y="1907"/>
                    <a:pt x="774" y="1930"/>
                    <a:pt x="797" y="1930"/>
                  </a:cubicBezTo>
                  <a:lnTo>
                    <a:pt x="807" y="1918"/>
                  </a:lnTo>
                  <a:cubicBezTo>
                    <a:pt x="830" y="1918"/>
                    <a:pt x="853" y="1884"/>
                    <a:pt x="842" y="1862"/>
                  </a:cubicBezTo>
                  <a:cubicBezTo>
                    <a:pt x="819" y="1771"/>
                    <a:pt x="797" y="1680"/>
                    <a:pt x="774" y="1600"/>
                  </a:cubicBezTo>
                  <a:cubicBezTo>
                    <a:pt x="456" y="326"/>
                    <a:pt x="103" y="20"/>
                    <a:pt x="92" y="8"/>
                  </a:cubicBezTo>
                  <a:cubicBezTo>
                    <a:pt x="82" y="4"/>
                    <a:pt x="71" y="1"/>
                    <a:pt x="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9"/>
            <p:cNvSpPr/>
            <p:nvPr/>
          </p:nvSpPr>
          <p:spPr>
            <a:xfrm>
              <a:off x="2586025" y="2166775"/>
              <a:ext cx="83025" cy="162950"/>
            </a:xfrm>
            <a:custGeom>
              <a:avLst/>
              <a:gdLst/>
              <a:ahLst/>
              <a:cxnLst/>
              <a:rect l="l" t="t" r="r" b="b"/>
              <a:pathLst>
                <a:path w="3321" h="6518" extrusionOk="0">
                  <a:moveTo>
                    <a:pt x="3037" y="0"/>
                  </a:moveTo>
                  <a:cubicBezTo>
                    <a:pt x="3037" y="0"/>
                    <a:pt x="2468" y="262"/>
                    <a:pt x="2229" y="512"/>
                  </a:cubicBezTo>
                  <a:cubicBezTo>
                    <a:pt x="1991" y="763"/>
                    <a:pt x="2161" y="990"/>
                    <a:pt x="2161" y="1183"/>
                  </a:cubicBezTo>
                  <a:cubicBezTo>
                    <a:pt x="2161" y="1365"/>
                    <a:pt x="1615" y="1501"/>
                    <a:pt x="1377" y="1786"/>
                  </a:cubicBezTo>
                  <a:cubicBezTo>
                    <a:pt x="1138" y="2070"/>
                    <a:pt x="1377" y="2513"/>
                    <a:pt x="1342" y="2706"/>
                  </a:cubicBezTo>
                  <a:cubicBezTo>
                    <a:pt x="1309" y="2888"/>
                    <a:pt x="774" y="2968"/>
                    <a:pt x="604" y="3206"/>
                  </a:cubicBezTo>
                  <a:cubicBezTo>
                    <a:pt x="445" y="3446"/>
                    <a:pt x="536" y="3855"/>
                    <a:pt x="513" y="4093"/>
                  </a:cubicBezTo>
                  <a:cubicBezTo>
                    <a:pt x="478" y="4332"/>
                    <a:pt x="240" y="4366"/>
                    <a:pt x="206" y="4525"/>
                  </a:cubicBezTo>
                  <a:cubicBezTo>
                    <a:pt x="1" y="5515"/>
                    <a:pt x="308" y="6208"/>
                    <a:pt x="456" y="6458"/>
                  </a:cubicBezTo>
                  <a:cubicBezTo>
                    <a:pt x="480" y="6499"/>
                    <a:pt x="530" y="6517"/>
                    <a:pt x="597" y="6517"/>
                  </a:cubicBezTo>
                  <a:cubicBezTo>
                    <a:pt x="933" y="6517"/>
                    <a:pt x="1697" y="6066"/>
                    <a:pt x="1877" y="5867"/>
                  </a:cubicBezTo>
                  <a:cubicBezTo>
                    <a:pt x="2093" y="5639"/>
                    <a:pt x="1820" y="5401"/>
                    <a:pt x="1820" y="5184"/>
                  </a:cubicBezTo>
                  <a:cubicBezTo>
                    <a:pt x="1820" y="4969"/>
                    <a:pt x="2514" y="4901"/>
                    <a:pt x="2628" y="4582"/>
                  </a:cubicBezTo>
                  <a:cubicBezTo>
                    <a:pt x="2752" y="4264"/>
                    <a:pt x="2332" y="3979"/>
                    <a:pt x="2343" y="3627"/>
                  </a:cubicBezTo>
                  <a:cubicBezTo>
                    <a:pt x="2366" y="3275"/>
                    <a:pt x="2787" y="3286"/>
                    <a:pt x="3037" y="2979"/>
                  </a:cubicBezTo>
                  <a:cubicBezTo>
                    <a:pt x="3287" y="2661"/>
                    <a:pt x="2889" y="2081"/>
                    <a:pt x="2843" y="1808"/>
                  </a:cubicBezTo>
                  <a:cubicBezTo>
                    <a:pt x="2809" y="1524"/>
                    <a:pt x="3116" y="1354"/>
                    <a:pt x="3219" y="1217"/>
                  </a:cubicBezTo>
                  <a:cubicBezTo>
                    <a:pt x="3321" y="1081"/>
                    <a:pt x="3150" y="819"/>
                    <a:pt x="3014" y="546"/>
                  </a:cubicBezTo>
                  <a:cubicBezTo>
                    <a:pt x="2934" y="376"/>
                    <a:pt x="2946" y="171"/>
                    <a:pt x="30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9"/>
            <p:cNvSpPr/>
            <p:nvPr/>
          </p:nvSpPr>
          <p:spPr>
            <a:xfrm>
              <a:off x="2587750" y="2214700"/>
              <a:ext cx="55450" cy="299400"/>
            </a:xfrm>
            <a:custGeom>
              <a:avLst/>
              <a:gdLst/>
              <a:ahLst/>
              <a:cxnLst/>
              <a:rect l="l" t="t" r="r" b="b"/>
              <a:pathLst>
                <a:path w="2218" h="11976" extrusionOk="0">
                  <a:moveTo>
                    <a:pt x="2160" y="1"/>
                  </a:moveTo>
                  <a:cubicBezTo>
                    <a:pt x="2138" y="1"/>
                    <a:pt x="2124" y="14"/>
                    <a:pt x="2115" y="39"/>
                  </a:cubicBezTo>
                  <a:cubicBezTo>
                    <a:pt x="1887" y="710"/>
                    <a:pt x="1558" y="1539"/>
                    <a:pt x="1285" y="2222"/>
                  </a:cubicBezTo>
                  <a:cubicBezTo>
                    <a:pt x="1126" y="2608"/>
                    <a:pt x="1001" y="2949"/>
                    <a:pt x="910" y="3199"/>
                  </a:cubicBezTo>
                  <a:cubicBezTo>
                    <a:pt x="853" y="3336"/>
                    <a:pt x="808" y="3472"/>
                    <a:pt x="751" y="3609"/>
                  </a:cubicBezTo>
                  <a:cubicBezTo>
                    <a:pt x="523" y="4234"/>
                    <a:pt x="319" y="4780"/>
                    <a:pt x="205" y="5485"/>
                  </a:cubicBezTo>
                  <a:cubicBezTo>
                    <a:pt x="80" y="6314"/>
                    <a:pt x="0" y="11692"/>
                    <a:pt x="0" y="11919"/>
                  </a:cubicBezTo>
                  <a:cubicBezTo>
                    <a:pt x="0" y="11953"/>
                    <a:pt x="23" y="11976"/>
                    <a:pt x="46" y="11976"/>
                  </a:cubicBezTo>
                  <a:cubicBezTo>
                    <a:pt x="80" y="11976"/>
                    <a:pt x="103" y="11953"/>
                    <a:pt x="103" y="11919"/>
                  </a:cubicBezTo>
                  <a:cubicBezTo>
                    <a:pt x="103" y="11862"/>
                    <a:pt x="171" y="6314"/>
                    <a:pt x="308" y="5496"/>
                  </a:cubicBezTo>
                  <a:cubicBezTo>
                    <a:pt x="421" y="4814"/>
                    <a:pt x="614" y="4268"/>
                    <a:pt x="853" y="3643"/>
                  </a:cubicBezTo>
                  <a:cubicBezTo>
                    <a:pt x="899" y="3507"/>
                    <a:pt x="944" y="3370"/>
                    <a:pt x="1001" y="3234"/>
                  </a:cubicBezTo>
                  <a:cubicBezTo>
                    <a:pt x="1092" y="2984"/>
                    <a:pt x="1228" y="2643"/>
                    <a:pt x="1376" y="2256"/>
                  </a:cubicBezTo>
                  <a:cubicBezTo>
                    <a:pt x="1649" y="1585"/>
                    <a:pt x="1990" y="744"/>
                    <a:pt x="2206" y="62"/>
                  </a:cubicBezTo>
                  <a:cubicBezTo>
                    <a:pt x="2217" y="39"/>
                    <a:pt x="2206" y="16"/>
                    <a:pt x="2183" y="5"/>
                  </a:cubicBezTo>
                  <a:cubicBezTo>
                    <a:pt x="2174" y="2"/>
                    <a:pt x="2167" y="1"/>
                    <a:pt x="21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9"/>
            <p:cNvSpPr/>
            <p:nvPr/>
          </p:nvSpPr>
          <p:spPr>
            <a:xfrm>
              <a:off x="2643450" y="2168000"/>
              <a:ext cx="17650" cy="39150"/>
            </a:xfrm>
            <a:custGeom>
              <a:avLst/>
              <a:gdLst/>
              <a:ahLst/>
              <a:cxnLst/>
              <a:rect l="l" t="t" r="r" b="b"/>
              <a:pathLst>
                <a:path w="706" h="1566" extrusionOk="0">
                  <a:moveTo>
                    <a:pt x="647" y="1"/>
                  </a:moveTo>
                  <a:cubicBezTo>
                    <a:pt x="635" y="1"/>
                    <a:pt x="624" y="4"/>
                    <a:pt x="614" y="9"/>
                  </a:cubicBezTo>
                  <a:cubicBezTo>
                    <a:pt x="603" y="20"/>
                    <a:pt x="319" y="270"/>
                    <a:pt x="69" y="1293"/>
                  </a:cubicBezTo>
                  <a:cubicBezTo>
                    <a:pt x="46" y="1361"/>
                    <a:pt x="35" y="1429"/>
                    <a:pt x="12" y="1498"/>
                  </a:cubicBezTo>
                  <a:cubicBezTo>
                    <a:pt x="0" y="1520"/>
                    <a:pt x="23" y="1555"/>
                    <a:pt x="46" y="1555"/>
                  </a:cubicBezTo>
                  <a:lnTo>
                    <a:pt x="58" y="1566"/>
                  </a:lnTo>
                  <a:cubicBezTo>
                    <a:pt x="80" y="1566"/>
                    <a:pt x="103" y="1543"/>
                    <a:pt x="114" y="1520"/>
                  </a:cubicBezTo>
                  <a:cubicBezTo>
                    <a:pt x="126" y="1452"/>
                    <a:pt x="149" y="1384"/>
                    <a:pt x="160" y="1316"/>
                  </a:cubicBezTo>
                  <a:cubicBezTo>
                    <a:pt x="410" y="338"/>
                    <a:pt x="683" y="88"/>
                    <a:pt x="683" y="88"/>
                  </a:cubicBezTo>
                  <a:cubicBezTo>
                    <a:pt x="705" y="77"/>
                    <a:pt x="705" y="42"/>
                    <a:pt x="694" y="20"/>
                  </a:cubicBezTo>
                  <a:cubicBezTo>
                    <a:pt x="681" y="6"/>
                    <a:pt x="664" y="1"/>
                    <a:pt x="6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9"/>
            <p:cNvSpPr/>
            <p:nvPr/>
          </p:nvSpPr>
          <p:spPr>
            <a:xfrm>
              <a:off x="2512150" y="2285000"/>
              <a:ext cx="69100" cy="136250"/>
            </a:xfrm>
            <a:custGeom>
              <a:avLst/>
              <a:gdLst/>
              <a:ahLst/>
              <a:cxnLst/>
              <a:rect l="l" t="t" r="r" b="b"/>
              <a:pathLst>
                <a:path w="2764" h="5450" extrusionOk="0">
                  <a:moveTo>
                    <a:pt x="239" y="1"/>
                  </a:moveTo>
                  <a:lnTo>
                    <a:pt x="239" y="1"/>
                  </a:lnTo>
                  <a:cubicBezTo>
                    <a:pt x="308" y="149"/>
                    <a:pt x="318" y="319"/>
                    <a:pt x="250" y="467"/>
                  </a:cubicBezTo>
                  <a:cubicBezTo>
                    <a:pt x="137" y="683"/>
                    <a:pt x="0" y="910"/>
                    <a:pt x="80" y="1024"/>
                  </a:cubicBezTo>
                  <a:cubicBezTo>
                    <a:pt x="171" y="1138"/>
                    <a:pt x="421" y="1274"/>
                    <a:pt x="387" y="1513"/>
                  </a:cubicBezTo>
                  <a:cubicBezTo>
                    <a:pt x="364" y="1751"/>
                    <a:pt x="35" y="2218"/>
                    <a:pt x="239" y="2491"/>
                  </a:cubicBezTo>
                  <a:cubicBezTo>
                    <a:pt x="444" y="2752"/>
                    <a:pt x="796" y="2741"/>
                    <a:pt x="808" y="3037"/>
                  </a:cubicBezTo>
                  <a:cubicBezTo>
                    <a:pt x="831" y="3320"/>
                    <a:pt x="478" y="3560"/>
                    <a:pt x="569" y="3832"/>
                  </a:cubicBezTo>
                  <a:cubicBezTo>
                    <a:pt x="671" y="4093"/>
                    <a:pt x="1240" y="4151"/>
                    <a:pt x="1240" y="4333"/>
                  </a:cubicBezTo>
                  <a:cubicBezTo>
                    <a:pt x="1240" y="4514"/>
                    <a:pt x="1023" y="4707"/>
                    <a:pt x="1205" y="4901"/>
                  </a:cubicBezTo>
                  <a:cubicBezTo>
                    <a:pt x="1357" y="5072"/>
                    <a:pt x="1994" y="5449"/>
                    <a:pt x="2272" y="5449"/>
                  </a:cubicBezTo>
                  <a:cubicBezTo>
                    <a:pt x="2326" y="5449"/>
                    <a:pt x="2367" y="5435"/>
                    <a:pt x="2388" y="5401"/>
                  </a:cubicBezTo>
                  <a:cubicBezTo>
                    <a:pt x="2513" y="5197"/>
                    <a:pt x="2763" y="4616"/>
                    <a:pt x="2604" y="3787"/>
                  </a:cubicBezTo>
                  <a:cubicBezTo>
                    <a:pt x="2569" y="3650"/>
                    <a:pt x="2377" y="3616"/>
                    <a:pt x="2342" y="3423"/>
                  </a:cubicBezTo>
                  <a:cubicBezTo>
                    <a:pt x="2319" y="3229"/>
                    <a:pt x="2399" y="2877"/>
                    <a:pt x="2263" y="2684"/>
                  </a:cubicBezTo>
                  <a:cubicBezTo>
                    <a:pt x="2127" y="2491"/>
                    <a:pt x="1683" y="2423"/>
                    <a:pt x="1649" y="2264"/>
                  </a:cubicBezTo>
                  <a:cubicBezTo>
                    <a:pt x="1626" y="2104"/>
                    <a:pt x="1819" y="1729"/>
                    <a:pt x="1626" y="1501"/>
                  </a:cubicBezTo>
                  <a:cubicBezTo>
                    <a:pt x="1422" y="1263"/>
                    <a:pt x="967" y="1149"/>
                    <a:pt x="967" y="990"/>
                  </a:cubicBezTo>
                  <a:cubicBezTo>
                    <a:pt x="967" y="842"/>
                    <a:pt x="1103" y="637"/>
                    <a:pt x="910" y="433"/>
                  </a:cubicBezTo>
                  <a:cubicBezTo>
                    <a:pt x="717" y="228"/>
                    <a:pt x="239" y="1"/>
                    <a:pt x="2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9"/>
            <p:cNvSpPr/>
            <p:nvPr/>
          </p:nvSpPr>
          <p:spPr>
            <a:xfrm>
              <a:off x="2533475" y="2324975"/>
              <a:ext cx="46625" cy="198225"/>
            </a:xfrm>
            <a:custGeom>
              <a:avLst/>
              <a:gdLst/>
              <a:ahLst/>
              <a:cxnLst/>
              <a:rect l="l" t="t" r="r" b="b"/>
              <a:pathLst>
                <a:path w="1865" h="7929" extrusionOk="0">
                  <a:moveTo>
                    <a:pt x="59" y="0"/>
                  </a:moveTo>
                  <a:cubicBezTo>
                    <a:pt x="52" y="0"/>
                    <a:pt x="43" y="2"/>
                    <a:pt x="34" y="5"/>
                  </a:cubicBezTo>
                  <a:cubicBezTo>
                    <a:pt x="11" y="5"/>
                    <a:pt x="0" y="39"/>
                    <a:pt x="11" y="62"/>
                  </a:cubicBezTo>
                  <a:cubicBezTo>
                    <a:pt x="193" y="619"/>
                    <a:pt x="455" y="1267"/>
                    <a:pt x="682" y="1847"/>
                  </a:cubicBezTo>
                  <a:cubicBezTo>
                    <a:pt x="819" y="2199"/>
                    <a:pt x="932" y="2494"/>
                    <a:pt x="1012" y="2711"/>
                  </a:cubicBezTo>
                  <a:cubicBezTo>
                    <a:pt x="1057" y="2825"/>
                    <a:pt x="1103" y="2938"/>
                    <a:pt x="1137" y="3052"/>
                  </a:cubicBezTo>
                  <a:cubicBezTo>
                    <a:pt x="1330" y="3575"/>
                    <a:pt x="1501" y="4030"/>
                    <a:pt x="1592" y="4598"/>
                  </a:cubicBezTo>
                  <a:cubicBezTo>
                    <a:pt x="1706" y="5280"/>
                    <a:pt x="1762" y="7860"/>
                    <a:pt x="1762" y="7883"/>
                  </a:cubicBezTo>
                  <a:cubicBezTo>
                    <a:pt x="1762" y="7906"/>
                    <a:pt x="1785" y="7929"/>
                    <a:pt x="1819" y="7929"/>
                  </a:cubicBezTo>
                  <a:cubicBezTo>
                    <a:pt x="1842" y="7929"/>
                    <a:pt x="1865" y="7906"/>
                    <a:pt x="1865" y="7883"/>
                  </a:cubicBezTo>
                  <a:cubicBezTo>
                    <a:pt x="1865" y="7769"/>
                    <a:pt x="1807" y="5268"/>
                    <a:pt x="1694" y="4586"/>
                  </a:cubicBezTo>
                  <a:cubicBezTo>
                    <a:pt x="1603" y="4007"/>
                    <a:pt x="1433" y="3552"/>
                    <a:pt x="1239" y="3017"/>
                  </a:cubicBezTo>
                  <a:cubicBezTo>
                    <a:pt x="1194" y="2904"/>
                    <a:pt x="1148" y="2790"/>
                    <a:pt x="1114" y="2676"/>
                  </a:cubicBezTo>
                  <a:cubicBezTo>
                    <a:pt x="1034" y="2461"/>
                    <a:pt x="910" y="2153"/>
                    <a:pt x="773" y="1812"/>
                  </a:cubicBezTo>
                  <a:cubicBezTo>
                    <a:pt x="546" y="1233"/>
                    <a:pt x="284" y="584"/>
                    <a:pt x="102" y="28"/>
                  </a:cubicBezTo>
                  <a:cubicBezTo>
                    <a:pt x="94" y="11"/>
                    <a:pt x="80" y="0"/>
                    <a:pt x="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9"/>
            <p:cNvSpPr/>
            <p:nvPr/>
          </p:nvSpPr>
          <p:spPr>
            <a:xfrm>
              <a:off x="2518400" y="2285975"/>
              <a:ext cx="15100" cy="32900"/>
            </a:xfrm>
            <a:custGeom>
              <a:avLst/>
              <a:gdLst/>
              <a:ahLst/>
              <a:cxnLst/>
              <a:rect l="l" t="t" r="r" b="b"/>
              <a:pathLst>
                <a:path w="604" h="1316" extrusionOk="0">
                  <a:moveTo>
                    <a:pt x="60" y="0"/>
                  </a:moveTo>
                  <a:cubicBezTo>
                    <a:pt x="45" y="0"/>
                    <a:pt x="30" y="6"/>
                    <a:pt x="23" y="19"/>
                  </a:cubicBezTo>
                  <a:cubicBezTo>
                    <a:pt x="0" y="42"/>
                    <a:pt x="0" y="64"/>
                    <a:pt x="23" y="87"/>
                  </a:cubicBezTo>
                  <a:cubicBezTo>
                    <a:pt x="23" y="87"/>
                    <a:pt x="250" y="292"/>
                    <a:pt x="455" y="1110"/>
                  </a:cubicBezTo>
                  <a:cubicBezTo>
                    <a:pt x="467" y="1167"/>
                    <a:pt x="490" y="1224"/>
                    <a:pt x="500" y="1280"/>
                  </a:cubicBezTo>
                  <a:cubicBezTo>
                    <a:pt x="512" y="1303"/>
                    <a:pt x="535" y="1315"/>
                    <a:pt x="546" y="1315"/>
                  </a:cubicBezTo>
                  <a:lnTo>
                    <a:pt x="569" y="1315"/>
                  </a:lnTo>
                  <a:cubicBezTo>
                    <a:pt x="591" y="1303"/>
                    <a:pt x="603" y="1280"/>
                    <a:pt x="603" y="1258"/>
                  </a:cubicBezTo>
                  <a:cubicBezTo>
                    <a:pt x="581" y="1190"/>
                    <a:pt x="569" y="1133"/>
                    <a:pt x="558" y="1088"/>
                  </a:cubicBezTo>
                  <a:cubicBezTo>
                    <a:pt x="341" y="224"/>
                    <a:pt x="103" y="19"/>
                    <a:pt x="91" y="7"/>
                  </a:cubicBezTo>
                  <a:cubicBezTo>
                    <a:pt x="82" y="3"/>
                    <a:pt x="71" y="0"/>
                    <a:pt x="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9"/>
            <p:cNvSpPr/>
            <p:nvPr/>
          </p:nvSpPr>
          <p:spPr>
            <a:xfrm>
              <a:off x="2609900" y="2276475"/>
              <a:ext cx="88425" cy="121075"/>
            </a:xfrm>
            <a:custGeom>
              <a:avLst/>
              <a:gdLst/>
              <a:ahLst/>
              <a:cxnLst/>
              <a:rect l="l" t="t" r="r" b="b"/>
              <a:pathLst>
                <a:path w="3537" h="4843" extrusionOk="0">
                  <a:moveTo>
                    <a:pt x="3514" y="1"/>
                  </a:moveTo>
                  <a:lnTo>
                    <a:pt x="3514" y="1"/>
                  </a:lnTo>
                  <a:cubicBezTo>
                    <a:pt x="3514" y="1"/>
                    <a:pt x="3002" y="103"/>
                    <a:pt x="2764" y="263"/>
                  </a:cubicBezTo>
                  <a:cubicBezTo>
                    <a:pt x="2525" y="422"/>
                    <a:pt x="2616" y="649"/>
                    <a:pt x="2582" y="796"/>
                  </a:cubicBezTo>
                  <a:cubicBezTo>
                    <a:pt x="2547" y="945"/>
                    <a:pt x="2070" y="945"/>
                    <a:pt x="1832" y="1138"/>
                  </a:cubicBezTo>
                  <a:cubicBezTo>
                    <a:pt x="1582" y="1319"/>
                    <a:pt x="1695" y="1729"/>
                    <a:pt x="1627" y="1877"/>
                  </a:cubicBezTo>
                  <a:cubicBezTo>
                    <a:pt x="1570" y="2013"/>
                    <a:pt x="1115" y="1979"/>
                    <a:pt x="933" y="2138"/>
                  </a:cubicBezTo>
                  <a:cubicBezTo>
                    <a:pt x="751" y="2297"/>
                    <a:pt x="751" y="2661"/>
                    <a:pt x="683" y="2843"/>
                  </a:cubicBezTo>
                  <a:cubicBezTo>
                    <a:pt x="615" y="3025"/>
                    <a:pt x="410" y="3014"/>
                    <a:pt x="354" y="3138"/>
                  </a:cubicBezTo>
                  <a:cubicBezTo>
                    <a:pt x="1" y="3901"/>
                    <a:pt x="115" y="4525"/>
                    <a:pt x="195" y="4753"/>
                  </a:cubicBezTo>
                  <a:cubicBezTo>
                    <a:pt x="216" y="4817"/>
                    <a:pt x="302" y="4843"/>
                    <a:pt x="421" y="4843"/>
                  </a:cubicBezTo>
                  <a:cubicBezTo>
                    <a:pt x="741" y="4843"/>
                    <a:pt x="1299" y="4656"/>
                    <a:pt x="1456" y="4548"/>
                  </a:cubicBezTo>
                  <a:cubicBezTo>
                    <a:pt x="1683" y="4401"/>
                    <a:pt x="1502" y="4162"/>
                    <a:pt x="1547" y="3980"/>
                  </a:cubicBezTo>
                  <a:cubicBezTo>
                    <a:pt x="1593" y="3798"/>
                    <a:pt x="2161" y="3878"/>
                    <a:pt x="2320" y="3639"/>
                  </a:cubicBezTo>
                  <a:cubicBezTo>
                    <a:pt x="2468" y="3411"/>
                    <a:pt x="2184" y="3105"/>
                    <a:pt x="2264" y="2820"/>
                  </a:cubicBezTo>
                  <a:cubicBezTo>
                    <a:pt x="2343" y="2524"/>
                    <a:pt x="2684" y="2627"/>
                    <a:pt x="2946" y="2411"/>
                  </a:cubicBezTo>
                  <a:cubicBezTo>
                    <a:pt x="3219" y="2206"/>
                    <a:pt x="2991" y="1660"/>
                    <a:pt x="3025" y="1422"/>
                  </a:cubicBezTo>
                  <a:cubicBezTo>
                    <a:pt x="3048" y="1195"/>
                    <a:pt x="3321" y="1115"/>
                    <a:pt x="3434" y="1024"/>
                  </a:cubicBezTo>
                  <a:cubicBezTo>
                    <a:pt x="3537" y="933"/>
                    <a:pt x="3457" y="683"/>
                    <a:pt x="3401" y="444"/>
                  </a:cubicBezTo>
                  <a:cubicBezTo>
                    <a:pt x="3366" y="285"/>
                    <a:pt x="3411" y="114"/>
                    <a:pt x="35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9"/>
            <p:cNvSpPr/>
            <p:nvPr/>
          </p:nvSpPr>
          <p:spPr>
            <a:xfrm>
              <a:off x="2601950" y="2311325"/>
              <a:ext cx="71650" cy="186300"/>
            </a:xfrm>
            <a:custGeom>
              <a:avLst/>
              <a:gdLst/>
              <a:ahLst/>
              <a:cxnLst/>
              <a:rect l="l" t="t" r="r" b="b"/>
              <a:pathLst>
                <a:path w="2866" h="7452" extrusionOk="0">
                  <a:moveTo>
                    <a:pt x="2823" y="1"/>
                  </a:moveTo>
                  <a:cubicBezTo>
                    <a:pt x="2803" y="1"/>
                    <a:pt x="2783" y="12"/>
                    <a:pt x="2775" y="28"/>
                  </a:cubicBezTo>
                  <a:cubicBezTo>
                    <a:pt x="2468" y="517"/>
                    <a:pt x="2070" y="1085"/>
                    <a:pt x="1718" y="1597"/>
                  </a:cubicBezTo>
                  <a:cubicBezTo>
                    <a:pt x="1501" y="1904"/>
                    <a:pt x="1308" y="2165"/>
                    <a:pt x="1183" y="2358"/>
                  </a:cubicBezTo>
                  <a:cubicBezTo>
                    <a:pt x="1069" y="2552"/>
                    <a:pt x="945" y="2711"/>
                    <a:pt x="819" y="2870"/>
                  </a:cubicBezTo>
                  <a:cubicBezTo>
                    <a:pt x="535" y="3245"/>
                    <a:pt x="263" y="3598"/>
                    <a:pt x="172" y="4098"/>
                  </a:cubicBezTo>
                  <a:cubicBezTo>
                    <a:pt x="69" y="4791"/>
                    <a:pt x="1" y="7292"/>
                    <a:pt x="1" y="7395"/>
                  </a:cubicBezTo>
                  <a:cubicBezTo>
                    <a:pt x="1" y="7429"/>
                    <a:pt x="23" y="7451"/>
                    <a:pt x="58" y="7451"/>
                  </a:cubicBezTo>
                  <a:cubicBezTo>
                    <a:pt x="81" y="7451"/>
                    <a:pt x="103" y="7429"/>
                    <a:pt x="103" y="7406"/>
                  </a:cubicBezTo>
                  <a:cubicBezTo>
                    <a:pt x="103" y="7372"/>
                    <a:pt x="172" y="4803"/>
                    <a:pt x="273" y="4121"/>
                  </a:cubicBezTo>
                  <a:cubicBezTo>
                    <a:pt x="353" y="3643"/>
                    <a:pt x="604" y="3313"/>
                    <a:pt x="899" y="2927"/>
                  </a:cubicBezTo>
                  <a:cubicBezTo>
                    <a:pt x="1024" y="2768"/>
                    <a:pt x="1149" y="2608"/>
                    <a:pt x="1274" y="2416"/>
                  </a:cubicBezTo>
                  <a:cubicBezTo>
                    <a:pt x="1399" y="2222"/>
                    <a:pt x="1581" y="1961"/>
                    <a:pt x="1797" y="1653"/>
                  </a:cubicBezTo>
                  <a:cubicBezTo>
                    <a:pt x="2150" y="1142"/>
                    <a:pt x="2559" y="562"/>
                    <a:pt x="2855" y="74"/>
                  </a:cubicBezTo>
                  <a:cubicBezTo>
                    <a:pt x="2865" y="51"/>
                    <a:pt x="2865" y="16"/>
                    <a:pt x="2843" y="5"/>
                  </a:cubicBezTo>
                  <a:cubicBezTo>
                    <a:pt x="2837" y="2"/>
                    <a:pt x="2830" y="1"/>
                    <a:pt x="28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9"/>
            <p:cNvSpPr/>
            <p:nvPr/>
          </p:nvSpPr>
          <p:spPr>
            <a:xfrm>
              <a:off x="2675275" y="2276650"/>
              <a:ext cx="21925" cy="29400"/>
            </a:xfrm>
            <a:custGeom>
              <a:avLst/>
              <a:gdLst/>
              <a:ahLst/>
              <a:cxnLst/>
              <a:rect l="l" t="t" r="r" b="b"/>
              <a:pathLst>
                <a:path w="877" h="1176" extrusionOk="0">
                  <a:moveTo>
                    <a:pt x="817" y="1"/>
                  </a:moveTo>
                  <a:cubicBezTo>
                    <a:pt x="810" y="1"/>
                    <a:pt x="803" y="2"/>
                    <a:pt x="796" y="5"/>
                  </a:cubicBezTo>
                  <a:cubicBezTo>
                    <a:pt x="786" y="16"/>
                    <a:pt x="501" y="165"/>
                    <a:pt x="103" y="949"/>
                  </a:cubicBezTo>
                  <a:cubicBezTo>
                    <a:pt x="81" y="983"/>
                    <a:pt x="58" y="1017"/>
                    <a:pt x="46" y="1051"/>
                  </a:cubicBezTo>
                  <a:lnTo>
                    <a:pt x="12" y="1108"/>
                  </a:lnTo>
                  <a:cubicBezTo>
                    <a:pt x="1" y="1131"/>
                    <a:pt x="12" y="1165"/>
                    <a:pt x="35" y="1176"/>
                  </a:cubicBezTo>
                  <a:lnTo>
                    <a:pt x="58" y="1176"/>
                  </a:lnTo>
                  <a:cubicBezTo>
                    <a:pt x="81" y="1176"/>
                    <a:pt x="92" y="1165"/>
                    <a:pt x="103" y="1153"/>
                  </a:cubicBezTo>
                  <a:lnTo>
                    <a:pt x="126" y="1108"/>
                  </a:lnTo>
                  <a:cubicBezTo>
                    <a:pt x="149" y="1062"/>
                    <a:pt x="172" y="1029"/>
                    <a:pt x="194" y="994"/>
                  </a:cubicBezTo>
                  <a:cubicBezTo>
                    <a:pt x="569" y="244"/>
                    <a:pt x="842" y="96"/>
                    <a:pt x="842" y="96"/>
                  </a:cubicBezTo>
                  <a:cubicBezTo>
                    <a:pt x="865" y="85"/>
                    <a:pt x="876" y="62"/>
                    <a:pt x="865" y="28"/>
                  </a:cubicBezTo>
                  <a:cubicBezTo>
                    <a:pt x="857" y="12"/>
                    <a:pt x="836" y="1"/>
                    <a:pt x="8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9"/>
            <p:cNvSpPr/>
            <p:nvPr/>
          </p:nvSpPr>
          <p:spPr>
            <a:xfrm>
              <a:off x="2538575" y="2438475"/>
              <a:ext cx="109450" cy="120825"/>
            </a:xfrm>
            <a:custGeom>
              <a:avLst/>
              <a:gdLst/>
              <a:ahLst/>
              <a:cxnLst/>
              <a:rect l="l" t="t" r="r" b="b"/>
              <a:pathLst>
                <a:path w="4378" h="4833" extrusionOk="0">
                  <a:moveTo>
                    <a:pt x="671" y="1"/>
                  </a:moveTo>
                  <a:cubicBezTo>
                    <a:pt x="239" y="615"/>
                    <a:pt x="1" y="1342"/>
                    <a:pt x="24" y="2092"/>
                  </a:cubicBezTo>
                  <a:cubicBezTo>
                    <a:pt x="24" y="3343"/>
                    <a:pt x="592" y="4412"/>
                    <a:pt x="1411" y="4833"/>
                  </a:cubicBezTo>
                  <a:lnTo>
                    <a:pt x="2968" y="4833"/>
                  </a:lnTo>
                  <a:cubicBezTo>
                    <a:pt x="3786" y="4412"/>
                    <a:pt x="4366" y="3343"/>
                    <a:pt x="4366" y="2092"/>
                  </a:cubicBezTo>
                  <a:cubicBezTo>
                    <a:pt x="4377" y="1342"/>
                    <a:pt x="4150" y="615"/>
                    <a:pt x="3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9"/>
            <p:cNvSpPr/>
            <p:nvPr/>
          </p:nvSpPr>
          <p:spPr>
            <a:xfrm>
              <a:off x="2537450" y="2437350"/>
              <a:ext cx="112000" cy="123100"/>
            </a:xfrm>
            <a:custGeom>
              <a:avLst/>
              <a:gdLst/>
              <a:ahLst/>
              <a:cxnLst/>
              <a:rect l="l" t="t" r="r" b="b"/>
              <a:pathLst>
                <a:path w="4480" h="4924" extrusionOk="0">
                  <a:moveTo>
                    <a:pt x="3729" y="91"/>
                  </a:moveTo>
                  <a:cubicBezTo>
                    <a:pt x="4149" y="694"/>
                    <a:pt x="4377" y="1410"/>
                    <a:pt x="4366" y="2137"/>
                  </a:cubicBezTo>
                  <a:cubicBezTo>
                    <a:pt x="4366" y="3320"/>
                    <a:pt x="3808" y="4400"/>
                    <a:pt x="3002" y="4832"/>
                  </a:cubicBezTo>
                  <a:lnTo>
                    <a:pt x="1467" y="4832"/>
                  </a:lnTo>
                  <a:cubicBezTo>
                    <a:pt x="660" y="4400"/>
                    <a:pt x="114" y="3320"/>
                    <a:pt x="114" y="2137"/>
                  </a:cubicBezTo>
                  <a:cubicBezTo>
                    <a:pt x="102" y="1410"/>
                    <a:pt x="319" y="694"/>
                    <a:pt x="739" y="91"/>
                  </a:cubicBezTo>
                  <a:close/>
                  <a:moveTo>
                    <a:pt x="716" y="0"/>
                  </a:moveTo>
                  <a:cubicBezTo>
                    <a:pt x="693" y="0"/>
                    <a:pt x="683" y="0"/>
                    <a:pt x="671" y="12"/>
                  </a:cubicBezTo>
                  <a:cubicBezTo>
                    <a:pt x="239" y="626"/>
                    <a:pt x="0" y="1387"/>
                    <a:pt x="11" y="2137"/>
                  </a:cubicBezTo>
                  <a:cubicBezTo>
                    <a:pt x="11" y="3388"/>
                    <a:pt x="569" y="4479"/>
                    <a:pt x="1433" y="4923"/>
                  </a:cubicBezTo>
                  <a:lnTo>
                    <a:pt x="3035" y="4923"/>
                  </a:lnTo>
                  <a:cubicBezTo>
                    <a:pt x="3899" y="4479"/>
                    <a:pt x="4457" y="3388"/>
                    <a:pt x="4457" y="2137"/>
                  </a:cubicBezTo>
                  <a:cubicBezTo>
                    <a:pt x="4480" y="1387"/>
                    <a:pt x="4240" y="626"/>
                    <a:pt x="3797" y="12"/>
                  </a:cubicBezTo>
                  <a:cubicBezTo>
                    <a:pt x="3786" y="0"/>
                    <a:pt x="3775" y="0"/>
                    <a:pt x="37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9"/>
            <p:cNvSpPr/>
            <p:nvPr/>
          </p:nvSpPr>
          <p:spPr>
            <a:xfrm>
              <a:off x="2573825" y="2559275"/>
              <a:ext cx="39525" cy="5725"/>
            </a:xfrm>
            <a:custGeom>
              <a:avLst/>
              <a:gdLst/>
              <a:ahLst/>
              <a:cxnLst/>
              <a:rect l="l" t="t" r="r" b="b"/>
              <a:pathLst>
                <a:path w="1581" h="229" extrusionOk="0">
                  <a:moveTo>
                    <a:pt x="1" y="1"/>
                  </a:moveTo>
                  <a:lnTo>
                    <a:pt x="1" y="228"/>
                  </a:lnTo>
                  <a:lnTo>
                    <a:pt x="1580" y="228"/>
                  </a:lnTo>
                  <a:lnTo>
                    <a:pt x="15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9"/>
            <p:cNvSpPr/>
            <p:nvPr/>
          </p:nvSpPr>
          <p:spPr>
            <a:xfrm>
              <a:off x="2572700" y="2558150"/>
              <a:ext cx="42075" cy="8250"/>
            </a:xfrm>
            <a:custGeom>
              <a:avLst/>
              <a:gdLst/>
              <a:ahLst/>
              <a:cxnLst/>
              <a:rect l="l" t="t" r="r" b="b"/>
              <a:pathLst>
                <a:path w="1683" h="330" extrusionOk="0">
                  <a:moveTo>
                    <a:pt x="1580" y="91"/>
                  </a:moveTo>
                  <a:lnTo>
                    <a:pt x="1580" y="228"/>
                  </a:lnTo>
                  <a:lnTo>
                    <a:pt x="102" y="228"/>
                  </a:lnTo>
                  <a:lnTo>
                    <a:pt x="102" y="91"/>
                  </a:lnTo>
                  <a:close/>
                  <a:moveTo>
                    <a:pt x="46" y="0"/>
                  </a:moveTo>
                  <a:cubicBezTo>
                    <a:pt x="23" y="0"/>
                    <a:pt x="0" y="23"/>
                    <a:pt x="0" y="46"/>
                  </a:cubicBezTo>
                  <a:lnTo>
                    <a:pt x="0" y="273"/>
                  </a:lnTo>
                  <a:cubicBezTo>
                    <a:pt x="0" y="307"/>
                    <a:pt x="23" y="330"/>
                    <a:pt x="46" y="330"/>
                  </a:cubicBezTo>
                  <a:lnTo>
                    <a:pt x="1625" y="330"/>
                  </a:lnTo>
                  <a:cubicBezTo>
                    <a:pt x="1660" y="330"/>
                    <a:pt x="1683" y="307"/>
                    <a:pt x="1683" y="273"/>
                  </a:cubicBezTo>
                  <a:lnTo>
                    <a:pt x="1683" y="46"/>
                  </a:lnTo>
                  <a:cubicBezTo>
                    <a:pt x="1683" y="23"/>
                    <a:pt x="1660" y="0"/>
                    <a:pt x="16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9"/>
            <p:cNvSpPr/>
            <p:nvPr/>
          </p:nvSpPr>
          <p:spPr>
            <a:xfrm>
              <a:off x="2532025" y="1581025"/>
              <a:ext cx="621625" cy="470950"/>
            </a:xfrm>
            <a:custGeom>
              <a:avLst/>
              <a:gdLst/>
              <a:ahLst/>
              <a:cxnLst/>
              <a:rect l="l" t="t" r="r" b="b"/>
              <a:pathLst>
                <a:path w="24865" h="18838" extrusionOk="0">
                  <a:moveTo>
                    <a:pt x="24761" y="102"/>
                  </a:moveTo>
                  <a:lnTo>
                    <a:pt x="24761" y="18747"/>
                  </a:lnTo>
                  <a:lnTo>
                    <a:pt x="104" y="18747"/>
                  </a:lnTo>
                  <a:lnTo>
                    <a:pt x="104" y="102"/>
                  </a:lnTo>
                  <a:close/>
                  <a:moveTo>
                    <a:pt x="58" y="0"/>
                  </a:moveTo>
                  <a:cubicBezTo>
                    <a:pt x="24" y="0"/>
                    <a:pt x="1" y="23"/>
                    <a:pt x="1" y="57"/>
                  </a:cubicBezTo>
                  <a:lnTo>
                    <a:pt x="1" y="18792"/>
                  </a:lnTo>
                  <a:cubicBezTo>
                    <a:pt x="1" y="18827"/>
                    <a:pt x="24" y="18838"/>
                    <a:pt x="58" y="18838"/>
                  </a:cubicBezTo>
                  <a:lnTo>
                    <a:pt x="24807" y="18838"/>
                  </a:lnTo>
                  <a:cubicBezTo>
                    <a:pt x="24841" y="18838"/>
                    <a:pt x="24864" y="18827"/>
                    <a:pt x="24864" y="18792"/>
                  </a:cubicBezTo>
                  <a:lnTo>
                    <a:pt x="24864" y="57"/>
                  </a:lnTo>
                  <a:cubicBezTo>
                    <a:pt x="24864" y="23"/>
                    <a:pt x="24841" y="0"/>
                    <a:pt x="248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9"/>
            <p:cNvSpPr/>
            <p:nvPr/>
          </p:nvSpPr>
          <p:spPr>
            <a:xfrm>
              <a:off x="2546550" y="1593525"/>
              <a:ext cx="592575" cy="446250"/>
            </a:xfrm>
            <a:custGeom>
              <a:avLst/>
              <a:gdLst/>
              <a:ahLst/>
              <a:cxnLst/>
              <a:rect l="l" t="t" r="r" b="b"/>
              <a:pathLst>
                <a:path w="23703" h="17850" extrusionOk="0">
                  <a:moveTo>
                    <a:pt x="23601" y="103"/>
                  </a:moveTo>
                  <a:lnTo>
                    <a:pt x="23601" y="17746"/>
                  </a:lnTo>
                  <a:lnTo>
                    <a:pt x="102" y="17746"/>
                  </a:lnTo>
                  <a:lnTo>
                    <a:pt x="102" y="103"/>
                  </a:lnTo>
                  <a:close/>
                  <a:moveTo>
                    <a:pt x="57" y="1"/>
                  </a:moveTo>
                  <a:cubicBezTo>
                    <a:pt x="23" y="1"/>
                    <a:pt x="0" y="23"/>
                    <a:pt x="0" y="46"/>
                  </a:cubicBezTo>
                  <a:lnTo>
                    <a:pt x="0" y="17792"/>
                  </a:lnTo>
                  <a:cubicBezTo>
                    <a:pt x="0" y="17826"/>
                    <a:pt x="23" y="17849"/>
                    <a:pt x="57" y="17849"/>
                  </a:cubicBezTo>
                  <a:lnTo>
                    <a:pt x="23657" y="17849"/>
                  </a:lnTo>
                  <a:cubicBezTo>
                    <a:pt x="23680" y="17849"/>
                    <a:pt x="23703" y="17826"/>
                    <a:pt x="23703" y="17792"/>
                  </a:cubicBezTo>
                  <a:lnTo>
                    <a:pt x="23703" y="46"/>
                  </a:lnTo>
                  <a:cubicBezTo>
                    <a:pt x="23703" y="23"/>
                    <a:pt x="23680" y="1"/>
                    <a:pt x="236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9"/>
            <p:cNvSpPr/>
            <p:nvPr/>
          </p:nvSpPr>
          <p:spPr>
            <a:xfrm>
              <a:off x="2615600" y="1655750"/>
              <a:ext cx="169700" cy="313525"/>
            </a:xfrm>
            <a:custGeom>
              <a:avLst/>
              <a:gdLst/>
              <a:ahLst/>
              <a:cxnLst/>
              <a:rect l="l" t="t" r="r" b="b"/>
              <a:pathLst>
                <a:path w="6788" h="12541" extrusionOk="0">
                  <a:moveTo>
                    <a:pt x="2638" y="1"/>
                  </a:moveTo>
                  <a:cubicBezTo>
                    <a:pt x="1563" y="1"/>
                    <a:pt x="412" y="87"/>
                    <a:pt x="217" y="445"/>
                  </a:cubicBezTo>
                  <a:cubicBezTo>
                    <a:pt x="0" y="842"/>
                    <a:pt x="35" y="4856"/>
                    <a:pt x="58" y="6572"/>
                  </a:cubicBezTo>
                  <a:cubicBezTo>
                    <a:pt x="80" y="7982"/>
                    <a:pt x="114" y="9403"/>
                    <a:pt x="159" y="10483"/>
                  </a:cubicBezTo>
                  <a:cubicBezTo>
                    <a:pt x="228" y="12291"/>
                    <a:pt x="285" y="12336"/>
                    <a:pt x="330" y="12370"/>
                  </a:cubicBezTo>
                  <a:cubicBezTo>
                    <a:pt x="478" y="12484"/>
                    <a:pt x="2297" y="12541"/>
                    <a:pt x="3900" y="12541"/>
                  </a:cubicBezTo>
                  <a:cubicBezTo>
                    <a:pt x="5071" y="12541"/>
                    <a:pt x="6128" y="12506"/>
                    <a:pt x="6333" y="12438"/>
                  </a:cubicBezTo>
                  <a:cubicBezTo>
                    <a:pt x="6571" y="12347"/>
                    <a:pt x="6788" y="11415"/>
                    <a:pt x="6253" y="1433"/>
                  </a:cubicBezTo>
                  <a:cubicBezTo>
                    <a:pt x="6230" y="968"/>
                    <a:pt x="6207" y="627"/>
                    <a:pt x="6207" y="581"/>
                  </a:cubicBezTo>
                  <a:cubicBezTo>
                    <a:pt x="6207" y="195"/>
                    <a:pt x="5219" y="58"/>
                    <a:pt x="4911" y="24"/>
                  </a:cubicBezTo>
                  <a:cubicBezTo>
                    <a:pt x="4906" y="23"/>
                    <a:pt x="4900" y="22"/>
                    <a:pt x="4895" y="22"/>
                  </a:cubicBezTo>
                  <a:cubicBezTo>
                    <a:pt x="4846" y="22"/>
                    <a:pt x="4808" y="63"/>
                    <a:pt x="4798" y="104"/>
                  </a:cubicBezTo>
                  <a:cubicBezTo>
                    <a:pt x="4798" y="160"/>
                    <a:pt x="4832" y="217"/>
                    <a:pt x="4889" y="217"/>
                  </a:cubicBezTo>
                  <a:cubicBezTo>
                    <a:pt x="5480" y="286"/>
                    <a:pt x="6015" y="456"/>
                    <a:pt x="6015" y="581"/>
                  </a:cubicBezTo>
                  <a:cubicBezTo>
                    <a:pt x="6015" y="638"/>
                    <a:pt x="6026" y="945"/>
                    <a:pt x="6048" y="1445"/>
                  </a:cubicBezTo>
                  <a:cubicBezTo>
                    <a:pt x="6503" y="9937"/>
                    <a:pt x="6412" y="12018"/>
                    <a:pt x="6253" y="12245"/>
                  </a:cubicBezTo>
                  <a:cubicBezTo>
                    <a:pt x="6036" y="12313"/>
                    <a:pt x="5152" y="12339"/>
                    <a:pt x="4136" y="12339"/>
                  </a:cubicBezTo>
                  <a:cubicBezTo>
                    <a:pt x="2601" y="12339"/>
                    <a:pt x="765" y="12279"/>
                    <a:pt x="478" y="12211"/>
                  </a:cubicBezTo>
                  <a:cubicBezTo>
                    <a:pt x="399" y="11892"/>
                    <a:pt x="296" y="9517"/>
                    <a:pt x="262" y="6435"/>
                  </a:cubicBezTo>
                  <a:cubicBezTo>
                    <a:pt x="217" y="3093"/>
                    <a:pt x="262" y="774"/>
                    <a:pt x="387" y="536"/>
                  </a:cubicBezTo>
                  <a:cubicBezTo>
                    <a:pt x="525" y="282"/>
                    <a:pt x="1555" y="199"/>
                    <a:pt x="2663" y="199"/>
                  </a:cubicBezTo>
                  <a:cubicBezTo>
                    <a:pt x="3293" y="199"/>
                    <a:pt x="3948" y="226"/>
                    <a:pt x="4479" y="263"/>
                  </a:cubicBezTo>
                  <a:cubicBezTo>
                    <a:pt x="4485" y="264"/>
                    <a:pt x="4491" y="264"/>
                    <a:pt x="4496" y="264"/>
                  </a:cubicBezTo>
                  <a:cubicBezTo>
                    <a:pt x="4545" y="264"/>
                    <a:pt x="4582" y="223"/>
                    <a:pt x="4582" y="172"/>
                  </a:cubicBezTo>
                  <a:cubicBezTo>
                    <a:pt x="4593" y="115"/>
                    <a:pt x="4548" y="69"/>
                    <a:pt x="4491" y="69"/>
                  </a:cubicBezTo>
                  <a:cubicBezTo>
                    <a:pt x="4209" y="50"/>
                    <a:pt x="3445" y="1"/>
                    <a:pt x="26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9"/>
            <p:cNvSpPr/>
            <p:nvPr/>
          </p:nvSpPr>
          <p:spPr>
            <a:xfrm>
              <a:off x="2630675" y="1677100"/>
              <a:ext cx="143525" cy="284500"/>
            </a:xfrm>
            <a:custGeom>
              <a:avLst/>
              <a:gdLst/>
              <a:ahLst/>
              <a:cxnLst/>
              <a:rect l="l" t="t" r="r" b="b"/>
              <a:pathLst>
                <a:path w="5741" h="11380" extrusionOk="0">
                  <a:moveTo>
                    <a:pt x="5127" y="0"/>
                  </a:moveTo>
                  <a:cubicBezTo>
                    <a:pt x="5071" y="0"/>
                    <a:pt x="5036" y="56"/>
                    <a:pt x="5036" y="102"/>
                  </a:cubicBezTo>
                  <a:cubicBezTo>
                    <a:pt x="5241" y="4320"/>
                    <a:pt x="5514" y="10709"/>
                    <a:pt x="5412" y="11027"/>
                  </a:cubicBezTo>
                  <a:cubicBezTo>
                    <a:pt x="5402" y="11046"/>
                    <a:pt x="5262" y="11181"/>
                    <a:pt x="4001" y="11181"/>
                  </a:cubicBezTo>
                  <a:cubicBezTo>
                    <a:pt x="3688" y="11181"/>
                    <a:pt x="3307" y="11172"/>
                    <a:pt x="2842" y="11152"/>
                  </a:cubicBezTo>
                  <a:cubicBezTo>
                    <a:pt x="1637" y="11096"/>
                    <a:pt x="511" y="10982"/>
                    <a:pt x="284" y="10936"/>
                  </a:cubicBezTo>
                  <a:cubicBezTo>
                    <a:pt x="250" y="10823"/>
                    <a:pt x="205" y="10345"/>
                    <a:pt x="193" y="8469"/>
                  </a:cubicBezTo>
                  <a:cubicBezTo>
                    <a:pt x="193" y="8413"/>
                    <a:pt x="148" y="8367"/>
                    <a:pt x="102" y="8367"/>
                  </a:cubicBezTo>
                  <a:cubicBezTo>
                    <a:pt x="46" y="8367"/>
                    <a:pt x="0" y="8413"/>
                    <a:pt x="0" y="8469"/>
                  </a:cubicBezTo>
                  <a:cubicBezTo>
                    <a:pt x="11" y="11050"/>
                    <a:pt x="79" y="11073"/>
                    <a:pt x="170" y="11118"/>
                  </a:cubicBezTo>
                  <a:cubicBezTo>
                    <a:pt x="375" y="11198"/>
                    <a:pt x="2467" y="11379"/>
                    <a:pt x="3979" y="11379"/>
                  </a:cubicBezTo>
                  <a:cubicBezTo>
                    <a:pt x="4672" y="11379"/>
                    <a:pt x="5241" y="11346"/>
                    <a:pt x="5457" y="11232"/>
                  </a:cubicBezTo>
                  <a:cubicBezTo>
                    <a:pt x="5536" y="11198"/>
                    <a:pt x="5582" y="11152"/>
                    <a:pt x="5604" y="11096"/>
                  </a:cubicBezTo>
                  <a:cubicBezTo>
                    <a:pt x="5741" y="10629"/>
                    <a:pt x="5286" y="1171"/>
                    <a:pt x="5230" y="102"/>
                  </a:cubicBezTo>
                  <a:cubicBezTo>
                    <a:pt x="5230" y="45"/>
                    <a:pt x="5184" y="0"/>
                    <a:pt x="51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9"/>
            <p:cNvSpPr/>
            <p:nvPr/>
          </p:nvSpPr>
          <p:spPr>
            <a:xfrm>
              <a:off x="2630675" y="1674100"/>
              <a:ext cx="126200" cy="199675"/>
            </a:xfrm>
            <a:custGeom>
              <a:avLst/>
              <a:gdLst/>
              <a:ahLst/>
              <a:cxnLst/>
              <a:rect l="l" t="t" r="r" b="b"/>
              <a:pathLst>
                <a:path w="5048" h="7987" extrusionOk="0">
                  <a:moveTo>
                    <a:pt x="1800" y="0"/>
                  </a:moveTo>
                  <a:cubicBezTo>
                    <a:pt x="154" y="0"/>
                    <a:pt x="134" y="100"/>
                    <a:pt x="114" y="199"/>
                  </a:cubicBezTo>
                  <a:cubicBezTo>
                    <a:pt x="79" y="358"/>
                    <a:pt x="0" y="4736"/>
                    <a:pt x="0" y="7884"/>
                  </a:cubicBezTo>
                  <a:cubicBezTo>
                    <a:pt x="0" y="7942"/>
                    <a:pt x="46" y="7987"/>
                    <a:pt x="102" y="7987"/>
                  </a:cubicBezTo>
                  <a:cubicBezTo>
                    <a:pt x="148" y="7987"/>
                    <a:pt x="193" y="7942"/>
                    <a:pt x="193" y="7884"/>
                  </a:cubicBezTo>
                  <a:cubicBezTo>
                    <a:pt x="193" y="4769"/>
                    <a:pt x="273" y="722"/>
                    <a:pt x="307" y="279"/>
                  </a:cubicBezTo>
                  <a:cubicBezTo>
                    <a:pt x="458" y="227"/>
                    <a:pt x="1013" y="206"/>
                    <a:pt x="1767" y="206"/>
                  </a:cubicBezTo>
                  <a:cubicBezTo>
                    <a:pt x="2661" y="206"/>
                    <a:pt x="3835" y="236"/>
                    <a:pt x="4945" y="279"/>
                  </a:cubicBezTo>
                  <a:cubicBezTo>
                    <a:pt x="5002" y="279"/>
                    <a:pt x="5048" y="234"/>
                    <a:pt x="5048" y="176"/>
                  </a:cubicBezTo>
                  <a:cubicBezTo>
                    <a:pt x="5048" y="120"/>
                    <a:pt x="5013" y="75"/>
                    <a:pt x="4957" y="75"/>
                  </a:cubicBezTo>
                  <a:cubicBezTo>
                    <a:pt x="4945" y="75"/>
                    <a:pt x="3763" y="29"/>
                    <a:pt x="2603" y="6"/>
                  </a:cubicBezTo>
                  <a:cubicBezTo>
                    <a:pt x="2299" y="2"/>
                    <a:pt x="2033" y="0"/>
                    <a:pt x="18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9"/>
            <p:cNvSpPr/>
            <p:nvPr/>
          </p:nvSpPr>
          <p:spPr>
            <a:xfrm>
              <a:off x="2636925" y="1696975"/>
              <a:ext cx="118825" cy="4850"/>
            </a:xfrm>
            <a:custGeom>
              <a:avLst/>
              <a:gdLst/>
              <a:ahLst/>
              <a:cxnLst/>
              <a:rect l="l" t="t" r="r" b="b"/>
              <a:pathLst>
                <a:path w="4753" h="194" extrusionOk="0">
                  <a:moveTo>
                    <a:pt x="102" y="1"/>
                  </a:moveTo>
                  <a:cubicBezTo>
                    <a:pt x="46" y="1"/>
                    <a:pt x="0" y="46"/>
                    <a:pt x="0" y="92"/>
                  </a:cubicBezTo>
                  <a:cubicBezTo>
                    <a:pt x="0" y="148"/>
                    <a:pt x="46" y="194"/>
                    <a:pt x="102" y="194"/>
                  </a:cubicBezTo>
                  <a:lnTo>
                    <a:pt x="4650" y="194"/>
                  </a:lnTo>
                  <a:cubicBezTo>
                    <a:pt x="4707" y="194"/>
                    <a:pt x="4752" y="148"/>
                    <a:pt x="4752" y="92"/>
                  </a:cubicBezTo>
                  <a:cubicBezTo>
                    <a:pt x="4752" y="46"/>
                    <a:pt x="4707" y="1"/>
                    <a:pt x="46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9"/>
            <p:cNvSpPr/>
            <p:nvPr/>
          </p:nvSpPr>
          <p:spPr>
            <a:xfrm>
              <a:off x="2643450" y="1673575"/>
              <a:ext cx="108875" cy="28250"/>
            </a:xfrm>
            <a:custGeom>
              <a:avLst/>
              <a:gdLst/>
              <a:ahLst/>
              <a:cxnLst/>
              <a:rect l="l" t="t" r="r" b="b"/>
              <a:pathLst>
                <a:path w="4355" h="1130" extrusionOk="0">
                  <a:moveTo>
                    <a:pt x="1894" y="0"/>
                  </a:moveTo>
                  <a:cubicBezTo>
                    <a:pt x="1806" y="0"/>
                    <a:pt x="1694" y="102"/>
                    <a:pt x="1501" y="277"/>
                  </a:cubicBezTo>
                  <a:cubicBezTo>
                    <a:pt x="1456" y="311"/>
                    <a:pt x="1422" y="346"/>
                    <a:pt x="1376" y="379"/>
                  </a:cubicBezTo>
                  <a:cubicBezTo>
                    <a:pt x="1399" y="323"/>
                    <a:pt x="1422" y="220"/>
                    <a:pt x="1342" y="175"/>
                  </a:cubicBezTo>
                  <a:cubicBezTo>
                    <a:pt x="1320" y="161"/>
                    <a:pt x="1298" y="155"/>
                    <a:pt x="1275" y="155"/>
                  </a:cubicBezTo>
                  <a:cubicBezTo>
                    <a:pt x="1181" y="155"/>
                    <a:pt x="1067" y="271"/>
                    <a:pt x="819" y="528"/>
                  </a:cubicBezTo>
                  <a:lnTo>
                    <a:pt x="819" y="505"/>
                  </a:lnTo>
                  <a:cubicBezTo>
                    <a:pt x="831" y="402"/>
                    <a:pt x="808" y="334"/>
                    <a:pt x="740" y="311"/>
                  </a:cubicBezTo>
                  <a:cubicBezTo>
                    <a:pt x="729" y="308"/>
                    <a:pt x="717" y="305"/>
                    <a:pt x="703" y="305"/>
                  </a:cubicBezTo>
                  <a:cubicBezTo>
                    <a:pt x="661" y="305"/>
                    <a:pt x="599" y="338"/>
                    <a:pt x="478" y="528"/>
                  </a:cubicBezTo>
                  <a:cubicBezTo>
                    <a:pt x="501" y="300"/>
                    <a:pt x="467" y="288"/>
                    <a:pt x="399" y="277"/>
                  </a:cubicBezTo>
                  <a:cubicBezTo>
                    <a:pt x="388" y="274"/>
                    <a:pt x="373" y="270"/>
                    <a:pt x="358" y="270"/>
                  </a:cubicBezTo>
                  <a:cubicBezTo>
                    <a:pt x="324" y="270"/>
                    <a:pt x="285" y="287"/>
                    <a:pt x="262" y="357"/>
                  </a:cubicBezTo>
                  <a:cubicBezTo>
                    <a:pt x="194" y="493"/>
                    <a:pt x="126" y="607"/>
                    <a:pt x="35" y="720"/>
                  </a:cubicBezTo>
                  <a:cubicBezTo>
                    <a:pt x="0" y="766"/>
                    <a:pt x="12" y="823"/>
                    <a:pt x="58" y="857"/>
                  </a:cubicBezTo>
                  <a:cubicBezTo>
                    <a:pt x="73" y="873"/>
                    <a:pt x="97" y="881"/>
                    <a:pt x="120" y="881"/>
                  </a:cubicBezTo>
                  <a:cubicBezTo>
                    <a:pt x="148" y="881"/>
                    <a:pt x="176" y="870"/>
                    <a:pt x="194" y="846"/>
                  </a:cubicBezTo>
                  <a:cubicBezTo>
                    <a:pt x="205" y="823"/>
                    <a:pt x="228" y="800"/>
                    <a:pt x="240" y="789"/>
                  </a:cubicBezTo>
                  <a:lnTo>
                    <a:pt x="240" y="789"/>
                  </a:lnTo>
                  <a:cubicBezTo>
                    <a:pt x="228" y="857"/>
                    <a:pt x="217" y="937"/>
                    <a:pt x="205" y="1016"/>
                  </a:cubicBezTo>
                  <a:cubicBezTo>
                    <a:pt x="194" y="1061"/>
                    <a:pt x="228" y="1119"/>
                    <a:pt x="273" y="1130"/>
                  </a:cubicBezTo>
                  <a:lnTo>
                    <a:pt x="308" y="1130"/>
                  </a:lnTo>
                  <a:cubicBezTo>
                    <a:pt x="341" y="1130"/>
                    <a:pt x="376" y="1119"/>
                    <a:pt x="387" y="1084"/>
                  </a:cubicBezTo>
                  <a:cubicBezTo>
                    <a:pt x="399" y="1061"/>
                    <a:pt x="410" y="1039"/>
                    <a:pt x="421" y="1028"/>
                  </a:cubicBezTo>
                  <a:cubicBezTo>
                    <a:pt x="421" y="1039"/>
                    <a:pt x="432" y="1050"/>
                    <a:pt x="455" y="1061"/>
                  </a:cubicBezTo>
                  <a:cubicBezTo>
                    <a:pt x="476" y="1079"/>
                    <a:pt x="492" y="1089"/>
                    <a:pt x="510" y="1089"/>
                  </a:cubicBezTo>
                  <a:cubicBezTo>
                    <a:pt x="553" y="1089"/>
                    <a:pt x="608" y="1034"/>
                    <a:pt x="751" y="891"/>
                  </a:cubicBezTo>
                  <a:cubicBezTo>
                    <a:pt x="808" y="823"/>
                    <a:pt x="876" y="766"/>
                    <a:pt x="933" y="698"/>
                  </a:cubicBezTo>
                  <a:lnTo>
                    <a:pt x="967" y="664"/>
                  </a:lnTo>
                  <a:lnTo>
                    <a:pt x="967" y="664"/>
                  </a:lnTo>
                  <a:cubicBezTo>
                    <a:pt x="933" y="709"/>
                    <a:pt x="899" y="766"/>
                    <a:pt x="955" y="823"/>
                  </a:cubicBezTo>
                  <a:cubicBezTo>
                    <a:pt x="976" y="848"/>
                    <a:pt x="995" y="860"/>
                    <a:pt x="1019" y="860"/>
                  </a:cubicBezTo>
                  <a:cubicBezTo>
                    <a:pt x="1063" y="860"/>
                    <a:pt x="1123" y="820"/>
                    <a:pt x="1240" y="732"/>
                  </a:cubicBezTo>
                  <a:cubicBezTo>
                    <a:pt x="1365" y="652"/>
                    <a:pt x="1513" y="528"/>
                    <a:pt x="1627" y="425"/>
                  </a:cubicBezTo>
                  <a:cubicBezTo>
                    <a:pt x="1672" y="391"/>
                    <a:pt x="1706" y="357"/>
                    <a:pt x="1751" y="323"/>
                  </a:cubicBezTo>
                  <a:lnTo>
                    <a:pt x="1751" y="323"/>
                  </a:lnTo>
                  <a:cubicBezTo>
                    <a:pt x="1660" y="482"/>
                    <a:pt x="1536" y="607"/>
                    <a:pt x="1467" y="664"/>
                  </a:cubicBezTo>
                  <a:cubicBezTo>
                    <a:pt x="1410" y="720"/>
                    <a:pt x="1342" y="778"/>
                    <a:pt x="1387" y="846"/>
                  </a:cubicBezTo>
                  <a:cubicBezTo>
                    <a:pt x="1408" y="883"/>
                    <a:pt x="1430" y="900"/>
                    <a:pt x="1471" y="900"/>
                  </a:cubicBezTo>
                  <a:cubicBezTo>
                    <a:pt x="1519" y="900"/>
                    <a:pt x="1594" y="877"/>
                    <a:pt x="1728" y="834"/>
                  </a:cubicBezTo>
                  <a:cubicBezTo>
                    <a:pt x="1945" y="766"/>
                    <a:pt x="2138" y="641"/>
                    <a:pt x="2286" y="550"/>
                  </a:cubicBezTo>
                  <a:lnTo>
                    <a:pt x="2286" y="550"/>
                  </a:lnTo>
                  <a:cubicBezTo>
                    <a:pt x="2218" y="664"/>
                    <a:pt x="2160" y="755"/>
                    <a:pt x="2115" y="800"/>
                  </a:cubicBezTo>
                  <a:cubicBezTo>
                    <a:pt x="1956" y="914"/>
                    <a:pt x="1968" y="960"/>
                    <a:pt x="1979" y="993"/>
                  </a:cubicBezTo>
                  <a:cubicBezTo>
                    <a:pt x="1979" y="1039"/>
                    <a:pt x="2013" y="1061"/>
                    <a:pt x="2059" y="1073"/>
                  </a:cubicBezTo>
                  <a:cubicBezTo>
                    <a:pt x="2062" y="1074"/>
                    <a:pt x="2066" y="1075"/>
                    <a:pt x="2070" y="1075"/>
                  </a:cubicBezTo>
                  <a:cubicBezTo>
                    <a:pt x="2115" y="1075"/>
                    <a:pt x="2178" y="1022"/>
                    <a:pt x="2240" y="960"/>
                  </a:cubicBezTo>
                  <a:cubicBezTo>
                    <a:pt x="2286" y="925"/>
                    <a:pt x="2354" y="880"/>
                    <a:pt x="2445" y="823"/>
                  </a:cubicBezTo>
                  <a:cubicBezTo>
                    <a:pt x="2592" y="743"/>
                    <a:pt x="2706" y="641"/>
                    <a:pt x="2797" y="550"/>
                  </a:cubicBezTo>
                  <a:lnTo>
                    <a:pt x="2797" y="550"/>
                  </a:lnTo>
                  <a:cubicBezTo>
                    <a:pt x="2774" y="641"/>
                    <a:pt x="2741" y="698"/>
                    <a:pt x="2718" y="755"/>
                  </a:cubicBezTo>
                  <a:cubicBezTo>
                    <a:pt x="2683" y="846"/>
                    <a:pt x="2650" y="925"/>
                    <a:pt x="2718" y="970"/>
                  </a:cubicBezTo>
                  <a:cubicBezTo>
                    <a:pt x="2742" y="988"/>
                    <a:pt x="2763" y="997"/>
                    <a:pt x="2785" y="997"/>
                  </a:cubicBezTo>
                  <a:cubicBezTo>
                    <a:pt x="2836" y="997"/>
                    <a:pt x="2891" y="951"/>
                    <a:pt x="3002" y="857"/>
                  </a:cubicBezTo>
                  <a:lnTo>
                    <a:pt x="3059" y="823"/>
                  </a:lnTo>
                  <a:cubicBezTo>
                    <a:pt x="3184" y="720"/>
                    <a:pt x="3286" y="618"/>
                    <a:pt x="3377" y="516"/>
                  </a:cubicBezTo>
                  <a:lnTo>
                    <a:pt x="3377" y="516"/>
                  </a:lnTo>
                  <a:cubicBezTo>
                    <a:pt x="3343" y="618"/>
                    <a:pt x="3309" y="698"/>
                    <a:pt x="3286" y="766"/>
                  </a:cubicBezTo>
                  <a:cubicBezTo>
                    <a:pt x="3218" y="914"/>
                    <a:pt x="3184" y="993"/>
                    <a:pt x="3264" y="1050"/>
                  </a:cubicBezTo>
                  <a:cubicBezTo>
                    <a:pt x="3285" y="1069"/>
                    <a:pt x="3306" y="1077"/>
                    <a:pt x="3330" y="1077"/>
                  </a:cubicBezTo>
                  <a:cubicBezTo>
                    <a:pt x="3397" y="1077"/>
                    <a:pt x="3482" y="1011"/>
                    <a:pt x="3616" y="902"/>
                  </a:cubicBezTo>
                  <a:cubicBezTo>
                    <a:pt x="3729" y="811"/>
                    <a:pt x="3843" y="709"/>
                    <a:pt x="3946" y="607"/>
                  </a:cubicBezTo>
                  <a:lnTo>
                    <a:pt x="3946" y="607"/>
                  </a:lnTo>
                  <a:cubicBezTo>
                    <a:pt x="3888" y="698"/>
                    <a:pt x="3843" y="778"/>
                    <a:pt x="3809" y="823"/>
                  </a:cubicBezTo>
                  <a:cubicBezTo>
                    <a:pt x="3764" y="891"/>
                    <a:pt x="3718" y="960"/>
                    <a:pt x="3797" y="1016"/>
                  </a:cubicBezTo>
                  <a:cubicBezTo>
                    <a:pt x="3818" y="1037"/>
                    <a:pt x="3837" y="1047"/>
                    <a:pt x="3857" y="1047"/>
                  </a:cubicBezTo>
                  <a:cubicBezTo>
                    <a:pt x="3902" y="1047"/>
                    <a:pt x="3953" y="994"/>
                    <a:pt x="4048" y="891"/>
                  </a:cubicBezTo>
                  <a:cubicBezTo>
                    <a:pt x="4070" y="869"/>
                    <a:pt x="4082" y="823"/>
                    <a:pt x="4070" y="789"/>
                  </a:cubicBezTo>
                  <a:cubicBezTo>
                    <a:pt x="4128" y="698"/>
                    <a:pt x="4196" y="573"/>
                    <a:pt x="4252" y="448"/>
                  </a:cubicBezTo>
                  <a:cubicBezTo>
                    <a:pt x="4298" y="334"/>
                    <a:pt x="4355" y="220"/>
                    <a:pt x="4264" y="164"/>
                  </a:cubicBezTo>
                  <a:cubicBezTo>
                    <a:pt x="4241" y="147"/>
                    <a:pt x="4220" y="138"/>
                    <a:pt x="4198" y="138"/>
                  </a:cubicBezTo>
                  <a:cubicBezTo>
                    <a:pt x="4130" y="138"/>
                    <a:pt x="4054" y="215"/>
                    <a:pt x="3900" y="368"/>
                  </a:cubicBezTo>
                  <a:cubicBezTo>
                    <a:pt x="3787" y="482"/>
                    <a:pt x="3661" y="607"/>
                    <a:pt x="3514" y="720"/>
                  </a:cubicBezTo>
                  <a:cubicBezTo>
                    <a:pt x="3547" y="652"/>
                    <a:pt x="3582" y="561"/>
                    <a:pt x="3605" y="470"/>
                  </a:cubicBezTo>
                  <a:cubicBezTo>
                    <a:pt x="3638" y="346"/>
                    <a:pt x="3684" y="220"/>
                    <a:pt x="3582" y="164"/>
                  </a:cubicBezTo>
                  <a:cubicBezTo>
                    <a:pt x="3562" y="151"/>
                    <a:pt x="3543" y="145"/>
                    <a:pt x="3524" y="145"/>
                  </a:cubicBezTo>
                  <a:cubicBezTo>
                    <a:pt x="3457" y="145"/>
                    <a:pt x="3388" y="221"/>
                    <a:pt x="3264" y="346"/>
                  </a:cubicBezTo>
                  <a:cubicBezTo>
                    <a:pt x="3195" y="425"/>
                    <a:pt x="3093" y="528"/>
                    <a:pt x="2991" y="618"/>
                  </a:cubicBezTo>
                  <a:cubicBezTo>
                    <a:pt x="3013" y="561"/>
                    <a:pt x="3024" y="493"/>
                    <a:pt x="3047" y="425"/>
                  </a:cubicBezTo>
                  <a:cubicBezTo>
                    <a:pt x="3115" y="197"/>
                    <a:pt x="3127" y="141"/>
                    <a:pt x="3047" y="96"/>
                  </a:cubicBezTo>
                  <a:cubicBezTo>
                    <a:pt x="3031" y="88"/>
                    <a:pt x="3015" y="85"/>
                    <a:pt x="3001" y="85"/>
                  </a:cubicBezTo>
                  <a:cubicBezTo>
                    <a:pt x="2944" y="85"/>
                    <a:pt x="2899" y="132"/>
                    <a:pt x="2854" y="186"/>
                  </a:cubicBezTo>
                  <a:cubicBezTo>
                    <a:pt x="2797" y="266"/>
                    <a:pt x="2695" y="391"/>
                    <a:pt x="2536" y="516"/>
                  </a:cubicBezTo>
                  <a:cubicBezTo>
                    <a:pt x="2581" y="414"/>
                    <a:pt x="2604" y="334"/>
                    <a:pt x="2547" y="288"/>
                  </a:cubicBezTo>
                  <a:cubicBezTo>
                    <a:pt x="2521" y="263"/>
                    <a:pt x="2495" y="251"/>
                    <a:pt x="2464" y="251"/>
                  </a:cubicBezTo>
                  <a:cubicBezTo>
                    <a:pt x="2399" y="251"/>
                    <a:pt x="2315" y="302"/>
                    <a:pt x="2183" y="379"/>
                  </a:cubicBezTo>
                  <a:cubicBezTo>
                    <a:pt x="2092" y="437"/>
                    <a:pt x="1956" y="516"/>
                    <a:pt x="1819" y="584"/>
                  </a:cubicBezTo>
                  <a:cubicBezTo>
                    <a:pt x="1877" y="505"/>
                    <a:pt x="1933" y="414"/>
                    <a:pt x="1979" y="311"/>
                  </a:cubicBezTo>
                  <a:cubicBezTo>
                    <a:pt x="2013" y="232"/>
                    <a:pt x="2069" y="96"/>
                    <a:pt x="1968" y="27"/>
                  </a:cubicBezTo>
                  <a:cubicBezTo>
                    <a:pt x="1944" y="9"/>
                    <a:pt x="1920" y="0"/>
                    <a:pt x="1894"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9"/>
            <p:cNvSpPr/>
            <p:nvPr/>
          </p:nvSpPr>
          <p:spPr>
            <a:xfrm>
              <a:off x="2642600" y="1716575"/>
              <a:ext cx="62000" cy="64275"/>
            </a:xfrm>
            <a:custGeom>
              <a:avLst/>
              <a:gdLst/>
              <a:ahLst/>
              <a:cxnLst/>
              <a:rect l="l" t="t" r="r" b="b"/>
              <a:pathLst>
                <a:path w="2480" h="2571" extrusionOk="0">
                  <a:moveTo>
                    <a:pt x="2285" y="205"/>
                  </a:moveTo>
                  <a:lnTo>
                    <a:pt x="2285" y="2365"/>
                  </a:lnTo>
                  <a:lnTo>
                    <a:pt x="205" y="2365"/>
                  </a:lnTo>
                  <a:lnTo>
                    <a:pt x="205" y="205"/>
                  </a:lnTo>
                  <a:close/>
                  <a:moveTo>
                    <a:pt x="103" y="1"/>
                  </a:moveTo>
                  <a:cubicBezTo>
                    <a:pt x="46" y="1"/>
                    <a:pt x="1" y="46"/>
                    <a:pt x="1" y="104"/>
                  </a:cubicBezTo>
                  <a:lnTo>
                    <a:pt x="1" y="2468"/>
                  </a:lnTo>
                  <a:cubicBezTo>
                    <a:pt x="1" y="2525"/>
                    <a:pt x="46" y="2570"/>
                    <a:pt x="103" y="2570"/>
                  </a:cubicBezTo>
                  <a:lnTo>
                    <a:pt x="2376" y="2570"/>
                  </a:lnTo>
                  <a:cubicBezTo>
                    <a:pt x="2434" y="2570"/>
                    <a:pt x="2479" y="2525"/>
                    <a:pt x="2479" y="2468"/>
                  </a:cubicBezTo>
                  <a:lnTo>
                    <a:pt x="2479" y="104"/>
                  </a:lnTo>
                  <a:cubicBezTo>
                    <a:pt x="2479" y="46"/>
                    <a:pt x="2434" y="1"/>
                    <a:pt x="2376"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9"/>
            <p:cNvSpPr/>
            <p:nvPr/>
          </p:nvSpPr>
          <p:spPr>
            <a:xfrm>
              <a:off x="2642300" y="1716550"/>
              <a:ext cx="62550" cy="64300"/>
            </a:xfrm>
            <a:custGeom>
              <a:avLst/>
              <a:gdLst/>
              <a:ahLst/>
              <a:cxnLst/>
              <a:rect l="l" t="t" r="r" b="b"/>
              <a:pathLst>
                <a:path w="2502" h="2572" extrusionOk="0">
                  <a:moveTo>
                    <a:pt x="581" y="1"/>
                  </a:moveTo>
                  <a:cubicBezTo>
                    <a:pt x="553" y="1"/>
                    <a:pt x="526" y="12"/>
                    <a:pt x="501" y="36"/>
                  </a:cubicBezTo>
                  <a:lnTo>
                    <a:pt x="137" y="457"/>
                  </a:lnTo>
                  <a:cubicBezTo>
                    <a:pt x="104" y="491"/>
                    <a:pt x="104" y="537"/>
                    <a:pt x="126" y="582"/>
                  </a:cubicBezTo>
                  <a:cubicBezTo>
                    <a:pt x="143" y="607"/>
                    <a:pt x="179" y="620"/>
                    <a:pt x="211" y="620"/>
                  </a:cubicBezTo>
                  <a:cubicBezTo>
                    <a:pt x="221" y="620"/>
                    <a:pt x="231" y="619"/>
                    <a:pt x="240" y="616"/>
                  </a:cubicBezTo>
                  <a:lnTo>
                    <a:pt x="581" y="502"/>
                  </a:lnTo>
                  <a:lnTo>
                    <a:pt x="137" y="911"/>
                  </a:lnTo>
                  <a:cubicBezTo>
                    <a:pt x="104" y="946"/>
                    <a:pt x="104" y="1002"/>
                    <a:pt x="126" y="1048"/>
                  </a:cubicBezTo>
                  <a:cubicBezTo>
                    <a:pt x="147" y="1075"/>
                    <a:pt x="176" y="1090"/>
                    <a:pt x="206" y="1090"/>
                  </a:cubicBezTo>
                  <a:cubicBezTo>
                    <a:pt x="225" y="1090"/>
                    <a:pt x="245" y="1084"/>
                    <a:pt x="263" y="1070"/>
                  </a:cubicBezTo>
                  <a:lnTo>
                    <a:pt x="888" y="673"/>
                  </a:lnTo>
                  <a:lnTo>
                    <a:pt x="137" y="1480"/>
                  </a:lnTo>
                  <a:cubicBezTo>
                    <a:pt x="104" y="1514"/>
                    <a:pt x="104" y="1571"/>
                    <a:pt x="137" y="1605"/>
                  </a:cubicBezTo>
                  <a:cubicBezTo>
                    <a:pt x="158" y="1632"/>
                    <a:pt x="185" y="1643"/>
                    <a:pt x="214" y="1643"/>
                  </a:cubicBezTo>
                  <a:cubicBezTo>
                    <a:pt x="234" y="1643"/>
                    <a:pt x="255" y="1637"/>
                    <a:pt x="274" y="1628"/>
                  </a:cubicBezTo>
                  <a:lnTo>
                    <a:pt x="581" y="1401"/>
                  </a:lnTo>
                  <a:lnTo>
                    <a:pt x="46" y="1889"/>
                  </a:lnTo>
                  <a:cubicBezTo>
                    <a:pt x="13" y="1924"/>
                    <a:pt x="1" y="1980"/>
                    <a:pt x="35" y="2025"/>
                  </a:cubicBezTo>
                  <a:cubicBezTo>
                    <a:pt x="55" y="2052"/>
                    <a:pt x="83" y="2063"/>
                    <a:pt x="112" y="2063"/>
                  </a:cubicBezTo>
                  <a:cubicBezTo>
                    <a:pt x="132" y="2063"/>
                    <a:pt x="153" y="2058"/>
                    <a:pt x="172" y="2048"/>
                  </a:cubicBezTo>
                  <a:lnTo>
                    <a:pt x="1218" y="1332"/>
                  </a:lnTo>
                  <a:lnTo>
                    <a:pt x="46" y="2401"/>
                  </a:lnTo>
                  <a:cubicBezTo>
                    <a:pt x="13" y="2435"/>
                    <a:pt x="1" y="2492"/>
                    <a:pt x="35" y="2537"/>
                  </a:cubicBezTo>
                  <a:cubicBezTo>
                    <a:pt x="58" y="2560"/>
                    <a:pt x="92" y="2571"/>
                    <a:pt x="115" y="2571"/>
                  </a:cubicBezTo>
                  <a:cubicBezTo>
                    <a:pt x="137" y="2571"/>
                    <a:pt x="160" y="2571"/>
                    <a:pt x="172" y="2560"/>
                  </a:cubicBezTo>
                  <a:lnTo>
                    <a:pt x="1161" y="1901"/>
                  </a:lnTo>
                  <a:lnTo>
                    <a:pt x="1161" y="1901"/>
                  </a:lnTo>
                  <a:lnTo>
                    <a:pt x="706" y="2310"/>
                  </a:lnTo>
                  <a:cubicBezTo>
                    <a:pt x="660" y="2344"/>
                    <a:pt x="660" y="2401"/>
                    <a:pt x="683" y="2435"/>
                  </a:cubicBezTo>
                  <a:cubicBezTo>
                    <a:pt x="706" y="2465"/>
                    <a:pt x="739" y="2480"/>
                    <a:pt x="772" y="2480"/>
                  </a:cubicBezTo>
                  <a:cubicBezTo>
                    <a:pt x="788" y="2480"/>
                    <a:pt x="804" y="2477"/>
                    <a:pt x="819" y="2469"/>
                  </a:cubicBezTo>
                  <a:lnTo>
                    <a:pt x="1502" y="2094"/>
                  </a:lnTo>
                  <a:lnTo>
                    <a:pt x="1502" y="2094"/>
                  </a:lnTo>
                  <a:lnTo>
                    <a:pt x="1309" y="2253"/>
                  </a:lnTo>
                  <a:cubicBezTo>
                    <a:pt x="1274" y="2287"/>
                    <a:pt x="1263" y="2344"/>
                    <a:pt x="1286" y="2378"/>
                  </a:cubicBezTo>
                  <a:cubicBezTo>
                    <a:pt x="1305" y="2416"/>
                    <a:pt x="1339" y="2438"/>
                    <a:pt x="1376" y="2438"/>
                  </a:cubicBezTo>
                  <a:cubicBezTo>
                    <a:pt x="1384" y="2438"/>
                    <a:pt x="1392" y="2437"/>
                    <a:pt x="1400" y="2435"/>
                  </a:cubicBezTo>
                  <a:lnTo>
                    <a:pt x="2127" y="2185"/>
                  </a:lnTo>
                  <a:lnTo>
                    <a:pt x="2070" y="2287"/>
                  </a:lnTo>
                  <a:cubicBezTo>
                    <a:pt x="2047" y="2333"/>
                    <a:pt x="2059" y="2389"/>
                    <a:pt x="2115" y="2424"/>
                  </a:cubicBezTo>
                  <a:cubicBezTo>
                    <a:pt x="2130" y="2431"/>
                    <a:pt x="2147" y="2435"/>
                    <a:pt x="2163" y="2435"/>
                  </a:cubicBezTo>
                  <a:cubicBezTo>
                    <a:pt x="2196" y="2435"/>
                    <a:pt x="2229" y="2420"/>
                    <a:pt x="2252" y="2389"/>
                  </a:cubicBezTo>
                  <a:lnTo>
                    <a:pt x="2434" y="2060"/>
                  </a:lnTo>
                  <a:cubicBezTo>
                    <a:pt x="2457" y="2025"/>
                    <a:pt x="2457" y="1980"/>
                    <a:pt x="2423" y="1946"/>
                  </a:cubicBezTo>
                  <a:cubicBezTo>
                    <a:pt x="2406" y="1920"/>
                    <a:pt x="2376" y="1908"/>
                    <a:pt x="2347" y="1908"/>
                  </a:cubicBezTo>
                  <a:cubicBezTo>
                    <a:pt x="2338" y="1908"/>
                    <a:pt x="2329" y="1909"/>
                    <a:pt x="2320" y="1912"/>
                  </a:cubicBezTo>
                  <a:lnTo>
                    <a:pt x="1854" y="2060"/>
                  </a:lnTo>
                  <a:lnTo>
                    <a:pt x="2457" y="1571"/>
                  </a:lnTo>
                  <a:cubicBezTo>
                    <a:pt x="2502" y="1537"/>
                    <a:pt x="2502" y="1480"/>
                    <a:pt x="2479" y="1446"/>
                  </a:cubicBezTo>
                  <a:cubicBezTo>
                    <a:pt x="2457" y="1416"/>
                    <a:pt x="2424" y="1400"/>
                    <a:pt x="2390" y="1400"/>
                  </a:cubicBezTo>
                  <a:cubicBezTo>
                    <a:pt x="2374" y="1400"/>
                    <a:pt x="2358" y="1404"/>
                    <a:pt x="2343" y="1411"/>
                  </a:cubicBezTo>
                  <a:lnTo>
                    <a:pt x="1502" y="1866"/>
                  </a:lnTo>
                  <a:lnTo>
                    <a:pt x="2411" y="1060"/>
                  </a:lnTo>
                  <a:cubicBezTo>
                    <a:pt x="2457" y="1025"/>
                    <a:pt x="2457" y="969"/>
                    <a:pt x="2423" y="923"/>
                  </a:cubicBezTo>
                  <a:cubicBezTo>
                    <a:pt x="2410" y="896"/>
                    <a:pt x="2381" y="885"/>
                    <a:pt x="2350" y="885"/>
                  </a:cubicBezTo>
                  <a:cubicBezTo>
                    <a:pt x="2328" y="885"/>
                    <a:pt x="2305" y="891"/>
                    <a:pt x="2286" y="900"/>
                  </a:cubicBezTo>
                  <a:lnTo>
                    <a:pt x="1150" y="1662"/>
                  </a:lnTo>
                  <a:lnTo>
                    <a:pt x="1150" y="1662"/>
                  </a:lnTo>
                  <a:lnTo>
                    <a:pt x="2411" y="502"/>
                  </a:lnTo>
                  <a:cubicBezTo>
                    <a:pt x="2457" y="468"/>
                    <a:pt x="2457" y="411"/>
                    <a:pt x="2423" y="366"/>
                  </a:cubicBezTo>
                  <a:cubicBezTo>
                    <a:pt x="2403" y="339"/>
                    <a:pt x="2375" y="328"/>
                    <a:pt x="2346" y="328"/>
                  </a:cubicBezTo>
                  <a:cubicBezTo>
                    <a:pt x="2326" y="328"/>
                    <a:pt x="2305" y="333"/>
                    <a:pt x="2286" y="343"/>
                  </a:cubicBezTo>
                  <a:lnTo>
                    <a:pt x="1206" y="1093"/>
                  </a:lnTo>
                  <a:lnTo>
                    <a:pt x="2047" y="320"/>
                  </a:lnTo>
                  <a:cubicBezTo>
                    <a:pt x="2082" y="286"/>
                    <a:pt x="2082" y="218"/>
                    <a:pt x="2047" y="184"/>
                  </a:cubicBezTo>
                  <a:cubicBezTo>
                    <a:pt x="2033" y="156"/>
                    <a:pt x="2003" y="141"/>
                    <a:pt x="1971" y="141"/>
                  </a:cubicBezTo>
                  <a:cubicBezTo>
                    <a:pt x="1950" y="141"/>
                    <a:pt x="1929" y="148"/>
                    <a:pt x="1911" y="161"/>
                  </a:cubicBezTo>
                  <a:lnTo>
                    <a:pt x="1024" y="820"/>
                  </a:lnTo>
                  <a:lnTo>
                    <a:pt x="1024" y="820"/>
                  </a:lnTo>
                  <a:lnTo>
                    <a:pt x="1582" y="218"/>
                  </a:lnTo>
                  <a:cubicBezTo>
                    <a:pt x="1615" y="184"/>
                    <a:pt x="1615" y="127"/>
                    <a:pt x="1593" y="82"/>
                  </a:cubicBezTo>
                  <a:cubicBezTo>
                    <a:pt x="1573" y="62"/>
                    <a:pt x="1545" y="50"/>
                    <a:pt x="1517" y="50"/>
                  </a:cubicBezTo>
                  <a:cubicBezTo>
                    <a:pt x="1496" y="50"/>
                    <a:pt x="1475" y="56"/>
                    <a:pt x="1456" y="70"/>
                  </a:cubicBezTo>
                  <a:lnTo>
                    <a:pt x="1081" y="309"/>
                  </a:lnTo>
                  <a:cubicBezTo>
                    <a:pt x="1104" y="275"/>
                    <a:pt x="1104" y="229"/>
                    <a:pt x="1081" y="196"/>
                  </a:cubicBezTo>
                  <a:cubicBezTo>
                    <a:pt x="1065" y="162"/>
                    <a:pt x="1036" y="141"/>
                    <a:pt x="1004" y="141"/>
                  </a:cubicBezTo>
                  <a:cubicBezTo>
                    <a:pt x="992" y="141"/>
                    <a:pt x="980" y="144"/>
                    <a:pt x="968" y="150"/>
                  </a:cubicBezTo>
                  <a:lnTo>
                    <a:pt x="547" y="297"/>
                  </a:lnTo>
                  <a:lnTo>
                    <a:pt x="660" y="173"/>
                  </a:lnTo>
                  <a:cubicBezTo>
                    <a:pt x="695" y="127"/>
                    <a:pt x="695" y="70"/>
                    <a:pt x="649" y="25"/>
                  </a:cubicBezTo>
                  <a:cubicBezTo>
                    <a:pt x="628" y="9"/>
                    <a:pt x="605" y="1"/>
                    <a:pt x="581"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9"/>
            <p:cNvSpPr/>
            <p:nvPr/>
          </p:nvSpPr>
          <p:spPr>
            <a:xfrm>
              <a:off x="2705125" y="1897900"/>
              <a:ext cx="48625" cy="50350"/>
            </a:xfrm>
            <a:custGeom>
              <a:avLst/>
              <a:gdLst/>
              <a:ahLst/>
              <a:cxnLst/>
              <a:rect l="l" t="t" r="r" b="b"/>
              <a:pathLst>
                <a:path w="1945" h="2014" extrusionOk="0">
                  <a:moveTo>
                    <a:pt x="1740" y="195"/>
                  </a:moveTo>
                  <a:lnTo>
                    <a:pt x="1740" y="1809"/>
                  </a:lnTo>
                  <a:lnTo>
                    <a:pt x="205" y="1809"/>
                  </a:lnTo>
                  <a:lnTo>
                    <a:pt x="205" y="195"/>
                  </a:lnTo>
                  <a:close/>
                  <a:moveTo>
                    <a:pt x="103" y="1"/>
                  </a:moveTo>
                  <a:cubicBezTo>
                    <a:pt x="46" y="1"/>
                    <a:pt x="1" y="46"/>
                    <a:pt x="1" y="92"/>
                  </a:cubicBezTo>
                  <a:lnTo>
                    <a:pt x="1" y="1911"/>
                  </a:lnTo>
                  <a:cubicBezTo>
                    <a:pt x="1" y="1968"/>
                    <a:pt x="46" y="2014"/>
                    <a:pt x="103" y="2014"/>
                  </a:cubicBezTo>
                  <a:lnTo>
                    <a:pt x="1842" y="2014"/>
                  </a:lnTo>
                  <a:cubicBezTo>
                    <a:pt x="1899" y="2014"/>
                    <a:pt x="1944" y="1968"/>
                    <a:pt x="1944" y="1911"/>
                  </a:cubicBezTo>
                  <a:lnTo>
                    <a:pt x="1944" y="92"/>
                  </a:lnTo>
                  <a:cubicBezTo>
                    <a:pt x="1944" y="46"/>
                    <a:pt x="1899" y="1"/>
                    <a:pt x="1842"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9"/>
            <p:cNvSpPr/>
            <p:nvPr/>
          </p:nvSpPr>
          <p:spPr>
            <a:xfrm>
              <a:off x="2704825" y="1897875"/>
              <a:ext cx="49225" cy="50375"/>
            </a:xfrm>
            <a:custGeom>
              <a:avLst/>
              <a:gdLst/>
              <a:ahLst/>
              <a:cxnLst/>
              <a:rect l="l" t="t" r="r" b="b"/>
              <a:pathLst>
                <a:path w="1969" h="2015" extrusionOk="0">
                  <a:moveTo>
                    <a:pt x="469" y="1"/>
                  </a:moveTo>
                  <a:cubicBezTo>
                    <a:pt x="442" y="1"/>
                    <a:pt x="417" y="12"/>
                    <a:pt x="399" y="36"/>
                  </a:cubicBezTo>
                  <a:lnTo>
                    <a:pt x="115" y="355"/>
                  </a:lnTo>
                  <a:cubicBezTo>
                    <a:pt x="81" y="388"/>
                    <a:pt x="81" y="434"/>
                    <a:pt x="104" y="468"/>
                  </a:cubicBezTo>
                  <a:cubicBezTo>
                    <a:pt x="121" y="503"/>
                    <a:pt x="152" y="518"/>
                    <a:pt x="186" y="518"/>
                  </a:cubicBezTo>
                  <a:cubicBezTo>
                    <a:pt x="196" y="518"/>
                    <a:pt x="207" y="516"/>
                    <a:pt x="217" y="514"/>
                  </a:cubicBezTo>
                  <a:lnTo>
                    <a:pt x="377" y="457"/>
                  </a:lnTo>
                  <a:lnTo>
                    <a:pt x="115" y="696"/>
                  </a:lnTo>
                  <a:cubicBezTo>
                    <a:pt x="81" y="741"/>
                    <a:pt x="69" y="798"/>
                    <a:pt x="104" y="832"/>
                  </a:cubicBezTo>
                  <a:cubicBezTo>
                    <a:pt x="124" y="860"/>
                    <a:pt x="153" y="875"/>
                    <a:pt x="183" y="875"/>
                  </a:cubicBezTo>
                  <a:cubicBezTo>
                    <a:pt x="202" y="875"/>
                    <a:pt x="222" y="868"/>
                    <a:pt x="240" y="855"/>
                  </a:cubicBezTo>
                  <a:lnTo>
                    <a:pt x="558" y="650"/>
                  </a:lnTo>
                  <a:lnTo>
                    <a:pt x="115" y="1128"/>
                  </a:lnTo>
                  <a:cubicBezTo>
                    <a:pt x="81" y="1173"/>
                    <a:pt x="69" y="1230"/>
                    <a:pt x="115" y="1264"/>
                  </a:cubicBezTo>
                  <a:cubicBezTo>
                    <a:pt x="132" y="1289"/>
                    <a:pt x="155" y="1302"/>
                    <a:pt x="180" y="1302"/>
                  </a:cubicBezTo>
                  <a:cubicBezTo>
                    <a:pt x="189" y="1302"/>
                    <a:pt x="197" y="1301"/>
                    <a:pt x="206" y="1298"/>
                  </a:cubicBezTo>
                  <a:lnTo>
                    <a:pt x="206" y="1298"/>
                  </a:lnTo>
                  <a:lnTo>
                    <a:pt x="46" y="1446"/>
                  </a:lnTo>
                  <a:cubicBezTo>
                    <a:pt x="13" y="1480"/>
                    <a:pt x="1" y="1537"/>
                    <a:pt x="36" y="1583"/>
                  </a:cubicBezTo>
                  <a:cubicBezTo>
                    <a:pt x="55" y="1609"/>
                    <a:pt x="83" y="1620"/>
                    <a:pt x="112" y="1620"/>
                  </a:cubicBezTo>
                  <a:cubicBezTo>
                    <a:pt x="132" y="1620"/>
                    <a:pt x="153" y="1615"/>
                    <a:pt x="172" y="1605"/>
                  </a:cubicBezTo>
                  <a:lnTo>
                    <a:pt x="695" y="1241"/>
                  </a:lnTo>
                  <a:lnTo>
                    <a:pt x="695" y="1241"/>
                  </a:lnTo>
                  <a:lnTo>
                    <a:pt x="46" y="1833"/>
                  </a:lnTo>
                  <a:cubicBezTo>
                    <a:pt x="13" y="1866"/>
                    <a:pt x="1" y="1935"/>
                    <a:pt x="36" y="1969"/>
                  </a:cubicBezTo>
                  <a:cubicBezTo>
                    <a:pt x="58" y="2003"/>
                    <a:pt x="81" y="2015"/>
                    <a:pt x="115" y="2015"/>
                  </a:cubicBezTo>
                  <a:cubicBezTo>
                    <a:pt x="137" y="2015"/>
                    <a:pt x="149" y="2003"/>
                    <a:pt x="172" y="1992"/>
                  </a:cubicBezTo>
                  <a:lnTo>
                    <a:pt x="627" y="1684"/>
                  </a:lnTo>
                  <a:lnTo>
                    <a:pt x="547" y="1764"/>
                  </a:lnTo>
                  <a:cubicBezTo>
                    <a:pt x="501" y="1798"/>
                    <a:pt x="501" y="1855"/>
                    <a:pt x="524" y="1901"/>
                  </a:cubicBezTo>
                  <a:cubicBezTo>
                    <a:pt x="546" y="1923"/>
                    <a:pt x="578" y="1935"/>
                    <a:pt x="610" y="1935"/>
                  </a:cubicBezTo>
                  <a:cubicBezTo>
                    <a:pt x="627" y="1935"/>
                    <a:pt x="644" y="1932"/>
                    <a:pt x="660" y="1924"/>
                  </a:cubicBezTo>
                  <a:lnTo>
                    <a:pt x="990" y="1753"/>
                  </a:lnTo>
                  <a:lnTo>
                    <a:pt x="990" y="1753"/>
                  </a:lnTo>
                  <a:cubicBezTo>
                    <a:pt x="968" y="1775"/>
                    <a:pt x="968" y="1821"/>
                    <a:pt x="990" y="1855"/>
                  </a:cubicBezTo>
                  <a:cubicBezTo>
                    <a:pt x="1009" y="1883"/>
                    <a:pt x="1044" y="1904"/>
                    <a:pt x="1081" y="1904"/>
                  </a:cubicBezTo>
                  <a:cubicBezTo>
                    <a:pt x="1089" y="1904"/>
                    <a:pt x="1096" y="1903"/>
                    <a:pt x="1104" y="1901"/>
                  </a:cubicBezTo>
                  <a:lnTo>
                    <a:pt x="1604" y="1730"/>
                  </a:lnTo>
                  <a:lnTo>
                    <a:pt x="1593" y="1753"/>
                  </a:lnTo>
                  <a:cubicBezTo>
                    <a:pt x="1559" y="1798"/>
                    <a:pt x="1582" y="1866"/>
                    <a:pt x="1627" y="1889"/>
                  </a:cubicBezTo>
                  <a:cubicBezTo>
                    <a:pt x="1642" y="1901"/>
                    <a:pt x="1660" y="1906"/>
                    <a:pt x="1678" y="1906"/>
                  </a:cubicBezTo>
                  <a:cubicBezTo>
                    <a:pt x="1713" y="1906"/>
                    <a:pt x="1748" y="1886"/>
                    <a:pt x="1764" y="1855"/>
                  </a:cubicBezTo>
                  <a:lnTo>
                    <a:pt x="1911" y="1605"/>
                  </a:lnTo>
                  <a:cubicBezTo>
                    <a:pt x="1923" y="1571"/>
                    <a:pt x="1923" y="1525"/>
                    <a:pt x="1900" y="1492"/>
                  </a:cubicBezTo>
                  <a:cubicBezTo>
                    <a:pt x="1874" y="1466"/>
                    <a:pt x="1848" y="1453"/>
                    <a:pt x="1818" y="1453"/>
                  </a:cubicBezTo>
                  <a:cubicBezTo>
                    <a:pt x="1808" y="1453"/>
                    <a:pt x="1798" y="1454"/>
                    <a:pt x="1786" y="1457"/>
                  </a:cubicBezTo>
                  <a:lnTo>
                    <a:pt x="1559" y="1537"/>
                  </a:lnTo>
                  <a:lnTo>
                    <a:pt x="1559" y="1537"/>
                  </a:lnTo>
                  <a:lnTo>
                    <a:pt x="1923" y="1241"/>
                  </a:lnTo>
                  <a:cubicBezTo>
                    <a:pt x="1956" y="1207"/>
                    <a:pt x="1968" y="1151"/>
                    <a:pt x="1934" y="1105"/>
                  </a:cubicBezTo>
                  <a:cubicBezTo>
                    <a:pt x="1918" y="1075"/>
                    <a:pt x="1888" y="1059"/>
                    <a:pt x="1856" y="1059"/>
                  </a:cubicBezTo>
                  <a:cubicBezTo>
                    <a:pt x="1840" y="1059"/>
                    <a:pt x="1824" y="1063"/>
                    <a:pt x="1809" y="1071"/>
                  </a:cubicBezTo>
                  <a:lnTo>
                    <a:pt x="1342" y="1321"/>
                  </a:lnTo>
                  <a:lnTo>
                    <a:pt x="1342" y="1321"/>
                  </a:lnTo>
                  <a:lnTo>
                    <a:pt x="1888" y="843"/>
                  </a:lnTo>
                  <a:cubicBezTo>
                    <a:pt x="1923" y="809"/>
                    <a:pt x="1934" y="752"/>
                    <a:pt x="1900" y="707"/>
                  </a:cubicBezTo>
                  <a:cubicBezTo>
                    <a:pt x="1878" y="685"/>
                    <a:pt x="1846" y="672"/>
                    <a:pt x="1814" y="672"/>
                  </a:cubicBezTo>
                  <a:cubicBezTo>
                    <a:pt x="1797" y="672"/>
                    <a:pt x="1780" y="676"/>
                    <a:pt x="1764" y="684"/>
                  </a:cubicBezTo>
                  <a:lnTo>
                    <a:pt x="1150" y="1105"/>
                  </a:lnTo>
                  <a:lnTo>
                    <a:pt x="1150" y="1105"/>
                  </a:lnTo>
                  <a:lnTo>
                    <a:pt x="1888" y="423"/>
                  </a:lnTo>
                  <a:cubicBezTo>
                    <a:pt x="1923" y="388"/>
                    <a:pt x="1934" y="320"/>
                    <a:pt x="1900" y="287"/>
                  </a:cubicBezTo>
                  <a:cubicBezTo>
                    <a:pt x="1879" y="259"/>
                    <a:pt x="1850" y="244"/>
                    <a:pt x="1820" y="244"/>
                  </a:cubicBezTo>
                  <a:cubicBezTo>
                    <a:pt x="1801" y="244"/>
                    <a:pt x="1781" y="250"/>
                    <a:pt x="1764" y="264"/>
                  </a:cubicBezTo>
                  <a:lnTo>
                    <a:pt x="1206" y="650"/>
                  </a:lnTo>
                  <a:lnTo>
                    <a:pt x="1604" y="275"/>
                  </a:lnTo>
                  <a:cubicBezTo>
                    <a:pt x="1638" y="241"/>
                    <a:pt x="1650" y="184"/>
                    <a:pt x="1615" y="138"/>
                  </a:cubicBezTo>
                  <a:cubicBezTo>
                    <a:pt x="1596" y="119"/>
                    <a:pt x="1565" y="107"/>
                    <a:pt x="1535" y="107"/>
                  </a:cubicBezTo>
                  <a:cubicBezTo>
                    <a:pt x="1514" y="107"/>
                    <a:pt x="1493" y="113"/>
                    <a:pt x="1479" y="127"/>
                  </a:cubicBezTo>
                  <a:lnTo>
                    <a:pt x="1001" y="468"/>
                  </a:lnTo>
                  <a:lnTo>
                    <a:pt x="1252" y="206"/>
                  </a:lnTo>
                  <a:cubicBezTo>
                    <a:pt x="1286" y="161"/>
                    <a:pt x="1286" y="105"/>
                    <a:pt x="1252" y="70"/>
                  </a:cubicBezTo>
                  <a:cubicBezTo>
                    <a:pt x="1238" y="43"/>
                    <a:pt x="1213" y="32"/>
                    <a:pt x="1186" y="32"/>
                  </a:cubicBezTo>
                  <a:cubicBezTo>
                    <a:pt x="1166" y="32"/>
                    <a:pt x="1146" y="38"/>
                    <a:pt x="1127" y="47"/>
                  </a:cubicBezTo>
                  <a:lnTo>
                    <a:pt x="888" y="196"/>
                  </a:lnTo>
                  <a:cubicBezTo>
                    <a:pt x="888" y="184"/>
                    <a:pt x="888" y="173"/>
                    <a:pt x="877" y="150"/>
                  </a:cubicBezTo>
                  <a:cubicBezTo>
                    <a:pt x="858" y="122"/>
                    <a:pt x="816" y="101"/>
                    <a:pt x="777" y="101"/>
                  </a:cubicBezTo>
                  <a:cubicBezTo>
                    <a:pt x="768" y="101"/>
                    <a:pt x="760" y="102"/>
                    <a:pt x="751" y="105"/>
                  </a:cubicBezTo>
                  <a:lnTo>
                    <a:pt x="524" y="196"/>
                  </a:lnTo>
                  <a:lnTo>
                    <a:pt x="547" y="161"/>
                  </a:lnTo>
                  <a:cubicBezTo>
                    <a:pt x="581" y="127"/>
                    <a:pt x="581" y="59"/>
                    <a:pt x="536" y="25"/>
                  </a:cubicBezTo>
                  <a:cubicBezTo>
                    <a:pt x="515" y="9"/>
                    <a:pt x="491" y="1"/>
                    <a:pt x="469"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9"/>
            <p:cNvSpPr/>
            <p:nvPr/>
          </p:nvSpPr>
          <p:spPr>
            <a:xfrm>
              <a:off x="2641475" y="1797875"/>
              <a:ext cx="116550" cy="5125"/>
            </a:xfrm>
            <a:custGeom>
              <a:avLst/>
              <a:gdLst/>
              <a:ahLst/>
              <a:cxnLst/>
              <a:rect l="l" t="t" r="r" b="b"/>
              <a:pathLst>
                <a:path w="4662" h="205" extrusionOk="0">
                  <a:moveTo>
                    <a:pt x="102" y="0"/>
                  </a:moveTo>
                  <a:cubicBezTo>
                    <a:pt x="46" y="0"/>
                    <a:pt x="0" y="46"/>
                    <a:pt x="0" y="103"/>
                  </a:cubicBezTo>
                  <a:cubicBezTo>
                    <a:pt x="0" y="159"/>
                    <a:pt x="46" y="205"/>
                    <a:pt x="102" y="205"/>
                  </a:cubicBezTo>
                  <a:lnTo>
                    <a:pt x="4559" y="205"/>
                  </a:lnTo>
                  <a:cubicBezTo>
                    <a:pt x="4616" y="205"/>
                    <a:pt x="4661" y="159"/>
                    <a:pt x="4661" y="103"/>
                  </a:cubicBezTo>
                  <a:cubicBezTo>
                    <a:pt x="4661" y="46"/>
                    <a:pt x="4616" y="0"/>
                    <a:pt x="45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9"/>
            <p:cNvSpPr/>
            <p:nvPr/>
          </p:nvSpPr>
          <p:spPr>
            <a:xfrm>
              <a:off x="2640325" y="1808400"/>
              <a:ext cx="115425" cy="6275"/>
            </a:xfrm>
            <a:custGeom>
              <a:avLst/>
              <a:gdLst/>
              <a:ahLst/>
              <a:cxnLst/>
              <a:rect l="l" t="t" r="r" b="b"/>
              <a:pathLst>
                <a:path w="4617" h="251" extrusionOk="0">
                  <a:moveTo>
                    <a:pt x="103" y="0"/>
                  </a:moveTo>
                  <a:cubicBezTo>
                    <a:pt x="46" y="0"/>
                    <a:pt x="1" y="46"/>
                    <a:pt x="1" y="102"/>
                  </a:cubicBezTo>
                  <a:cubicBezTo>
                    <a:pt x="1" y="159"/>
                    <a:pt x="46" y="205"/>
                    <a:pt x="103" y="205"/>
                  </a:cubicBezTo>
                  <a:lnTo>
                    <a:pt x="4514" y="250"/>
                  </a:lnTo>
                  <a:cubicBezTo>
                    <a:pt x="4571" y="250"/>
                    <a:pt x="4616" y="205"/>
                    <a:pt x="4616" y="148"/>
                  </a:cubicBezTo>
                  <a:cubicBezTo>
                    <a:pt x="4616" y="91"/>
                    <a:pt x="4571" y="46"/>
                    <a:pt x="4514" y="46"/>
                  </a:cubicBez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9"/>
            <p:cNvSpPr/>
            <p:nvPr/>
          </p:nvSpPr>
          <p:spPr>
            <a:xfrm>
              <a:off x="2711100" y="1720000"/>
              <a:ext cx="41225" cy="5125"/>
            </a:xfrm>
            <a:custGeom>
              <a:avLst/>
              <a:gdLst/>
              <a:ahLst/>
              <a:cxnLst/>
              <a:rect l="l" t="t" r="r" b="b"/>
              <a:pathLst>
                <a:path w="1649" h="205" extrusionOk="0">
                  <a:moveTo>
                    <a:pt x="103" y="0"/>
                  </a:moveTo>
                  <a:cubicBezTo>
                    <a:pt x="46" y="0"/>
                    <a:pt x="0" y="46"/>
                    <a:pt x="0" y="103"/>
                  </a:cubicBezTo>
                  <a:cubicBezTo>
                    <a:pt x="0" y="159"/>
                    <a:pt x="46" y="205"/>
                    <a:pt x="103" y="205"/>
                  </a:cubicBezTo>
                  <a:lnTo>
                    <a:pt x="1546" y="205"/>
                  </a:lnTo>
                  <a:cubicBezTo>
                    <a:pt x="1603" y="205"/>
                    <a:pt x="1649" y="159"/>
                    <a:pt x="1649" y="103"/>
                  </a:cubicBezTo>
                  <a:cubicBezTo>
                    <a:pt x="1649" y="46"/>
                    <a:pt x="1603" y="0"/>
                    <a:pt x="15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9"/>
            <p:cNvSpPr/>
            <p:nvPr/>
          </p:nvSpPr>
          <p:spPr>
            <a:xfrm>
              <a:off x="2711100" y="1733925"/>
              <a:ext cx="41225" cy="5150"/>
            </a:xfrm>
            <a:custGeom>
              <a:avLst/>
              <a:gdLst/>
              <a:ahLst/>
              <a:cxnLst/>
              <a:rect l="l" t="t" r="r" b="b"/>
              <a:pathLst>
                <a:path w="1649" h="206" extrusionOk="0">
                  <a:moveTo>
                    <a:pt x="103" y="1"/>
                  </a:moveTo>
                  <a:cubicBezTo>
                    <a:pt x="46" y="1"/>
                    <a:pt x="0" y="46"/>
                    <a:pt x="0" y="103"/>
                  </a:cubicBezTo>
                  <a:cubicBezTo>
                    <a:pt x="0" y="160"/>
                    <a:pt x="46" y="205"/>
                    <a:pt x="103" y="205"/>
                  </a:cubicBezTo>
                  <a:lnTo>
                    <a:pt x="1546" y="205"/>
                  </a:lnTo>
                  <a:cubicBezTo>
                    <a:pt x="1603" y="205"/>
                    <a:pt x="1649" y="160"/>
                    <a:pt x="1649" y="103"/>
                  </a:cubicBezTo>
                  <a:cubicBezTo>
                    <a:pt x="1649" y="46"/>
                    <a:pt x="1603" y="1"/>
                    <a:pt x="15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9"/>
            <p:cNvSpPr/>
            <p:nvPr/>
          </p:nvSpPr>
          <p:spPr>
            <a:xfrm>
              <a:off x="2711100" y="1747850"/>
              <a:ext cx="41225" cy="5125"/>
            </a:xfrm>
            <a:custGeom>
              <a:avLst/>
              <a:gdLst/>
              <a:ahLst/>
              <a:cxnLst/>
              <a:rect l="l" t="t" r="r" b="b"/>
              <a:pathLst>
                <a:path w="1649" h="205" extrusionOk="0">
                  <a:moveTo>
                    <a:pt x="103" y="0"/>
                  </a:moveTo>
                  <a:cubicBezTo>
                    <a:pt x="46" y="0"/>
                    <a:pt x="0" y="46"/>
                    <a:pt x="0" y="103"/>
                  </a:cubicBezTo>
                  <a:cubicBezTo>
                    <a:pt x="0" y="159"/>
                    <a:pt x="46" y="205"/>
                    <a:pt x="103" y="205"/>
                  </a:cubicBezTo>
                  <a:lnTo>
                    <a:pt x="1546" y="205"/>
                  </a:lnTo>
                  <a:cubicBezTo>
                    <a:pt x="1603" y="205"/>
                    <a:pt x="1649" y="159"/>
                    <a:pt x="1649" y="103"/>
                  </a:cubicBezTo>
                  <a:cubicBezTo>
                    <a:pt x="1649" y="46"/>
                    <a:pt x="1603" y="0"/>
                    <a:pt x="15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9"/>
            <p:cNvSpPr/>
            <p:nvPr/>
          </p:nvSpPr>
          <p:spPr>
            <a:xfrm>
              <a:off x="2711100" y="1761775"/>
              <a:ext cx="41225" cy="5150"/>
            </a:xfrm>
            <a:custGeom>
              <a:avLst/>
              <a:gdLst/>
              <a:ahLst/>
              <a:cxnLst/>
              <a:rect l="l" t="t" r="r" b="b"/>
              <a:pathLst>
                <a:path w="1649" h="206" extrusionOk="0">
                  <a:moveTo>
                    <a:pt x="103" y="1"/>
                  </a:moveTo>
                  <a:cubicBezTo>
                    <a:pt x="46" y="1"/>
                    <a:pt x="0" y="46"/>
                    <a:pt x="0" y="103"/>
                  </a:cubicBezTo>
                  <a:cubicBezTo>
                    <a:pt x="0" y="160"/>
                    <a:pt x="46" y="205"/>
                    <a:pt x="103" y="205"/>
                  </a:cubicBezTo>
                  <a:lnTo>
                    <a:pt x="1546" y="205"/>
                  </a:lnTo>
                  <a:cubicBezTo>
                    <a:pt x="1603" y="205"/>
                    <a:pt x="1649" y="160"/>
                    <a:pt x="1649" y="103"/>
                  </a:cubicBezTo>
                  <a:cubicBezTo>
                    <a:pt x="1649" y="46"/>
                    <a:pt x="1603" y="1"/>
                    <a:pt x="15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9"/>
            <p:cNvSpPr/>
            <p:nvPr/>
          </p:nvSpPr>
          <p:spPr>
            <a:xfrm>
              <a:off x="2642600" y="1815225"/>
              <a:ext cx="113150" cy="57425"/>
            </a:xfrm>
            <a:custGeom>
              <a:avLst/>
              <a:gdLst/>
              <a:ahLst/>
              <a:cxnLst/>
              <a:rect l="l" t="t" r="r" b="b"/>
              <a:pathLst>
                <a:path w="4526" h="2297" extrusionOk="0">
                  <a:moveTo>
                    <a:pt x="4321" y="205"/>
                  </a:moveTo>
                  <a:lnTo>
                    <a:pt x="4321" y="2092"/>
                  </a:lnTo>
                  <a:lnTo>
                    <a:pt x="205" y="2092"/>
                  </a:lnTo>
                  <a:lnTo>
                    <a:pt x="205" y="205"/>
                  </a:lnTo>
                  <a:close/>
                  <a:moveTo>
                    <a:pt x="103" y="0"/>
                  </a:moveTo>
                  <a:cubicBezTo>
                    <a:pt x="46" y="0"/>
                    <a:pt x="1" y="46"/>
                    <a:pt x="1" y="102"/>
                  </a:cubicBezTo>
                  <a:lnTo>
                    <a:pt x="1" y="2194"/>
                  </a:lnTo>
                  <a:cubicBezTo>
                    <a:pt x="1" y="2251"/>
                    <a:pt x="46" y="2297"/>
                    <a:pt x="103" y="2297"/>
                  </a:cubicBezTo>
                  <a:lnTo>
                    <a:pt x="4423" y="2297"/>
                  </a:lnTo>
                  <a:cubicBezTo>
                    <a:pt x="4480" y="2297"/>
                    <a:pt x="4525" y="2251"/>
                    <a:pt x="4525" y="2194"/>
                  </a:cubicBezTo>
                  <a:lnTo>
                    <a:pt x="4525" y="102"/>
                  </a:lnTo>
                  <a:cubicBezTo>
                    <a:pt x="4525" y="46"/>
                    <a:pt x="4480" y="0"/>
                    <a:pt x="4423"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9"/>
            <p:cNvSpPr/>
            <p:nvPr/>
          </p:nvSpPr>
          <p:spPr>
            <a:xfrm>
              <a:off x="2638900" y="1815425"/>
              <a:ext cx="117125" cy="56150"/>
            </a:xfrm>
            <a:custGeom>
              <a:avLst/>
              <a:gdLst/>
              <a:ahLst/>
              <a:cxnLst/>
              <a:rect l="l" t="t" r="r" b="b"/>
              <a:pathLst>
                <a:path w="4685" h="2246" extrusionOk="0">
                  <a:moveTo>
                    <a:pt x="2070" y="1"/>
                  </a:moveTo>
                  <a:cubicBezTo>
                    <a:pt x="2044" y="1"/>
                    <a:pt x="2019" y="9"/>
                    <a:pt x="2001" y="26"/>
                  </a:cubicBezTo>
                  <a:lnTo>
                    <a:pt x="751" y="1106"/>
                  </a:lnTo>
                  <a:lnTo>
                    <a:pt x="1354" y="197"/>
                  </a:lnTo>
                  <a:cubicBezTo>
                    <a:pt x="1387" y="162"/>
                    <a:pt x="1377" y="106"/>
                    <a:pt x="1342" y="71"/>
                  </a:cubicBezTo>
                  <a:cubicBezTo>
                    <a:pt x="1319" y="54"/>
                    <a:pt x="1294" y="46"/>
                    <a:pt x="1270" y="46"/>
                  </a:cubicBezTo>
                  <a:cubicBezTo>
                    <a:pt x="1246" y="46"/>
                    <a:pt x="1223" y="54"/>
                    <a:pt x="1206" y="71"/>
                  </a:cubicBezTo>
                  <a:lnTo>
                    <a:pt x="637" y="594"/>
                  </a:lnTo>
                  <a:lnTo>
                    <a:pt x="899" y="197"/>
                  </a:lnTo>
                  <a:cubicBezTo>
                    <a:pt x="922" y="162"/>
                    <a:pt x="910" y="106"/>
                    <a:pt x="887" y="71"/>
                  </a:cubicBezTo>
                  <a:cubicBezTo>
                    <a:pt x="869" y="53"/>
                    <a:pt x="843" y="44"/>
                    <a:pt x="818" y="44"/>
                  </a:cubicBezTo>
                  <a:cubicBezTo>
                    <a:pt x="798" y="44"/>
                    <a:pt x="778" y="50"/>
                    <a:pt x="763" y="60"/>
                  </a:cubicBezTo>
                  <a:lnTo>
                    <a:pt x="149" y="435"/>
                  </a:lnTo>
                  <a:cubicBezTo>
                    <a:pt x="103" y="458"/>
                    <a:pt x="91" y="526"/>
                    <a:pt x="126" y="571"/>
                  </a:cubicBezTo>
                  <a:cubicBezTo>
                    <a:pt x="141" y="602"/>
                    <a:pt x="177" y="617"/>
                    <a:pt x="212" y="617"/>
                  </a:cubicBezTo>
                  <a:cubicBezTo>
                    <a:pt x="230" y="617"/>
                    <a:pt x="247" y="614"/>
                    <a:pt x="262" y="606"/>
                  </a:cubicBezTo>
                  <a:lnTo>
                    <a:pt x="478" y="470"/>
                  </a:lnTo>
                  <a:lnTo>
                    <a:pt x="35" y="1152"/>
                  </a:lnTo>
                  <a:cubicBezTo>
                    <a:pt x="1" y="1197"/>
                    <a:pt x="12" y="1254"/>
                    <a:pt x="46" y="1288"/>
                  </a:cubicBezTo>
                  <a:cubicBezTo>
                    <a:pt x="69" y="1305"/>
                    <a:pt x="94" y="1313"/>
                    <a:pt x="119" y="1313"/>
                  </a:cubicBezTo>
                  <a:cubicBezTo>
                    <a:pt x="143" y="1313"/>
                    <a:pt x="166" y="1305"/>
                    <a:pt x="182" y="1288"/>
                  </a:cubicBezTo>
                  <a:lnTo>
                    <a:pt x="728" y="788"/>
                  </a:lnTo>
                  <a:lnTo>
                    <a:pt x="171" y="1617"/>
                  </a:lnTo>
                  <a:cubicBezTo>
                    <a:pt x="137" y="1663"/>
                    <a:pt x="149" y="1720"/>
                    <a:pt x="182" y="1754"/>
                  </a:cubicBezTo>
                  <a:cubicBezTo>
                    <a:pt x="205" y="1771"/>
                    <a:pt x="231" y="1780"/>
                    <a:pt x="255" y="1780"/>
                  </a:cubicBezTo>
                  <a:cubicBezTo>
                    <a:pt x="279" y="1780"/>
                    <a:pt x="302" y="1771"/>
                    <a:pt x="319" y="1754"/>
                  </a:cubicBezTo>
                  <a:lnTo>
                    <a:pt x="1115" y="1061"/>
                  </a:lnTo>
                  <a:lnTo>
                    <a:pt x="410" y="1890"/>
                  </a:lnTo>
                  <a:cubicBezTo>
                    <a:pt x="376" y="1936"/>
                    <a:pt x="376" y="1993"/>
                    <a:pt x="422" y="2027"/>
                  </a:cubicBezTo>
                  <a:cubicBezTo>
                    <a:pt x="438" y="2044"/>
                    <a:pt x="461" y="2053"/>
                    <a:pt x="485" y="2053"/>
                  </a:cubicBezTo>
                  <a:cubicBezTo>
                    <a:pt x="510" y="2053"/>
                    <a:pt x="535" y="2044"/>
                    <a:pt x="558" y="2027"/>
                  </a:cubicBezTo>
                  <a:lnTo>
                    <a:pt x="1410" y="1231"/>
                  </a:lnTo>
                  <a:lnTo>
                    <a:pt x="876" y="1890"/>
                  </a:lnTo>
                  <a:cubicBezTo>
                    <a:pt x="842" y="1936"/>
                    <a:pt x="842" y="1993"/>
                    <a:pt x="876" y="2027"/>
                  </a:cubicBezTo>
                  <a:cubicBezTo>
                    <a:pt x="899" y="2044"/>
                    <a:pt x="925" y="2053"/>
                    <a:pt x="949" y="2053"/>
                  </a:cubicBezTo>
                  <a:cubicBezTo>
                    <a:pt x="973" y="2053"/>
                    <a:pt x="995" y="2044"/>
                    <a:pt x="1013" y="2027"/>
                  </a:cubicBezTo>
                  <a:lnTo>
                    <a:pt x="2183" y="1015"/>
                  </a:lnTo>
                  <a:lnTo>
                    <a:pt x="1297" y="2072"/>
                  </a:lnTo>
                  <a:cubicBezTo>
                    <a:pt x="1263" y="2118"/>
                    <a:pt x="1263" y="2175"/>
                    <a:pt x="1297" y="2208"/>
                  </a:cubicBezTo>
                  <a:cubicBezTo>
                    <a:pt x="1319" y="2231"/>
                    <a:pt x="1342" y="2243"/>
                    <a:pt x="1365" y="2243"/>
                  </a:cubicBezTo>
                  <a:cubicBezTo>
                    <a:pt x="1387" y="2243"/>
                    <a:pt x="1422" y="2231"/>
                    <a:pt x="1433" y="2220"/>
                  </a:cubicBezTo>
                  <a:lnTo>
                    <a:pt x="2263" y="1435"/>
                  </a:lnTo>
                  <a:lnTo>
                    <a:pt x="2263" y="1435"/>
                  </a:lnTo>
                  <a:lnTo>
                    <a:pt x="1809" y="1981"/>
                  </a:lnTo>
                  <a:cubicBezTo>
                    <a:pt x="1763" y="2027"/>
                    <a:pt x="1774" y="2084"/>
                    <a:pt x="1809" y="2118"/>
                  </a:cubicBezTo>
                  <a:cubicBezTo>
                    <a:pt x="1827" y="2142"/>
                    <a:pt x="1855" y="2153"/>
                    <a:pt x="1882" y="2153"/>
                  </a:cubicBezTo>
                  <a:cubicBezTo>
                    <a:pt x="1906" y="2153"/>
                    <a:pt x="1929" y="2145"/>
                    <a:pt x="1945" y="2129"/>
                  </a:cubicBezTo>
                  <a:lnTo>
                    <a:pt x="3173" y="1038"/>
                  </a:lnTo>
                  <a:lnTo>
                    <a:pt x="2309" y="2072"/>
                  </a:lnTo>
                  <a:cubicBezTo>
                    <a:pt x="2274" y="2118"/>
                    <a:pt x="2286" y="2175"/>
                    <a:pt x="2320" y="2220"/>
                  </a:cubicBezTo>
                  <a:cubicBezTo>
                    <a:pt x="2342" y="2237"/>
                    <a:pt x="2368" y="2246"/>
                    <a:pt x="2392" y="2246"/>
                  </a:cubicBezTo>
                  <a:cubicBezTo>
                    <a:pt x="2417" y="2246"/>
                    <a:pt x="2439" y="2237"/>
                    <a:pt x="2456" y="2220"/>
                  </a:cubicBezTo>
                  <a:lnTo>
                    <a:pt x="3661" y="1094"/>
                  </a:lnTo>
                  <a:lnTo>
                    <a:pt x="2911" y="2027"/>
                  </a:lnTo>
                  <a:cubicBezTo>
                    <a:pt x="2888" y="2072"/>
                    <a:pt x="2888" y="2129"/>
                    <a:pt x="2923" y="2163"/>
                  </a:cubicBezTo>
                  <a:cubicBezTo>
                    <a:pt x="2947" y="2187"/>
                    <a:pt x="2975" y="2199"/>
                    <a:pt x="3000" y="2199"/>
                  </a:cubicBezTo>
                  <a:cubicBezTo>
                    <a:pt x="3022" y="2199"/>
                    <a:pt x="3043" y="2190"/>
                    <a:pt x="3059" y="2175"/>
                  </a:cubicBezTo>
                  <a:lnTo>
                    <a:pt x="3673" y="1640"/>
                  </a:lnTo>
                  <a:lnTo>
                    <a:pt x="3423" y="1936"/>
                  </a:lnTo>
                  <a:cubicBezTo>
                    <a:pt x="3400" y="1981"/>
                    <a:pt x="3400" y="2038"/>
                    <a:pt x="3434" y="2072"/>
                  </a:cubicBezTo>
                  <a:cubicBezTo>
                    <a:pt x="3454" y="2092"/>
                    <a:pt x="3481" y="2104"/>
                    <a:pt x="3508" y="2104"/>
                  </a:cubicBezTo>
                  <a:cubicBezTo>
                    <a:pt x="3527" y="2104"/>
                    <a:pt x="3545" y="2098"/>
                    <a:pt x="3559" y="2084"/>
                  </a:cubicBezTo>
                  <a:lnTo>
                    <a:pt x="4150" y="1686"/>
                  </a:lnTo>
                  <a:lnTo>
                    <a:pt x="4025" y="1902"/>
                  </a:lnTo>
                  <a:cubicBezTo>
                    <a:pt x="3991" y="1947"/>
                    <a:pt x="4014" y="2016"/>
                    <a:pt x="4059" y="2038"/>
                  </a:cubicBezTo>
                  <a:cubicBezTo>
                    <a:pt x="4077" y="2051"/>
                    <a:pt x="4095" y="2057"/>
                    <a:pt x="4113" y="2057"/>
                  </a:cubicBezTo>
                  <a:cubicBezTo>
                    <a:pt x="4144" y="2057"/>
                    <a:pt x="4174" y="2040"/>
                    <a:pt x="4196" y="2004"/>
                  </a:cubicBezTo>
                  <a:lnTo>
                    <a:pt x="4571" y="1402"/>
                  </a:lnTo>
                  <a:cubicBezTo>
                    <a:pt x="4593" y="1367"/>
                    <a:pt x="4582" y="1311"/>
                    <a:pt x="4548" y="1276"/>
                  </a:cubicBezTo>
                  <a:cubicBezTo>
                    <a:pt x="4529" y="1258"/>
                    <a:pt x="4507" y="1249"/>
                    <a:pt x="4484" y="1249"/>
                  </a:cubicBezTo>
                  <a:cubicBezTo>
                    <a:pt x="4464" y="1249"/>
                    <a:pt x="4444" y="1255"/>
                    <a:pt x="4423" y="1265"/>
                  </a:cubicBezTo>
                  <a:lnTo>
                    <a:pt x="4002" y="1549"/>
                  </a:lnTo>
                  <a:lnTo>
                    <a:pt x="4560" y="856"/>
                  </a:lnTo>
                  <a:cubicBezTo>
                    <a:pt x="4593" y="822"/>
                    <a:pt x="4593" y="753"/>
                    <a:pt x="4548" y="720"/>
                  </a:cubicBezTo>
                  <a:cubicBezTo>
                    <a:pt x="4531" y="702"/>
                    <a:pt x="4508" y="694"/>
                    <a:pt x="4484" y="694"/>
                  </a:cubicBezTo>
                  <a:cubicBezTo>
                    <a:pt x="4460" y="694"/>
                    <a:pt x="4434" y="702"/>
                    <a:pt x="4411" y="720"/>
                  </a:cubicBezTo>
                  <a:lnTo>
                    <a:pt x="3752" y="1299"/>
                  </a:lnTo>
                  <a:lnTo>
                    <a:pt x="4651" y="162"/>
                  </a:lnTo>
                  <a:cubicBezTo>
                    <a:pt x="4684" y="117"/>
                    <a:pt x="4684" y="60"/>
                    <a:pt x="4639" y="26"/>
                  </a:cubicBezTo>
                  <a:cubicBezTo>
                    <a:pt x="4622" y="9"/>
                    <a:pt x="4599" y="1"/>
                    <a:pt x="4575" y="1"/>
                  </a:cubicBezTo>
                  <a:cubicBezTo>
                    <a:pt x="4551" y="1"/>
                    <a:pt x="4525" y="9"/>
                    <a:pt x="4502" y="26"/>
                  </a:cubicBezTo>
                  <a:lnTo>
                    <a:pt x="3434" y="1026"/>
                  </a:lnTo>
                  <a:lnTo>
                    <a:pt x="4139" y="162"/>
                  </a:lnTo>
                  <a:cubicBezTo>
                    <a:pt x="4173" y="117"/>
                    <a:pt x="4173" y="60"/>
                    <a:pt x="4128" y="26"/>
                  </a:cubicBezTo>
                  <a:cubicBezTo>
                    <a:pt x="4110" y="9"/>
                    <a:pt x="4088" y="1"/>
                    <a:pt x="4064" y="1"/>
                  </a:cubicBezTo>
                  <a:cubicBezTo>
                    <a:pt x="4039" y="1"/>
                    <a:pt x="4014" y="9"/>
                    <a:pt x="3991" y="26"/>
                  </a:cubicBezTo>
                  <a:lnTo>
                    <a:pt x="2923" y="981"/>
                  </a:lnTo>
                  <a:lnTo>
                    <a:pt x="3582" y="208"/>
                  </a:lnTo>
                  <a:cubicBezTo>
                    <a:pt x="3616" y="174"/>
                    <a:pt x="3616" y="106"/>
                    <a:pt x="3570" y="71"/>
                  </a:cubicBezTo>
                  <a:cubicBezTo>
                    <a:pt x="3553" y="54"/>
                    <a:pt x="3531" y="46"/>
                    <a:pt x="3506" y="46"/>
                  </a:cubicBezTo>
                  <a:cubicBezTo>
                    <a:pt x="3482" y="46"/>
                    <a:pt x="3457" y="54"/>
                    <a:pt x="3434" y="71"/>
                  </a:cubicBezTo>
                  <a:lnTo>
                    <a:pt x="2524" y="924"/>
                  </a:lnTo>
                  <a:lnTo>
                    <a:pt x="3161" y="162"/>
                  </a:lnTo>
                  <a:cubicBezTo>
                    <a:pt x="3195" y="117"/>
                    <a:pt x="3195" y="60"/>
                    <a:pt x="3161" y="26"/>
                  </a:cubicBezTo>
                  <a:cubicBezTo>
                    <a:pt x="3138" y="9"/>
                    <a:pt x="3113" y="1"/>
                    <a:pt x="3089" y="1"/>
                  </a:cubicBezTo>
                  <a:cubicBezTo>
                    <a:pt x="3065" y="1"/>
                    <a:pt x="3042" y="9"/>
                    <a:pt x="3025" y="26"/>
                  </a:cubicBezTo>
                  <a:lnTo>
                    <a:pt x="1786" y="1094"/>
                  </a:lnTo>
                  <a:lnTo>
                    <a:pt x="2513" y="208"/>
                  </a:lnTo>
                  <a:cubicBezTo>
                    <a:pt x="2547" y="162"/>
                    <a:pt x="2547" y="106"/>
                    <a:pt x="2502" y="71"/>
                  </a:cubicBezTo>
                  <a:cubicBezTo>
                    <a:pt x="2485" y="54"/>
                    <a:pt x="2462" y="46"/>
                    <a:pt x="2438" y="46"/>
                  </a:cubicBezTo>
                  <a:cubicBezTo>
                    <a:pt x="2414" y="46"/>
                    <a:pt x="2388" y="54"/>
                    <a:pt x="2365" y="71"/>
                  </a:cubicBezTo>
                  <a:lnTo>
                    <a:pt x="1672" y="720"/>
                  </a:lnTo>
                  <a:lnTo>
                    <a:pt x="2138" y="162"/>
                  </a:lnTo>
                  <a:cubicBezTo>
                    <a:pt x="2172" y="117"/>
                    <a:pt x="2172" y="60"/>
                    <a:pt x="2138" y="26"/>
                  </a:cubicBezTo>
                  <a:cubicBezTo>
                    <a:pt x="2121" y="9"/>
                    <a:pt x="2095" y="1"/>
                    <a:pt x="2070"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9"/>
            <p:cNvSpPr/>
            <p:nvPr/>
          </p:nvSpPr>
          <p:spPr>
            <a:xfrm>
              <a:off x="2647425" y="1881425"/>
              <a:ext cx="104900" cy="5150"/>
            </a:xfrm>
            <a:custGeom>
              <a:avLst/>
              <a:gdLst/>
              <a:ahLst/>
              <a:cxnLst/>
              <a:rect l="l" t="t" r="r" b="b"/>
              <a:pathLst>
                <a:path w="4196" h="206" extrusionOk="0">
                  <a:moveTo>
                    <a:pt x="103" y="0"/>
                  </a:moveTo>
                  <a:cubicBezTo>
                    <a:pt x="46" y="0"/>
                    <a:pt x="1" y="46"/>
                    <a:pt x="1" y="103"/>
                  </a:cubicBezTo>
                  <a:cubicBezTo>
                    <a:pt x="1" y="160"/>
                    <a:pt x="46" y="205"/>
                    <a:pt x="103" y="205"/>
                  </a:cubicBezTo>
                  <a:lnTo>
                    <a:pt x="4093" y="205"/>
                  </a:lnTo>
                  <a:cubicBezTo>
                    <a:pt x="4150" y="205"/>
                    <a:pt x="4196" y="160"/>
                    <a:pt x="4196" y="103"/>
                  </a:cubicBezTo>
                  <a:cubicBezTo>
                    <a:pt x="4196" y="46"/>
                    <a:pt x="4150" y="0"/>
                    <a:pt x="409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9"/>
            <p:cNvSpPr/>
            <p:nvPr/>
          </p:nvSpPr>
          <p:spPr>
            <a:xfrm>
              <a:off x="2645150" y="1894225"/>
              <a:ext cx="37550" cy="5150"/>
            </a:xfrm>
            <a:custGeom>
              <a:avLst/>
              <a:gdLst/>
              <a:ahLst/>
              <a:cxnLst/>
              <a:rect l="l" t="t" r="r" b="b"/>
              <a:pathLst>
                <a:path w="1502" h="206" extrusionOk="0">
                  <a:moveTo>
                    <a:pt x="92" y="1"/>
                  </a:moveTo>
                  <a:cubicBezTo>
                    <a:pt x="46" y="1"/>
                    <a:pt x="1" y="46"/>
                    <a:pt x="1" y="102"/>
                  </a:cubicBezTo>
                  <a:cubicBezTo>
                    <a:pt x="1" y="160"/>
                    <a:pt x="46" y="205"/>
                    <a:pt x="92" y="205"/>
                  </a:cubicBezTo>
                  <a:lnTo>
                    <a:pt x="1399" y="205"/>
                  </a:lnTo>
                  <a:cubicBezTo>
                    <a:pt x="1456" y="205"/>
                    <a:pt x="1501" y="160"/>
                    <a:pt x="1501" y="102"/>
                  </a:cubicBezTo>
                  <a:cubicBezTo>
                    <a:pt x="1501" y="46"/>
                    <a:pt x="1456" y="1"/>
                    <a:pt x="139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9"/>
            <p:cNvSpPr/>
            <p:nvPr/>
          </p:nvSpPr>
          <p:spPr>
            <a:xfrm>
              <a:off x="2770200" y="1673100"/>
              <a:ext cx="85300" cy="14825"/>
            </a:xfrm>
            <a:custGeom>
              <a:avLst/>
              <a:gdLst/>
              <a:ahLst/>
              <a:cxnLst/>
              <a:rect l="l" t="t" r="r" b="b"/>
              <a:pathLst>
                <a:path w="3412" h="593" extrusionOk="0">
                  <a:moveTo>
                    <a:pt x="3287" y="1"/>
                  </a:moveTo>
                  <a:lnTo>
                    <a:pt x="104" y="398"/>
                  </a:lnTo>
                  <a:cubicBezTo>
                    <a:pt x="46" y="398"/>
                    <a:pt x="1" y="456"/>
                    <a:pt x="13" y="512"/>
                  </a:cubicBezTo>
                  <a:cubicBezTo>
                    <a:pt x="23" y="557"/>
                    <a:pt x="58" y="592"/>
                    <a:pt x="114" y="592"/>
                  </a:cubicBezTo>
                  <a:lnTo>
                    <a:pt x="126" y="592"/>
                  </a:lnTo>
                  <a:lnTo>
                    <a:pt x="3309" y="205"/>
                  </a:lnTo>
                  <a:cubicBezTo>
                    <a:pt x="3366" y="194"/>
                    <a:pt x="3411" y="148"/>
                    <a:pt x="3400" y="92"/>
                  </a:cubicBezTo>
                  <a:cubicBezTo>
                    <a:pt x="3389" y="35"/>
                    <a:pt x="3343" y="1"/>
                    <a:pt x="32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9"/>
            <p:cNvSpPr/>
            <p:nvPr/>
          </p:nvSpPr>
          <p:spPr>
            <a:xfrm>
              <a:off x="2757700" y="1739875"/>
              <a:ext cx="88700" cy="5150"/>
            </a:xfrm>
            <a:custGeom>
              <a:avLst/>
              <a:gdLst/>
              <a:ahLst/>
              <a:cxnLst/>
              <a:rect l="l" t="t" r="r" b="b"/>
              <a:pathLst>
                <a:path w="3548" h="206" extrusionOk="0">
                  <a:moveTo>
                    <a:pt x="103" y="1"/>
                  </a:moveTo>
                  <a:cubicBezTo>
                    <a:pt x="46" y="1"/>
                    <a:pt x="1" y="46"/>
                    <a:pt x="1" y="104"/>
                  </a:cubicBezTo>
                  <a:cubicBezTo>
                    <a:pt x="1" y="160"/>
                    <a:pt x="46" y="206"/>
                    <a:pt x="103" y="206"/>
                  </a:cubicBezTo>
                  <a:lnTo>
                    <a:pt x="3446" y="206"/>
                  </a:lnTo>
                  <a:cubicBezTo>
                    <a:pt x="3502" y="206"/>
                    <a:pt x="3547" y="160"/>
                    <a:pt x="3547" y="104"/>
                  </a:cubicBezTo>
                  <a:cubicBezTo>
                    <a:pt x="3547" y="46"/>
                    <a:pt x="3502" y="1"/>
                    <a:pt x="34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9"/>
            <p:cNvSpPr/>
            <p:nvPr/>
          </p:nvSpPr>
          <p:spPr>
            <a:xfrm>
              <a:off x="2588875" y="1845550"/>
              <a:ext cx="41825" cy="17700"/>
            </a:xfrm>
            <a:custGeom>
              <a:avLst/>
              <a:gdLst/>
              <a:ahLst/>
              <a:cxnLst/>
              <a:rect l="l" t="t" r="r" b="b"/>
              <a:pathLst>
                <a:path w="1673" h="708" extrusionOk="0">
                  <a:moveTo>
                    <a:pt x="1552" y="0"/>
                  </a:moveTo>
                  <a:cubicBezTo>
                    <a:pt x="1543" y="0"/>
                    <a:pt x="1533" y="1"/>
                    <a:pt x="1524" y="3"/>
                  </a:cubicBezTo>
                  <a:lnTo>
                    <a:pt x="81" y="515"/>
                  </a:lnTo>
                  <a:cubicBezTo>
                    <a:pt x="35" y="538"/>
                    <a:pt x="1" y="594"/>
                    <a:pt x="23" y="640"/>
                  </a:cubicBezTo>
                  <a:cubicBezTo>
                    <a:pt x="35" y="685"/>
                    <a:pt x="81" y="708"/>
                    <a:pt x="114" y="708"/>
                  </a:cubicBezTo>
                  <a:lnTo>
                    <a:pt x="149" y="708"/>
                  </a:lnTo>
                  <a:lnTo>
                    <a:pt x="1592" y="197"/>
                  </a:lnTo>
                  <a:cubicBezTo>
                    <a:pt x="1638" y="174"/>
                    <a:pt x="1672" y="117"/>
                    <a:pt x="1650" y="71"/>
                  </a:cubicBezTo>
                  <a:cubicBezTo>
                    <a:pt x="1640" y="24"/>
                    <a:pt x="1598" y="0"/>
                    <a:pt x="155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9"/>
            <p:cNvSpPr/>
            <p:nvPr/>
          </p:nvSpPr>
          <p:spPr>
            <a:xfrm>
              <a:off x="2720750" y="1951300"/>
              <a:ext cx="52625" cy="50375"/>
            </a:xfrm>
            <a:custGeom>
              <a:avLst/>
              <a:gdLst/>
              <a:ahLst/>
              <a:cxnLst/>
              <a:rect l="l" t="t" r="r" b="b"/>
              <a:pathLst>
                <a:path w="2105" h="2015" extrusionOk="0">
                  <a:moveTo>
                    <a:pt x="366" y="0"/>
                  </a:moveTo>
                  <a:cubicBezTo>
                    <a:pt x="320" y="0"/>
                    <a:pt x="284" y="32"/>
                    <a:pt x="273" y="82"/>
                  </a:cubicBezTo>
                  <a:cubicBezTo>
                    <a:pt x="273" y="93"/>
                    <a:pt x="1" y="1616"/>
                    <a:pt x="1979" y="2015"/>
                  </a:cubicBezTo>
                  <a:lnTo>
                    <a:pt x="2001" y="2015"/>
                  </a:lnTo>
                  <a:cubicBezTo>
                    <a:pt x="2047" y="2015"/>
                    <a:pt x="2082" y="1980"/>
                    <a:pt x="2092" y="1935"/>
                  </a:cubicBezTo>
                  <a:cubicBezTo>
                    <a:pt x="2104" y="1878"/>
                    <a:pt x="2070" y="1821"/>
                    <a:pt x="2013" y="1810"/>
                  </a:cubicBezTo>
                  <a:cubicBezTo>
                    <a:pt x="240" y="1469"/>
                    <a:pt x="455" y="173"/>
                    <a:pt x="467" y="116"/>
                  </a:cubicBezTo>
                  <a:cubicBezTo>
                    <a:pt x="478" y="59"/>
                    <a:pt x="444" y="14"/>
                    <a:pt x="387" y="2"/>
                  </a:cubicBezTo>
                  <a:cubicBezTo>
                    <a:pt x="380" y="1"/>
                    <a:pt x="373" y="0"/>
                    <a:pt x="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9"/>
            <p:cNvSpPr/>
            <p:nvPr/>
          </p:nvSpPr>
          <p:spPr>
            <a:xfrm>
              <a:off x="2756300" y="1987200"/>
              <a:ext cx="21625" cy="20175"/>
            </a:xfrm>
            <a:custGeom>
              <a:avLst/>
              <a:gdLst/>
              <a:ahLst/>
              <a:cxnLst/>
              <a:rect l="l" t="t" r="r" b="b"/>
              <a:pathLst>
                <a:path w="865" h="807" extrusionOk="0">
                  <a:moveTo>
                    <a:pt x="302" y="1"/>
                  </a:moveTo>
                  <a:cubicBezTo>
                    <a:pt x="273" y="1"/>
                    <a:pt x="242" y="13"/>
                    <a:pt x="216" y="33"/>
                  </a:cubicBezTo>
                  <a:cubicBezTo>
                    <a:pt x="182" y="79"/>
                    <a:pt x="182" y="135"/>
                    <a:pt x="227" y="180"/>
                  </a:cubicBezTo>
                  <a:lnTo>
                    <a:pt x="557" y="476"/>
                  </a:lnTo>
                  <a:lnTo>
                    <a:pt x="79" y="612"/>
                  </a:lnTo>
                  <a:cubicBezTo>
                    <a:pt x="34" y="624"/>
                    <a:pt x="0" y="681"/>
                    <a:pt x="11" y="738"/>
                  </a:cubicBezTo>
                  <a:cubicBezTo>
                    <a:pt x="23" y="783"/>
                    <a:pt x="68" y="806"/>
                    <a:pt x="114" y="806"/>
                  </a:cubicBezTo>
                  <a:lnTo>
                    <a:pt x="137" y="806"/>
                  </a:lnTo>
                  <a:lnTo>
                    <a:pt x="784" y="612"/>
                  </a:lnTo>
                  <a:cubicBezTo>
                    <a:pt x="819" y="612"/>
                    <a:pt x="852" y="579"/>
                    <a:pt x="864" y="544"/>
                  </a:cubicBezTo>
                  <a:cubicBezTo>
                    <a:pt x="864" y="511"/>
                    <a:pt x="852" y="465"/>
                    <a:pt x="830" y="442"/>
                  </a:cubicBezTo>
                  <a:lnTo>
                    <a:pt x="364" y="21"/>
                  </a:lnTo>
                  <a:cubicBezTo>
                    <a:pt x="345" y="7"/>
                    <a:pt x="324" y="1"/>
                    <a:pt x="3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9"/>
            <p:cNvSpPr/>
            <p:nvPr/>
          </p:nvSpPr>
          <p:spPr>
            <a:xfrm>
              <a:off x="2830450" y="1729375"/>
              <a:ext cx="24200" cy="23600"/>
            </a:xfrm>
            <a:custGeom>
              <a:avLst/>
              <a:gdLst/>
              <a:ahLst/>
              <a:cxnLst/>
              <a:rect l="l" t="t" r="r" b="b"/>
              <a:pathLst>
                <a:path w="968" h="944" extrusionOk="0">
                  <a:moveTo>
                    <a:pt x="122" y="0"/>
                  </a:moveTo>
                  <a:cubicBezTo>
                    <a:pt x="86" y="0"/>
                    <a:pt x="51" y="16"/>
                    <a:pt x="35" y="46"/>
                  </a:cubicBezTo>
                  <a:cubicBezTo>
                    <a:pt x="1" y="92"/>
                    <a:pt x="13" y="160"/>
                    <a:pt x="58" y="183"/>
                  </a:cubicBezTo>
                  <a:lnTo>
                    <a:pt x="649" y="547"/>
                  </a:lnTo>
                  <a:lnTo>
                    <a:pt x="172" y="751"/>
                  </a:lnTo>
                  <a:cubicBezTo>
                    <a:pt x="115" y="774"/>
                    <a:pt x="92" y="830"/>
                    <a:pt x="115" y="888"/>
                  </a:cubicBezTo>
                  <a:cubicBezTo>
                    <a:pt x="137" y="921"/>
                    <a:pt x="172" y="944"/>
                    <a:pt x="205" y="944"/>
                  </a:cubicBezTo>
                  <a:cubicBezTo>
                    <a:pt x="228" y="944"/>
                    <a:pt x="240" y="944"/>
                    <a:pt x="251" y="933"/>
                  </a:cubicBezTo>
                  <a:lnTo>
                    <a:pt x="899" y="660"/>
                  </a:lnTo>
                  <a:cubicBezTo>
                    <a:pt x="933" y="648"/>
                    <a:pt x="956" y="615"/>
                    <a:pt x="956" y="569"/>
                  </a:cubicBezTo>
                  <a:cubicBezTo>
                    <a:pt x="968" y="535"/>
                    <a:pt x="945" y="501"/>
                    <a:pt x="910" y="478"/>
                  </a:cubicBezTo>
                  <a:lnTo>
                    <a:pt x="172" y="12"/>
                  </a:lnTo>
                  <a:cubicBezTo>
                    <a:pt x="157" y="4"/>
                    <a:pt x="139" y="0"/>
                    <a:pt x="1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9"/>
            <p:cNvSpPr/>
            <p:nvPr/>
          </p:nvSpPr>
          <p:spPr>
            <a:xfrm>
              <a:off x="2835000" y="1669650"/>
              <a:ext cx="25050" cy="20250"/>
            </a:xfrm>
            <a:custGeom>
              <a:avLst/>
              <a:gdLst/>
              <a:ahLst/>
              <a:cxnLst/>
              <a:rect l="l" t="t" r="r" b="b"/>
              <a:pathLst>
                <a:path w="1002" h="810" extrusionOk="0">
                  <a:moveTo>
                    <a:pt x="97" y="1"/>
                  </a:moveTo>
                  <a:cubicBezTo>
                    <a:pt x="49" y="1"/>
                    <a:pt x="11" y="42"/>
                    <a:pt x="1" y="93"/>
                  </a:cubicBezTo>
                  <a:cubicBezTo>
                    <a:pt x="1" y="150"/>
                    <a:pt x="35" y="195"/>
                    <a:pt x="92" y="207"/>
                  </a:cubicBezTo>
                  <a:lnTo>
                    <a:pt x="660" y="263"/>
                  </a:lnTo>
                  <a:lnTo>
                    <a:pt x="274" y="627"/>
                  </a:lnTo>
                  <a:cubicBezTo>
                    <a:pt x="228" y="673"/>
                    <a:pt x="228" y="730"/>
                    <a:pt x="263" y="775"/>
                  </a:cubicBezTo>
                  <a:cubicBezTo>
                    <a:pt x="285" y="798"/>
                    <a:pt x="308" y="809"/>
                    <a:pt x="342" y="809"/>
                  </a:cubicBezTo>
                  <a:cubicBezTo>
                    <a:pt x="365" y="809"/>
                    <a:pt x="387" y="798"/>
                    <a:pt x="410" y="775"/>
                  </a:cubicBezTo>
                  <a:lnTo>
                    <a:pt x="968" y="263"/>
                  </a:lnTo>
                  <a:cubicBezTo>
                    <a:pt x="990" y="241"/>
                    <a:pt x="1001" y="195"/>
                    <a:pt x="990" y="162"/>
                  </a:cubicBezTo>
                  <a:cubicBezTo>
                    <a:pt x="978" y="127"/>
                    <a:pt x="945" y="93"/>
                    <a:pt x="910" y="93"/>
                  </a:cubicBezTo>
                  <a:lnTo>
                    <a:pt x="114" y="2"/>
                  </a:lnTo>
                  <a:cubicBezTo>
                    <a:pt x="108" y="1"/>
                    <a:pt x="102" y="1"/>
                    <a:pt x="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9"/>
            <p:cNvSpPr/>
            <p:nvPr/>
          </p:nvSpPr>
          <p:spPr>
            <a:xfrm>
              <a:off x="2574100" y="1846725"/>
              <a:ext cx="29575" cy="22525"/>
            </a:xfrm>
            <a:custGeom>
              <a:avLst/>
              <a:gdLst/>
              <a:ahLst/>
              <a:cxnLst/>
              <a:rect l="l" t="t" r="r" b="b"/>
              <a:pathLst>
                <a:path w="1183" h="901" extrusionOk="0">
                  <a:moveTo>
                    <a:pt x="898" y="0"/>
                  </a:moveTo>
                  <a:cubicBezTo>
                    <a:pt x="875" y="0"/>
                    <a:pt x="852" y="9"/>
                    <a:pt x="831" y="24"/>
                  </a:cubicBezTo>
                  <a:lnTo>
                    <a:pt x="35" y="673"/>
                  </a:lnTo>
                  <a:cubicBezTo>
                    <a:pt x="12" y="695"/>
                    <a:pt x="1" y="741"/>
                    <a:pt x="12" y="786"/>
                  </a:cubicBezTo>
                  <a:cubicBezTo>
                    <a:pt x="23" y="820"/>
                    <a:pt x="58" y="855"/>
                    <a:pt x="103" y="855"/>
                  </a:cubicBezTo>
                  <a:lnTo>
                    <a:pt x="1081" y="900"/>
                  </a:lnTo>
                  <a:cubicBezTo>
                    <a:pt x="1137" y="900"/>
                    <a:pt x="1183" y="855"/>
                    <a:pt x="1183" y="797"/>
                  </a:cubicBezTo>
                  <a:cubicBezTo>
                    <a:pt x="1183" y="741"/>
                    <a:pt x="1137" y="695"/>
                    <a:pt x="1081" y="695"/>
                  </a:cubicBezTo>
                  <a:lnTo>
                    <a:pt x="364" y="661"/>
                  </a:lnTo>
                  <a:lnTo>
                    <a:pt x="955" y="173"/>
                  </a:lnTo>
                  <a:cubicBezTo>
                    <a:pt x="1001" y="138"/>
                    <a:pt x="1001" y="82"/>
                    <a:pt x="967" y="36"/>
                  </a:cubicBezTo>
                  <a:cubicBezTo>
                    <a:pt x="949" y="12"/>
                    <a:pt x="924" y="0"/>
                    <a:pt x="89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9"/>
            <p:cNvSpPr/>
            <p:nvPr/>
          </p:nvSpPr>
          <p:spPr>
            <a:xfrm>
              <a:off x="2857750" y="1731925"/>
              <a:ext cx="44075" cy="46375"/>
            </a:xfrm>
            <a:custGeom>
              <a:avLst/>
              <a:gdLst/>
              <a:ahLst/>
              <a:cxnLst/>
              <a:rect l="l" t="t" r="r" b="b"/>
              <a:pathLst>
                <a:path w="1763" h="1855" extrusionOk="0">
                  <a:moveTo>
                    <a:pt x="0" y="1"/>
                  </a:moveTo>
                  <a:lnTo>
                    <a:pt x="0" y="1854"/>
                  </a:lnTo>
                  <a:lnTo>
                    <a:pt x="1763" y="1854"/>
                  </a:lnTo>
                  <a:lnTo>
                    <a:pt x="1763"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9"/>
            <p:cNvSpPr/>
            <p:nvPr/>
          </p:nvSpPr>
          <p:spPr>
            <a:xfrm>
              <a:off x="2865700" y="1739875"/>
              <a:ext cx="30725" cy="6300"/>
            </a:xfrm>
            <a:custGeom>
              <a:avLst/>
              <a:gdLst/>
              <a:ahLst/>
              <a:cxnLst/>
              <a:rect l="l" t="t" r="r" b="b"/>
              <a:pathLst>
                <a:path w="1229" h="252" extrusionOk="0">
                  <a:moveTo>
                    <a:pt x="103" y="1"/>
                  </a:moveTo>
                  <a:cubicBezTo>
                    <a:pt x="46" y="1"/>
                    <a:pt x="1" y="36"/>
                    <a:pt x="1" y="92"/>
                  </a:cubicBezTo>
                  <a:cubicBezTo>
                    <a:pt x="1" y="149"/>
                    <a:pt x="35" y="195"/>
                    <a:pt x="91" y="206"/>
                  </a:cubicBezTo>
                  <a:lnTo>
                    <a:pt x="1115" y="251"/>
                  </a:lnTo>
                  <a:lnTo>
                    <a:pt x="1126" y="251"/>
                  </a:lnTo>
                  <a:cubicBezTo>
                    <a:pt x="1172" y="251"/>
                    <a:pt x="1217" y="206"/>
                    <a:pt x="1228" y="149"/>
                  </a:cubicBezTo>
                  <a:cubicBezTo>
                    <a:pt x="1228" y="92"/>
                    <a:pt x="1183" y="46"/>
                    <a:pt x="1126" y="46"/>
                  </a:cubicBezTo>
                  <a:lnTo>
                    <a:pt x="103"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9"/>
            <p:cNvSpPr/>
            <p:nvPr/>
          </p:nvSpPr>
          <p:spPr>
            <a:xfrm>
              <a:off x="2865700" y="1749225"/>
              <a:ext cx="30725" cy="6025"/>
            </a:xfrm>
            <a:custGeom>
              <a:avLst/>
              <a:gdLst/>
              <a:ahLst/>
              <a:cxnLst/>
              <a:rect l="l" t="t" r="r" b="b"/>
              <a:pathLst>
                <a:path w="1229" h="241" extrusionOk="0">
                  <a:moveTo>
                    <a:pt x="85" y="1"/>
                  </a:moveTo>
                  <a:cubicBezTo>
                    <a:pt x="37" y="1"/>
                    <a:pt x="1" y="42"/>
                    <a:pt x="1" y="94"/>
                  </a:cubicBezTo>
                  <a:cubicBezTo>
                    <a:pt x="1" y="150"/>
                    <a:pt x="35" y="195"/>
                    <a:pt x="91" y="195"/>
                  </a:cubicBezTo>
                  <a:lnTo>
                    <a:pt x="1115" y="241"/>
                  </a:lnTo>
                  <a:lnTo>
                    <a:pt x="1126" y="241"/>
                  </a:lnTo>
                  <a:cubicBezTo>
                    <a:pt x="1172" y="241"/>
                    <a:pt x="1217" y="207"/>
                    <a:pt x="1228" y="150"/>
                  </a:cubicBezTo>
                  <a:cubicBezTo>
                    <a:pt x="1228" y="94"/>
                    <a:pt x="1183" y="48"/>
                    <a:pt x="1126" y="48"/>
                  </a:cubicBezTo>
                  <a:lnTo>
                    <a:pt x="103" y="3"/>
                  </a:lnTo>
                  <a:cubicBezTo>
                    <a:pt x="97" y="1"/>
                    <a:pt x="91" y="1"/>
                    <a:pt x="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9"/>
            <p:cNvSpPr/>
            <p:nvPr/>
          </p:nvSpPr>
          <p:spPr>
            <a:xfrm>
              <a:off x="2865700" y="1758375"/>
              <a:ext cx="30725" cy="6275"/>
            </a:xfrm>
            <a:custGeom>
              <a:avLst/>
              <a:gdLst/>
              <a:ahLst/>
              <a:cxnLst/>
              <a:rect l="l" t="t" r="r" b="b"/>
              <a:pathLst>
                <a:path w="1229" h="251" extrusionOk="0">
                  <a:moveTo>
                    <a:pt x="103" y="0"/>
                  </a:moveTo>
                  <a:cubicBezTo>
                    <a:pt x="46" y="0"/>
                    <a:pt x="1" y="46"/>
                    <a:pt x="1" y="102"/>
                  </a:cubicBezTo>
                  <a:cubicBezTo>
                    <a:pt x="1" y="160"/>
                    <a:pt x="35" y="205"/>
                    <a:pt x="91" y="205"/>
                  </a:cubicBezTo>
                  <a:lnTo>
                    <a:pt x="1115" y="251"/>
                  </a:lnTo>
                  <a:lnTo>
                    <a:pt x="1126" y="251"/>
                  </a:lnTo>
                  <a:cubicBezTo>
                    <a:pt x="1172" y="251"/>
                    <a:pt x="1217" y="205"/>
                    <a:pt x="1228" y="160"/>
                  </a:cubicBezTo>
                  <a:cubicBezTo>
                    <a:pt x="1228" y="102"/>
                    <a:pt x="1183" y="57"/>
                    <a:pt x="1126" y="46"/>
                  </a:cubicBezTo>
                  <a:lnTo>
                    <a:pt x="103"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9"/>
            <p:cNvSpPr/>
            <p:nvPr/>
          </p:nvSpPr>
          <p:spPr>
            <a:xfrm>
              <a:off x="2787825" y="1794450"/>
              <a:ext cx="49200" cy="51475"/>
            </a:xfrm>
            <a:custGeom>
              <a:avLst/>
              <a:gdLst/>
              <a:ahLst/>
              <a:cxnLst/>
              <a:rect l="l" t="t" r="r" b="b"/>
              <a:pathLst>
                <a:path w="1968" h="2059" extrusionOk="0">
                  <a:moveTo>
                    <a:pt x="1751" y="1"/>
                  </a:moveTo>
                  <a:lnTo>
                    <a:pt x="1" y="205"/>
                  </a:lnTo>
                  <a:lnTo>
                    <a:pt x="217" y="2059"/>
                  </a:lnTo>
                  <a:lnTo>
                    <a:pt x="1968" y="1842"/>
                  </a:lnTo>
                  <a:lnTo>
                    <a:pt x="1751"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9"/>
            <p:cNvSpPr/>
            <p:nvPr/>
          </p:nvSpPr>
          <p:spPr>
            <a:xfrm>
              <a:off x="2796925" y="1804425"/>
              <a:ext cx="30725" cy="6825"/>
            </a:xfrm>
            <a:custGeom>
              <a:avLst/>
              <a:gdLst/>
              <a:ahLst/>
              <a:cxnLst/>
              <a:rect l="l" t="t" r="r" b="b"/>
              <a:pathLst>
                <a:path w="1229" h="273" extrusionOk="0">
                  <a:moveTo>
                    <a:pt x="1114" y="0"/>
                  </a:moveTo>
                  <a:lnTo>
                    <a:pt x="91" y="79"/>
                  </a:lnTo>
                  <a:cubicBezTo>
                    <a:pt x="35" y="79"/>
                    <a:pt x="0" y="125"/>
                    <a:pt x="0" y="182"/>
                  </a:cubicBezTo>
                  <a:cubicBezTo>
                    <a:pt x="0" y="238"/>
                    <a:pt x="46" y="273"/>
                    <a:pt x="103" y="273"/>
                  </a:cubicBezTo>
                  <a:lnTo>
                    <a:pt x="1126" y="205"/>
                  </a:lnTo>
                  <a:cubicBezTo>
                    <a:pt x="1183" y="205"/>
                    <a:pt x="1228" y="147"/>
                    <a:pt x="1217" y="102"/>
                  </a:cubicBezTo>
                  <a:cubicBezTo>
                    <a:pt x="1217" y="46"/>
                    <a:pt x="1172" y="0"/>
                    <a:pt x="111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9"/>
            <p:cNvSpPr/>
            <p:nvPr/>
          </p:nvSpPr>
          <p:spPr>
            <a:xfrm>
              <a:off x="2797775" y="1813750"/>
              <a:ext cx="31000" cy="6875"/>
            </a:xfrm>
            <a:custGeom>
              <a:avLst/>
              <a:gdLst/>
              <a:ahLst/>
              <a:cxnLst/>
              <a:rect l="l" t="t" r="r" b="b"/>
              <a:pathLst>
                <a:path w="1240" h="275" extrusionOk="0">
                  <a:moveTo>
                    <a:pt x="1143" y="0"/>
                  </a:moveTo>
                  <a:cubicBezTo>
                    <a:pt x="1137" y="0"/>
                    <a:pt x="1132" y="1"/>
                    <a:pt x="1126" y="2"/>
                  </a:cubicBezTo>
                  <a:lnTo>
                    <a:pt x="103" y="70"/>
                  </a:lnTo>
                  <a:cubicBezTo>
                    <a:pt x="46" y="82"/>
                    <a:pt x="1" y="127"/>
                    <a:pt x="12" y="184"/>
                  </a:cubicBezTo>
                  <a:cubicBezTo>
                    <a:pt x="12" y="229"/>
                    <a:pt x="57" y="275"/>
                    <a:pt x="115" y="275"/>
                  </a:cubicBezTo>
                  <a:lnTo>
                    <a:pt x="1138" y="196"/>
                  </a:lnTo>
                  <a:cubicBezTo>
                    <a:pt x="1194" y="196"/>
                    <a:pt x="1240" y="150"/>
                    <a:pt x="1229" y="93"/>
                  </a:cubicBezTo>
                  <a:cubicBezTo>
                    <a:pt x="1229" y="42"/>
                    <a:pt x="1192" y="0"/>
                    <a:pt x="11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9"/>
            <p:cNvSpPr/>
            <p:nvPr/>
          </p:nvSpPr>
          <p:spPr>
            <a:xfrm>
              <a:off x="2798925" y="1822875"/>
              <a:ext cx="30725" cy="6850"/>
            </a:xfrm>
            <a:custGeom>
              <a:avLst/>
              <a:gdLst/>
              <a:ahLst/>
              <a:cxnLst/>
              <a:rect l="l" t="t" r="r" b="b"/>
              <a:pathLst>
                <a:path w="1229" h="274" extrusionOk="0">
                  <a:moveTo>
                    <a:pt x="1125" y="1"/>
                  </a:moveTo>
                  <a:lnTo>
                    <a:pt x="102" y="81"/>
                  </a:lnTo>
                  <a:cubicBezTo>
                    <a:pt x="46" y="81"/>
                    <a:pt x="0" y="126"/>
                    <a:pt x="11" y="182"/>
                  </a:cubicBezTo>
                  <a:cubicBezTo>
                    <a:pt x="11" y="240"/>
                    <a:pt x="57" y="273"/>
                    <a:pt x="102" y="273"/>
                  </a:cubicBezTo>
                  <a:lnTo>
                    <a:pt x="114" y="273"/>
                  </a:lnTo>
                  <a:lnTo>
                    <a:pt x="1137" y="205"/>
                  </a:lnTo>
                  <a:cubicBezTo>
                    <a:pt x="1194" y="205"/>
                    <a:pt x="1228" y="149"/>
                    <a:pt x="1228" y="92"/>
                  </a:cubicBezTo>
                  <a:cubicBezTo>
                    <a:pt x="1228" y="46"/>
                    <a:pt x="1183" y="1"/>
                    <a:pt x="11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9"/>
            <p:cNvSpPr/>
            <p:nvPr/>
          </p:nvSpPr>
          <p:spPr>
            <a:xfrm>
              <a:off x="2559050" y="1873475"/>
              <a:ext cx="49475" cy="51475"/>
            </a:xfrm>
            <a:custGeom>
              <a:avLst/>
              <a:gdLst/>
              <a:ahLst/>
              <a:cxnLst/>
              <a:rect l="l" t="t" r="r" b="b"/>
              <a:pathLst>
                <a:path w="1979" h="2059" extrusionOk="0">
                  <a:moveTo>
                    <a:pt x="1751" y="0"/>
                  </a:moveTo>
                  <a:lnTo>
                    <a:pt x="0" y="205"/>
                  </a:lnTo>
                  <a:lnTo>
                    <a:pt x="216" y="2058"/>
                  </a:lnTo>
                  <a:lnTo>
                    <a:pt x="1979" y="1842"/>
                  </a:lnTo>
                  <a:lnTo>
                    <a:pt x="1751"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9"/>
            <p:cNvSpPr/>
            <p:nvPr/>
          </p:nvSpPr>
          <p:spPr>
            <a:xfrm>
              <a:off x="2568150" y="1883425"/>
              <a:ext cx="30725" cy="6850"/>
            </a:xfrm>
            <a:custGeom>
              <a:avLst/>
              <a:gdLst/>
              <a:ahLst/>
              <a:cxnLst/>
              <a:rect l="l" t="t" r="r" b="b"/>
              <a:pathLst>
                <a:path w="1229" h="274" extrusionOk="0">
                  <a:moveTo>
                    <a:pt x="1114" y="1"/>
                  </a:moveTo>
                  <a:lnTo>
                    <a:pt x="91" y="80"/>
                  </a:lnTo>
                  <a:cubicBezTo>
                    <a:pt x="34" y="80"/>
                    <a:pt x="0" y="125"/>
                    <a:pt x="0" y="182"/>
                  </a:cubicBezTo>
                  <a:cubicBezTo>
                    <a:pt x="0" y="239"/>
                    <a:pt x="46" y="273"/>
                    <a:pt x="102" y="273"/>
                  </a:cubicBezTo>
                  <a:lnTo>
                    <a:pt x="1125" y="205"/>
                  </a:lnTo>
                  <a:cubicBezTo>
                    <a:pt x="1183" y="193"/>
                    <a:pt x="1228" y="148"/>
                    <a:pt x="1216" y="91"/>
                  </a:cubicBezTo>
                  <a:cubicBezTo>
                    <a:pt x="1216" y="34"/>
                    <a:pt x="1171" y="1"/>
                    <a:pt x="111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9"/>
            <p:cNvSpPr/>
            <p:nvPr/>
          </p:nvSpPr>
          <p:spPr>
            <a:xfrm>
              <a:off x="2568975" y="1892750"/>
              <a:ext cx="31025" cy="6900"/>
            </a:xfrm>
            <a:custGeom>
              <a:avLst/>
              <a:gdLst/>
              <a:ahLst/>
              <a:cxnLst/>
              <a:rect l="l" t="t" r="r" b="b"/>
              <a:pathLst>
                <a:path w="1241" h="276" extrusionOk="0">
                  <a:moveTo>
                    <a:pt x="1143" y="1"/>
                  </a:moveTo>
                  <a:cubicBezTo>
                    <a:pt x="1138" y="1"/>
                    <a:pt x="1132" y="1"/>
                    <a:pt x="1127" y="2"/>
                  </a:cubicBezTo>
                  <a:lnTo>
                    <a:pt x="104" y="70"/>
                  </a:lnTo>
                  <a:cubicBezTo>
                    <a:pt x="46" y="82"/>
                    <a:pt x="1" y="128"/>
                    <a:pt x="13" y="184"/>
                  </a:cubicBezTo>
                  <a:cubicBezTo>
                    <a:pt x="13" y="230"/>
                    <a:pt x="58" y="275"/>
                    <a:pt x="115" y="275"/>
                  </a:cubicBezTo>
                  <a:lnTo>
                    <a:pt x="1138" y="196"/>
                  </a:lnTo>
                  <a:cubicBezTo>
                    <a:pt x="1195" y="196"/>
                    <a:pt x="1240" y="150"/>
                    <a:pt x="1229" y="93"/>
                  </a:cubicBezTo>
                  <a:cubicBezTo>
                    <a:pt x="1229" y="42"/>
                    <a:pt x="1192" y="1"/>
                    <a:pt x="11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9"/>
            <p:cNvSpPr/>
            <p:nvPr/>
          </p:nvSpPr>
          <p:spPr>
            <a:xfrm>
              <a:off x="2570125" y="1901900"/>
              <a:ext cx="30725" cy="6825"/>
            </a:xfrm>
            <a:custGeom>
              <a:avLst/>
              <a:gdLst/>
              <a:ahLst/>
              <a:cxnLst/>
              <a:rect l="l" t="t" r="r" b="b"/>
              <a:pathLst>
                <a:path w="1229" h="273" extrusionOk="0">
                  <a:moveTo>
                    <a:pt x="1126" y="0"/>
                  </a:moveTo>
                  <a:lnTo>
                    <a:pt x="103" y="80"/>
                  </a:lnTo>
                  <a:cubicBezTo>
                    <a:pt x="46" y="80"/>
                    <a:pt x="0" y="126"/>
                    <a:pt x="12" y="182"/>
                  </a:cubicBezTo>
                  <a:cubicBezTo>
                    <a:pt x="12" y="239"/>
                    <a:pt x="58" y="273"/>
                    <a:pt x="103" y="273"/>
                  </a:cubicBezTo>
                  <a:lnTo>
                    <a:pt x="114" y="273"/>
                  </a:lnTo>
                  <a:lnTo>
                    <a:pt x="1137" y="205"/>
                  </a:lnTo>
                  <a:cubicBezTo>
                    <a:pt x="1194" y="194"/>
                    <a:pt x="1228" y="148"/>
                    <a:pt x="1228" y="91"/>
                  </a:cubicBezTo>
                  <a:cubicBezTo>
                    <a:pt x="1228" y="35"/>
                    <a:pt x="1183" y="0"/>
                    <a:pt x="11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9"/>
            <p:cNvSpPr/>
            <p:nvPr/>
          </p:nvSpPr>
          <p:spPr>
            <a:xfrm>
              <a:off x="2782150" y="1965550"/>
              <a:ext cx="48900" cy="50900"/>
            </a:xfrm>
            <a:custGeom>
              <a:avLst/>
              <a:gdLst/>
              <a:ahLst/>
              <a:cxnLst/>
              <a:rect l="l" t="t" r="r" b="b"/>
              <a:pathLst>
                <a:path w="1956" h="2036" extrusionOk="0">
                  <a:moveTo>
                    <a:pt x="205" y="1"/>
                  </a:moveTo>
                  <a:lnTo>
                    <a:pt x="0" y="1842"/>
                  </a:lnTo>
                  <a:lnTo>
                    <a:pt x="1763" y="2036"/>
                  </a:lnTo>
                  <a:lnTo>
                    <a:pt x="1956" y="182"/>
                  </a:lnTo>
                  <a:lnTo>
                    <a:pt x="205"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9"/>
            <p:cNvSpPr/>
            <p:nvPr/>
          </p:nvSpPr>
          <p:spPr>
            <a:xfrm>
              <a:off x="2793800" y="1974375"/>
              <a:ext cx="30725" cy="9125"/>
            </a:xfrm>
            <a:custGeom>
              <a:avLst/>
              <a:gdLst/>
              <a:ahLst/>
              <a:cxnLst/>
              <a:rect l="l" t="t" r="r" b="b"/>
              <a:pathLst>
                <a:path w="1229" h="365" extrusionOk="0">
                  <a:moveTo>
                    <a:pt x="125" y="0"/>
                  </a:moveTo>
                  <a:cubicBezTo>
                    <a:pt x="69" y="0"/>
                    <a:pt x="12" y="34"/>
                    <a:pt x="12" y="91"/>
                  </a:cubicBezTo>
                  <a:cubicBezTo>
                    <a:pt x="1" y="148"/>
                    <a:pt x="34" y="193"/>
                    <a:pt x="92" y="205"/>
                  </a:cubicBezTo>
                  <a:lnTo>
                    <a:pt x="1103" y="352"/>
                  </a:lnTo>
                  <a:cubicBezTo>
                    <a:pt x="1103" y="364"/>
                    <a:pt x="1115" y="364"/>
                    <a:pt x="1115" y="364"/>
                  </a:cubicBezTo>
                  <a:cubicBezTo>
                    <a:pt x="1171" y="364"/>
                    <a:pt x="1206" y="319"/>
                    <a:pt x="1217" y="273"/>
                  </a:cubicBezTo>
                  <a:cubicBezTo>
                    <a:pt x="1229" y="216"/>
                    <a:pt x="1183" y="171"/>
                    <a:pt x="1138" y="160"/>
                  </a:cubicBezTo>
                  <a:lnTo>
                    <a:pt x="12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9"/>
            <p:cNvSpPr/>
            <p:nvPr/>
          </p:nvSpPr>
          <p:spPr>
            <a:xfrm>
              <a:off x="2792675" y="1983700"/>
              <a:ext cx="30725" cy="8900"/>
            </a:xfrm>
            <a:custGeom>
              <a:avLst/>
              <a:gdLst/>
              <a:ahLst/>
              <a:cxnLst/>
              <a:rect l="l" t="t" r="r" b="b"/>
              <a:pathLst>
                <a:path w="1229" h="356" extrusionOk="0">
                  <a:moveTo>
                    <a:pt x="104" y="0"/>
                  </a:moveTo>
                  <a:cubicBezTo>
                    <a:pt x="58" y="0"/>
                    <a:pt x="22" y="32"/>
                    <a:pt x="11" y="82"/>
                  </a:cubicBezTo>
                  <a:cubicBezTo>
                    <a:pt x="0" y="139"/>
                    <a:pt x="46" y="196"/>
                    <a:pt x="102" y="196"/>
                  </a:cubicBezTo>
                  <a:lnTo>
                    <a:pt x="1114" y="355"/>
                  </a:lnTo>
                  <a:lnTo>
                    <a:pt x="1125" y="355"/>
                  </a:lnTo>
                  <a:cubicBezTo>
                    <a:pt x="1171" y="355"/>
                    <a:pt x="1216" y="320"/>
                    <a:pt x="1228" y="275"/>
                  </a:cubicBezTo>
                  <a:cubicBezTo>
                    <a:pt x="1228" y="219"/>
                    <a:pt x="1194" y="161"/>
                    <a:pt x="1137" y="150"/>
                  </a:cubicBezTo>
                  <a:lnTo>
                    <a:pt x="125" y="2"/>
                  </a:lnTo>
                  <a:cubicBezTo>
                    <a:pt x="118" y="1"/>
                    <a:pt x="111" y="0"/>
                    <a:pt x="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9"/>
            <p:cNvSpPr/>
            <p:nvPr/>
          </p:nvSpPr>
          <p:spPr>
            <a:xfrm>
              <a:off x="2791800" y="1992825"/>
              <a:ext cx="30725" cy="9125"/>
            </a:xfrm>
            <a:custGeom>
              <a:avLst/>
              <a:gdLst/>
              <a:ahLst/>
              <a:cxnLst/>
              <a:rect l="l" t="t" r="r" b="b"/>
              <a:pathLst>
                <a:path w="1229" h="365" extrusionOk="0">
                  <a:moveTo>
                    <a:pt x="126" y="1"/>
                  </a:moveTo>
                  <a:cubicBezTo>
                    <a:pt x="69" y="1"/>
                    <a:pt x="13" y="35"/>
                    <a:pt x="13" y="92"/>
                  </a:cubicBezTo>
                  <a:cubicBezTo>
                    <a:pt x="1" y="149"/>
                    <a:pt x="35" y="195"/>
                    <a:pt x="92" y="206"/>
                  </a:cubicBezTo>
                  <a:lnTo>
                    <a:pt x="1104" y="365"/>
                  </a:lnTo>
                  <a:lnTo>
                    <a:pt x="1115" y="365"/>
                  </a:lnTo>
                  <a:cubicBezTo>
                    <a:pt x="1172" y="365"/>
                    <a:pt x="1206" y="319"/>
                    <a:pt x="1218" y="274"/>
                  </a:cubicBezTo>
                  <a:cubicBezTo>
                    <a:pt x="1229" y="217"/>
                    <a:pt x="1195" y="172"/>
                    <a:pt x="1138" y="160"/>
                  </a:cubicBezTo>
                  <a:lnTo>
                    <a:pt x="12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9"/>
            <p:cNvSpPr/>
            <p:nvPr/>
          </p:nvSpPr>
          <p:spPr>
            <a:xfrm>
              <a:off x="2533475" y="2050825"/>
              <a:ext cx="618725" cy="15925"/>
            </a:xfrm>
            <a:custGeom>
              <a:avLst/>
              <a:gdLst/>
              <a:ahLst/>
              <a:cxnLst/>
              <a:rect l="l" t="t" r="r" b="b"/>
              <a:pathLst>
                <a:path w="24749" h="637" extrusionOk="0">
                  <a:moveTo>
                    <a:pt x="0" y="0"/>
                  </a:moveTo>
                  <a:lnTo>
                    <a:pt x="0" y="637"/>
                  </a:lnTo>
                  <a:lnTo>
                    <a:pt x="24749" y="637"/>
                  </a:lnTo>
                  <a:lnTo>
                    <a:pt x="24749"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9"/>
            <p:cNvSpPr/>
            <p:nvPr/>
          </p:nvSpPr>
          <p:spPr>
            <a:xfrm>
              <a:off x="2532025" y="2049675"/>
              <a:ext cx="621625" cy="18225"/>
            </a:xfrm>
            <a:custGeom>
              <a:avLst/>
              <a:gdLst/>
              <a:ahLst/>
              <a:cxnLst/>
              <a:rect l="l" t="t" r="r" b="b"/>
              <a:pathLst>
                <a:path w="24865" h="729" extrusionOk="0">
                  <a:moveTo>
                    <a:pt x="24761" y="92"/>
                  </a:moveTo>
                  <a:lnTo>
                    <a:pt x="24761" y="626"/>
                  </a:lnTo>
                  <a:lnTo>
                    <a:pt x="104" y="626"/>
                  </a:lnTo>
                  <a:lnTo>
                    <a:pt x="104" y="92"/>
                  </a:lnTo>
                  <a:close/>
                  <a:moveTo>
                    <a:pt x="58" y="1"/>
                  </a:moveTo>
                  <a:cubicBezTo>
                    <a:pt x="24" y="1"/>
                    <a:pt x="1" y="23"/>
                    <a:pt x="1" y="46"/>
                  </a:cubicBezTo>
                  <a:lnTo>
                    <a:pt x="1" y="683"/>
                  </a:lnTo>
                  <a:cubicBezTo>
                    <a:pt x="1" y="705"/>
                    <a:pt x="24" y="728"/>
                    <a:pt x="58" y="728"/>
                  </a:cubicBezTo>
                  <a:lnTo>
                    <a:pt x="24807" y="728"/>
                  </a:lnTo>
                  <a:cubicBezTo>
                    <a:pt x="24841" y="728"/>
                    <a:pt x="24864" y="705"/>
                    <a:pt x="24864" y="683"/>
                  </a:cubicBezTo>
                  <a:lnTo>
                    <a:pt x="24864" y="46"/>
                  </a:lnTo>
                  <a:cubicBezTo>
                    <a:pt x="24864" y="23"/>
                    <a:pt x="24841" y="1"/>
                    <a:pt x="248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9"/>
            <p:cNvSpPr/>
            <p:nvPr/>
          </p:nvSpPr>
          <p:spPr>
            <a:xfrm>
              <a:off x="3298575" y="2134675"/>
              <a:ext cx="115400" cy="60850"/>
            </a:xfrm>
            <a:custGeom>
              <a:avLst/>
              <a:gdLst/>
              <a:ahLst/>
              <a:cxnLst/>
              <a:rect l="l" t="t" r="r" b="b"/>
              <a:pathLst>
                <a:path w="4616" h="2434" extrusionOk="0">
                  <a:moveTo>
                    <a:pt x="534" y="0"/>
                  </a:moveTo>
                  <a:lnTo>
                    <a:pt x="534" y="1183"/>
                  </a:lnTo>
                  <a:cubicBezTo>
                    <a:pt x="534" y="1569"/>
                    <a:pt x="398" y="1944"/>
                    <a:pt x="147" y="2251"/>
                  </a:cubicBezTo>
                  <a:lnTo>
                    <a:pt x="0" y="2433"/>
                  </a:lnTo>
                  <a:lnTo>
                    <a:pt x="4616" y="2433"/>
                  </a:lnTo>
                  <a:lnTo>
                    <a:pt x="4467" y="2251"/>
                  </a:lnTo>
                  <a:cubicBezTo>
                    <a:pt x="4217" y="1944"/>
                    <a:pt x="4081" y="1569"/>
                    <a:pt x="4081" y="1183"/>
                  </a:cubicBezTo>
                  <a:lnTo>
                    <a:pt x="408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9"/>
            <p:cNvSpPr/>
            <p:nvPr/>
          </p:nvSpPr>
          <p:spPr>
            <a:xfrm>
              <a:off x="3297125" y="2133525"/>
              <a:ext cx="118275" cy="63400"/>
            </a:xfrm>
            <a:custGeom>
              <a:avLst/>
              <a:gdLst/>
              <a:ahLst/>
              <a:cxnLst/>
              <a:rect l="l" t="t" r="r" b="b"/>
              <a:pathLst>
                <a:path w="4731" h="2536" extrusionOk="0">
                  <a:moveTo>
                    <a:pt x="4093" y="103"/>
                  </a:moveTo>
                  <a:lnTo>
                    <a:pt x="4093" y="1229"/>
                  </a:lnTo>
                  <a:cubicBezTo>
                    <a:pt x="4093" y="1626"/>
                    <a:pt x="4230" y="2013"/>
                    <a:pt x="4480" y="2320"/>
                  </a:cubicBezTo>
                  <a:lnTo>
                    <a:pt x="4571" y="2434"/>
                  </a:lnTo>
                  <a:lnTo>
                    <a:pt x="160" y="2434"/>
                  </a:lnTo>
                  <a:lnTo>
                    <a:pt x="251" y="2320"/>
                  </a:lnTo>
                  <a:cubicBezTo>
                    <a:pt x="501" y="2013"/>
                    <a:pt x="637" y="1626"/>
                    <a:pt x="637" y="1229"/>
                  </a:cubicBezTo>
                  <a:lnTo>
                    <a:pt x="637" y="103"/>
                  </a:lnTo>
                  <a:close/>
                  <a:moveTo>
                    <a:pt x="592" y="1"/>
                  </a:moveTo>
                  <a:cubicBezTo>
                    <a:pt x="558" y="1"/>
                    <a:pt x="536" y="24"/>
                    <a:pt x="536" y="46"/>
                  </a:cubicBezTo>
                  <a:lnTo>
                    <a:pt x="536" y="1229"/>
                  </a:lnTo>
                  <a:cubicBezTo>
                    <a:pt x="536" y="1603"/>
                    <a:pt x="410" y="1967"/>
                    <a:pt x="172" y="2263"/>
                  </a:cubicBezTo>
                  <a:lnTo>
                    <a:pt x="13" y="2456"/>
                  </a:lnTo>
                  <a:cubicBezTo>
                    <a:pt x="1" y="2467"/>
                    <a:pt x="1" y="2490"/>
                    <a:pt x="13" y="2502"/>
                  </a:cubicBezTo>
                  <a:cubicBezTo>
                    <a:pt x="13" y="2525"/>
                    <a:pt x="35" y="2535"/>
                    <a:pt x="58" y="2535"/>
                  </a:cubicBezTo>
                  <a:lnTo>
                    <a:pt x="4674" y="2535"/>
                  </a:lnTo>
                  <a:cubicBezTo>
                    <a:pt x="4696" y="2535"/>
                    <a:pt x="4707" y="2525"/>
                    <a:pt x="4719" y="2502"/>
                  </a:cubicBezTo>
                  <a:cubicBezTo>
                    <a:pt x="4730" y="2490"/>
                    <a:pt x="4730" y="2467"/>
                    <a:pt x="4719" y="2456"/>
                  </a:cubicBezTo>
                  <a:lnTo>
                    <a:pt x="4560" y="2263"/>
                  </a:lnTo>
                  <a:cubicBezTo>
                    <a:pt x="4321" y="1967"/>
                    <a:pt x="4196" y="1603"/>
                    <a:pt x="4196" y="1229"/>
                  </a:cubicBezTo>
                  <a:lnTo>
                    <a:pt x="4196" y="46"/>
                  </a:lnTo>
                  <a:cubicBezTo>
                    <a:pt x="4196" y="24"/>
                    <a:pt x="4174" y="1"/>
                    <a:pt x="41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9"/>
            <p:cNvSpPr/>
            <p:nvPr/>
          </p:nvSpPr>
          <p:spPr>
            <a:xfrm>
              <a:off x="3293450" y="2134675"/>
              <a:ext cx="115425" cy="60850"/>
            </a:xfrm>
            <a:custGeom>
              <a:avLst/>
              <a:gdLst/>
              <a:ahLst/>
              <a:cxnLst/>
              <a:rect l="l" t="t" r="r" b="b"/>
              <a:pathLst>
                <a:path w="4617" h="2434" extrusionOk="0">
                  <a:moveTo>
                    <a:pt x="534" y="0"/>
                  </a:moveTo>
                  <a:lnTo>
                    <a:pt x="534" y="1183"/>
                  </a:lnTo>
                  <a:cubicBezTo>
                    <a:pt x="534" y="1569"/>
                    <a:pt x="398" y="1944"/>
                    <a:pt x="160" y="2251"/>
                  </a:cubicBezTo>
                  <a:lnTo>
                    <a:pt x="0" y="2433"/>
                  </a:lnTo>
                  <a:lnTo>
                    <a:pt x="4616" y="2433"/>
                  </a:lnTo>
                  <a:lnTo>
                    <a:pt x="4468" y="2251"/>
                  </a:lnTo>
                  <a:cubicBezTo>
                    <a:pt x="4218" y="1944"/>
                    <a:pt x="4093" y="1569"/>
                    <a:pt x="4093" y="1183"/>
                  </a:cubicBezTo>
                  <a:lnTo>
                    <a:pt x="40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9"/>
            <p:cNvSpPr/>
            <p:nvPr/>
          </p:nvSpPr>
          <p:spPr>
            <a:xfrm>
              <a:off x="3292025" y="2133525"/>
              <a:ext cx="118250" cy="63400"/>
            </a:xfrm>
            <a:custGeom>
              <a:avLst/>
              <a:gdLst/>
              <a:ahLst/>
              <a:cxnLst/>
              <a:rect l="l" t="t" r="r" b="b"/>
              <a:pathLst>
                <a:path w="4730" h="2536" extrusionOk="0">
                  <a:moveTo>
                    <a:pt x="4093" y="103"/>
                  </a:moveTo>
                  <a:lnTo>
                    <a:pt x="4093" y="1229"/>
                  </a:lnTo>
                  <a:cubicBezTo>
                    <a:pt x="4093" y="1626"/>
                    <a:pt x="4229" y="2013"/>
                    <a:pt x="4479" y="2320"/>
                  </a:cubicBezTo>
                  <a:lnTo>
                    <a:pt x="4570" y="2434"/>
                  </a:lnTo>
                  <a:lnTo>
                    <a:pt x="159" y="2434"/>
                  </a:lnTo>
                  <a:lnTo>
                    <a:pt x="250" y="2320"/>
                  </a:lnTo>
                  <a:cubicBezTo>
                    <a:pt x="500" y="2013"/>
                    <a:pt x="637" y="1626"/>
                    <a:pt x="637" y="1229"/>
                  </a:cubicBezTo>
                  <a:lnTo>
                    <a:pt x="637" y="103"/>
                  </a:lnTo>
                  <a:close/>
                  <a:moveTo>
                    <a:pt x="591" y="1"/>
                  </a:moveTo>
                  <a:cubicBezTo>
                    <a:pt x="558" y="1"/>
                    <a:pt x="535" y="24"/>
                    <a:pt x="535" y="46"/>
                  </a:cubicBezTo>
                  <a:lnTo>
                    <a:pt x="535" y="1229"/>
                  </a:lnTo>
                  <a:cubicBezTo>
                    <a:pt x="535" y="1603"/>
                    <a:pt x="409" y="1967"/>
                    <a:pt x="171" y="2263"/>
                  </a:cubicBezTo>
                  <a:lnTo>
                    <a:pt x="12" y="2456"/>
                  </a:lnTo>
                  <a:cubicBezTo>
                    <a:pt x="0" y="2467"/>
                    <a:pt x="0" y="2490"/>
                    <a:pt x="12" y="2502"/>
                  </a:cubicBezTo>
                  <a:cubicBezTo>
                    <a:pt x="23" y="2525"/>
                    <a:pt x="35" y="2535"/>
                    <a:pt x="57" y="2535"/>
                  </a:cubicBezTo>
                  <a:lnTo>
                    <a:pt x="4673" y="2535"/>
                  </a:lnTo>
                  <a:cubicBezTo>
                    <a:pt x="4696" y="2535"/>
                    <a:pt x="4719" y="2525"/>
                    <a:pt x="4719" y="2502"/>
                  </a:cubicBezTo>
                  <a:cubicBezTo>
                    <a:pt x="4729" y="2490"/>
                    <a:pt x="4729" y="2467"/>
                    <a:pt x="4719" y="2456"/>
                  </a:cubicBezTo>
                  <a:lnTo>
                    <a:pt x="4559" y="2263"/>
                  </a:lnTo>
                  <a:cubicBezTo>
                    <a:pt x="4320" y="1967"/>
                    <a:pt x="4196" y="1603"/>
                    <a:pt x="4196" y="1229"/>
                  </a:cubicBezTo>
                  <a:lnTo>
                    <a:pt x="4196" y="46"/>
                  </a:lnTo>
                  <a:cubicBezTo>
                    <a:pt x="4196" y="24"/>
                    <a:pt x="4173" y="1"/>
                    <a:pt x="41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9"/>
            <p:cNvSpPr/>
            <p:nvPr/>
          </p:nvSpPr>
          <p:spPr>
            <a:xfrm>
              <a:off x="3307100" y="2143200"/>
              <a:ext cx="89250" cy="8825"/>
            </a:xfrm>
            <a:custGeom>
              <a:avLst/>
              <a:gdLst/>
              <a:ahLst/>
              <a:cxnLst/>
              <a:rect l="l" t="t" r="r" b="b"/>
              <a:pathLst>
                <a:path w="3570" h="353" extrusionOk="0">
                  <a:moveTo>
                    <a:pt x="0" y="0"/>
                  </a:moveTo>
                  <a:lnTo>
                    <a:pt x="0" y="352"/>
                  </a:lnTo>
                  <a:lnTo>
                    <a:pt x="3570" y="352"/>
                  </a:lnTo>
                  <a:lnTo>
                    <a:pt x="357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9"/>
            <p:cNvSpPr/>
            <p:nvPr/>
          </p:nvSpPr>
          <p:spPr>
            <a:xfrm>
              <a:off x="3172650" y="1881725"/>
              <a:ext cx="357300" cy="262325"/>
            </a:xfrm>
            <a:custGeom>
              <a:avLst/>
              <a:gdLst/>
              <a:ahLst/>
              <a:cxnLst/>
              <a:rect l="l" t="t" r="r" b="b"/>
              <a:pathLst>
                <a:path w="14292" h="10493" extrusionOk="0">
                  <a:moveTo>
                    <a:pt x="854" y="0"/>
                  </a:moveTo>
                  <a:cubicBezTo>
                    <a:pt x="376" y="0"/>
                    <a:pt x="0" y="387"/>
                    <a:pt x="0" y="852"/>
                  </a:cubicBezTo>
                  <a:lnTo>
                    <a:pt x="0" y="9641"/>
                  </a:lnTo>
                  <a:cubicBezTo>
                    <a:pt x="0" y="10106"/>
                    <a:pt x="376" y="10493"/>
                    <a:pt x="854" y="10493"/>
                  </a:cubicBezTo>
                  <a:lnTo>
                    <a:pt x="13427" y="10493"/>
                  </a:lnTo>
                  <a:cubicBezTo>
                    <a:pt x="13905" y="10493"/>
                    <a:pt x="14291" y="10106"/>
                    <a:pt x="14291" y="9641"/>
                  </a:cubicBezTo>
                  <a:lnTo>
                    <a:pt x="14291" y="852"/>
                  </a:lnTo>
                  <a:cubicBezTo>
                    <a:pt x="14291" y="387"/>
                    <a:pt x="13905" y="0"/>
                    <a:pt x="134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9"/>
            <p:cNvSpPr/>
            <p:nvPr/>
          </p:nvSpPr>
          <p:spPr>
            <a:xfrm>
              <a:off x="3171250" y="1880575"/>
              <a:ext cx="359825" cy="264625"/>
            </a:xfrm>
            <a:custGeom>
              <a:avLst/>
              <a:gdLst/>
              <a:ahLst/>
              <a:cxnLst/>
              <a:rect l="l" t="t" r="r" b="b"/>
              <a:pathLst>
                <a:path w="14393" h="10585" extrusionOk="0">
                  <a:moveTo>
                    <a:pt x="13483" y="103"/>
                  </a:moveTo>
                  <a:cubicBezTo>
                    <a:pt x="13926" y="103"/>
                    <a:pt x="14290" y="456"/>
                    <a:pt x="14290" y="898"/>
                  </a:cubicBezTo>
                  <a:lnTo>
                    <a:pt x="14290" y="9687"/>
                  </a:lnTo>
                  <a:cubicBezTo>
                    <a:pt x="14290" y="10130"/>
                    <a:pt x="13926" y="10483"/>
                    <a:pt x="13483" y="10483"/>
                  </a:cubicBezTo>
                  <a:lnTo>
                    <a:pt x="910" y="10483"/>
                  </a:lnTo>
                  <a:cubicBezTo>
                    <a:pt x="466" y="10483"/>
                    <a:pt x="102" y="10130"/>
                    <a:pt x="102" y="9687"/>
                  </a:cubicBezTo>
                  <a:lnTo>
                    <a:pt x="102" y="898"/>
                  </a:lnTo>
                  <a:cubicBezTo>
                    <a:pt x="102" y="456"/>
                    <a:pt x="466" y="103"/>
                    <a:pt x="910" y="103"/>
                  </a:cubicBezTo>
                  <a:close/>
                  <a:moveTo>
                    <a:pt x="910" y="1"/>
                  </a:moveTo>
                  <a:cubicBezTo>
                    <a:pt x="409" y="1"/>
                    <a:pt x="0" y="398"/>
                    <a:pt x="0" y="898"/>
                  </a:cubicBezTo>
                  <a:lnTo>
                    <a:pt x="0" y="9687"/>
                  </a:lnTo>
                  <a:cubicBezTo>
                    <a:pt x="0" y="10187"/>
                    <a:pt x="409" y="10584"/>
                    <a:pt x="910" y="10584"/>
                  </a:cubicBezTo>
                  <a:lnTo>
                    <a:pt x="13483" y="10584"/>
                  </a:lnTo>
                  <a:cubicBezTo>
                    <a:pt x="13983" y="10584"/>
                    <a:pt x="14393" y="10187"/>
                    <a:pt x="14393" y="9687"/>
                  </a:cubicBezTo>
                  <a:lnTo>
                    <a:pt x="14393" y="898"/>
                  </a:lnTo>
                  <a:cubicBezTo>
                    <a:pt x="14393" y="398"/>
                    <a:pt x="13983" y="1"/>
                    <a:pt x="134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9"/>
            <p:cNvSpPr/>
            <p:nvPr/>
          </p:nvSpPr>
          <p:spPr>
            <a:xfrm>
              <a:off x="3182300" y="1881725"/>
              <a:ext cx="357000" cy="262325"/>
            </a:xfrm>
            <a:custGeom>
              <a:avLst/>
              <a:gdLst/>
              <a:ahLst/>
              <a:cxnLst/>
              <a:rect l="l" t="t" r="r" b="b"/>
              <a:pathLst>
                <a:path w="14280" h="10493" extrusionOk="0">
                  <a:moveTo>
                    <a:pt x="854" y="0"/>
                  </a:moveTo>
                  <a:cubicBezTo>
                    <a:pt x="377" y="0"/>
                    <a:pt x="1" y="387"/>
                    <a:pt x="1" y="852"/>
                  </a:cubicBezTo>
                  <a:lnTo>
                    <a:pt x="1" y="9641"/>
                  </a:lnTo>
                  <a:cubicBezTo>
                    <a:pt x="1" y="10106"/>
                    <a:pt x="377" y="10493"/>
                    <a:pt x="854" y="10493"/>
                  </a:cubicBezTo>
                  <a:lnTo>
                    <a:pt x="13428" y="10493"/>
                  </a:lnTo>
                  <a:cubicBezTo>
                    <a:pt x="13905" y="10493"/>
                    <a:pt x="14280" y="10106"/>
                    <a:pt x="14280" y="9641"/>
                  </a:cubicBezTo>
                  <a:lnTo>
                    <a:pt x="14280" y="852"/>
                  </a:lnTo>
                  <a:cubicBezTo>
                    <a:pt x="14280" y="387"/>
                    <a:pt x="13905" y="0"/>
                    <a:pt x="134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9"/>
            <p:cNvSpPr/>
            <p:nvPr/>
          </p:nvSpPr>
          <p:spPr>
            <a:xfrm>
              <a:off x="3180900" y="1880575"/>
              <a:ext cx="359850" cy="264625"/>
            </a:xfrm>
            <a:custGeom>
              <a:avLst/>
              <a:gdLst/>
              <a:ahLst/>
              <a:cxnLst/>
              <a:rect l="l" t="t" r="r" b="b"/>
              <a:pathLst>
                <a:path w="14394" h="10585" extrusionOk="0">
                  <a:moveTo>
                    <a:pt x="13484" y="103"/>
                  </a:moveTo>
                  <a:cubicBezTo>
                    <a:pt x="13926" y="103"/>
                    <a:pt x="14290" y="456"/>
                    <a:pt x="14290" y="898"/>
                  </a:cubicBezTo>
                  <a:lnTo>
                    <a:pt x="14290" y="9687"/>
                  </a:lnTo>
                  <a:cubicBezTo>
                    <a:pt x="14290" y="10130"/>
                    <a:pt x="13926" y="10483"/>
                    <a:pt x="13484" y="10483"/>
                  </a:cubicBezTo>
                  <a:lnTo>
                    <a:pt x="910" y="10483"/>
                  </a:lnTo>
                  <a:cubicBezTo>
                    <a:pt x="466" y="10483"/>
                    <a:pt x="102" y="10130"/>
                    <a:pt x="102" y="9687"/>
                  </a:cubicBezTo>
                  <a:lnTo>
                    <a:pt x="102" y="898"/>
                  </a:lnTo>
                  <a:cubicBezTo>
                    <a:pt x="102" y="456"/>
                    <a:pt x="466" y="103"/>
                    <a:pt x="910" y="103"/>
                  </a:cubicBezTo>
                  <a:close/>
                  <a:moveTo>
                    <a:pt x="910" y="1"/>
                  </a:moveTo>
                  <a:cubicBezTo>
                    <a:pt x="410" y="1"/>
                    <a:pt x="1" y="398"/>
                    <a:pt x="1" y="898"/>
                  </a:cubicBezTo>
                  <a:lnTo>
                    <a:pt x="1" y="9687"/>
                  </a:lnTo>
                  <a:cubicBezTo>
                    <a:pt x="1" y="10187"/>
                    <a:pt x="410" y="10584"/>
                    <a:pt x="910" y="10584"/>
                  </a:cubicBezTo>
                  <a:lnTo>
                    <a:pt x="13484" y="10584"/>
                  </a:lnTo>
                  <a:cubicBezTo>
                    <a:pt x="13984" y="10584"/>
                    <a:pt x="14393" y="10187"/>
                    <a:pt x="14393" y="9687"/>
                  </a:cubicBezTo>
                  <a:lnTo>
                    <a:pt x="14393" y="898"/>
                  </a:lnTo>
                  <a:cubicBezTo>
                    <a:pt x="14393" y="398"/>
                    <a:pt x="13984" y="1"/>
                    <a:pt x="134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9"/>
            <p:cNvSpPr/>
            <p:nvPr/>
          </p:nvSpPr>
          <p:spPr>
            <a:xfrm>
              <a:off x="3172650" y="2103100"/>
              <a:ext cx="357300" cy="40950"/>
            </a:xfrm>
            <a:custGeom>
              <a:avLst/>
              <a:gdLst/>
              <a:ahLst/>
              <a:cxnLst/>
              <a:rect l="l" t="t" r="r" b="b"/>
              <a:pathLst>
                <a:path w="14292" h="1638" extrusionOk="0">
                  <a:moveTo>
                    <a:pt x="0" y="1"/>
                  </a:moveTo>
                  <a:lnTo>
                    <a:pt x="0" y="786"/>
                  </a:lnTo>
                  <a:cubicBezTo>
                    <a:pt x="0" y="1251"/>
                    <a:pt x="376" y="1638"/>
                    <a:pt x="854" y="1638"/>
                  </a:cubicBezTo>
                  <a:lnTo>
                    <a:pt x="13427" y="1638"/>
                  </a:lnTo>
                  <a:cubicBezTo>
                    <a:pt x="13905" y="1638"/>
                    <a:pt x="14291" y="1251"/>
                    <a:pt x="14291" y="786"/>
                  </a:cubicBezTo>
                  <a:lnTo>
                    <a:pt x="14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9"/>
            <p:cNvSpPr/>
            <p:nvPr/>
          </p:nvSpPr>
          <p:spPr>
            <a:xfrm>
              <a:off x="3171250" y="2101975"/>
              <a:ext cx="359825" cy="43225"/>
            </a:xfrm>
            <a:custGeom>
              <a:avLst/>
              <a:gdLst/>
              <a:ahLst/>
              <a:cxnLst/>
              <a:rect l="l" t="t" r="r" b="b"/>
              <a:pathLst>
                <a:path w="14393" h="1729" extrusionOk="0">
                  <a:moveTo>
                    <a:pt x="14290" y="103"/>
                  </a:moveTo>
                  <a:lnTo>
                    <a:pt x="14290" y="831"/>
                  </a:lnTo>
                  <a:cubicBezTo>
                    <a:pt x="14290" y="1274"/>
                    <a:pt x="13926" y="1627"/>
                    <a:pt x="13483" y="1627"/>
                  </a:cubicBezTo>
                  <a:lnTo>
                    <a:pt x="910" y="1627"/>
                  </a:lnTo>
                  <a:cubicBezTo>
                    <a:pt x="466" y="1627"/>
                    <a:pt x="102" y="1274"/>
                    <a:pt x="102" y="831"/>
                  </a:cubicBezTo>
                  <a:lnTo>
                    <a:pt x="102" y="103"/>
                  </a:lnTo>
                  <a:close/>
                  <a:moveTo>
                    <a:pt x="56" y="0"/>
                  </a:moveTo>
                  <a:cubicBezTo>
                    <a:pt x="23" y="0"/>
                    <a:pt x="0" y="23"/>
                    <a:pt x="0" y="46"/>
                  </a:cubicBezTo>
                  <a:lnTo>
                    <a:pt x="0" y="58"/>
                  </a:lnTo>
                  <a:lnTo>
                    <a:pt x="0" y="831"/>
                  </a:lnTo>
                  <a:cubicBezTo>
                    <a:pt x="0" y="1331"/>
                    <a:pt x="409" y="1728"/>
                    <a:pt x="910" y="1728"/>
                  </a:cubicBezTo>
                  <a:lnTo>
                    <a:pt x="13483" y="1728"/>
                  </a:lnTo>
                  <a:cubicBezTo>
                    <a:pt x="13983" y="1728"/>
                    <a:pt x="14393" y="1331"/>
                    <a:pt x="14393" y="831"/>
                  </a:cubicBezTo>
                  <a:lnTo>
                    <a:pt x="14393" y="46"/>
                  </a:lnTo>
                  <a:cubicBezTo>
                    <a:pt x="14393" y="23"/>
                    <a:pt x="14370" y="0"/>
                    <a:pt x="143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9"/>
            <p:cNvSpPr/>
            <p:nvPr/>
          </p:nvSpPr>
          <p:spPr>
            <a:xfrm>
              <a:off x="3190575" y="1898200"/>
              <a:ext cx="321175" cy="185325"/>
            </a:xfrm>
            <a:custGeom>
              <a:avLst/>
              <a:gdLst/>
              <a:ahLst/>
              <a:cxnLst/>
              <a:rect l="l" t="t" r="r" b="b"/>
              <a:pathLst>
                <a:path w="12847" h="7413" extrusionOk="0">
                  <a:moveTo>
                    <a:pt x="0" y="1"/>
                  </a:moveTo>
                  <a:lnTo>
                    <a:pt x="0" y="7413"/>
                  </a:lnTo>
                  <a:lnTo>
                    <a:pt x="12846" y="7413"/>
                  </a:lnTo>
                  <a:lnTo>
                    <a:pt x="128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9"/>
            <p:cNvSpPr/>
            <p:nvPr/>
          </p:nvSpPr>
          <p:spPr>
            <a:xfrm>
              <a:off x="3231500" y="1917225"/>
              <a:ext cx="78450" cy="146125"/>
            </a:xfrm>
            <a:custGeom>
              <a:avLst/>
              <a:gdLst/>
              <a:ahLst/>
              <a:cxnLst/>
              <a:rect l="l" t="t" r="r" b="b"/>
              <a:pathLst>
                <a:path w="3138" h="5845" extrusionOk="0">
                  <a:moveTo>
                    <a:pt x="307" y="1"/>
                  </a:moveTo>
                  <a:cubicBezTo>
                    <a:pt x="137" y="1"/>
                    <a:pt x="0" y="149"/>
                    <a:pt x="0" y="308"/>
                  </a:cubicBezTo>
                  <a:lnTo>
                    <a:pt x="0" y="5538"/>
                  </a:lnTo>
                  <a:cubicBezTo>
                    <a:pt x="0" y="5708"/>
                    <a:pt x="137" y="5844"/>
                    <a:pt x="307" y="5844"/>
                  </a:cubicBezTo>
                  <a:lnTo>
                    <a:pt x="2830" y="5844"/>
                  </a:lnTo>
                  <a:cubicBezTo>
                    <a:pt x="3001" y="5844"/>
                    <a:pt x="3138" y="5708"/>
                    <a:pt x="3138" y="5538"/>
                  </a:cubicBezTo>
                  <a:lnTo>
                    <a:pt x="3138" y="308"/>
                  </a:lnTo>
                  <a:cubicBezTo>
                    <a:pt x="3138" y="149"/>
                    <a:pt x="3001" y="1"/>
                    <a:pt x="283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9"/>
            <p:cNvSpPr/>
            <p:nvPr/>
          </p:nvSpPr>
          <p:spPr>
            <a:xfrm>
              <a:off x="3238025" y="1929475"/>
              <a:ext cx="65375" cy="121375"/>
            </a:xfrm>
            <a:custGeom>
              <a:avLst/>
              <a:gdLst/>
              <a:ahLst/>
              <a:cxnLst/>
              <a:rect l="l" t="t" r="r" b="b"/>
              <a:pathLst>
                <a:path w="2615" h="4855" extrusionOk="0">
                  <a:moveTo>
                    <a:pt x="0" y="0"/>
                  </a:moveTo>
                  <a:lnTo>
                    <a:pt x="0" y="4854"/>
                  </a:lnTo>
                  <a:lnTo>
                    <a:pt x="2615" y="4854"/>
                  </a:lnTo>
                  <a:lnTo>
                    <a:pt x="261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9"/>
            <p:cNvSpPr/>
            <p:nvPr/>
          </p:nvSpPr>
          <p:spPr>
            <a:xfrm>
              <a:off x="3330400" y="1931750"/>
              <a:ext cx="59150" cy="5975"/>
            </a:xfrm>
            <a:custGeom>
              <a:avLst/>
              <a:gdLst/>
              <a:ahLst/>
              <a:cxnLst/>
              <a:rect l="l" t="t" r="r" b="b"/>
              <a:pathLst>
                <a:path w="2366" h="239" extrusionOk="0">
                  <a:moveTo>
                    <a:pt x="0" y="0"/>
                  </a:moveTo>
                  <a:lnTo>
                    <a:pt x="0" y="238"/>
                  </a:lnTo>
                  <a:lnTo>
                    <a:pt x="2365" y="238"/>
                  </a:lnTo>
                  <a:lnTo>
                    <a:pt x="236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9"/>
            <p:cNvSpPr/>
            <p:nvPr/>
          </p:nvSpPr>
          <p:spPr>
            <a:xfrm>
              <a:off x="3331525" y="1944825"/>
              <a:ext cx="27600" cy="28700"/>
            </a:xfrm>
            <a:custGeom>
              <a:avLst/>
              <a:gdLst/>
              <a:ahLst/>
              <a:cxnLst/>
              <a:rect l="l" t="t" r="r" b="b"/>
              <a:pathLst>
                <a:path w="1104" h="1148" extrusionOk="0">
                  <a:moveTo>
                    <a:pt x="1" y="0"/>
                  </a:moveTo>
                  <a:lnTo>
                    <a:pt x="1" y="1148"/>
                  </a:lnTo>
                  <a:lnTo>
                    <a:pt x="1103" y="1148"/>
                  </a:lnTo>
                  <a:lnTo>
                    <a:pt x="11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9"/>
            <p:cNvSpPr/>
            <p:nvPr/>
          </p:nvSpPr>
          <p:spPr>
            <a:xfrm>
              <a:off x="3370750" y="2032625"/>
              <a:ext cx="14800" cy="15375"/>
            </a:xfrm>
            <a:custGeom>
              <a:avLst/>
              <a:gdLst/>
              <a:ahLst/>
              <a:cxnLst/>
              <a:rect l="l" t="t" r="r" b="b"/>
              <a:pathLst>
                <a:path w="592" h="615" extrusionOk="0">
                  <a:moveTo>
                    <a:pt x="1" y="1"/>
                  </a:moveTo>
                  <a:lnTo>
                    <a:pt x="1" y="614"/>
                  </a:lnTo>
                  <a:lnTo>
                    <a:pt x="592" y="614"/>
                  </a:lnTo>
                  <a:lnTo>
                    <a:pt x="5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9"/>
            <p:cNvSpPr/>
            <p:nvPr/>
          </p:nvSpPr>
          <p:spPr>
            <a:xfrm>
              <a:off x="3332100" y="1993975"/>
              <a:ext cx="56000" cy="28450"/>
            </a:xfrm>
            <a:custGeom>
              <a:avLst/>
              <a:gdLst/>
              <a:ahLst/>
              <a:cxnLst/>
              <a:rect l="l" t="t" r="r" b="b"/>
              <a:pathLst>
                <a:path w="2240" h="1138" extrusionOk="0">
                  <a:moveTo>
                    <a:pt x="1" y="0"/>
                  </a:moveTo>
                  <a:lnTo>
                    <a:pt x="1" y="1137"/>
                  </a:lnTo>
                  <a:lnTo>
                    <a:pt x="2240" y="1137"/>
                  </a:lnTo>
                  <a:lnTo>
                    <a:pt x="224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9"/>
            <p:cNvSpPr/>
            <p:nvPr/>
          </p:nvSpPr>
          <p:spPr>
            <a:xfrm>
              <a:off x="3362800" y="1945650"/>
              <a:ext cx="25025" cy="2600"/>
            </a:xfrm>
            <a:custGeom>
              <a:avLst/>
              <a:gdLst/>
              <a:ahLst/>
              <a:cxnLst/>
              <a:rect l="l" t="t" r="r" b="b"/>
              <a:pathLst>
                <a:path w="1001" h="104" extrusionOk="0">
                  <a:moveTo>
                    <a:pt x="57" y="1"/>
                  </a:moveTo>
                  <a:cubicBezTo>
                    <a:pt x="23" y="1"/>
                    <a:pt x="0" y="24"/>
                    <a:pt x="0" y="58"/>
                  </a:cubicBezTo>
                  <a:cubicBezTo>
                    <a:pt x="0" y="81"/>
                    <a:pt x="23" y="104"/>
                    <a:pt x="57" y="104"/>
                  </a:cubicBezTo>
                  <a:lnTo>
                    <a:pt x="944" y="104"/>
                  </a:lnTo>
                  <a:cubicBezTo>
                    <a:pt x="978" y="104"/>
                    <a:pt x="1001" y="81"/>
                    <a:pt x="1001" y="58"/>
                  </a:cubicBezTo>
                  <a:cubicBezTo>
                    <a:pt x="1001" y="24"/>
                    <a:pt x="978" y="1"/>
                    <a:pt x="9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9"/>
            <p:cNvSpPr/>
            <p:nvPr/>
          </p:nvSpPr>
          <p:spPr>
            <a:xfrm>
              <a:off x="3362800" y="1952775"/>
              <a:ext cx="25025" cy="2575"/>
            </a:xfrm>
            <a:custGeom>
              <a:avLst/>
              <a:gdLst/>
              <a:ahLst/>
              <a:cxnLst/>
              <a:rect l="l" t="t" r="r" b="b"/>
              <a:pathLst>
                <a:path w="1001" h="103" extrusionOk="0">
                  <a:moveTo>
                    <a:pt x="57" y="0"/>
                  </a:moveTo>
                  <a:cubicBezTo>
                    <a:pt x="23" y="0"/>
                    <a:pt x="0" y="23"/>
                    <a:pt x="0" y="57"/>
                  </a:cubicBezTo>
                  <a:cubicBezTo>
                    <a:pt x="0" y="80"/>
                    <a:pt x="23" y="102"/>
                    <a:pt x="57" y="102"/>
                  </a:cubicBezTo>
                  <a:lnTo>
                    <a:pt x="944" y="102"/>
                  </a:lnTo>
                  <a:cubicBezTo>
                    <a:pt x="978" y="102"/>
                    <a:pt x="1001" y="80"/>
                    <a:pt x="1001" y="57"/>
                  </a:cubicBezTo>
                  <a:cubicBezTo>
                    <a:pt x="1001" y="23"/>
                    <a:pt x="978" y="0"/>
                    <a:pt x="9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9"/>
            <p:cNvSpPr/>
            <p:nvPr/>
          </p:nvSpPr>
          <p:spPr>
            <a:xfrm>
              <a:off x="3362800" y="1959875"/>
              <a:ext cx="25025" cy="2575"/>
            </a:xfrm>
            <a:custGeom>
              <a:avLst/>
              <a:gdLst/>
              <a:ahLst/>
              <a:cxnLst/>
              <a:rect l="l" t="t" r="r" b="b"/>
              <a:pathLst>
                <a:path w="1001" h="103" extrusionOk="0">
                  <a:moveTo>
                    <a:pt x="57" y="0"/>
                  </a:moveTo>
                  <a:cubicBezTo>
                    <a:pt x="23" y="0"/>
                    <a:pt x="0" y="23"/>
                    <a:pt x="0" y="57"/>
                  </a:cubicBezTo>
                  <a:cubicBezTo>
                    <a:pt x="0" y="80"/>
                    <a:pt x="23" y="103"/>
                    <a:pt x="57" y="103"/>
                  </a:cubicBezTo>
                  <a:lnTo>
                    <a:pt x="944" y="103"/>
                  </a:lnTo>
                  <a:cubicBezTo>
                    <a:pt x="978" y="103"/>
                    <a:pt x="1001" y="80"/>
                    <a:pt x="1001" y="57"/>
                  </a:cubicBezTo>
                  <a:cubicBezTo>
                    <a:pt x="1001" y="23"/>
                    <a:pt x="978" y="0"/>
                    <a:pt x="9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9"/>
            <p:cNvSpPr/>
            <p:nvPr/>
          </p:nvSpPr>
          <p:spPr>
            <a:xfrm>
              <a:off x="3362800" y="1966975"/>
              <a:ext cx="25025" cy="2575"/>
            </a:xfrm>
            <a:custGeom>
              <a:avLst/>
              <a:gdLst/>
              <a:ahLst/>
              <a:cxnLst/>
              <a:rect l="l" t="t" r="r" b="b"/>
              <a:pathLst>
                <a:path w="1001" h="103" extrusionOk="0">
                  <a:moveTo>
                    <a:pt x="57" y="1"/>
                  </a:moveTo>
                  <a:cubicBezTo>
                    <a:pt x="23" y="1"/>
                    <a:pt x="0" y="24"/>
                    <a:pt x="0" y="57"/>
                  </a:cubicBezTo>
                  <a:cubicBezTo>
                    <a:pt x="0" y="80"/>
                    <a:pt x="23" y="103"/>
                    <a:pt x="57" y="103"/>
                  </a:cubicBezTo>
                  <a:lnTo>
                    <a:pt x="944" y="103"/>
                  </a:lnTo>
                  <a:cubicBezTo>
                    <a:pt x="978" y="103"/>
                    <a:pt x="1001" y="80"/>
                    <a:pt x="1001" y="57"/>
                  </a:cubicBezTo>
                  <a:cubicBezTo>
                    <a:pt x="1001" y="24"/>
                    <a:pt x="978" y="1"/>
                    <a:pt x="9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9"/>
            <p:cNvSpPr/>
            <p:nvPr/>
          </p:nvSpPr>
          <p:spPr>
            <a:xfrm>
              <a:off x="3331800" y="1983475"/>
              <a:ext cx="56600" cy="2575"/>
            </a:xfrm>
            <a:custGeom>
              <a:avLst/>
              <a:gdLst/>
              <a:ahLst/>
              <a:cxnLst/>
              <a:rect l="l" t="t" r="r" b="b"/>
              <a:pathLst>
                <a:path w="2264" h="103" extrusionOk="0">
                  <a:moveTo>
                    <a:pt x="58" y="0"/>
                  </a:moveTo>
                  <a:cubicBezTo>
                    <a:pt x="24" y="0"/>
                    <a:pt x="1" y="23"/>
                    <a:pt x="1" y="46"/>
                  </a:cubicBezTo>
                  <a:cubicBezTo>
                    <a:pt x="1" y="79"/>
                    <a:pt x="24" y="102"/>
                    <a:pt x="58" y="102"/>
                  </a:cubicBezTo>
                  <a:lnTo>
                    <a:pt x="2218" y="102"/>
                  </a:lnTo>
                  <a:cubicBezTo>
                    <a:pt x="2241" y="102"/>
                    <a:pt x="2264" y="79"/>
                    <a:pt x="2264" y="46"/>
                  </a:cubicBezTo>
                  <a:cubicBezTo>
                    <a:pt x="2264" y="23"/>
                    <a:pt x="2241" y="0"/>
                    <a:pt x="22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9"/>
            <p:cNvSpPr/>
            <p:nvPr/>
          </p:nvSpPr>
          <p:spPr>
            <a:xfrm>
              <a:off x="3331800" y="2028375"/>
              <a:ext cx="56600" cy="2575"/>
            </a:xfrm>
            <a:custGeom>
              <a:avLst/>
              <a:gdLst/>
              <a:ahLst/>
              <a:cxnLst/>
              <a:rect l="l" t="t" r="r" b="b"/>
              <a:pathLst>
                <a:path w="2264" h="103" extrusionOk="0">
                  <a:moveTo>
                    <a:pt x="58" y="0"/>
                  </a:moveTo>
                  <a:cubicBezTo>
                    <a:pt x="24" y="0"/>
                    <a:pt x="1" y="23"/>
                    <a:pt x="1" y="46"/>
                  </a:cubicBezTo>
                  <a:cubicBezTo>
                    <a:pt x="1" y="80"/>
                    <a:pt x="24" y="102"/>
                    <a:pt x="58" y="102"/>
                  </a:cubicBezTo>
                  <a:lnTo>
                    <a:pt x="2218" y="102"/>
                  </a:lnTo>
                  <a:cubicBezTo>
                    <a:pt x="2241" y="102"/>
                    <a:pt x="2264" y="80"/>
                    <a:pt x="2264" y="46"/>
                  </a:cubicBezTo>
                  <a:cubicBezTo>
                    <a:pt x="2264" y="23"/>
                    <a:pt x="2241" y="0"/>
                    <a:pt x="221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9"/>
            <p:cNvSpPr/>
            <p:nvPr/>
          </p:nvSpPr>
          <p:spPr>
            <a:xfrm>
              <a:off x="3324150" y="1924350"/>
              <a:ext cx="71925" cy="131025"/>
            </a:xfrm>
            <a:custGeom>
              <a:avLst/>
              <a:gdLst/>
              <a:ahLst/>
              <a:cxnLst/>
              <a:rect l="l" t="t" r="r" b="b"/>
              <a:pathLst>
                <a:path w="2877" h="5241" extrusionOk="0">
                  <a:moveTo>
                    <a:pt x="2774" y="102"/>
                  </a:moveTo>
                  <a:lnTo>
                    <a:pt x="2774" y="5139"/>
                  </a:lnTo>
                  <a:lnTo>
                    <a:pt x="102" y="5139"/>
                  </a:lnTo>
                  <a:lnTo>
                    <a:pt x="102" y="102"/>
                  </a:lnTo>
                  <a:close/>
                  <a:moveTo>
                    <a:pt x="46" y="1"/>
                  </a:moveTo>
                  <a:cubicBezTo>
                    <a:pt x="23" y="1"/>
                    <a:pt x="0" y="23"/>
                    <a:pt x="0" y="46"/>
                  </a:cubicBezTo>
                  <a:lnTo>
                    <a:pt x="0" y="5185"/>
                  </a:lnTo>
                  <a:cubicBezTo>
                    <a:pt x="0" y="5218"/>
                    <a:pt x="23" y="5241"/>
                    <a:pt x="46" y="5241"/>
                  </a:cubicBezTo>
                  <a:lnTo>
                    <a:pt x="2820" y="5241"/>
                  </a:lnTo>
                  <a:cubicBezTo>
                    <a:pt x="2853" y="5241"/>
                    <a:pt x="2876" y="5218"/>
                    <a:pt x="2876" y="5185"/>
                  </a:cubicBezTo>
                  <a:lnTo>
                    <a:pt x="2876" y="46"/>
                  </a:lnTo>
                  <a:cubicBezTo>
                    <a:pt x="2876" y="23"/>
                    <a:pt x="2853" y="1"/>
                    <a:pt x="28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9"/>
            <p:cNvSpPr/>
            <p:nvPr/>
          </p:nvSpPr>
          <p:spPr>
            <a:xfrm>
              <a:off x="3413950" y="1925500"/>
              <a:ext cx="65400" cy="48025"/>
            </a:xfrm>
            <a:custGeom>
              <a:avLst/>
              <a:gdLst/>
              <a:ahLst/>
              <a:cxnLst/>
              <a:rect l="l" t="t" r="r" b="b"/>
              <a:pathLst>
                <a:path w="2616" h="1921" extrusionOk="0">
                  <a:moveTo>
                    <a:pt x="1" y="0"/>
                  </a:moveTo>
                  <a:lnTo>
                    <a:pt x="1" y="1921"/>
                  </a:lnTo>
                  <a:lnTo>
                    <a:pt x="2615" y="1921"/>
                  </a:lnTo>
                  <a:lnTo>
                    <a:pt x="2615"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9"/>
            <p:cNvSpPr/>
            <p:nvPr/>
          </p:nvSpPr>
          <p:spPr>
            <a:xfrm>
              <a:off x="3413950" y="1925500"/>
              <a:ext cx="65400" cy="10250"/>
            </a:xfrm>
            <a:custGeom>
              <a:avLst/>
              <a:gdLst/>
              <a:ahLst/>
              <a:cxnLst/>
              <a:rect l="l" t="t" r="r" b="b"/>
              <a:pathLst>
                <a:path w="2616" h="410" extrusionOk="0">
                  <a:moveTo>
                    <a:pt x="1" y="0"/>
                  </a:moveTo>
                  <a:lnTo>
                    <a:pt x="1" y="409"/>
                  </a:lnTo>
                  <a:lnTo>
                    <a:pt x="2615" y="409"/>
                  </a:lnTo>
                  <a:lnTo>
                    <a:pt x="26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9"/>
            <p:cNvSpPr/>
            <p:nvPr/>
          </p:nvSpPr>
          <p:spPr>
            <a:xfrm>
              <a:off x="3417925" y="1941975"/>
              <a:ext cx="19625" cy="19050"/>
            </a:xfrm>
            <a:custGeom>
              <a:avLst/>
              <a:gdLst/>
              <a:ahLst/>
              <a:cxnLst/>
              <a:rect l="l" t="t" r="r" b="b"/>
              <a:pathLst>
                <a:path w="785" h="762" extrusionOk="0">
                  <a:moveTo>
                    <a:pt x="683" y="102"/>
                  </a:moveTo>
                  <a:lnTo>
                    <a:pt x="683" y="660"/>
                  </a:lnTo>
                  <a:lnTo>
                    <a:pt x="103" y="660"/>
                  </a:lnTo>
                  <a:lnTo>
                    <a:pt x="103" y="102"/>
                  </a:lnTo>
                  <a:close/>
                  <a:moveTo>
                    <a:pt x="46" y="0"/>
                  </a:moveTo>
                  <a:cubicBezTo>
                    <a:pt x="24" y="0"/>
                    <a:pt x="1" y="23"/>
                    <a:pt x="1" y="46"/>
                  </a:cubicBezTo>
                  <a:lnTo>
                    <a:pt x="1" y="705"/>
                  </a:lnTo>
                  <a:cubicBezTo>
                    <a:pt x="1" y="739"/>
                    <a:pt x="24" y="762"/>
                    <a:pt x="46" y="762"/>
                  </a:cubicBezTo>
                  <a:lnTo>
                    <a:pt x="728" y="762"/>
                  </a:lnTo>
                  <a:cubicBezTo>
                    <a:pt x="762" y="762"/>
                    <a:pt x="785" y="739"/>
                    <a:pt x="785" y="705"/>
                  </a:cubicBezTo>
                  <a:lnTo>
                    <a:pt x="785" y="46"/>
                  </a:lnTo>
                  <a:cubicBezTo>
                    <a:pt x="785" y="23"/>
                    <a:pt x="762" y="0"/>
                    <a:pt x="7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9"/>
            <p:cNvSpPr/>
            <p:nvPr/>
          </p:nvSpPr>
          <p:spPr>
            <a:xfrm>
              <a:off x="3452050" y="1941975"/>
              <a:ext cx="19625" cy="19050"/>
            </a:xfrm>
            <a:custGeom>
              <a:avLst/>
              <a:gdLst/>
              <a:ahLst/>
              <a:cxnLst/>
              <a:rect l="l" t="t" r="r" b="b"/>
              <a:pathLst>
                <a:path w="785" h="762" extrusionOk="0">
                  <a:moveTo>
                    <a:pt x="682" y="102"/>
                  </a:moveTo>
                  <a:lnTo>
                    <a:pt x="682" y="660"/>
                  </a:lnTo>
                  <a:lnTo>
                    <a:pt x="102" y="660"/>
                  </a:lnTo>
                  <a:lnTo>
                    <a:pt x="102" y="102"/>
                  </a:lnTo>
                  <a:close/>
                  <a:moveTo>
                    <a:pt x="46" y="0"/>
                  </a:moveTo>
                  <a:cubicBezTo>
                    <a:pt x="23" y="0"/>
                    <a:pt x="0" y="23"/>
                    <a:pt x="0" y="46"/>
                  </a:cubicBezTo>
                  <a:lnTo>
                    <a:pt x="0" y="705"/>
                  </a:lnTo>
                  <a:cubicBezTo>
                    <a:pt x="0" y="739"/>
                    <a:pt x="23" y="762"/>
                    <a:pt x="46" y="762"/>
                  </a:cubicBezTo>
                  <a:lnTo>
                    <a:pt x="728" y="762"/>
                  </a:lnTo>
                  <a:cubicBezTo>
                    <a:pt x="761" y="762"/>
                    <a:pt x="784" y="739"/>
                    <a:pt x="784" y="705"/>
                  </a:cubicBezTo>
                  <a:lnTo>
                    <a:pt x="784" y="46"/>
                  </a:lnTo>
                  <a:cubicBezTo>
                    <a:pt x="784" y="23"/>
                    <a:pt x="761" y="0"/>
                    <a:pt x="7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9"/>
            <p:cNvSpPr/>
            <p:nvPr/>
          </p:nvSpPr>
          <p:spPr>
            <a:xfrm>
              <a:off x="3467950" y="1928900"/>
              <a:ext cx="5150" cy="4850"/>
            </a:xfrm>
            <a:custGeom>
              <a:avLst/>
              <a:gdLst/>
              <a:ahLst/>
              <a:cxnLst/>
              <a:rect l="l" t="t" r="r" b="b"/>
              <a:pathLst>
                <a:path w="206" h="194" extrusionOk="0">
                  <a:moveTo>
                    <a:pt x="103" y="0"/>
                  </a:moveTo>
                  <a:cubicBezTo>
                    <a:pt x="46" y="0"/>
                    <a:pt x="1" y="46"/>
                    <a:pt x="1" y="102"/>
                  </a:cubicBezTo>
                  <a:cubicBezTo>
                    <a:pt x="1" y="148"/>
                    <a:pt x="46" y="193"/>
                    <a:pt x="103" y="193"/>
                  </a:cubicBezTo>
                  <a:cubicBezTo>
                    <a:pt x="160" y="193"/>
                    <a:pt x="205" y="148"/>
                    <a:pt x="205" y="102"/>
                  </a:cubicBezTo>
                  <a:cubicBezTo>
                    <a:pt x="205" y="46"/>
                    <a:pt x="160" y="0"/>
                    <a:pt x="1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9"/>
            <p:cNvSpPr/>
            <p:nvPr/>
          </p:nvSpPr>
          <p:spPr>
            <a:xfrm>
              <a:off x="3456300" y="1928900"/>
              <a:ext cx="4850" cy="4850"/>
            </a:xfrm>
            <a:custGeom>
              <a:avLst/>
              <a:gdLst/>
              <a:ahLst/>
              <a:cxnLst/>
              <a:rect l="l" t="t" r="r" b="b"/>
              <a:pathLst>
                <a:path w="194" h="194" extrusionOk="0">
                  <a:moveTo>
                    <a:pt x="103" y="0"/>
                  </a:moveTo>
                  <a:cubicBezTo>
                    <a:pt x="46" y="0"/>
                    <a:pt x="0" y="46"/>
                    <a:pt x="0" y="102"/>
                  </a:cubicBezTo>
                  <a:cubicBezTo>
                    <a:pt x="0" y="148"/>
                    <a:pt x="46" y="193"/>
                    <a:pt x="103" y="193"/>
                  </a:cubicBezTo>
                  <a:cubicBezTo>
                    <a:pt x="148" y="193"/>
                    <a:pt x="194" y="148"/>
                    <a:pt x="194" y="102"/>
                  </a:cubicBezTo>
                  <a:cubicBezTo>
                    <a:pt x="194" y="46"/>
                    <a:pt x="148" y="0"/>
                    <a:pt x="1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9"/>
            <p:cNvSpPr/>
            <p:nvPr/>
          </p:nvSpPr>
          <p:spPr>
            <a:xfrm>
              <a:off x="3424175" y="1999375"/>
              <a:ext cx="50050" cy="36675"/>
            </a:xfrm>
            <a:custGeom>
              <a:avLst/>
              <a:gdLst/>
              <a:ahLst/>
              <a:cxnLst/>
              <a:rect l="l" t="t" r="r" b="b"/>
              <a:pathLst>
                <a:path w="2002" h="1467" extrusionOk="0">
                  <a:moveTo>
                    <a:pt x="1" y="1"/>
                  </a:moveTo>
                  <a:lnTo>
                    <a:pt x="1" y="1467"/>
                  </a:lnTo>
                  <a:lnTo>
                    <a:pt x="2002" y="1467"/>
                  </a:lnTo>
                  <a:lnTo>
                    <a:pt x="2002"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9"/>
            <p:cNvSpPr/>
            <p:nvPr/>
          </p:nvSpPr>
          <p:spPr>
            <a:xfrm>
              <a:off x="3424175" y="1999375"/>
              <a:ext cx="50050" cy="8000"/>
            </a:xfrm>
            <a:custGeom>
              <a:avLst/>
              <a:gdLst/>
              <a:ahLst/>
              <a:cxnLst/>
              <a:rect l="l" t="t" r="r" b="b"/>
              <a:pathLst>
                <a:path w="2002" h="320" extrusionOk="0">
                  <a:moveTo>
                    <a:pt x="1" y="1"/>
                  </a:moveTo>
                  <a:lnTo>
                    <a:pt x="1" y="319"/>
                  </a:lnTo>
                  <a:lnTo>
                    <a:pt x="2002" y="319"/>
                  </a:lnTo>
                  <a:lnTo>
                    <a:pt x="20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9"/>
            <p:cNvSpPr/>
            <p:nvPr/>
          </p:nvSpPr>
          <p:spPr>
            <a:xfrm>
              <a:off x="3465375" y="2001925"/>
              <a:ext cx="4025" cy="4000"/>
            </a:xfrm>
            <a:custGeom>
              <a:avLst/>
              <a:gdLst/>
              <a:ahLst/>
              <a:cxnLst/>
              <a:rect l="l" t="t" r="r" b="b"/>
              <a:pathLst>
                <a:path w="161" h="160" extrusionOk="0">
                  <a:moveTo>
                    <a:pt x="81" y="1"/>
                  </a:moveTo>
                  <a:cubicBezTo>
                    <a:pt x="36" y="1"/>
                    <a:pt x="1" y="35"/>
                    <a:pt x="1" y="81"/>
                  </a:cubicBezTo>
                  <a:cubicBezTo>
                    <a:pt x="1" y="126"/>
                    <a:pt x="36" y="160"/>
                    <a:pt x="81" y="160"/>
                  </a:cubicBezTo>
                  <a:cubicBezTo>
                    <a:pt x="126" y="160"/>
                    <a:pt x="160" y="126"/>
                    <a:pt x="160" y="81"/>
                  </a:cubicBezTo>
                  <a:cubicBezTo>
                    <a:pt x="160" y="35"/>
                    <a:pt x="126" y="1"/>
                    <a:pt x="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9"/>
            <p:cNvSpPr/>
            <p:nvPr/>
          </p:nvSpPr>
          <p:spPr>
            <a:xfrm>
              <a:off x="3456575" y="2001925"/>
              <a:ext cx="3725" cy="3725"/>
            </a:xfrm>
            <a:custGeom>
              <a:avLst/>
              <a:gdLst/>
              <a:ahLst/>
              <a:cxnLst/>
              <a:rect l="l" t="t" r="r" b="b"/>
              <a:pathLst>
                <a:path w="149" h="149" extrusionOk="0">
                  <a:moveTo>
                    <a:pt x="69" y="1"/>
                  </a:moveTo>
                  <a:cubicBezTo>
                    <a:pt x="35" y="1"/>
                    <a:pt x="1" y="35"/>
                    <a:pt x="1" y="81"/>
                  </a:cubicBezTo>
                  <a:cubicBezTo>
                    <a:pt x="1" y="114"/>
                    <a:pt x="35" y="149"/>
                    <a:pt x="69" y="149"/>
                  </a:cubicBezTo>
                  <a:cubicBezTo>
                    <a:pt x="115" y="149"/>
                    <a:pt x="148" y="114"/>
                    <a:pt x="148" y="81"/>
                  </a:cubicBezTo>
                  <a:cubicBezTo>
                    <a:pt x="148" y="35"/>
                    <a:pt x="115" y="1"/>
                    <a:pt x="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9"/>
            <p:cNvSpPr/>
            <p:nvPr/>
          </p:nvSpPr>
          <p:spPr>
            <a:xfrm>
              <a:off x="3201075" y="1907875"/>
              <a:ext cx="21050" cy="164575"/>
            </a:xfrm>
            <a:custGeom>
              <a:avLst/>
              <a:gdLst/>
              <a:ahLst/>
              <a:cxnLst/>
              <a:rect l="l" t="t" r="r" b="b"/>
              <a:pathLst>
                <a:path w="842" h="6583" extrusionOk="0">
                  <a:moveTo>
                    <a:pt x="0" y="0"/>
                  </a:moveTo>
                  <a:lnTo>
                    <a:pt x="0" y="6582"/>
                  </a:lnTo>
                  <a:lnTo>
                    <a:pt x="842" y="6582"/>
                  </a:lnTo>
                  <a:lnTo>
                    <a:pt x="842"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9"/>
            <p:cNvSpPr/>
            <p:nvPr/>
          </p:nvSpPr>
          <p:spPr>
            <a:xfrm>
              <a:off x="3201075" y="1907875"/>
              <a:ext cx="21050" cy="7400"/>
            </a:xfrm>
            <a:custGeom>
              <a:avLst/>
              <a:gdLst/>
              <a:ahLst/>
              <a:cxnLst/>
              <a:rect l="l" t="t" r="r" b="b"/>
              <a:pathLst>
                <a:path w="842" h="296" extrusionOk="0">
                  <a:moveTo>
                    <a:pt x="0" y="0"/>
                  </a:moveTo>
                  <a:lnTo>
                    <a:pt x="0" y="296"/>
                  </a:lnTo>
                  <a:lnTo>
                    <a:pt x="842" y="296"/>
                  </a:lnTo>
                  <a:lnTo>
                    <a:pt x="84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9"/>
            <p:cNvSpPr/>
            <p:nvPr/>
          </p:nvSpPr>
          <p:spPr>
            <a:xfrm>
              <a:off x="3204775" y="1919225"/>
              <a:ext cx="12800" cy="14250"/>
            </a:xfrm>
            <a:custGeom>
              <a:avLst/>
              <a:gdLst/>
              <a:ahLst/>
              <a:cxnLst/>
              <a:rect l="l" t="t" r="r" b="b"/>
              <a:pathLst>
                <a:path w="512" h="570" extrusionOk="0">
                  <a:moveTo>
                    <a:pt x="410" y="103"/>
                  </a:moveTo>
                  <a:lnTo>
                    <a:pt x="410" y="467"/>
                  </a:lnTo>
                  <a:lnTo>
                    <a:pt x="102" y="467"/>
                  </a:lnTo>
                  <a:lnTo>
                    <a:pt x="102" y="103"/>
                  </a:lnTo>
                  <a:close/>
                  <a:moveTo>
                    <a:pt x="57" y="1"/>
                  </a:moveTo>
                  <a:cubicBezTo>
                    <a:pt x="23" y="1"/>
                    <a:pt x="1" y="24"/>
                    <a:pt x="1" y="46"/>
                  </a:cubicBezTo>
                  <a:lnTo>
                    <a:pt x="1" y="512"/>
                  </a:lnTo>
                  <a:cubicBezTo>
                    <a:pt x="1" y="547"/>
                    <a:pt x="23" y="569"/>
                    <a:pt x="57" y="569"/>
                  </a:cubicBezTo>
                  <a:lnTo>
                    <a:pt x="455" y="569"/>
                  </a:lnTo>
                  <a:cubicBezTo>
                    <a:pt x="489" y="569"/>
                    <a:pt x="512" y="547"/>
                    <a:pt x="512" y="512"/>
                  </a:cubicBezTo>
                  <a:lnTo>
                    <a:pt x="512" y="46"/>
                  </a:lnTo>
                  <a:cubicBezTo>
                    <a:pt x="512" y="24"/>
                    <a:pt x="489" y="1"/>
                    <a:pt x="4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9"/>
            <p:cNvSpPr/>
            <p:nvPr/>
          </p:nvSpPr>
          <p:spPr>
            <a:xfrm>
              <a:off x="3204775" y="1938575"/>
              <a:ext cx="12800" cy="14225"/>
            </a:xfrm>
            <a:custGeom>
              <a:avLst/>
              <a:gdLst/>
              <a:ahLst/>
              <a:cxnLst/>
              <a:rect l="l" t="t" r="r" b="b"/>
              <a:pathLst>
                <a:path w="512" h="569" extrusionOk="0">
                  <a:moveTo>
                    <a:pt x="410" y="91"/>
                  </a:moveTo>
                  <a:lnTo>
                    <a:pt x="410" y="466"/>
                  </a:lnTo>
                  <a:lnTo>
                    <a:pt x="102" y="466"/>
                  </a:lnTo>
                  <a:lnTo>
                    <a:pt x="102" y="91"/>
                  </a:lnTo>
                  <a:close/>
                  <a:moveTo>
                    <a:pt x="57" y="0"/>
                  </a:moveTo>
                  <a:cubicBezTo>
                    <a:pt x="23" y="0"/>
                    <a:pt x="1" y="23"/>
                    <a:pt x="1" y="45"/>
                  </a:cubicBezTo>
                  <a:lnTo>
                    <a:pt x="1" y="511"/>
                  </a:lnTo>
                  <a:cubicBezTo>
                    <a:pt x="1" y="546"/>
                    <a:pt x="23" y="568"/>
                    <a:pt x="57" y="568"/>
                  </a:cubicBezTo>
                  <a:lnTo>
                    <a:pt x="455" y="568"/>
                  </a:lnTo>
                  <a:cubicBezTo>
                    <a:pt x="489" y="568"/>
                    <a:pt x="512" y="546"/>
                    <a:pt x="512" y="511"/>
                  </a:cubicBezTo>
                  <a:lnTo>
                    <a:pt x="512" y="45"/>
                  </a:lnTo>
                  <a:cubicBezTo>
                    <a:pt x="512" y="23"/>
                    <a:pt x="489" y="0"/>
                    <a:pt x="4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9"/>
            <p:cNvSpPr/>
            <p:nvPr/>
          </p:nvSpPr>
          <p:spPr>
            <a:xfrm>
              <a:off x="3204775" y="1957900"/>
              <a:ext cx="12800" cy="14225"/>
            </a:xfrm>
            <a:custGeom>
              <a:avLst/>
              <a:gdLst/>
              <a:ahLst/>
              <a:cxnLst/>
              <a:rect l="l" t="t" r="r" b="b"/>
              <a:pathLst>
                <a:path w="512" h="569" extrusionOk="0">
                  <a:moveTo>
                    <a:pt x="410" y="91"/>
                  </a:moveTo>
                  <a:lnTo>
                    <a:pt x="410" y="466"/>
                  </a:lnTo>
                  <a:lnTo>
                    <a:pt x="102" y="466"/>
                  </a:lnTo>
                  <a:lnTo>
                    <a:pt x="102" y="91"/>
                  </a:lnTo>
                  <a:close/>
                  <a:moveTo>
                    <a:pt x="57" y="0"/>
                  </a:moveTo>
                  <a:cubicBezTo>
                    <a:pt x="23" y="0"/>
                    <a:pt x="1" y="23"/>
                    <a:pt x="1" y="46"/>
                  </a:cubicBezTo>
                  <a:lnTo>
                    <a:pt x="1" y="511"/>
                  </a:lnTo>
                  <a:cubicBezTo>
                    <a:pt x="1" y="546"/>
                    <a:pt x="23" y="568"/>
                    <a:pt x="57" y="568"/>
                  </a:cubicBezTo>
                  <a:lnTo>
                    <a:pt x="455" y="568"/>
                  </a:lnTo>
                  <a:cubicBezTo>
                    <a:pt x="489" y="568"/>
                    <a:pt x="512" y="546"/>
                    <a:pt x="512" y="511"/>
                  </a:cubicBezTo>
                  <a:lnTo>
                    <a:pt x="512" y="46"/>
                  </a:lnTo>
                  <a:cubicBezTo>
                    <a:pt x="512" y="23"/>
                    <a:pt x="489" y="0"/>
                    <a:pt x="4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9"/>
            <p:cNvSpPr/>
            <p:nvPr/>
          </p:nvSpPr>
          <p:spPr>
            <a:xfrm>
              <a:off x="3204775" y="1977225"/>
              <a:ext cx="12800" cy="14225"/>
            </a:xfrm>
            <a:custGeom>
              <a:avLst/>
              <a:gdLst/>
              <a:ahLst/>
              <a:cxnLst/>
              <a:rect l="l" t="t" r="r" b="b"/>
              <a:pathLst>
                <a:path w="512" h="569" extrusionOk="0">
                  <a:moveTo>
                    <a:pt x="410" y="91"/>
                  </a:moveTo>
                  <a:lnTo>
                    <a:pt x="410" y="466"/>
                  </a:lnTo>
                  <a:lnTo>
                    <a:pt x="102" y="466"/>
                  </a:lnTo>
                  <a:lnTo>
                    <a:pt x="102" y="91"/>
                  </a:lnTo>
                  <a:close/>
                  <a:moveTo>
                    <a:pt x="57" y="0"/>
                  </a:moveTo>
                  <a:cubicBezTo>
                    <a:pt x="23" y="0"/>
                    <a:pt x="1" y="23"/>
                    <a:pt x="1" y="46"/>
                  </a:cubicBezTo>
                  <a:lnTo>
                    <a:pt x="1" y="511"/>
                  </a:lnTo>
                  <a:cubicBezTo>
                    <a:pt x="1" y="546"/>
                    <a:pt x="23" y="569"/>
                    <a:pt x="57" y="569"/>
                  </a:cubicBezTo>
                  <a:lnTo>
                    <a:pt x="455" y="569"/>
                  </a:lnTo>
                  <a:cubicBezTo>
                    <a:pt x="489" y="569"/>
                    <a:pt x="512" y="546"/>
                    <a:pt x="512" y="511"/>
                  </a:cubicBezTo>
                  <a:lnTo>
                    <a:pt x="512" y="46"/>
                  </a:lnTo>
                  <a:cubicBezTo>
                    <a:pt x="512" y="23"/>
                    <a:pt x="489" y="0"/>
                    <a:pt x="4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9"/>
            <p:cNvSpPr/>
            <p:nvPr/>
          </p:nvSpPr>
          <p:spPr>
            <a:xfrm>
              <a:off x="3204775" y="1996250"/>
              <a:ext cx="12800" cy="14525"/>
            </a:xfrm>
            <a:custGeom>
              <a:avLst/>
              <a:gdLst/>
              <a:ahLst/>
              <a:cxnLst/>
              <a:rect l="l" t="t" r="r" b="b"/>
              <a:pathLst>
                <a:path w="512" h="581" extrusionOk="0">
                  <a:moveTo>
                    <a:pt x="410" y="103"/>
                  </a:moveTo>
                  <a:lnTo>
                    <a:pt x="410" y="478"/>
                  </a:lnTo>
                  <a:lnTo>
                    <a:pt x="102" y="478"/>
                  </a:lnTo>
                  <a:lnTo>
                    <a:pt x="102" y="103"/>
                  </a:lnTo>
                  <a:close/>
                  <a:moveTo>
                    <a:pt x="57" y="0"/>
                  </a:moveTo>
                  <a:cubicBezTo>
                    <a:pt x="23" y="0"/>
                    <a:pt x="1" y="23"/>
                    <a:pt x="1" y="58"/>
                  </a:cubicBezTo>
                  <a:lnTo>
                    <a:pt x="1" y="523"/>
                  </a:lnTo>
                  <a:cubicBezTo>
                    <a:pt x="1" y="558"/>
                    <a:pt x="23" y="581"/>
                    <a:pt x="57" y="581"/>
                  </a:cubicBezTo>
                  <a:lnTo>
                    <a:pt x="455" y="581"/>
                  </a:lnTo>
                  <a:cubicBezTo>
                    <a:pt x="489" y="581"/>
                    <a:pt x="512" y="558"/>
                    <a:pt x="512" y="523"/>
                  </a:cubicBezTo>
                  <a:lnTo>
                    <a:pt x="512" y="58"/>
                  </a:lnTo>
                  <a:cubicBezTo>
                    <a:pt x="512" y="23"/>
                    <a:pt x="489" y="0"/>
                    <a:pt x="4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9"/>
            <p:cNvSpPr/>
            <p:nvPr/>
          </p:nvSpPr>
          <p:spPr>
            <a:xfrm>
              <a:off x="3204775" y="2015575"/>
              <a:ext cx="12800" cy="14525"/>
            </a:xfrm>
            <a:custGeom>
              <a:avLst/>
              <a:gdLst/>
              <a:ahLst/>
              <a:cxnLst/>
              <a:rect l="l" t="t" r="r" b="b"/>
              <a:pathLst>
                <a:path w="512" h="581" extrusionOk="0">
                  <a:moveTo>
                    <a:pt x="410" y="103"/>
                  </a:moveTo>
                  <a:lnTo>
                    <a:pt x="410" y="478"/>
                  </a:lnTo>
                  <a:lnTo>
                    <a:pt x="102" y="478"/>
                  </a:lnTo>
                  <a:lnTo>
                    <a:pt x="102" y="103"/>
                  </a:lnTo>
                  <a:close/>
                  <a:moveTo>
                    <a:pt x="57" y="0"/>
                  </a:moveTo>
                  <a:cubicBezTo>
                    <a:pt x="23" y="0"/>
                    <a:pt x="1" y="23"/>
                    <a:pt x="1" y="58"/>
                  </a:cubicBezTo>
                  <a:lnTo>
                    <a:pt x="1" y="523"/>
                  </a:lnTo>
                  <a:cubicBezTo>
                    <a:pt x="1" y="558"/>
                    <a:pt x="23" y="581"/>
                    <a:pt x="57" y="581"/>
                  </a:cubicBezTo>
                  <a:lnTo>
                    <a:pt x="455" y="581"/>
                  </a:lnTo>
                  <a:cubicBezTo>
                    <a:pt x="489" y="581"/>
                    <a:pt x="512" y="558"/>
                    <a:pt x="512" y="523"/>
                  </a:cubicBezTo>
                  <a:lnTo>
                    <a:pt x="512" y="58"/>
                  </a:lnTo>
                  <a:cubicBezTo>
                    <a:pt x="512" y="23"/>
                    <a:pt x="489" y="0"/>
                    <a:pt x="4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9"/>
            <p:cNvSpPr/>
            <p:nvPr/>
          </p:nvSpPr>
          <p:spPr>
            <a:xfrm>
              <a:off x="3204775" y="2034900"/>
              <a:ext cx="12800" cy="14525"/>
            </a:xfrm>
            <a:custGeom>
              <a:avLst/>
              <a:gdLst/>
              <a:ahLst/>
              <a:cxnLst/>
              <a:rect l="l" t="t" r="r" b="b"/>
              <a:pathLst>
                <a:path w="512" h="581" extrusionOk="0">
                  <a:moveTo>
                    <a:pt x="410" y="103"/>
                  </a:moveTo>
                  <a:lnTo>
                    <a:pt x="410" y="478"/>
                  </a:lnTo>
                  <a:lnTo>
                    <a:pt x="102" y="478"/>
                  </a:lnTo>
                  <a:lnTo>
                    <a:pt x="102" y="103"/>
                  </a:lnTo>
                  <a:close/>
                  <a:moveTo>
                    <a:pt x="57" y="0"/>
                  </a:moveTo>
                  <a:cubicBezTo>
                    <a:pt x="23" y="0"/>
                    <a:pt x="1" y="23"/>
                    <a:pt x="1" y="58"/>
                  </a:cubicBezTo>
                  <a:lnTo>
                    <a:pt x="1" y="523"/>
                  </a:lnTo>
                  <a:cubicBezTo>
                    <a:pt x="1" y="558"/>
                    <a:pt x="23" y="581"/>
                    <a:pt x="57" y="581"/>
                  </a:cubicBezTo>
                  <a:lnTo>
                    <a:pt x="455" y="581"/>
                  </a:lnTo>
                  <a:cubicBezTo>
                    <a:pt x="489" y="581"/>
                    <a:pt x="512" y="558"/>
                    <a:pt x="512" y="523"/>
                  </a:cubicBezTo>
                  <a:lnTo>
                    <a:pt x="512" y="58"/>
                  </a:lnTo>
                  <a:cubicBezTo>
                    <a:pt x="512" y="23"/>
                    <a:pt x="489" y="0"/>
                    <a:pt x="4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9"/>
            <p:cNvSpPr/>
            <p:nvPr/>
          </p:nvSpPr>
          <p:spPr>
            <a:xfrm>
              <a:off x="3204775" y="2054225"/>
              <a:ext cx="12800" cy="14525"/>
            </a:xfrm>
            <a:custGeom>
              <a:avLst/>
              <a:gdLst/>
              <a:ahLst/>
              <a:cxnLst/>
              <a:rect l="l" t="t" r="r" b="b"/>
              <a:pathLst>
                <a:path w="512" h="581" extrusionOk="0">
                  <a:moveTo>
                    <a:pt x="410" y="103"/>
                  </a:moveTo>
                  <a:lnTo>
                    <a:pt x="410" y="478"/>
                  </a:lnTo>
                  <a:lnTo>
                    <a:pt x="102" y="478"/>
                  </a:lnTo>
                  <a:lnTo>
                    <a:pt x="102" y="103"/>
                  </a:lnTo>
                  <a:close/>
                  <a:moveTo>
                    <a:pt x="57" y="1"/>
                  </a:moveTo>
                  <a:cubicBezTo>
                    <a:pt x="23" y="1"/>
                    <a:pt x="1" y="23"/>
                    <a:pt x="1" y="58"/>
                  </a:cubicBezTo>
                  <a:lnTo>
                    <a:pt x="1" y="523"/>
                  </a:lnTo>
                  <a:cubicBezTo>
                    <a:pt x="1" y="558"/>
                    <a:pt x="23" y="581"/>
                    <a:pt x="57" y="581"/>
                  </a:cubicBezTo>
                  <a:lnTo>
                    <a:pt x="455" y="581"/>
                  </a:lnTo>
                  <a:cubicBezTo>
                    <a:pt x="489" y="581"/>
                    <a:pt x="512" y="558"/>
                    <a:pt x="512" y="523"/>
                  </a:cubicBezTo>
                  <a:lnTo>
                    <a:pt x="512" y="58"/>
                  </a:lnTo>
                  <a:cubicBezTo>
                    <a:pt x="512" y="23"/>
                    <a:pt x="489" y="1"/>
                    <a:pt x="4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9"/>
            <p:cNvSpPr/>
            <p:nvPr/>
          </p:nvSpPr>
          <p:spPr>
            <a:xfrm>
              <a:off x="3235475" y="1906175"/>
              <a:ext cx="267175" cy="6550"/>
            </a:xfrm>
            <a:custGeom>
              <a:avLst/>
              <a:gdLst/>
              <a:ahLst/>
              <a:cxnLst/>
              <a:rect l="l" t="t" r="r" b="b"/>
              <a:pathLst>
                <a:path w="10687" h="262" extrusionOk="0">
                  <a:moveTo>
                    <a:pt x="0" y="0"/>
                  </a:moveTo>
                  <a:lnTo>
                    <a:pt x="0" y="261"/>
                  </a:lnTo>
                  <a:lnTo>
                    <a:pt x="10687" y="261"/>
                  </a:lnTo>
                  <a:lnTo>
                    <a:pt x="10687" y="0"/>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9"/>
            <p:cNvSpPr/>
            <p:nvPr/>
          </p:nvSpPr>
          <p:spPr>
            <a:xfrm>
              <a:off x="3235475" y="2069000"/>
              <a:ext cx="267175" cy="6850"/>
            </a:xfrm>
            <a:custGeom>
              <a:avLst/>
              <a:gdLst/>
              <a:ahLst/>
              <a:cxnLst/>
              <a:rect l="l" t="t" r="r" b="b"/>
              <a:pathLst>
                <a:path w="10687" h="274" extrusionOk="0">
                  <a:moveTo>
                    <a:pt x="0" y="1"/>
                  </a:moveTo>
                  <a:lnTo>
                    <a:pt x="0" y="274"/>
                  </a:lnTo>
                  <a:lnTo>
                    <a:pt x="10687" y="274"/>
                  </a:lnTo>
                  <a:lnTo>
                    <a:pt x="10687" y="1"/>
                  </a:lnTo>
                  <a:close/>
                </a:path>
              </a:pathLst>
            </a:custGeom>
            <a:solidFill>
              <a:srgbClr val="BFB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9"/>
            <p:cNvSpPr/>
            <p:nvPr/>
          </p:nvSpPr>
          <p:spPr>
            <a:xfrm>
              <a:off x="3293450" y="2195500"/>
              <a:ext cx="115675" cy="5400"/>
            </a:xfrm>
            <a:custGeom>
              <a:avLst/>
              <a:gdLst/>
              <a:ahLst/>
              <a:cxnLst/>
              <a:rect l="l" t="t" r="r" b="b"/>
              <a:pathLst>
                <a:path w="4627" h="216" extrusionOk="0">
                  <a:moveTo>
                    <a:pt x="0" y="0"/>
                  </a:moveTo>
                  <a:lnTo>
                    <a:pt x="0" y="216"/>
                  </a:lnTo>
                  <a:lnTo>
                    <a:pt x="4627" y="216"/>
                  </a:lnTo>
                  <a:lnTo>
                    <a:pt x="462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9"/>
            <p:cNvSpPr/>
            <p:nvPr/>
          </p:nvSpPr>
          <p:spPr>
            <a:xfrm>
              <a:off x="3292325" y="2194350"/>
              <a:ext cx="117950" cy="7700"/>
            </a:xfrm>
            <a:custGeom>
              <a:avLst/>
              <a:gdLst/>
              <a:ahLst/>
              <a:cxnLst/>
              <a:rect l="l" t="t" r="r" b="b"/>
              <a:pathLst>
                <a:path w="4718" h="308" extrusionOk="0">
                  <a:moveTo>
                    <a:pt x="4616" y="102"/>
                  </a:moveTo>
                  <a:lnTo>
                    <a:pt x="4616" y="216"/>
                  </a:lnTo>
                  <a:lnTo>
                    <a:pt x="91" y="216"/>
                  </a:lnTo>
                  <a:lnTo>
                    <a:pt x="91" y="102"/>
                  </a:lnTo>
                  <a:close/>
                  <a:moveTo>
                    <a:pt x="45" y="1"/>
                  </a:moveTo>
                  <a:cubicBezTo>
                    <a:pt x="11" y="1"/>
                    <a:pt x="0" y="23"/>
                    <a:pt x="0" y="46"/>
                  </a:cubicBezTo>
                  <a:lnTo>
                    <a:pt x="0" y="262"/>
                  </a:lnTo>
                  <a:cubicBezTo>
                    <a:pt x="0" y="284"/>
                    <a:pt x="11" y="307"/>
                    <a:pt x="45" y="307"/>
                  </a:cubicBezTo>
                  <a:lnTo>
                    <a:pt x="4672" y="307"/>
                  </a:lnTo>
                  <a:cubicBezTo>
                    <a:pt x="4695" y="307"/>
                    <a:pt x="4717" y="284"/>
                    <a:pt x="4717" y="262"/>
                  </a:cubicBezTo>
                  <a:lnTo>
                    <a:pt x="4717" y="46"/>
                  </a:lnTo>
                  <a:cubicBezTo>
                    <a:pt x="4717" y="23"/>
                    <a:pt x="4695" y="1"/>
                    <a:pt x="46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9"/>
            <p:cNvSpPr/>
            <p:nvPr/>
          </p:nvSpPr>
          <p:spPr>
            <a:xfrm>
              <a:off x="3216150" y="2191225"/>
              <a:ext cx="268325" cy="9675"/>
            </a:xfrm>
            <a:custGeom>
              <a:avLst/>
              <a:gdLst/>
              <a:ahLst/>
              <a:cxnLst/>
              <a:rect l="l" t="t" r="r" b="b"/>
              <a:pathLst>
                <a:path w="10733" h="387" extrusionOk="0">
                  <a:moveTo>
                    <a:pt x="0" y="0"/>
                  </a:moveTo>
                  <a:lnTo>
                    <a:pt x="0" y="387"/>
                  </a:lnTo>
                  <a:lnTo>
                    <a:pt x="10732" y="387"/>
                  </a:lnTo>
                  <a:lnTo>
                    <a:pt x="107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9"/>
            <p:cNvSpPr/>
            <p:nvPr/>
          </p:nvSpPr>
          <p:spPr>
            <a:xfrm>
              <a:off x="3215000" y="2190075"/>
              <a:ext cx="270875" cy="11975"/>
            </a:xfrm>
            <a:custGeom>
              <a:avLst/>
              <a:gdLst/>
              <a:ahLst/>
              <a:cxnLst/>
              <a:rect l="l" t="t" r="r" b="b"/>
              <a:pathLst>
                <a:path w="10835" h="479" extrusionOk="0">
                  <a:moveTo>
                    <a:pt x="10733" y="103"/>
                  </a:moveTo>
                  <a:lnTo>
                    <a:pt x="10733" y="387"/>
                  </a:lnTo>
                  <a:lnTo>
                    <a:pt x="103" y="387"/>
                  </a:lnTo>
                  <a:lnTo>
                    <a:pt x="103" y="103"/>
                  </a:lnTo>
                  <a:close/>
                  <a:moveTo>
                    <a:pt x="46" y="1"/>
                  </a:moveTo>
                  <a:cubicBezTo>
                    <a:pt x="24" y="1"/>
                    <a:pt x="1" y="23"/>
                    <a:pt x="1" y="46"/>
                  </a:cubicBezTo>
                  <a:lnTo>
                    <a:pt x="1" y="433"/>
                  </a:lnTo>
                  <a:cubicBezTo>
                    <a:pt x="1" y="455"/>
                    <a:pt x="24" y="478"/>
                    <a:pt x="46" y="478"/>
                  </a:cubicBezTo>
                  <a:lnTo>
                    <a:pt x="10778" y="478"/>
                  </a:lnTo>
                  <a:cubicBezTo>
                    <a:pt x="10812" y="478"/>
                    <a:pt x="10834" y="455"/>
                    <a:pt x="10834" y="433"/>
                  </a:cubicBezTo>
                  <a:lnTo>
                    <a:pt x="10834" y="46"/>
                  </a:lnTo>
                  <a:cubicBezTo>
                    <a:pt x="10834" y="23"/>
                    <a:pt x="10812" y="1"/>
                    <a:pt x="107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9"/>
            <p:cNvSpPr/>
            <p:nvPr/>
          </p:nvSpPr>
          <p:spPr>
            <a:xfrm>
              <a:off x="2959500" y="2230725"/>
              <a:ext cx="21900" cy="334275"/>
            </a:xfrm>
            <a:custGeom>
              <a:avLst/>
              <a:gdLst/>
              <a:ahLst/>
              <a:cxnLst/>
              <a:rect l="l" t="t" r="r" b="b"/>
              <a:pathLst>
                <a:path w="876" h="13371" extrusionOk="0">
                  <a:moveTo>
                    <a:pt x="0" y="1"/>
                  </a:moveTo>
                  <a:lnTo>
                    <a:pt x="217" y="13370"/>
                  </a:lnTo>
                  <a:lnTo>
                    <a:pt x="659" y="13370"/>
                  </a:lnTo>
                  <a:lnTo>
                    <a:pt x="8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9"/>
            <p:cNvSpPr/>
            <p:nvPr/>
          </p:nvSpPr>
          <p:spPr>
            <a:xfrm>
              <a:off x="2958075" y="2229600"/>
              <a:ext cx="24475" cy="336800"/>
            </a:xfrm>
            <a:custGeom>
              <a:avLst/>
              <a:gdLst/>
              <a:ahLst/>
              <a:cxnLst/>
              <a:rect l="l" t="t" r="r" b="b"/>
              <a:pathLst>
                <a:path w="979" h="13472" extrusionOk="0">
                  <a:moveTo>
                    <a:pt x="876" y="102"/>
                  </a:moveTo>
                  <a:lnTo>
                    <a:pt x="660" y="13370"/>
                  </a:lnTo>
                  <a:lnTo>
                    <a:pt x="319" y="13370"/>
                  </a:lnTo>
                  <a:lnTo>
                    <a:pt x="103" y="102"/>
                  </a:lnTo>
                  <a:close/>
                  <a:moveTo>
                    <a:pt x="57" y="0"/>
                  </a:moveTo>
                  <a:cubicBezTo>
                    <a:pt x="46" y="0"/>
                    <a:pt x="34" y="0"/>
                    <a:pt x="23" y="11"/>
                  </a:cubicBezTo>
                  <a:cubicBezTo>
                    <a:pt x="12" y="23"/>
                    <a:pt x="1" y="34"/>
                    <a:pt x="1" y="46"/>
                  </a:cubicBezTo>
                  <a:lnTo>
                    <a:pt x="228" y="13415"/>
                  </a:lnTo>
                  <a:cubicBezTo>
                    <a:pt x="228" y="13449"/>
                    <a:pt x="251" y="13472"/>
                    <a:pt x="274" y="13472"/>
                  </a:cubicBezTo>
                  <a:lnTo>
                    <a:pt x="716" y="13472"/>
                  </a:lnTo>
                  <a:cubicBezTo>
                    <a:pt x="739" y="13472"/>
                    <a:pt x="762" y="13449"/>
                    <a:pt x="762" y="13415"/>
                  </a:cubicBezTo>
                  <a:lnTo>
                    <a:pt x="978" y="46"/>
                  </a:lnTo>
                  <a:cubicBezTo>
                    <a:pt x="978" y="34"/>
                    <a:pt x="978" y="23"/>
                    <a:pt x="967" y="11"/>
                  </a:cubicBezTo>
                  <a:cubicBezTo>
                    <a:pt x="956" y="0"/>
                    <a:pt x="944" y="0"/>
                    <a:pt x="9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9"/>
            <p:cNvSpPr/>
            <p:nvPr/>
          </p:nvSpPr>
          <p:spPr>
            <a:xfrm>
              <a:off x="2971150" y="2230725"/>
              <a:ext cx="10250" cy="334275"/>
            </a:xfrm>
            <a:custGeom>
              <a:avLst/>
              <a:gdLst/>
              <a:ahLst/>
              <a:cxnLst/>
              <a:rect l="l" t="t" r="r" b="b"/>
              <a:pathLst>
                <a:path w="410" h="13371" extrusionOk="0">
                  <a:moveTo>
                    <a:pt x="23" y="1"/>
                  </a:moveTo>
                  <a:lnTo>
                    <a:pt x="1" y="13370"/>
                  </a:lnTo>
                  <a:lnTo>
                    <a:pt x="193" y="13370"/>
                  </a:lnTo>
                  <a:lnTo>
                    <a:pt x="4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9"/>
            <p:cNvSpPr/>
            <p:nvPr/>
          </p:nvSpPr>
          <p:spPr>
            <a:xfrm>
              <a:off x="2969725" y="2229600"/>
              <a:ext cx="12825" cy="336800"/>
            </a:xfrm>
            <a:custGeom>
              <a:avLst/>
              <a:gdLst/>
              <a:ahLst/>
              <a:cxnLst/>
              <a:rect l="l" t="t" r="r" b="b"/>
              <a:pathLst>
                <a:path w="513" h="13472" extrusionOk="0">
                  <a:moveTo>
                    <a:pt x="410" y="102"/>
                  </a:moveTo>
                  <a:lnTo>
                    <a:pt x="194" y="13370"/>
                  </a:lnTo>
                  <a:lnTo>
                    <a:pt x="103" y="13370"/>
                  </a:lnTo>
                  <a:lnTo>
                    <a:pt x="126" y="102"/>
                  </a:lnTo>
                  <a:close/>
                  <a:moveTo>
                    <a:pt x="80" y="0"/>
                  </a:moveTo>
                  <a:cubicBezTo>
                    <a:pt x="46" y="0"/>
                    <a:pt x="23" y="23"/>
                    <a:pt x="23" y="46"/>
                  </a:cubicBezTo>
                  <a:lnTo>
                    <a:pt x="0" y="13415"/>
                  </a:lnTo>
                  <a:cubicBezTo>
                    <a:pt x="0" y="13438"/>
                    <a:pt x="12" y="13449"/>
                    <a:pt x="12" y="13449"/>
                  </a:cubicBezTo>
                  <a:cubicBezTo>
                    <a:pt x="23" y="13461"/>
                    <a:pt x="35" y="13472"/>
                    <a:pt x="58" y="13472"/>
                  </a:cubicBezTo>
                  <a:lnTo>
                    <a:pt x="250" y="13472"/>
                  </a:lnTo>
                  <a:cubicBezTo>
                    <a:pt x="273" y="13472"/>
                    <a:pt x="296" y="13449"/>
                    <a:pt x="296" y="13415"/>
                  </a:cubicBezTo>
                  <a:lnTo>
                    <a:pt x="512" y="46"/>
                  </a:lnTo>
                  <a:cubicBezTo>
                    <a:pt x="512" y="34"/>
                    <a:pt x="512" y="23"/>
                    <a:pt x="501" y="11"/>
                  </a:cubicBezTo>
                  <a:cubicBezTo>
                    <a:pt x="490" y="0"/>
                    <a:pt x="478" y="0"/>
                    <a:pt x="4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9"/>
            <p:cNvSpPr/>
            <p:nvPr/>
          </p:nvSpPr>
          <p:spPr>
            <a:xfrm>
              <a:off x="3114975" y="2230725"/>
              <a:ext cx="21900" cy="334275"/>
            </a:xfrm>
            <a:custGeom>
              <a:avLst/>
              <a:gdLst/>
              <a:ahLst/>
              <a:cxnLst/>
              <a:rect l="l" t="t" r="r" b="b"/>
              <a:pathLst>
                <a:path w="876" h="13371" extrusionOk="0">
                  <a:moveTo>
                    <a:pt x="0" y="1"/>
                  </a:moveTo>
                  <a:lnTo>
                    <a:pt x="216" y="13370"/>
                  </a:lnTo>
                  <a:lnTo>
                    <a:pt x="659" y="13370"/>
                  </a:lnTo>
                  <a:lnTo>
                    <a:pt x="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9"/>
            <p:cNvSpPr/>
            <p:nvPr/>
          </p:nvSpPr>
          <p:spPr>
            <a:xfrm>
              <a:off x="3113825" y="2229600"/>
              <a:ext cx="24175" cy="336800"/>
            </a:xfrm>
            <a:custGeom>
              <a:avLst/>
              <a:gdLst/>
              <a:ahLst/>
              <a:cxnLst/>
              <a:rect l="l" t="t" r="r" b="b"/>
              <a:pathLst>
                <a:path w="967" h="13472" extrusionOk="0">
                  <a:moveTo>
                    <a:pt x="876" y="102"/>
                  </a:moveTo>
                  <a:lnTo>
                    <a:pt x="648" y="13370"/>
                  </a:lnTo>
                  <a:lnTo>
                    <a:pt x="319" y="13370"/>
                  </a:lnTo>
                  <a:lnTo>
                    <a:pt x="102" y="102"/>
                  </a:lnTo>
                  <a:close/>
                  <a:moveTo>
                    <a:pt x="46" y="0"/>
                  </a:moveTo>
                  <a:cubicBezTo>
                    <a:pt x="34" y="0"/>
                    <a:pt x="23" y="0"/>
                    <a:pt x="12" y="11"/>
                  </a:cubicBezTo>
                  <a:cubicBezTo>
                    <a:pt x="1" y="23"/>
                    <a:pt x="1" y="34"/>
                    <a:pt x="1" y="46"/>
                  </a:cubicBezTo>
                  <a:lnTo>
                    <a:pt x="216" y="13415"/>
                  </a:lnTo>
                  <a:cubicBezTo>
                    <a:pt x="216" y="13449"/>
                    <a:pt x="239" y="13472"/>
                    <a:pt x="262" y="13472"/>
                  </a:cubicBezTo>
                  <a:lnTo>
                    <a:pt x="705" y="13472"/>
                  </a:lnTo>
                  <a:cubicBezTo>
                    <a:pt x="728" y="13472"/>
                    <a:pt x="751" y="13449"/>
                    <a:pt x="751" y="13415"/>
                  </a:cubicBezTo>
                  <a:lnTo>
                    <a:pt x="966" y="46"/>
                  </a:lnTo>
                  <a:cubicBezTo>
                    <a:pt x="966" y="34"/>
                    <a:pt x="966" y="23"/>
                    <a:pt x="956" y="11"/>
                  </a:cubicBezTo>
                  <a:cubicBezTo>
                    <a:pt x="944" y="0"/>
                    <a:pt x="933" y="0"/>
                    <a:pt x="9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9"/>
            <p:cNvSpPr/>
            <p:nvPr/>
          </p:nvSpPr>
          <p:spPr>
            <a:xfrm>
              <a:off x="3126600" y="2230725"/>
              <a:ext cx="10275" cy="334275"/>
            </a:xfrm>
            <a:custGeom>
              <a:avLst/>
              <a:gdLst/>
              <a:ahLst/>
              <a:cxnLst/>
              <a:rect l="l" t="t" r="r" b="b"/>
              <a:pathLst>
                <a:path w="411" h="13371" extrusionOk="0">
                  <a:moveTo>
                    <a:pt x="23" y="1"/>
                  </a:moveTo>
                  <a:lnTo>
                    <a:pt x="1" y="13370"/>
                  </a:lnTo>
                  <a:lnTo>
                    <a:pt x="194" y="13370"/>
                  </a:lnTo>
                  <a:lnTo>
                    <a:pt x="4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9"/>
            <p:cNvSpPr/>
            <p:nvPr/>
          </p:nvSpPr>
          <p:spPr>
            <a:xfrm>
              <a:off x="3125200" y="2229600"/>
              <a:ext cx="12800" cy="336800"/>
            </a:xfrm>
            <a:custGeom>
              <a:avLst/>
              <a:gdLst/>
              <a:ahLst/>
              <a:cxnLst/>
              <a:rect l="l" t="t" r="r" b="b"/>
              <a:pathLst>
                <a:path w="512" h="13472" extrusionOk="0">
                  <a:moveTo>
                    <a:pt x="421" y="102"/>
                  </a:moveTo>
                  <a:lnTo>
                    <a:pt x="193" y="13370"/>
                  </a:lnTo>
                  <a:lnTo>
                    <a:pt x="102" y="13370"/>
                  </a:lnTo>
                  <a:lnTo>
                    <a:pt x="137" y="102"/>
                  </a:lnTo>
                  <a:close/>
                  <a:moveTo>
                    <a:pt x="79" y="0"/>
                  </a:moveTo>
                  <a:cubicBezTo>
                    <a:pt x="57" y="0"/>
                    <a:pt x="34" y="23"/>
                    <a:pt x="34" y="46"/>
                  </a:cubicBezTo>
                  <a:lnTo>
                    <a:pt x="0" y="13415"/>
                  </a:lnTo>
                  <a:cubicBezTo>
                    <a:pt x="0" y="13438"/>
                    <a:pt x="11" y="13449"/>
                    <a:pt x="23" y="13449"/>
                  </a:cubicBezTo>
                  <a:cubicBezTo>
                    <a:pt x="34" y="13461"/>
                    <a:pt x="46" y="13472"/>
                    <a:pt x="57" y="13472"/>
                  </a:cubicBezTo>
                  <a:lnTo>
                    <a:pt x="250" y="13472"/>
                  </a:lnTo>
                  <a:cubicBezTo>
                    <a:pt x="273" y="13472"/>
                    <a:pt x="296" y="13449"/>
                    <a:pt x="296" y="13415"/>
                  </a:cubicBezTo>
                  <a:lnTo>
                    <a:pt x="511" y="46"/>
                  </a:lnTo>
                  <a:cubicBezTo>
                    <a:pt x="511" y="34"/>
                    <a:pt x="511" y="23"/>
                    <a:pt x="501" y="11"/>
                  </a:cubicBezTo>
                  <a:cubicBezTo>
                    <a:pt x="489" y="0"/>
                    <a:pt x="478" y="0"/>
                    <a:pt x="4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9"/>
            <p:cNvSpPr/>
            <p:nvPr/>
          </p:nvSpPr>
          <p:spPr>
            <a:xfrm>
              <a:off x="3059250" y="2230725"/>
              <a:ext cx="21900" cy="334275"/>
            </a:xfrm>
            <a:custGeom>
              <a:avLst/>
              <a:gdLst/>
              <a:ahLst/>
              <a:cxnLst/>
              <a:rect l="l" t="t" r="r" b="b"/>
              <a:pathLst>
                <a:path w="876" h="13371" extrusionOk="0">
                  <a:moveTo>
                    <a:pt x="1" y="1"/>
                  </a:moveTo>
                  <a:lnTo>
                    <a:pt x="216" y="13370"/>
                  </a:lnTo>
                  <a:lnTo>
                    <a:pt x="660" y="13370"/>
                  </a:lnTo>
                  <a:lnTo>
                    <a:pt x="87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9"/>
            <p:cNvSpPr/>
            <p:nvPr/>
          </p:nvSpPr>
          <p:spPr>
            <a:xfrm>
              <a:off x="3058125" y="2229600"/>
              <a:ext cx="24175" cy="336800"/>
            </a:xfrm>
            <a:custGeom>
              <a:avLst/>
              <a:gdLst/>
              <a:ahLst/>
              <a:cxnLst/>
              <a:rect l="l" t="t" r="r" b="b"/>
              <a:pathLst>
                <a:path w="967" h="13472" extrusionOk="0">
                  <a:moveTo>
                    <a:pt x="875" y="102"/>
                  </a:moveTo>
                  <a:lnTo>
                    <a:pt x="648" y="13370"/>
                  </a:lnTo>
                  <a:lnTo>
                    <a:pt x="319" y="13370"/>
                  </a:lnTo>
                  <a:lnTo>
                    <a:pt x="102" y="102"/>
                  </a:lnTo>
                  <a:close/>
                  <a:moveTo>
                    <a:pt x="46" y="0"/>
                  </a:moveTo>
                  <a:cubicBezTo>
                    <a:pt x="34" y="0"/>
                    <a:pt x="23" y="0"/>
                    <a:pt x="11" y="11"/>
                  </a:cubicBezTo>
                  <a:cubicBezTo>
                    <a:pt x="0" y="23"/>
                    <a:pt x="0" y="34"/>
                    <a:pt x="0" y="46"/>
                  </a:cubicBezTo>
                  <a:lnTo>
                    <a:pt x="216" y="13415"/>
                  </a:lnTo>
                  <a:cubicBezTo>
                    <a:pt x="216" y="13449"/>
                    <a:pt x="239" y="13472"/>
                    <a:pt x="261" y="13472"/>
                  </a:cubicBezTo>
                  <a:lnTo>
                    <a:pt x="705" y="13472"/>
                  </a:lnTo>
                  <a:cubicBezTo>
                    <a:pt x="728" y="13472"/>
                    <a:pt x="751" y="13449"/>
                    <a:pt x="751" y="13415"/>
                  </a:cubicBezTo>
                  <a:lnTo>
                    <a:pt x="966" y="46"/>
                  </a:lnTo>
                  <a:cubicBezTo>
                    <a:pt x="966" y="34"/>
                    <a:pt x="966" y="23"/>
                    <a:pt x="955" y="11"/>
                  </a:cubicBezTo>
                  <a:cubicBezTo>
                    <a:pt x="944" y="0"/>
                    <a:pt x="933" y="0"/>
                    <a:pt x="9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9"/>
            <p:cNvSpPr/>
            <p:nvPr/>
          </p:nvSpPr>
          <p:spPr>
            <a:xfrm>
              <a:off x="3070900" y="2230725"/>
              <a:ext cx="10250" cy="334275"/>
            </a:xfrm>
            <a:custGeom>
              <a:avLst/>
              <a:gdLst/>
              <a:ahLst/>
              <a:cxnLst/>
              <a:rect l="l" t="t" r="r" b="b"/>
              <a:pathLst>
                <a:path w="410" h="13371" extrusionOk="0">
                  <a:moveTo>
                    <a:pt x="23" y="1"/>
                  </a:moveTo>
                  <a:lnTo>
                    <a:pt x="1" y="13370"/>
                  </a:lnTo>
                  <a:lnTo>
                    <a:pt x="194" y="13370"/>
                  </a:lnTo>
                  <a:lnTo>
                    <a:pt x="4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9"/>
            <p:cNvSpPr/>
            <p:nvPr/>
          </p:nvSpPr>
          <p:spPr>
            <a:xfrm>
              <a:off x="3069500" y="2229600"/>
              <a:ext cx="12800" cy="336800"/>
            </a:xfrm>
            <a:custGeom>
              <a:avLst/>
              <a:gdLst/>
              <a:ahLst/>
              <a:cxnLst/>
              <a:rect l="l" t="t" r="r" b="b"/>
              <a:pathLst>
                <a:path w="512" h="13472" extrusionOk="0">
                  <a:moveTo>
                    <a:pt x="420" y="102"/>
                  </a:moveTo>
                  <a:lnTo>
                    <a:pt x="193" y="13370"/>
                  </a:lnTo>
                  <a:lnTo>
                    <a:pt x="102" y="13370"/>
                  </a:lnTo>
                  <a:lnTo>
                    <a:pt x="137" y="102"/>
                  </a:lnTo>
                  <a:close/>
                  <a:moveTo>
                    <a:pt x="79" y="0"/>
                  </a:moveTo>
                  <a:cubicBezTo>
                    <a:pt x="57" y="0"/>
                    <a:pt x="34" y="23"/>
                    <a:pt x="34" y="46"/>
                  </a:cubicBezTo>
                  <a:lnTo>
                    <a:pt x="0" y="13415"/>
                  </a:lnTo>
                  <a:cubicBezTo>
                    <a:pt x="0" y="13438"/>
                    <a:pt x="11" y="13449"/>
                    <a:pt x="23" y="13449"/>
                  </a:cubicBezTo>
                  <a:cubicBezTo>
                    <a:pt x="34" y="13461"/>
                    <a:pt x="46" y="13472"/>
                    <a:pt x="57" y="13472"/>
                  </a:cubicBezTo>
                  <a:lnTo>
                    <a:pt x="250" y="13472"/>
                  </a:lnTo>
                  <a:cubicBezTo>
                    <a:pt x="273" y="13472"/>
                    <a:pt x="296" y="13449"/>
                    <a:pt x="296" y="13415"/>
                  </a:cubicBezTo>
                  <a:lnTo>
                    <a:pt x="511" y="46"/>
                  </a:lnTo>
                  <a:cubicBezTo>
                    <a:pt x="511" y="34"/>
                    <a:pt x="511" y="23"/>
                    <a:pt x="500" y="11"/>
                  </a:cubicBezTo>
                  <a:cubicBezTo>
                    <a:pt x="489" y="0"/>
                    <a:pt x="478" y="0"/>
                    <a:pt x="4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9"/>
            <p:cNvSpPr/>
            <p:nvPr/>
          </p:nvSpPr>
          <p:spPr>
            <a:xfrm>
              <a:off x="3164425" y="2230725"/>
              <a:ext cx="21900" cy="334275"/>
            </a:xfrm>
            <a:custGeom>
              <a:avLst/>
              <a:gdLst/>
              <a:ahLst/>
              <a:cxnLst/>
              <a:rect l="l" t="t" r="r" b="b"/>
              <a:pathLst>
                <a:path w="876" h="13371" extrusionOk="0">
                  <a:moveTo>
                    <a:pt x="0" y="1"/>
                  </a:moveTo>
                  <a:lnTo>
                    <a:pt x="216" y="13370"/>
                  </a:lnTo>
                  <a:lnTo>
                    <a:pt x="660" y="13370"/>
                  </a:lnTo>
                  <a:lnTo>
                    <a:pt x="875"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9"/>
            <p:cNvSpPr/>
            <p:nvPr/>
          </p:nvSpPr>
          <p:spPr>
            <a:xfrm>
              <a:off x="3163275" y="2229600"/>
              <a:ext cx="24175" cy="336800"/>
            </a:xfrm>
            <a:custGeom>
              <a:avLst/>
              <a:gdLst/>
              <a:ahLst/>
              <a:cxnLst/>
              <a:rect l="l" t="t" r="r" b="b"/>
              <a:pathLst>
                <a:path w="967" h="13472" extrusionOk="0">
                  <a:moveTo>
                    <a:pt x="865" y="102"/>
                  </a:moveTo>
                  <a:lnTo>
                    <a:pt x="648" y="13370"/>
                  </a:lnTo>
                  <a:lnTo>
                    <a:pt x="319" y="13370"/>
                  </a:lnTo>
                  <a:lnTo>
                    <a:pt x="103" y="102"/>
                  </a:lnTo>
                  <a:close/>
                  <a:moveTo>
                    <a:pt x="46" y="0"/>
                  </a:moveTo>
                  <a:cubicBezTo>
                    <a:pt x="34" y="0"/>
                    <a:pt x="23" y="0"/>
                    <a:pt x="12" y="11"/>
                  </a:cubicBezTo>
                  <a:cubicBezTo>
                    <a:pt x="1" y="23"/>
                    <a:pt x="1" y="34"/>
                    <a:pt x="1" y="46"/>
                  </a:cubicBezTo>
                  <a:lnTo>
                    <a:pt x="216" y="13415"/>
                  </a:lnTo>
                  <a:cubicBezTo>
                    <a:pt x="216" y="13449"/>
                    <a:pt x="239" y="13472"/>
                    <a:pt x="262" y="13472"/>
                  </a:cubicBezTo>
                  <a:lnTo>
                    <a:pt x="706" y="13472"/>
                  </a:lnTo>
                  <a:cubicBezTo>
                    <a:pt x="728" y="13472"/>
                    <a:pt x="751" y="13449"/>
                    <a:pt x="751" y="13415"/>
                  </a:cubicBezTo>
                  <a:lnTo>
                    <a:pt x="967" y="46"/>
                  </a:lnTo>
                  <a:cubicBezTo>
                    <a:pt x="967" y="34"/>
                    <a:pt x="967" y="23"/>
                    <a:pt x="956" y="11"/>
                  </a:cubicBezTo>
                  <a:cubicBezTo>
                    <a:pt x="944" y="0"/>
                    <a:pt x="933" y="0"/>
                    <a:pt x="92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9"/>
            <p:cNvSpPr/>
            <p:nvPr/>
          </p:nvSpPr>
          <p:spPr>
            <a:xfrm>
              <a:off x="3176050" y="2230725"/>
              <a:ext cx="10275" cy="334275"/>
            </a:xfrm>
            <a:custGeom>
              <a:avLst/>
              <a:gdLst/>
              <a:ahLst/>
              <a:cxnLst/>
              <a:rect l="l" t="t" r="r" b="b"/>
              <a:pathLst>
                <a:path w="411" h="13371" extrusionOk="0">
                  <a:moveTo>
                    <a:pt x="24" y="1"/>
                  </a:moveTo>
                  <a:lnTo>
                    <a:pt x="1" y="13370"/>
                  </a:lnTo>
                  <a:lnTo>
                    <a:pt x="195" y="13370"/>
                  </a:lnTo>
                  <a:lnTo>
                    <a:pt x="4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9"/>
            <p:cNvSpPr/>
            <p:nvPr/>
          </p:nvSpPr>
          <p:spPr>
            <a:xfrm>
              <a:off x="3174650" y="2229600"/>
              <a:ext cx="12800" cy="336800"/>
            </a:xfrm>
            <a:custGeom>
              <a:avLst/>
              <a:gdLst/>
              <a:ahLst/>
              <a:cxnLst/>
              <a:rect l="l" t="t" r="r" b="b"/>
              <a:pathLst>
                <a:path w="512" h="13472" extrusionOk="0">
                  <a:moveTo>
                    <a:pt x="410" y="102"/>
                  </a:moveTo>
                  <a:lnTo>
                    <a:pt x="193" y="13370"/>
                  </a:lnTo>
                  <a:lnTo>
                    <a:pt x="102" y="13370"/>
                  </a:lnTo>
                  <a:lnTo>
                    <a:pt x="125" y="102"/>
                  </a:lnTo>
                  <a:close/>
                  <a:moveTo>
                    <a:pt x="80" y="0"/>
                  </a:moveTo>
                  <a:cubicBezTo>
                    <a:pt x="46" y="0"/>
                    <a:pt x="34" y="23"/>
                    <a:pt x="23" y="46"/>
                  </a:cubicBezTo>
                  <a:lnTo>
                    <a:pt x="0" y="13415"/>
                  </a:lnTo>
                  <a:cubicBezTo>
                    <a:pt x="0" y="13438"/>
                    <a:pt x="11" y="13449"/>
                    <a:pt x="11" y="13449"/>
                  </a:cubicBezTo>
                  <a:cubicBezTo>
                    <a:pt x="23" y="13461"/>
                    <a:pt x="34" y="13472"/>
                    <a:pt x="57" y="13472"/>
                  </a:cubicBezTo>
                  <a:lnTo>
                    <a:pt x="251" y="13472"/>
                  </a:lnTo>
                  <a:cubicBezTo>
                    <a:pt x="273" y="13472"/>
                    <a:pt x="296" y="13449"/>
                    <a:pt x="296" y="13415"/>
                  </a:cubicBezTo>
                  <a:lnTo>
                    <a:pt x="512" y="46"/>
                  </a:lnTo>
                  <a:cubicBezTo>
                    <a:pt x="512" y="34"/>
                    <a:pt x="512" y="23"/>
                    <a:pt x="501" y="11"/>
                  </a:cubicBezTo>
                  <a:cubicBezTo>
                    <a:pt x="489" y="0"/>
                    <a:pt x="478" y="0"/>
                    <a:pt x="4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9"/>
            <p:cNvSpPr/>
            <p:nvPr/>
          </p:nvSpPr>
          <p:spPr>
            <a:xfrm>
              <a:off x="3017775" y="2235850"/>
              <a:ext cx="171100" cy="209200"/>
            </a:xfrm>
            <a:custGeom>
              <a:avLst/>
              <a:gdLst/>
              <a:ahLst/>
              <a:cxnLst/>
              <a:rect l="l" t="t" r="r" b="b"/>
              <a:pathLst>
                <a:path w="6844" h="8368" extrusionOk="0">
                  <a:moveTo>
                    <a:pt x="0" y="0"/>
                  </a:moveTo>
                  <a:lnTo>
                    <a:pt x="0" y="8368"/>
                  </a:lnTo>
                  <a:lnTo>
                    <a:pt x="6844" y="8368"/>
                  </a:lnTo>
                  <a:lnTo>
                    <a:pt x="6844"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9"/>
            <p:cNvSpPr/>
            <p:nvPr/>
          </p:nvSpPr>
          <p:spPr>
            <a:xfrm>
              <a:off x="3016325" y="2234700"/>
              <a:ext cx="173975" cy="211500"/>
            </a:xfrm>
            <a:custGeom>
              <a:avLst/>
              <a:gdLst/>
              <a:ahLst/>
              <a:cxnLst/>
              <a:rect l="l" t="t" r="r" b="b"/>
              <a:pathLst>
                <a:path w="6959" h="8460" extrusionOk="0">
                  <a:moveTo>
                    <a:pt x="6856" y="103"/>
                  </a:moveTo>
                  <a:lnTo>
                    <a:pt x="6856" y="8368"/>
                  </a:lnTo>
                  <a:lnTo>
                    <a:pt x="104" y="8368"/>
                  </a:lnTo>
                  <a:lnTo>
                    <a:pt x="104" y="103"/>
                  </a:lnTo>
                  <a:close/>
                  <a:moveTo>
                    <a:pt x="58" y="1"/>
                  </a:moveTo>
                  <a:cubicBezTo>
                    <a:pt x="24" y="1"/>
                    <a:pt x="1" y="24"/>
                    <a:pt x="1" y="46"/>
                  </a:cubicBezTo>
                  <a:lnTo>
                    <a:pt x="1" y="8414"/>
                  </a:lnTo>
                  <a:cubicBezTo>
                    <a:pt x="1" y="8436"/>
                    <a:pt x="24" y="8459"/>
                    <a:pt x="58" y="8459"/>
                  </a:cubicBezTo>
                  <a:lnTo>
                    <a:pt x="6902" y="8459"/>
                  </a:lnTo>
                  <a:cubicBezTo>
                    <a:pt x="6936" y="8459"/>
                    <a:pt x="6958" y="8436"/>
                    <a:pt x="6958" y="8414"/>
                  </a:cubicBezTo>
                  <a:lnTo>
                    <a:pt x="6958" y="46"/>
                  </a:lnTo>
                  <a:cubicBezTo>
                    <a:pt x="6958" y="24"/>
                    <a:pt x="6936" y="1"/>
                    <a:pt x="69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9"/>
            <p:cNvSpPr/>
            <p:nvPr/>
          </p:nvSpPr>
          <p:spPr>
            <a:xfrm>
              <a:off x="2970300" y="2235850"/>
              <a:ext cx="171400" cy="209200"/>
            </a:xfrm>
            <a:custGeom>
              <a:avLst/>
              <a:gdLst/>
              <a:ahLst/>
              <a:cxnLst/>
              <a:rect l="l" t="t" r="r" b="b"/>
              <a:pathLst>
                <a:path w="6856" h="8368" extrusionOk="0">
                  <a:moveTo>
                    <a:pt x="0" y="0"/>
                  </a:moveTo>
                  <a:lnTo>
                    <a:pt x="0" y="8368"/>
                  </a:lnTo>
                  <a:lnTo>
                    <a:pt x="6856" y="8368"/>
                  </a:lnTo>
                  <a:lnTo>
                    <a:pt x="68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9"/>
            <p:cNvSpPr/>
            <p:nvPr/>
          </p:nvSpPr>
          <p:spPr>
            <a:xfrm>
              <a:off x="2969150" y="2234700"/>
              <a:ext cx="173700" cy="211500"/>
            </a:xfrm>
            <a:custGeom>
              <a:avLst/>
              <a:gdLst/>
              <a:ahLst/>
              <a:cxnLst/>
              <a:rect l="l" t="t" r="r" b="b"/>
              <a:pathLst>
                <a:path w="6948" h="8460" extrusionOk="0">
                  <a:moveTo>
                    <a:pt x="6856" y="103"/>
                  </a:moveTo>
                  <a:lnTo>
                    <a:pt x="6856" y="8368"/>
                  </a:lnTo>
                  <a:lnTo>
                    <a:pt x="103" y="8368"/>
                  </a:lnTo>
                  <a:lnTo>
                    <a:pt x="103" y="103"/>
                  </a:lnTo>
                  <a:close/>
                  <a:moveTo>
                    <a:pt x="46" y="1"/>
                  </a:moveTo>
                  <a:cubicBezTo>
                    <a:pt x="23" y="1"/>
                    <a:pt x="1" y="24"/>
                    <a:pt x="1" y="46"/>
                  </a:cubicBezTo>
                  <a:lnTo>
                    <a:pt x="1" y="8414"/>
                  </a:lnTo>
                  <a:cubicBezTo>
                    <a:pt x="1" y="8436"/>
                    <a:pt x="23" y="8459"/>
                    <a:pt x="46" y="8459"/>
                  </a:cubicBezTo>
                  <a:lnTo>
                    <a:pt x="6902" y="8459"/>
                  </a:lnTo>
                  <a:cubicBezTo>
                    <a:pt x="6935" y="8459"/>
                    <a:pt x="6947" y="8436"/>
                    <a:pt x="6947" y="8414"/>
                  </a:cubicBezTo>
                  <a:lnTo>
                    <a:pt x="6947" y="46"/>
                  </a:lnTo>
                  <a:cubicBezTo>
                    <a:pt x="6947" y="24"/>
                    <a:pt x="6935" y="1"/>
                    <a:pt x="69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9"/>
            <p:cNvSpPr/>
            <p:nvPr/>
          </p:nvSpPr>
          <p:spPr>
            <a:xfrm>
              <a:off x="3471375" y="2230725"/>
              <a:ext cx="21900" cy="334275"/>
            </a:xfrm>
            <a:custGeom>
              <a:avLst/>
              <a:gdLst/>
              <a:ahLst/>
              <a:cxnLst/>
              <a:rect l="l" t="t" r="r" b="b"/>
              <a:pathLst>
                <a:path w="876" h="13371" extrusionOk="0">
                  <a:moveTo>
                    <a:pt x="0" y="1"/>
                  </a:moveTo>
                  <a:lnTo>
                    <a:pt x="216" y="13370"/>
                  </a:lnTo>
                  <a:lnTo>
                    <a:pt x="648" y="13370"/>
                  </a:lnTo>
                  <a:lnTo>
                    <a:pt x="8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9"/>
            <p:cNvSpPr/>
            <p:nvPr/>
          </p:nvSpPr>
          <p:spPr>
            <a:xfrm>
              <a:off x="3469925" y="2229600"/>
              <a:ext cx="24475" cy="336800"/>
            </a:xfrm>
            <a:custGeom>
              <a:avLst/>
              <a:gdLst/>
              <a:ahLst/>
              <a:cxnLst/>
              <a:rect l="l" t="t" r="r" b="b"/>
              <a:pathLst>
                <a:path w="979" h="13472" extrusionOk="0">
                  <a:moveTo>
                    <a:pt x="877" y="102"/>
                  </a:moveTo>
                  <a:lnTo>
                    <a:pt x="660" y="13370"/>
                  </a:lnTo>
                  <a:lnTo>
                    <a:pt x="319" y="13370"/>
                  </a:lnTo>
                  <a:lnTo>
                    <a:pt x="104" y="102"/>
                  </a:lnTo>
                  <a:close/>
                  <a:moveTo>
                    <a:pt x="58" y="0"/>
                  </a:moveTo>
                  <a:cubicBezTo>
                    <a:pt x="35" y="0"/>
                    <a:pt x="24" y="0"/>
                    <a:pt x="24" y="11"/>
                  </a:cubicBezTo>
                  <a:cubicBezTo>
                    <a:pt x="13" y="23"/>
                    <a:pt x="1" y="34"/>
                    <a:pt x="1" y="46"/>
                  </a:cubicBezTo>
                  <a:lnTo>
                    <a:pt x="217" y="13415"/>
                  </a:lnTo>
                  <a:cubicBezTo>
                    <a:pt x="228" y="13449"/>
                    <a:pt x="240" y="13472"/>
                    <a:pt x="274" y="13472"/>
                  </a:cubicBezTo>
                  <a:lnTo>
                    <a:pt x="706" y="13472"/>
                  </a:lnTo>
                  <a:cubicBezTo>
                    <a:pt x="740" y="13472"/>
                    <a:pt x="763" y="13449"/>
                    <a:pt x="763" y="13415"/>
                  </a:cubicBezTo>
                  <a:lnTo>
                    <a:pt x="979" y="46"/>
                  </a:lnTo>
                  <a:cubicBezTo>
                    <a:pt x="979" y="34"/>
                    <a:pt x="979" y="23"/>
                    <a:pt x="968" y="11"/>
                  </a:cubicBezTo>
                  <a:cubicBezTo>
                    <a:pt x="956" y="0"/>
                    <a:pt x="945" y="0"/>
                    <a:pt x="9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9"/>
            <p:cNvSpPr/>
            <p:nvPr/>
          </p:nvSpPr>
          <p:spPr>
            <a:xfrm>
              <a:off x="3482725" y="2230725"/>
              <a:ext cx="10550" cy="334275"/>
            </a:xfrm>
            <a:custGeom>
              <a:avLst/>
              <a:gdLst/>
              <a:ahLst/>
              <a:cxnLst/>
              <a:rect l="l" t="t" r="r" b="b"/>
              <a:pathLst>
                <a:path w="422" h="13371" extrusionOk="0">
                  <a:moveTo>
                    <a:pt x="35" y="1"/>
                  </a:moveTo>
                  <a:lnTo>
                    <a:pt x="1" y="13370"/>
                  </a:lnTo>
                  <a:lnTo>
                    <a:pt x="194" y="13370"/>
                  </a:lnTo>
                  <a:lnTo>
                    <a:pt x="42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9"/>
            <p:cNvSpPr/>
            <p:nvPr/>
          </p:nvSpPr>
          <p:spPr>
            <a:xfrm>
              <a:off x="3481600" y="2229600"/>
              <a:ext cx="12800" cy="336800"/>
            </a:xfrm>
            <a:custGeom>
              <a:avLst/>
              <a:gdLst/>
              <a:ahLst/>
              <a:cxnLst/>
              <a:rect l="l" t="t" r="r" b="b"/>
              <a:pathLst>
                <a:path w="512" h="13472" extrusionOk="0">
                  <a:moveTo>
                    <a:pt x="410" y="102"/>
                  </a:moveTo>
                  <a:lnTo>
                    <a:pt x="193" y="13370"/>
                  </a:lnTo>
                  <a:lnTo>
                    <a:pt x="102" y="13370"/>
                  </a:lnTo>
                  <a:lnTo>
                    <a:pt x="125" y="102"/>
                  </a:lnTo>
                  <a:close/>
                  <a:moveTo>
                    <a:pt x="80" y="0"/>
                  </a:moveTo>
                  <a:cubicBezTo>
                    <a:pt x="46" y="0"/>
                    <a:pt x="23" y="23"/>
                    <a:pt x="23" y="46"/>
                  </a:cubicBezTo>
                  <a:lnTo>
                    <a:pt x="0" y="13415"/>
                  </a:lnTo>
                  <a:cubicBezTo>
                    <a:pt x="0" y="13438"/>
                    <a:pt x="0" y="13449"/>
                    <a:pt x="11" y="13449"/>
                  </a:cubicBezTo>
                  <a:cubicBezTo>
                    <a:pt x="23" y="13461"/>
                    <a:pt x="34" y="13472"/>
                    <a:pt x="46" y="13472"/>
                  </a:cubicBezTo>
                  <a:lnTo>
                    <a:pt x="239" y="13472"/>
                  </a:lnTo>
                  <a:cubicBezTo>
                    <a:pt x="273" y="13472"/>
                    <a:pt x="296" y="13449"/>
                    <a:pt x="296" y="13415"/>
                  </a:cubicBezTo>
                  <a:lnTo>
                    <a:pt x="512" y="46"/>
                  </a:lnTo>
                  <a:cubicBezTo>
                    <a:pt x="512" y="34"/>
                    <a:pt x="512" y="23"/>
                    <a:pt x="501" y="11"/>
                  </a:cubicBezTo>
                  <a:cubicBezTo>
                    <a:pt x="489" y="0"/>
                    <a:pt x="478" y="0"/>
                    <a:pt x="4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9"/>
            <p:cNvSpPr/>
            <p:nvPr/>
          </p:nvSpPr>
          <p:spPr>
            <a:xfrm>
              <a:off x="3571125" y="2230725"/>
              <a:ext cx="21900" cy="334275"/>
            </a:xfrm>
            <a:custGeom>
              <a:avLst/>
              <a:gdLst/>
              <a:ahLst/>
              <a:cxnLst/>
              <a:rect l="l" t="t" r="r" b="b"/>
              <a:pathLst>
                <a:path w="876" h="13371" extrusionOk="0">
                  <a:moveTo>
                    <a:pt x="0" y="1"/>
                  </a:moveTo>
                  <a:lnTo>
                    <a:pt x="216" y="13370"/>
                  </a:lnTo>
                  <a:lnTo>
                    <a:pt x="659" y="13370"/>
                  </a:lnTo>
                  <a:lnTo>
                    <a:pt x="87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9"/>
            <p:cNvSpPr/>
            <p:nvPr/>
          </p:nvSpPr>
          <p:spPr>
            <a:xfrm>
              <a:off x="3569975" y="2229600"/>
              <a:ext cx="24200" cy="336800"/>
            </a:xfrm>
            <a:custGeom>
              <a:avLst/>
              <a:gdLst/>
              <a:ahLst/>
              <a:cxnLst/>
              <a:rect l="l" t="t" r="r" b="b"/>
              <a:pathLst>
                <a:path w="968" h="13472" extrusionOk="0">
                  <a:moveTo>
                    <a:pt x="865" y="102"/>
                  </a:moveTo>
                  <a:lnTo>
                    <a:pt x="649" y="13370"/>
                  </a:lnTo>
                  <a:lnTo>
                    <a:pt x="319" y="13370"/>
                  </a:lnTo>
                  <a:lnTo>
                    <a:pt x="103" y="102"/>
                  </a:lnTo>
                  <a:close/>
                  <a:moveTo>
                    <a:pt x="46" y="0"/>
                  </a:moveTo>
                  <a:cubicBezTo>
                    <a:pt x="35" y="0"/>
                    <a:pt x="23" y="0"/>
                    <a:pt x="12" y="11"/>
                  </a:cubicBezTo>
                  <a:cubicBezTo>
                    <a:pt x="1" y="23"/>
                    <a:pt x="1" y="34"/>
                    <a:pt x="1" y="46"/>
                  </a:cubicBezTo>
                  <a:lnTo>
                    <a:pt x="217" y="13415"/>
                  </a:lnTo>
                  <a:cubicBezTo>
                    <a:pt x="217" y="13449"/>
                    <a:pt x="240" y="13472"/>
                    <a:pt x="262" y="13472"/>
                  </a:cubicBezTo>
                  <a:lnTo>
                    <a:pt x="705" y="13472"/>
                  </a:lnTo>
                  <a:cubicBezTo>
                    <a:pt x="728" y="13472"/>
                    <a:pt x="751" y="13449"/>
                    <a:pt x="751" y="13415"/>
                  </a:cubicBezTo>
                  <a:lnTo>
                    <a:pt x="967" y="46"/>
                  </a:lnTo>
                  <a:cubicBezTo>
                    <a:pt x="967" y="34"/>
                    <a:pt x="967" y="23"/>
                    <a:pt x="955" y="11"/>
                  </a:cubicBezTo>
                  <a:cubicBezTo>
                    <a:pt x="945" y="0"/>
                    <a:pt x="933" y="0"/>
                    <a:pt x="9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9"/>
            <p:cNvSpPr/>
            <p:nvPr/>
          </p:nvSpPr>
          <p:spPr>
            <a:xfrm>
              <a:off x="3582775" y="2230725"/>
              <a:ext cx="10250" cy="334275"/>
            </a:xfrm>
            <a:custGeom>
              <a:avLst/>
              <a:gdLst/>
              <a:ahLst/>
              <a:cxnLst/>
              <a:rect l="l" t="t" r="r" b="b"/>
              <a:pathLst>
                <a:path w="410" h="13371" extrusionOk="0">
                  <a:moveTo>
                    <a:pt x="23" y="1"/>
                  </a:moveTo>
                  <a:lnTo>
                    <a:pt x="1" y="13370"/>
                  </a:lnTo>
                  <a:lnTo>
                    <a:pt x="193" y="13370"/>
                  </a:lnTo>
                  <a:lnTo>
                    <a:pt x="4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9"/>
            <p:cNvSpPr/>
            <p:nvPr/>
          </p:nvSpPr>
          <p:spPr>
            <a:xfrm>
              <a:off x="3581350" y="2229600"/>
              <a:ext cx="12825" cy="336800"/>
            </a:xfrm>
            <a:custGeom>
              <a:avLst/>
              <a:gdLst/>
              <a:ahLst/>
              <a:cxnLst/>
              <a:rect l="l" t="t" r="r" b="b"/>
              <a:pathLst>
                <a:path w="513" h="13472" extrusionOk="0">
                  <a:moveTo>
                    <a:pt x="410" y="102"/>
                  </a:moveTo>
                  <a:lnTo>
                    <a:pt x="194" y="13370"/>
                  </a:lnTo>
                  <a:lnTo>
                    <a:pt x="103" y="13370"/>
                  </a:lnTo>
                  <a:lnTo>
                    <a:pt x="126" y="102"/>
                  </a:lnTo>
                  <a:close/>
                  <a:moveTo>
                    <a:pt x="80" y="0"/>
                  </a:moveTo>
                  <a:cubicBezTo>
                    <a:pt x="46" y="0"/>
                    <a:pt x="23" y="23"/>
                    <a:pt x="23" y="46"/>
                  </a:cubicBezTo>
                  <a:lnTo>
                    <a:pt x="0" y="13415"/>
                  </a:lnTo>
                  <a:cubicBezTo>
                    <a:pt x="0" y="13438"/>
                    <a:pt x="12" y="13449"/>
                    <a:pt x="23" y="13449"/>
                  </a:cubicBezTo>
                  <a:cubicBezTo>
                    <a:pt x="23" y="13461"/>
                    <a:pt x="46" y="13472"/>
                    <a:pt x="58" y="13472"/>
                  </a:cubicBezTo>
                  <a:lnTo>
                    <a:pt x="250" y="13472"/>
                  </a:lnTo>
                  <a:cubicBezTo>
                    <a:pt x="273" y="13472"/>
                    <a:pt x="296" y="13449"/>
                    <a:pt x="296" y="13415"/>
                  </a:cubicBezTo>
                  <a:lnTo>
                    <a:pt x="512" y="46"/>
                  </a:lnTo>
                  <a:cubicBezTo>
                    <a:pt x="512" y="34"/>
                    <a:pt x="512" y="23"/>
                    <a:pt x="500" y="11"/>
                  </a:cubicBezTo>
                  <a:cubicBezTo>
                    <a:pt x="490" y="0"/>
                    <a:pt x="478" y="0"/>
                    <a:pt x="4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9"/>
            <p:cNvSpPr/>
            <p:nvPr/>
          </p:nvSpPr>
          <p:spPr>
            <a:xfrm>
              <a:off x="2945000" y="2218225"/>
              <a:ext cx="654850" cy="23025"/>
            </a:xfrm>
            <a:custGeom>
              <a:avLst/>
              <a:gdLst/>
              <a:ahLst/>
              <a:cxnLst/>
              <a:rect l="l" t="t" r="r" b="b"/>
              <a:pathLst>
                <a:path w="26194" h="921" extrusionOk="0">
                  <a:moveTo>
                    <a:pt x="1" y="1"/>
                  </a:moveTo>
                  <a:lnTo>
                    <a:pt x="1" y="921"/>
                  </a:lnTo>
                  <a:lnTo>
                    <a:pt x="26194" y="921"/>
                  </a:lnTo>
                  <a:lnTo>
                    <a:pt x="261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9"/>
            <p:cNvSpPr/>
            <p:nvPr/>
          </p:nvSpPr>
          <p:spPr>
            <a:xfrm>
              <a:off x="2943875" y="2216800"/>
              <a:ext cx="657400" cy="25600"/>
            </a:xfrm>
            <a:custGeom>
              <a:avLst/>
              <a:gdLst/>
              <a:ahLst/>
              <a:cxnLst/>
              <a:rect l="l" t="t" r="r" b="b"/>
              <a:pathLst>
                <a:path w="26296" h="1024" extrusionOk="0">
                  <a:moveTo>
                    <a:pt x="26193" y="103"/>
                  </a:moveTo>
                  <a:lnTo>
                    <a:pt x="26193" y="922"/>
                  </a:lnTo>
                  <a:lnTo>
                    <a:pt x="102" y="922"/>
                  </a:lnTo>
                  <a:lnTo>
                    <a:pt x="102" y="103"/>
                  </a:lnTo>
                  <a:close/>
                  <a:moveTo>
                    <a:pt x="46" y="0"/>
                  </a:moveTo>
                  <a:cubicBezTo>
                    <a:pt x="23" y="0"/>
                    <a:pt x="0" y="23"/>
                    <a:pt x="0" y="58"/>
                  </a:cubicBezTo>
                  <a:lnTo>
                    <a:pt x="0" y="978"/>
                  </a:lnTo>
                  <a:cubicBezTo>
                    <a:pt x="0" y="1001"/>
                    <a:pt x="23" y="1023"/>
                    <a:pt x="46" y="1023"/>
                  </a:cubicBezTo>
                  <a:lnTo>
                    <a:pt x="26239" y="1023"/>
                  </a:lnTo>
                  <a:cubicBezTo>
                    <a:pt x="26272" y="1023"/>
                    <a:pt x="26295" y="1001"/>
                    <a:pt x="26295" y="978"/>
                  </a:cubicBezTo>
                  <a:lnTo>
                    <a:pt x="26295" y="58"/>
                  </a:lnTo>
                  <a:cubicBezTo>
                    <a:pt x="26295" y="23"/>
                    <a:pt x="26272" y="0"/>
                    <a:pt x="262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9"/>
            <p:cNvSpPr/>
            <p:nvPr/>
          </p:nvSpPr>
          <p:spPr>
            <a:xfrm>
              <a:off x="2945000" y="2218225"/>
              <a:ext cx="654850" cy="11400"/>
            </a:xfrm>
            <a:custGeom>
              <a:avLst/>
              <a:gdLst/>
              <a:ahLst/>
              <a:cxnLst/>
              <a:rect l="l" t="t" r="r" b="b"/>
              <a:pathLst>
                <a:path w="26194" h="456" extrusionOk="0">
                  <a:moveTo>
                    <a:pt x="1" y="1"/>
                  </a:moveTo>
                  <a:lnTo>
                    <a:pt x="1" y="455"/>
                  </a:lnTo>
                  <a:lnTo>
                    <a:pt x="26194" y="455"/>
                  </a:lnTo>
                  <a:lnTo>
                    <a:pt x="2619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9"/>
            <p:cNvSpPr/>
            <p:nvPr/>
          </p:nvSpPr>
          <p:spPr>
            <a:xfrm>
              <a:off x="2943875" y="2216800"/>
              <a:ext cx="657400" cy="14225"/>
            </a:xfrm>
            <a:custGeom>
              <a:avLst/>
              <a:gdLst/>
              <a:ahLst/>
              <a:cxnLst/>
              <a:rect l="l" t="t" r="r" b="b"/>
              <a:pathLst>
                <a:path w="26296" h="569" extrusionOk="0">
                  <a:moveTo>
                    <a:pt x="26193" y="103"/>
                  </a:moveTo>
                  <a:lnTo>
                    <a:pt x="26193" y="467"/>
                  </a:lnTo>
                  <a:lnTo>
                    <a:pt x="102" y="467"/>
                  </a:lnTo>
                  <a:lnTo>
                    <a:pt x="102" y="103"/>
                  </a:lnTo>
                  <a:close/>
                  <a:moveTo>
                    <a:pt x="46" y="0"/>
                  </a:moveTo>
                  <a:cubicBezTo>
                    <a:pt x="23" y="0"/>
                    <a:pt x="0" y="23"/>
                    <a:pt x="0" y="58"/>
                  </a:cubicBezTo>
                  <a:lnTo>
                    <a:pt x="0" y="512"/>
                  </a:lnTo>
                  <a:cubicBezTo>
                    <a:pt x="0" y="546"/>
                    <a:pt x="23" y="569"/>
                    <a:pt x="46" y="569"/>
                  </a:cubicBezTo>
                  <a:lnTo>
                    <a:pt x="26239" y="569"/>
                  </a:lnTo>
                  <a:cubicBezTo>
                    <a:pt x="26272" y="569"/>
                    <a:pt x="26295" y="546"/>
                    <a:pt x="26295" y="512"/>
                  </a:cubicBezTo>
                  <a:lnTo>
                    <a:pt x="26295" y="58"/>
                  </a:lnTo>
                  <a:cubicBezTo>
                    <a:pt x="26295" y="23"/>
                    <a:pt x="26272" y="0"/>
                    <a:pt x="262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9"/>
            <p:cNvSpPr/>
            <p:nvPr/>
          </p:nvSpPr>
          <p:spPr>
            <a:xfrm>
              <a:off x="3503200" y="2218225"/>
              <a:ext cx="96650" cy="23025"/>
            </a:xfrm>
            <a:custGeom>
              <a:avLst/>
              <a:gdLst/>
              <a:ahLst/>
              <a:cxnLst/>
              <a:rect l="l" t="t" r="r" b="b"/>
              <a:pathLst>
                <a:path w="3866" h="921" extrusionOk="0">
                  <a:moveTo>
                    <a:pt x="0" y="1"/>
                  </a:moveTo>
                  <a:lnTo>
                    <a:pt x="0" y="921"/>
                  </a:lnTo>
                  <a:lnTo>
                    <a:pt x="3866" y="921"/>
                  </a:lnTo>
                  <a:lnTo>
                    <a:pt x="386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9"/>
            <p:cNvSpPr/>
            <p:nvPr/>
          </p:nvSpPr>
          <p:spPr>
            <a:xfrm>
              <a:off x="3502050" y="2216800"/>
              <a:ext cx="99225" cy="25600"/>
            </a:xfrm>
            <a:custGeom>
              <a:avLst/>
              <a:gdLst/>
              <a:ahLst/>
              <a:cxnLst/>
              <a:rect l="l" t="t" r="r" b="b"/>
              <a:pathLst>
                <a:path w="3969" h="1024" extrusionOk="0">
                  <a:moveTo>
                    <a:pt x="3866" y="103"/>
                  </a:moveTo>
                  <a:lnTo>
                    <a:pt x="3866" y="922"/>
                  </a:lnTo>
                  <a:lnTo>
                    <a:pt x="92" y="922"/>
                  </a:lnTo>
                  <a:lnTo>
                    <a:pt x="92" y="103"/>
                  </a:lnTo>
                  <a:close/>
                  <a:moveTo>
                    <a:pt x="46" y="0"/>
                  </a:moveTo>
                  <a:cubicBezTo>
                    <a:pt x="24" y="0"/>
                    <a:pt x="1" y="23"/>
                    <a:pt x="1" y="58"/>
                  </a:cubicBezTo>
                  <a:lnTo>
                    <a:pt x="1" y="978"/>
                  </a:lnTo>
                  <a:cubicBezTo>
                    <a:pt x="1" y="1001"/>
                    <a:pt x="24" y="1023"/>
                    <a:pt x="46" y="1023"/>
                  </a:cubicBezTo>
                  <a:lnTo>
                    <a:pt x="3912" y="1023"/>
                  </a:lnTo>
                  <a:cubicBezTo>
                    <a:pt x="3945" y="1023"/>
                    <a:pt x="3968" y="1001"/>
                    <a:pt x="3968" y="978"/>
                  </a:cubicBezTo>
                  <a:lnTo>
                    <a:pt x="3968" y="58"/>
                  </a:lnTo>
                  <a:cubicBezTo>
                    <a:pt x="3968" y="23"/>
                    <a:pt x="3945" y="0"/>
                    <a:pt x="39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9"/>
            <p:cNvSpPr/>
            <p:nvPr/>
          </p:nvSpPr>
          <p:spPr>
            <a:xfrm>
              <a:off x="2927375" y="2199750"/>
              <a:ext cx="693775" cy="23050"/>
            </a:xfrm>
            <a:custGeom>
              <a:avLst/>
              <a:gdLst/>
              <a:ahLst/>
              <a:cxnLst/>
              <a:rect l="l" t="t" r="r" b="b"/>
              <a:pathLst>
                <a:path w="27751" h="922" extrusionOk="0">
                  <a:moveTo>
                    <a:pt x="1" y="0"/>
                  </a:moveTo>
                  <a:lnTo>
                    <a:pt x="1" y="921"/>
                  </a:lnTo>
                  <a:lnTo>
                    <a:pt x="27751" y="921"/>
                  </a:lnTo>
                  <a:lnTo>
                    <a:pt x="277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9"/>
            <p:cNvSpPr/>
            <p:nvPr/>
          </p:nvSpPr>
          <p:spPr>
            <a:xfrm>
              <a:off x="2925950" y="2198325"/>
              <a:ext cx="696350" cy="25600"/>
            </a:xfrm>
            <a:custGeom>
              <a:avLst/>
              <a:gdLst/>
              <a:ahLst/>
              <a:cxnLst/>
              <a:rect l="l" t="t" r="r" b="b"/>
              <a:pathLst>
                <a:path w="27854" h="1024" extrusionOk="0">
                  <a:moveTo>
                    <a:pt x="27751" y="103"/>
                  </a:moveTo>
                  <a:lnTo>
                    <a:pt x="27751" y="921"/>
                  </a:lnTo>
                  <a:lnTo>
                    <a:pt x="103" y="921"/>
                  </a:lnTo>
                  <a:lnTo>
                    <a:pt x="103" y="103"/>
                  </a:lnTo>
                  <a:close/>
                  <a:moveTo>
                    <a:pt x="58" y="1"/>
                  </a:moveTo>
                  <a:cubicBezTo>
                    <a:pt x="23" y="1"/>
                    <a:pt x="1" y="24"/>
                    <a:pt x="1" y="57"/>
                  </a:cubicBezTo>
                  <a:lnTo>
                    <a:pt x="1" y="978"/>
                  </a:lnTo>
                  <a:cubicBezTo>
                    <a:pt x="1" y="1001"/>
                    <a:pt x="23" y="1024"/>
                    <a:pt x="58" y="1024"/>
                  </a:cubicBezTo>
                  <a:lnTo>
                    <a:pt x="27808" y="1024"/>
                  </a:lnTo>
                  <a:cubicBezTo>
                    <a:pt x="27831" y="1024"/>
                    <a:pt x="27853" y="1001"/>
                    <a:pt x="27853" y="978"/>
                  </a:cubicBezTo>
                  <a:lnTo>
                    <a:pt x="27853" y="57"/>
                  </a:lnTo>
                  <a:cubicBezTo>
                    <a:pt x="27853" y="24"/>
                    <a:pt x="27831" y="1"/>
                    <a:pt x="278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9"/>
            <p:cNvSpPr/>
            <p:nvPr/>
          </p:nvSpPr>
          <p:spPr>
            <a:xfrm>
              <a:off x="3524225" y="2199750"/>
              <a:ext cx="96925" cy="23050"/>
            </a:xfrm>
            <a:custGeom>
              <a:avLst/>
              <a:gdLst/>
              <a:ahLst/>
              <a:cxnLst/>
              <a:rect l="l" t="t" r="r" b="b"/>
              <a:pathLst>
                <a:path w="3877" h="922" extrusionOk="0">
                  <a:moveTo>
                    <a:pt x="1" y="0"/>
                  </a:moveTo>
                  <a:lnTo>
                    <a:pt x="1" y="921"/>
                  </a:lnTo>
                  <a:lnTo>
                    <a:pt x="3877" y="921"/>
                  </a:lnTo>
                  <a:lnTo>
                    <a:pt x="387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9"/>
            <p:cNvSpPr/>
            <p:nvPr/>
          </p:nvSpPr>
          <p:spPr>
            <a:xfrm>
              <a:off x="3523100" y="2198325"/>
              <a:ext cx="99200" cy="25600"/>
            </a:xfrm>
            <a:custGeom>
              <a:avLst/>
              <a:gdLst/>
              <a:ahLst/>
              <a:cxnLst/>
              <a:rect l="l" t="t" r="r" b="b"/>
              <a:pathLst>
                <a:path w="3968" h="1024" extrusionOk="0">
                  <a:moveTo>
                    <a:pt x="3865" y="103"/>
                  </a:moveTo>
                  <a:lnTo>
                    <a:pt x="3865" y="921"/>
                  </a:lnTo>
                  <a:lnTo>
                    <a:pt x="102" y="921"/>
                  </a:lnTo>
                  <a:lnTo>
                    <a:pt x="102" y="103"/>
                  </a:lnTo>
                  <a:close/>
                  <a:moveTo>
                    <a:pt x="46" y="1"/>
                  </a:moveTo>
                  <a:cubicBezTo>
                    <a:pt x="23" y="1"/>
                    <a:pt x="0" y="24"/>
                    <a:pt x="0" y="57"/>
                  </a:cubicBezTo>
                  <a:lnTo>
                    <a:pt x="0" y="978"/>
                  </a:lnTo>
                  <a:cubicBezTo>
                    <a:pt x="0" y="1001"/>
                    <a:pt x="23" y="1024"/>
                    <a:pt x="46" y="1024"/>
                  </a:cubicBezTo>
                  <a:lnTo>
                    <a:pt x="3922" y="1024"/>
                  </a:lnTo>
                  <a:cubicBezTo>
                    <a:pt x="3945" y="1024"/>
                    <a:pt x="3967" y="1001"/>
                    <a:pt x="3967" y="978"/>
                  </a:cubicBezTo>
                  <a:lnTo>
                    <a:pt x="3967" y="57"/>
                  </a:lnTo>
                  <a:cubicBezTo>
                    <a:pt x="3967" y="24"/>
                    <a:pt x="3945" y="1"/>
                    <a:pt x="392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9"/>
            <p:cNvSpPr/>
            <p:nvPr/>
          </p:nvSpPr>
          <p:spPr>
            <a:xfrm>
              <a:off x="2981375" y="2256025"/>
              <a:ext cx="149800" cy="73075"/>
            </a:xfrm>
            <a:custGeom>
              <a:avLst/>
              <a:gdLst/>
              <a:ahLst/>
              <a:cxnLst/>
              <a:rect l="l" t="t" r="r" b="b"/>
              <a:pathLst>
                <a:path w="5992" h="2923" extrusionOk="0">
                  <a:moveTo>
                    <a:pt x="1" y="0"/>
                  </a:moveTo>
                  <a:lnTo>
                    <a:pt x="1" y="2922"/>
                  </a:lnTo>
                  <a:lnTo>
                    <a:pt x="5992" y="2922"/>
                  </a:lnTo>
                  <a:lnTo>
                    <a:pt x="59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9"/>
            <p:cNvSpPr/>
            <p:nvPr/>
          </p:nvSpPr>
          <p:spPr>
            <a:xfrm>
              <a:off x="2979950" y="2254600"/>
              <a:ext cx="152650" cy="75625"/>
            </a:xfrm>
            <a:custGeom>
              <a:avLst/>
              <a:gdLst/>
              <a:ahLst/>
              <a:cxnLst/>
              <a:rect l="l" t="t" r="r" b="b"/>
              <a:pathLst>
                <a:path w="6106" h="3025" extrusionOk="0">
                  <a:moveTo>
                    <a:pt x="6003" y="103"/>
                  </a:moveTo>
                  <a:lnTo>
                    <a:pt x="6003" y="2922"/>
                  </a:lnTo>
                  <a:lnTo>
                    <a:pt x="103" y="2922"/>
                  </a:lnTo>
                  <a:lnTo>
                    <a:pt x="103" y="103"/>
                  </a:lnTo>
                  <a:close/>
                  <a:moveTo>
                    <a:pt x="58" y="1"/>
                  </a:moveTo>
                  <a:cubicBezTo>
                    <a:pt x="23" y="1"/>
                    <a:pt x="1" y="23"/>
                    <a:pt x="1" y="57"/>
                  </a:cubicBezTo>
                  <a:lnTo>
                    <a:pt x="1" y="2979"/>
                  </a:lnTo>
                  <a:cubicBezTo>
                    <a:pt x="1" y="3002"/>
                    <a:pt x="23" y="3025"/>
                    <a:pt x="58" y="3025"/>
                  </a:cubicBezTo>
                  <a:lnTo>
                    <a:pt x="6049" y="3025"/>
                  </a:lnTo>
                  <a:cubicBezTo>
                    <a:pt x="6083" y="3025"/>
                    <a:pt x="6106" y="3002"/>
                    <a:pt x="6106" y="2979"/>
                  </a:cubicBezTo>
                  <a:lnTo>
                    <a:pt x="6106" y="57"/>
                  </a:lnTo>
                  <a:cubicBezTo>
                    <a:pt x="6106" y="23"/>
                    <a:pt x="6083" y="1"/>
                    <a:pt x="604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9"/>
            <p:cNvSpPr/>
            <p:nvPr/>
          </p:nvSpPr>
          <p:spPr>
            <a:xfrm>
              <a:off x="3039925" y="2285000"/>
              <a:ext cx="32700" cy="11400"/>
            </a:xfrm>
            <a:custGeom>
              <a:avLst/>
              <a:gdLst/>
              <a:ahLst/>
              <a:cxnLst/>
              <a:rect l="l" t="t" r="r" b="b"/>
              <a:pathLst>
                <a:path w="1308" h="456" extrusionOk="0">
                  <a:moveTo>
                    <a:pt x="1" y="1"/>
                  </a:moveTo>
                  <a:lnTo>
                    <a:pt x="1" y="455"/>
                  </a:lnTo>
                  <a:lnTo>
                    <a:pt x="1308" y="455"/>
                  </a:lnTo>
                  <a:lnTo>
                    <a:pt x="130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9"/>
            <p:cNvSpPr/>
            <p:nvPr/>
          </p:nvSpPr>
          <p:spPr>
            <a:xfrm>
              <a:off x="3038500" y="2283600"/>
              <a:ext cx="35275" cy="13925"/>
            </a:xfrm>
            <a:custGeom>
              <a:avLst/>
              <a:gdLst/>
              <a:ahLst/>
              <a:cxnLst/>
              <a:rect l="l" t="t" r="r" b="b"/>
              <a:pathLst>
                <a:path w="1411" h="557" extrusionOk="0">
                  <a:moveTo>
                    <a:pt x="1319" y="102"/>
                  </a:moveTo>
                  <a:lnTo>
                    <a:pt x="1319" y="455"/>
                  </a:lnTo>
                  <a:lnTo>
                    <a:pt x="103" y="455"/>
                  </a:lnTo>
                  <a:lnTo>
                    <a:pt x="103" y="102"/>
                  </a:lnTo>
                  <a:close/>
                  <a:moveTo>
                    <a:pt x="58" y="0"/>
                  </a:moveTo>
                  <a:cubicBezTo>
                    <a:pt x="23" y="0"/>
                    <a:pt x="1" y="23"/>
                    <a:pt x="1" y="57"/>
                  </a:cubicBezTo>
                  <a:lnTo>
                    <a:pt x="1" y="511"/>
                  </a:lnTo>
                  <a:cubicBezTo>
                    <a:pt x="1" y="534"/>
                    <a:pt x="23" y="557"/>
                    <a:pt x="58" y="557"/>
                  </a:cubicBezTo>
                  <a:lnTo>
                    <a:pt x="1365" y="557"/>
                  </a:lnTo>
                  <a:cubicBezTo>
                    <a:pt x="1387" y="557"/>
                    <a:pt x="1410" y="534"/>
                    <a:pt x="1410" y="511"/>
                  </a:cubicBezTo>
                  <a:lnTo>
                    <a:pt x="1410" y="57"/>
                  </a:lnTo>
                  <a:cubicBezTo>
                    <a:pt x="1410" y="23"/>
                    <a:pt x="1387" y="0"/>
                    <a:pt x="13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9"/>
            <p:cNvSpPr/>
            <p:nvPr/>
          </p:nvSpPr>
          <p:spPr>
            <a:xfrm>
              <a:off x="2981375" y="2347825"/>
              <a:ext cx="149800" cy="73350"/>
            </a:xfrm>
            <a:custGeom>
              <a:avLst/>
              <a:gdLst/>
              <a:ahLst/>
              <a:cxnLst/>
              <a:rect l="l" t="t" r="r" b="b"/>
              <a:pathLst>
                <a:path w="5992" h="2934" extrusionOk="0">
                  <a:moveTo>
                    <a:pt x="1" y="1"/>
                  </a:moveTo>
                  <a:lnTo>
                    <a:pt x="1" y="2934"/>
                  </a:lnTo>
                  <a:lnTo>
                    <a:pt x="5992" y="2934"/>
                  </a:lnTo>
                  <a:lnTo>
                    <a:pt x="599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9"/>
            <p:cNvSpPr/>
            <p:nvPr/>
          </p:nvSpPr>
          <p:spPr>
            <a:xfrm>
              <a:off x="2979950" y="2346700"/>
              <a:ext cx="152650" cy="75625"/>
            </a:xfrm>
            <a:custGeom>
              <a:avLst/>
              <a:gdLst/>
              <a:ahLst/>
              <a:cxnLst/>
              <a:rect l="l" t="t" r="r" b="b"/>
              <a:pathLst>
                <a:path w="6106" h="3025" extrusionOk="0">
                  <a:moveTo>
                    <a:pt x="6003" y="102"/>
                  </a:moveTo>
                  <a:lnTo>
                    <a:pt x="6003" y="2921"/>
                  </a:lnTo>
                  <a:lnTo>
                    <a:pt x="103" y="2921"/>
                  </a:lnTo>
                  <a:lnTo>
                    <a:pt x="103" y="102"/>
                  </a:lnTo>
                  <a:close/>
                  <a:moveTo>
                    <a:pt x="58" y="0"/>
                  </a:moveTo>
                  <a:cubicBezTo>
                    <a:pt x="23" y="0"/>
                    <a:pt x="1" y="23"/>
                    <a:pt x="1" y="46"/>
                  </a:cubicBezTo>
                  <a:lnTo>
                    <a:pt x="1" y="2979"/>
                  </a:lnTo>
                  <a:cubicBezTo>
                    <a:pt x="1" y="3001"/>
                    <a:pt x="23" y="3024"/>
                    <a:pt x="58" y="3024"/>
                  </a:cubicBezTo>
                  <a:lnTo>
                    <a:pt x="6049" y="3024"/>
                  </a:lnTo>
                  <a:cubicBezTo>
                    <a:pt x="6083" y="3024"/>
                    <a:pt x="6106" y="3001"/>
                    <a:pt x="6106" y="2979"/>
                  </a:cubicBezTo>
                  <a:lnTo>
                    <a:pt x="6106" y="46"/>
                  </a:lnTo>
                  <a:cubicBezTo>
                    <a:pt x="6106" y="23"/>
                    <a:pt x="6083" y="0"/>
                    <a:pt x="60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9"/>
            <p:cNvSpPr/>
            <p:nvPr/>
          </p:nvSpPr>
          <p:spPr>
            <a:xfrm>
              <a:off x="3039925" y="2376825"/>
              <a:ext cx="32700" cy="11375"/>
            </a:xfrm>
            <a:custGeom>
              <a:avLst/>
              <a:gdLst/>
              <a:ahLst/>
              <a:cxnLst/>
              <a:rect l="l" t="t" r="r" b="b"/>
              <a:pathLst>
                <a:path w="1308" h="455" extrusionOk="0">
                  <a:moveTo>
                    <a:pt x="1" y="0"/>
                  </a:moveTo>
                  <a:lnTo>
                    <a:pt x="1" y="455"/>
                  </a:lnTo>
                  <a:lnTo>
                    <a:pt x="1308" y="455"/>
                  </a:lnTo>
                  <a:lnTo>
                    <a:pt x="1308"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9"/>
            <p:cNvSpPr/>
            <p:nvPr/>
          </p:nvSpPr>
          <p:spPr>
            <a:xfrm>
              <a:off x="3038500" y="2375675"/>
              <a:ext cx="35275" cy="13950"/>
            </a:xfrm>
            <a:custGeom>
              <a:avLst/>
              <a:gdLst/>
              <a:ahLst/>
              <a:cxnLst/>
              <a:rect l="l" t="t" r="r" b="b"/>
              <a:pathLst>
                <a:path w="1411" h="558" extrusionOk="0">
                  <a:moveTo>
                    <a:pt x="1319" y="103"/>
                  </a:moveTo>
                  <a:lnTo>
                    <a:pt x="1319" y="455"/>
                  </a:lnTo>
                  <a:lnTo>
                    <a:pt x="103" y="455"/>
                  </a:lnTo>
                  <a:lnTo>
                    <a:pt x="103" y="103"/>
                  </a:lnTo>
                  <a:close/>
                  <a:moveTo>
                    <a:pt x="58" y="1"/>
                  </a:moveTo>
                  <a:cubicBezTo>
                    <a:pt x="23" y="1"/>
                    <a:pt x="1" y="23"/>
                    <a:pt x="1" y="46"/>
                  </a:cubicBezTo>
                  <a:lnTo>
                    <a:pt x="1" y="501"/>
                  </a:lnTo>
                  <a:cubicBezTo>
                    <a:pt x="1" y="535"/>
                    <a:pt x="23" y="557"/>
                    <a:pt x="58" y="557"/>
                  </a:cubicBezTo>
                  <a:lnTo>
                    <a:pt x="1365" y="557"/>
                  </a:lnTo>
                  <a:cubicBezTo>
                    <a:pt x="1387" y="557"/>
                    <a:pt x="1410" y="535"/>
                    <a:pt x="1410" y="501"/>
                  </a:cubicBezTo>
                  <a:lnTo>
                    <a:pt x="1410" y="46"/>
                  </a:lnTo>
                  <a:cubicBezTo>
                    <a:pt x="1410" y="23"/>
                    <a:pt x="1387" y="1"/>
                    <a:pt x="13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9"/>
            <p:cNvSpPr/>
            <p:nvPr/>
          </p:nvSpPr>
          <p:spPr>
            <a:xfrm>
              <a:off x="3361925" y="2279625"/>
              <a:ext cx="44950" cy="90100"/>
            </a:xfrm>
            <a:custGeom>
              <a:avLst/>
              <a:gdLst/>
              <a:ahLst/>
              <a:cxnLst/>
              <a:rect l="l" t="t" r="r" b="b"/>
              <a:pathLst>
                <a:path w="1798" h="3604" extrusionOk="0">
                  <a:moveTo>
                    <a:pt x="1" y="0"/>
                  </a:moveTo>
                  <a:lnTo>
                    <a:pt x="1" y="3604"/>
                  </a:lnTo>
                  <a:lnTo>
                    <a:pt x="1797" y="3604"/>
                  </a:lnTo>
                  <a:lnTo>
                    <a:pt x="179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9"/>
            <p:cNvSpPr/>
            <p:nvPr/>
          </p:nvSpPr>
          <p:spPr>
            <a:xfrm>
              <a:off x="3373300" y="2337600"/>
              <a:ext cx="22200" cy="124775"/>
            </a:xfrm>
            <a:custGeom>
              <a:avLst/>
              <a:gdLst/>
              <a:ahLst/>
              <a:cxnLst/>
              <a:rect l="l" t="t" r="r" b="b"/>
              <a:pathLst>
                <a:path w="888" h="4991" extrusionOk="0">
                  <a:moveTo>
                    <a:pt x="1" y="0"/>
                  </a:moveTo>
                  <a:lnTo>
                    <a:pt x="1" y="4991"/>
                  </a:lnTo>
                  <a:lnTo>
                    <a:pt x="887" y="4991"/>
                  </a:lnTo>
                  <a:lnTo>
                    <a:pt x="887"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9"/>
            <p:cNvSpPr/>
            <p:nvPr/>
          </p:nvSpPr>
          <p:spPr>
            <a:xfrm>
              <a:off x="3382400" y="2452975"/>
              <a:ext cx="198125" cy="112300"/>
            </a:xfrm>
            <a:custGeom>
              <a:avLst/>
              <a:gdLst/>
              <a:ahLst/>
              <a:cxnLst/>
              <a:rect l="l" t="t" r="r" b="b"/>
              <a:pathLst>
                <a:path w="7925" h="4492" extrusionOk="0">
                  <a:moveTo>
                    <a:pt x="444" y="1"/>
                  </a:moveTo>
                  <a:lnTo>
                    <a:pt x="0" y="319"/>
                  </a:lnTo>
                  <a:cubicBezTo>
                    <a:pt x="2069" y="1694"/>
                    <a:pt x="3138" y="1558"/>
                    <a:pt x="4616" y="1888"/>
                  </a:cubicBezTo>
                  <a:cubicBezTo>
                    <a:pt x="5469" y="2058"/>
                    <a:pt x="6219" y="2570"/>
                    <a:pt x="6697" y="3298"/>
                  </a:cubicBezTo>
                  <a:cubicBezTo>
                    <a:pt x="6571" y="3434"/>
                    <a:pt x="6503" y="3604"/>
                    <a:pt x="6503" y="3786"/>
                  </a:cubicBezTo>
                  <a:cubicBezTo>
                    <a:pt x="6515" y="4185"/>
                    <a:pt x="6833" y="4491"/>
                    <a:pt x="7220" y="4491"/>
                  </a:cubicBezTo>
                  <a:cubicBezTo>
                    <a:pt x="7606" y="4491"/>
                    <a:pt x="7925" y="4173"/>
                    <a:pt x="7913" y="3775"/>
                  </a:cubicBezTo>
                  <a:cubicBezTo>
                    <a:pt x="7913" y="2990"/>
                    <a:pt x="6730" y="2308"/>
                    <a:pt x="6139" y="1990"/>
                  </a:cubicBezTo>
                  <a:cubicBezTo>
                    <a:pt x="5219" y="1502"/>
                    <a:pt x="4150" y="1308"/>
                    <a:pt x="3138" y="1149"/>
                  </a:cubicBezTo>
                  <a:cubicBezTo>
                    <a:pt x="1195" y="853"/>
                    <a:pt x="444" y="1"/>
                    <a:pt x="4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9"/>
            <p:cNvSpPr/>
            <p:nvPr/>
          </p:nvSpPr>
          <p:spPr>
            <a:xfrm>
              <a:off x="3190575" y="2452975"/>
              <a:ext cx="198100" cy="112300"/>
            </a:xfrm>
            <a:custGeom>
              <a:avLst/>
              <a:gdLst/>
              <a:ahLst/>
              <a:cxnLst/>
              <a:rect l="l" t="t" r="r" b="b"/>
              <a:pathLst>
                <a:path w="7924" h="4492" extrusionOk="0">
                  <a:moveTo>
                    <a:pt x="7481" y="1"/>
                  </a:moveTo>
                  <a:cubicBezTo>
                    <a:pt x="7481" y="1"/>
                    <a:pt x="6730" y="853"/>
                    <a:pt x="4786" y="1149"/>
                  </a:cubicBezTo>
                  <a:cubicBezTo>
                    <a:pt x="3763" y="1308"/>
                    <a:pt x="2706" y="1502"/>
                    <a:pt x="1785" y="1990"/>
                  </a:cubicBezTo>
                  <a:cubicBezTo>
                    <a:pt x="1182" y="2308"/>
                    <a:pt x="0" y="2990"/>
                    <a:pt x="0" y="3775"/>
                  </a:cubicBezTo>
                  <a:cubicBezTo>
                    <a:pt x="0" y="4173"/>
                    <a:pt x="318" y="4491"/>
                    <a:pt x="705" y="4491"/>
                  </a:cubicBezTo>
                  <a:cubicBezTo>
                    <a:pt x="1091" y="4491"/>
                    <a:pt x="1410" y="4185"/>
                    <a:pt x="1421" y="3798"/>
                  </a:cubicBezTo>
                  <a:cubicBezTo>
                    <a:pt x="1421" y="3604"/>
                    <a:pt x="1353" y="3434"/>
                    <a:pt x="1216" y="3298"/>
                  </a:cubicBezTo>
                  <a:cubicBezTo>
                    <a:pt x="1705" y="2570"/>
                    <a:pt x="2456" y="2070"/>
                    <a:pt x="3308" y="1888"/>
                  </a:cubicBezTo>
                  <a:cubicBezTo>
                    <a:pt x="4786" y="1558"/>
                    <a:pt x="5854" y="1694"/>
                    <a:pt x="7923" y="319"/>
                  </a:cubicBezTo>
                  <a:lnTo>
                    <a:pt x="748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9"/>
            <p:cNvSpPr/>
            <p:nvPr/>
          </p:nvSpPr>
          <p:spPr>
            <a:xfrm>
              <a:off x="3375000" y="2532000"/>
              <a:ext cx="20225" cy="33000"/>
            </a:xfrm>
            <a:custGeom>
              <a:avLst/>
              <a:gdLst/>
              <a:ahLst/>
              <a:cxnLst/>
              <a:rect l="l" t="t" r="r" b="b"/>
              <a:pathLst>
                <a:path w="809" h="1320" extrusionOk="0">
                  <a:moveTo>
                    <a:pt x="69" y="0"/>
                  </a:moveTo>
                  <a:cubicBezTo>
                    <a:pt x="35" y="0"/>
                    <a:pt x="1" y="34"/>
                    <a:pt x="1" y="69"/>
                  </a:cubicBezTo>
                  <a:lnTo>
                    <a:pt x="1" y="1251"/>
                  </a:lnTo>
                  <a:cubicBezTo>
                    <a:pt x="1" y="1296"/>
                    <a:pt x="35" y="1319"/>
                    <a:pt x="69" y="1319"/>
                  </a:cubicBezTo>
                  <a:lnTo>
                    <a:pt x="751" y="1319"/>
                  </a:lnTo>
                  <a:cubicBezTo>
                    <a:pt x="786" y="1319"/>
                    <a:pt x="808" y="1296"/>
                    <a:pt x="808" y="1251"/>
                  </a:cubicBezTo>
                  <a:lnTo>
                    <a:pt x="808" y="69"/>
                  </a:lnTo>
                  <a:cubicBezTo>
                    <a:pt x="808" y="34"/>
                    <a:pt x="786" y="0"/>
                    <a:pt x="7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9"/>
            <p:cNvSpPr/>
            <p:nvPr/>
          </p:nvSpPr>
          <p:spPr>
            <a:xfrm>
              <a:off x="3380425" y="2455825"/>
              <a:ext cx="9675" cy="109175"/>
            </a:xfrm>
            <a:custGeom>
              <a:avLst/>
              <a:gdLst/>
              <a:ahLst/>
              <a:cxnLst/>
              <a:rect l="l" t="t" r="r" b="b"/>
              <a:pathLst>
                <a:path w="387" h="4367" extrusionOk="0">
                  <a:moveTo>
                    <a:pt x="0" y="1"/>
                  </a:moveTo>
                  <a:lnTo>
                    <a:pt x="0" y="4366"/>
                  </a:lnTo>
                  <a:lnTo>
                    <a:pt x="387" y="4366"/>
                  </a:lnTo>
                  <a:lnTo>
                    <a:pt x="38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9"/>
            <p:cNvSpPr/>
            <p:nvPr/>
          </p:nvSpPr>
          <p:spPr>
            <a:xfrm>
              <a:off x="3234900" y="2019550"/>
              <a:ext cx="338250" cy="266350"/>
            </a:xfrm>
            <a:custGeom>
              <a:avLst/>
              <a:gdLst/>
              <a:ahLst/>
              <a:cxnLst/>
              <a:rect l="l" t="t" r="r" b="b"/>
              <a:pathLst>
                <a:path w="13530" h="10654" extrusionOk="0">
                  <a:moveTo>
                    <a:pt x="10323" y="1"/>
                  </a:moveTo>
                  <a:cubicBezTo>
                    <a:pt x="10096" y="1195"/>
                    <a:pt x="9959" y="2400"/>
                    <a:pt x="9914" y="3616"/>
                  </a:cubicBezTo>
                  <a:cubicBezTo>
                    <a:pt x="9891" y="4548"/>
                    <a:pt x="9868" y="5344"/>
                    <a:pt x="9857" y="6049"/>
                  </a:cubicBezTo>
                  <a:cubicBezTo>
                    <a:pt x="9811" y="8254"/>
                    <a:pt x="9788" y="9471"/>
                    <a:pt x="9447" y="9800"/>
                  </a:cubicBezTo>
                  <a:cubicBezTo>
                    <a:pt x="9402" y="9823"/>
                    <a:pt x="9118" y="10005"/>
                    <a:pt x="8515" y="10050"/>
                  </a:cubicBezTo>
                  <a:cubicBezTo>
                    <a:pt x="8345" y="10062"/>
                    <a:pt x="7822" y="10073"/>
                    <a:pt x="7095" y="10073"/>
                  </a:cubicBezTo>
                  <a:cubicBezTo>
                    <a:pt x="4798" y="10073"/>
                    <a:pt x="2388" y="10050"/>
                    <a:pt x="2353" y="10050"/>
                  </a:cubicBezTo>
                  <a:lnTo>
                    <a:pt x="2206" y="10050"/>
                  </a:lnTo>
                  <a:lnTo>
                    <a:pt x="2194" y="10062"/>
                  </a:lnTo>
                  <a:cubicBezTo>
                    <a:pt x="819" y="10062"/>
                    <a:pt x="455" y="10050"/>
                    <a:pt x="433" y="10050"/>
                  </a:cubicBezTo>
                  <a:lnTo>
                    <a:pt x="296" y="10050"/>
                  </a:lnTo>
                  <a:cubicBezTo>
                    <a:pt x="1" y="10300"/>
                    <a:pt x="182" y="10619"/>
                    <a:pt x="433" y="10631"/>
                  </a:cubicBezTo>
                  <a:cubicBezTo>
                    <a:pt x="614" y="10631"/>
                    <a:pt x="3900" y="10653"/>
                    <a:pt x="6150" y="10653"/>
                  </a:cubicBezTo>
                  <a:lnTo>
                    <a:pt x="8765" y="10653"/>
                  </a:lnTo>
                  <a:cubicBezTo>
                    <a:pt x="9948" y="10653"/>
                    <a:pt x="10914" y="10653"/>
                    <a:pt x="11187" y="10631"/>
                  </a:cubicBezTo>
                  <a:cubicBezTo>
                    <a:pt x="12017" y="10562"/>
                    <a:pt x="12392" y="10278"/>
                    <a:pt x="12426" y="10244"/>
                  </a:cubicBezTo>
                  <a:cubicBezTo>
                    <a:pt x="12983" y="9755"/>
                    <a:pt x="13006" y="8675"/>
                    <a:pt x="13062" y="6060"/>
                  </a:cubicBezTo>
                  <a:cubicBezTo>
                    <a:pt x="13074" y="5356"/>
                    <a:pt x="13085" y="4560"/>
                    <a:pt x="13120" y="3628"/>
                  </a:cubicBezTo>
                  <a:cubicBezTo>
                    <a:pt x="13165" y="2411"/>
                    <a:pt x="13302" y="1195"/>
                    <a:pt x="135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9"/>
            <p:cNvSpPr/>
            <p:nvPr/>
          </p:nvSpPr>
          <p:spPr>
            <a:xfrm>
              <a:off x="2998450" y="2486325"/>
              <a:ext cx="122800" cy="78700"/>
            </a:xfrm>
            <a:custGeom>
              <a:avLst/>
              <a:gdLst/>
              <a:ahLst/>
              <a:cxnLst/>
              <a:rect l="l" t="t" r="r" b="b"/>
              <a:pathLst>
                <a:path w="4912" h="3148" extrusionOk="0">
                  <a:moveTo>
                    <a:pt x="2296" y="1"/>
                  </a:moveTo>
                  <a:cubicBezTo>
                    <a:pt x="2183" y="1"/>
                    <a:pt x="2065" y="39"/>
                    <a:pt x="1955" y="145"/>
                  </a:cubicBezTo>
                  <a:lnTo>
                    <a:pt x="2183" y="1327"/>
                  </a:lnTo>
                  <a:cubicBezTo>
                    <a:pt x="2183" y="1327"/>
                    <a:pt x="1989" y="1759"/>
                    <a:pt x="1205" y="2111"/>
                  </a:cubicBezTo>
                  <a:cubicBezTo>
                    <a:pt x="420" y="2464"/>
                    <a:pt x="46" y="2611"/>
                    <a:pt x="46" y="2714"/>
                  </a:cubicBezTo>
                  <a:cubicBezTo>
                    <a:pt x="46" y="2816"/>
                    <a:pt x="0" y="3043"/>
                    <a:pt x="193" y="3112"/>
                  </a:cubicBezTo>
                  <a:cubicBezTo>
                    <a:pt x="261" y="3138"/>
                    <a:pt x="783" y="3147"/>
                    <a:pt x="1448" y="3147"/>
                  </a:cubicBezTo>
                  <a:cubicBezTo>
                    <a:pt x="2779" y="3147"/>
                    <a:pt x="4684" y="3112"/>
                    <a:pt x="4684" y="3112"/>
                  </a:cubicBezTo>
                  <a:cubicBezTo>
                    <a:pt x="4684" y="3112"/>
                    <a:pt x="4911" y="3021"/>
                    <a:pt x="4911" y="2532"/>
                  </a:cubicBezTo>
                  <a:cubicBezTo>
                    <a:pt x="4911" y="2055"/>
                    <a:pt x="4707" y="1179"/>
                    <a:pt x="4707" y="974"/>
                  </a:cubicBezTo>
                  <a:cubicBezTo>
                    <a:pt x="4707" y="770"/>
                    <a:pt x="4558" y="292"/>
                    <a:pt x="4558" y="224"/>
                  </a:cubicBezTo>
                  <a:cubicBezTo>
                    <a:pt x="4558" y="205"/>
                    <a:pt x="4431" y="199"/>
                    <a:pt x="4245" y="199"/>
                  </a:cubicBezTo>
                  <a:cubicBezTo>
                    <a:pt x="3750" y="199"/>
                    <a:pt x="2842" y="247"/>
                    <a:pt x="2842" y="247"/>
                  </a:cubicBezTo>
                  <a:cubicBezTo>
                    <a:pt x="2842" y="247"/>
                    <a:pt x="2584"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9"/>
            <p:cNvSpPr/>
            <p:nvPr/>
          </p:nvSpPr>
          <p:spPr>
            <a:xfrm>
              <a:off x="2997875" y="2485075"/>
              <a:ext cx="124500" cy="81325"/>
            </a:xfrm>
            <a:custGeom>
              <a:avLst/>
              <a:gdLst/>
              <a:ahLst/>
              <a:cxnLst/>
              <a:rect l="l" t="t" r="r" b="b"/>
              <a:pathLst>
                <a:path w="4980" h="3253" extrusionOk="0">
                  <a:moveTo>
                    <a:pt x="2320" y="97"/>
                  </a:moveTo>
                  <a:cubicBezTo>
                    <a:pt x="2578" y="97"/>
                    <a:pt x="2814" y="315"/>
                    <a:pt x="2831" y="331"/>
                  </a:cubicBezTo>
                  <a:cubicBezTo>
                    <a:pt x="2842" y="342"/>
                    <a:pt x="2853" y="342"/>
                    <a:pt x="2865" y="342"/>
                  </a:cubicBezTo>
                  <a:cubicBezTo>
                    <a:pt x="3274" y="318"/>
                    <a:pt x="3860" y="294"/>
                    <a:pt x="4224" y="294"/>
                  </a:cubicBezTo>
                  <a:cubicBezTo>
                    <a:pt x="4376" y="294"/>
                    <a:pt x="4489" y="298"/>
                    <a:pt x="4536" y="309"/>
                  </a:cubicBezTo>
                  <a:cubicBezTo>
                    <a:pt x="4548" y="342"/>
                    <a:pt x="4559" y="399"/>
                    <a:pt x="4581" y="490"/>
                  </a:cubicBezTo>
                  <a:cubicBezTo>
                    <a:pt x="4627" y="660"/>
                    <a:pt x="4684" y="900"/>
                    <a:pt x="4684" y="1024"/>
                  </a:cubicBezTo>
                  <a:cubicBezTo>
                    <a:pt x="4684" y="1104"/>
                    <a:pt x="4707" y="1286"/>
                    <a:pt x="4752" y="1525"/>
                  </a:cubicBezTo>
                  <a:cubicBezTo>
                    <a:pt x="4809" y="1866"/>
                    <a:pt x="4877" y="2298"/>
                    <a:pt x="4877" y="2582"/>
                  </a:cubicBezTo>
                  <a:cubicBezTo>
                    <a:pt x="4877" y="2969"/>
                    <a:pt x="4730" y="3093"/>
                    <a:pt x="4695" y="3116"/>
                  </a:cubicBezTo>
                  <a:cubicBezTo>
                    <a:pt x="3735" y="3135"/>
                    <a:pt x="2501" y="3151"/>
                    <a:pt x="1574" y="3151"/>
                  </a:cubicBezTo>
                  <a:cubicBezTo>
                    <a:pt x="844" y="3151"/>
                    <a:pt x="304" y="3141"/>
                    <a:pt x="239" y="3116"/>
                  </a:cubicBezTo>
                  <a:cubicBezTo>
                    <a:pt x="114" y="3071"/>
                    <a:pt x="102" y="2957"/>
                    <a:pt x="114" y="2821"/>
                  </a:cubicBezTo>
                  <a:lnTo>
                    <a:pt x="114" y="2764"/>
                  </a:lnTo>
                  <a:cubicBezTo>
                    <a:pt x="137" y="2707"/>
                    <a:pt x="478" y="2548"/>
                    <a:pt x="921" y="2355"/>
                  </a:cubicBezTo>
                  <a:cubicBezTo>
                    <a:pt x="1023" y="2309"/>
                    <a:pt x="1125" y="2264"/>
                    <a:pt x="1251" y="2207"/>
                  </a:cubicBezTo>
                  <a:cubicBezTo>
                    <a:pt x="2035" y="1843"/>
                    <a:pt x="2251" y="1423"/>
                    <a:pt x="2251" y="1400"/>
                  </a:cubicBezTo>
                  <a:cubicBezTo>
                    <a:pt x="2262" y="1388"/>
                    <a:pt x="2262" y="1377"/>
                    <a:pt x="2262" y="1365"/>
                  </a:cubicBezTo>
                  <a:lnTo>
                    <a:pt x="2035" y="206"/>
                  </a:lnTo>
                  <a:cubicBezTo>
                    <a:pt x="2126" y="126"/>
                    <a:pt x="2225" y="97"/>
                    <a:pt x="2320" y="97"/>
                  </a:cubicBezTo>
                  <a:close/>
                  <a:moveTo>
                    <a:pt x="2318" y="1"/>
                  </a:moveTo>
                  <a:cubicBezTo>
                    <a:pt x="2190" y="1"/>
                    <a:pt x="2060" y="44"/>
                    <a:pt x="1944" y="160"/>
                  </a:cubicBezTo>
                  <a:cubicBezTo>
                    <a:pt x="1933" y="172"/>
                    <a:pt x="1933" y="183"/>
                    <a:pt x="1933" y="206"/>
                  </a:cubicBezTo>
                  <a:lnTo>
                    <a:pt x="2160" y="1365"/>
                  </a:lnTo>
                  <a:cubicBezTo>
                    <a:pt x="2115" y="1445"/>
                    <a:pt x="1876" y="1809"/>
                    <a:pt x="1205" y="2116"/>
                  </a:cubicBezTo>
                  <a:cubicBezTo>
                    <a:pt x="1092" y="2161"/>
                    <a:pt x="978" y="2218"/>
                    <a:pt x="875" y="2264"/>
                  </a:cubicBezTo>
                  <a:cubicBezTo>
                    <a:pt x="193" y="2570"/>
                    <a:pt x="23" y="2650"/>
                    <a:pt x="23" y="2764"/>
                  </a:cubicBezTo>
                  <a:cubicBezTo>
                    <a:pt x="23" y="2775"/>
                    <a:pt x="11" y="2798"/>
                    <a:pt x="11" y="2810"/>
                  </a:cubicBezTo>
                  <a:cubicBezTo>
                    <a:pt x="11" y="2923"/>
                    <a:pt x="0" y="3139"/>
                    <a:pt x="205" y="3219"/>
                  </a:cubicBezTo>
                  <a:cubicBezTo>
                    <a:pt x="273" y="3242"/>
                    <a:pt x="830" y="3253"/>
                    <a:pt x="1524" y="3253"/>
                  </a:cubicBezTo>
                  <a:cubicBezTo>
                    <a:pt x="2751" y="3253"/>
                    <a:pt x="4422" y="3219"/>
                    <a:pt x="4707" y="3219"/>
                  </a:cubicBezTo>
                  <a:cubicBezTo>
                    <a:pt x="4707" y="3219"/>
                    <a:pt x="4718" y="3219"/>
                    <a:pt x="4730" y="3207"/>
                  </a:cubicBezTo>
                  <a:cubicBezTo>
                    <a:pt x="4730" y="3207"/>
                    <a:pt x="4980" y="3093"/>
                    <a:pt x="4980" y="2582"/>
                  </a:cubicBezTo>
                  <a:cubicBezTo>
                    <a:pt x="4980" y="2298"/>
                    <a:pt x="4911" y="1855"/>
                    <a:pt x="4843" y="1502"/>
                  </a:cubicBezTo>
                  <a:cubicBezTo>
                    <a:pt x="4809" y="1286"/>
                    <a:pt x="4775" y="1104"/>
                    <a:pt x="4775" y="1024"/>
                  </a:cubicBezTo>
                  <a:cubicBezTo>
                    <a:pt x="4775" y="888"/>
                    <a:pt x="4718" y="650"/>
                    <a:pt x="4684" y="468"/>
                  </a:cubicBezTo>
                  <a:cubicBezTo>
                    <a:pt x="4661" y="388"/>
                    <a:pt x="4639" y="286"/>
                    <a:pt x="4639" y="274"/>
                  </a:cubicBezTo>
                  <a:cubicBezTo>
                    <a:pt x="4639" y="251"/>
                    <a:pt x="4627" y="240"/>
                    <a:pt x="4616" y="228"/>
                  </a:cubicBezTo>
                  <a:cubicBezTo>
                    <a:pt x="4594" y="207"/>
                    <a:pt x="4452" y="196"/>
                    <a:pt x="4193" y="196"/>
                  </a:cubicBezTo>
                  <a:cubicBezTo>
                    <a:pt x="3902" y="196"/>
                    <a:pt x="3465" y="210"/>
                    <a:pt x="2888" y="240"/>
                  </a:cubicBezTo>
                  <a:cubicBezTo>
                    <a:pt x="2758" y="132"/>
                    <a:pt x="2541" y="1"/>
                    <a:pt x="231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9"/>
            <p:cNvSpPr/>
            <p:nvPr/>
          </p:nvSpPr>
          <p:spPr>
            <a:xfrm>
              <a:off x="3069500" y="2492475"/>
              <a:ext cx="46625" cy="32150"/>
            </a:xfrm>
            <a:custGeom>
              <a:avLst/>
              <a:gdLst/>
              <a:ahLst/>
              <a:cxnLst/>
              <a:rect l="l" t="t" r="r" b="b"/>
              <a:pathLst>
                <a:path w="1865" h="1286" extrusionOk="0">
                  <a:moveTo>
                    <a:pt x="0" y="1"/>
                  </a:moveTo>
                  <a:cubicBezTo>
                    <a:pt x="0" y="1"/>
                    <a:pt x="125" y="1127"/>
                    <a:pt x="205" y="1206"/>
                  </a:cubicBezTo>
                  <a:cubicBezTo>
                    <a:pt x="273" y="1286"/>
                    <a:pt x="1865" y="1286"/>
                    <a:pt x="1865" y="1286"/>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9"/>
            <p:cNvSpPr/>
            <p:nvPr/>
          </p:nvSpPr>
          <p:spPr>
            <a:xfrm>
              <a:off x="3068050" y="2491075"/>
              <a:ext cx="49225" cy="34700"/>
            </a:xfrm>
            <a:custGeom>
              <a:avLst/>
              <a:gdLst/>
              <a:ahLst/>
              <a:cxnLst/>
              <a:rect l="l" t="t" r="r" b="b"/>
              <a:pathLst>
                <a:path w="1969" h="1388" extrusionOk="0">
                  <a:moveTo>
                    <a:pt x="46" y="0"/>
                  </a:moveTo>
                  <a:cubicBezTo>
                    <a:pt x="24" y="11"/>
                    <a:pt x="1" y="34"/>
                    <a:pt x="13" y="57"/>
                  </a:cubicBezTo>
                  <a:cubicBezTo>
                    <a:pt x="46" y="410"/>
                    <a:pt x="149" y="1216"/>
                    <a:pt x="228" y="1296"/>
                  </a:cubicBezTo>
                  <a:cubicBezTo>
                    <a:pt x="296" y="1375"/>
                    <a:pt x="1183" y="1387"/>
                    <a:pt x="1923" y="1387"/>
                  </a:cubicBezTo>
                  <a:cubicBezTo>
                    <a:pt x="1945" y="1387"/>
                    <a:pt x="1968" y="1365"/>
                    <a:pt x="1968" y="1342"/>
                  </a:cubicBezTo>
                  <a:cubicBezTo>
                    <a:pt x="1968" y="1307"/>
                    <a:pt x="1945" y="1285"/>
                    <a:pt x="1923" y="1285"/>
                  </a:cubicBezTo>
                  <a:cubicBezTo>
                    <a:pt x="1195" y="1285"/>
                    <a:pt x="376" y="1262"/>
                    <a:pt x="296" y="1228"/>
                  </a:cubicBezTo>
                  <a:cubicBezTo>
                    <a:pt x="251" y="1171"/>
                    <a:pt x="172" y="580"/>
                    <a:pt x="104" y="46"/>
                  </a:cubicBezTo>
                  <a:cubicBezTo>
                    <a:pt x="104" y="23"/>
                    <a:pt x="81"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9"/>
            <p:cNvSpPr/>
            <p:nvPr/>
          </p:nvSpPr>
          <p:spPr>
            <a:xfrm>
              <a:off x="3070625" y="2509525"/>
              <a:ext cx="46650" cy="3175"/>
            </a:xfrm>
            <a:custGeom>
              <a:avLst/>
              <a:gdLst/>
              <a:ahLst/>
              <a:cxnLst/>
              <a:rect l="l" t="t" r="r" b="b"/>
              <a:pathLst>
                <a:path w="1866" h="127" extrusionOk="0">
                  <a:moveTo>
                    <a:pt x="1820" y="1"/>
                  </a:moveTo>
                  <a:lnTo>
                    <a:pt x="57" y="24"/>
                  </a:lnTo>
                  <a:cubicBezTo>
                    <a:pt x="23" y="24"/>
                    <a:pt x="1" y="46"/>
                    <a:pt x="1" y="69"/>
                  </a:cubicBezTo>
                  <a:cubicBezTo>
                    <a:pt x="1" y="104"/>
                    <a:pt x="23" y="126"/>
                    <a:pt x="57" y="126"/>
                  </a:cubicBezTo>
                  <a:lnTo>
                    <a:pt x="1820" y="92"/>
                  </a:lnTo>
                  <a:cubicBezTo>
                    <a:pt x="1842" y="92"/>
                    <a:pt x="1865" y="69"/>
                    <a:pt x="1865" y="46"/>
                  </a:cubicBezTo>
                  <a:cubicBezTo>
                    <a:pt x="1865" y="24"/>
                    <a:pt x="1842" y="1"/>
                    <a:pt x="18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9"/>
            <p:cNvSpPr/>
            <p:nvPr/>
          </p:nvSpPr>
          <p:spPr>
            <a:xfrm>
              <a:off x="2998450" y="2557850"/>
              <a:ext cx="122800" cy="2600"/>
            </a:xfrm>
            <a:custGeom>
              <a:avLst/>
              <a:gdLst/>
              <a:ahLst/>
              <a:cxnLst/>
              <a:rect l="l" t="t" r="r" b="b"/>
              <a:pathLst>
                <a:path w="4912" h="104" extrusionOk="0">
                  <a:moveTo>
                    <a:pt x="46" y="0"/>
                  </a:moveTo>
                  <a:cubicBezTo>
                    <a:pt x="11" y="0"/>
                    <a:pt x="0" y="23"/>
                    <a:pt x="0" y="58"/>
                  </a:cubicBezTo>
                  <a:cubicBezTo>
                    <a:pt x="0" y="80"/>
                    <a:pt x="11" y="103"/>
                    <a:pt x="46" y="103"/>
                  </a:cubicBezTo>
                  <a:lnTo>
                    <a:pt x="4854" y="103"/>
                  </a:lnTo>
                  <a:cubicBezTo>
                    <a:pt x="4888" y="103"/>
                    <a:pt x="4911" y="80"/>
                    <a:pt x="4911" y="58"/>
                  </a:cubicBezTo>
                  <a:cubicBezTo>
                    <a:pt x="4911" y="23"/>
                    <a:pt x="4888" y="0"/>
                    <a:pt x="48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9"/>
            <p:cNvSpPr/>
            <p:nvPr/>
          </p:nvSpPr>
          <p:spPr>
            <a:xfrm>
              <a:off x="3051300" y="2134950"/>
              <a:ext cx="74775" cy="355275"/>
            </a:xfrm>
            <a:custGeom>
              <a:avLst/>
              <a:gdLst/>
              <a:ahLst/>
              <a:cxnLst/>
              <a:rect l="l" t="t" r="r" b="b"/>
              <a:pathLst>
                <a:path w="2991" h="14211" extrusionOk="0">
                  <a:moveTo>
                    <a:pt x="2990" y="0"/>
                  </a:moveTo>
                  <a:lnTo>
                    <a:pt x="1569" y="103"/>
                  </a:lnTo>
                  <a:cubicBezTo>
                    <a:pt x="1342" y="546"/>
                    <a:pt x="1171" y="1012"/>
                    <a:pt x="1057" y="1490"/>
                  </a:cubicBezTo>
                  <a:cubicBezTo>
                    <a:pt x="887" y="2240"/>
                    <a:pt x="1" y="4559"/>
                    <a:pt x="546" y="8617"/>
                  </a:cubicBezTo>
                  <a:cubicBezTo>
                    <a:pt x="1092" y="12676"/>
                    <a:pt x="1297" y="14211"/>
                    <a:pt x="1297" y="14211"/>
                  </a:cubicBezTo>
                  <a:lnTo>
                    <a:pt x="2115" y="14211"/>
                  </a:lnTo>
                  <a:cubicBezTo>
                    <a:pt x="2217" y="14177"/>
                    <a:pt x="2308" y="14120"/>
                    <a:pt x="2388" y="14041"/>
                  </a:cubicBezTo>
                  <a:cubicBezTo>
                    <a:pt x="2502" y="13927"/>
                    <a:pt x="2581" y="13779"/>
                    <a:pt x="2581" y="13631"/>
                  </a:cubicBezTo>
                  <a:cubicBezTo>
                    <a:pt x="2615" y="13427"/>
                    <a:pt x="2388" y="13188"/>
                    <a:pt x="2320" y="13086"/>
                  </a:cubicBezTo>
                  <a:cubicBezTo>
                    <a:pt x="2240" y="12983"/>
                    <a:pt x="2376" y="12881"/>
                    <a:pt x="2376" y="12540"/>
                  </a:cubicBezTo>
                  <a:cubicBezTo>
                    <a:pt x="2376" y="12199"/>
                    <a:pt x="2240" y="11892"/>
                    <a:pt x="2240" y="11790"/>
                  </a:cubicBezTo>
                  <a:cubicBezTo>
                    <a:pt x="2240" y="11687"/>
                    <a:pt x="1251" y="5992"/>
                    <a:pt x="1421" y="5343"/>
                  </a:cubicBezTo>
                  <a:cubicBezTo>
                    <a:pt x="1603" y="4696"/>
                    <a:pt x="2990" y="0"/>
                    <a:pt x="29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9"/>
            <p:cNvSpPr/>
            <p:nvPr/>
          </p:nvSpPr>
          <p:spPr>
            <a:xfrm>
              <a:off x="3051575" y="2133525"/>
              <a:ext cx="75925" cy="357850"/>
            </a:xfrm>
            <a:custGeom>
              <a:avLst/>
              <a:gdLst/>
              <a:ahLst/>
              <a:cxnLst/>
              <a:rect l="l" t="t" r="r" b="b"/>
              <a:pathLst>
                <a:path w="3037" h="14314" extrusionOk="0">
                  <a:moveTo>
                    <a:pt x="2911" y="103"/>
                  </a:moveTo>
                  <a:lnTo>
                    <a:pt x="2911" y="103"/>
                  </a:lnTo>
                  <a:cubicBezTo>
                    <a:pt x="2741" y="694"/>
                    <a:pt x="1524" y="4786"/>
                    <a:pt x="1365" y="5389"/>
                  </a:cubicBezTo>
                  <a:cubicBezTo>
                    <a:pt x="1228" y="5923"/>
                    <a:pt x="1831" y="9641"/>
                    <a:pt x="2081" y="11221"/>
                  </a:cubicBezTo>
                  <a:cubicBezTo>
                    <a:pt x="2138" y="11562"/>
                    <a:pt x="2183" y="11824"/>
                    <a:pt x="2183" y="11847"/>
                  </a:cubicBezTo>
                  <a:cubicBezTo>
                    <a:pt x="2183" y="11892"/>
                    <a:pt x="2206" y="11949"/>
                    <a:pt x="2229" y="12040"/>
                  </a:cubicBezTo>
                  <a:cubicBezTo>
                    <a:pt x="2263" y="12176"/>
                    <a:pt x="2320" y="12381"/>
                    <a:pt x="2320" y="12597"/>
                  </a:cubicBezTo>
                  <a:cubicBezTo>
                    <a:pt x="2320" y="12756"/>
                    <a:pt x="2286" y="12870"/>
                    <a:pt x="2263" y="12949"/>
                  </a:cubicBezTo>
                  <a:cubicBezTo>
                    <a:pt x="2241" y="13029"/>
                    <a:pt x="2218" y="13097"/>
                    <a:pt x="2263" y="13165"/>
                  </a:cubicBezTo>
                  <a:cubicBezTo>
                    <a:pt x="2274" y="13188"/>
                    <a:pt x="2297" y="13211"/>
                    <a:pt x="2320" y="13245"/>
                  </a:cubicBezTo>
                  <a:cubicBezTo>
                    <a:pt x="2411" y="13358"/>
                    <a:pt x="2547" y="13529"/>
                    <a:pt x="2524" y="13677"/>
                  </a:cubicBezTo>
                  <a:cubicBezTo>
                    <a:pt x="2513" y="13825"/>
                    <a:pt x="2445" y="13961"/>
                    <a:pt x="2342" y="14063"/>
                  </a:cubicBezTo>
                  <a:cubicBezTo>
                    <a:pt x="2274" y="14131"/>
                    <a:pt x="2183" y="14177"/>
                    <a:pt x="2092" y="14211"/>
                  </a:cubicBezTo>
                  <a:lnTo>
                    <a:pt x="1331" y="14211"/>
                  </a:lnTo>
                  <a:cubicBezTo>
                    <a:pt x="1286" y="13939"/>
                    <a:pt x="1081" y="12312"/>
                    <a:pt x="581" y="8664"/>
                  </a:cubicBezTo>
                  <a:cubicBezTo>
                    <a:pt x="103" y="5150"/>
                    <a:pt x="705" y="2979"/>
                    <a:pt x="1001" y="1933"/>
                  </a:cubicBezTo>
                  <a:cubicBezTo>
                    <a:pt x="1035" y="1785"/>
                    <a:pt x="1069" y="1661"/>
                    <a:pt x="1092" y="1558"/>
                  </a:cubicBezTo>
                  <a:cubicBezTo>
                    <a:pt x="1206" y="1092"/>
                    <a:pt x="1377" y="637"/>
                    <a:pt x="1592" y="205"/>
                  </a:cubicBezTo>
                  <a:lnTo>
                    <a:pt x="2911" y="103"/>
                  </a:lnTo>
                  <a:close/>
                  <a:moveTo>
                    <a:pt x="2979" y="1"/>
                  </a:moveTo>
                  <a:lnTo>
                    <a:pt x="1547" y="103"/>
                  </a:lnTo>
                  <a:cubicBezTo>
                    <a:pt x="1536" y="103"/>
                    <a:pt x="1524" y="114"/>
                    <a:pt x="1513" y="137"/>
                  </a:cubicBezTo>
                  <a:cubicBezTo>
                    <a:pt x="1286" y="580"/>
                    <a:pt x="1115" y="1058"/>
                    <a:pt x="1001" y="1535"/>
                  </a:cubicBezTo>
                  <a:cubicBezTo>
                    <a:pt x="978" y="1638"/>
                    <a:pt x="945" y="1762"/>
                    <a:pt x="899" y="1911"/>
                  </a:cubicBezTo>
                  <a:cubicBezTo>
                    <a:pt x="603" y="2957"/>
                    <a:pt x="0" y="5139"/>
                    <a:pt x="478" y="8686"/>
                  </a:cubicBezTo>
                  <a:cubicBezTo>
                    <a:pt x="1024" y="12688"/>
                    <a:pt x="1228" y="14257"/>
                    <a:pt x="1228" y="14268"/>
                  </a:cubicBezTo>
                  <a:cubicBezTo>
                    <a:pt x="1240" y="14290"/>
                    <a:pt x="1263" y="14313"/>
                    <a:pt x="1286" y="14313"/>
                  </a:cubicBezTo>
                  <a:lnTo>
                    <a:pt x="2115" y="14313"/>
                  </a:lnTo>
                  <a:cubicBezTo>
                    <a:pt x="2229" y="14280"/>
                    <a:pt x="2331" y="14211"/>
                    <a:pt x="2411" y="14131"/>
                  </a:cubicBezTo>
                  <a:cubicBezTo>
                    <a:pt x="2536" y="14018"/>
                    <a:pt x="2615" y="13858"/>
                    <a:pt x="2627" y="13688"/>
                  </a:cubicBezTo>
                  <a:cubicBezTo>
                    <a:pt x="2650" y="13507"/>
                    <a:pt x="2502" y="13313"/>
                    <a:pt x="2400" y="13188"/>
                  </a:cubicBezTo>
                  <a:cubicBezTo>
                    <a:pt x="2377" y="13154"/>
                    <a:pt x="2354" y="13131"/>
                    <a:pt x="2342" y="13108"/>
                  </a:cubicBezTo>
                  <a:cubicBezTo>
                    <a:pt x="2331" y="13085"/>
                    <a:pt x="2331" y="13052"/>
                    <a:pt x="2354" y="12972"/>
                  </a:cubicBezTo>
                  <a:cubicBezTo>
                    <a:pt x="2388" y="12893"/>
                    <a:pt x="2422" y="12779"/>
                    <a:pt x="2422" y="12597"/>
                  </a:cubicBezTo>
                  <a:cubicBezTo>
                    <a:pt x="2422" y="12370"/>
                    <a:pt x="2365" y="12153"/>
                    <a:pt x="2320" y="12006"/>
                  </a:cubicBezTo>
                  <a:cubicBezTo>
                    <a:pt x="2297" y="11938"/>
                    <a:pt x="2286" y="11869"/>
                    <a:pt x="2286" y="11847"/>
                  </a:cubicBezTo>
                  <a:cubicBezTo>
                    <a:pt x="2286" y="11824"/>
                    <a:pt x="2263" y="11698"/>
                    <a:pt x="2183" y="11210"/>
                  </a:cubicBezTo>
                  <a:cubicBezTo>
                    <a:pt x="1956" y="9766"/>
                    <a:pt x="1331" y="5923"/>
                    <a:pt x="1467" y="5412"/>
                  </a:cubicBezTo>
                  <a:cubicBezTo>
                    <a:pt x="1638" y="4776"/>
                    <a:pt x="3014" y="114"/>
                    <a:pt x="3036" y="69"/>
                  </a:cubicBezTo>
                  <a:cubicBezTo>
                    <a:pt x="3036" y="46"/>
                    <a:pt x="3036" y="34"/>
                    <a:pt x="3024" y="24"/>
                  </a:cubicBezTo>
                  <a:cubicBezTo>
                    <a:pt x="3014" y="12"/>
                    <a:pt x="3002" y="1"/>
                    <a:pt x="297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9"/>
            <p:cNvSpPr/>
            <p:nvPr/>
          </p:nvSpPr>
          <p:spPr>
            <a:xfrm>
              <a:off x="2969450" y="2486325"/>
              <a:ext cx="122800" cy="78700"/>
            </a:xfrm>
            <a:custGeom>
              <a:avLst/>
              <a:gdLst/>
              <a:ahLst/>
              <a:cxnLst/>
              <a:rect l="l" t="t" r="r" b="b"/>
              <a:pathLst>
                <a:path w="4912" h="3148" extrusionOk="0">
                  <a:moveTo>
                    <a:pt x="2297" y="1"/>
                  </a:moveTo>
                  <a:cubicBezTo>
                    <a:pt x="2183" y="1"/>
                    <a:pt x="2065" y="39"/>
                    <a:pt x="1956" y="145"/>
                  </a:cubicBezTo>
                  <a:lnTo>
                    <a:pt x="2183" y="1327"/>
                  </a:lnTo>
                  <a:cubicBezTo>
                    <a:pt x="2183" y="1327"/>
                    <a:pt x="1989" y="1759"/>
                    <a:pt x="1206" y="2111"/>
                  </a:cubicBezTo>
                  <a:cubicBezTo>
                    <a:pt x="421" y="2464"/>
                    <a:pt x="46" y="2611"/>
                    <a:pt x="46" y="2714"/>
                  </a:cubicBezTo>
                  <a:cubicBezTo>
                    <a:pt x="46" y="2816"/>
                    <a:pt x="0" y="3043"/>
                    <a:pt x="193" y="3112"/>
                  </a:cubicBezTo>
                  <a:cubicBezTo>
                    <a:pt x="261" y="3138"/>
                    <a:pt x="783" y="3147"/>
                    <a:pt x="1449" y="3147"/>
                  </a:cubicBezTo>
                  <a:cubicBezTo>
                    <a:pt x="2779" y="3147"/>
                    <a:pt x="4684" y="3112"/>
                    <a:pt x="4684" y="3112"/>
                  </a:cubicBezTo>
                  <a:cubicBezTo>
                    <a:pt x="4684" y="3112"/>
                    <a:pt x="4912" y="3021"/>
                    <a:pt x="4912" y="2532"/>
                  </a:cubicBezTo>
                  <a:cubicBezTo>
                    <a:pt x="4912" y="2055"/>
                    <a:pt x="4707" y="1179"/>
                    <a:pt x="4707" y="974"/>
                  </a:cubicBezTo>
                  <a:cubicBezTo>
                    <a:pt x="4707" y="770"/>
                    <a:pt x="4571" y="292"/>
                    <a:pt x="4571" y="224"/>
                  </a:cubicBezTo>
                  <a:cubicBezTo>
                    <a:pt x="4571" y="205"/>
                    <a:pt x="4442" y="199"/>
                    <a:pt x="4255" y="199"/>
                  </a:cubicBezTo>
                  <a:cubicBezTo>
                    <a:pt x="3757" y="199"/>
                    <a:pt x="2843" y="247"/>
                    <a:pt x="2843" y="247"/>
                  </a:cubicBezTo>
                  <a:cubicBezTo>
                    <a:pt x="2843" y="247"/>
                    <a:pt x="2585" y="1"/>
                    <a:pt x="22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9"/>
            <p:cNvSpPr/>
            <p:nvPr/>
          </p:nvSpPr>
          <p:spPr>
            <a:xfrm>
              <a:off x="2968875" y="2485075"/>
              <a:ext cx="124525" cy="81325"/>
            </a:xfrm>
            <a:custGeom>
              <a:avLst/>
              <a:gdLst/>
              <a:ahLst/>
              <a:cxnLst/>
              <a:rect l="l" t="t" r="r" b="b"/>
              <a:pathLst>
                <a:path w="4981" h="3253" extrusionOk="0">
                  <a:moveTo>
                    <a:pt x="2320" y="97"/>
                  </a:moveTo>
                  <a:cubicBezTo>
                    <a:pt x="2579" y="97"/>
                    <a:pt x="2814" y="315"/>
                    <a:pt x="2831" y="331"/>
                  </a:cubicBezTo>
                  <a:cubicBezTo>
                    <a:pt x="2843" y="342"/>
                    <a:pt x="2854" y="342"/>
                    <a:pt x="2866" y="342"/>
                  </a:cubicBezTo>
                  <a:cubicBezTo>
                    <a:pt x="3275" y="318"/>
                    <a:pt x="3860" y="294"/>
                    <a:pt x="4225" y="294"/>
                  </a:cubicBezTo>
                  <a:cubicBezTo>
                    <a:pt x="4376" y="294"/>
                    <a:pt x="4490" y="298"/>
                    <a:pt x="4536" y="309"/>
                  </a:cubicBezTo>
                  <a:cubicBezTo>
                    <a:pt x="4548" y="342"/>
                    <a:pt x="4559" y="399"/>
                    <a:pt x="4582" y="490"/>
                  </a:cubicBezTo>
                  <a:cubicBezTo>
                    <a:pt x="4627" y="660"/>
                    <a:pt x="4685" y="900"/>
                    <a:pt x="4685" y="1024"/>
                  </a:cubicBezTo>
                  <a:cubicBezTo>
                    <a:pt x="4685" y="1104"/>
                    <a:pt x="4707" y="1286"/>
                    <a:pt x="4753" y="1525"/>
                  </a:cubicBezTo>
                  <a:cubicBezTo>
                    <a:pt x="4809" y="1866"/>
                    <a:pt x="4877" y="2298"/>
                    <a:pt x="4877" y="2582"/>
                  </a:cubicBezTo>
                  <a:cubicBezTo>
                    <a:pt x="4877" y="2969"/>
                    <a:pt x="4730" y="3093"/>
                    <a:pt x="4695" y="3116"/>
                  </a:cubicBezTo>
                  <a:cubicBezTo>
                    <a:pt x="3736" y="3135"/>
                    <a:pt x="2502" y="3151"/>
                    <a:pt x="1575" y="3151"/>
                  </a:cubicBezTo>
                  <a:cubicBezTo>
                    <a:pt x="844" y="3151"/>
                    <a:pt x="304" y="3141"/>
                    <a:pt x="239" y="3116"/>
                  </a:cubicBezTo>
                  <a:cubicBezTo>
                    <a:pt x="114" y="3071"/>
                    <a:pt x="103" y="2957"/>
                    <a:pt x="114" y="2821"/>
                  </a:cubicBezTo>
                  <a:lnTo>
                    <a:pt x="114" y="2764"/>
                  </a:lnTo>
                  <a:cubicBezTo>
                    <a:pt x="137" y="2707"/>
                    <a:pt x="478" y="2548"/>
                    <a:pt x="921" y="2355"/>
                  </a:cubicBezTo>
                  <a:cubicBezTo>
                    <a:pt x="1024" y="2309"/>
                    <a:pt x="1126" y="2264"/>
                    <a:pt x="1251" y="2207"/>
                  </a:cubicBezTo>
                  <a:cubicBezTo>
                    <a:pt x="2035" y="1843"/>
                    <a:pt x="2252" y="1423"/>
                    <a:pt x="2252" y="1400"/>
                  </a:cubicBezTo>
                  <a:cubicBezTo>
                    <a:pt x="2263" y="1388"/>
                    <a:pt x="2263" y="1377"/>
                    <a:pt x="2263" y="1365"/>
                  </a:cubicBezTo>
                  <a:lnTo>
                    <a:pt x="2035" y="206"/>
                  </a:lnTo>
                  <a:cubicBezTo>
                    <a:pt x="2127" y="126"/>
                    <a:pt x="2225" y="97"/>
                    <a:pt x="2320" y="97"/>
                  </a:cubicBezTo>
                  <a:close/>
                  <a:moveTo>
                    <a:pt x="2319" y="1"/>
                  </a:moveTo>
                  <a:cubicBezTo>
                    <a:pt x="2191" y="1"/>
                    <a:pt x="2061" y="44"/>
                    <a:pt x="1944" y="160"/>
                  </a:cubicBezTo>
                  <a:cubicBezTo>
                    <a:pt x="1933" y="172"/>
                    <a:pt x="1933" y="183"/>
                    <a:pt x="1933" y="206"/>
                  </a:cubicBezTo>
                  <a:lnTo>
                    <a:pt x="2161" y="1365"/>
                  </a:lnTo>
                  <a:cubicBezTo>
                    <a:pt x="2115" y="1445"/>
                    <a:pt x="1876" y="1809"/>
                    <a:pt x="1206" y="2116"/>
                  </a:cubicBezTo>
                  <a:cubicBezTo>
                    <a:pt x="1092" y="2161"/>
                    <a:pt x="978" y="2218"/>
                    <a:pt x="876" y="2264"/>
                  </a:cubicBezTo>
                  <a:cubicBezTo>
                    <a:pt x="194" y="2570"/>
                    <a:pt x="23" y="2650"/>
                    <a:pt x="23" y="2764"/>
                  </a:cubicBezTo>
                  <a:cubicBezTo>
                    <a:pt x="23" y="2775"/>
                    <a:pt x="12" y="2798"/>
                    <a:pt x="12" y="2810"/>
                  </a:cubicBezTo>
                  <a:cubicBezTo>
                    <a:pt x="12" y="2923"/>
                    <a:pt x="1" y="3139"/>
                    <a:pt x="205" y="3219"/>
                  </a:cubicBezTo>
                  <a:cubicBezTo>
                    <a:pt x="274" y="3242"/>
                    <a:pt x="830" y="3253"/>
                    <a:pt x="1524" y="3253"/>
                  </a:cubicBezTo>
                  <a:cubicBezTo>
                    <a:pt x="2752" y="3253"/>
                    <a:pt x="4423" y="3219"/>
                    <a:pt x="4707" y="3219"/>
                  </a:cubicBezTo>
                  <a:cubicBezTo>
                    <a:pt x="4707" y="3219"/>
                    <a:pt x="4718" y="3219"/>
                    <a:pt x="4730" y="3207"/>
                  </a:cubicBezTo>
                  <a:cubicBezTo>
                    <a:pt x="4741" y="3207"/>
                    <a:pt x="4980" y="3093"/>
                    <a:pt x="4980" y="2582"/>
                  </a:cubicBezTo>
                  <a:cubicBezTo>
                    <a:pt x="4980" y="2298"/>
                    <a:pt x="4912" y="1855"/>
                    <a:pt x="4844" y="1502"/>
                  </a:cubicBezTo>
                  <a:cubicBezTo>
                    <a:pt x="4809" y="1286"/>
                    <a:pt x="4775" y="1104"/>
                    <a:pt x="4775" y="1024"/>
                  </a:cubicBezTo>
                  <a:cubicBezTo>
                    <a:pt x="4775" y="888"/>
                    <a:pt x="4718" y="650"/>
                    <a:pt x="4685" y="468"/>
                  </a:cubicBezTo>
                  <a:cubicBezTo>
                    <a:pt x="4662" y="388"/>
                    <a:pt x="4639" y="286"/>
                    <a:pt x="4639" y="274"/>
                  </a:cubicBezTo>
                  <a:cubicBezTo>
                    <a:pt x="4639" y="251"/>
                    <a:pt x="4627" y="240"/>
                    <a:pt x="4616" y="228"/>
                  </a:cubicBezTo>
                  <a:cubicBezTo>
                    <a:pt x="4595" y="207"/>
                    <a:pt x="4452" y="196"/>
                    <a:pt x="4193" y="196"/>
                  </a:cubicBezTo>
                  <a:cubicBezTo>
                    <a:pt x="3903" y="196"/>
                    <a:pt x="3465" y="210"/>
                    <a:pt x="2888" y="240"/>
                  </a:cubicBezTo>
                  <a:cubicBezTo>
                    <a:pt x="2758" y="132"/>
                    <a:pt x="2541" y="1"/>
                    <a:pt x="23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9"/>
            <p:cNvSpPr/>
            <p:nvPr/>
          </p:nvSpPr>
          <p:spPr>
            <a:xfrm>
              <a:off x="3040500" y="2492475"/>
              <a:ext cx="46625" cy="32150"/>
            </a:xfrm>
            <a:custGeom>
              <a:avLst/>
              <a:gdLst/>
              <a:ahLst/>
              <a:cxnLst/>
              <a:rect l="l" t="t" r="r" b="b"/>
              <a:pathLst>
                <a:path w="1865" h="1286" extrusionOk="0">
                  <a:moveTo>
                    <a:pt x="1" y="1"/>
                  </a:moveTo>
                  <a:cubicBezTo>
                    <a:pt x="1" y="1"/>
                    <a:pt x="125" y="1127"/>
                    <a:pt x="205" y="1206"/>
                  </a:cubicBezTo>
                  <a:cubicBezTo>
                    <a:pt x="273" y="1286"/>
                    <a:pt x="1865" y="1286"/>
                    <a:pt x="1865" y="1286"/>
                  </a:cubicBez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9"/>
            <p:cNvSpPr/>
            <p:nvPr/>
          </p:nvSpPr>
          <p:spPr>
            <a:xfrm>
              <a:off x="3039075" y="2491075"/>
              <a:ext cx="49200" cy="34700"/>
            </a:xfrm>
            <a:custGeom>
              <a:avLst/>
              <a:gdLst/>
              <a:ahLst/>
              <a:cxnLst/>
              <a:rect l="l" t="t" r="r" b="b"/>
              <a:pathLst>
                <a:path w="1968" h="1388" extrusionOk="0">
                  <a:moveTo>
                    <a:pt x="58" y="0"/>
                  </a:moveTo>
                  <a:cubicBezTo>
                    <a:pt x="23" y="11"/>
                    <a:pt x="0" y="34"/>
                    <a:pt x="12" y="57"/>
                  </a:cubicBezTo>
                  <a:cubicBezTo>
                    <a:pt x="46" y="410"/>
                    <a:pt x="149" y="1216"/>
                    <a:pt x="228" y="1296"/>
                  </a:cubicBezTo>
                  <a:cubicBezTo>
                    <a:pt x="296" y="1375"/>
                    <a:pt x="1183" y="1387"/>
                    <a:pt x="1922" y="1387"/>
                  </a:cubicBezTo>
                  <a:cubicBezTo>
                    <a:pt x="1945" y="1387"/>
                    <a:pt x="1967" y="1365"/>
                    <a:pt x="1967" y="1342"/>
                  </a:cubicBezTo>
                  <a:cubicBezTo>
                    <a:pt x="1967" y="1307"/>
                    <a:pt x="1945" y="1285"/>
                    <a:pt x="1922" y="1285"/>
                  </a:cubicBezTo>
                  <a:cubicBezTo>
                    <a:pt x="1194" y="1285"/>
                    <a:pt x="376" y="1262"/>
                    <a:pt x="296" y="1228"/>
                  </a:cubicBezTo>
                  <a:cubicBezTo>
                    <a:pt x="250" y="1171"/>
                    <a:pt x="171" y="580"/>
                    <a:pt x="103" y="46"/>
                  </a:cubicBezTo>
                  <a:cubicBezTo>
                    <a:pt x="103" y="23"/>
                    <a:pt x="80" y="0"/>
                    <a:pt x="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9"/>
            <p:cNvSpPr/>
            <p:nvPr/>
          </p:nvSpPr>
          <p:spPr>
            <a:xfrm>
              <a:off x="3041650" y="2509525"/>
              <a:ext cx="46625" cy="3175"/>
            </a:xfrm>
            <a:custGeom>
              <a:avLst/>
              <a:gdLst/>
              <a:ahLst/>
              <a:cxnLst/>
              <a:rect l="l" t="t" r="r" b="b"/>
              <a:pathLst>
                <a:path w="1865" h="127" extrusionOk="0">
                  <a:moveTo>
                    <a:pt x="1819" y="1"/>
                  </a:moveTo>
                  <a:lnTo>
                    <a:pt x="56" y="24"/>
                  </a:lnTo>
                  <a:cubicBezTo>
                    <a:pt x="23" y="24"/>
                    <a:pt x="0" y="46"/>
                    <a:pt x="0" y="69"/>
                  </a:cubicBezTo>
                  <a:cubicBezTo>
                    <a:pt x="0" y="104"/>
                    <a:pt x="23" y="126"/>
                    <a:pt x="56" y="126"/>
                  </a:cubicBezTo>
                  <a:lnTo>
                    <a:pt x="1819" y="92"/>
                  </a:lnTo>
                  <a:cubicBezTo>
                    <a:pt x="1853" y="92"/>
                    <a:pt x="1864" y="69"/>
                    <a:pt x="1864" y="46"/>
                  </a:cubicBezTo>
                  <a:cubicBezTo>
                    <a:pt x="1864" y="24"/>
                    <a:pt x="1842" y="1"/>
                    <a:pt x="18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9"/>
            <p:cNvSpPr/>
            <p:nvPr/>
          </p:nvSpPr>
          <p:spPr>
            <a:xfrm>
              <a:off x="2969450" y="2557850"/>
              <a:ext cx="122800" cy="2600"/>
            </a:xfrm>
            <a:custGeom>
              <a:avLst/>
              <a:gdLst/>
              <a:ahLst/>
              <a:cxnLst/>
              <a:rect l="l" t="t" r="r" b="b"/>
              <a:pathLst>
                <a:path w="4912" h="104" extrusionOk="0">
                  <a:moveTo>
                    <a:pt x="46" y="0"/>
                  </a:moveTo>
                  <a:cubicBezTo>
                    <a:pt x="23" y="0"/>
                    <a:pt x="0" y="23"/>
                    <a:pt x="0" y="58"/>
                  </a:cubicBezTo>
                  <a:cubicBezTo>
                    <a:pt x="0" y="80"/>
                    <a:pt x="23" y="103"/>
                    <a:pt x="46" y="103"/>
                  </a:cubicBezTo>
                  <a:lnTo>
                    <a:pt x="4854" y="103"/>
                  </a:lnTo>
                  <a:cubicBezTo>
                    <a:pt x="4889" y="103"/>
                    <a:pt x="4912" y="80"/>
                    <a:pt x="4912" y="58"/>
                  </a:cubicBezTo>
                  <a:cubicBezTo>
                    <a:pt x="4912" y="23"/>
                    <a:pt x="4889" y="0"/>
                    <a:pt x="48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9"/>
            <p:cNvSpPr/>
            <p:nvPr/>
          </p:nvSpPr>
          <p:spPr>
            <a:xfrm>
              <a:off x="2984800" y="2134950"/>
              <a:ext cx="117400" cy="358500"/>
            </a:xfrm>
            <a:custGeom>
              <a:avLst/>
              <a:gdLst/>
              <a:ahLst/>
              <a:cxnLst/>
              <a:rect l="l" t="t" r="r" b="b"/>
              <a:pathLst>
                <a:path w="4696" h="14340" extrusionOk="0">
                  <a:moveTo>
                    <a:pt x="34" y="0"/>
                  </a:moveTo>
                  <a:cubicBezTo>
                    <a:pt x="34" y="0"/>
                    <a:pt x="0" y="2956"/>
                    <a:pt x="170" y="4218"/>
                  </a:cubicBezTo>
                  <a:cubicBezTo>
                    <a:pt x="341" y="5480"/>
                    <a:pt x="989" y="8413"/>
                    <a:pt x="1092" y="10016"/>
                  </a:cubicBezTo>
                  <a:cubicBezTo>
                    <a:pt x="1194" y="11619"/>
                    <a:pt x="1365" y="12369"/>
                    <a:pt x="1365" y="12369"/>
                  </a:cubicBezTo>
                  <a:cubicBezTo>
                    <a:pt x="1365" y="12369"/>
                    <a:pt x="1114" y="12574"/>
                    <a:pt x="1114" y="12767"/>
                  </a:cubicBezTo>
                  <a:cubicBezTo>
                    <a:pt x="1114" y="12972"/>
                    <a:pt x="1251" y="12972"/>
                    <a:pt x="1216" y="13279"/>
                  </a:cubicBezTo>
                  <a:cubicBezTo>
                    <a:pt x="1183" y="13597"/>
                    <a:pt x="1046" y="13688"/>
                    <a:pt x="1148" y="13824"/>
                  </a:cubicBezTo>
                  <a:cubicBezTo>
                    <a:pt x="1251" y="13961"/>
                    <a:pt x="1319" y="14233"/>
                    <a:pt x="1660" y="14302"/>
                  </a:cubicBezTo>
                  <a:cubicBezTo>
                    <a:pt x="1791" y="14328"/>
                    <a:pt x="2107" y="14339"/>
                    <a:pt x="2466" y="14339"/>
                  </a:cubicBezTo>
                  <a:cubicBezTo>
                    <a:pt x="3045" y="14339"/>
                    <a:pt x="3734" y="14310"/>
                    <a:pt x="3945" y="14268"/>
                  </a:cubicBezTo>
                  <a:cubicBezTo>
                    <a:pt x="4286" y="14200"/>
                    <a:pt x="4457" y="13859"/>
                    <a:pt x="4457" y="13586"/>
                  </a:cubicBezTo>
                  <a:cubicBezTo>
                    <a:pt x="4457" y="13313"/>
                    <a:pt x="4354" y="13108"/>
                    <a:pt x="4354" y="12801"/>
                  </a:cubicBezTo>
                  <a:cubicBezTo>
                    <a:pt x="4354" y="12495"/>
                    <a:pt x="4525" y="12222"/>
                    <a:pt x="4525" y="12017"/>
                  </a:cubicBezTo>
                  <a:cubicBezTo>
                    <a:pt x="4525" y="11812"/>
                    <a:pt x="4457" y="11710"/>
                    <a:pt x="4457" y="11505"/>
                  </a:cubicBezTo>
                  <a:cubicBezTo>
                    <a:pt x="4457" y="11300"/>
                    <a:pt x="4013" y="8038"/>
                    <a:pt x="4013" y="7356"/>
                  </a:cubicBezTo>
                  <a:cubicBezTo>
                    <a:pt x="4013" y="6674"/>
                    <a:pt x="3979" y="4355"/>
                    <a:pt x="4081" y="3775"/>
                  </a:cubicBezTo>
                  <a:cubicBezTo>
                    <a:pt x="4184" y="3195"/>
                    <a:pt x="4695" y="432"/>
                    <a:pt x="4695" y="432"/>
                  </a:cubicBezTo>
                  <a:lnTo>
                    <a:pt x="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9"/>
            <p:cNvSpPr/>
            <p:nvPr/>
          </p:nvSpPr>
          <p:spPr>
            <a:xfrm>
              <a:off x="2983650" y="2133525"/>
              <a:ext cx="119975" cy="361250"/>
            </a:xfrm>
            <a:custGeom>
              <a:avLst/>
              <a:gdLst/>
              <a:ahLst/>
              <a:cxnLst/>
              <a:rect l="l" t="t" r="r" b="b"/>
              <a:pathLst>
                <a:path w="4799" h="14450" extrusionOk="0">
                  <a:moveTo>
                    <a:pt x="125" y="103"/>
                  </a:moveTo>
                  <a:lnTo>
                    <a:pt x="4685" y="535"/>
                  </a:lnTo>
                  <a:cubicBezTo>
                    <a:pt x="4616" y="921"/>
                    <a:pt x="4173" y="3298"/>
                    <a:pt x="4082" y="3821"/>
                  </a:cubicBezTo>
                  <a:cubicBezTo>
                    <a:pt x="3991" y="4309"/>
                    <a:pt x="4003" y="6037"/>
                    <a:pt x="4013" y="6958"/>
                  </a:cubicBezTo>
                  <a:lnTo>
                    <a:pt x="4013" y="7413"/>
                  </a:lnTo>
                  <a:cubicBezTo>
                    <a:pt x="4013" y="7856"/>
                    <a:pt x="4195" y="9357"/>
                    <a:pt x="4332" y="10448"/>
                  </a:cubicBezTo>
                  <a:cubicBezTo>
                    <a:pt x="4400" y="11016"/>
                    <a:pt x="4457" y="11494"/>
                    <a:pt x="4457" y="11562"/>
                  </a:cubicBezTo>
                  <a:cubicBezTo>
                    <a:pt x="4457" y="11676"/>
                    <a:pt x="4468" y="11756"/>
                    <a:pt x="4491" y="11835"/>
                  </a:cubicBezTo>
                  <a:cubicBezTo>
                    <a:pt x="4503" y="11915"/>
                    <a:pt x="4526" y="11983"/>
                    <a:pt x="4526" y="12074"/>
                  </a:cubicBezTo>
                  <a:cubicBezTo>
                    <a:pt x="4526" y="12165"/>
                    <a:pt x="4491" y="12267"/>
                    <a:pt x="4457" y="12381"/>
                  </a:cubicBezTo>
                  <a:cubicBezTo>
                    <a:pt x="4412" y="12517"/>
                    <a:pt x="4355" y="12688"/>
                    <a:pt x="4355" y="12858"/>
                  </a:cubicBezTo>
                  <a:cubicBezTo>
                    <a:pt x="4355" y="13029"/>
                    <a:pt x="4377" y="13154"/>
                    <a:pt x="4412" y="13290"/>
                  </a:cubicBezTo>
                  <a:cubicBezTo>
                    <a:pt x="4435" y="13404"/>
                    <a:pt x="4457" y="13517"/>
                    <a:pt x="4457" y="13643"/>
                  </a:cubicBezTo>
                  <a:cubicBezTo>
                    <a:pt x="4457" y="13904"/>
                    <a:pt x="4286" y="14211"/>
                    <a:pt x="3980" y="14280"/>
                  </a:cubicBezTo>
                  <a:cubicBezTo>
                    <a:pt x="3776" y="14322"/>
                    <a:pt x="3093" y="14351"/>
                    <a:pt x="2519" y="14351"/>
                  </a:cubicBezTo>
                  <a:cubicBezTo>
                    <a:pt x="2162" y="14351"/>
                    <a:pt x="1848" y="14339"/>
                    <a:pt x="1717" y="14313"/>
                  </a:cubicBezTo>
                  <a:cubicBezTo>
                    <a:pt x="1479" y="14268"/>
                    <a:pt x="1388" y="14109"/>
                    <a:pt x="1308" y="13972"/>
                  </a:cubicBezTo>
                  <a:cubicBezTo>
                    <a:pt x="1285" y="13927"/>
                    <a:pt x="1262" y="13893"/>
                    <a:pt x="1240" y="13858"/>
                  </a:cubicBezTo>
                  <a:cubicBezTo>
                    <a:pt x="1194" y="13802"/>
                    <a:pt x="1206" y="13757"/>
                    <a:pt x="1240" y="13643"/>
                  </a:cubicBezTo>
                  <a:cubicBezTo>
                    <a:pt x="1274" y="13575"/>
                    <a:pt x="1297" y="13472"/>
                    <a:pt x="1320" y="13347"/>
                  </a:cubicBezTo>
                  <a:cubicBezTo>
                    <a:pt x="1342" y="13154"/>
                    <a:pt x="1297" y="13063"/>
                    <a:pt x="1262" y="12994"/>
                  </a:cubicBezTo>
                  <a:cubicBezTo>
                    <a:pt x="1240" y="12938"/>
                    <a:pt x="1217" y="12904"/>
                    <a:pt x="1217" y="12824"/>
                  </a:cubicBezTo>
                  <a:cubicBezTo>
                    <a:pt x="1217" y="12653"/>
                    <a:pt x="1433" y="12461"/>
                    <a:pt x="1444" y="12461"/>
                  </a:cubicBezTo>
                  <a:cubicBezTo>
                    <a:pt x="1456" y="12449"/>
                    <a:pt x="1456" y="12426"/>
                    <a:pt x="1456" y="12415"/>
                  </a:cubicBezTo>
                  <a:cubicBezTo>
                    <a:pt x="1456" y="12403"/>
                    <a:pt x="1285" y="11642"/>
                    <a:pt x="1183" y="10073"/>
                  </a:cubicBezTo>
                  <a:cubicBezTo>
                    <a:pt x="1115" y="9038"/>
                    <a:pt x="842" y="7504"/>
                    <a:pt x="592" y="6151"/>
                  </a:cubicBezTo>
                  <a:cubicBezTo>
                    <a:pt x="444" y="5389"/>
                    <a:pt x="330" y="4730"/>
                    <a:pt x="262" y="4275"/>
                  </a:cubicBezTo>
                  <a:cubicBezTo>
                    <a:pt x="115" y="3127"/>
                    <a:pt x="125" y="524"/>
                    <a:pt x="125" y="103"/>
                  </a:cubicBezTo>
                  <a:close/>
                  <a:moveTo>
                    <a:pt x="80" y="1"/>
                  </a:moveTo>
                  <a:cubicBezTo>
                    <a:pt x="69" y="1"/>
                    <a:pt x="57" y="1"/>
                    <a:pt x="46" y="12"/>
                  </a:cubicBezTo>
                  <a:cubicBezTo>
                    <a:pt x="35" y="24"/>
                    <a:pt x="24" y="34"/>
                    <a:pt x="24" y="46"/>
                  </a:cubicBezTo>
                  <a:cubicBezTo>
                    <a:pt x="24" y="80"/>
                    <a:pt x="1" y="3036"/>
                    <a:pt x="160" y="4286"/>
                  </a:cubicBezTo>
                  <a:cubicBezTo>
                    <a:pt x="228" y="4741"/>
                    <a:pt x="353" y="5400"/>
                    <a:pt x="489" y="6162"/>
                  </a:cubicBezTo>
                  <a:cubicBezTo>
                    <a:pt x="739" y="7515"/>
                    <a:pt x="1024" y="9050"/>
                    <a:pt x="1080" y="10073"/>
                  </a:cubicBezTo>
                  <a:cubicBezTo>
                    <a:pt x="1171" y="11494"/>
                    <a:pt x="1320" y="12256"/>
                    <a:pt x="1353" y="12403"/>
                  </a:cubicBezTo>
                  <a:cubicBezTo>
                    <a:pt x="1285" y="12461"/>
                    <a:pt x="1115" y="12643"/>
                    <a:pt x="1115" y="12824"/>
                  </a:cubicBezTo>
                  <a:cubicBezTo>
                    <a:pt x="1115" y="12926"/>
                    <a:pt x="1138" y="12984"/>
                    <a:pt x="1171" y="13040"/>
                  </a:cubicBezTo>
                  <a:cubicBezTo>
                    <a:pt x="1206" y="13108"/>
                    <a:pt x="1240" y="13165"/>
                    <a:pt x="1217" y="13336"/>
                  </a:cubicBezTo>
                  <a:cubicBezTo>
                    <a:pt x="1206" y="13449"/>
                    <a:pt x="1171" y="13540"/>
                    <a:pt x="1149" y="13608"/>
                  </a:cubicBezTo>
                  <a:cubicBezTo>
                    <a:pt x="1115" y="13722"/>
                    <a:pt x="1080" y="13813"/>
                    <a:pt x="1160" y="13916"/>
                  </a:cubicBezTo>
                  <a:cubicBezTo>
                    <a:pt x="1183" y="13939"/>
                    <a:pt x="1206" y="13984"/>
                    <a:pt x="1217" y="14018"/>
                  </a:cubicBezTo>
                  <a:cubicBezTo>
                    <a:pt x="1308" y="14154"/>
                    <a:pt x="1411" y="14348"/>
                    <a:pt x="1694" y="14416"/>
                  </a:cubicBezTo>
                  <a:cubicBezTo>
                    <a:pt x="1831" y="14439"/>
                    <a:pt x="2161" y="14450"/>
                    <a:pt x="2513" y="14450"/>
                  </a:cubicBezTo>
                  <a:cubicBezTo>
                    <a:pt x="3093" y="14450"/>
                    <a:pt x="3786" y="14416"/>
                    <a:pt x="4003" y="14381"/>
                  </a:cubicBezTo>
                  <a:cubicBezTo>
                    <a:pt x="4366" y="14302"/>
                    <a:pt x="4559" y="13949"/>
                    <a:pt x="4559" y="13643"/>
                  </a:cubicBezTo>
                  <a:cubicBezTo>
                    <a:pt x="4559" y="13507"/>
                    <a:pt x="4526" y="13381"/>
                    <a:pt x="4503" y="13267"/>
                  </a:cubicBezTo>
                  <a:cubicBezTo>
                    <a:pt x="4480" y="13143"/>
                    <a:pt x="4457" y="13017"/>
                    <a:pt x="4457" y="12858"/>
                  </a:cubicBezTo>
                  <a:cubicBezTo>
                    <a:pt x="4457" y="12699"/>
                    <a:pt x="4503" y="12540"/>
                    <a:pt x="4548" y="12403"/>
                  </a:cubicBezTo>
                  <a:cubicBezTo>
                    <a:pt x="4582" y="12290"/>
                    <a:pt x="4627" y="12176"/>
                    <a:pt x="4627" y="12074"/>
                  </a:cubicBezTo>
                  <a:cubicBezTo>
                    <a:pt x="4627" y="11971"/>
                    <a:pt x="4605" y="11892"/>
                    <a:pt x="4594" y="11812"/>
                  </a:cubicBezTo>
                  <a:cubicBezTo>
                    <a:pt x="4571" y="11733"/>
                    <a:pt x="4559" y="11665"/>
                    <a:pt x="4559" y="11562"/>
                  </a:cubicBezTo>
                  <a:cubicBezTo>
                    <a:pt x="4559" y="11494"/>
                    <a:pt x="4503" y="11051"/>
                    <a:pt x="4423" y="10437"/>
                  </a:cubicBezTo>
                  <a:cubicBezTo>
                    <a:pt x="4298" y="9346"/>
                    <a:pt x="4116" y="7845"/>
                    <a:pt x="4116" y="7413"/>
                  </a:cubicBezTo>
                  <a:lnTo>
                    <a:pt x="4116" y="6958"/>
                  </a:lnTo>
                  <a:cubicBezTo>
                    <a:pt x="4104" y="6037"/>
                    <a:pt x="4094" y="4321"/>
                    <a:pt x="4184" y="3843"/>
                  </a:cubicBezTo>
                  <a:cubicBezTo>
                    <a:pt x="4275" y="3263"/>
                    <a:pt x="4787" y="524"/>
                    <a:pt x="4798" y="501"/>
                  </a:cubicBezTo>
                  <a:cubicBezTo>
                    <a:pt x="4798" y="489"/>
                    <a:pt x="4798" y="478"/>
                    <a:pt x="4787" y="466"/>
                  </a:cubicBezTo>
                  <a:cubicBezTo>
                    <a:pt x="4776" y="456"/>
                    <a:pt x="4764" y="444"/>
                    <a:pt x="4753" y="444"/>
                  </a:cubicBezTo>
                  <a:lnTo>
                    <a:pt x="8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9"/>
            <p:cNvSpPr/>
            <p:nvPr/>
          </p:nvSpPr>
          <p:spPr>
            <a:xfrm>
              <a:off x="3039650" y="2146875"/>
              <a:ext cx="60275" cy="21350"/>
            </a:xfrm>
            <a:custGeom>
              <a:avLst/>
              <a:gdLst/>
              <a:ahLst/>
              <a:cxnLst/>
              <a:rect l="l" t="t" r="r" b="b"/>
              <a:pathLst>
                <a:path w="2411" h="854" extrusionOk="0">
                  <a:moveTo>
                    <a:pt x="2410" y="1"/>
                  </a:moveTo>
                  <a:lnTo>
                    <a:pt x="0" y="513"/>
                  </a:lnTo>
                  <a:cubicBezTo>
                    <a:pt x="398" y="660"/>
                    <a:pt x="830" y="740"/>
                    <a:pt x="1251" y="763"/>
                  </a:cubicBezTo>
                  <a:cubicBezTo>
                    <a:pt x="1581" y="774"/>
                    <a:pt x="1910" y="808"/>
                    <a:pt x="2228" y="854"/>
                  </a:cubicBezTo>
                  <a:lnTo>
                    <a:pt x="241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9"/>
            <p:cNvSpPr/>
            <p:nvPr/>
          </p:nvSpPr>
          <p:spPr>
            <a:xfrm>
              <a:off x="3038225" y="2145475"/>
              <a:ext cx="63125" cy="24175"/>
            </a:xfrm>
            <a:custGeom>
              <a:avLst/>
              <a:gdLst/>
              <a:ahLst/>
              <a:cxnLst/>
              <a:rect l="l" t="t" r="r" b="b"/>
              <a:pathLst>
                <a:path w="2525" h="967" extrusionOk="0">
                  <a:moveTo>
                    <a:pt x="2411" y="125"/>
                  </a:moveTo>
                  <a:lnTo>
                    <a:pt x="2252" y="852"/>
                  </a:lnTo>
                  <a:cubicBezTo>
                    <a:pt x="1944" y="807"/>
                    <a:pt x="1626" y="773"/>
                    <a:pt x="1308" y="773"/>
                  </a:cubicBezTo>
                  <a:cubicBezTo>
                    <a:pt x="956" y="751"/>
                    <a:pt x="592" y="682"/>
                    <a:pt x="251" y="580"/>
                  </a:cubicBezTo>
                  <a:lnTo>
                    <a:pt x="2411" y="125"/>
                  </a:lnTo>
                  <a:close/>
                  <a:moveTo>
                    <a:pt x="2456" y="0"/>
                  </a:moveTo>
                  <a:lnTo>
                    <a:pt x="46" y="523"/>
                  </a:lnTo>
                  <a:cubicBezTo>
                    <a:pt x="23" y="534"/>
                    <a:pt x="12" y="546"/>
                    <a:pt x="1" y="569"/>
                  </a:cubicBezTo>
                  <a:cubicBezTo>
                    <a:pt x="1" y="591"/>
                    <a:pt x="12" y="614"/>
                    <a:pt x="34" y="625"/>
                  </a:cubicBezTo>
                  <a:cubicBezTo>
                    <a:pt x="444" y="761"/>
                    <a:pt x="876" y="842"/>
                    <a:pt x="1308" y="864"/>
                  </a:cubicBezTo>
                  <a:cubicBezTo>
                    <a:pt x="1638" y="875"/>
                    <a:pt x="1956" y="910"/>
                    <a:pt x="2285" y="955"/>
                  </a:cubicBezTo>
                  <a:lnTo>
                    <a:pt x="2285" y="966"/>
                  </a:lnTo>
                  <a:cubicBezTo>
                    <a:pt x="2308" y="966"/>
                    <a:pt x="2331" y="943"/>
                    <a:pt x="2343" y="921"/>
                  </a:cubicBezTo>
                  <a:lnTo>
                    <a:pt x="2524" y="68"/>
                  </a:lnTo>
                  <a:cubicBezTo>
                    <a:pt x="2524" y="46"/>
                    <a:pt x="2524" y="34"/>
                    <a:pt x="2513" y="23"/>
                  </a:cubicBezTo>
                  <a:cubicBezTo>
                    <a:pt x="2490" y="11"/>
                    <a:pt x="2479" y="0"/>
                    <a:pt x="24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9"/>
            <p:cNvSpPr/>
            <p:nvPr/>
          </p:nvSpPr>
          <p:spPr>
            <a:xfrm>
              <a:off x="3028850" y="2162225"/>
              <a:ext cx="40375" cy="330575"/>
            </a:xfrm>
            <a:custGeom>
              <a:avLst/>
              <a:gdLst/>
              <a:ahLst/>
              <a:cxnLst/>
              <a:rect l="l" t="t" r="r" b="b"/>
              <a:pathLst>
                <a:path w="1615" h="13223" extrusionOk="0">
                  <a:moveTo>
                    <a:pt x="57" y="1"/>
                  </a:moveTo>
                  <a:cubicBezTo>
                    <a:pt x="23" y="1"/>
                    <a:pt x="0" y="23"/>
                    <a:pt x="0" y="58"/>
                  </a:cubicBezTo>
                  <a:cubicBezTo>
                    <a:pt x="12" y="103"/>
                    <a:pt x="182" y="4753"/>
                    <a:pt x="512" y="6310"/>
                  </a:cubicBezTo>
                  <a:cubicBezTo>
                    <a:pt x="853" y="7902"/>
                    <a:pt x="1285" y="10426"/>
                    <a:pt x="1182" y="10744"/>
                  </a:cubicBezTo>
                  <a:cubicBezTo>
                    <a:pt x="1069" y="11073"/>
                    <a:pt x="909" y="11824"/>
                    <a:pt x="899" y="11858"/>
                  </a:cubicBezTo>
                  <a:cubicBezTo>
                    <a:pt x="899" y="11881"/>
                    <a:pt x="899" y="11892"/>
                    <a:pt x="909" y="11904"/>
                  </a:cubicBezTo>
                  <a:cubicBezTo>
                    <a:pt x="918" y="11911"/>
                    <a:pt x="932" y="11920"/>
                    <a:pt x="943" y="11920"/>
                  </a:cubicBezTo>
                  <a:cubicBezTo>
                    <a:pt x="947" y="11920"/>
                    <a:pt x="952" y="11918"/>
                    <a:pt x="955" y="11915"/>
                  </a:cubicBezTo>
                  <a:cubicBezTo>
                    <a:pt x="996" y="11910"/>
                    <a:pt x="1067" y="11904"/>
                    <a:pt x="1146" y="11904"/>
                  </a:cubicBezTo>
                  <a:cubicBezTo>
                    <a:pt x="1261" y="11904"/>
                    <a:pt x="1392" y="11918"/>
                    <a:pt x="1467" y="11972"/>
                  </a:cubicBezTo>
                  <a:cubicBezTo>
                    <a:pt x="1501" y="12006"/>
                    <a:pt x="1512" y="12040"/>
                    <a:pt x="1512" y="12097"/>
                  </a:cubicBezTo>
                  <a:cubicBezTo>
                    <a:pt x="1512" y="12233"/>
                    <a:pt x="1285" y="12369"/>
                    <a:pt x="1103" y="12483"/>
                  </a:cubicBezTo>
                  <a:cubicBezTo>
                    <a:pt x="932" y="12586"/>
                    <a:pt x="819" y="12665"/>
                    <a:pt x="808" y="12756"/>
                  </a:cubicBezTo>
                  <a:cubicBezTo>
                    <a:pt x="808" y="12779"/>
                    <a:pt x="819" y="12824"/>
                    <a:pt x="864" y="12859"/>
                  </a:cubicBezTo>
                  <a:cubicBezTo>
                    <a:pt x="1080" y="13018"/>
                    <a:pt x="1308" y="13211"/>
                    <a:pt x="1308" y="13211"/>
                  </a:cubicBezTo>
                  <a:cubicBezTo>
                    <a:pt x="1319" y="13211"/>
                    <a:pt x="1331" y="13223"/>
                    <a:pt x="1341" y="13223"/>
                  </a:cubicBezTo>
                  <a:cubicBezTo>
                    <a:pt x="1353" y="13223"/>
                    <a:pt x="1364" y="13211"/>
                    <a:pt x="1376" y="13200"/>
                  </a:cubicBezTo>
                  <a:cubicBezTo>
                    <a:pt x="1399" y="13177"/>
                    <a:pt x="1387" y="13142"/>
                    <a:pt x="1376" y="13132"/>
                  </a:cubicBezTo>
                  <a:cubicBezTo>
                    <a:pt x="1364" y="13132"/>
                    <a:pt x="1149" y="12950"/>
                    <a:pt x="921" y="12779"/>
                  </a:cubicBezTo>
                  <a:cubicBezTo>
                    <a:pt x="909" y="12768"/>
                    <a:pt x="909" y="12768"/>
                    <a:pt x="909" y="12756"/>
                  </a:cubicBezTo>
                  <a:cubicBezTo>
                    <a:pt x="909" y="12722"/>
                    <a:pt x="1058" y="12631"/>
                    <a:pt x="1160" y="12574"/>
                  </a:cubicBezTo>
                  <a:cubicBezTo>
                    <a:pt x="1376" y="12438"/>
                    <a:pt x="1614" y="12290"/>
                    <a:pt x="1614" y="12097"/>
                  </a:cubicBezTo>
                  <a:cubicBezTo>
                    <a:pt x="1614" y="12017"/>
                    <a:pt x="1581" y="11949"/>
                    <a:pt x="1523" y="11892"/>
                  </a:cubicBezTo>
                  <a:cubicBezTo>
                    <a:pt x="1438" y="11822"/>
                    <a:pt x="1289" y="11805"/>
                    <a:pt x="1163" y="11805"/>
                  </a:cubicBezTo>
                  <a:cubicBezTo>
                    <a:pt x="1105" y="11805"/>
                    <a:pt x="1052" y="11809"/>
                    <a:pt x="1012" y="11813"/>
                  </a:cubicBezTo>
                  <a:cubicBezTo>
                    <a:pt x="1058" y="11608"/>
                    <a:pt x="1182" y="11040"/>
                    <a:pt x="1273" y="10767"/>
                  </a:cubicBezTo>
                  <a:cubicBezTo>
                    <a:pt x="1399" y="10403"/>
                    <a:pt x="909" y="7697"/>
                    <a:pt x="614" y="6288"/>
                  </a:cubicBezTo>
                  <a:cubicBezTo>
                    <a:pt x="273" y="4742"/>
                    <a:pt x="114" y="91"/>
                    <a:pt x="103" y="46"/>
                  </a:cubicBezTo>
                  <a:cubicBezTo>
                    <a:pt x="103" y="23"/>
                    <a:pt x="80"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9"/>
            <p:cNvSpPr/>
            <p:nvPr/>
          </p:nvSpPr>
          <p:spPr>
            <a:xfrm>
              <a:off x="3033375" y="2462600"/>
              <a:ext cx="53925" cy="11075"/>
            </a:xfrm>
            <a:custGeom>
              <a:avLst/>
              <a:gdLst/>
              <a:ahLst/>
              <a:cxnLst/>
              <a:rect l="l" t="t" r="r" b="b"/>
              <a:pathLst>
                <a:path w="2157" h="443" extrusionOk="0">
                  <a:moveTo>
                    <a:pt x="1885" y="0"/>
                  </a:moveTo>
                  <a:cubicBezTo>
                    <a:pt x="1875" y="0"/>
                    <a:pt x="1865" y="1"/>
                    <a:pt x="1854" y="2"/>
                  </a:cubicBezTo>
                  <a:cubicBezTo>
                    <a:pt x="1854" y="2"/>
                    <a:pt x="1" y="309"/>
                    <a:pt x="536" y="412"/>
                  </a:cubicBezTo>
                  <a:cubicBezTo>
                    <a:pt x="661" y="433"/>
                    <a:pt x="813" y="443"/>
                    <a:pt x="972" y="443"/>
                  </a:cubicBezTo>
                  <a:cubicBezTo>
                    <a:pt x="1482" y="443"/>
                    <a:pt x="2070" y="347"/>
                    <a:pt x="2105" y="253"/>
                  </a:cubicBezTo>
                  <a:cubicBezTo>
                    <a:pt x="2157" y="136"/>
                    <a:pt x="2023" y="0"/>
                    <a:pt x="18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9"/>
            <p:cNvSpPr/>
            <p:nvPr/>
          </p:nvSpPr>
          <p:spPr>
            <a:xfrm>
              <a:off x="3043050" y="2461375"/>
              <a:ext cx="44925" cy="13500"/>
            </a:xfrm>
            <a:custGeom>
              <a:avLst/>
              <a:gdLst/>
              <a:ahLst/>
              <a:cxnLst/>
              <a:rect l="l" t="t" r="r" b="b"/>
              <a:pathLst>
                <a:path w="1797" h="540" extrusionOk="0">
                  <a:moveTo>
                    <a:pt x="1505" y="106"/>
                  </a:moveTo>
                  <a:cubicBezTo>
                    <a:pt x="1564" y="106"/>
                    <a:pt x="1619" y="136"/>
                    <a:pt x="1649" y="176"/>
                  </a:cubicBezTo>
                  <a:cubicBezTo>
                    <a:pt x="1660" y="188"/>
                    <a:pt x="1695" y="233"/>
                    <a:pt x="1672" y="279"/>
                  </a:cubicBezTo>
                  <a:cubicBezTo>
                    <a:pt x="1622" y="354"/>
                    <a:pt x="1109" y="442"/>
                    <a:pt x="628" y="442"/>
                  </a:cubicBezTo>
                  <a:cubicBezTo>
                    <a:pt x="457" y="442"/>
                    <a:pt x="289" y="431"/>
                    <a:pt x="149" y="403"/>
                  </a:cubicBezTo>
                  <a:lnTo>
                    <a:pt x="137" y="403"/>
                  </a:lnTo>
                  <a:cubicBezTo>
                    <a:pt x="296" y="324"/>
                    <a:pt x="910" y="199"/>
                    <a:pt x="1478" y="108"/>
                  </a:cubicBezTo>
                  <a:cubicBezTo>
                    <a:pt x="1487" y="106"/>
                    <a:pt x="1496" y="106"/>
                    <a:pt x="1505" y="106"/>
                  </a:cubicBezTo>
                  <a:close/>
                  <a:moveTo>
                    <a:pt x="1509" y="0"/>
                  </a:moveTo>
                  <a:cubicBezTo>
                    <a:pt x="1491" y="0"/>
                    <a:pt x="1474" y="2"/>
                    <a:pt x="1456" y="6"/>
                  </a:cubicBezTo>
                  <a:cubicBezTo>
                    <a:pt x="0" y="244"/>
                    <a:pt x="0" y="358"/>
                    <a:pt x="0" y="403"/>
                  </a:cubicBezTo>
                  <a:cubicBezTo>
                    <a:pt x="0" y="483"/>
                    <a:pt x="91" y="494"/>
                    <a:pt x="137" y="506"/>
                  </a:cubicBezTo>
                  <a:cubicBezTo>
                    <a:pt x="262" y="529"/>
                    <a:pt x="432" y="540"/>
                    <a:pt x="626" y="540"/>
                  </a:cubicBezTo>
                  <a:cubicBezTo>
                    <a:pt x="1126" y="540"/>
                    <a:pt x="1718" y="461"/>
                    <a:pt x="1763" y="324"/>
                  </a:cubicBezTo>
                  <a:cubicBezTo>
                    <a:pt x="1797" y="256"/>
                    <a:pt x="1774" y="176"/>
                    <a:pt x="1728" y="108"/>
                  </a:cubicBezTo>
                  <a:cubicBezTo>
                    <a:pt x="1672" y="43"/>
                    <a:pt x="1593" y="0"/>
                    <a:pt x="150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9"/>
            <p:cNvSpPr/>
            <p:nvPr/>
          </p:nvSpPr>
          <p:spPr>
            <a:xfrm>
              <a:off x="2874225" y="1652925"/>
              <a:ext cx="49775" cy="52600"/>
            </a:xfrm>
            <a:custGeom>
              <a:avLst/>
              <a:gdLst/>
              <a:ahLst/>
              <a:cxnLst/>
              <a:rect l="l" t="t" r="r" b="b"/>
              <a:pathLst>
                <a:path w="1991" h="2104" extrusionOk="0">
                  <a:moveTo>
                    <a:pt x="1991" y="0"/>
                  </a:moveTo>
                  <a:lnTo>
                    <a:pt x="58" y="12"/>
                  </a:lnTo>
                  <a:lnTo>
                    <a:pt x="1" y="2104"/>
                  </a:lnTo>
                  <a:lnTo>
                    <a:pt x="1979" y="2092"/>
                  </a:lnTo>
                  <a:lnTo>
                    <a:pt x="1991"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9"/>
            <p:cNvSpPr/>
            <p:nvPr/>
          </p:nvSpPr>
          <p:spPr>
            <a:xfrm>
              <a:off x="2904925" y="1654125"/>
              <a:ext cx="46925" cy="95750"/>
            </a:xfrm>
            <a:custGeom>
              <a:avLst/>
              <a:gdLst/>
              <a:ahLst/>
              <a:cxnLst/>
              <a:rect l="l" t="t" r="r" b="b"/>
              <a:pathLst>
                <a:path w="1877" h="3830" extrusionOk="0">
                  <a:moveTo>
                    <a:pt x="916" y="1"/>
                  </a:moveTo>
                  <a:cubicBezTo>
                    <a:pt x="832" y="1"/>
                    <a:pt x="757" y="17"/>
                    <a:pt x="751" y="55"/>
                  </a:cubicBezTo>
                  <a:cubicBezTo>
                    <a:pt x="728" y="123"/>
                    <a:pt x="592" y="1260"/>
                    <a:pt x="592" y="1260"/>
                  </a:cubicBezTo>
                  <a:cubicBezTo>
                    <a:pt x="592" y="1260"/>
                    <a:pt x="455" y="669"/>
                    <a:pt x="490" y="498"/>
                  </a:cubicBezTo>
                  <a:cubicBezTo>
                    <a:pt x="501" y="475"/>
                    <a:pt x="501" y="452"/>
                    <a:pt x="501" y="430"/>
                  </a:cubicBezTo>
                  <a:cubicBezTo>
                    <a:pt x="501" y="293"/>
                    <a:pt x="387" y="169"/>
                    <a:pt x="240" y="169"/>
                  </a:cubicBezTo>
                  <a:cubicBezTo>
                    <a:pt x="69" y="169"/>
                    <a:pt x="12" y="703"/>
                    <a:pt x="69" y="953"/>
                  </a:cubicBezTo>
                  <a:cubicBezTo>
                    <a:pt x="114" y="1203"/>
                    <a:pt x="0" y="1839"/>
                    <a:pt x="0" y="2112"/>
                  </a:cubicBezTo>
                  <a:cubicBezTo>
                    <a:pt x="0" y="2385"/>
                    <a:pt x="273" y="2624"/>
                    <a:pt x="455" y="3011"/>
                  </a:cubicBezTo>
                  <a:cubicBezTo>
                    <a:pt x="649" y="3408"/>
                    <a:pt x="1069" y="3829"/>
                    <a:pt x="1069" y="3829"/>
                  </a:cubicBezTo>
                  <a:lnTo>
                    <a:pt x="1877" y="3431"/>
                  </a:lnTo>
                  <a:cubicBezTo>
                    <a:pt x="1877" y="3431"/>
                    <a:pt x="1399" y="2726"/>
                    <a:pt x="1410" y="2658"/>
                  </a:cubicBezTo>
                  <a:cubicBezTo>
                    <a:pt x="1467" y="2511"/>
                    <a:pt x="1536" y="2374"/>
                    <a:pt x="1615" y="2249"/>
                  </a:cubicBezTo>
                  <a:cubicBezTo>
                    <a:pt x="1728" y="2044"/>
                    <a:pt x="1786" y="1544"/>
                    <a:pt x="1763" y="1339"/>
                  </a:cubicBezTo>
                  <a:cubicBezTo>
                    <a:pt x="1751" y="1135"/>
                    <a:pt x="1274" y="874"/>
                    <a:pt x="1274" y="816"/>
                  </a:cubicBezTo>
                  <a:cubicBezTo>
                    <a:pt x="1274" y="760"/>
                    <a:pt x="1331" y="510"/>
                    <a:pt x="1331" y="293"/>
                  </a:cubicBezTo>
                  <a:cubicBezTo>
                    <a:pt x="1331" y="66"/>
                    <a:pt x="1205" y="89"/>
                    <a:pt x="1104" y="32"/>
                  </a:cubicBezTo>
                  <a:cubicBezTo>
                    <a:pt x="1057" y="12"/>
                    <a:pt x="984" y="1"/>
                    <a:pt x="9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9"/>
            <p:cNvSpPr/>
            <p:nvPr/>
          </p:nvSpPr>
          <p:spPr>
            <a:xfrm>
              <a:off x="2903775" y="1652775"/>
              <a:ext cx="49225" cy="98225"/>
            </a:xfrm>
            <a:custGeom>
              <a:avLst/>
              <a:gdLst/>
              <a:ahLst/>
              <a:cxnLst/>
              <a:rect l="l" t="t" r="r" b="b"/>
              <a:pathLst>
                <a:path w="1969" h="3929" extrusionOk="0">
                  <a:moveTo>
                    <a:pt x="962" y="100"/>
                  </a:moveTo>
                  <a:cubicBezTo>
                    <a:pt x="1020" y="100"/>
                    <a:pt x="1087" y="109"/>
                    <a:pt x="1127" y="132"/>
                  </a:cubicBezTo>
                  <a:lnTo>
                    <a:pt x="1195" y="165"/>
                  </a:lnTo>
                  <a:cubicBezTo>
                    <a:pt x="1274" y="188"/>
                    <a:pt x="1320" y="200"/>
                    <a:pt x="1320" y="347"/>
                  </a:cubicBezTo>
                  <a:cubicBezTo>
                    <a:pt x="1320" y="484"/>
                    <a:pt x="1297" y="655"/>
                    <a:pt x="1286" y="757"/>
                  </a:cubicBezTo>
                  <a:cubicBezTo>
                    <a:pt x="1274" y="814"/>
                    <a:pt x="1274" y="848"/>
                    <a:pt x="1274" y="870"/>
                  </a:cubicBezTo>
                  <a:cubicBezTo>
                    <a:pt x="1274" y="916"/>
                    <a:pt x="1309" y="938"/>
                    <a:pt x="1422" y="1029"/>
                  </a:cubicBezTo>
                  <a:cubicBezTo>
                    <a:pt x="1547" y="1132"/>
                    <a:pt x="1752" y="1291"/>
                    <a:pt x="1763" y="1405"/>
                  </a:cubicBezTo>
                  <a:cubicBezTo>
                    <a:pt x="1774" y="1587"/>
                    <a:pt x="1729" y="2075"/>
                    <a:pt x="1615" y="2280"/>
                  </a:cubicBezTo>
                  <a:cubicBezTo>
                    <a:pt x="1536" y="2405"/>
                    <a:pt x="1468" y="2542"/>
                    <a:pt x="1411" y="2701"/>
                  </a:cubicBezTo>
                  <a:cubicBezTo>
                    <a:pt x="1400" y="2712"/>
                    <a:pt x="1388" y="2780"/>
                    <a:pt x="1843" y="3474"/>
                  </a:cubicBezTo>
                  <a:lnTo>
                    <a:pt x="1127" y="3826"/>
                  </a:lnTo>
                  <a:cubicBezTo>
                    <a:pt x="1036" y="3724"/>
                    <a:pt x="706" y="3371"/>
                    <a:pt x="547" y="3042"/>
                  </a:cubicBezTo>
                  <a:cubicBezTo>
                    <a:pt x="478" y="2894"/>
                    <a:pt x="387" y="2757"/>
                    <a:pt x="308" y="2644"/>
                  </a:cubicBezTo>
                  <a:cubicBezTo>
                    <a:pt x="195" y="2462"/>
                    <a:pt x="92" y="2315"/>
                    <a:pt x="92" y="2166"/>
                  </a:cubicBezTo>
                  <a:cubicBezTo>
                    <a:pt x="92" y="2064"/>
                    <a:pt x="115" y="1905"/>
                    <a:pt x="137" y="1746"/>
                  </a:cubicBezTo>
                  <a:cubicBezTo>
                    <a:pt x="160" y="1461"/>
                    <a:pt x="195" y="1166"/>
                    <a:pt x="160" y="996"/>
                  </a:cubicBezTo>
                  <a:cubicBezTo>
                    <a:pt x="126" y="791"/>
                    <a:pt x="149" y="416"/>
                    <a:pt x="240" y="302"/>
                  </a:cubicBezTo>
                  <a:cubicBezTo>
                    <a:pt x="263" y="291"/>
                    <a:pt x="274" y="279"/>
                    <a:pt x="286" y="279"/>
                  </a:cubicBezTo>
                  <a:cubicBezTo>
                    <a:pt x="399" y="279"/>
                    <a:pt x="490" y="370"/>
                    <a:pt x="490" y="484"/>
                  </a:cubicBezTo>
                  <a:lnTo>
                    <a:pt x="490" y="541"/>
                  </a:lnTo>
                  <a:cubicBezTo>
                    <a:pt x="456" y="711"/>
                    <a:pt x="581" y="1269"/>
                    <a:pt x="592" y="1325"/>
                  </a:cubicBezTo>
                  <a:cubicBezTo>
                    <a:pt x="592" y="1348"/>
                    <a:pt x="615" y="1370"/>
                    <a:pt x="638" y="1370"/>
                  </a:cubicBezTo>
                  <a:cubicBezTo>
                    <a:pt x="672" y="1360"/>
                    <a:pt x="683" y="1348"/>
                    <a:pt x="695" y="1325"/>
                  </a:cubicBezTo>
                  <a:cubicBezTo>
                    <a:pt x="740" y="859"/>
                    <a:pt x="831" y="165"/>
                    <a:pt x="842" y="120"/>
                  </a:cubicBezTo>
                  <a:cubicBezTo>
                    <a:pt x="853" y="109"/>
                    <a:pt x="904" y="100"/>
                    <a:pt x="962" y="100"/>
                  </a:cubicBezTo>
                  <a:close/>
                  <a:moveTo>
                    <a:pt x="959" y="0"/>
                  </a:moveTo>
                  <a:cubicBezTo>
                    <a:pt x="899" y="0"/>
                    <a:pt x="843" y="9"/>
                    <a:pt x="809" y="29"/>
                  </a:cubicBezTo>
                  <a:cubicBezTo>
                    <a:pt x="763" y="41"/>
                    <a:pt x="751" y="74"/>
                    <a:pt x="740" y="97"/>
                  </a:cubicBezTo>
                  <a:cubicBezTo>
                    <a:pt x="728" y="143"/>
                    <a:pt x="672" y="643"/>
                    <a:pt x="627" y="996"/>
                  </a:cubicBezTo>
                  <a:cubicBezTo>
                    <a:pt x="592" y="825"/>
                    <a:pt x="569" y="632"/>
                    <a:pt x="592" y="564"/>
                  </a:cubicBezTo>
                  <a:lnTo>
                    <a:pt x="592" y="484"/>
                  </a:lnTo>
                  <a:cubicBezTo>
                    <a:pt x="592" y="405"/>
                    <a:pt x="569" y="325"/>
                    <a:pt x="501" y="268"/>
                  </a:cubicBezTo>
                  <a:cubicBezTo>
                    <a:pt x="445" y="211"/>
                    <a:pt x="365" y="177"/>
                    <a:pt x="286" y="177"/>
                  </a:cubicBezTo>
                  <a:cubicBezTo>
                    <a:pt x="251" y="177"/>
                    <a:pt x="206" y="188"/>
                    <a:pt x="172" y="234"/>
                  </a:cubicBezTo>
                  <a:cubicBezTo>
                    <a:pt x="46" y="393"/>
                    <a:pt x="24" y="814"/>
                    <a:pt x="69" y="1018"/>
                  </a:cubicBezTo>
                  <a:cubicBezTo>
                    <a:pt x="92" y="1166"/>
                    <a:pt x="58" y="1461"/>
                    <a:pt x="35" y="1734"/>
                  </a:cubicBezTo>
                  <a:cubicBezTo>
                    <a:pt x="13" y="1905"/>
                    <a:pt x="1" y="2064"/>
                    <a:pt x="1" y="2166"/>
                  </a:cubicBezTo>
                  <a:cubicBezTo>
                    <a:pt x="1" y="2348"/>
                    <a:pt x="104" y="2507"/>
                    <a:pt x="228" y="2701"/>
                  </a:cubicBezTo>
                  <a:cubicBezTo>
                    <a:pt x="308" y="2815"/>
                    <a:pt x="387" y="2939"/>
                    <a:pt x="456" y="3088"/>
                  </a:cubicBezTo>
                  <a:cubicBezTo>
                    <a:pt x="649" y="3485"/>
                    <a:pt x="1070" y="3906"/>
                    <a:pt x="1081" y="3917"/>
                  </a:cubicBezTo>
                  <a:cubicBezTo>
                    <a:pt x="1092" y="3929"/>
                    <a:pt x="1104" y="3929"/>
                    <a:pt x="1115" y="3929"/>
                  </a:cubicBezTo>
                  <a:lnTo>
                    <a:pt x="1138" y="3929"/>
                  </a:lnTo>
                  <a:lnTo>
                    <a:pt x="1945" y="3530"/>
                  </a:lnTo>
                  <a:cubicBezTo>
                    <a:pt x="1956" y="3530"/>
                    <a:pt x="1968" y="3520"/>
                    <a:pt x="1968" y="3508"/>
                  </a:cubicBezTo>
                  <a:cubicBezTo>
                    <a:pt x="1968" y="3485"/>
                    <a:pt x="1968" y="3474"/>
                    <a:pt x="1956" y="3462"/>
                  </a:cubicBezTo>
                  <a:cubicBezTo>
                    <a:pt x="1752" y="3144"/>
                    <a:pt x="1524" y="2792"/>
                    <a:pt x="1513" y="2712"/>
                  </a:cubicBezTo>
                  <a:cubicBezTo>
                    <a:pt x="1559" y="2576"/>
                    <a:pt x="1627" y="2451"/>
                    <a:pt x="1706" y="2325"/>
                  </a:cubicBezTo>
                  <a:cubicBezTo>
                    <a:pt x="1832" y="2098"/>
                    <a:pt x="1877" y="1598"/>
                    <a:pt x="1865" y="1393"/>
                  </a:cubicBezTo>
                  <a:cubicBezTo>
                    <a:pt x="1854" y="1234"/>
                    <a:pt x="1638" y="1075"/>
                    <a:pt x="1479" y="950"/>
                  </a:cubicBezTo>
                  <a:cubicBezTo>
                    <a:pt x="1445" y="916"/>
                    <a:pt x="1388" y="882"/>
                    <a:pt x="1377" y="859"/>
                  </a:cubicBezTo>
                  <a:cubicBezTo>
                    <a:pt x="1377" y="837"/>
                    <a:pt x="1377" y="802"/>
                    <a:pt x="1388" y="768"/>
                  </a:cubicBezTo>
                  <a:cubicBezTo>
                    <a:pt x="1400" y="666"/>
                    <a:pt x="1422" y="496"/>
                    <a:pt x="1422" y="347"/>
                  </a:cubicBezTo>
                  <a:cubicBezTo>
                    <a:pt x="1422" y="132"/>
                    <a:pt x="1320" y="97"/>
                    <a:pt x="1229" y="64"/>
                  </a:cubicBezTo>
                  <a:cubicBezTo>
                    <a:pt x="1218" y="64"/>
                    <a:pt x="1195" y="52"/>
                    <a:pt x="1172" y="41"/>
                  </a:cubicBezTo>
                  <a:cubicBezTo>
                    <a:pt x="1121" y="15"/>
                    <a:pt x="1037" y="0"/>
                    <a:pt x="9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9"/>
            <p:cNvSpPr/>
            <p:nvPr/>
          </p:nvSpPr>
          <p:spPr>
            <a:xfrm>
              <a:off x="2922550" y="1731925"/>
              <a:ext cx="142425" cy="153225"/>
            </a:xfrm>
            <a:custGeom>
              <a:avLst/>
              <a:gdLst/>
              <a:ahLst/>
              <a:cxnLst/>
              <a:rect l="l" t="t" r="r" b="b"/>
              <a:pathLst>
                <a:path w="5697" h="6129" extrusionOk="0">
                  <a:moveTo>
                    <a:pt x="1160" y="1"/>
                  </a:moveTo>
                  <a:lnTo>
                    <a:pt x="0" y="887"/>
                  </a:lnTo>
                  <a:cubicBezTo>
                    <a:pt x="0" y="887"/>
                    <a:pt x="1978" y="4969"/>
                    <a:pt x="2047" y="5106"/>
                  </a:cubicBezTo>
                  <a:cubicBezTo>
                    <a:pt x="2115" y="5242"/>
                    <a:pt x="3547" y="6129"/>
                    <a:pt x="3547" y="6129"/>
                  </a:cubicBezTo>
                  <a:lnTo>
                    <a:pt x="5696" y="3469"/>
                  </a:lnTo>
                  <a:cubicBezTo>
                    <a:pt x="5696" y="3469"/>
                    <a:pt x="3001" y="2615"/>
                    <a:pt x="2933" y="2514"/>
                  </a:cubicBezTo>
                  <a:cubicBezTo>
                    <a:pt x="2865" y="2411"/>
                    <a:pt x="1160" y="1"/>
                    <a:pt x="11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9"/>
            <p:cNvSpPr/>
            <p:nvPr/>
          </p:nvSpPr>
          <p:spPr>
            <a:xfrm>
              <a:off x="2921125" y="1730525"/>
              <a:ext cx="144975" cy="155775"/>
            </a:xfrm>
            <a:custGeom>
              <a:avLst/>
              <a:gdLst/>
              <a:ahLst/>
              <a:cxnLst/>
              <a:rect l="l" t="t" r="r" b="b"/>
              <a:pathLst>
                <a:path w="5799" h="6231" extrusionOk="0">
                  <a:moveTo>
                    <a:pt x="1206" y="125"/>
                  </a:moveTo>
                  <a:cubicBezTo>
                    <a:pt x="1433" y="455"/>
                    <a:pt x="2888" y="2512"/>
                    <a:pt x="2945" y="2603"/>
                  </a:cubicBezTo>
                  <a:cubicBezTo>
                    <a:pt x="3013" y="2706"/>
                    <a:pt x="4809" y="3285"/>
                    <a:pt x="5662" y="3547"/>
                  </a:cubicBezTo>
                  <a:lnTo>
                    <a:pt x="3593" y="6117"/>
                  </a:lnTo>
                  <a:cubicBezTo>
                    <a:pt x="2922" y="5695"/>
                    <a:pt x="2194" y="5218"/>
                    <a:pt x="2149" y="5139"/>
                  </a:cubicBezTo>
                  <a:cubicBezTo>
                    <a:pt x="2081" y="5013"/>
                    <a:pt x="319" y="1365"/>
                    <a:pt x="125" y="955"/>
                  </a:cubicBezTo>
                  <a:lnTo>
                    <a:pt x="1206" y="125"/>
                  </a:lnTo>
                  <a:close/>
                  <a:moveTo>
                    <a:pt x="1229" y="0"/>
                  </a:moveTo>
                  <a:cubicBezTo>
                    <a:pt x="1206" y="0"/>
                    <a:pt x="1194" y="11"/>
                    <a:pt x="1183" y="11"/>
                  </a:cubicBezTo>
                  <a:lnTo>
                    <a:pt x="24" y="898"/>
                  </a:lnTo>
                  <a:cubicBezTo>
                    <a:pt x="12" y="910"/>
                    <a:pt x="1" y="943"/>
                    <a:pt x="12" y="966"/>
                  </a:cubicBezTo>
                  <a:cubicBezTo>
                    <a:pt x="92" y="1125"/>
                    <a:pt x="1990" y="5048"/>
                    <a:pt x="2058" y="5184"/>
                  </a:cubicBezTo>
                  <a:cubicBezTo>
                    <a:pt x="2126" y="5321"/>
                    <a:pt x="3331" y="6082"/>
                    <a:pt x="3571" y="6230"/>
                  </a:cubicBezTo>
                  <a:lnTo>
                    <a:pt x="3604" y="6230"/>
                  </a:lnTo>
                  <a:cubicBezTo>
                    <a:pt x="3616" y="6230"/>
                    <a:pt x="3627" y="6230"/>
                    <a:pt x="3639" y="6218"/>
                  </a:cubicBezTo>
                  <a:lnTo>
                    <a:pt x="5787" y="3558"/>
                  </a:lnTo>
                  <a:cubicBezTo>
                    <a:pt x="5799" y="3547"/>
                    <a:pt x="5799" y="3525"/>
                    <a:pt x="5799" y="3513"/>
                  </a:cubicBezTo>
                  <a:cubicBezTo>
                    <a:pt x="5787" y="3490"/>
                    <a:pt x="5776" y="3479"/>
                    <a:pt x="5764" y="3479"/>
                  </a:cubicBezTo>
                  <a:cubicBezTo>
                    <a:pt x="4753" y="3161"/>
                    <a:pt x="3127" y="2626"/>
                    <a:pt x="3036" y="2547"/>
                  </a:cubicBezTo>
                  <a:cubicBezTo>
                    <a:pt x="2968" y="2444"/>
                    <a:pt x="1330" y="125"/>
                    <a:pt x="1262" y="23"/>
                  </a:cubicBezTo>
                  <a:cubicBezTo>
                    <a:pt x="1251" y="11"/>
                    <a:pt x="1240" y="11"/>
                    <a:pt x="12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9"/>
            <p:cNvSpPr/>
            <p:nvPr/>
          </p:nvSpPr>
          <p:spPr>
            <a:xfrm>
              <a:off x="2983100" y="2106825"/>
              <a:ext cx="157475" cy="53750"/>
            </a:xfrm>
            <a:custGeom>
              <a:avLst/>
              <a:gdLst/>
              <a:ahLst/>
              <a:cxnLst/>
              <a:rect l="l" t="t" r="r" b="b"/>
              <a:pathLst>
                <a:path w="6299" h="2150" extrusionOk="0">
                  <a:moveTo>
                    <a:pt x="6298" y="0"/>
                  </a:moveTo>
                  <a:cubicBezTo>
                    <a:pt x="6298" y="0"/>
                    <a:pt x="3855" y="204"/>
                    <a:pt x="2481" y="204"/>
                  </a:cubicBezTo>
                  <a:cubicBezTo>
                    <a:pt x="2234" y="204"/>
                    <a:pt x="2022" y="198"/>
                    <a:pt x="1865" y="182"/>
                  </a:cubicBezTo>
                  <a:cubicBezTo>
                    <a:pt x="830" y="79"/>
                    <a:pt x="102" y="34"/>
                    <a:pt x="102" y="34"/>
                  </a:cubicBezTo>
                  <a:lnTo>
                    <a:pt x="0" y="1614"/>
                  </a:lnTo>
                  <a:cubicBezTo>
                    <a:pt x="0" y="1614"/>
                    <a:pt x="1267" y="2149"/>
                    <a:pt x="2644" y="2149"/>
                  </a:cubicBezTo>
                  <a:cubicBezTo>
                    <a:pt x="2672" y="2149"/>
                    <a:pt x="2700" y="2149"/>
                    <a:pt x="2729" y="2148"/>
                  </a:cubicBezTo>
                  <a:cubicBezTo>
                    <a:pt x="4138" y="2115"/>
                    <a:pt x="6025" y="1569"/>
                    <a:pt x="6025" y="1569"/>
                  </a:cubicBezTo>
                  <a:lnTo>
                    <a:pt x="62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9"/>
            <p:cNvSpPr/>
            <p:nvPr/>
          </p:nvSpPr>
          <p:spPr>
            <a:xfrm>
              <a:off x="2981950" y="2105675"/>
              <a:ext cx="160025" cy="56000"/>
            </a:xfrm>
            <a:custGeom>
              <a:avLst/>
              <a:gdLst/>
              <a:ahLst/>
              <a:cxnLst/>
              <a:rect l="l" t="t" r="r" b="b"/>
              <a:pathLst>
                <a:path w="6401" h="2240" extrusionOk="0">
                  <a:moveTo>
                    <a:pt x="6287" y="103"/>
                  </a:moveTo>
                  <a:lnTo>
                    <a:pt x="6026" y="1570"/>
                  </a:lnTo>
                  <a:cubicBezTo>
                    <a:pt x="5776" y="1638"/>
                    <a:pt x="4059" y="2115"/>
                    <a:pt x="2775" y="2138"/>
                  </a:cubicBezTo>
                  <a:cubicBezTo>
                    <a:pt x="2743" y="2139"/>
                    <a:pt x="2712" y="2139"/>
                    <a:pt x="2680" y="2139"/>
                  </a:cubicBezTo>
                  <a:cubicBezTo>
                    <a:pt x="1453" y="2139"/>
                    <a:pt x="314" y="1715"/>
                    <a:pt x="103" y="1626"/>
                  </a:cubicBezTo>
                  <a:lnTo>
                    <a:pt x="193" y="125"/>
                  </a:lnTo>
                  <a:cubicBezTo>
                    <a:pt x="375" y="137"/>
                    <a:pt x="1047" y="193"/>
                    <a:pt x="1911" y="274"/>
                  </a:cubicBezTo>
                  <a:cubicBezTo>
                    <a:pt x="2071" y="289"/>
                    <a:pt x="2291" y="296"/>
                    <a:pt x="2547" y="296"/>
                  </a:cubicBezTo>
                  <a:cubicBezTo>
                    <a:pt x="3790" y="296"/>
                    <a:pt x="5891" y="140"/>
                    <a:pt x="6287" y="103"/>
                  </a:cubicBezTo>
                  <a:close/>
                  <a:moveTo>
                    <a:pt x="6344" y="1"/>
                  </a:moveTo>
                  <a:cubicBezTo>
                    <a:pt x="6315" y="1"/>
                    <a:pt x="3920" y="194"/>
                    <a:pt x="2558" y="194"/>
                  </a:cubicBezTo>
                  <a:cubicBezTo>
                    <a:pt x="2302" y="194"/>
                    <a:pt x="2082" y="187"/>
                    <a:pt x="1921" y="171"/>
                  </a:cubicBezTo>
                  <a:cubicBezTo>
                    <a:pt x="898" y="80"/>
                    <a:pt x="160" y="23"/>
                    <a:pt x="148" y="23"/>
                  </a:cubicBezTo>
                  <a:cubicBezTo>
                    <a:pt x="137" y="23"/>
                    <a:pt x="125" y="23"/>
                    <a:pt x="114" y="34"/>
                  </a:cubicBezTo>
                  <a:cubicBezTo>
                    <a:pt x="103" y="46"/>
                    <a:pt x="103" y="57"/>
                    <a:pt x="103" y="69"/>
                  </a:cubicBezTo>
                  <a:lnTo>
                    <a:pt x="1" y="1660"/>
                  </a:lnTo>
                  <a:cubicBezTo>
                    <a:pt x="1" y="1683"/>
                    <a:pt x="12" y="1706"/>
                    <a:pt x="34" y="1706"/>
                  </a:cubicBezTo>
                  <a:cubicBezTo>
                    <a:pt x="46" y="1717"/>
                    <a:pt x="1308" y="2240"/>
                    <a:pt x="2684" y="2240"/>
                  </a:cubicBezTo>
                  <a:lnTo>
                    <a:pt x="2775" y="2240"/>
                  </a:lnTo>
                  <a:cubicBezTo>
                    <a:pt x="4172" y="2217"/>
                    <a:pt x="6071" y="1660"/>
                    <a:pt x="6082" y="1660"/>
                  </a:cubicBezTo>
                  <a:cubicBezTo>
                    <a:pt x="6105" y="1660"/>
                    <a:pt x="6117" y="1638"/>
                    <a:pt x="6117" y="1626"/>
                  </a:cubicBezTo>
                  <a:lnTo>
                    <a:pt x="6401" y="57"/>
                  </a:lnTo>
                  <a:cubicBezTo>
                    <a:pt x="6401" y="46"/>
                    <a:pt x="6401" y="23"/>
                    <a:pt x="6390" y="12"/>
                  </a:cubicBezTo>
                  <a:cubicBezTo>
                    <a:pt x="6378" y="1"/>
                    <a:pt x="6355" y="1"/>
                    <a:pt x="634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9"/>
            <p:cNvSpPr/>
            <p:nvPr/>
          </p:nvSpPr>
          <p:spPr>
            <a:xfrm>
              <a:off x="2958650" y="2094875"/>
              <a:ext cx="194125" cy="32750"/>
            </a:xfrm>
            <a:custGeom>
              <a:avLst/>
              <a:gdLst/>
              <a:ahLst/>
              <a:cxnLst/>
              <a:rect l="l" t="t" r="r" b="b"/>
              <a:pathLst>
                <a:path w="7765" h="1310" extrusionOk="0">
                  <a:moveTo>
                    <a:pt x="80" y="1"/>
                  </a:moveTo>
                  <a:lnTo>
                    <a:pt x="0" y="455"/>
                  </a:lnTo>
                  <a:cubicBezTo>
                    <a:pt x="0" y="455"/>
                    <a:pt x="1069" y="1035"/>
                    <a:pt x="3422" y="1262"/>
                  </a:cubicBezTo>
                  <a:cubicBezTo>
                    <a:pt x="3761" y="1294"/>
                    <a:pt x="4100" y="1310"/>
                    <a:pt x="4439" y="1310"/>
                  </a:cubicBezTo>
                  <a:cubicBezTo>
                    <a:pt x="5556" y="1310"/>
                    <a:pt x="6667" y="1139"/>
                    <a:pt x="7731" y="807"/>
                  </a:cubicBezTo>
                  <a:lnTo>
                    <a:pt x="7765" y="23"/>
                  </a:lnTo>
                  <a:lnTo>
                    <a:pt x="7765" y="23"/>
                  </a:lnTo>
                  <a:cubicBezTo>
                    <a:pt x="6503" y="330"/>
                    <a:pt x="5218" y="478"/>
                    <a:pt x="3934" y="478"/>
                  </a:cubicBezTo>
                  <a:cubicBezTo>
                    <a:pt x="2638" y="444"/>
                    <a:pt x="1342" y="284"/>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9"/>
            <p:cNvSpPr/>
            <p:nvPr/>
          </p:nvSpPr>
          <p:spPr>
            <a:xfrm>
              <a:off x="2957225" y="2093750"/>
              <a:ext cx="196700" cy="35250"/>
            </a:xfrm>
            <a:custGeom>
              <a:avLst/>
              <a:gdLst/>
              <a:ahLst/>
              <a:cxnLst/>
              <a:rect l="l" t="t" r="r" b="b"/>
              <a:pathLst>
                <a:path w="7868" h="1410" extrusionOk="0">
                  <a:moveTo>
                    <a:pt x="171" y="114"/>
                  </a:moveTo>
                  <a:cubicBezTo>
                    <a:pt x="1422" y="387"/>
                    <a:pt x="2706" y="546"/>
                    <a:pt x="3991" y="580"/>
                  </a:cubicBezTo>
                  <a:cubicBezTo>
                    <a:pt x="5252" y="580"/>
                    <a:pt x="6526" y="432"/>
                    <a:pt x="7765" y="137"/>
                  </a:cubicBezTo>
                  <a:lnTo>
                    <a:pt x="7765" y="137"/>
                  </a:lnTo>
                  <a:lnTo>
                    <a:pt x="7743" y="819"/>
                  </a:lnTo>
                  <a:cubicBezTo>
                    <a:pt x="6674" y="1143"/>
                    <a:pt x="5578" y="1305"/>
                    <a:pt x="4476" y="1305"/>
                  </a:cubicBezTo>
                  <a:cubicBezTo>
                    <a:pt x="4148" y="1305"/>
                    <a:pt x="3819" y="1290"/>
                    <a:pt x="3491" y="1262"/>
                  </a:cubicBezTo>
                  <a:cubicBezTo>
                    <a:pt x="1387" y="1057"/>
                    <a:pt x="308" y="569"/>
                    <a:pt x="114" y="478"/>
                  </a:cubicBezTo>
                  <a:lnTo>
                    <a:pt x="171" y="114"/>
                  </a:lnTo>
                  <a:close/>
                  <a:moveTo>
                    <a:pt x="148" y="0"/>
                  </a:moveTo>
                  <a:cubicBezTo>
                    <a:pt x="126" y="0"/>
                    <a:pt x="114" y="0"/>
                    <a:pt x="103" y="11"/>
                  </a:cubicBezTo>
                  <a:cubicBezTo>
                    <a:pt x="91" y="11"/>
                    <a:pt x="80" y="23"/>
                    <a:pt x="80" y="34"/>
                  </a:cubicBezTo>
                  <a:lnTo>
                    <a:pt x="12" y="489"/>
                  </a:lnTo>
                  <a:cubicBezTo>
                    <a:pt x="0" y="511"/>
                    <a:pt x="12" y="534"/>
                    <a:pt x="35" y="546"/>
                  </a:cubicBezTo>
                  <a:cubicBezTo>
                    <a:pt x="46" y="557"/>
                    <a:pt x="1137" y="1137"/>
                    <a:pt x="3479" y="1353"/>
                  </a:cubicBezTo>
                  <a:cubicBezTo>
                    <a:pt x="3820" y="1387"/>
                    <a:pt x="4161" y="1410"/>
                    <a:pt x="4514" y="1410"/>
                  </a:cubicBezTo>
                  <a:cubicBezTo>
                    <a:pt x="5628" y="1410"/>
                    <a:pt x="6730" y="1239"/>
                    <a:pt x="7811" y="898"/>
                  </a:cubicBezTo>
                  <a:cubicBezTo>
                    <a:pt x="7822" y="898"/>
                    <a:pt x="7844" y="875"/>
                    <a:pt x="7844" y="852"/>
                  </a:cubicBezTo>
                  <a:lnTo>
                    <a:pt x="7867" y="79"/>
                  </a:lnTo>
                  <a:cubicBezTo>
                    <a:pt x="7867" y="57"/>
                    <a:pt x="7856" y="46"/>
                    <a:pt x="7844" y="34"/>
                  </a:cubicBezTo>
                  <a:cubicBezTo>
                    <a:pt x="7833" y="23"/>
                    <a:pt x="7822" y="23"/>
                    <a:pt x="7811" y="23"/>
                  </a:cubicBezTo>
                  <a:cubicBezTo>
                    <a:pt x="6560" y="319"/>
                    <a:pt x="5275" y="478"/>
                    <a:pt x="3991" y="478"/>
                  </a:cubicBezTo>
                  <a:cubicBezTo>
                    <a:pt x="2695" y="443"/>
                    <a:pt x="1399" y="284"/>
                    <a:pt x="14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9"/>
            <p:cNvSpPr/>
            <p:nvPr/>
          </p:nvSpPr>
          <p:spPr>
            <a:xfrm>
              <a:off x="2956075" y="1823875"/>
              <a:ext cx="200975" cy="292550"/>
            </a:xfrm>
            <a:custGeom>
              <a:avLst/>
              <a:gdLst/>
              <a:ahLst/>
              <a:cxnLst/>
              <a:rect l="l" t="t" r="r" b="b"/>
              <a:pathLst>
                <a:path w="8039" h="11702" extrusionOk="0">
                  <a:moveTo>
                    <a:pt x="5520" y="1"/>
                  </a:moveTo>
                  <a:cubicBezTo>
                    <a:pt x="5463" y="1"/>
                    <a:pt x="5404" y="2"/>
                    <a:pt x="5344" y="6"/>
                  </a:cubicBezTo>
                  <a:cubicBezTo>
                    <a:pt x="4457" y="74"/>
                    <a:pt x="3593" y="336"/>
                    <a:pt x="2820" y="768"/>
                  </a:cubicBezTo>
                  <a:cubicBezTo>
                    <a:pt x="2536" y="950"/>
                    <a:pt x="2286" y="1188"/>
                    <a:pt x="2092" y="1473"/>
                  </a:cubicBezTo>
                  <a:cubicBezTo>
                    <a:pt x="2092" y="1473"/>
                    <a:pt x="1263" y="2928"/>
                    <a:pt x="978" y="4065"/>
                  </a:cubicBezTo>
                  <a:cubicBezTo>
                    <a:pt x="706" y="5202"/>
                    <a:pt x="149" y="10442"/>
                    <a:pt x="81" y="10738"/>
                  </a:cubicBezTo>
                  <a:cubicBezTo>
                    <a:pt x="1" y="11045"/>
                    <a:pt x="1763" y="11647"/>
                    <a:pt x="2923" y="11670"/>
                  </a:cubicBezTo>
                  <a:cubicBezTo>
                    <a:pt x="3421" y="11685"/>
                    <a:pt x="4183" y="11702"/>
                    <a:pt x="4926" y="11702"/>
                  </a:cubicBezTo>
                  <a:cubicBezTo>
                    <a:pt x="5914" y="11702"/>
                    <a:pt x="6870" y="11672"/>
                    <a:pt x="7129" y="11568"/>
                  </a:cubicBezTo>
                  <a:cubicBezTo>
                    <a:pt x="7584" y="11397"/>
                    <a:pt x="8016" y="11147"/>
                    <a:pt x="8016" y="10863"/>
                  </a:cubicBezTo>
                  <a:cubicBezTo>
                    <a:pt x="8016" y="10591"/>
                    <a:pt x="8039" y="9556"/>
                    <a:pt x="8039" y="8726"/>
                  </a:cubicBezTo>
                  <a:cubicBezTo>
                    <a:pt x="8039" y="7896"/>
                    <a:pt x="7789" y="3508"/>
                    <a:pt x="7561" y="2507"/>
                  </a:cubicBezTo>
                  <a:cubicBezTo>
                    <a:pt x="7334" y="1496"/>
                    <a:pt x="7186" y="791"/>
                    <a:pt x="7106" y="665"/>
                  </a:cubicBezTo>
                  <a:cubicBezTo>
                    <a:pt x="7031" y="547"/>
                    <a:pt x="6537" y="1"/>
                    <a:pt x="55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9"/>
            <p:cNvSpPr/>
            <p:nvPr/>
          </p:nvSpPr>
          <p:spPr>
            <a:xfrm>
              <a:off x="2956375" y="1822700"/>
              <a:ext cx="201825" cy="294950"/>
            </a:xfrm>
            <a:custGeom>
              <a:avLst/>
              <a:gdLst/>
              <a:ahLst/>
              <a:cxnLst/>
              <a:rect l="l" t="t" r="r" b="b"/>
              <a:pathLst>
                <a:path w="8073" h="11798" extrusionOk="0">
                  <a:moveTo>
                    <a:pt x="5538" y="103"/>
                  </a:moveTo>
                  <a:cubicBezTo>
                    <a:pt x="6472" y="103"/>
                    <a:pt x="6964" y="598"/>
                    <a:pt x="7049" y="735"/>
                  </a:cubicBezTo>
                  <a:cubicBezTo>
                    <a:pt x="7117" y="838"/>
                    <a:pt x="7242" y="1406"/>
                    <a:pt x="7413" y="2190"/>
                  </a:cubicBezTo>
                  <a:lnTo>
                    <a:pt x="7504" y="2566"/>
                  </a:lnTo>
                  <a:cubicBezTo>
                    <a:pt x="7719" y="3555"/>
                    <a:pt x="7981" y="7955"/>
                    <a:pt x="7981" y="8773"/>
                  </a:cubicBezTo>
                  <a:cubicBezTo>
                    <a:pt x="7981" y="9296"/>
                    <a:pt x="7969" y="9910"/>
                    <a:pt x="7958" y="10353"/>
                  </a:cubicBezTo>
                  <a:cubicBezTo>
                    <a:pt x="7958" y="10615"/>
                    <a:pt x="7947" y="10808"/>
                    <a:pt x="7947" y="10910"/>
                  </a:cubicBezTo>
                  <a:cubicBezTo>
                    <a:pt x="7947" y="11126"/>
                    <a:pt x="7640" y="11365"/>
                    <a:pt x="7105" y="11570"/>
                  </a:cubicBezTo>
                  <a:cubicBezTo>
                    <a:pt x="6845" y="11671"/>
                    <a:pt x="5852" y="11698"/>
                    <a:pt x="4867" y="11698"/>
                  </a:cubicBezTo>
                  <a:cubicBezTo>
                    <a:pt x="4089" y="11698"/>
                    <a:pt x="3317" y="11682"/>
                    <a:pt x="2911" y="11672"/>
                  </a:cubicBezTo>
                  <a:cubicBezTo>
                    <a:pt x="1899" y="11649"/>
                    <a:pt x="364" y="11161"/>
                    <a:pt x="137" y="10853"/>
                  </a:cubicBezTo>
                  <a:cubicBezTo>
                    <a:pt x="125" y="10842"/>
                    <a:pt x="114" y="10819"/>
                    <a:pt x="114" y="10797"/>
                  </a:cubicBezTo>
                  <a:cubicBezTo>
                    <a:pt x="137" y="10694"/>
                    <a:pt x="216" y="10024"/>
                    <a:pt x="330" y="9091"/>
                  </a:cubicBezTo>
                  <a:cubicBezTo>
                    <a:pt x="534" y="7409"/>
                    <a:pt x="842" y="4862"/>
                    <a:pt x="1024" y="4123"/>
                  </a:cubicBezTo>
                  <a:cubicBezTo>
                    <a:pt x="1285" y="3032"/>
                    <a:pt x="2092" y="1599"/>
                    <a:pt x="2126" y="1543"/>
                  </a:cubicBezTo>
                  <a:cubicBezTo>
                    <a:pt x="2320" y="1270"/>
                    <a:pt x="2558" y="1031"/>
                    <a:pt x="2831" y="861"/>
                  </a:cubicBezTo>
                  <a:cubicBezTo>
                    <a:pt x="3604" y="429"/>
                    <a:pt x="4468" y="167"/>
                    <a:pt x="5332" y="110"/>
                  </a:cubicBezTo>
                  <a:cubicBezTo>
                    <a:pt x="5403" y="105"/>
                    <a:pt x="5472" y="103"/>
                    <a:pt x="5538" y="103"/>
                  </a:cubicBezTo>
                  <a:close/>
                  <a:moveTo>
                    <a:pt x="5542" y="0"/>
                  </a:moveTo>
                  <a:cubicBezTo>
                    <a:pt x="5474" y="0"/>
                    <a:pt x="5404" y="2"/>
                    <a:pt x="5332" y="8"/>
                  </a:cubicBezTo>
                  <a:cubicBezTo>
                    <a:pt x="4445" y="65"/>
                    <a:pt x="3558" y="338"/>
                    <a:pt x="2785" y="770"/>
                  </a:cubicBezTo>
                  <a:cubicBezTo>
                    <a:pt x="2490" y="963"/>
                    <a:pt x="2240" y="1202"/>
                    <a:pt x="2035" y="1485"/>
                  </a:cubicBezTo>
                  <a:lnTo>
                    <a:pt x="2035" y="1497"/>
                  </a:lnTo>
                  <a:cubicBezTo>
                    <a:pt x="2024" y="1508"/>
                    <a:pt x="1194" y="2975"/>
                    <a:pt x="921" y="4100"/>
                  </a:cubicBezTo>
                  <a:cubicBezTo>
                    <a:pt x="739" y="4840"/>
                    <a:pt x="433" y="7386"/>
                    <a:pt x="228" y="9080"/>
                  </a:cubicBezTo>
                  <a:cubicBezTo>
                    <a:pt x="125" y="9966"/>
                    <a:pt x="46" y="10671"/>
                    <a:pt x="11" y="10774"/>
                  </a:cubicBezTo>
                  <a:cubicBezTo>
                    <a:pt x="1" y="10819"/>
                    <a:pt x="23" y="10865"/>
                    <a:pt x="57" y="10921"/>
                  </a:cubicBezTo>
                  <a:cubicBezTo>
                    <a:pt x="342" y="11297"/>
                    <a:pt x="2001" y="11752"/>
                    <a:pt x="2911" y="11774"/>
                  </a:cubicBezTo>
                  <a:cubicBezTo>
                    <a:pt x="3547" y="11785"/>
                    <a:pt x="4275" y="11797"/>
                    <a:pt x="4945" y="11797"/>
                  </a:cubicBezTo>
                  <a:cubicBezTo>
                    <a:pt x="5968" y="11797"/>
                    <a:pt x="6878" y="11763"/>
                    <a:pt x="7140" y="11672"/>
                  </a:cubicBezTo>
                  <a:cubicBezTo>
                    <a:pt x="7560" y="11502"/>
                    <a:pt x="8049" y="11240"/>
                    <a:pt x="8049" y="10910"/>
                  </a:cubicBezTo>
                  <a:cubicBezTo>
                    <a:pt x="8049" y="10819"/>
                    <a:pt x="8060" y="10615"/>
                    <a:pt x="8060" y="10353"/>
                  </a:cubicBezTo>
                  <a:cubicBezTo>
                    <a:pt x="8072" y="9910"/>
                    <a:pt x="8072" y="9296"/>
                    <a:pt x="8072" y="8773"/>
                  </a:cubicBezTo>
                  <a:cubicBezTo>
                    <a:pt x="8072" y="7932"/>
                    <a:pt x="7822" y="3566"/>
                    <a:pt x="7595" y="2543"/>
                  </a:cubicBezTo>
                  <a:lnTo>
                    <a:pt x="7515" y="2168"/>
                  </a:lnTo>
                  <a:cubicBezTo>
                    <a:pt x="7322" y="1315"/>
                    <a:pt x="7208" y="803"/>
                    <a:pt x="7140" y="690"/>
                  </a:cubicBezTo>
                  <a:cubicBezTo>
                    <a:pt x="7129" y="679"/>
                    <a:pt x="6673" y="0"/>
                    <a:pt x="554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9"/>
            <p:cNvSpPr/>
            <p:nvPr/>
          </p:nvSpPr>
          <p:spPr>
            <a:xfrm>
              <a:off x="2806300" y="1899375"/>
              <a:ext cx="104050" cy="114250"/>
            </a:xfrm>
            <a:custGeom>
              <a:avLst/>
              <a:gdLst/>
              <a:ahLst/>
              <a:cxnLst/>
              <a:rect l="l" t="t" r="r" b="b"/>
              <a:pathLst>
                <a:path w="4162" h="4570" extrusionOk="0">
                  <a:moveTo>
                    <a:pt x="905" y="1"/>
                  </a:moveTo>
                  <a:cubicBezTo>
                    <a:pt x="765" y="1"/>
                    <a:pt x="623" y="27"/>
                    <a:pt x="489" y="78"/>
                  </a:cubicBezTo>
                  <a:cubicBezTo>
                    <a:pt x="489" y="78"/>
                    <a:pt x="80" y="249"/>
                    <a:pt x="46" y="659"/>
                  </a:cubicBezTo>
                  <a:cubicBezTo>
                    <a:pt x="1" y="1068"/>
                    <a:pt x="762" y="1477"/>
                    <a:pt x="1194" y="2091"/>
                  </a:cubicBezTo>
                  <a:cubicBezTo>
                    <a:pt x="1638" y="2705"/>
                    <a:pt x="2217" y="3341"/>
                    <a:pt x="2217" y="3341"/>
                  </a:cubicBezTo>
                  <a:lnTo>
                    <a:pt x="3104" y="4569"/>
                  </a:lnTo>
                  <a:lnTo>
                    <a:pt x="4162" y="3683"/>
                  </a:lnTo>
                  <a:lnTo>
                    <a:pt x="1433" y="522"/>
                  </a:lnTo>
                  <a:cubicBezTo>
                    <a:pt x="1433" y="522"/>
                    <a:pt x="1570" y="227"/>
                    <a:pt x="1399" y="113"/>
                  </a:cubicBezTo>
                  <a:cubicBezTo>
                    <a:pt x="1244" y="38"/>
                    <a:pt x="1075" y="1"/>
                    <a:pt x="9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9"/>
            <p:cNvSpPr/>
            <p:nvPr/>
          </p:nvSpPr>
          <p:spPr>
            <a:xfrm>
              <a:off x="2805450" y="1898250"/>
              <a:ext cx="106325" cy="116775"/>
            </a:xfrm>
            <a:custGeom>
              <a:avLst/>
              <a:gdLst/>
              <a:ahLst/>
              <a:cxnLst/>
              <a:rect l="l" t="t" r="r" b="b"/>
              <a:pathLst>
                <a:path w="4253" h="4671" extrusionOk="0">
                  <a:moveTo>
                    <a:pt x="932" y="100"/>
                  </a:moveTo>
                  <a:cubicBezTo>
                    <a:pt x="1096" y="100"/>
                    <a:pt x="1260" y="134"/>
                    <a:pt x="1410" y="203"/>
                  </a:cubicBezTo>
                  <a:cubicBezTo>
                    <a:pt x="1536" y="282"/>
                    <a:pt x="1433" y="544"/>
                    <a:pt x="1422" y="544"/>
                  </a:cubicBezTo>
                  <a:cubicBezTo>
                    <a:pt x="1422" y="567"/>
                    <a:pt x="1422" y="590"/>
                    <a:pt x="1433" y="601"/>
                  </a:cubicBezTo>
                  <a:lnTo>
                    <a:pt x="4128" y="3728"/>
                  </a:lnTo>
                  <a:lnTo>
                    <a:pt x="3150" y="4546"/>
                  </a:lnTo>
                  <a:lnTo>
                    <a:pt x="2297" y="3352"/>
                  </a:lnTo>
                  <a:cubicBezTo>
                    <a:pt x="2286" y="3352"/>
                    <a:pt x="1706" y="2704"/>
                    <a:pt x="1274" y="2101"/>
                  </a:cubicBezTo>
                  <a:cubicBezTo>
                    <a:pt x="1092" y="1851"/>
                    <a:pt x="864" y="1636"/>
                    <a:pt x="660" y="1442"/>
                  </a:cubicBezTo>
                  <a:cubicBezTo>
                    <a:pt x="364" y="1169"/>
                    <a:pt x="103" y="931"/>
                    <a:pt x="126" y="704"/>
                  </a:cubicBezTo>
                  <a:cubicBezTo>
                    <a:pt x="160" y="340"/>
                    <a:pt x="523" y="181"/>
                    <a:pt x="535" y="169"/>
                  </a:cubicBezTo>
                  <a:cubicBezTo>
                    <a:pt x="663" y="123"/>
                    <a:pt x="798" y="100"/>
                    <a:pt x="932" y="100"/>
                  </a:cubicBezTo>
                  <a:close/>
                  <a:moveTo>
                    <a:pt x="937" y="0"/>
                  </a:moveTo>
                  <a:cubicBezTo>
                    <a:pt x="789" y="0"/>
                    <a:pt x="640" y="26"/>
                    <a:pt x="501" y="78"/>
                  </a:cubicBezTo>
                  <a:cubicBezTo>
                    <a:pt x="478" y="90"/>
                    <a:pt x="58" y="260"/>
                    <a:pt x="23" y="704"/>
                  </a:cubicBezTo>
                  <a:cubicBezTo>
                    <a:pt x="0" y="965"/>
                    <a:pt x="273" y="1226"/>
                    <a:pt x="592" y="1522"/>
                  </a:cubicBezTo>
                  <a:cubicBezTo>
                    <a:pt x="785" y="1704"/>
                    <a:pt x="1013" y="1920"/>
                    <a:pt x="1195" y="2159"/>
                  </a:cubicBezTo>
                  <a:cubicBezTo>
                    <a:pt x="1627" y="2773"/>
                    <a:pt x="2218" y="3420"/>
                    <a:pt x="2218" y="3420"/>
                  </a:cubicBezTo>
                  <a:lnTo>
                    <a:pt x="3104" y="4648"/>
                  </a:lnTo>
                  <a:cubicBezTo>
                    <a:pt x="3115" y="4660"/>
                    <a:pt x="3127" y="4671"/>
                    <a:pt x="3138" y="4671"/>
                  </a:cubicBezTo>
                  <a:cubicBezTo>
                    <a:pt x="3150" y="4671"/>
                    <a:pt x="3161" y="4660"/>
                    <a:pt x="3173" y="4660"/>
                  </a:cubicBezTo>
                  <a:lnTo>
                    <a:pt x="4229" y="3773"/>
                  </a:lnTo>
                  <a:cubicBezTo>
                    <a:pt x="4241" y="3761"/>
                    <a:pt x="4252" y="3750"/>
                    <a:pt x="4252" y="3738"/>
                  </a:cubicBezTo>
                  <a:cubicBezTo>
                    <a:pt x="4252" y="3728"/>
                    <a:pt x="4241" y="3705"/>
                    <a:pt x="4241" y="3693"/>
                  </a:cubicBezTo>
                  <a:lnTo>
                    <a:pt x="1536" y="555"/>
                  </a:lnTo>
                  <a:cubicBezTo>
                    <a:pt x="1558" y="476"/>
                    <a:pt x="1637" y="226"/>
                    <a:pt x="1456" y="112"/>
                  </a:cubicBezTo>
                  <a:cubicBezTo>
                    <a:pt x="1294" y="38"/>
                    <a:pt x="1116" y="0"/>
                    <a:pt x="9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9"/>
            <p:cNvSpPr/>
            <p:nvPr/>
          </p:nvSpPr>
          <p:spPr>
            <a:xfrm>
              <a:off x="2820225" y="1899625"/>
              <a:ext cx="148950" cy="119375"/>
            </a:xfrm>
            <a:custGeom>
              <a:avLst/>
              <a:gdLst/>
              <a:ahLst/>
              <a:cxnLst/>
              <a:rect l="l" t="t" r="r" b="b"/>
              <a:pathLst>
                <a:path w="5958" h="4775" extrusionOk="0">
                  <a:moveTo>
                    <a:pt x="3070" y="0"/>
                  </a:moveTo>
                  <a:lnTo>
                    <a:pt x="1" y="1023"/>
                  </a:lnTo>
                  <a:lnTo>
                    <a:pt x="3206" y="4775"/>
                  </a:lnTo>
                  <a:lnTo>
                    <a:pt x="5958" y="3206"/>
                  </a:lnTo>
                  <a:cubicBezTo>
                    <a:pt x="5333" y="2763"/>
                    <a:pt x="4742" y="2274"/>
                    <a:pt x="4196" y="1740"/>
                  </a:cubicBezTo>
                  <a:cubicBezTo>
                    <a:pt x="3264" y="853"/>
                    <a:pt x="3070" y="0"/>
                    <a:pt x="30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9"/>
            <p:cNvSpPr/>
            <p:nvPr/>
          </p:nvSpPr>
          <p:spPr>
            <a:xfrm>
              <a:off x="2818825" y="1898275"/>
              <a:ext cx="151775" cy="121875"/>
            </a:xfrm>
            <a:custGeom>
              <a:avLst/>
              <a:gdLst/>
              <a:ahLst/>
              <a:cxnLst/>
              <a:rect l="l" t="t" r="r" b="b"/>
              <a:pathLst>
                <a:path w="6071" h="4875" extrusionOk="0">
                  <a:moveTo>
                    <a:pt x="3092" y="122"/>
                  </a:moveTo>
                  <a:cubicBezTo>
                    <a:pt x="3149" y="316"/>
                    <a:pt x="3411" y="1055"/>
                    <a:pt x="4207" y="1828"/>
                  </a:cubicBezTo>
                  <a:cubicBezTo>
                    <a:pt x="4740" y="2340"/>
                    <a:pt x="5321" y="2817"/>
                    <a:pt x="5923" y="3249"/>
                  </a:cubicBezTo>
                  <a:lnTo>
                    <a:pt x="3274" y="4761"/>
                  </a:lnTo>
                  <a:lnTo>
                    <a:pt x="137" y="1100"/>
                  </a:lnTo>
                  <a:lnTo>
                    <a:pt x="3092" y="122"/>
                  </a:lnTo>
                  <a:close/>
                  <a:moveTo>
                    <a:pt x="3126" y="0"/>
                  </a:moveTo>
                  <a:cubicBezTo>
                    <a:pt x="3118" y="0"/>
                    <a:pt x="3109" y="3"/>
                    <a:pt x="3103" y="9"/>
                  </a:cubicBezTo>
                  <a:lnTo>
                    <a:pt x="34" y="1032"/>
                  </a:lnTo>
                  <a:cubicBezTo>
                    <a:pt x="23" y="1032"/>
                    <a:pt x="11" y="1044"/>
                    <a:pt x="0" y="1066"/>
                  </a:cubicBezTo>
                  <a:cubicBezTo>
                    <a:pt x="0" y="1077"/>
                    <a:pt x="0" y="1100"/>
                    <a:pt x="11" y="1112"/>
                  </a:cubicBezTo>
                  <a:lnTo>
                    <a:pt x="3217" y="4863"/>
                  </a:lnTo>
                  <a:cubicBezTo>
                    <a:pt x="3229" y="4874"/>
                    <a:pt x="3240" y="4874"/>
                    <a:pt x="3262" y="4874"/>
                  </a:cubicBezTo>
                  <a:lnTo>
                    <a:pt x="3285" y="4874"/>
                  </a:lnTo>
                  <a:lnTo>
                    <a:pt x="6048" y="3305"/>
                  </a:lnTo>
                  <a:cubicBezTo>
                    <a:pt x="6059" y="3295"/>
                    <a:pt x="6071" y="3283"/>
                    <a:pt x="6071" y="3260"/>
                  </a:cubicBezTo>
                  <a:cubicBezTo>
                    <a:pt x="6071" y="3237"/>
                    <a:pt x="6059" y="3226"/>
                    <a:pt x="6048" y="3215"/>
                  </a:cubicBezTo>
                  <a:cubicBezTo>
                    <a:pt x="5422" y="2772"/>
                    <a:pt x="4831" y="2282"/>
                    <a:pt x="4286" y="1759"/>
                  </a:cubicBezTo>
                  <a:cubicBezTo>
                    <a:pt x="3376" y="895"/>
                    <a:pt x="3172" y="54"/>
                    <a:pt x="3172" y="43"/>
                  </a:cubicBezTo>
                  <a:cubicBezTo>
                    <a:pt x="3172" y="31"/>
                    <a:pt x="3161" y="20"/>
                    <a:pt x="3149" y="9"/>
                  </a:cubicBezTo>
                  <a:cubicBezTo>
                    <a:pt x="3143" y="3"/>
                    <a:pt x="3135" y="0"/>
                    <a:pt x="31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9"/>
            <p:cNvSpPr/>
            <p:nvPr/>
          </p:nvSpPr>
          <p:spPr>
            <a:xfrm>
              <a:off x="2818525" y="1879150"/>
              <a:ext cx="90400" cy="46075"/>
            </a:xfrm>
            <a:custGeom>
              <a:avLst/>
              <a:gdLst/>
              <a:ahLst/>
              <a:cxnLst/>
              <a:rect l="l" t="t" r="r" b="b"/>
              <a:pathLst>
                <a:path w="3616" h="1843" extrusionOk="0">
                  <a:moveTo>
                    <a:pt x="3036" y="1"/>
                  </a:moveTo>
                  <a:lnTo>
                    <a:pt x="0" y="887"/>
                  </a:lnTo>
                  <a:cubicBezTo>
                    <a:pt x="194" y="922"/>
                    <a:pt x="319" y="1104"/>
                    <a:pt x="296" y="1297"/>
                  </a:cubicBezTo>
                  <a:cubicBezTo>
                    <a:pt x="285" y="1501"/>
                    <a:pt x="194" y="1695"/>
                    <a:pt x="69" y="1842"/>
                  </a:cubicBezTo>
                  <a:lnTo>
                    <a:pt x="3127" y="819"/>
                  </a:lnTo>
                  <a:cubicBezTo>
                    <a:pt x="3616" y="205"/>
                    <a:pt x="3036" y="1"/>
                    <a:pt x="30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9"/>
            <p:cNvSpPr/>
            <p:nvPr/>
          </p:nvSpPr>
          <p:spPr>
            <a:xfrm>
              <a:off x="2817100" y="1878025"/>
              <a:ext cx="86700" cy="48325"/>
            </a:xfrm>
            <a:custGeom>
              <a:avLst/>
              <a:gdLst/>
              <a:ahLst/>
              <a:cxnLst/>
              <a:rect l="l" t="t" r="r" b="b"/>
              <a:pathLst>
                <a:path w="3468" h="1933" extrusionOk="0">
                  <a:moveTo>
                    <a:pt x="3081" y="103"/>
                  </a:moveTo>
                  <a:cubicBezTo>
                    <a:pt x="3127" y="114"/>
                    <a:pt x="3275" y="194"/>
                    <a:pt x="3321" y="330"/>
                  </a:cubicBezTo>
                  <a:cubicBezTo>
                    <a:pt x="3354" y="467"/>
                    <a:pt x="3298" y="637"/>
                    <a:pt x="3161" y="819"/>
                  </a:cubicBezTo>
                  <a:lnTo>
                    <a:pt x="262" y="1785"/>
                  </a:lnTo>
                  <a:cubicBezTo>
                    <a:pt x="342" y="1660"/>
                    <a:pt x="398" y="1501"/>
                    <a:pt x="410" y="1342"/>
                  </a:cubicBezTo>
                  <a:cubicBezTo>
                    <a:pt x="421" y="1182"/>
                    <a:pt x="342" y="1023"/>
                    <a:pt x="206" y="944"/>
                  </a:cubicBezTo>
                  <a:lnTo>
                    <a:pt x="3081" y="103"/>
                  </a:lnTo>
                  <a:close/>
                  <a:moveTo>
                    <a:pt x="3070" y="0"/>
                  </a:moveTo>
                  <a:lnTo>
                    <a:pt x="46" y="887"/>
                  </a:lnTo>
                  <a:cubicBezTo>
                    <a:pt x="24" y="887"/>
                    <a:pt x="1" y="910"/>
                    <a:pt x="1" y="932"/>
                  </a:cubicBezTo>
                  <a:cubicBezTo>
                    <a:pt x="12" y="955"/>
                    <a:pt x="24" y="978"/>
                    <a:pt x="46" y="978"/>
                  </a:cubicBezTo>
                  <a:cubicBezTo>
                    <a:pt x="217" y="1012"/>
                    <a:pt x="319" y="1171"/>
                    <a:pt x="307" y="1342"/>
                  </a:cubicBezTo>
                  <a:cubicBezTo>
                    <a:pt x="285" y="1535"/>
                    <a:pt x="217" y="1705"/>
                    <a:pt x="80" y="1854"/>
                  </a:cubicBezTo>
                  <a:cubicBezTo>
                    <a:pt x="69" y="1865"/>
                    <a:pt x="69" y="1899"/>
                    <a:pt x="80" y="1910"/>
                  </a:cubicBezTo>
                  <a:cubicBezTo>
                    <a:pt x="92" y="1933"/>
                    <a:pt x="103" y="1933"/>
                    <a:pt x="126" y="1933"/>
                  </a:cubicBezTo>
                  <a:lnTo>
                    <a:pt x="137" y="1933"/>
                  </a:lnTo>
                  <a:lnTo>
                    <a:pt x="3207" y="910"/>
                  </a:lnTo>
                  <a:cubicBezTo>
                    <a:pt x="3218" y="910"/>
                    <a:pt x="3218" y="899"/>
                    <a:pt x="3230" y="899"/>
                  </a:cubicBezTo>
                  <a:cubicBezTo>
                    <a:pt x="3400" y="671"/>
                    <a:pt x="3468" y="478"/>
                    <a:pt x="3412" y="307"/>
                  </a:cubicBezTo>
                  <a:cubicBezTo>
                    <a:pt x="3343" y="80"/>
                    <a:pt x="3116" y="0"/>
                    <a:pt x="31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9"/>
            <p:cNvSpPr/>
            <p:nvPr/>
          </p:nvSpPr>
          <p:spPr>
            <a:xfrm>
              <a:off x="2836700" y="1945900"/>
              <a:ext cx="88425" cy="87325"/>
            </a:xfrm>
            <a:custGeom>
              <a:avLst/>
              <a:gdLst/>
              <a:ahLst/>
              <a:cxnLst/>
              <a:rect l="l" t="t" r="r" b="b"/>
              <a:pathLst>
                <a:path w="3537" h="3493" extrusionOk="0">
                  <a:moveTo>
                    <a:pt x="942" y="0"/>
                  </a:moveTo>
                  <a:cubicBezTo>
                    <a:pt x="936" y="0"/>
                    <a:pt x="929" y="1"/>
                    <a:pt x="922" y="3"/>
                  </a:cubicBezTo>
                  <a:cubicBezTo>
                    <a:pt x="786" y="36"/>
                    <a:pt x="581" y="173"/>
                    <a:pt x="649" y="298"/>
                  </a:cubicBezTo>
                  <a:cubicBezTo>
                    <a:pt x="706" y="435"/>
                    <a:pt x="1024" y="1014"/>
                    <a:pt x="1024" y="1014"/>
                  </a:cubicBezTo>
                  <a:lnTo>
                    <a:pt x="1092" y="1253"/>
                  </a:lnTo>
                  <a:cubicBezTo>
                    <a:pt x="1092" y="1253"/>
                    <a:pt x="478" y="1150"/>
                    <a:pt x="377" y="1117"/>
                  </a:cubicBezTo>
                  <a:cubicBezTo>
                    <a:pt x="361" y="1113"/>
                    <a:pt x="346" y="1112"/>
                    <a:pt x="331" y="1112"/>
                  </a:cubicBezTo>
                  <a:cubicBezTo>
                    <a:pt x="245" y="1112"/>
                    <a:pt x="167" y="1166"/>
                    <a:pt x="137" y="1253"/>
                  </a:cubicBezTo>
                  <a:cubicBezTo>
                    <a:pt x="137" y="1276"/>
                    <a:pt x="126" y="1299"/>
                    <a:pt x="137" y="1321"/>
                  </a:cubicBezTo>
                  <a:cubicBezTo>
                    <a:pt x="137" y="1491"/>
                    <a:pt x="1" y="1491"/>
                    <a:pt x="172" y="1594"/>
                  </a:cubicBezTo>
                  <a:cubicBezTo>
                    <a:pt x="342" y="1696"/>
                    <a:pt x="547" y="1832"/>
                    <a:pt x="547" y="1832"/>
                  </a:cubicBezTo>
                  <a:cubicBezTo>
                    <a:pt x="547" y="1832"/>
                    <a:pt x="786" y="2378"/>
                    <a:pt x="842" y="2481"/>
                  </a:cubicBezTo>
                  <a:cubicBezTo>
                    <a:pt x="910" y="2583"/>
                    <a:pt x="1456" y="2822"/>
                    <a:pt x="1559" y="2890"/>
                  </a:cubicBezTo>
                  <a:cubicBezTo>
                    <a:pt x="1661" y="2958"/>
                    <a:pt x="2206" y="3128"/>
                    <a:pt x="2479" y="3186"/>
                  </a:cubicBezTo>
                  <a:cubicBezTo>
                    <a:pt x="2752" y="3254"/>
                    <a:pt x="3366" y="3492"/>
                    <a:pt x="3366" y="3492"/>
                  </a:cubicBezTo>
                  <a:lnTo>
                    <a:pt x="3537" y="2708"/>
                  </a:lnTo>
                  <a:lnTo>
                    <a:pt x="3401" y="2413"/>
                  </a:lnTo>
                  <a:cubicBezTo>
                    <a:pt x="3401" y="2413"/>
                    <a:pt x="2718" y="2310"/>
                    <a:pt x="2684" y="2105"/>
                  </a:cubicBezTo>
                  <a:cubicBezTo>
                    <a:pt x="2650" y="1912"/>
                    <a:pt x="2514" y="1458"/>
                    <a:pt x="2377" y="1287"/>
                  </a:cubicBezTo>
                  <a:cubicBezTo>
                    <a:pt x="2252" y="1117"/>
                    <a:pt x="1593" y="787"/>
                    <a:pt x="1388" y="548"/>
                  </a:cubicBezTo>
                  <a:cubicBezTo>
                    <a:pt x="1193" y="310"/>
                    <a:pt x="1071" y="0"/>
                    <a:pt x="9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9"/>
            <p:cNvSpPr/>
            <p:nvPr/>
          </p:nvSpPr>
          <p:spPr>
            <a:xfrm>
              <a:off x="2837000" y="1944450"/>
              <a:ext cx="89550" cy="90200"/>
            </a:xfrm>
            <a:custGeom>
              <a:avLst/>
              <a:gdLst/>
              <a:ahLst/>
              <a:cxnLst/>
              <a:rect l="l" t="t" r="r" b="b"/>
              <a:pathLst>
                <a:path w="3582" h="3608" extrusionOk="0">
                  <a:moveTo>
                    <a:pt x="927" y="105"/>
                  </a:moveTo>
                  <a:cubicBezTo>
                    <a:pt x="974" y="105"/>
                    <a:pt x="1061" y="236"/>
                    <a:pt x="1149" y="356"/>
                  </a:cubicBezTo>
                  <a:cubicBezTo>
                    <a:pt x="1206" y="447"/>
                    <a:pt x="1274" y="549"/>
                    <a:pt x="1342" y="629"/>
                  </a:cubicBezTo>
                  <a:cubicBezTo>
                    <a:pt x="1456" y="765"/>
                    <a:pt x="1683" y="913"/>
                    <a:pt x="1911" y="1061"/>
                  </a:cubicBezTo>
                  <a:cubicBezTo>
                    <a:pt x="2093" y="1186"/>
                    <a:pt x="2274" y="1311"/>
                    <a:pt x="2331" y="1379"/>
                  </a:cubicBezTo>
                  <a:cubicBezTo>
                    <a:pt x="2456" y="1538"/>
                    <a:pt x="2593" y="1959"/>
                    <a:pt x="2626" y="2175"/>
                  </a:cubicBezTo>
                  <a:cubicBezTo>
                    <a:pt x="2661" y="2391"/>
                    <a:pt x="3195" y="2493"/>
                    <a:pt x="3354" y="2516"/>
                  </a:cubicBezTo>
                  <a:lnTo>
                    <a:pt x="3468" y="2777"/>
                  </a:lnTo>
                  <a:lnTo>
                    <a:pt x="3320" y="3482"/>
                  </a:lnTo>
                  <a:cubicBezTo>
                    <a:pt x="3161" y="3426"/>
                    <a:pt x="2706" y="3255"/>
                    <a:pt x="2479" y="3198"/>
                  </a:cubicBezTo>
                  <a:cubicBezTo>
                    <a:pt x="2194" y="3130"/>
                    <a:pt x="1671" y="2959"/>
                    <a:pt x="1581" y="2903"/>
                  </a:cubicBezTo>
                  <a:cubicBezTo>
                    <a:pt x="1535" y="2880"/>
                    <a:pt x="1456" y="2834"/>
                    <a:pt x="1353" y="2789"/>
                  </a:cubicBezTo>
                  <a:cubicBezTo>
                    <a:pt x="1206" y="2709"/>
                    <a:pt x="910" y="2562"/>
                    <a:pt x="876" y="2504"/>
                  </a:cubicBezTo>
                  <a:cubicBezTo>
                    <a:pt x="830" y="2436"/>
                    <a:pt x="660" y="2061"/>
                    <a:pt x="580" y="1868"/>
                  </a:cubicBezTo>
                  <a:lnTo>
                    <a:pt x="557" y="1845"/>
                  </a:lnTo>
                  <a:cubicBezTo>
                    <a:pt x="557" y="1845"/>
                    <a:pt x="353" y="1709"/>
                    <a:pt x="183" y="1607"/>
                  </a:cubicBezTo>
                  <a:cubicBezTo>
                    <a:pt x="125" y="1572"/>
                    <a:pt x="125" y="1561"/>
                    <a:pt x="114" y="1561"/>
                  </a:cubicBezTo>
                  <a:cubicBezTo>
                    <a:pt x="125" y="1561"/>
                    <a:pt x="125" y="1549"/>
                    <a:pt x="125" y="1538"/>
                  </a:cubicBezTo>
                  <a:cubicBezTo>
                    <a:pt x="148" y="1504"/>
                    <a:pt x="171" y="1458"/>
                    <a:pt x="171" y="1368"/>
                  </a:cubicBezTo>
                  <a:lnTo>
                    <a:pt x="171" y="1322"/>
                  </a:lnTo>
                  <a:cubicBezTo>
                    <a:pt x="183" y="1288"/>
                    <a:pt x="205" y="1254"/>
                    <a:pt x="239" y="1231"/>
                  </a:cubicBezTo>
                  <a:cubicBezTo>
                    <a:pt x="263" y="1223"/>
                    <a:pt x="287" y="1215"/>
                    <a:pt x="311" y="1215"/>
                  </a:cubicBezTo>
                  <a:cubicBezTo>
                    <a:pt x="321" y="1215"/>
                    <a:pt x="332" y="1217"/>
                    <a:pt x="342" y="1220"/>
                  </a:cubicBezTo>
                  <a:cubicBezTo>
                    <a:pt x="444" y="1266"/>
                    <a:pt x="1047" y="1357"/>
                    <a:pt x="1069" y="1357"/>
                  </a:cubicBezTo>
                  <a:cubicBezTo>
                    <a:pt x="1073" y="1360"/>
                    <a:pt x="1077" y="1361"/>
                    <a:pt x="1081" y="1361"/>
                  </a:cubicBezTo>
                  <a:cubicBezTo>
                    <a:pt x="1093" y="1361"/>
                    <a:pt x="1106" y="1353"/>
                    <a:pt x="1115" y="1345"/>
                  </a:cubicBezTo>
                  <a:cubicBezTo>
                    <a:pt x="1126" y="1334"/>
                    <a:pt x="1126" y="1311"/>
                    <a:pt x="1126" y="1299"/>
                  </a:cubicBezTo>
                  <a:lnTo>
                    <a:pt x="1058" y="1061"/>
                  </a:lnTo>
                  <a:cubicBezTo>
                    <a:pt x="1058" y="1061"/>
                    <a:pt x="1058" y="1049"/>
                    <a:pt x="1047" y="1049"/>
                  </a:cubicBezTo>
                  <a:cubicBezTo>
                    <a:pt x="1047" y="1049"/>
                    <a:pt x="739" y="470"/>
                    <a:pt x="671" y="333"/>
                  </a:cubicBezTo>
                  <a:cubicBezTo>
                    <a:pt x="671" y="311"/>
                    <a:pt x="671" y="299"/>
                    <a:pt x="683" y="265"/>
                  </a:cubicBezTo>
                  <a:cubicBezTo>
                    <a:pt x="706" y="197"/>
                    <a:pt x="830" y="129"/>
                    <a:pt x="921" y="106"/>
                  </a:cubicBezTo>
                  <a:cubicBezTo>
                    <a:pt x="923" y="106"/>
                    <a:pt x="925" y="105"/>
                    <a:pt x="927" y="105"/>
                  </a:cubicBezTo>
                  <a:close/>
                  <a:moveTo>
                    <a:pt x="915" y="1"/>
                  </a:moveTo>
                  <a:cubicBezTo>
                    <a:pt x="906" y="1"/>
                    <a:pt x="897" y="2"/>
                    <a:pt x="888" y="3"/>
                  </a:cubicBezTo>
                  <a:cubicBezTo>
                    <a:pt x="785" y="38"/>
                    <a:pt x="637" y="117"/>
                    <a:pt x="580" y="231"/>
                  </a:cubicBezTo>
                  <a:cubicBezTo>
                    <a:pt x="557" y="276"/>
                    <a:pt x="557" y="333"/>
                    <a:pt x="592" y="379"/>
                  </a:cubicBezTo>
                  <a:cubicBezTo>
                    <a:pt x="648" y="504"/>
                    <a:pt x="933" y="1038"/>
                    <a:pt x="956" y="1095"/>
                  </a:cubicBezTo>
                  <a:lnTo>
                    <a:pt x="1001" y="1254"/>
                  </a:lnTo>
                  <a:cubicBezTo>
                    <a:pt x="797" y="1220"/>
                    <a:pt x="444" y="1152"/>
                    <a:pt x="375" y="1129"/>
                  </a:cubicBezTo>
                  <a:cubicBezTo>
                    <a:pt x="351" y="1121"/>
                    <a:pt x="328" y="1117"/>
                    <a:pt x="306" y="1117"/>
                  </a:cubicBezTo>
                  <a:cubicBezTo>
                    <a:pt x="267" y="1117"/>
                    <a:pt x="230" y="1130"/>
                    <a:pt x="194" y="1152"/>
                  </a:cubicBezTo>
                  <a:cubicBezTo>
                    <a:pt x="137" y="1175"/>
                    <a:pt x="92" y="1231"/>
                    <a:pt x="80" y="1288"/>
                  </a:cubicBezTo>
                  <a:cubicBezTo>
                    <a:pt x="69" y="1322"/>
                    <a:pt x="69" y="1357"/>
                    <a:pt x="69" y="1379"/>
                  </a:cubicBezTo>
                  <a:cubicBezTo>
                    <a:pt x="69" y="1436"/>
                    <a:pt x="57" y="1458"/>
                    <a:pt x="46" y="1493"/>
                  </a:cubicBezTo>
                  <a:cubicBezTo>
                    <a:pt x="1" y="1584"/>
                    <a:pt x="24" y="1629"/>
                    <a:pt x="125" y="1698"/>
                  </a:cubicBezTo>
                  <a:cubicBezTo>
                    <a:pt x="274" y="1777"/>
                    <a:pt x="444" y="1890"/>
                    <a:pt x="489" y="1925"/>
                  </a:cubicBezTo>
                  <a:cubicBezTo>
                    <a:pt x="524" y="2004"/>
                    <a:pt x="728" y="2471"/>
                    <a:pt x="785" y="2562"/>
                  </a:cubicBezTo>
                  <a:cubicBezTo>
                    <a:pt x="842" y="2641"/>
                    <a:pt x="1035" y="2744"/>
                    <a:pt x="1308" y="2880"/>
                  </a:cubicBezTo>
                  <a:cubicBezTo>
                    <a:pt x="1399" y="2925"/>
                    <a:pt x="1490" y="2971"/>
                    <a:pt x="1524" y="2982"/>
                  </a:cubicBezTo>
                  <a:cubicBezTo>
                    <a:pt x="1626" y="3062"/>
                    <a:pt x="2184" y="3232"/>
                    <a:pt x="2456" y="3300"/>
                  </a:cubicBezTo>
                  <a:cubicBezTo>
                    <a:pt x="2717" y="3357"/>
                    <a:pt x="3331" y="3596"/>
                    <a:pt x="3331" y="3596"/>
                  </a:cubicBezTo>
                  <a:cubicBezTo>
                    <a:pt x="3343" y="3608"/>
                    <a:pt x="3343" y="3608"/>
                    <a:pt x="3354" y="3608"/>
                  </a:cubicBezTo>
                  <a:cubicBezTo>
                    <a:pt x="3366" y="3608"/>
                    <a:pt x="3366" y="3608"/>
                    <a:pt x="3377" y="3596"/>
                  </a:cubicBezTo>
                  <a:cubicBezTo>
                    <a:pt x="3389" y="3596"/>
                    <a:pt x="3399" y="3585"/>
                    <a:pt x="3399" y="3562"/>
                  </a:cubicBezTo>
                  <a:lnTo>
                    <a:pt x="3570" y="2777"/>
                  </a:lnTo>
                  <a:cubicBezTo>
                    <a:pt x="3581" y="2766"/>
                    <a:pt x="3570" y="2754"/>
                    <a:pt x="3570" y="2754"/>
                  </a:cubicBezTo>
                  <a:lnTo>
                    <a:pt x="3434" y="2448"/>
                  </a:lnTo>
                  <a:cubicBezTo>
                    <a:pt x="3422" y="2436"/>
                    <a:pt x="3411" y="2425"/>
                    <a:pt x="3399" y="2425"/>
                  </a:cubicBezTo>
                  <a:cubicBezTo>
                    <a:pt x="3138" y="2380"/>
                    <a:pt x="2740" y="2277"/>
                    <a:pt x="2717" y="2163"/>
                  </a:cubicBezTo>
                  <a:cubicBezTo>
                    <a:pt x="2695" y="1959"/>
                    <a:pt x="2558" y="1504"/>
                    <a:pt x="2411" y="1322"/>
                  </a:cubicBezTo>
                  <a:cubicBezTo>
                    <a:pt x="2343" y="1231"/>
                    <a:pt x="2172" y="1117"/>
                    <a:pt x="1967" y="981"/>
                  </a:cubicBezTo>
                  <a:cubicBezTo>
                    <a:pt x="1762" y="845"/>
                    <a:pt x="1524" y="685"/>
                    <a:pt x="1421" y="572"/>
                  </a:cubicBezTo>
                  <a:cubicBezTo>
                    <a:pt x="1353" y="481"/>
                    <a:pt x="1285" y="390"/>
                    <a:pt x="1229" y="299"/>
                  </a:cubicBezTo>
                  <a:cubicBezTo>
                    <a:pt x="1123" y="130"/>
                    <a:pt x="1027" y="1"/>
                    <a:pt x="91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9"/>
            <p:cNvSpPr/>
            <p:nvPr/>
          </p:nvSpPr>
          <p:spPr>
            <a:xfrm>
              <a:off x="2917425" y="1850450"/>
              <a:ext cx="185625" cy="205475"/>
            </a:xfrm>
            <a:custGeom>
              <a:avLst/>
              <a:gdLst/>
              <a:ahLst/>
              <a:cxnLst/>
              <a:rect l="l" t="t" r="r" b="b"/>
              <a:pathLst>
                <a:path w="7425" h="8219" extrusionOk="0">
                  <a:moveTo>
                    <a:pt x="4912" y="1"/>
                  </a:moveTo>
                  <a:cubicBezTo>
                    <a:pt x="4912" y="1"/>
                    <a:pt x="4025" y="580"/>
                    <a:pt x="3957" y="1671"/>
                  </a:cubicBezTo>
                  <a:cubicBezTo>
                    <a:pt x="3889" y="2763"/>
                    <a:pt x="4332" y="5923"/>
                    <a:pt x="4332" y="5923"/>
                  </a:cubicBezTo>
                  <a:lnTo>
                    <a:pt x="172" y="6231"/>
                  </a:lnTo>
                  <a:lnTo>
                    <a:pt x="1" y="7663"/>
                  </a:lnTo>
                  <a:cubicBezTo>
                    <a:pt x="1" y="7663"/>
                    <a:pt x="956" y="8141"/>
                    <a:pt x="3138" y="8209"/>
                  </a:cubicBezTo>
                  <a:cubicBezTo>
                    <a:pt x="3348" y="8215"/>
                    <a:pt x="3552" y="8218"/>
                    <a:pt x="3749" y="8218"/>
                  </a:cubicBezTo>
                  <a:cubicBezTo>
                    <a:pt x="5599" y="8218"/>
                    <a:pt x="6851" y="7947"/>
                    <a:pt x="7129" y="7731"/>
                  </a:cubicBezTo>
                  <a:cubicBezTo>
                    <a:pt x="7425" y="7492"/>
                    <a:pt x="7322" y="4696"/>
                    <a:pt x="7322" y="4559"/>
                  </a:cubicBezTo>
                  <a:cubicBezTo>
                    <a:pt x="7322" y="4423"/>
                    <a:pt x="7390" y="1524"/>
                    <a:pt x="7390" y="1524"/>
                  </a:cubicBezTo>
                  <a:lnTo>
                    <a:pt x="491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9"/>
            <p:cNvSpPr/>
            <p:nvPr/>
          </p:nvSpPr>
          <p:spPr>
            <a:xfrm>
              <a:off x="2916300" y="1849125"/>
              <a:ext cx="187325" cy="207975"/>
            </a:xfrm>
            <a:custGeom>
              <a:avLst/>
              <a:gdLst/>
              <a:ahLst/>
              <a:cxnLst/>
              <a:rect l="l" t="t" r="r" b="b"/>
              <a:pathLst>
                <a:path w="7493" h="8319" extrusionOk="0">
                  <a:moveTo>
                    <a:pt x="4956" y="0"/>
                  </a:moveTo>
                  <a:cubicBezTo>
                    <a:pt x="4944" y="0"/>
                    <a:pt x="4933" y="3"/>
                    <a:pt x="4923" y="8"/>
                  </a:cubicBezTo>
                  <a:cubicBezTo>
                    <a:pt x="4923" y="19"/>
                    <a:pt x="4014" y="610"/>
                    <a:pt x="3945" y="1714"/>
                  </a:cubicBezTo>
                  <a:cubicBezTo>
                    <a:pt x="3888" y="2725"/>
                    <a:pt x="4264" y="5511"/>
                    <a:pt x="4320" y="5931"/>
                  </a:cubicBezTo>
                  <a:lnTo>
                    <a:pt x="217" y="6238"/>
                  </a:lnTo>
                  <a:cubicBezTo>
                    <a:pt x="194" y="6238"/>
                    <a:pt x="171" y="6249"/>
                    <a:pt x="171" y="6272"/>
                  </a:cubicBezTo>
                  <a:lnTo>
                    <a:pt x="0" y="7704"/>
                  </a:lnTo>
                  <a:cubicBezTo>
                    <a:pt x="0" y="7727"/>
                    <a:pt x="12" y="7750"/>
                    <a:pt x="23" y="7762"/>
                  </a:cubicBezTo>
                  <a:cubicBezTo>
                    <a:pt x="68" y="7784"/>
                    <a:pt x="1012" y="8239"/>
                    <a:pt x="3183" y="8307"/>
                  </a:cubicBezTo>
                  <a:cubicBezTo>
                    <a:pt x="3388" y="8318"/>
                    <a:pt x="3593" y="8318"/>
                    <a:pt x="3797" y="8318"/>
                  </a:cubicBezTo>
                  <a:cubicBezTo>
                    <a:pt x="5684" y="8318"/>
                    <a:pt x="6924" y="8034"/>
                    <a:pt x="7197" y="7818"/>
                  </a:cubicBezTo>
                  <a:cubicBezTo>
                    <a:pt x="7276" y="7762"/>
                    <a:pt x="7492" y="7591"/>
                    <a:pt x="7424" y="4715"/>
                  </a:cubicBezTo>
                  <a:lnTo>
                    <a:pt x="7424" y="4612"/>
                  </a:lnTo>
                  <a:cubicBezTo>
                    <a:pt x="7424" y="4476"/>
                    <a:pt x="7492" y="1611"/>
                    <a:pt x="7492" y="1577"/>
                  </a:cubicBezTo>
                  <a:cubicBezTo>
                    <a:pt x="7492" y="1554"/>
                    <a:pt x="7470" y="1532"/>
                    <a:pt x="7447" y="1532"/>
                  </a:cubicBezTo>
                  <a:cubicBezTo>
                    <a:pt x="7412" y="1532"/>
                    <a:pt x="7390" y="1554"/>
                    <a:pt x="7390" y="1577"/>
                  </a:cubicBezTo>
                  <a:cubicBezTo>
                    <a:pt x="7390" y="1702"/>
                    <a:pt x="7321" y="4476"/>
                    <a:pt x="7321" y="4612"/>
                  </a:cubicBezTo>
                  <a:lnTo>
                    <a:pt x="7321" y="4715"/>
                  </a:lnTo>
                  <a:cubicBezTo>
                    <a:pt x="7390" y="7272"/>
                    <a:pt x="7220" y="7682"/>
                    <a:pt x="7139" y="7739"/>
                  </a:cubicBezTo>
                  <a:cubicBezTo>
                    <a:pt x="6863" y="7953"/>
                    <a:pt x="5591" y="8214"/>
                    <a:pt x="3796" y="8214"/>
                  </a:cubicBezTo>
                  <a:cubicBezTo>
                    <a:pt x="3598" y="8214"/>
                    <a:pt x="3394" y="8211"/>
                    <a:pt x="3183" y="8205"/>
                  </a:cubicBezTo>
                  <a:cubicBezTo>
                    <a:pt x="1262" y="8148"/>
                    <a:pt x="285" y="7762"/>
                    <a:pt x="103" y="7682"/>
                  </a:cubicBezTo>
                  <a:lnTo>
                    <a:pt x="262" y="6329"/>
                  </a:lnTo>
                  <a:lnTo>
                    <a:pt x="4377" y="6034"/>
                  </a:lnTo>
                  <a:cubicBezTo>
                    <a:pt x="4388" y="6034"/>
                    <a:pt x="4411" y="6022"/>
                    <a:pt x="4411" y="6011"/>
                  </a:cubicBezTo>
                  <a:cubicBezTo>
                    <a:pt x="4423" y="5999"/>
                    <a:pt x="4423" y="5988"/>
                    <a:pt x="4423" y="5976"/>
                  </a:cubicBezTo>
                  <a:cubicBezTo>
                    <a:pt x="4423" y="5943"/>
                    <a:pt x="3979" y="2793"/>
                    <a:pt x="4047" y="1724"/>
                  </a:cubicBezTo>
                  <a:cubicBezTo>
                    <a:pt x="4115" y="679"/>
                    <a:pt x="4979" y="99"/>
                    <a:pt x="4979" y="99"/>
                  </a:cubicBezTo>
                  <a:cubicBezTo>
                    <a:pt x="5002" y="77"/>
                    <a:pt x="5014" y="42"/>
                    <a:pt x="5002" y="19"/>
                  </a:cubicBezTo>
                  <a:cubicBezTo>
                    <a:pt x="4989" y="6"/>
                    <a:pt x="4972" y="0"/>
                    <a:pt x="49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9"/>
            <p:cNvSpPr/>
            <p:nvPr/>
          </p:nvSpPr>
          <p:spPr>
            <a:xfrm>
              <a:off x="2986200" y="1910975"/>
              <a:ext cx="116550" cy="149525"/>
            </a:xfrm>
            <a:custGeom>
              <a:avLst/>
              <a:gdLst/>
              <a:ahLst/>
              <a:cxnLst/>
              <a:rect l="l" t="t" r="r" b="b"/>
              <a:pathLst>
                <a:path w="4662" h="5981" extrusionOk="0">
                  <a:moveTo>
                    <a:pt x="4616" y="1"/>
                  </a:moveTo>
                  <a:cubicBezTo>
                    <a:pt x="4594" y="1"/>
                    <a:pt x="4571" y="24"/>
                    <a:pt x="4571" y="46"/>
                  </a:cubicBezTo>
                  <a:cubicBezTo>
                    <a:pt x="4571" y="92"/>
                    <a:pt x="4560" y="5038"/>
                    <a:pt x="4355" y="5526"/>
                  </a:cubicBezTo>
                  <a:cubicBezTo>
                    <a:pt x="4239" y="5802"/>
                    <a:pt x="2636" y="5883"/>
                    <a:pt x="1188" y="5883"/>
                  </a:cubicBezTo>
                  <a:cubicBezTo>
                    <a:pt x="788" y="5883"/>
                    <a:pt x="400" y="5877"/>
                    <a:pt x="58" y="5867"/>
                  </a:cubicBezTo>
                  <a:cubicBezTo>
                    <a:pt x="35" y="5867"/>
                    <a:pt x="1" y="5879"/>
                    <a:pt x="1" y="5912"/>
                  </a:cubicBezTo>
                  <a:cubicBezTo>
                    <a:pt x="1" y="5935"/>
                    <a:pt x="23" y="5958"/>
                    <a:pt x="58" y="5958"/>
                  </a:cubicBezTo>
                  <a:cubicBezTo>
                    <a:pt x="58" y="5958"/>
                    <a:pt x="604" y="5981"/>
                    <a:pt x="1309" y="5981"/>
                  </a:cubicBezTo>
                  <a:cubicBezTo>
                    <a:pt x="1570" y="5981"/>
                    <a:pt x="1854" y="5981"/>
                    <a:pt x="2150" y="5970"/>
                  </a:cubicBezTo>
                  <a:cubicBezTo>
                    <a:pt x="4298" y="5912"/>
                    <a:pt x="4412" y="5651"/>
                    <a:pt x="4446" y="5571"/>
                  </a:cubicBezTo>
                  <a:cubicBezTo>
                    <a:pt x="4662" y="5060"/>
                    <a:pt x="4662" y="251"/>
                    <a:pt x="4662" y="46"/>
                  </a:cubicBezTo>
                  <a:cubicBezTo>
                    <a:pt x="4662" y="24"/>
                    <a:pt x="4639" y="1"/>
                    <a:pt x="4616"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9"/>
            <p:cNvSpPr/>
            <p:nvPr/>
          </p:nvSpPr>
          <p:spPr>
            <a:xfrm>
              <a:off x="2984500" y="1863875"/>
              <a:ext cx="49775" cy="138375"/>
            </a:xfrm>
            <a:custGeom>
              <a:avLst/>
              <a:gdLst/>
              <a:ahLst/>
              <a:cxnLst/>
              <a:rect l="l" t="t" r="r" b="b"/>
              <a:pathLst>
                <a:path w="1991" h="5535" extrusionOk="0">
                  <a:moveTo>
                    <a:pt x="1938" y="1"/>
                  </a:moveTo>
                  <a:cubicBezTo>
                    <a:pt x="1925" y="1"/>
                    <a:pt x="1911" y="4"/>
                    <a:pt x="1900" y="9"/>
                  </a:cubicBezTo>
                  <a:cubicBezTo>
                    <a:pt x="1888" y="20"/>
                    <a:pt x="1013" y="987"/>
                    <a:pt x="1160" y="2226"/>
                  </a:cubicBezTo>
                  <a:cubicBezTo>
                    <a:pt x="1297" y="3329"/>
                    <a:pt x="1547" y="5012"/>
                    <a:pt x="1592" y="5341"/>
                  </a:cubicBezTo>
                  <a:lnTo>
                    <a:pt x="58" y="5432"/>
                  </a:lnTo>
                  <a:cubicBezTo>
                    <a:pt x="23" y="5432"/>
                    <a:pt x="1" y="5455"/>
                    <a:pt x="1" y="5477"/>
                  </a:cubicBezTo>
                  <a:cubicBezTo>
                    <a:pt x="12" y="5512"/>
                    <a:pt x="23" y="5535"/>
                    <a:pt x="58" y="5535"/>
                  </a:cubicBezTo>
                  <a:lnTo>
                    <a:pt x="1649" y="5432"/>
                  </a:lnTo>
                  <a:cubicBezTo>
                    <a:pt x="1660" y="5432"/>
                    <a:pt x="1683" y="5432"/>
                    <a:pt x="1683" y="5421"/>
                  </a:cubicBezTo>
                  <a:cubicBezTo>
                    <a:pt x="1695" y="5409"/>
                    <a:pt x="1706" y="5386"/>
                    <a:pt x="1695" y="5375"/>
                  </a:cubicBezTo>
                  <a:cubicBezTo>
                    <a:pt x="1695" y="5364"/>
                    <a:pt x="1410" y="3431"/>
                    <a:pt x="1263" y="2215"/>
                  </a:cubicBezTo>
                  <a:cubicBezTo>
                    <a:pt x="1126" y="1021"/>
                    <a:pt x="1968" y="89"/>
                    <a:pt x="1979" y="89"/>
                  </a:cubicBezTo>
                  <a:cubicBezTo>
                    <a:pt x="1990" y="66"/>
                    <a:pt x="1990" y="32"/>
                    <a:pt x="1968" y="9"/>
                  </a:cubicBezTo>
                  <a:cubicBezTo>
                    <a:pt x="1962" y="4"/>
                    <a:pt x="1950" y="1"/>
                    <a:pt x="1938" y="1"/>
                  </a:cubicBez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9"/>
            <p:cNvSpPr/>
            <p:nvPr/>
          </p:nvSpPr>
          <p:spPr>
            <a:xfrm>
              <a:off x="2963775" y="1658950"/>
              <a:ext cx="122225" cy="175900"/>
            </a:xfrm>
            <a:custGeom>
              <a:avLst/>
              <a:gdLst/>
              <a:ahLst/>
              <a:cxnLst/>
              <a:rect l="l" t="t" r="r" b="b"/>
              <a:pathLst>
                <a:path w="4889" h="7036" extrusionOk="0">
                  <a:moveTo>
                    <a:pt x="2176" y="1"/>
                  </a:moveTo>
                  <a:cubicBezTo>
                    <a:pt x="1586" y="1"/>
                    <a:pt x="1011" y="373"/>
                    <a:pt x="1011" y="373"/>
                  </a:cubicBezTo>
                  <a:cubicBezTo>
                    <a:pt x="1011" y="373"/>
                    <a:pt x="432" y="1363"/>
                    <a:pt x="546" y="1499"/>
                  </a:cubicBezTo>
                  <a:cubicBezTo>
                    <a:pt x="659" y="1624"/>
                    <a:pt x="569" y="1874"/>
                    <a:pt x="569" y="1874"/>
                  </a:cubicBezTo>
                  <a:cubicBezTo>
                    <a:pt x="569" y="1874"/>
                    <a:pt x="0" y="2306"/>
                    <a:pt x="46" y="2465"/>
                  </a:cubicBezTo>
                  <a:cubicBezTo>
                    <a:pt x="79" y="2613"/>
                    <a:pt x="546" y="3033"/>
                    <a:pt x="546" y="3033"/>
                  </a:cubicBezTo>
                  <a:cubicBezTo>
                    <a:pt x="546" y="3033"/>
                    <a:pt x="637" y="4216"/>
                    <a:pt x="750" y="4329"/>
                  </a:cubicBezTo>
                  <a:cubicBezTo>
                    <a:pt x="864" y="4443"/>
                    <a:pt x="1603" y="4569"/>
                    <a:pt x="1751" y="4591"/>
                  </a:cubicBezTo>
                  <a:cubicBezTo>
                    <a:pt x="1842" y="4602"/>
                    <a:pt x="1921" y="4625"/>
                    <a:pt x="2001" y="4660"/>
                  </a:cubicBezTo>
                  <a:lnTo>
                    <a:pt x="2433" y="7035"/>
                  </a:lnTo>
                  <a:lnTo>
                    <a:pt x="4889" y="4819"/>
                  </a:lnTo>
                  <a:lnTo>
                    <a:pt x="4502" y="3761"/>
                  </a:lnTo>
                  <a:cubicBezTo>
                    <a:pt x="4502" y="3761"/>
                    <a:pt x="4275" y="2351"/>
                    <a:pt x="4297" y="1692"/>
                  </a:cubicBezTo>
                  <a:cubicBezTo>
                    <a:pt x="4320" y="1044"/>
                    <a:pt x="3171" y="249"/>
                    <a:pt x="2501" y="44"/>
                  </a:cubicBezTo>
                  <a:cubicBezTo>
                    <a:pt x="2395" y="14"/>
                    <a:pt x="2285" y="1"/>
                    <a:pt x="21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9"/>
            <p:cNvSpPr/>
            <p:nvPr/>
          </p:nvSpPr>
          <p:spPr>
            <a:xfrm>
              <a:off x="2962325" y="1657725"/>
              <a:ext cx="125075" cy="178250"/>
            </a:xfrm>
            <a:custGeom>
              <a:avLst/>
              <a:gdLst/>
              <a:ahLst/>
              <a:cxnLst/>
              <a:rect l="l" t="t" r="r" b="b"/>
              <a:pathLst>
                <a:path w="5003" h="7130" extrusionOk="0">
                  <a:moveTo>
                    <a:pt x="2217" y="105"/>
                  </a:moveTo>
                  <a:cubicBezTo>
                    <a:pt x="2325" y="105"/>
                    <a:pt x="2433" y="118"/>
                    <a:pt x="2536" y="149"/>
                  </a:cubicBezTo>
                  <a:cubicBezTo>
                    <a:pt x="3252" y="354"/>
                    <a:pt x="4321" y="1150"/>
                    <a:pt x="4310" y="1741"/>
                  </a:cubicBezTo>
                  <a:cubicBezTo>
                    <a:pt x="4287" y="2389"/>
                    <a:pt x="4503" y="3754"/>
                    <a:pt x="4503" y="3822"/>
                  </a:cubicBezTo>
                  <a:lnTo>
                    <a:pt x="4515" y="3822"/>
                  </a:lnTo>
                  <a:lnTo>
                    <a:pt x="4889" y="4845"/>
                  </a:lnTo>
                  <a:lnTo>
                    <a:pt x="2525" y="6982"/>
                  </a:lnTo>
                  <a:lnTo>
                    <a:pt x="2104" y="4697"/>
                  </a:lnTo>
                  <a:cubicBezTo>
                    <a:pt x="2104" y="4686"/>
                    <a:pt x="2093" y="4674"/>
                    <a:pt x="2070" y="4663"/>
                  </a:cubicBezTo>
                  <a:cubicBezTo>
                    <a:pt x="1991" y="4628"/>
                    <a:pt x="1911" y="4606"/>
                    <a:pt x="1820" y="4595"/>
                  </a:cubicBezTo>
                  <a:cubicBezTo>
                    <a:pt x="1581" y="4560"/>
                    <a:pt x="933" y="4436"/>
                    <a:pt x="842" y="4345"/>
                  </a:cubicBezTo>
                  <a:cubicBezTo>
                    <a:pt x="774" y="4277"/>
                    <a:pt x="695" y="3651"/>
                    <a:pt x="649" y="3082"/>
                  </a:cubicBezTo>
                  <a:cubicBezTo>
                    <a:pt x="649" y="3071"/>
                    <a:pt x="649" y="3060"/>
                    <a:pt x="637" y="3049"/>
                  </a:cubicBezTo>
                  <a:cubicBezTo>
                    <a:pt x="467" y="2890"/>
                    <a:pt x="172" y="2594"/>
                    <a:pt x="149" y="2503"/>
                  </a:cubicBezTo>
                  <a:cubicBezTo>
                    <a:pt x="126" y="2435"/>
                    <a:pt x="365" y="2185"/>
                    <a:pt x="660" y="1957"/>
                  </a:cubicBezTo>
                  <a:cubicBezTo>
                    <a:pt x="660" y="1957"/>
                    <a:pt x="672" y="1946"/>
                    <a:pt x="672" y="1935"/>
                  </a:cubicBezTo>
                  <a:cubicBezTo>
                    <a:pt x="672" y="1923"/>
                    <a:pt x="774" y="1662"/>
                    <a:pt x="637" y="1514"/>
                  </a:cubicBezTo>
                  <a:cubicBezTo>
                    <a:pt x="604" y="1434"/>
                    <a:pt x="842" y="911"/>
                    <a:pt x="1104" y="457"/>
                  </a:cubicBezTo>
                  <a:cubicBezTo>
                    <a:pt x="1179" y="409"/>
                    <a:pt x="1699" y="105"/>
                    <a:pt x="2217" y="105"/>
                  </a:cubicBezTo>
                  <a:close/>
                  <a:moveTo>
                    <a:pt x="2226" y="0"/>
                  </a:moveTo>
                  <a:cubicBezTo>
                    <a:pt x="1634" y="0"/>
                    <a:pt x="1064" y="369"/>
                    <a:pt x="1036" y="388"/>
                  </a:cubicBezTo>
                  <a:cubicBezTo>
                    <a:pt x="1036" y="388"/>
                    <a:pt x="1024" y="388"/>
                    <a:pt x="1024" y="399"/>
                  </a:cubicBezTo>
                  <a:cubicBezTo>
                    <a:pt x="842" y="707"/>
                    <a:pt x="445" y="1434"/>
                    <a:pt x="569" y="1582"/>
                  </a:cubicBezTo>
                  <a:cubicBezTo>
                    <a:pt x="637" y="1662"/>
                    <a:pt x="604" y="1821"/>
                    <a:pt x="581" y="1889"/>
                  </a:cubicBezTo>
                  <a:cubicBezTo>
                    <a:pt x="399" y="2036"/>
                    <a:pt x="1" y="2367"/>
                    <a:pt x="46" y="2526"/>
                  </a:cubicBezTo>
                  <a:cubicBezTo>
                    <a:pt x="92" y="2673"/>
                    <a:pt x="467" y="3026"/>
                    <a:pt x="558" y="3105"/>
                  </a:cubicBezTo>
                  <a:cubicBezTo>
                    <a:pt x="581" y="3413"/>
                    <a:pt x="649" y="4299"/>
                    <a:pt x="763" y="4413"/>
                  </a:cubicBezTo>
                  <a:cubicBezTo>
                    <a:pt x="910" y="4549"/>
                    <a:pt x="1797" y="4686"/>
                    <a:pt x="1809" y="4697"/>
                  </a:cubicBezTo>
                  <a:cubicBezTo>
                    <a:pt x="1877" y="4697"/>
                    <a:pt x="1945" y="4719"/>
                    <a:pt x="2013" y="4742"/>
                  </a:cubicBezTo>
                  <a:lnTo>
                    <a:pt x="2445" y="7084"/>
                  </a:lnTo>
                  <a:cubicBezTo>
                    <a:pt x="2445" y="7107"/>
                    <a:pt x="2456" y="7119"/>
                    <a:pt x="2479" y="7130"/>
                  </a:cubicBezTo>
                  <a:lnTo>
                    <a:pt x="2491" y="7130"/>
                  </a:lnTo>
                  <a:cubicBezTo>
                    <a:pt x="2502" y="7130"/>
                    <a:pt x="2514" y="7130"/>
                    <a:pt x="2525" y="7119"/>
                  </a:cubicBezTo>
                  <a:lnTo>
                    <a:pt x="4980" y="4901"/>
                  </a:lnTo>
                  <a:cubicBezTo>
                    <a:pt x="5003" y="4890"/>
                    <a:pt x="5003" y="4868"/>
                    <a:pt x="5003" y="4845"/>
                  </a:cubicBezTo>
                  <a:lnTo>
                    <a:pt x="4605" y="3799"/>
                  </a:lnTo>
                  <a:cubicBezTo>
                    <a:pt x="4594" y="3708"/>
                    <a:pt x="4389" y="2367"/>
                    <a:pt x="4401" y="1741"/>
                  </a:cubicBezTo>
                  <a:cubicBezTo>
                    <a:pt x="4424" y="1036"/>
                    <a:pt x="3207" y="240"/>
                    <a:pt x="2570" y="47"/>
                  </a:cubicBezTo>
                  <a:cubicBezTo>
                    <a:pt x="2457" y="14"/>
                    <a:pt x="2341" y="0"/>
                    <a:pt x="22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9"/>
            <p:cNvSpPr/>
            <p:nvPr/>
          </p:nvSpPr>
          <p:spPr>
            <a:xfrm>
              <a:off x="2952100" y="1607700"/>
              <a:ext cx="159750" cy="164275"/>
            </a:xfrm>
            <a:custGeom>
              <a:avLst/>
              <a:gdLst/>
              <a:ahLst/>
              <a:cxnLst/>
              <a:rect l="l" t="t" r="r" b="b"/>
              <a:pathLst>
                <a:path w="6390" h="6571" extrusionOk="0">
                  <a:moveTo>
                    <a:pt x="3337" y="0"/>
                  </a:moveTo>
                  <a:cubicBezTo>
                    <a:pt x="2693" y="0"/>
                    <a:pt x="2153" y="346"/>
                    <a:pt x="2195" y="661"/>
                  </a:cubicBezTo>
                  <a:cubicBezTo>
                    <a:pt x="2257" y="1063"/>
                    <a:pt x="1991" y="1082"/>
                    <a:pt x="1941" y="1082"/>
                  </a:cubicBezTo>
                  <a:cubicBezTo>
                    <a:pt x="1936" y="1082"/>
                    <a:pt x="1933" y="1082"/>
                    <a:pt x="1933" y="1082"/>
                  </a:cubicBezTo>
                  <a:cubicBezTo>
                    <a:pt x="1933" y="1082"/>
                    <a:pt x="1641" y="778"/>
                    <a:pt x="1224" y="778"/>
                  </a:cubicBezTo>
                  <a:cubicBezTo>
                    <a:pt x="1060" y="778"/>
                    <a:pt x="876" y="825"/>
                    <a:pt x="683" y="957"/>
                  </a:cubicBezTo>
                  <a:cubicBezTo>
                    <a:pt x="1" y="1412"/>
                    <a:pt x="194" y="2162"/>
                    <a:pt x="819" y="2423"/>
                  </a:cubicBezTo>
                  <a:cubicBezTo>
                    <a:pt x="1433" y="2685"/>
                    <a:pt x="2150" y="2491"/>
                    <a:pt x="1910" y="2753"/>
                  </a:cubicBezTo>
                  <a:cubicBezTo>
                    <a:pt x="1672" y="3014"/>
                    <a:pt x="1615" y="3595"/>
                    <a:pt x="1979" y="3696"/>
                  </a:cubicBezTo>
                  <a:cubicBezTo>
                    <a:pt x="2342" y="3810"/>
                    <a:pt x="2286" y="4231"/>
                    <a:pt x="2286" y="4401"/>
                  </a:cubicBezTo>
                  <a:cubicBezTo>
                    <a:pt x="2286" y="4489"/>
                    <a:pt x="2358" y="4529"/>
                    <a:pt x="2439" y="4529"/>
                  </a:cubicBezTo>
                  <a:cubicBezTo>
                    <a:pt x="2527" y="4529"/>
                    <a:pt x="2626" y="4483"/>
                    <a:pt x="2661" y="4401"/>
                  </a:cubicBezTo>
                  <a:cubicBezTo>
                    <a:pt x="2717" y="4279"/>
                    <a:pt x="2844" y="3970"/>
                    <a:pt x="3124" y="3970"/>
                  </a:cubicBezTo>
                  <a:cubicBezTo>
                    <a:pt x="3183" y="3970"/>
                    <a:pt x="3248" y="3983"/>
                    <a:pt x="3320" y="4015"/>
                  </a:cubicBezTo>
                  <a:cubicBezTo>
                    <a:pt x="3729" y="4186"/>
                    <a:pt x="3718" y="5152"/>
                    <a:pt x="3559" y="5391"/>
                  </a:cubicBezTo>
                  <a:cubicBezTo>
                    <a:pt x="3425" y="5602"/>
                    <a:pt x="3298" y="5619"/>
                    <a:pt x="3262" y="5619"/>
                  </a:cubicBezTo>
                  <a:cubicBezTo>
                    <a:pt x="3255" y="5619"/>
                    <a:pt x="3252" y="5618"/>
                    <a:pt x="3252" y="5618"/>
                  </a:cubicBezTo>
                  <a:lnTo>
                    <a:pt x="3252" y="5618"/>
                  </a:lnTo>
                  <a:cubicBezTo>
                    <a:pt x="3252" y="5618"/>
                    <a:pt x="3491" y="5697"/>
                    <a:pt x="3343" y="5982"/>
                  </a:cubicBezTo>
                  <a:lnTo>
                    <a:pt x="3184" y="6278"/>
                  </a:lnTo>
                  <a:cubicBezTo>
                    <a:pt x="3184" y="6278"/>
                    <a:pt x="3437" y="6571"/>
                    <a:pt x="4045" y="6571"/>
                  </a:cubicBezTo>
                  <a:cubicBezTo>
                    <a:pt x="4155" y="6571"/>
                    <a:pt x="4277" y="6561"/>
                    <a:pt x="4411" y="6539"/>
                  </a:cubicBezTo>
                  <a:cubicBezTo>
                    <a:pt x="5298" y="6379"/>
                    <a:pt x="5492" y="5982"/>
                    <a:pt x="5356" y="5664"/>
                  </a:cubicBezTo>
                  <a:cubicBezTo>
                    <a:pt x="5230" y="5333"/>
                    <a:pt x="4924" y="5288"/>
                    <a:pt x="5253" y="4800"/>
                  </a:cubicBezTo>
                  <a:cubicBezTo>
                    <a:pt x="5583" y="4322"/>
                    <a:pt x="6390" y="3742"/>
                    <a:pt x="6333" y="2651"/>
                  </a:cubicBezTo>
                  <a:cubicBezTo>
                    <a:pt x="6288" y="1923"/>
                    <a:pt x="4571" y="1241"/>
                    <a:pt x="4571" y="1241"/>
                  </a:cubicBezTo>
                  <a:cubicBezTo>
                    <a:pt x="4571" y="1241"/>
                    <a:pt x="4969" y="581"/>
                    <a:pt x="4070" y="161"/>
                  </a:cubicBezTo>
                  <a:cubicBezTo>
                    <a:pt x="3828" y="48"/>
                    <a:pt x="3576" y="0"/>
                    <a:pt x="33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9"/>
            <p:cNvSpPr/>
            <p:nvPr/>
          </p:nvSpPr>
          <p:spPr>
            <a:xfrm>
              <a:off x="2956650" y="1606550"/>
              <a:ext cx="156350" cy="166625"/>
            </a:xfrm>
            <a:custGeom>
              <a:avLst/>
              <a:gdLst/>
              <a:ahLst/>
              <a:cxnLst/>
              <a:rect l="l" t="t" r="r" b="b"/>
              <a:pathLst>
                <a:path w="6254" h="6665" extrusionOk="0">
                  <a:moveTo>
                    <a:pt x="3143" y="96"/>
                  </a:moveTo>
                  <a:cubicBezTo>
                    <a:pt x="3378" y="96"/>
                    <a:pt x="3627" y="143"/>
                    <a:pt x="3866" y="253"/>
                  </a:cubicBezTo>
                  <a:cubicBezTo>
                    <a:pt x="4150" y="389"/>
                    <a:pt x="4332" y="559"/>
                    <a:pt x="4400" y="764"/>
                  </a:cubicBezTo>
                  <a:cubicBezTo>
                    <a:pt x="4480" y="1026"/>
                    <a:pt x="4343" y="1253"/>
                    <a:pt x="4343" y="1253"/>
                  </a:cubicBezTo>
                  <a:cubicBezTo>
                    <a:pt x="4343" y="1276"/>
                    <a:pt x="4332" y="1287"/>
                    <a:pt x="4343" y="1299"/>
                  </a:cubicBezTo>
                  <a:cubicBezTo>
                    <a:pt x="4343" y="1310"/>
                    <a:pt x="4355" y="1321"/>
                    <a:pt x="4366" y="1332"/>
                  </a:cubicBezTo>
                  <a:cubicBezTo>
                    <a:pt x="4389" y="1332"/>
                    <a:pt x="6048" y="2014"/>
                    <a:pt x="6094" y="2697"/>
                  </a:cubicBezTo>
                  <a:cubicBezTo>
                    <a:pt x="6139" y="3515"/>
                    <a:pt x="5685" y="4038"/>
                    <a:pt x="5321" y="4459"/>
                  </a:cubicBezTo>
                  <a:cubicBezTo>
                    <a:pt x="5207" y="4584"/>
                    <a:pt x="5105" y="4709"/>
                    <a:pt x="5025" y="4823"/>
                  </a:cubicBezTo>
                  <a:cubicBezTo>
                    <a:pt x="4775" y="5198"/>
                    <a:pt x="4878" y="5334"/>
                    <a:pt x="5003" y="5505"/>
                  </a:cubicBezTo>
                  <a:cubicBezTo>
                    <a:pt x="5048" y="5573"/>
                    <a:pt x="5093" y="5630"/>
                    <a:pt x="5128" y="5721"/>
                  </a:cubicBezTo>
                  <a:cubicBezTo>
                    <a:pt x="5184" y="5846"/>
                    <a:pt x="5174" y="5971"/>
                    <a:pt x="5116" y="6084"/>
                  </a:cubicBezTo>
                  <a:cubicBezTo>
                    <a:pt x="5037" y="6233"/>
                    <a:pt x="4810" y="6425"/>
                    <a:pt x="4229" y="6528"/>
                  </a:cubicBezTo>
                  <a:cubicBezTo>
                    <a:pt x="4095" y="6551"/>
                    <a:pt x="3974" y="6561"/>
                    <a:pt x="3865" y="6561"/>
                  </a:cubicBezTo>
                  <a:cubicBezTo>
                    <a:pt x="3391" y="6561"/>
                    <a:pt x="3144" y="6377"/>
                    <a:pt x="3070" y="6312"/>
                  </a:cubicBezTo>
                  <a:lnTo>
                    <a:pt x="3206" y="6062"/>
                  </a:lnTo>
                  <a:cubicBezTo>
                    <a:pt x="3264" y="5948"/>
                    <a:pt x="3275" y="5846"/>
                    <a:pt x="3241" y="5766"/>
                  </a:cubicBezTo>
                  <a:cubicBezTo>
                    <a:pt x="3229" y="5732"/>
                    <a:pt x="3206" y="5710"/>
                    <a:pt x="3195" y="5687"/>
                  </a:cubicBezTo>
                  <a:cubicBezTo>
                    <a:pt x="3252" y="5652"/>
                    <a:pt x="3343" y="5596"/>
                    <a:pt x="3423" y="5470"/>
                  </a:cubicBezTo>
                  <a:cubicBezTo>
                    <a:pt x="3536" y="5289"/>
                    <a:pt x="3582" y="4777"/>
                    <a:pt x="3456" y="4414"/>
                  </a:cubicBezTo>
                  <a:cubicBezTo>
                    <a:pt x="3400" y="4209"/>
                    <a:pt x="3297" y="4073"/>
                    <a:pt x="3150" y="4015"/>
                  </a:cubicBezTo>
                  <a:cubicBezTo>
                    <a:pt x="3072" y="3981"/>
                    <a:pt x="3001" y="3967"/>
                    <a:pt x="2937" y="3967"/>
                  </a:cubicBezTo>
                  <a:cubicBezTo>
                    <a:pt x="2642" y="3967"/>
                    <a:pt x="2501" y="4283"/>
                    <a:pt x="2445" y="4414"/>
                  </a:cubicBezTo>
                  <a:lnTo>
                    <a:pt x="2433" y="4436"/>
                  </a:lnTo>
                  <a:cubicBezTo>
                    <a:pt x="2404" y="4496"/>
                    <a:pt x="2313" y="4529"/>
                    <a:pt x="2245" y="4529"/>
                  </a:cubicBezTo>
                  <a:cubicBezTo>
                    <a:pt x="2235" y="4529"/>
                    <a:pt x="2226" y="4529"/>
                    <a:pt x="2218" y="4527"/>
                  </a:cubicBezTo>
                  <a:cubicBezTo>
                    <a:pt x="2150" y="4505"/>
                    <a:pt x="2150" y="4470"/>
                    <a:pt x="2150" y="4447"/>
                  </a:cubicBezTo>
                  <a:cubicBezTo>
                    <a:pt x="2150" y="4436"/>
                    <a:pt x="2150" y="4414"/>
                    <a:pt x="2160" y="4391"/>
                  </a:cubicBezTo>
                  <a:cubicBezTo>
                    <a:pt x="2160" y="4186"/>
                    <a:pt x="2172" y="3811"/>
                    <a:pt x="1808" y="3697"/>
                  </a:cubicBezTo>
                  <a:cubicBezTo>
                    <a:pt x="1706" y="3663"/>
                    <a:pt x="1637" y="3595"/>
                    <a:pt x="1604" y="3481"/>
                  </a:cubicBezTo>
                  <a:cubicBezTo>
                    <a:pt x="1547" y="3277"/>
                    <a:pt x="1627" y="2992"/>
                    <a:pt x="1763" y="2833"/>
                  </a:cubicBezTo>
                  <a:cubicBezTo>
                    <a:pt x="1797" y="2799"/>
                    <a:pt x="1842" y="2742"/>
                    <a:pt x="1819" y="2686"/>
                  </a:cubicBezTo>
                  <a:cubicBezTo>
                    <a:pt x="1786" y="2606"/>
                    <a:pt x="1672" y="2595"/>
                    <a:pt x="1467" y="2583"/>
                  </a:cubicBezTo>
                  <a:cubicBezTo>
                    <a:pt x="1240" y="2572"/>
                    <a:pt x="933" y="2549"/>
                    <a:pt x="649" y="2424"/>
                  </a:cubicBezTo>
                  <a:cubicBezTo>
                    <a:pt x="353" y="2299"/>
                    <a:pt x="149" y="2049"/>
                    <a:pt x="126" y="1764"/>
                  </a:cubicBezTo>
                  <a:cubicBezTo>
                    <a:pt x="103" y="1491"/>
                    <a:pt x="240" y="1241"/>
                    <a:pt x="523" y="1037"/>
                  </a:cubicBezTo>
                  <a:cubicBezTo>
                    <a:pt x="705" y="917"/>
                    <a:pt x="878" y="874"/>
                    <a:pt x="1033" y="874"/>
                  </a:cubicBezTo>
                  <a:cubicBezTo>
                    <a:pt x="1423" y="874"/>
                    <a:pt x="1701" y="1146"/>
                    <a:pt x="1718" y="1162"/>
                  </a:cubicBezTo>
                  <a:cubicBezTo>
                    <a:pt x="1728" y="1173"/>
                    <a:pt x="1740" y="1185"/>
                    <a:pt x="1751" y="1185"/>
                  </a:cubicBezTo>
                  <a:cubicBezTo>
                    <a:pt x="1751" y="1185"/>
                    <a:pt x="1899" y="1185"/>
                    <a:pt x="1990" y="1082"/>
                  </a:cubicBezTo>
                  <a:cubicBezTo>
                    <a:pt x="2069" y="1003"/>
                    <a:pt x="2092" y="867"/>
                    <a:pt x="2069" y="707"/>
                  </a:cubicBezTo>
                  <a:cubicBezTo>
                    <a:pt x="2047" y="594"/>
                    <a:pt x="2127" y="468"/>
                    <a:pt x="2274" y="355"/>
                  </a:cubicBezTo>
                  <a:cubicBezTo>
                    <a:pt x="2478" y="199"/>
                    <a:pt x="2795" y="96"/>
                    <a:pt x="3143" y="96"/>
                  </a:cubicBezTo>
                  <a:close/>
                  <a:moveTo>
                    <a:pt x="3154" y="0"/>
                  </a:moveTo>
                  <a:cubicBezTo>
                    <a:pt x="2778" y="0"/>
                    <a:pt x="2432" y="111"/>
                    <a:pt x="2206" y="275"/>
                  </a:cubicBezTo>
                  <a:cubicBezTo>
                    <a:pt x="2036" y="412"/>
                    <a:pt x="1945" y="571"/>
                    <a:pt x="1968" y="718"/>
                  </a:cubicBezTo>
                  <a:cubicBezTo>
                    <a:pt x="1990" y="855"/>
                    <a:pt x="1968" y="958"/>
                    <a:pt x="1910" y="1014"/>
                  </a:cubicBezTo>
                  <a:cubicBezTo>
                    <a:pt x="1865" y="1071"/>
                    <a:pt x="1808" y="1082"/>
                    <a:pt x="1774" y="1082"/>
                  </a:cubicBezTo>
                  <a:cubicBezTo>
                    <a:pt x="1703" y="1019"/>
                    <a:pt x="1415" y="777"/>
                    <a:pt x="1029" y="777"/>
                  </a:cubicBezTo>
                  <a:cubicBezTo>
                    <a:pt x="857" y="777"/>
                    <a:pt x="666" y="825"/>
                    <a:pt x="467" y="958"/>
                  </a:cubicBezTo>
                  <a:cubicBezTo>
                    <a:pt x="149" y="1173"/>
                    <a:pt x="0" y="1469"/>
                    <a:pt x="23" y="1776"/>
                  </a:cubicBezTo>
                  <a:cubicBezTo>
                    <a:pt x="58" y="2094"/>
                    <a:pt x="285" y="2378"/>
                    <a:pt x="614" y="2515"/>
                  </a:cubicBezTo>
                  <a:cubicBezTo>
                    <a:pt x="910" y="2640"/>
                    <a:pt x="1228" y="2663"/>
                    <a:pt x="1456" y="2686"/>
                  </a:cubicBezTo>
                  <a:cubicBezTo>
                    <a:pt x="1569" y="2697"/>
                    <a:pt x="1706" y="2697"/>
                    <a:pt x="1728" y="2719"/>
                  </a:cubicBezTo>
                  <a:cubicBezTo>
                    <a:pt x="1728" y="2719"/>
                    <a:pt x="1728" y="2731"/>
                    <a:pt x="1695" y="2765"/>
                  </a:cubicBezTo>
                  <a:cubicBezTo>
                    <a:pt x="1524" y="2958"/>
                    <a:pt x="1445" y="3277"/>
                    <a:pt x="1513" y="3504"/>
                  </a:cubicBezTo>
                  <a:cubicBezTo>
                    <a:pt x="1547" y="3651"/>
                    <a:pt x="1649" y="3754"/>
                    <a:pt x="1786" y="3800"/>
                  </a:cubicBezTo>
                  <a:cubicBezTo>
                    <a:pt x="2047" y="3879"/>
                    <a:pt x="2059" y="4129"/>
                    <a:pt x="2059" y="4379"/>
                  </a:cubicBezTo>
                  <a:lnTo>
                    <a:pt x="2059" y="4447"/>
                  </a:lnTo>
                  <a:cubicBezTo>
                    <a:pt x="2059" y="4538"/>
                    <a:pt x="2104" y="4606"/>
                    <a:pt x="2195" y="4618"/>
                  </a:cubicBezTo>
                  <a:cubicBezTo>
                    <a:pt x="2214" y="4622"/>
                    <a:pt x="2234" y="4624"/>
                    <a:pt x="2254" y="4624"/>
                  </a:cubicBezTo>
                  <a:cubicBezTo>
                    <a:pt x="2358" y="4624"/>
                    <a:pt x="2477" y="4575"/>
                    <a:pt x="2524" y="4470"/>
                  </a:cubicBezTo>
                  <a:lnTo>
                    <a:pt x="2536" y="4447"/>
                  </a:lnTo>
                  <a:cubicBezTo>
                    <a:pt x="2626" y="4249"/>
                    <a:pt x="2745" y="4065"/>
                    <a:pt x="2943" y="4065"/>
                  </a:cubicBezTo>
                  <a:cubicBezTo>
                    <a:pt x="2994" y="4065"/>
                    <a:pt x="3052" y="4078"/>
                    <a:pt x="3115" y="4106"/>
                  </a:cubicBezTo>
                  <a:cubicBezTo>
                    <a:pt x="3252" y="4164"/>
                    <a:pt x="3332" y="4323"/>
                    <a:pt x="3365" y="4436"/>
                  </a:cubicBezTo>
                  <a:cubicBezTo>
                    <a:pt x="3479" y="4800"/>
                    <a:pt x="3423" y="5266"/>
                    <a:pt x="3332" y="5414"/>
                  </a:cubicBezTo>
                  <a:cubicBezTo>
                    <a:pt x="3219" y="5597"/>
                    <a:pt x="3108" y="5607"/>
                    <a:pt x="3086" y="5607"/>
                  </a:cubicBezTo>
                  <a:cubicBezTo>
                    <a:pt x="3083" y="5607"/>
                    <a:pt x="3082" y="5607"/>
                    <a:pt x="3082" y="5607"/>
                  </a:cubicBezTo>
                  <a:cubicBezTo>
                    <a:pt x="3047" y="5607"/>
                    <a:pt x="3024" y="5619"/>
                    <a:pt x="3024" y="5652"/>
                  </a:cubicBezTo>
                  <a:cubicBezTo>
                    <a:pt x="3014" y="5675"/>
                    <a:pt x="3024" y="5698"/>
                    <a:pt x="3047" y="5710"/>
                  </a:cubicBezTo>
                  <a:cubicBezTo>
                    <a:pt x="3059" y="5710"/>
                    <a:pt x="3127" y="5732"/>
                    <a:pt x="3150" y="5801"/>
                  </a:cubicBezTo>
                  <a:cubicBezTo>
                    <a:pt x="3173" y="5857"/>
                    <a:pt x="3161" y="5925"/>
                    <a:pt x="3115" y="6005"/>
                  </a:cubicBezTo>
                  <a:lnTo>
                    <a:pt x="2956" y="6301"/>
                  </a:lnTo>
                  <a:cubicBezTo>
                    <a:pt x="2945" y="6312"/>
                    <a:pt x="2956" y="6334"/>
                    <a:pt x="2968" y="6357"/>
                  </a:cubicBezTo>
                  <a:cubicBezTo>
                    <a:pt x="2979" y="6369"/>
                    <a:pt x="3241" y="6665"/>
                    <a:pt x="3855" y="6665"/>
                  </a:cubicBezTo>
                  <a:cubicBezTo>
                    <a:pt x="3968" y="6665"/>
                    <a:pt x="4105" y="6653"/>
                    <a:pt x="4241" y="6630"/>
                  </a:cubicBezTo>
                  <a:cubicBezTo>
                    <a:pt x="4866" y="6528"/>
                    <a:pt x="5105" y="6301"/>
                    <a:pt x="5207" y="6130"/>
                  </a:cubicBezTo>
                  <a:cubicBezTo>
                    <a:pt x="5275" y="5993"/>
                    <a:pt x="5287" y="5834"/>
                    <a:pt x="5230" y="5687"/>
                  </a:cubicBezTo>
                  <a:cubicBezTo>
                    <a:pt x="5184" y="5584"/>
                    <a:pt x="5128" y="5516"/>
                    <a:pt x="5083" y="5448"/>
                  </a:cubicBezTo>
                  <a:cubicBezTo>
                    <a:pt x="4969" y="5289"/>
                    <a:pt x="4901" y="5187"/>
                    <a:pt x="5105" y="4879"/>
                  </a:cubicBezTo>
                  <a:cubicBezTo>
                    <a:pt x="5184" y="4766"/>
                    <a:pt x="5287" y="4652"/>
                    <a:pt x="5401" y="4527"/>
                  </a:cubicBezTo>
                  <a:cubicBezTo>
                    <a:pt x="5776" y="4095"/>
                    <a:pt x="6253" y="3561"/>
                    <a:pt x="6197" y="2697"/>
                  </a:cubicBezTo>
                  <a:cubicBezTo>
                    <a:pt x="6151" y="2003"/>
                    <a:pt x="4752" y="1378"/>
                    <a:pt x="4457" y="1253"/>
                  </a:cubicBezTo>
                  <a:cubicBezTo>
                    <a:pt x="4502" y="1162"/>
                    <a:pt x="4560" y="969"/>
                    <a:pt x="4491" y="741"/>
                  </a:cubicBezTo>
                  <a:cubicBezTo>
                    <a:pt x="4423" y="503"/>
                    <a:pt x="4229" y="309"/>
                    <a:pt x="3911" y="162"/>
                  </a:cubicBezTo>
                  <a:cubicBezTo>
                    <a:pt x="3663" y="49"/>
                    <a:pt x="3402" y="0"/>
                    <a:pt x="31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9"/>
            <p:cNvSpPr/>
            <p:nvPr/>
          </p:nvSpPr>
          <p:spPr>
            <a:xfrm>
              <a:off x="2967750" y="1692575"/>
              <a:ext cx="15075" cy="26025"/>
            </a:xfrm>
            <a:custGeom>
              <a:avLst/>
              <a:gdLst/>
              <a:ahLst/>
              <a:cxnLst/>
              <a:rect l="l" t="t" r="r" b="b"/>
              <a:pathLst>
                <a:path w="603" h="1041" extrusionOk="0">
                  <a:moveTo>
                    <a:pt x="219" y="1"/>
                  </a:moveTo>
                  <a:cubicBezTo>
                    <a:pt x="172" y="1"/>
                    <a:pt x="125" y="8"/>
                    <a:pt x="91" y="29"/>
                  </a:cubicBezTo>
                  <a:cubicBezTo>
                    <a:pt x="57" y="51"/>
                    <a:pt x="34" y="86"/>
                    <a:pt x="23" y="120"/>
                  </a:cubicBezTo>
                  <a:cubicBezTo>
                    <a:pt x="0" y="256"/>
                    <a:pt x="23" y="893"/>
                    <a:pt x="23" y="927"/>
                  </a:cubicBezTo>
                  <a:cubicBezTo>
                    <a:pt x="23" y="938"/>
                    <a:pt x="34" y="950"/>
                    <a:pt x="46" y="961"/>
                  </a:cubicBezTo>
                  <a:cubicBezTo>
                    <a:pt x="137" y="1018"/>
                    <a:pt x="228" y="1041"/>
                    <a:pt x="329" y="1041"/>
                  </a:cubicBezTo>
                  <a:lnTo>
                    <a:pt x="420" y="1041"/>
                  </a:lnTo>
                  <a:cubicBezTo>
                    <a:pt x="602" y="984"/>
                    <a:pt x="546" y="529"/>
                    <a:pt x="523" y="381"/>
                  </a:cubicBezTo>
                  <a:cubicBezTo>
                    <a:pt x="523" y="363"/>
                    <a:pt x="500" y="344"/>
                    <a:pt x="479" y="344"/>
                  </a:cubicBezTo>
                  <a:cubicBezTo>
                    <a:pt x="474" y="344"/>
                    <a:pt x="470" y="345"/>
                    <a:pt x="466" y="347"/>
                  </a:cubicBezTo>
                  <a:cubicBezTo>
                    <a:pt x="432" y="347"/>
                    <a:pt x="420" y="370"/>
                    <a:pt x="420" y="404"/>
                  </a:cubicBezTo>
                  <a:cubicBezTo>
                    <a:pt x="466" y="642"/>
                    <a:pt x="455" y="915"/>
                    <a:pt x="398" y="938"/>
                  </a:cubicBezTo>
                  <a:cubicBezTo>
                    <a:pt x="376" y="941"/>
                    <a:pt x="354" y="942"/>
                    <a:pt x="331" y="942"/>
                  </a:cubicBezTo>
                  <a:cubicBezTo>
                    <a:pt x="259" y="942"/>
                    <a:pt x="186" y="927"/>
                    <a:pt x="125" y="893"/>
                  </a:cubicBezTo>
                  <a:cubicBezTo>
                    <a:pt x="125" y="688"/>
                    <a:pt x="114" y="233"/>
                    <a:pt x="125" y="142"/>
                  </a:cubicBezTo>
                  <a:cubicBezTo>
                    <a:pt x="125" y="131"/>
                    <a:pt x="137" y="120"/>
                    <a:pt x="137" y="120"/>
                  </a:cubicBezTo>
                  <a:cubicBezTo>
                    <a:pt x="154" y="106"/>
                    <a:pt x="183" y="102"/>
                    <a:pt x="214" y="102"/>
                  </a:cubicBezTo>
                  <a:cubicBezTo>
                    <a:pt x="264" y="102"/>
                    <a:pt x="322" y="113"/>
                    <a:pt x="364" y="120"/>
                  </a:cubicBezTo>
                  <a:cubicBezTo>
                    <a:pt x="370" y="122"/>
                    <a:pt x="376" y="123"/>
                    <a:pt x="382" y="123"/>
                  </a:cubicBezTo>
                  <a:cubicBezTo>
                    <a:pt x="406" y="123"/>
                    <a:pt x="423" y="104"/>
                    <a:pt x="432" y="86"/>
                  </a:cubicBezTo>
                  <a:cubicBezTo>
                    <a:pt x="432" y="63"/>
                    <a:pt x="420" y="29"/>
                    <a:pt x="398" y="29"/>
                  </a:cubicBezTo>
                  <a:cubicBezTo>
                    <a:pt x="383" y="22"/>
                    <a:pt x="301" y="1"/>
                    <a:pt x="2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9"/>
            <p:cNvSpPr/>
            <p:nvPr/>
          </p:nvSpPr>
          <p:spPr>
            <a:xfrm>
              <a:off x="2970300" y="1701225"/>
              <a:ext cx="50600" cy="11700"/>
            </a:xfrm>
            <a:custGeom>
              <a:avLst/>
              <a:gdLst/>
              <a:ahLst/>
              <a:cxnLst/>
              <a:rect l="l" t="t" r="r" b="b"/>
              <a:pathLst>
                <a:path w="2024" h="468" extrusionOk="0">
                  <a:moveTo>
                    <a:pt x="0" y="1"/>
                  </a:moveTo>
                  <a:lnTo>
                    <a:pt x="0" y="126"/>
                  </a:lnTo>
                  <a:lnTo>
                    <a:pt x="2024" y="467"/>
                  </a:lnTo>
                  <a:lnTo>
                    <a:pt x="2024" y="467"/>
                  </a:lnTo>
                  <a:lnTo>
                    <a:pt x="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9"/>
            <p:cNvSpPr/>
            <p:nvPr/>
          </p:nvSpPr>
          <p:spPr>
            <a:xfrm>
              <a:off x="2968875" y="1699975"/>
              <a:ext cx="53175" cy="14075"/>
            </a:xfrm>
            <a:custGeom>
              <a:avLst/>
              <a:gdLst/>
              <a:ahLst/>
              <a:cxnLst/>
              <a:rect l="l" t="t" r="r" b="b"/>
              <a:pathLst>
                <a:path w="2127" h="563" extrusionOk="0">
                  <a:moveTo>
                    <a:pt x="103" y="119"/>
                  </a:moveTo>
                  <a:lnTo>
                    <a:pt x="444" y="199"/>
                  </a:lnTo>
                  <a:lnTo>
                    <a:pt x="103" y="142"/>
                  </a:lnTo>
                  <a:lnTo>
                    <a:pt x="103" y="119"/>
                  </a:lnTo>
                  <a:close/>
                  <a:moveTo>
                    <a:pt x="56" y="1"/>
                  </a:moveTo>
                  <a:cubicBezTo>
                    <a:pt x="45" y="1"/>
                    <a:pt x="31" y="9"/>
                    <a:pt x="23" y="17"/>
                  </a:cubicBezTo>
                  <a:cubicBezTo>
                    <a:pt x="12" y="17"/>
                    <a:pt x="1" y="40"/>
                    <a:pt x="1" y="51"/>
                  </a:cubicBezTo>
                  <a:lnTo>
                    <a:pt x="1" y="176"/>
                  </a:lnTo>
                  <a:cubicBezTo>
                    <a:pt x="1" y="199"/>
                    <a:pt x="23" y="222"/>
                    <a:pt x="46" y="233"/>
                  </a:cubicBezTo>
                  <a:lnTo>
                    <a:pt x="2070" y="563"/>
                  </a:lnTo>
                  <a:lnTo>
                    <a:pt x="2081" y="563"/>
                  </a:lnTo>
                  <a:cubicBezTo>
                    <a:pt x="2103" y="563"/>
                    <a:pt x="2126" y="551"/>
                    <a:pt x="2126" y="528"/>
                  </a:cubicBezTo>
                  <a:cubicBezTo>
                    <a:pt x="2126" y="495"/>
                    <a:pt x="2115" y="472"/>
                    <a:pt x="2093" y="460"/>
                  </a:cubicBezTo>
                  <a:lnTo>
                    <a:pt x="69" y="5"/>
                  </a:lnTo>
                  <a:cubicBezTo>
                    <a:pt x="66" y="2"/>
                    <a:pt x="61" y="1"/>
                    <a:pt x="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9"/>
            <p:cNvSpPr/>
            <p:nvPr/>
          </p:nvSpPr>
          <p:spPr>
            <a:xfrm>
              <a:off x="3001900" y="1761900"/>
              <a:ext cx="139225" cy="104175"/>
            </a:xfrm>
            <a:custGeom>
              <a:avLst/>
              <a:gdLst/>
              <a:ahLst/>
              <a:cxnLst/>
              <a:rect l="l" t="t" r="r" b="b"/>
              <a:pathLst>
                <a:path w="5569" h="4167" extrusionOk="0">
                  <a:moveTo>
                    <a:pt x="3786" y="1"/>
                  </a:moveTo>
                  <a:cubicBezTo>
                    <a:pt x="3740" y="1"/>
                    <a:pt x="3698" y="6"/>
                    <a:pt x="3659" y="19"/>
                  </a:cubicBezTo>
                  <a:cubicBezTo>
                    <a:pt x="3659" y="19"/>
                    <a:pt x="2533" y="825"/>
                    <a:pt x="1760" y="1667"/>
                  </a:cubicBezTo>
                  <a:cubicBezTo>
                    <a:pt x="999" y="2497"/>
                    <a:pt x="78" y="3417"/>
                    <a:pt x="32" y="3702"/>
                  </a:cubicBezTo>
                  <a:cubicBezTo>
                    <a:pt x="1" y="3897"/>
                    <a:pt x="34" y="4166"/>
                    <a:pt x="197" y="4166"/>
                  </a:cubicBezTo>
                  <a:cubicBezTo>
                    <a:pt x="272" y="4166"/>
                    <a:pt x="374" y="4110"/>
                    <a:pt x="510" y="3963"/>
                  </a:cubicBezTo>
                  <a:cubicBezTo>
                    <a:pt x="953" y="3508"/>
                    <a:pt x="1772" y="2894"/>
                    <a:pt x="2386" y="2849"/>
                  </a:cubicBezTo>
                  <a:cubicBezTo>
                    <a:pt x="2428" y="2846"/>
                    <a:pt x="2471" y="2844"/>
                    <a:pt x="2516" y="2844"/>
                  </a:cubicBezTo>
                  <a:cubicBezTo>
                    <a:pt x="3126" y="2844"/>
                    <a:pt x="3975" y="3115"/>
                    <a:pt x="4420" y="3179"/>
                  </a:cubicBezTo>
                  <a:cubicBezTo>
                    <a:pt x="4688" y="3216"/>
                    <a:pt x="4901" y="3274"/>
                    <a:pt x="5067" y="3274"/>
                  </a:cubicBezTo>
                  <a:cubicBezTo>
                    <a:pt x="5204" y="3274"/>
                    <a:pt x="5310" y="3234"/>
                    <a:pt x="5387" y="3111"/>
                  </a:cubicBezTo>
                  <a:cubicBezTo>
                    <a:pt x="5569" y="2849"/>
                    <a:pt x="5102" y="2258"/>
                    <a:pt x="5102" y="1951"/>
                  </a:cubicBezTo>
                  <a:cubicBezTo>
                    <a:pt x="5102" y="1644"/>
                    <a:pt x="5171" y="1110"/>
                    <a:pt x="4955" y="734"/>
                  </a:cubicBezTo>
                  <a:cubicBezTo>
                    <a:pt x="4752" y="400"/>
                    <a:pt x="4168" y="1"/>
                    <a:pt x="3786"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9"/>
            <p:cNvSpPr/>
            <p:nvPr/>
          </p:nvSpPr>
          <p:spPr>
            <a:xfrm>
              <a:off x="3000975" y="1760500"/>
              <a:ext cx="139875" cy="107025"/>
            </a:xfrm>
            <a:custGeom>
              <a:avLst/>
              <a:gdLst/>
              <a:ahLst/>
              <a:cxnLst/>
              <a:rect l="l" t="t" r="r" b="b"/>
              <a:pathLst>
                <a:path w="5595" h="4281" extrusionOk="0">
                  <a:moveTo>
                    <a:pt x="3820" y="107"/>
                  </a:moveTo>
                  <a:cubicBezTo>
                    <a:pt x="4172" y="107"/>
                    <a:pt x="4750" y="483"/>
                    <a:pt x="4947" y="813"/>
                  </a:cubicBezTo>
                  <a:cubicBezTo>
                    <a:pt x="5117" y="1120"/>
                    <a:pt x="5106" y="1530"/>
                    <a:pt x="5094" y="1825"/>
                  </a:cubicBezTo>
                  <a:lnTo>
                    <a:pt x="5094" y="2007"/>
                  </a:lnTo>
                  <a:cubicBezTo>
                    <a:pt x="5094" y="2144"/>
                    <a:pt x="5174" y="2314"/>
                    <a:pt x="5253" y="2496"/>
                  </a:cubicBezTo>
                  <a:cubicBezTo>
                    <a:pt x="5356" y="2735"/>
                    <a:pt x="5480" y="3008"/>
                    <a:pt x="5390" y="3144"/>
                  </a:cubicBezTo>
                  <a:cubicBezTo>
                    <a:pt x="5324" y="3243"/>
                    <a:pt x="5239" y="3276"/>
                    <a:pt x="5110" y="3276"/>
                  </a:cubicBezTo>
                  <a:cubicBezTo>
                    <a:pt x="5017" y="3276"/>
                    <a:pt x="4901" y="3259"/>
                    <a:pt x="4753" y="3235"/>
                  </a:cubicBezTo>
                  <a:cubicBezTo>
                    <a:pt x="4662" y="3212"/>
                    <a:pt x="4571" y="3200"/>
                    <a:pt x="4469" y="3178"/>
                  </a:cubicBezTo>
                  <a:cubicBezTo>
                    <a:pt x="4310" y="3167"/>
                    <a:pt x="4094" y="3109"/>
                    <a:pt x="3866" y="3064"/>
                  </a:cubicBezTo>
                  <a:cubicBezTo>
                    <a:pt x="3448" y="2959"/>
                    <a:pt x="2925" y="2846"/>
                    <a:pt x="2516" y="2846"/>
                  </a:cubicBezTo>
                  <a:cubicBezTo>
                    <a:pt x="2480" y="2846"/>
                    <a:pt x="2445" y="2847"/>
                    <a:pt x="2411" y="2848"/>
                  </a:cubicBezTo>
                  <a:cubicBezTo>
                    <a:pt x="1809" y="2894"/>
                    <a:pt x="1013" y="3473"/>
                    <a:pt x="513" y="3985"/>
                  </a:cubicBezTo>
                  <a:cubicBezTo>
                    <a:pt x="399" y="4108"/>
                    <a:pt x="302" y="4176"/>
                    <a:pt x="239" y="4176"/>
                  </a:cubicBezTo>
                  <a:cubicBezTo>
                    <a:pt x="226" y="4176"/>
                    <a:pt x="215" y="4173"/>
                    <a:pt x="206" y="4167"/>
                  </a:cubicBezTo>
                  <a:cubicBezTo>
                    <a:pt x="115" y="4122"/>
                    <a:pt x="92" y="3928"/>
                    <a:pt x="115" y="3769"/>
                  </a:cubicBezTo>
                  <a:cubicBezTo>
                    <a:pt x="149" y="3553"/>
                    <a:pt x="774" y="2894"/>
                    <a:pt x="1377" y="2257"/>
                  </a:cubicBezTo>
                  <a:cubicBezTo>
                    <a:pt x="1524" y="2086"/>
                    <a:pt x="1683" y="1916"/>
                    <a:pt x="1843" y="1757"/>
                  </a:cubicBezTo>
                  <a:cubicBezTo>
                    <a:pt x="2559" y="961"/>
                    <a:pt x="3616" y="188"/>
                    <a:pt x="3719" y="120"/>
                  </a:cubicBezTo>
                  <a:cubicBezTo>
                    <a:pt x="3750" y="111"/>
                    <a:pt x="3784" y="107"/>
                    <a:pt x="3820" y="107"/>
                  </a:cubicBezTo>
                  <a:close/>
                  <a:moveTo>
                    <a:pt x="3806" y="1"/>
                  </a:moveTo>
                  <a:cubicBezTo>
                    <a:pt x="3759" y="1"/>
                    <a:pt x="3715" y="6"/>
                    <a:pt x="3673" y="17"/>
                  </a:cubicBezTo>
                  <a:cubicBezTo>
                    <a:pt x="3673" y="29"/>
                    <a:pt x="3662" y="29"/>
                    <a:pt x="3662" y="29"/>
                  </a:cubicBezTo>
                  <a:cubicBezTo>
                    <a:pt x="3651" y="40"/>
                    <a:pt x="2525" y="859"/>
                    <a:pt x="1763" y="1689"/>
                  </a:cubicBezTo>
                  <a:cubicBezTo>
                    <a:pt x="1615" y="1848"/>
                    <a:pt x="1456" y="2018"/>
                    <a:pt x="1297" y="2189"/>
                  </a:cubicBezTo>
                  <a:cubicBezTo>
                    <a:pt x="627" y="2894"/>
                    <a:pt x="58" y="3508"/>
                    <a:pt x="24" y="3758"/>
                  </a:cubicBezTo>
                  <a:cubicBezTo>
                    <a:pt x="1" y="3905"/>
                    <a:pt x="1" y="4178"/>
                    <a:pt x="160" y="4258"/>
                  </a:cubicBezTo>
                  <a:cubicBezTo>
                    <a:pt x="183" y="4269"/>
                    <a:pt x="206" y="4281"/>
                    <a:pt x="240" y="4281"/>
                  </a:cubicBezTo>
                  <a:cubicBezTo>
                    <a:pt x="331" y="4281"/>
                    <a:pt x="456" y="4201"/>
                    <a:pt x="592" y="4054"/>
                  </a:cubicBezTo>
                  <a:cubicBezTo>
                    <a:pt x="990" y="3644"/>
                    <a:pt x="1809" y="2996"/>
                    <a:pt x="2423" y="2950"/>
                  </a:cubicBezTo>
                  <a:cubicBezTo>
                    <a:pt x="2456" y="2949"/>
                    <a:pt x="2490" y="2948"/>
                    <a:pt x="2524" y="2948"/>
                  </a:cubicBezTo>
                  <a:cubicBezTo>
                    <a:pt x="2921" y="2948"/>
                    <a:pt x="3425" y="3061"/>
                    <a:pt x="3843" y="3155"/>
                  </a:cubicBezTo>
                  <a:cubicBezTo>
                    <a:pt x="4083" y="3212"/>
                    <a:pt x="4298" y="3258"/>
                    <a:pt x="4457" y="3280"/>
                  </a:cubicBezTo>
                  <a:cubicBezTo>
                    <a:pt x="4560" y="3291"/>
                    <a:pt x="4651" y="3314"/>
                    <a:pt x="4742" y="3326"/>
                  </a:cubicBezTo>
                  <a:cubicBezTo>
                    <a:pt x="4884" y="3355"/>
                    <a:pt x="5009" y="3380"/>
                    <a:pt x="5118" y="3380"/>
                  </a:cubicBezTo>
                  <a:cubicBezTo>
                    <a:pt x="5262" y="3380"/>
                    <a:pt x="5379" y="3337"/>
                    <a:pt x="5470" y="3200"/>
                  </a:cubicBezTo>
                  <a:cubicBezTo>
                    <a:pt x="5594" y="3019"/>
                    <a:pt x="5470" y="2735"/>
                    <a:pt x="5344" y="2450"/>
                  </a:cubicBezTo>
                  <a:cubicBezTo>
                    <a:pt x="5265" y="2291"/>
                    <a:pt x="5197" y="2121"/>
                    <a:pt x="5197" y="2007"/>
                  </a:cubicBezTo>
                  <a:lnTo>
                    <a:pt x="5197" y="1825"/>
                  </a:lnTo>
                  <a:cubicBezTo>
                    <a:pt x="5208" y="1518"/>
                    <a:pt x="5219" y="1086"/>
                    <a:pt x="5038" y="768"/>
                  </a:cubicBezTo>
                  <a:cubicBezTo>
                    <a:pt x="4842" y="440"/>
                    <a:pt x="4232" y="1"/>
                    <a:pt x="38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9"/>
            <p:cNvSpPr/>
            <p:nvPr/>
          </p:nvSpPr>
          <p:spPr>
            <a:xfrm>
              <a:off x="3074600" y="1789350"/>
              <a:ext cx="58850" cy="33550"/>
            </a:xfrm>
            <a:custGeom>
              <a:avLst/>
              <a:gdLst/>
              <a:ahLst/>
              <a:cxnLst/>
              <a:rect l="l" t="t" r="r" b="b"/>
              <a:pathLst>
                <a:path w="2354" h="1342" extrusionOk="0">
                  <a:moveTo>
                    <a:pt x="2184" y="0"/>
                  </a:moveTo>
                  <a:cubicBezTo>
                    <a:pt x="2115" y="217"/>
                    <a:pt x="2035" y="421"/>
                    <a:pt x="1933" y="614"/>
                  </a:cubicBezTo>
                  <a:cubicBezTo>
                    <a:pt x="1797" y="808"/>
                    <a:pt x="1" y="1172"/>
                    <a:pt x="1" y="1172"/>
                  </a:cubicBezTo>
                  <a:cubicBezTo>
                    <a:pt x="1" y="1172"/>
                    <a:pt x="1479" y="1081"/>
                    <a:pt x="1762" y="1081"/>
                  </a:cubicBezTo>
                  <a:cubicBezTo>
                    <a:pt x="2035" y="1081"/>
                    <a:pt x="2354" y="1342"/>
                    <a:pt x="2354" y="1342"/>
                  </a:cubicBezTo>
                  <a:lnTo>
                    <a:pt x="2206" y="932"/>
                  </a:lnTo>
                  <a:cubicBezTo>
                    <a:pt x="2206" y="932"/>
                    <a:pt x="2263" y="194"/>
                    <a:pt x="21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9"/>
            <p:cNvSpPr/>
            <p:nvPr/>
          </p:nvSpPr>
          <p:spPr>
            <a:xfrm>
              <a:off x="3073175" y="1788200"/>
              <a:ext cx="61700" cy="35850"/>
            </a:xfrm>
            <a:custGeom>
              <a:avLst/>
              <a:gdLst/>
              <a:ahLst/>
              <a:cxnLst/>
              <a:rect l="l" t="t" r="r" b="b"/>
              <a:pathLst>
                <a:path w="2468" h="1434" extrusionOk="0">
                  <a:moveTo>
                    <a:pt x="2229" y="251"/>
                  </a:moveTo>
                  <a:lnTo>
                    <a:pt x="2229" y="251"/>
                  </a:lnTo>
                  <a:cubicBezTo>
                    <a:pt x="2241" y="478"/>
                    <a:pt x="2218" y="831"/>
                    <a:pt x="2206" y="978"/>
                  </a:cubicBezTo>
                  <a:cubicBezTo>
                    <a:pt x="2206" y="990"/>
                    <a:pt x="2206" y="990"/>
                    <a:pt x="2218" y="1001"/>
                  </a:cubicBezTo>
                  <a:lnTo>
                    <a:pt x="2309" y="1251"/>
                  </a:lnTo>
                  <a:cubicBezTo>
                    <a:pt x="2183" y="1172"/>
                    <a:pt x="1990" y="1081"/>
                    <a:pt x="1819" y="1081"/>
                  </a:cubicBezTo>
                  <a:cubicBezTo>
                    <a:pt x="1660" y="1081"/>
                    <a:pt x="1137" y="1104"/>
                    <a:pt x="694" y="1127"/>
                  </a:cubicBezTo>
                  <a:cubicBezTo>
                    <a:pt x="1240" y="1001"/>
                    <a:pt x="1945" y="819"/>
                    <a:pt x="2024" y="695"/>
                  </a:cubicBezTo>
                  <a:cubicBezTo>
                    <a:pt x="2104" y="546"/>
                    <a:pt x="2172" y="399"/>
                    <a:pt x="2229" y="251"/>
                  </a:cubicBezTo>
                  <a:close/>
                  <a:moveTo>
                    <a:pt x="2241" y="1"/>
                  </a:moveTo>
                  <a:cubicBezTo>
                    <a:pt x="2218" y="1"/>
                    <a:pt x="2195" y="12"/>
                    <a:pt x="2195" y="35"/>
                  </a:cubicBezTo>
                  <a:cubicBezTo>
                    <a:pt x="2127" y="251"/>
                    <a:pt x="2047" y="444"/>
                    <a:pt x="1945" y="637"/>
                  </a:cubicBezTo>
                  <a:cubicBezTo>
                    <a:pt x="1865" y="751"/>
                    <a:pt x="785" y="1024"/>
                    <a:pt x="46" y="1172"/>
                  </a:cubicBezTo>
                  <a:cubicBezTo>
                    <a:pt x="23" y="1172"/>
                    <a:pt x="0" y="1195"/>
                    <a:pt x="0" y="1218"/>
                  </a:cubicBezTo>
                  <a:cubicBezTo>
                    <a:pt x="12" y="1251"/>
                    <a:pt x="35" y="1263"/>
                    <a:pt x="58" y="1263"/>
                  </a:cubicBezTo>
                  <a:cubicBezTo>
                    <a:pt x="69" y="1263"/>
                    <a:pt x="1547" y="1183"/>
                    <a:pt x="1819" y="1183"/>
                  </a:cubicBezTo>
                  <a:cubicBezTo>
                    <a:pt x="2070" y="1183"/>
                    <a:pt x="2377" y="1422"/>
                    <a:pt x="2377" y="1422"/>
                  </a:cubicBezTo>
                  <a:cubicBezTo>
                    <a:pt x="2388" y="1433"/>
                    <a:pt x="2400" y="1433"/>
                    <a:pt x="2411" y="1433"/>
                  </a:cubicBezTo>
                  <a:cubicBezTo>
                    <a:pt x="2422" y="1433"/>
                    <a:pt x="2433" y="1433"/>
                    <a:pt x="2433" y="1422"/>
                  </a:cubicBezTo>
                  <a:cubicBezTo>
                    <a:pt x="2456" y="1410"/>
                    <a:pt x="2468" y="1388"/>
                    <a:pt x="2456" y="1365"/>
                  </a:cubicBezTo>
                  <a:lnTo>
                    <a:pt x="2309" y="978"/>
                  </a:lnTo>
                  <a:cubicBezTo>
                    <a:pt x="2320" y="865"/>
                    <a:pt x="2365" y="217"/>
                    <a:pt x="2286" y="35"/>
                  </a:cubicBezTo>
                  <a:cubicBezTo>
                    <a:pt x="2274" y="12"/>
                    <a:pt x="2263" y="1"/>
                    <a:pt x="224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9"/>
            <p:cNvSpPr/>
            <p:nvPr/>
          </p:nvSpPr>
          <p:spPr>
            <a:xfrm>
              <a:off x="2474925" y="2563825"/>
              <a:ext cx="1153925" cy="2575"/>
            </a:xfrm>
            <a:custGeom>
              <a:avLst/>
              <a:gdLst/>
              <a:ahLst/>
              <a:cxnLst/>
              <a:rect l="l" t="t" r="r" b="b"/>
              <a:pathLst>
                <a:path w="46157" h="103" extrusionOk="0">
                  <a:moveTo>
                    <a:pt x="46" y="1"/>
                  </a:moveTo>
                  <a:cubicBezTo>
                    <a:pt x="23" y="1"/>
                    <a:pt x="0" y="23"/>
                    <a:pt x="0" y="46"/>
                  </a:cubicBezTo>
                  <a:cubicBezTo>
                    <a:pt x="0" y="80"/>
                    <a:pt x="23" y="103"/>
                    <a:pt x="46" y="103"/>
                  </a:cubicBezTo>
                  <a:lnTo>
                    <a:pt x="46111" y="103"/>
                  </a:lnTo>
                  <a:cubicBezTo>
                    <a:pt x="46134" y="103"/>
                    <a:pt x="46156" y="80"/>
                    <a:pt x="46156" y="46"/>
                  </a:cubicBezTo>
                  <a:cubicBezTo>
                    <a:pt x="46156" y="23"/>
                    <a:pt x="46134" y="1"/>
                    <a:pt x="461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3" name="Google Shape;4353;p59"/>
          <p:cNvGrpSpPr/>
          <p:nvPr/>
        </p:nvGrpSpPr>
        <p:grpSpPr>
          <a:xfrm>
            <a:off x="6620051" y="1237053"/>
            <a:ext cx="1578415" cy="1369075"/>
            <a:chOff x="5316175" y="238050"/>
            <a:chExt cx="1186600" cy="1029225"/>
          </a:xfrm>
        </p:grpSpPr>
        <p:sp>
          <p:nvSpPr>
            <p:cNvPr id="4354" name="Google Shape;4354;p59"/>
            <p:cNvSpPr/>
            <p:nvPr/>
          </p:nvSpPr>
          <p:spPr>
            <a:xfrm>
              <a:off x="5317875" y="238050"/>
              <a:ext cx="1167300" cy="1016225"/>
            </a:xfrm>
            <a:custGeom>
              <a:avLst/>
              <a:gdLst/>
              <a:ahLst/>
              <a:cxnLst/>
              <a:rect l="l" t="t" r="r" b="b"/>
              <a:pathLst>
                <a:path w="46692" h="40649" extrusionOk="0">
                  <a:moveTo>
                    <a:pt x="25860" y="0"/>
                  </a:moveTo>
                  <a:cubicBezTo>
                    <a:pt x="19446" y="0"/>
                    <a:pt x="11300" y="2558"/>
                    <a:pt x="5878" y="8723"/>
                  </a:cubicBezTo>
                  <a:lnTo>
                    <a:pt x="5139" y="9610"/>
                  </a:lnTo>
                  <a:cubicBezTo>
                    <a:pt x="4264" y="10712"/>
                    <a:pt x="3491" y="11906"/>
                    <a:pt x="2843" y="13157"/>
                  </a:cubicBezTo>
                  <a:cubicBezTo>
                    <a:pt x="2400" y="14009"/>
                    <a:pt x="2001" y="14885"/>
                    <a:pt x="1660" y="15782"/>
                  </a:cubicBezTo>
                  <a:cubicBezTo>
                    <a:pt x="603" y="18614"/>
                    <a:pt x="0" y="21865"/>
                    <a:pt x="0" y="25594"/>
                  </a:cubicBezTo>
                  <a:cubicBezTo>
                    <a:pt x="0" y="26855"/>
                    <a:pt x="432" y="28424"/>
                    <a:pt x="1013" y="29527"/>
                  </a:cubicBezTo>
                  <a:cubicBezTo>
                    <a:pt x="2706" y="32744"/>
                    <a:pt x="5958" y="34677"/>
                    <a:pt x="9266" y="35518"/>
                  </a:cubicBezTo>
                  <a:cubicBezTo>
                    <a:pt x="12586" y="36359"/>
                    <a:pt x="16030" y="36268"/>
                    <a:pt x="19430" y="36359"/>
                  </a:cubicBezTo>
                  <a:cubicBezTo>
                    <a:pt x="22828" y="36450"/>
                    <a:pt x="26319" y="36758"/>
                    <a:pt x="29399" y="38327"/>
                  </a:cubicBezTo>
                  <a:cubicBezTo>
                    <a:pt x="31298" y="39292"/>
                    <a:pt x="33142" y="40648"/>
                    <a:pt x="35217" y="40648"/>
                  </a:cubicBezTo>
                  <a:cubicBezTo>
                    <a:pt x="35267" y="40648"/>
                    <a:pt x="35318" y="40647"/>
                    <a:pt x="35368" y="40646"/>
                  </a:cubicBezTo>
                  <a:cubicBezTo>
                    <a:pt x="39494" y="40497"/>
                    <a:pt x="43292" y="34916"/>
                    <a:pt x="44383" y="32903"/>
                  </a:cubicBezTo>
                  <a:cubicBezTo>
                    <a:pt x="45383" y="31062"/>
                    <a:pt x="45827" y="28936"/>
                    <a:pt x="46145" y="26822"/>
                  </a:cubicBezTo>
                  <a:cubicBezTo>
                    <a:pt x="46156" y="26764"/>
                    <a:pt x="46156" y="26719"/>
                    <a:pt x="46168" y="26663"/>
                  </a:cubicBezTo>
                  <a:cubicBezTo>
                    <a:pt x="46202" y="26458"/>
                    <a:pt x="46225" y="26253"/>
                    <a:pt x="46247" y="26049"/>
                  </a:cubicBezTo>
                  <a:cubicBezTo>
                    <a:pt x="46543" y="23934"/>
                    <a:pt x="46691" y="21774"/>
                    <a:pt x="46520" y="19637"/>
                  </a:cubicBezTo>
                  <a:cubicBezTo>
                    <a:pt x="46418" y="18500"/>
                    <a:pt x="46202" y="17374"/>
                    <a:pt x="45884" y="16283"/>
                  </a:cubicBezTo>
                  <a:cubicBezTo>
                    <a:pt x="45395" y="14612"/>
                    <a:pt x="44701" y="13009"/>
                    <a:pt x="43837" y="11497"/>
                  </a:cubicBezTo>
                  <a:cubicBezTo>
                    <a:pt x="43235" y="10428"/>
                    <a:pt x="42553" y="9416"/>
                    <a:pt x="41803" y="8461"/>
                  </a:cubicBezTo>
                  <a:cubicBezTo>
                    <a:pt x="41166" y="7665"/>
                    <a:pt x="40484" y="6904"/>
                    <a:pt x="39756" y="6187"/>
                  </a:cubicBezTo>
                  <a:cubicBezTo>
                    <a:pt x="39529" y="5960"/>
                    <a:pt x="39290" y="5733"/>
                    <a:pt x="39040" y="5505"/>
                  </a:cubicBezTo>
                  <a:cubicBezTo>
                    <a:pt x="37153" y="3800"/>
                    <a:pt x="35038" y="2390"/>
                    <a:pt x="32742" y="1299"/>
                  </a:cubicBezTo>
                  <a:cubicBezTo>
                    <a:pt x="30985" y="460"/>
                    <a:pt x="28578" y="0"/>
                    <a:pt x="2586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9"/>
            <p:cNvSpPr/>
            <p:nvPr/>
          </p:nvSpPr>
          <p:spPr>
            <a:xfrm>
              <a:off x="5316475" y="1249625"/>
              <a:ext cx="1186300" cy="2575"/>
            </a:xfrm>
            <a:custGeom>
              <a:avLst/>
              <a:gdLst/>
              <a:ahLst/>
              <a:cxnLst/>
              <a:rect l="l" t="t" r="r" b="b"/>
              <a:pathLst>
                <a:path w="47452" h="103" extrusionOk="0">
                  <a:moveTo>
                    <a:pt x="56" y="1"/>
                  </a:moveTo>
                  <a:cubicBezTo>
                    <a:pt x="23" y="1"/>
                    <a:pt x="0" y="24"/>
                    <a:pt x="0" y="46"/>
                  </a:cubicBezTo>
                  <a:cubicBezTo>
                    <a:pt x="0" y="80"/>
                    <a:pt x="23" y="103"/>
                    <a:pt x="56" y="103"/>
                  </a:cubicBezTo>
                  <a:lnTo>
                    <a:pt x="47395" y="103"/>
                  </a:lnTo>
                  <a:cubicBezTo>
                    <a:pt x="47417" y="103"/>
                    <a:pt x="47452" y="80"/>
                    <a:pt x="47452" y="46"/>
                  </a:cubicBezTo>
                  <a:cubicBezTo>
                    <a:pt x="47452" y="24"/>
                    <a:pt x="47417" y="1"/>
                    <a:pt x="473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9"/>
            <p:cNvSpPr/>
            <p:nvPr/>
          </p:nvSpPr>
          <p:spPr>
            <a:xfrm>
              <a:off x="6201775" y="850300"/>
              <a:ext cx="32725" cy="317775"/>
            </a:xfrm>
            <a:custGeom>
              <a:avLst/>
              <a:gdLst/>
              <a:ahLst/>
              <a:cxnLst/>
              <a:rect l="l" t="t" r="r" b="b"/>
              <a:pathLst>
                <a:path w="1309" h="12711" extrusionOk="0">
                  <a:moveTo>
                    <a:pt x="1069" y="1"/>
                  </a:moveTo>
                  <a:cubicBezTo>
                    <a:pt x="1046" y="1"/>
                    <a:pt x="1013" y="23"/>
                    <a:pt x="1013" y="58"/>
                  </a:cubicBezTo>
                  <a:lnTo>
                    <a:pt x="1013" y="69"/>
                  </a:lnTo>
                  <a:cubicBezTo>
                    <a:pt x="1013" y="92"/>
                    <a:pt x="1023" y="126"/>
                    <a:pt x="1035" y="137"/>
                  </a:cubicBezTo>
                  <a:cubicBezTo>
                    <a:pt x="1081" y="376"/>
                    <a:pt x="1114" y="626"/>
                    <a:pt x="1137" y="865"/>
                  </a:cubicBezTo>
                  <a:cubicBezTo>
                    <a:pt x="1160" y="1104"/>
                    <a:pt x="1183" y="1342"/>
                    <a:pt x="1183" y="1581"/>
                  </a:cubicBezTo>
                  <a:cubicBezTo>
                    <a:pt x="1194" y="2195"/>
                    <a:pt x="1149" y="2809"/>
                    <a:pt x="1058" y="3411"/>
                  </a:cubicBezTo>
                  <a:cubicBezTo>
                    <a:pt x="1035" y="3593"/>
                    <a:pt x="1001" y="3764"/>
                    <a:pt x="967" y="3911"/>
                  </a:cubicBezTo>
                  <a:cubicBezTo>
                    <a:pt x="910" y="4207"/>
                    <a:pt x="842" y="4503"/>
                    <a:pt x="773" y="4787"/>
                  </a:cubicBezTo>
                  <a:cubicBezTo>
                    <a:pt x="740" y="4912"/>
                    <a:pt x="694" y="5048"/>
                    <a:pt x="649" y="5219"/>
                  </a:cubicBezTo>
                  <a:lnTo>
                    <a:pt x="591" y="5389"/>
                  </a:lnTo>
                  <a:cubicBezTo>
                    <a:pt x="581" y="5469"/>
                    <a:pt x="558" y="5538"/>
                    <a:pt x="535" y="5617"/>
                  </a:cubicBezTo>
                  <a:cubicBezTo>
                    <a:pt x="410" y="6106"/>
                    <a:pt x="308" y="6606"/>
                    <a:pt x="228" y="7106"/>
                  </a:cubicBezTo>
                  <a:cubicBezTo>
                    <a:pt x="149" y="7686"/>
                    <a:pt x="80" y="8300"/>
                    <a:pt x="46" y="8936"/>
                  </a:cubicBezTo>
                  <a:cubicBezTo>
                    <a:pt x="12" y="9607"/>
                    <a:pt x="0" y="10312"/>
                    <a:pt x="23" y="11017"/>
                  </a:cubicBezTo>
                  <a:lnTo>
                    <a:pt x="23" y="11063"/>
                  </a:lnTo>
                  <a:cubicBezTo>
                    <a:pt x="46" y="11654"/>
                    <a:pt x="80" y="12119"/>
                    <a:pt x="114" y="12404"/>
                  </a:cubicBezTo>
                  <a:cubicBezTo>
                    <a:pt x="126" y="12551"/>
                    <a:pt x="137" y="12654"/>
                    <a:pt x="137" y="12665"/>
                  </a:cubicBezTo>
                  <a:cubicBezTo>
                    <a:pt x="137" y="12688"/>
                    <a:pt x="159" y="12711"/>
                    <a:pt x="194" y="12711"/>
                  </a:cubicBezTo>
                  <a:lnTo>
                    <a:pt x="194" y="12700"/>
                  </a:lnTo>
                  <a:cubicBezTo>
                    <a:pt x="228" y="12700"/>
                    <a:pt x="250" y="12677"/>
                    <a:pt x="240" y="12642"/>
                  </a:cubicBezTo>
                  <a:cubicBezTo>
                    <a:pt x="240" y="12632"/>
                    <a:pt x="228" y="12541"/>
                    <a:pt x="217" y="12392"/>
                  </a:cubicBezTo>
                  <a:cubicBezTo>
                    <a:pt x="194" y="12109"/>
                    <a:pt x="159" y="11642"/>
                    <a:pt x="137" y="11051"/>
                  </a:cubicBezTo>
                  <a:lnTo>
                    <a:pt x="137" y="11028"/>
                  </a:lnTo>
                  <a:cubicBezTo>
                    <a:pt x="114" y="10312"/>
                    <a:pt x="126" y="9607"/>
                    <a:pt x="159" y="8936"/>
                  </a:cubicBezTo>
                  <a:cubicBezTo>
                    <a:pt x="194" y="8311"/>
                    <a:pt x="250" y="7698"/>
                    <a:pt x="341" y="7117"/>
                  </a:cubicBezTo>
                  <a:cubicBezTo>
                    <a:pt x="421" y="6629"/>
                    <a:pt x="512" y="6129"/>
                    <a:pt x="649" y="5639"/>
                  </a:cubicBezTo>
                  <a:cubicBezTo>
                    <a:pt x="660" y="5560"/>
                    <a:pt x="682" y="5492"/>
                    <a:pt x="705" y="5424"/>
                  </a:cubicBezTo>
                  <a:lnTo>
                    <a:pt x="751" y="5242"/>
                  </a:lnTo>
                  <a:cubicBezTo>
                    <a:pt x="808" y="5071"/>
                    <a:pt x="842" y="4935"/>
                    <a:pt x="876" y="4810"/>
                  </a:cubicBezTo>
                  <a:cubicBezTo>
                    <a:pt x="955" y="4525"/>
                    <a:pt x="1023" y="4230"/>
                    <a:pt x="1081" y="3934"/>
                  </a:cubicBezTo>
                  <a:cubicBezTo>
                    <a:pt x="1104" y="3775"/>
                    <a:pt x="1137" y="3605"/>
                    <a:pt x="1160" y="3434"/>
                  </a:cubicBezTo>
                  <a:cubicBezTo>
                    <a:pt x="1263" y="2820"/>
                    <a:pt x="1308" y="2195"/>
                    <a:pt x="1296" y="1581"/>
                  </a:cubicBezTo>
                  <a:cubicBezTo>
                    <a:pt x="1285" y="1331"/>
                    <a:pt x="1274" y="1104"/>
                    <a:pt x="1251" y="854"/>
                  </a:cubicBezTo>
                  <a:cubicBezTo>
                    <a:pt x="1228" y="604"/>
                    <a:pt x="1194" y="364"/>
                    <a:pt x="1137" y="114"/>
                  </a:cubicBezTo>
                  <a:cubicBezTo>
                    <a:pt x="1126" y="92"/>
                    <a:pt x="1126" y="81"/>
                    <a:pt x="1126" y="69"/>
                  </a:cubicBezTo>
                  <a:lnTo>
                    <a:pt x="1126" y="58"/>
                  </a:lnTo>
                  <a:cubicBezTo>
                    <a:pt x="1126" y="23"/>
                    <a:pt x="1104" y="1"/>
                    <a:pt x="10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9"/>
            <p:cNvSpPr/>
            <p:nvPr/>
          </p:nvSpPr>
          <p:spPr>
            <a:xfrm>
              <a:off x="6214275" y="844625"/>
              <a:ext cx="14525" cy="7400"/>
            </a:xfrm>
            <a:custGeom>
              <a:avLst/>
              <a:gdLst/>
              <a:ahLst/>
              <a:cxnLst/>
              <a:rect l="l" t="t" r="r" b="b"/>
              <a:pathLst>
                <a:path w="581" h="296" extrusionOk="0">
                  <a:moveTo>
                    <a:pt x="1" y="0"/>
                  </a:moveTo>
                  <a:lnTo>
                    <a:pt x="581" y="296"/>
                  </a:lnTo>
                  <a:cubicBezTo>
                    <a:pt x="410" y="149"/>
                    <a:pt x="217" y="4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9"/>
            <p:cNvSpPr/>
            <p:nvPr/>
          </p:nvSpPr>
          <p:spPr>
            <a:xfrm>
              <a:off x="6212575" y="843125"/>
              <a:ext cx="17650" cy="10350"/>
            </a:xfrm>
            <a:custGeom>
              <a:avLst/>
              <a:gdLst/>
              <a:ahLst/>
              <a:cxnLst/>
              <a:rect l="l" t="t" r="r" b="b"/>
              <a:pathLst>
                <a:path w="706" h="414" extrusionOk="0">
                  <a:moveTo>
                    <a:pt x="63" y="1"/>
                  </a:moveTo>
                  <a:cubicBezTo>
                    <a:pt x="38" y="1"/>
                    <a:pt x="21" y="21"/>
                    <a:pt x="12" y="49"/>
                  </a:cubicBezTo>
                  <a:cubicBezTo>
                    <a:pt x="0" y="72"/>
                    <a:pt x="23" y="106"/>
                    <a:pt x="58" y="106"/>
                  </a:cubicBezTo>
                  <a:cubicBezTo>
                    <a:pt x="262" y="163"/>
                    <a:pt x="444" y="254"/>
                    <a:pt x="603" y="401"/>
                  </a:cubicBezTo>
                  <a:cubicBezTo>
                    <a:pt x="614" y="401"/>
                    <a:pt x="626" y="413"/>
                    <a:pt x="649" y="413"/>
                  </a:cubicBezTo>
                  <a:cubicBezTo>
                    <a:pt x="660" y="413"/>
                    <a:pt x="672" y="401"/>
                    <a:pt x="682" y="390"/>
                  </a:cubicBezTo>
                  <a:cubicBezTo>
                    <a:pt x="705" y="368"/>
                    <a:pt x="705" y="333"/>
                    <a:pt x="682" y="310"/>
                  </a:cubicBezTo>
                  <a:cubicBezTo>
                    <a:pt x="512" y="163"/>
                    <a:pt x="296" y="60"/>
                    <a:pt x="80" y="4"/>
                  </a:cubicBezTo>
                  <a:cubicBezTo>
                    <a:pt x="74" y="2"/>
                    <a:pt x="68"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9"/>
            <p:cNvSpPr/>
            <p:nvPr/>
          </p:nvSpPr>
          <p:spPr>
            <a:xfrm>
              <a:off x="6230200" y="863825"/>
              <a:ext cx="10550" cy="9525"/>
            </a:xfrm>
            <a:custGeom>
              <a:avLst/>
              <a:gdLst/>
              <a:ahLst/>
              <a:cxnLst/>
              <a:rect l="l" t="t" r="r" b="b"/>
              <a:pathLst>
                <a:path w="422" h="381" extrusionOk="0">
                  <a:moveTo>
                    <a:pt x="359" y="0"/>
                  </a:moveTo>
                  <a:cubicBezTo>
                    <a:pt x="344" y="0"/>
                    <a:pt x="330" y="6"/>
                    <a:pt x="318" y="17"/>
                  </a:cubicBezTo>
                  <a:lnTo>
                    <a:pt x="23" y="278"/>
                  </a:lnTo>
                  <a:cubicBezTo>
                    <a:pt x="0" y="301"/>
                    <a:pt x="0" y="336"/>
                    <a:pt x="23" y="358"/>
                  </a:cubicBezTo>
                  <a:cubicBezTo>
                    <a:pt x="35" y="369"/>
                    <a:pt x="46" y="381"/>
                    <a:pt x="57" y="381"/>
                  </a:cubicBezTo>
                  <a:cubicBezTo>
                    <a:pt x="80" y="381"/>
                    <a:pt x="91" y="369"/>
                    <a:pt x="103" y="358"/>
                  </a:cubicBezTo>
                  <a:lnTo>
                    <a:pt x="387" y="96"/>
                  </a:lnTo>
                  <a:cubicBezTo>
                    <a:pt x="409" y="74"/>
                    <a:pt x="421" y="40"/>
                    <a:pt x="399" y="17"/>
                  </a:cubicBezTo>
                  <a:cubicBezTo>
                    <a:pt x="387" y="6"/>
                    <a:pt x="373" y="0"/>
                    <a:pt x="3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9"/>
            <p:cNvSpPr/>
            <p:nvPr/>
          </p:nvSpPr>
          <p:spPr>
            <a:xfrm>
              <a:off x="6210300" y="951300"/>
              <a:ext cx="13675" cy="20400"/>
            </a:xfrm>
            <a:custGeom>
              <a:avLst/>
              <a:gdLst/>
              <a:ahLst/>
              <a:cxnLst/>
              <a:rect l="l" t="t" r="r" b="b"/>
              <a:pathLst>
                <a:path w="547" h="816" extrusionOk="0">
                  <a:moveTo>
                    <a:pt x="59" y="1"/>
                  </a:moveTo>
                  <a:cubicBezTo>
                    <a:pt x="43" y="1"/>
                    <a:pt x="26" y="6"/>
                    <a:pt x="12" y="20"/>
                  </a:cubicBezTo>
                  <a:cubicBezTo>
                    <a:pt x="0" y="42"/>
                    <a:pt x="0" y="76"/>
                    <a:pt x="23" y="99"/>
                  </a:cubicBezTo>
                  <a:cubicBezTo>
                    <a:pt x="91" y="156"/>
                    <a:pt x="149" y="212"/>
                    <a:pt x="194" y="270"/>
                  </a:cubicBezTo>
                  <a:cubicBezTo>
                    <a:pt x="262" y="361"/>
                    <a:pt x="319" y="452"/>
                    <a:pt x="364" y="554"/>
                  </a:cubicBezTo>
                  <a:cubicBezTo>
                    <a:pt x="399" y="622"/>
                    <a:pt x="421" y="702"/>
                    <a:pt x="432" y="770"/>
                  </a:cubicBezTo>
                  <a:cubicBezTo>
                    <a:pt x="432" y="793"/>
                    <a:pt x="455" y="815"/>
                    <a:pt x="490" y="815"/>
                  </a:cubicBezTo>
                  <a:lnTo>
                    <a:pt x="501" y="815"/>
                  </a:lnTo>
                  <a:cubicBezTo>
                    <a:pt x="523" y="804"/>
                    <a:pt x="546" y="781"/>
                    <a:pt x="535" y="747"/>
                  </a:cubicBezTo>
                  <a:cubicBezTo>
                    <a:pt x="523" y="667"/>
                    <a:pt x="501" y="588"/>
                    <a:pt x="467" y="508"/>
                  </a:cubicBezTo>
                  <a:cubicBezTo>
                    <a:pt x="421" y="406"/>
                    <a:pt x="364" y="293"/>
                    <a:pt x="285" y="202"/>
                  </a:cubicBezTo>
                  <a:cubicBezTo>
                    <a:pt x="228" y="133"/>
                    <a:pt x="160" y="65"/>
                    <a:pt x="91" y="8"/>
                  </a:cubicBezTo>
                  <a:cubicBezTo>
                    <a:pt x="82" y="3"/>
                    <a:pt x="71" y="1"/>
                    <a:pt x="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9"/>
            <p:cNvSpPr/>
            <p:nvPr/>
          </p:nvSpPr>
          <p:spPr>
            <a:xfrm>
              <a:off x="6214850" y="978200"/>
              <a:ext cx="14800" cy="14225"/>
            </a:xfrm>
            <a:custGeom>
              <a:avLst/>
              <a:gdLst/>
              <a:ahLst/>
              <a:cxnLst/>
              <a:rect l="l" t="t" r="r" b="b"/>
              <a:pathLst>
                <a:path w="592" h="569" extrusionOk="0">
                  <a:moveTo>
                    <a:pt x="512" y="0"/>
                  </a:moveTo>
                  <a:cubicBezTo>
                    <a:pt x="285" y="91"/>
                    <a:pt x="103" y="262"/>
                    <a:pt x="12" y="490"/>
                  </a:cubicBezTo>
                  <a:cubicBezTo>
                    <a:pt x="0" y="513"/>
                    <a:pt x="23" y="546"/>
                    <a:pt x="46" y="558"/>
                  </a:cubicBezTo>
                  <a:cubicBezTo>
                    <a:pt x="58" y="558"/>
                    <a:pt x="58" y="569"/>
                    <a:pt x="68" y="569"/>
                  </a:cubicBezTo>
                  <a:cubicBezTo>
                    <a:pt x="91" y="569"/>
                    <a:pt x="114" y="546"/>
                    <a:pt x="114" y="535"/>
                  </a:cubicBezTo>
                  <a:cubicBezTo>
                    <a:pt x="194" y="342"/>
                    <a:pt x="353" y="182"/>
                    <a:pt x="546" y="103"/>
                  </a:cubicBezTo>
                  <a:cubicBezTo>
                    <a:pt x="581" y="91"/>
                    <a:pt x="591" y="69"/>
                    <a:pt x="581" y="35"/>
                  </a:cubicBezTo>
                  <a:cubicBezTo>
                    <a:pt x="569" y="12"/>
                    <a:pt x="535" y="0"/>
                    <a:pt x="5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9"/>
            <p:cNvSpPr/>
            <p:nvPr/>
          </p:nvSpPr>
          <p:spPr>
            <a:xfrm>
              <a:off x="6203775" y="1069450"/>
              <a:ext cx="5975" cy="23900"/>
            </a:xfrm>
            <a:custGeom>
              <a:avLst/>
              <a:gdLst/>
              <a:ahLst/>
              <a:cxnLst/>
              <a:rect l="l" t="t" r="r" b="b"/>
              <a:pathLst>
                <a:path w="239" h="956" extrusionOk="0">
                  <a:moveTo>
                    <a:pt x="239" y="0"/>
                  </a:moveTo>
                  <a:cubicBezTo>
                    <a:pt x="237" y="6"/>
                    <a:pt x="235" y="12"/>
                    <a:pt x="234" y="19"/>
                  </a:cubicBezTo>
                  <a:lnTo>
                    <a:pt x="234" y="19"/>
                  </a:lnTo>
                  <a:lnTo>
                    <a:pt x="239" y="0"/>
                  </a:lnTo>
                  <a:close/>
                  <a:moveTo>
                    <a:pt x="234" y="19"/>
                  </a:moveTo>
                  <a:lnTo>
                    <a:pt x="0" y="955"/>
                  </a:lnTo>
                  <a:cubicBezTo>
                    <a:pt x="102" y="841"/>
                    <a:pt x="170" y="387"/>
                    <a:pt x="216" y="148"/>
                  </a:cubicBezTo>
                  <a:cubicBezTo>
                    <a:pt x="226" y="101"/>
                    <a:pt x="227" y="53"/>
                    <a:pt x="234" y="1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9"/>
            <p:cNvSpPr/>
            <p:nvPr/>
          </p:nvSpPr>
          <p:spPr>
            <a:xfrm>
              <a:off x="6202350" y="1068000"/>
              <a:ext cx="8825" cy="26750"/>
            </a:xfrm>
            <a:custGeom>
              <a:avLst/>
              <a:gdLst/>
              <a:ahLst/>
              <a:cxnLst/>
              <a:rect l="l" t="t" r="r" b="b"/>
              <a:pathLst>
                <a:path w="353" h="1070" extrusionOk="0">
                  <a:moveTo>
                    <a:pt x="307" y="1"/>
                  </a:moveTo>
                  <a:cubicBezTo>
                    <a:pt x="273" y="1"/>
                    <a:pt x="250" y="13"/>
                    <a:pt x="239" y="46"/>
                  </a:cubicBezTo>
                  <a:cubicBezTo>
                    <a:pt x="239" y="69"/>
                    <a:pt x="227" y="104"/>
                    <a:pt x="227" y="137"/>
                  </a:cubicBezTo>
                  <a:lnTo>
                    <a:pt x="217" y="195"/>
                  </a:lnTo>
                  <a:cubicBezTo>
                    <a:pt x="182" y="410"/>
                    <a:pt x="103" y="865"/>
                    <a:pt x="12" y="979"/>
                  </a:cubicBezTo>
                  <a:cubicBezTo>
                    <a:pt x="0" y="1001"/>
                    <a:pt x="0" y="1036"/>
                    <a:pt x="23" y="1059"/>
                  </a:cubicBezTo>
                  <a:cubicBezTo>
                    <a:pt x="35" y="1059"/>
                    <a:pt x="46" y="1070"/>
                    <a:pt x="57" y="1070"/>
                  </a:cubicBezTo>
                  <a:cubicBezTo>
                    <a:pt x="80" y="1070"/>
                    <a:pt x="91" y="1059"/>
                    <a:pt x="103" y="1047"/>
                  </a:cubicBezTo>
                  <a:cubicBezTo>
                    <a:pt x="205" y="922"/>
                    <a:pt x="273" y="547"/>
                    <a:pt x="330" y="206"/>
                  </a:cubicBezTo>
                  <a:lnTo>
                    <a:pt x="330" y="160"/>
                  </a:lnTo>
                  <a:cubicBezTo>
                    <a:pt x="341" y="126"/>
                    <a:pt x="341" y="92"/>
                    <a:pt x="353" y="69"/>
                  </a:cubicBezTo>
                  <a:cubicBezTo>
                    <a:pt x="353" y="46"/>
                    <a:pt x="341" y="13"/>
                    <a:pt x="3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9"/>
            <p:cNvSpPr/>
            <p:nvPr/>
          </p:nvSpPr>
          <p:spPr>
            <a:xfrm>
              <a:off x="6185025" y="1113775"/>
              <a:ext cx="19050" cy="12250"/>
            </a:xfrm>
            <a:custGeom>
              <a:avLst/>
              <a:gdLst/>
              <a:ahLst/>
              <a:cxnLst/>
              <a:rect l="l" t="t" r="r" b="b"/>
              <a:pathLst>
                <a:path w="762" h="490" extrusionOk="0">
                  <a:moveTo>
                    <a:pt x="0" y="1"/>
                  </a:moveTo>
                  <a:lnTo>
                    <a:pt x="761" y="489"/>
                  </a:lnTo>
                  <a:cubicBezTo>
                    <a:pt x="648" y="216"/>
                    <a:pt x="387" y="23"/>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9"/>
            <p:cNvSpPr/>
            <p:nvPr/>
          </p:nvSpPr>
          <p:spPr>
            <a:xfrm>
              <a:off x="6183575" y="1112350"/>
              <a:ext cx="21925" cy="15100"/>
            </a:xfrm>
            <a:custGeom>
              <a:avLst/>
              <a:gdLst/>
              <a:ahLst/>
              <a:cxnLst/>
              <a:rect l="l" t="t" r="r" b="b"/>
              <a:pathLst>
                <a:path w="877" h="604" extrusionOk="0">
                  <a:moveTo>
                    <a:pt x="46" y="0"/>
                  </a:moveTo>
                  <a:cubicBezTo>
                    <a:pt x="23" y="0"/>
                    <a:pt x="1" y="35"/>
                    <a:pt x="1" y="58"/>
                  </a:cubicBezTo>
                  <a:cubicBezTo>
                    <a:pt x="1" y="91"/>
                    <a:pt x="35" y="114"/>
                    <a:pt x="58" y="114"/>
                  </a:cubicBezTo>
                  <a:cubicBezTo>
                    <a:pt x="75" y="109"/>
                    <a:pt x="89" y="106"/>
                    <a:pt x="103" y="106"/>
                  </a:cubicBezTo>
                  <a:cubicBezTo>
                    <a:pt x="117" y="106"/>
                    <a:pt x="132" y="109"/>
                    <a:pt x="149" y="114"/>
                  </a:cubicBezTo>
                  <a:cubicBezTo>
                    <a:pt x="422" y="137"/>
                    <a:pt x="660" y="308"/>
                    <a:pt x="763" y="569"/>
                  </a:cubicBezTo>
                  <a:cubicBezTo>
                    <a:pt x="774" y="592"/>
                    <a:pt x="797" y="603"/>
                    <a:pt x="819" y="603"/>
                  </a:cubicBezTo>
                  <a:cubicBezTo>
                    <a:pt x="819" y="603"/>
                    <a:pt x="831" y="603"/>
                    <a:pt x="831" y="592"/>
                  </a:cubicBezTo>
                  <a:cubicBezTo>
                    <a:pt x="865" y="581"/>
                    <a:pt x="877" y="558"/>
                    <a:pt x="865" y="523"/>
                  </a:cubicBezTo>
                  <a:cubicBezTo>
                    <a:pt x="740" y="228"/>
                    <a:pt x="478" y="35"/>
                    <a:pt x="1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9"/>
            <p:cNvSpPr/>
            <p:nvPr/>
          </p:nvSpPr>
          <p:spPr>
            <a:xfrm>
              <a:off x="6202625" y="886375"/>
              <a:ext cx="27325" cy="63725"/>
            </a:xfrm>
            <a:custGeom>
              <a:avLst/>
              <a:gdLst/>
              <a:ahLst/>
              <a:cxnLst/>
              <a:rect l="l" t="t" r="r" b="b"/>
              <a:pathLst>
                <a:path w="1093" h="2549" extrusionOk="0">
                  <a:moveTo>
                    <a:pt x="63" y="1"/>
                  </a:moveTo>
                  <a:cubicBezTo>
                    <a:pt x="46" y="1"/>
                    <a:pt x="30" y="11"/>
                    <a:pt x="24" y="25"/>
                  </a:cubicBezTo>
                  <a:cubicBezTo>
                    <a:pt x="1" y="47"/>
                    <a:pt x="12" y="81"/>
                    <a:pt x="35" y="104"/>
                  </a:cubicBezTo>
                  <a:cubicBezTo>
                    <a:pt x="979" y="730"/>
                    <a:pt x="933" y="2468"/>
                    <a:pt x="933" y="2491"/>
                  </a:cubicBezTo>
                  <a:cubicBezTo>
                    <a:pt x="933" y="2514"/>
                    <a:pt x="956" y="2548"/>
                    <a:pt x="989" y="2548"/>
                  </a:cubicBezTo>
                  <a:cubicBezTo>
                    <a:pt x="1024" y="2548"/>
                    <a:pt x="1047" y="2526"/>
                    <a:pt x="1047" y="2491"/>
                  </a:cubicBezTo>
                  <a:cubicBezTo>
                    <a:pt x="1047" y="2412"/>
                    <a:pt x="1092" y="661"/>
                    <a:pt x="92" y="13"/>
                  </a:cubicBezTo>
                  <a:cubicBezTo>
                    <a:pt x="83" y="4"/>
                    <a:pt x="73"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9"/>
            <p:cNvSpPr/>
            <p:nvPr/>
          </p:nvSpPr>
          <p:spPr>
            <a:xfrm>
              <a:off x="6173925" y="1027475"/>
              <a:ext cx="58850" cy="47100"/>
            </a:xfrm>
            <a:custGeom>
              <a:avLst/>
              <a:gdLst/>
              <a:ahLst/>
              <a:cxnLst/>
              <a:rect l="l" t="t" r="r" b="b"/>
              <a:pathLst>
                <a:path w="2354" h="1884" extrusionOk="0">
                  <a:moveTo>
                    <a:pt x="1174" y="1"/>
                  </a:moveTo>
                  <a:cubicBezTo>
                    <a:pt x="1078" y="1"/>
                    <a:pt x="982" y="14"/>
                    <a:pt x="887" y="42"/>
                  </a:cubicBezTo>
                  <a:cubicBezTo>
                    <a:pt x="308" y="224"/>
                    <a:pt x="0" y="906"/>
                    <a:pt x="137" y="1326"/>
                  </a:cubicBezTo>
                  <a:cubicBezTo>
                    <a:pt x="262" y="1736"/>
                    <a:pt x="1455" y="1884"/>
                    <a:pt x="1455" y="1884"/>
                  </a:cubicBezTo>
                  <a:cubicBezTo>
                    <a:pt x="1455" y="1884"/>
                    <a:pt x="2354" y="1088"/>
                    <a:pt x="2228" y="679"/>
                  </a:cubicBezTo>
                  <a:cubicBezTo>
                    <a:pt x="2125" y="328"/>
                    <a:pt x="1657" y="1"/>
                    <a:pt x="1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9"/>
            <p:cNvSpPr/>
            <p:nvPr/>
          </p:nvSpPr>
          <p:spPr>
            <a:xfrm>
              <a:off x="6215700" y="887775"/>
              <a:ext cx="41800" cy="48950"/>
            </a:xfrm>
            <a:custGeom>
              <a:avLst/>
              <a:gdLst/>
              <a:ahLst/>
              <a:cxnLst/>
              <a:rect l="l" t="t" r="r" b="b"/>
              <a:pathLst>
                <a:path w="1672" h="1958" extrusionOk="0">
                  <a:moveTo>
                    <a:pt x="979" y="0"/>
                  </a:moveTo>
                  <a:cubicBezTo>
                    <a:pt x="610" y="0"/>
                    <a:pt x="218" y="430"/>
                    <a:pt x="115" y="833"/>
                  </a:cubicBezTo>
                  <a:cubicBezTo>
                    <a:pt x="1" y="1276"/>
                    <a:pt x="592" y="1958"/>
                    <a:pt x="592" y="1958"/>
                  </a:cubicBezTo>
                  <a:cubicBezTo>
                    <a:pt x="592" y="1958"/>
                    <a:pt x="1444" y="1651"/>
                    <a:pt x="1558" y="1207"/>
                  </a:cubicBezTo>
                  <a:cubicBezTo>
                    <a:pt x="1672" y="764"/>
                    <a:pt x="1490" y="116"/>
                    <a:pt x="1092" y="14"/>
                  </a:cubicBezTo>
                  <a:cubicBezTo>
                    <a:pt x="1055" y="5"/>
                    <a:pt x="1017" y="0"/>
                    <a:pt x="9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9"/>
            <p:cNvSpPr/>
            <p:nvPr/>
          </p:nvSpPr>
          <p:spPr>
            <a:xfrm>
              <a:off x="6127875" y="1080250"/>
              <a:ext cx="62850" cy="39775"/>
            </a:xfrm>
            <a:custGeom>
              <a:avLst/>
              <a:gdLst/>
              <a:ahLst/>
              <a:cxnLst/>
              <a:rect l="l" t="t" r="r" b="b"/>
              <a:pathLst>
                <a:path w="2514" h="1591" extrusionOk="0">
                  <a:moveTo>
                    <a:pt x="979" y="0"/>
                  </a:moveTo>
                  <a:cubicBezTo>
                    <a:pt x="600" y="0"/>
                    <a:pt x="251" y="113"/>
                    <a:pt x="160" y="352"/>
                  </a:cubicBezTo>
                  <a:cubicBezTo>
                    <a:pt x="1" y="751"/>
                    <a:pt x="569" y="1330"/>
                    <a:pt x="1104" y="1535"/>
                  </a:cubicBezTo>
                  <a:cubicBezTo>
                    <a:pt x="1202" y="1575"/>
                    <a:pt x="1313" y="1591"/>
                    <a:pt x="1427" y="1591"/>
                  </a:cubicBezTo>
                  <a:cubicBezTo>
                    <a:pt x="1931" y="1591"/>
                    <a:pt x="2513" y="1274"/>
                    <a:pt x="2513" y="1274"/>
                  </a:cubicBezTo>
                  <a:cubicBezTo>
                    <a:pt x="2513" y="1274"/>
                    <a:pt x="2195" y="329"/>
                    <a:pt x="1660" y="125"/>
                  </a:cubicBezTo>
                  <a:cubicBezTo>
                    <a:pt x="1457" y="43"/>
                    <a:pt x="1212" y="0"/>
                    <a:pt x="9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9"/>
            <p:cNvSpPr/>
            <p:nvPr/>
          </p:nvSpPr>
          <p:spPr>
            <a:xfrm>
              <a:off x="6176200" y="925850"/>
              <a:ext cx="44075" cy="33275"/>
            </a:xfrm>
            <a:custGeom>
              <a:avLst/>
              <a:gdLst/>
              <a:ahLst/>
              <a:cxnLst/>
              <a:rect l="l" t="t" r="r" b="b"/>
              <a:pathLst>
                <a:path w="1763" h="1331" extrusionOk="0">
                  <a:moveTo>
                    <a:pt x="728" y="0"/>
                  </a:moveTo>
                  <a:cubicBezTo>
                    <a:pt x="678" y="0"/>
                    <a:pt x="628" y="8"/>
                    <a:pt x="580" y="25"/>
                  </a:cubicBezTo>
                  <a:cubicBezTo>
                    <a:pt x="0" y="253"/>
                    <a:pt x="637" y="912"/>
                    <a:pt x="899" y="1106"/>
                  </a:cubicBezTo>
                  <a:cubicBezTo>
                    <a:pt x="1001" y="1197"/>
                    <a:pt x="1126" y="1265"/>
                    <a:pt x="1263" y="1311"/>
                  </a:cubicBezTo>
                  <a:cubicBezTo>
                    <a:pt x="1302" y="1324"/>
                    <a:pt x="1343" y="1330"/>
                    <a:pt x="1383" y="1330"/>
                  </a:cubicBezTo>
                  <a:cubicBezTo>
                    <a:pt x="1481" y="1330"/>
                    <a:pt x="1576" y="1292"/>
                    <a:pt x="1649" y="1220"/>
                  </a:cubicBezTo>
                  <a:cubicBezTo>
                    <a:pt x="1763" y="1083"/>
                    <a:pt x="1728" y="889"/>
                    <a:pt x="1660" y="719"/>
                  </a:cubicBezTo>
                  <a:cubicBezTo>
                    <a:pt x="1530" y="448"/>
                    <a:pt x="1107" y="0"/>
                    <a:pt x="7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9"/>
            <p:cNvSpPr/>
            <p:nvPr/>
          </p:nvSpPr>
          <p:spPr>
            <a:xfrm>
              <a:off x="6224500" y="961225"/>
              <a:ext cx="30725" cy="23950"/>
            </a:xfrm>
            <a:custGeom>
              <a:avLst/>
              <a:gdLst/>
              <a:ahLst/>
              <a:cxnLst/>
              <a:rect l="l" t="t" r="r" b="b"/>
              <a:pathLst>
                <a:path w="1229" h="958" extrusionOk="0">
                  <a:moveTo>
                    <a:pt x="765" y="1"/>
                  </a:moveTo>
                  <a:cubicBezTo>
                    <a:pt x="530" y="1"/>
                    <a:pt x="276" y="327"/>
                    <a:pt x="160" y="487"/>
                  </a:cubicBezTo>
                  <a:cubicBezTo>
                    <a:pt x="81" y="578"/>
                    <a:pt x="1" y="702"/>
                    <a:pt x="35" y="816"/>
                  </a:cubicBezTo>
                  <a:cubicBezTo>
                    <a:pt x="83" y="903"/>
                    <a:pt x="165" y="957"/>
                    <a:pt x="258" y="957"/>
                  </a:cubicBezTo>
                  <a:cubicBezTo>
                    <a:pt x="275" y="957"/>
                    <a:pt x="291" y="956"/>
                    <a:pt x="308" y="952"/>
                  </a:cubicBezTo>
                  <a:cubicBezTo>
                    <a:pt x="410" y="919"/>
                    <a:pt x="513" y="873"/>
                    <a:pt x="592" y="805"/>
                  </a:cubicBezTo>
                  <a:cubicBezTo>
                    <a:pt x="808" y="669"/>
                    <a:pt x="1229" y="361"/>
                    <a:pt x="956" y="88"/>
                  </a:cubicBezTo>
                  <a:cubicBezTo>
                    <a:pt x="896" y="26"/>
                    <a:pt x="831" y="1"/>
                    <a:pt x="7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9"/>
            <p:cNvSpPr/>
            <p:nvPr/>
          </p:nvSpPr>
          <p:spPr>
            <a:xfrm>
              <a:off x="6180175" y="873525"/>
              <a:ext cx="31050" cy="18950"/>
            </a:xfrm>
            <a:custGeom>
              <a:avLst/>
              <a:gdLst/>
              <a:ahLst/>
              <a:cxnLst/>
              <a:rect l="l" t="t" r="r" b="b"/>
              <a:pathLst>
                <a:path w="1242" h="758" extrusionOk="0">
                  <a:moveTo>
                    <a:pt x="264" y="1"/>
                  </a:moveTo>
                  <a:cubicBezTo>
                    <a:pt x="243" y="1"/>
                    <a:pt x="223" y="2"/>
                    <a:pt x="205" y="4"/>
                  </a:cubicBezTo>
                  <a:cubicBezTo>
                    <a:pt x="114" y="4"/>
                    <a:pt x="35" y="72"/>
                    <a:pt x="12" y="163"/>
                  </a:cubicBezTo>
                  <a:cubicBezTo>
                    <a:pt x="0" y="266"/>
                    <a:pt x="80" y="345"/>
                    <a:pt x="159" y="413"/>
                  </a:cubicBezTo>
                  <a:cubicBezTo>
                    <a:pt x="301" y="523"/>
                    <a:pt x="637" y="758"/>
                    <a:pt x="877" y="758"/>
                  </a:cubicBezTo>
                  <a:cubicBezTo>
                    <a:pt x="984" y="758"/>
                    <a:pt x="1072" y="711"/>
                    <a:pt x="1114" y="584"/>
                  </a:cubicBezTo>
                  <a:cubicBezTo>
                    <a:pt x="1242" y="223"/>
                    <a:pt x="575" y="1"/>
                    <a:pt x="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9"/>
            <p:cNvSpPr/>
            <p:nvPr/>
          </p:nvSpPr>
          <p:spPr>
            <a:xfrm>
              <a:off x="6197525" y="839175"/>
              <a:ext cx="27000" cy="10100"/>
            </a:xfrm>
            <a:custGeom>
              <a:avLst/>
              <a:gdLst/>
              <a:ahLst/>
              <a:cxnLst/>
              <a:rect l="l" t="t" r="r" b="b"/>
              <a:pathLst>
                <a:path w="1080" h="404" extrusionOk="0">
                  <a:moveTo>
                    <a:pt x="306" y="1"/>
                  </a:moveTo>
                  <a:cubicBezTo>
                    <a:pt x="291" y="1"/>
                    <a:pt x="276" y="1"/>
                    <a:pt x="261" y="3"/>
                  </a:cubicBezTo>
                  <a:cubicBezTo>
                    <a:pt x="137" y="3"/>
                    <a:pt x="0" y="105"/>
                    <a:pt x="23" y="230"/>
                  </a:cubicBezTo>
                  <a:cubicBezTo>
                    <a:pt x="46" y="355"/>
                    <a:pt x="193" y="389"/>
                    <a:pt x="307" y="400"/>
                  </a:cubicBezTo>
                  <a:cubicBezTo>
                    <a:pt x="344" y="402"/>
                    <a:pt x="381" y="403"/>
                    <a:pt x="418" y="403"/>
                  </a:cubicBezTo>
                  <a:cubicBezTo>
                    <a:pt x="585" y="403"/>
                    <a:pt x="751" y="383"/>
                    <a:pt x="910" y="355"/>
                  </a:cubicBezTo>
                  <a:cubicBezTo>
                    <a:pt x="955" y="355"/>
                    <a:pt x="1001" y="332"/>
                    <a:pt x="1034" y="287"/>
                  </a:cubicBezTo>
                  <a:cubicBezTo>
                    <a:pt x="1080" y="218"/>
                    <a:pt x="1001" y="116"/>
                    <a:pt x="910" y="94"/>
                  </a:cubicBezTo>
                  <a:cubicBezTo>
                    <a:pt x="819" y="82"/>
                    <a:pt x="739" y="59"/>
                    <a:pt x="648" y="26"/>
                  </a:cubicBezTo>
                  <a:cubicBezTo>
                    <a:pt x="634" y="27"/>
                    <a:pt x="621" y="27"/>
                    <a:pt x="607" y="27"/>
                  </a:cubicBezTo>
                  <a:cubicBezTo>
                    <a:pt x="508" y="27"/>
                    <a:pt x="405" y="1"/>
                    <a:pt x="30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9"/>
            <p:cNvSpPr/>
            <p:nvPr/>
          </p:nvSpPr>
          <p:spPr>
            <a:xfrm>
              <a:off x="6233900" y="860275"/>
              <a:ext cx="27000" cy="10600"/>
            </a:xfrm>
            <a:custGeom>
              <a:avLst/>
              <a:gdLst/>
              <a:ahLst/>
              <a:cxnLst/>
              <a:rect l="l" t="t" r="r" b="b"/>
              <a:pathLst>
                <a:path w="1080" h="424" extrusionOk="0">
                  <a:moveTo>
                    <a:pt x="807" y="0"/>
                  </a:moveTo>
                  <a:cubicBezTo>
                    <a:pt x="683" y="0"/>
                    <a:pt x="557" y="56"/>
                    <a:pt x="432" y="56"/>
                  </a:cubicBezTo>
                  <a:lnTo>
                    <a:pt x="421" y="56"/>
                  </a:lnTo>
                  <a:cubicBezTo>
                    <a:pt x="341" y="91"/>
                    <a:pt x="251" y="125"/>
                    <a:pt x="160" y="136"/>
                  </a:cubicBezTo>
                  <a:cubicBezTo>
                    <a:pt x="80" y="170"/>
                    <a:pt x="0" y="273"/>
                    <a:pt x="57" y="352"/>
                  </a:cubicBezTo>
                  <a:cubicBezTo>
                    <a:pt x="91" y="387"/>
                    <a:pt x="137" y="397"/>
                    <a:pt x="182" y="397"/>
                  </a:cubicBezTo>
                  <a:cubicBezTo>
                    <a:pt x="285" y="415"/>
                    <a:pt x="387" y="423"/>
                    <a:pt x="488" y="423"/>
                  </a:cubicBezTo>
                  <a:cubicBezTo>
                    <a:pt x="589" y="423"/>
                    <a:pt x="688" y="415"/>
                    <a:pt x="784" y="397"/>
                  </a:cubicBezTo>
                  <a:cubicBezTo>
                    <a:pt x="898" y="387"/>
                    <a:pt x="1035" y="352"/>
                    <a:pt x="1057" y="227"/>
                  </a:cubicBezTo>
                  <a:cubicBezTo>
                    <a:pt x="1080" y="91"/>
                    <a:pt x="933" y="0"/>
                    <a:pt x="8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9"/>
            <p:cNvSpPr/>
            <p:nvPr/>
          </p:nvSpPr>
          <p:spPr>
            <a:xfrm>
              <a:off x="6211150" y="1094725"/>
              <a:ext cx="36125" cy="58000"/>
            </a:xfrm>
            <a:custGeom>
              <a:avLst/>
              <a:gdLst/>
              <a:ahLst/>
              <a:cxnLst/>
              <a:rect l="l" t="t" r="r" b="b"/>
              <a:pathLst>
                <a:path w="1445" h="2320" extrusionOk="0">
                  <a:moveTo>
                    <a:pt x="1320" y="1"/>
                  </a:moveTo>
                  <a:cubicBezTo>
                    <a:pt x="1285" y="12"/>
                    <a:pt x="1240" y="23"/>
                    <a:pt x="1217" y="58"/>
                  </a:cubicBezTo>
                  <a:cubicBezTo>
                    <a:pt x="876" y="353"/>
                    <a:pt x="603" y="705"/>
                    <a:pt x="421" y="1115"/>
                  </a:cubicBezTo>
                  <a:cubicBezTo>
                    <a:pt x="330" y="1319"/>
                    <a:pt x="1" y="2059"/>
                    <a:pt x="137" y="2274"/>
                  </a:cubicBezTo>
                  <a:cubicBezTo>
                    <a:pt x="155" y="2305"/>
                    <a:pt x="178" y="2319"/>
                    <a:pt x="205" y="2319"/>
                  </a:cubicBezTo>
                  <a:cubicBezTo>
                    <a:pt x="508" y="2319"/>
                    <a:pt x="1337" y="545"/>
                    <a:pt x="1411" y="273"/>
                  </a:cubicBezTo>
                  <a:cubicBezTo>
                    <a:pt x="1433" y="228"/>
                    <a:pt x="1444" y="172"/>
                    <a:pt x="1433" y="114"/>
                  </a:cubicBezTo>
                  <a:cubicBezTo>
                    <a:pt x="1433" y="58"/>
                    <a:pt x="1376" y="12"/>
                    <a:pt x="1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9"/>
            <p:cNvSpPr/>
            <p:nvPr/>
          </p:nvSpPr>
          <p:spPr>
            <a:xfrm>
              <a:off x="6227075" y="839975"/>
              <a:ext cx="5700" cy="16325"/>
            </a:xfrm>
            <a:custGeom>
              <a:avLst/>
              <a:gdLst/>
              <a:ahLst/>
              <a:cxnLst/>
              <a:rect l="l" t="t" r="r" b="b"/>
              <a:pathLst>
                <a:path w="228" h="653" extrusionOk="0">
                  <a:moveTo>
                    <a:pt x="171" y="0"/>
                  </a:moveTo>
                  <a:cubicBezTo>
                    <a:pt x="164" y="0"/>
                    <a:pt x="156" y="2"/>
                    <a:pt x="148" y="4"/>
                  </a:cubicBezTo>
                  <a:cubicBezTo>
                    <a:pt x="1" y="50"/>
                    <a:pt x="34" y="448"/>
                    <a:pt x="46" y="607"/>
                  </a:cubicBezTo>
                  <a:cubicBezTo>
                    <a:pt x="57" y="641"/>
                    <a:pt x="80" y="653"/>
                    <a:pt x="102" y="653"/>
                  </a:cubicBezTo>
                  <a:lnTo>
                    <a:pt x="114" y="653"/>
                  </a:lnTo>
                  <a:cubicBezTo>
                    <a:pt x="137" y="653"/>
                    <a:pt x="160" y="630"/>
                    <a:pt x="160" y="596"/>
                  </a:cubicBezTo>
                  <a:cubicBezTo>
                    <a:pt x="137" y="368"/>
                    <a:pt x="148" y="130"/>
                    <a:pt x="182" y="107"/>
                  </a:cubicBezTo>
                  <a:cubicBezTo>
                    <a:pt x="216" y="95"/>
                    <a:pt x="228" y="62"/>
                    <a:pt x="216" y="39"/>
                  </a:cubicBezTo>
                  <a:cubicBezTo>
                    <a:pt x="208" y="13"/>
                    <a:pt x="193" y="0"/>
                    <a:pt x="1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9"/>
            <p:cNvSpPr/>
            <p:nvPr/>
          </p:nvSpPr>
          <p:spPr>
            <a:xfrm>
              <a:off x="6227075" y="828100"/>
              <a:ext cx="23600" cy="17575"/>
            </a:xfrm>
            <a:custGeom>
              <a:avLst/>
              <a:gdLst/>
              <a:ahLst/>
              <a:cxnLst/>
              <a:rect l="l" t="t" r="r" b="b"/>
              <a:pathLst>
                <a:path w="944" h="703" extrusionOk="0">
                  <a:moveTo>
                    <a:pt x="562" y="1"/>
                  </a:moveTo>
                  <a:cubicBezTo>
                    <a:pt x="473" y="1"/>
                    <a:pt x="382" y="29"/>
                    <a:pt x="307" y="82"/>
                  </a:cubicBezTo>
                  <a:cubicBezTo>
                    <a:pt x="171" y="207"/>
                    <a:pt x="57" y="366"/>
                    <a:pt x="1" y="548"/>
                  </a:cubicBezTo>
                  <a:lnTo>
                    <a:pt x="1" y="582"/>
                  </a:lnTo>
                  <a:lnTo>
                    <a:pt x="1" y="673"/>
                  </a:lnTo>
                  <a:cubicBezTo>
                    <a:pt x="103" y="689"/>
                    <a:pt x="206" y="703"/>
                    <a:pt x="306" y="703"/>
                  </a:cubicBezTo>
                  <a:cubicBezTo>
                    <a:pt x="417" y="703"/>
                    <a:pt x="524" y="686"/>
                    <a:pt x="625" y="639"/>
                  </a:cubicBezTo>
                  <a:cubicBezTo>
                    <a:pt x="819" y="548"/>
                    <a:pt x="944" y="287"/>
                    <a:pt x="819" y="116"/>
                  </a:cubicBezTo>
                  <a:cubicBezTo>
                    <a:pt x="759" y="37"/>
                    <a:pt x="662" y="1"/>
                    <a:pt x="5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9"/>
            <p:cNvSpPr/>
            <p:nvPr/>
          </p:nvSpPr>
          <p:spPr>
            <a:xfrm>
              <a:off x="6131025" y="1160400"/>
              <a:ext cx="139550" cy="93225"/>
            </a:xfrm>
            <a:custGeom>
              <a:avLst/>
              <a:gdLst/>
              <a:ahLst/>
              <a:cxnLst/>
              <a:rect l="l" t="t" r="r" b="b"/>
              <a:pathLst>
                <a:path w="5582" h="3729" extrusionOk="0">
                  <a:moveTo>
                    <a:pt x="0" y="0"/>
                  </a:moveTo>
                  <a:lnTo>
                    <a:pt x="1228" y="3593"/>
                  </a:lnTo>
                  <a:cubicBezTo>
                    <a:pt x="1745" y="3684"/>
                    <a:pt x="2268" y="3729"/>
                    <a:pt x="2792" y="3729"/>
                  </a:cubicBezTo>
                  <a:cubicBezTo>
                    <a:pt x="3317" y="3729"/>
                    <a:pt x="3843" y="3684"/>
                    <a:pt x="4366" y="3593"/>
                  </a:cubicBezTo>
                  <a:lnTo>
                    <a:pt x="5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9"/>
            <p:cNvSpPr/>
            <p:nvPr/>
          </p:nvSpPr>
          <p:spPr>
            <a:xfrm>
              <a:off x="6129575" y="1158950"/>
              <a:ext cx="142425" cy="96100"/>
            </a:xfrm>
            <a:custGeom>
              <a:avLst/>
              <a:gdLst/>
              <a:ahLst/>
              <a:cxnLst/>
              <a:rect l="l" t="t" r="r" b="b"/>
              <a:pathLst>
                <a:path w="5697" h="3844" extrusionOk="0">
                  <a:moveTo>
                    <a:pt x="5560" y="104"/>
                  </a:moveTo>
                  <a:lnTo>
                    <a:pt x="4378" y="3605"/>
                  </a:lnTo>
                  <a:cubicBezTo>
                    <a:pt x="3872" y="3690"/>
                    <a:pt x="3360" y="3733"/>
                    <a:pt x="2849" y="3733"/>
                  </a:cubicBezTo>
                  <a:cubicBezTo>
                    <a:pt x="2337" y="3733"/>
                    <a:pt x="1826" y="3690"/>
                    <a:pt x="1319" y="3605"/>
                  </a:cubicBezTo>
                  <a:lnTo>
                    <a:pt x="137" y="104"/>
                  </a:lnTo>
                  <a:close/>
                  <a:moveTo>
                    <a:pt x="58" y="1"/>
                  </a:moveTo>
                  <a:cubicBezTo>
                    <a:pt x="46" y="1"/>
                    <a:pt x="23" y="13"/>
                    <a:pt x="23" y="24"/>
                  </a:cubicBezTo>
                  <a:cubicBezTo>
                    <a:pt x="13" y="35"/>
                    <a:pt x="1" y="58"/>
                    <a:pt x="13" y="69"/>
                  </a:cubicBezTo>
                  <a:lnTo>
                    <a:pt x="1229" y="3673"/>
                  </a:lnTo>
                  <a:cubicBezTo>
                    <a:pt x="1240" y="3684"/>
                    <a:pt x="1251" y="3707"/>
                    <a:pt x="1274" y="3707"/>
                  </a:cubicBezTo>
                  <a:cubicBezTo>
                    <a:pt x="1797" y="3798"/>
                    <a:pt x="2320" y="3843"/>
                    <a:pt x="2855" y="3843"/>
                  </a:cubicBezTo>
                  <a:cubicBezTo>
                    <a:pt x="3378" y="3843"/>
                    <a:pt x="3901" y="3798"/>
                    <a:pt x="4424" y="3707"/>
                  </a:cubicBezTo>
                  <a:cubicBezTo>
                    <a:pt x="4446" y="3707"/>
                    <a:pt x="4469" y="3684"/>
                    <a:pt x="4469" y="3673"/>
                  </a:cubicBezTo>
                  <a:lnTo>
                    <a:pt x="5685" y="69"/>
                  </a:lnTo>
                  <a:cubicBezTo>
                    <a:pt x="5697" y="58"/>
                    <a:pt x="5697" y="35"/>
                    <a:pt x="5685" y="24"/>
                  </a:cubicBezTo>
                  <a:cubicBezTo>
                    <a:pt x="5674" y="13"/>
                    <a:pt x="5651" y="1"/>
                    <a:pt x="564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9"/>
            <p:cNvSpPr/>
            <p:nvPr/>
          </p:nvSpPr>
          <p:spPr>
            <a:xfrm>
              <a:off x="5681400" y="598800"/>
              <a:ext cx="32700" cy="317750"/>
            </a:xfrm>
            <a:custGeom>
              <a:avLst/>
              <a:gdLst/>
              <a:ahLst/>
              <a:cxnLst/>
              <a:rect l="l" t="t" r="r" b="b"/>
              <a:pathLst>
                <a:path w="1308" h="12710" extrusionOk="0">
                  <a:moveTo>
                    <a:pt x="1069" y="0"/>
                  </a:moveTo>
                  <a:cubicBezTo>
                    <a:pt x="1046" y="0"/>
                    <a:pt x="1012" y="34"/>
                    <a:pt x="1012" y="56"/>
                  </a:cubicBezTo>
                  <a:lnTo>
                    <a:pt x="1012" y="68"/>
                  </a:lnTo>
                  <a:lnTo>
                    <a:pt x="1012" y="79"/>
                  </a:lnTo>
                  <a:cubicBezTo>
                    <a:pt x="1023" y="102"/>
                    <a:pt x="1023" y="125"/>
                    <a:pt x="1034" y="147"/>
                  </a:cubicBezTo>
                  <a:cubicBezTo>
                    <a:pt x="1080" y="387"/>
                    <a:pt x="1114" y="625"/>
                    <a:pt x="1137" y="875"/>
                  </a:cubicBezTo>
                  <a:cubicBezTo>
                    <a:pt x="1160" y="1091"/>
                    <a:pt x="1171" y="1342"/>
                    <a:pt x="1182" y="1580"/>
                  </a:cubicBezTo>
                  <a:cubicBezTo>
                    <a:pt x="1193" y="2194"/>
                    <a:pt x="1148" y="2808"/>
                    <a:pt x="1057" y="3421"/>
                  </a:cubicBezTo>
                  <a:cubicBezTo>
                    <a:pt x="1034" y="3592"/>
                    <a:pt x="1001" y="3763"/>
                    <a:pt x="966" y="3911"/>
                  </a:cubicBezTo>
                  <a:cubicBezTo>
                    <a:pt x="921" y="4195"/>
                    <a:pt x="852" y="4490"/>
                    <a:pt x="773" y="4786"/>
                  </a:cubicBezTo>
                  <a:cubicBezTo>
                    <a:pt x="728" y="4934"/>
                    <a:pt x="693" y="5070"/>
                    <a:pt x="648" y="5218"/>
                  </a:cubicBezTo>
                  <a:lnTo>
                    <a:pt x="637" y="5252"/>
                  </a:lnTo>
                  <a:lnTo>
                    <a:pt x="602" y="5389"/>
                  </a:lnTo>
                  <a:lnTo>
                    <a:pt x="591" y="5434"/>
                  </a:lnTo>
                  <a:cubicBezTo>
                    <a:pt x="569" y="5491"/>
                    <a:pt x="557" y="5548"/>
                    <a:pt x="534" y="5616"/>
                  </a:cubicBezTo>
                  <a:cubicBezTo>
                    <a:pt x="409" y="6104"/>
                    <a:pt x="307" y="6605"/>
                    <a:pt x="238" y="7105"/>
                  </a:cubicBezTo>
                  <a:cubicBezTo>
                    <a:pt x="148" y="7685"/>
                    <a:pt x="91" y="8299"/>
                    <a:pt x="46" y="8936"/>
                  </a:cubicBezTo>
                  <a:cubicBezTo>
                    <a:pt x="11" y="9629"/>
                    <a:pt x="0" y="10334"/>
                    <a:pt x="23" y="11027"/>
                  </a:cubicBezTo>
                  <a:lnTo>
                    <a:pt x="34" y="11061"/>
                  </a:lnTo>
                  <a:cubicBezTo>
                    <a:pt x="57" y="11743"/>
                    <a:pt x="91" y="12233"/>
                    <a:pt x="114" y="12403"/>
                  </a:cubicBezTo>
                  <a:cubicBezTo>
                    <a:pt x="125" y="12516"/>
                    <a:pt x="125" y="12596"/>
                    <a:pt x="137" y="12630"/>
                  </a:cubicBezTo>
                  <a:lnTo>
                    <a:pt x="137" y="12653"/>
                  </a:lnTo>
                  <a:cubicBezTo>
                    <a:pt x="137" y="12687"/>
                    <a:pt x="159" y="12710"/>
                    <a:pt x="193" y="12710"/>
                  </a:cubicBezTo>
                  <a:cubicBezTo>
                    <a:pt x="228" y="12710"/>
                    <a:pt x="250" y="12687"/>
                    <a:pt x="250" y="12653"/>
                  </a:cubicBezTo>
                  <a:cubicBezTo>
                    <a:pt x="250" y="12653"/>
                    <a:pt x="250" y="12642"/>
                    <a:pt x="238" y="12619"/>
                  </a:cubicBezTo>
                  <a:cubicBezTo>
                    <a:pt x="238" y="12584"/>
                    <a:pt x="228" y="12505"/>
                    <a:pt x="228" y="12392"/>
                  </a:cubicBezTo>
                  <a:cubicBezTo>
                    <a:pt x="205" y="12221"/>
                    <a:pt x="159" y="11743"/>
                    <a:pt x="137" y="11061"/>
                  </a:cubicBezTo>
                  <a:lnTo>
                    <a:pt x="137" y="11027"/>
                  </a:lnTo>
                  <a:cubicBezTo>
                    <a:pt x="114" y="10334"/>
                    <a:pt x="125" y="9629"/>
                    <a:pt x="159" y="8936"/>
                  </a:cubicBezTo>
                  <a:cubicBezTo>
                    <a:pt x="193" y="8310"/>
                    <a:pt x="261" y="7696"/>
                    <a:pt x="341" y="7117"/>
                  </a:cubicBezTo>
                  <a:cubicBezTo>
                    <a:pt x="420" y="6627"/>
                    <a:pt x="523" y="6127"/>
                    <a:pt x="648" y="5639"/>
                  </a:cubicBezTo>
                  <a:cubicBezTo>
                    <a:pt x="660" y="5582"/>
                    <a:pt x="682" y="5513"/>
                    <a:pt x="693" y="5457"/>
                  </a:cubicBezTo>
                  <a:lnTo>
                    <a:pt x="705" y="5422"/>
                  </a:lnTo>
                  <a:cubicBezTo>
                    <a:pt x="716" y="5377"/>
                    <a:pt x="728" y="5331"/>
                    <a:pt x="750" y="5275"/>
                  </a:cubicBezTo>
                  <a:lnTo>
                    <a:pt x="750" y="5240"/>
                  </a:lnTo>
                  <a:cubicBezTo>
                    <a:pt x="796" y="5104"/>
                    <a:pt x="841" y="4957"/>
                    <a:pt x="875" y="4808"/>
                  </a:cubicBezTo>
                  <a:cubicBezTo>
                    <a:pt x="955" y="4513"/>
                    <a:pt x="1023" y="4217"/>
                    <a:pt x="1080" y="3934"/>
                  </a:cubicBezTo>
                  <a:cubicBezTo>
                    <a:pt x="1114" y="3785"/>
                    <a:pt x="1137" y="3615"/>
                    <a:pt x="1171" y="3433"/>
                  </a:cubicBezTo>
                  <a:cubicBezTo>
                    <a:pt x="1262" y="2819"/>
                    <a:pt x="1307" y="2194"/>
                    <a:pt x="1296" y="1580"/>
                  </a:cubicBezTo>
                  <a:cubicBezTo>
                    <a:pt x="1284" y="1330"/>
                    <a:pt x="1273" y="1091"/>
                    <a:pt x="1251" y="864"/>
                  </a:cubicBezTo>
                  <a:cubicBezTo>
                    <a:pt x="1228" y="614"/>
                    <a:pt x="1193" y="364"/>
                    <a:pt x="1137" y="125"/>
                  </a:cubicBezTo>
                  <a:cubicBezTo>
                    <a:pt x="1137" y="102"/>
                    <a:pt x="1125" y="79"/>
                    <a:pt x="1125" y="68"/>
                  </a:cubicBezTo>
                  <a:lnTo>
                    <a:pt x="1125" y="56"/>
                  </a:lnTo>
                  <a:cubicBezTo>
                    <a:pt x="1125" y="34"/>
                    <a:pt x="1102" y="0"/>
                    <a:pt x="10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9"/>
            <p:cNvSpPr/>
            <p:nvPr/>
          </p:nvSpPr>
          <p:spPr>
            <a:xfrm>
              <a:off x="5693600" y="593100"/>
              <a:ext cx="14525" cy="7700"/>
            </a:xfrm>
            <a:custGeom>
              <a:avLst/>
              <a:gdLst/>
              <a:ahLst/>
              <a:cxnLst/>
              <a:rect l="l" t="t" r="r" b="b"/>
              <a:pathLst>
                <a:path w="581" h="308" extrusionOk="0">
                  <a:moveTo>
                    <a:pt x="1" y="1"/>
                  </a:moveTo>
                  <a:lnTo>
                    <a:pt x="581" y="307"/>
                  </a:lnTo>
                  <a:cubicBezTo>
                    <a:pt x="501" y="239"/>
                    <a:pt x="422" y="171"/>
                    <a:pt x="331" y="125"/>
                  </a:cubicBezTo>
                  <a:cubicBezTo>
                    <a:pt x="228" y="69"/>
                    <a:pt x="114" y="34"/>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9"/>
            <p:cNvSpPr/>
            <p:nvPr/>
          </p:nvSpPr>
          <p:spPr>
            <a:xfrm>
              <a:off x="5692200" y="591675"/>
              <a:ext cx="17625" cy="10250"/>
            </a:xfrm>
            <a:custGeom>
              <a:avLst/>
              <a:gdLst/>
              <a:ahLst/>
              <a:cxnLst/>
              <a:rect l="l" t="t" r="r" b="b"/>
              <a:pathLst>
                <a:path w="705" h="410" extrusionOk="0">
                  <a:moveTo>
                    <a:pt x="79" y="0"/>
                  </a:moveTo>
                  <a:cubicBezTo>
                    <a:pt x="46" y="0"/>
                    <a:pt x="11" y="12"/>
                    <a:pt x="11" y="46"/>
                  </a:cubicBezTo>
                  <a:cubicBezTo>
                    <a:pt x="0" y="80"/>
                    <a:pt x="23" y="103"/>
                    <a:pt x="46" y="114"/>
                  </a:cubicBezTo>
                  <a:cubicBezTo>
                    <a:pt x="159" y="137"/>
                    <a:pt x="261" y="182"/>
                    <a:pt x="352" y="228"/>
                  </a:cubicBezTo>
                  <a:cubicBezTo>
                    <a:pt x="443" y="273"/>
                    <a:pt x="534" y="331"/>
                    <a:pt x="602" y="399"/>
                  </a:cubicBezTo>
                  <a:cubicBezTo>
                    <a:pt x="614" y="410"/>
                    <a:pt x="625" y="410"/>
                    <a:pt x="637" y="410"/>
                  </a:cubicBezTo>
                  <a:cubicBezTo>
                    <a:pt x="660" y="410"/>
                    <a:pt x="670" y="410"/>
                    <a:pt x="682" y="399"/>
                  </a:cubicBezTo>
                  <a:cubicBezTo>
                    <a:pt x="705" y="376"/>
                    <a:pt x="705" y="341"/>
                    <a:pt x="682" y="319"/>
                  </a:cubicBezTo>
                  <a:cubicBezTo>
                    <a:pt x="591" y="250"/>
                    <a:pt x="500" y="182"/>
                    <a:pt x="409" y="137"/>
                  </a:cubicBezTo>
                  <a:cubicBezTo>
                    <a:pt x="307" y="80"/>
                    <a:pt x="193" y="35"/>
                    <a:pt x="7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9"/>
            <p:cNvSpPr/>
            <p:nvPr/>
          </p:nvSpPr>
          <p:spPr>
            <a:xfrm>
              <a:off x="5709825" y="612525"/>
              <a:ext cx="10250" cy="9300"/>
            </a:xfrm>
            <a:custGeom>
              <a:avLst/>
              <a:gdLst/>
              <a:ahLst/>
              <a:cxnLst/>
              <a:rect l="l" t="t" r="r" b="b"/>
              <a:pathLst>
                <a:path w="410" h="372" extrusionOk="0">
                  <a:moveTo>
                    <a:pt x="350" y="1"/>
                  </a:moveTo>
                  <a:cubicBezTo>
                    <a:pt x="339" y="1"/>
                    <a:pt x="328" y="3"/>
                    <a:pt x="318" y="8"/>
                  </a:cubicBezTo>
                  <a:lnTo>
                    <a:pt x="23" y="280"/>
                  </a:lnTo>
                  <a:cubicBezTo>
                    <a:pt x="0" y="303"/>
                    <a:pt x="0" y="338"/>
                    <a:pt x="23" y="361"/>
                  </a:cubicBezTo>
                  <a:cubicBezTo>
                    <a:pt x="34" y="371"/>
                    <a:pt x="45" y="371"/>
                    <a:pt x="56" y="371"/>
                  </a:cubicBezTo>
                  <a:cubicBezTo>
                    <a:pt x="68" y="371"/>
                    <a:pt x="91" y="371"/>
                    <a:pt x="91" y="361"/>
                  </a:cubicBezTo>
                  <a:lnTo>
                    <a:pt x="387" y="99"/>
                  </a:lnTo>
                  <a:cubicBezTo>
                    <a:pt x="409" y="76"/>
                    <a:pt x="409" y="42"/>
                    <a:pt x="397" y="19"/>
                  </a:cubicBezTo>
                  <a:cubicBezTo>
                    <a:pt x="384" y="6"/>
                    <a:pt x="367" y="1"/>
                    <a:pt x="3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9"/>
            <p:cNvSpPr/>
            <p:nvPr/>
          </p:nvSpPr>
          <p:spPr>
            <a:xfrm>
              <a:off x="5689625" y="699925"/>
              <a:ext cx="13950" cy="20525"/>
            </a:xfrm>
            <a:custGeom>
              <a:avLst/>
              <a:gdLst/>
              <a:ahLst/>
              <a:cxnLst/>
              <a:rect l="l" t="t" r="r" b="b"/>
              <a:pathLst>
                <a:path w="558" h="821" extrusionOk="0">
                  <a:moveTo>
                    <a:pt x="74" y="1"/>
                  </a:moveTo>
                  <a:cubicBezTo>
                    <a:pt x="56" y="1"/>
                    <a:pt x="37" y="11"/>
                    <a:pt x="23" y="25"/>
                  </a:cubicBezTo>
                  <a:cubicBezTo>
                    <a:pt x="0" y="48"/>
                    <a:pt x="12" y="81"/>
                    <a:pt x="35" y="104"/>
                  </a:cubicBezTo>
                  <a:cubicBezTo>
                    <a:pt x="103" y="150"/>
                    <a:pt x="160" y="207"/>
                    <a:pt x="205" y="275"/>
                  </a:cubicBezTo>
                  <a:cubicBezTo>
                    <a:pt x="273" y="354"/>
                    <a:pt x="331" y="457"/>
                    <a:pt x="376" y="559"/>
                  </a:cubicBezTo>
                  <a:cubicBezTo>
                    <a:pt x="399" y="627"/>
                    <a:pt x="421" y="695"/>
                    <a:pt x="444" y="775"/>
                  </a:cubicBezTo>
                  <a:cubicBezTo>
                    <a:pt x="444" y="798"/>
                    <a:pt x="467" y="821"/>
                    <a:pt x="501" y="821"/>
                  </a:cubicBezTo>
                  <a:lnTo>
                    <a:pt x="501" y="809"/>
                  </a:lnTo>
                  <a:cubicBezTo>
                    <a:pt x="535" y="809"/>
                    <a:pt x="558" y="775"/>
                    <a:pt x="546" y="753"/>
                  </a:cubicBezTo>
                  <a:cubicBezTo>
                    <a:pt x="535" y="673"/>
                    <a:pt x="512" y="593"/>
                    <a:pt x="478" y="513"/>
                  </a:cubicBezTo>
                  <a:cubicBezTo>
                    <a:pt x="432" y="400"/>
                    <a:pt x="364" y="298"/>
                    <a:pt x="296" y="207"/>
                  </a:cubicBezTo>
                  <a:cubicBezTo>
                    <a:pt x="240" y="139"/>
                    <a:pt x="171" y="70"/>
                    <a:pt x="103" y="13"/>
                  </a:cubicBezTo>
                  <a:cubicBezTo>
                    <a:pt x="95" y="5"/>
                    <a:pt x="84"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9"/>
            <p:cNvSpPr/>
            <p:nvPr/>
          </p:nvSpPr>
          <p:spPr>
            <a:xfrm>
              <a:off x="5694475" y="726850"/>
              <a:ext cx="14800" cy="14075"/>
            </a:xfrm>
            <a:custGeom>
              <a:avLst/>
              <a:gdLst/>
              <a:ahLst/>
              <a:cxnLst/>
              <a:rect l="l" t="t" r="r" b="b"/>
              <a:pathLst>
                <a:path w="592" h="563" extrusionOk="0">
                  <a:moveTo>
                    <a:pt x="527" y="1"/>
                  </a:moveTo>
                  <a:cubicBezTo>
                    <a:pt x="518" y="1"/>
                    <a:pt x="509" y="2"/>
                    <a:pt x="500" y="5"/>
                  </a:cubicBezTo>
                  <a:cubicBezTo>
                    <a:pt x="284" y="85"/>
                    <a:pt x="102" y="267"/>
                    <a:pt x="11" y="482"/>
                  </a:cubicBezTo>
                  <a:cubicBezTo>
                    <a:pt x="0" y="517"/>
                    <a:pt x="23" y="540"/>
                    <a:pt x="46" y="550"/>
                  </a:cubicBezTo>
                  <a:cubicBezTo>
                    <a:pt x="57" y="562"/>
                    <a:pt x="57" y="562"/>
                    <a:pt x="68" y="562"/>
                  </a:cubicBezTo>
                  <a:cubicBezTo>
                    <a:pt x="91" y="562"/>
                    <a:pt x="114" y="550"/>
                    <a:pt x="114" y="528"/>
                  </a:cubicBezTo>
                  <a:cubicBezTo>
                    <a:pt x="193" y="335"/>
                    <a:pt x="352" y="176"/>
                    <a:pt x="546" y="108"/>
                  </a:cubicBezTo>
                  <a:cubicBezTo>
                    <a:pt x="569" y="96"/>
                    <a:pt x="591" y="62"/>
                    <a:pt x="579" y="28"/>
                  </a:cubicBezTo>
                  <a:cubicBezTo>
                    <a:pt x="571" y="11"/>
                    <a:pt x="551" y="1"/>
                    <a:pt x="5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9"/>
            <p:cNvSpPr/>
            <p:nvPr/>
          </p:nvSpPr>
          <p:spPr>
            <a:xfrm>
              <a:off x="5683375" y="818200"/>
              <a:ext cx="6000" cy="23900"/>
            </a:xfrm>
            <a:custGeom>
              <a:avLst/>
              <a:gdLst/>
              <a:ahLst/>
              <a:cxnLst/>
              <a:rect l="l" t="t" r="r" b="b"/>
              <a:pathLst>
                <a:path w="240" h="956" extrusionOk="0">
                  <a:moveTo>
                    <a:pt x="239" y="1"/>
                  </a:moveTo>
                  <a:lnTo>
                    <a:pt x="239" y="1"/>
                  </a:lnTo>
                  <a:cubicBezTo>
                    <a:pt x="235" y="9"/>
                    <a:pt x="232" y="22"/>
                    <a:pt x="230" y="38"/>
                  </a:cubicBezTo>
                  <a:lnTo>
                    <a:pt x="230" y="38"/>
                  </a:lnTo>
                  <a:lnTo>
                    <a:pt x="239" y="1"/>
                  </a:lnTo>
                  <a:close/>
                  <a:moveTo>
                    <a:pt x="230" y="38"/>
                  </a:moveTo>
                  <a:lnTo>
                    <a:pt x="0" y="955"/>
                  </a:lnTo>
                  <a:cubicBezTo>
                    <a:pt x="103" y="830"/>
                    <a:pt x="171" y="375"/>
                    <a:pt x="217" y="137"/>
                  </a:cubicBezTo>
                  <a:cubicBezTo>
                    <a:pt x="224" y="101"/>
                    <a:pt x="226" y="66"/>
                    <a:pt x="230" y="38"/>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9"/>
            <p:cNvSpPr/>
            <p:nvPr/>
          </p:nvSpPr>
          <p:spPr>
            <a:xfrm>
              <a:off x="5681950" y="816700"/>
              <a:ext cx="8825" cy="26525"/>
            </a:xfrm>
            <a:custGeom>
              <a:avLst/>
              <a:gdLst/>
              <a:ahLst/>
              <a:cxnLst/>
              <a:rect l="l" t="t" r="r" b="b"/>
              <a:pathLst>
                <a:path w="353" h="1061" extrusionOk="0">
                  <a:moveTo>
                    <a:pt x="291" y="0"/>
                  </a:moveTo>
                  <a:cubicBezTo>
                    <a:pt x="266" y="0"/>
                    <a:pt x="249" y="21"/>
                    <a:pt x="239" y="49"/>
                  </a:cubicBezTo>
                  <a:cubicBezTo>
                    <a:pt x="239" y="83"/>
                    <a:pt x="228" y="129"/>
                    <a:pt x="216" y="185"/>
                  </a:cubicBezTo>
                  <a:cubicBezTo>
                    <a:pt x="183" y="390"/>
                    <a:pt x="103" y="867"/>
                    <a:pt x="12" y="970"/>
                  </a:cubicBezTo>
                  <a:cubicBezTo>
                    <a:pt x="1" y="1004"/>
                    <a:pt x="1" y="1038"/>
                    <a:pt x="24" y="1049"/>
                  </a:cubicBezTo>
                  <a:cubicBezTo>
                    <a:pt x="35" y="1061"/>
                    <a:pt x="46" y="1061"/>
                    <a:pt x="57" y="1061"/>
                  </a:cubicBezTo>
                  <a:cubicBezTo>
                    <a:pt x="69" y="1061"/>
                    <a:pt x="92" y="1061"/>
                    <a:pt x="103" y="1049"/>
                  </a:cubicBezTo>
                  <a:cubicBezTo>
                    <a:pt x="194" y="925"/>
                    <a:pt x="262" y="572"/>
                    <a:pt x="330" y="208"/>
                  </a:cubicBezTo>
                  <a:cubicBezTo>
                    <a:pt x="330" y="151"/>
                    <a:pt x="342" y="94"/>
                    <a:pt x="353" y="71"/>
                  </a:cubicBezTo>
                  <a:cubicBezTo>
                    <a:pt x="353" y="38"/>
                    <a:pt x="330" y="3"/>
                    <a:pt x="307" y="3"/>
                  </a:cubicBezTo>
                  <a:cubicBezTo>
                    <a:pt x="302" y="1"/>
                    <a:pt x="296" y="0"/>
                    <a:pt x="2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9"/>
            <p:cNvSpPr/>
            <p:nvPr/>
          </p:nvSpPr>
          <p:spPr>
            <a:xfrm>
              <a:off x="5664600" y="862250"/>
              <a:ext cx="19100" cy="12250"/>
            </a:xfrm>
            <a:custGeom>
              <a:avLst/>
              <a:gdLst/>
              <a:ahLst/>
              <a:cxnLst/>
              <a:rect l="l" t="t" r="r" b="b"/>
              <a:pathLst>
                <a:path w="764" h="490" extrusionOk="0">
                  <a:moveTo>
                    <a:pt x="1" y="0"/>
                  </a:moveTo>
                  <a:lnTo>
                    <a:pt x="763" y="489"/>
                  </a:lnTo>
                  <a:cubicBezTo>
                    <a:pt x="649" y="217"/>
                    <a:pt x="388" y="35"/>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9"/>
            <p:cNvSpPr/>
            <p:nvPr/>
          </p:nvSpPr>
          <p:spPr>
            <a:xfrm>
              <a:off x="5663200" y="860825"/>
              <a:ext cx="21900" cy="15075"/>
            </a:xfrm>
            <a:custGeom>
              <a:avLst/>
              <a:gdLst/>
              <a:ahLst/>
              <a:cxnLst/>
              <a:rect l="l" t="t" r="r" b="b"/>
              <a:pathLst>
                <a:path w="876" h="603" extrusionOk="0">
                  <a:moveTo>
                    <a:pt x="46" y="1"/>
                  </a:moveTo>
                  <a:cubicBezTo>
                    <a:pt x="23" y="1"/>
                    <a:pt x="1" y="34"/>
                    <a:pt x="1" y="57"/>
                  </a:cubicBezTo>
                  <a:cubicBezTo>
                    <a:pt x="1" y="92"/>
                    <a:pt x="34" y="114"/>
                    <a:pt x="57" y="114"/>
                  </a:cubicBezTo>
                  <a:lnTo>
                    <a:pt x="148" y="114"/>
                  </a:lnTo>
                  <a:cubicBezTo>
                    <a:pt x="421" y="137"/>
                    <a:pt x="660" y="319"/>
                    <a:pt x="762" y="569"/>
                  </a:cubicBezTo>
                  <a:cubicBezTo>
                    <a:pt x="774" y="592"/>
                    <a:pt x="796" y="603"/>
                    <a:pt x="819" y="603"/>
                  </a:cubicBezTo>
                  <a:lnTo>
                    <a:pt x="830" y="603"/>
                  </a:lnTo>
                  <a:cubicBezTo>
                    <a:pt x="865" y="592"/>
                    <a:pt x="876" y="557"/>
                    <a:pt x="865" y="524"/>
                  </a:cubicBezTo>
                  <a:cubicBezTo>
                    <a:pt x="739" y="239"/>
                    <a:pt x="478" y="34"/>
                    <a:pt x="1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9"/>
            <p:cNvSpPr/>
            <p:nvPr/>
          </p:nvSpPr>
          <p:spPr>
            <a:xfrm>
              <a:off x="5682225" y="634850"/>
              <a:ext cx="27325" cy="63700"/>
            </a:xfrm>
            <a:custGeom>
              <a:avLst/>
              <a:gdLst/>
              <a:ahLst/>
              <a:cxnLst/>
              <a:rect l="l" t="t" r="r" b="b"/>
              <a:pathLst>
                <a:path w="1093" h="2548" extrusionOk="0">
                  <a:moveTo>
                    <a:pt x="62" y="1"/>
                  </a:moveTo>
                  <a:cubicBezTo>
                    <a:pt x="45" y="1"/>
                    <a:pt x="27" y="10"/>
                    <a:pt x="13" y="24"/>
                  </a:cubicBezTo>
                  <a:cubicBezTo>
                    <a:pt x="1" y="47"/>
                    <a:pt x="13" y="81"/>
                    <a:pt x="35" y="104"/>
                  </a:cubicBezTo>
                  <a:cubicBezTo>
                    <a:pt x="979" y="729"/>
                    <a:pt x="933" y="2469"/>
                    <a:pt x="933" y="2492"/>
                  </a:cubicBezTo>
                  <a:cubicBezTo>
                    <a:pt x="933" y="2525"/>
                    <a:pt x="956" y="2548"/>
                    <a:pt x="990" y="2548"/>
                  </a:cubicBezTo>
                  <a:cubicBezTo>
                    <a:pt x="1024" y="2548"/>
                    <a:pt x="1047" y="2525"/>
                    <a:pt x="1047" y="2492"/>
                  </a:cubicBezTo>
                  <a:cubicBezTo>
                    <a:pt x="1047" y="2423"/>
                    <a:pt x="1092" y="673"/>
                    <a:pt x="92" y="13"/>
                  </a:cubicBezTo>
                  <a:cubicBezTo>
                    <a:pt x="83" y="4"/>
                    <a:pt x="73" y="1"/>
                    <a:pt x="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9"/>
            <p:cNvSpPr/>
            <p:nvPr/>
          </p:nvSpPr>
          <p:spPr>
            <a:xfrm>
              <a:off x="5653550" y="776150"/>
              <a:ext cx="58825" cy="47200"/>
            </a:xfrm>
            <a:custGeom>
              <a:avLst/>
              <a:gdLst/>
              <a:ahLst/>
              <a:cxnLst/>
              <a:rect l="l" t="t" r="r" b="b"/>
              <a:pathLst>
                <a:path w="2353" h="1888" extrusionOk="0">
                  <a:moveTo>
                    <a:pt x="1183" y="0"/>
                  </a:moveTo>
                  <a:cubicBezTo>
                    <a:pt x="1084" y="0"/>
                    <a:pt x="984" y="14"/>
                    <a:pt x="887" y="45"/>
                  </a:cubicBezTo>
                  <a:cubicBezTo>
                    <a:pt x="307" y="216"/>
                    <a:pt x="0" y="898"/>
                    <a:pt x="136" y="1319"/>
                  </a:cubicBezTo>
                  <a:cubicBezTo>
                    <a:pt x="273" y="1739"/>
                    <a:pt x="1455" y="1887"/>
                    <a:pt x="1455" y="1887"/>
                  </a:cubicBezTo>
                  <a:cubicBezTo>
                    <a:pt x="1455" y="1887"/>
                    <a:pt x="2353" y="1091"/>
                    <a:pt x="2228" y="670"/>
                  </a:cubicBezTo>
                  <a:cubicBezTo>
                    <a:pt x="2124" y="331"/>
                    <a:pt x="1662" y="0"/>
                    <a:pt x="11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9"/>
            <p:cNvSpPr/>
            <p:nvPr/>
          </p:nvSpPr>
          <p:spPr>
            <a:xfrm>
              <a:off x="5695300" y="636225"/>
              <a:ext cx="41525" cy="49250"/>
            </a:xfrm>
            <a:custGeom>
              <a:avLst/>
              <a:gdLst/>
              <a:ahLst/>
              <a:cxnLst/>
              <a:rect l="l" t="t" r="r" b="b"/>
              <a:pathLst>
                <a:path w="1661" h="1970" extrusionOk="0">
                  <a:moveTo>
                    <a:pt x="983" y="1"/>
                  </a:moveTo>
                  <a:cubicBezTo>
                    <a:pt x="613" y="1"/>
                    <a:pt x="218" y="441"/>
                    <a:pt x="114" y="845"/>
                  </a:cubicBezTo>
                  <a:cubicBezTo>
                    <a:pt x="1" y="1288"/>
                    <a:pt x="592" y="1970"/>
                    <a:pt x="592" y="1970"/>
                  </a:cubicBezTo>
                  <a:cubicBezTo>
                    <a:pt x="592" y="1970"/>
                    <a:pt x="1445" y="1652"/>
                    <a:pt x="1559" y="1220"/>
                  </a:cubicBezTo>
                  <a:cubicBezTo>
                    <a:pt x="1661" y="777"/>
                    <a:pt x="1490" y="117"/>
                    <a:pt x="1092" y="15"/>
                  </a:cubicBezTo>
                  <a:cubicBezTo>
                    <a:pt x="1056" y="5"/>
                    <a:pt x="1019" y="1"/>
                    <a:pt x="9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9"/>
            <p:cNvSpPr/>
            <p:nvPr/>
          </p:nvSpPr>
          <p:spPr>
            <a:xfrm>
              <a:off x="5607500" y="828850"/>
              <a:ext cx="62825" cy="39800"/>
            </a:xfrm>
            <a:custGeom>
              <a:avLst/>
              <a:gdLst/>
              <a:ahLst/>
              <a:cxnLst/>
              <a:rect l="l" t="t" r="r" b="b"/>
              <a:pathLst>
                <a:path w="2513" h="1592" extrusionOk="0">
                  <a:moveTo>
                    <a:pt x="976" y="1"/>
                  </a:moveTo>
                  <a:cubicBezTo>
                    <a:pt x="596" y="1"/>
                    <a:pt x="251" y="112"/>
                    <a:pt x="160" y="358"/>
                  </a:cubicBezTo>
                  <a:cubicBezTo>
                    <a:pt x="0" y="745"/>
                    <a:pt x="569" y="1336"/>
                    <a:pt x="1103" y="1541"/>
                  </a:cubicBezTo>
                  <a:cubicBezTo>
                    <a:pt x="1197" y="1577"/>
                    <a:pt x="1302" y="1592"/>
                    <a:pt x="1411" y="1592"/>
                  </a:cubicBezTo>
                  <a:cubicBezTo>
                    <a:pt x="1919" y="1592"/>
                    <a:pt x="2512" y="1268"/>
                    <a:pt x="2512" y="1268"/>
                  </a:cubicBezTo>
                  <a:cubicBezTo>
                    <a:pt x="2512" y="1268"/>
                    <a:pt x="2183" y="325"/>
                    <a:pt x="1660" y="120"/>
                  </a:cubicBezTo>
                  <a:cubicBezTo>
                    <a:pt x="1453" y="42"/>
                    <a:pt x="1208" y="1"/>
                    <a:pt x="9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9"/>
            <p:cNvSpPr/>
            <p:nvPr/>
          </p:nvSpPr>
          <p:spPr>
            <a:xfrm>
              <a:off x="5655825" y="674500"/>
              <a:ext cx="43775" cy="33075"/>
            </a:xfrm>
            <a:custGeom>
              <a:avLst/>
              <a:gdLst/>
              <a:ahLst/>
              <a:cxnLst/>
              <a:rect l="l" t="t" r="r" b="b"/>
              <a:pathLst>
                <a:path w="1751" h="1323" extrusionOk="0">
                  <a:moveTo>
                    <a:pt x="737" y="1"/>
                  </a:moveTo>
                  <a:cubicBezTo>
                    <a:pt x="683" y="1"/>
                    <a:pt x="630" y="10"/>
                    <a:pt x="579" y="30"/>
                  </a:cubicBezTo>
                  <a:cubicBezTo>
                    <a:pt x="0" y="246"/>
                    <a:pt x="637" y="906"/>
                    <a:pt x="887" y="1098"/>
                  </a:cubicBezTo>
                  <a:cubicBezTo>
                    <a:pt x="1000" y="1189"/>
                    <a:pt x="1125" y="1258"/>
                    <a:pt x="1261" y="1303"/>
                  </a:cubicBezTo>
                  <a:cubicBezTo>
                    <a:pt x="1301" y="1316"/>
                    <a:pt x="1342" y="1323"/>
                    <a:pt x="1383" y="1323"/>
                  </a:cubicBezTo>
                  <a:cubicBezTo>
                    <a:pt x="1481" y="1323"/>
                    <a:pt x="1576" y="1285"/>
                    <a:pt x="1648" y="1212"/>
                  </a:cubicBezTo>
                  <a:cubicBezTo>
                    <a:pt x="1751" y="1087"/>
                    <a:pt x="1728" y="883"/>
                    <a:pt x="1660" y="724"/>
                  </a:cubicBezTo>
                  <a:cubicBezTo>
                    <a:pt x="1530" y="445"/>
                    <a:pt x="1113" y="1"/>
                    <a:pt x="7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9"/>
            <p:cNvSpPr/>
            <p:nvPr/>
          </p:nvSpPr>
          <p:spPr>
            <a:xfrm>
              <a:off x="5704125" y="709725"/>
              <a:ext cx="30725" cy="23925"/>
            </a:xfrm>
            <a:custGeom>
              <a:avLst/>
              <a:gdLst/>
              <a:ahLst/>
              <a:cxnLst/>
              <a:rect l="l" t="t" r="r" b="b"/>
              <a:pathLst>
                <a:path w="1229" h="957" extrusionOk="0">
                  <a:moveTo>
                    <a:pt x="769" y="1"/>
                  </a:moveTo>
                  <a:cubicBezTo>
                    <a:pt x="535" y="1"/>
                    <a:pt x="282" y="336"/>
                    <a:pt x="148" y="497"/>
                  </a:cubicBezTo>
                  <a:cubicBezTo>
                    <a:pt x="80" y="588"/>
                    <a:pt x="1" y="713"/>
                    <a:pt x="34" y="826"/>
                  </a:cubicBezTo>
                  <a:cubicBezTo>
                    <a:pt x="83" y="904"/>
                    <a:pt x="164" y="957"/>
                    <a:pt x="257" y="957"/>
                  </a:cubicBezTo>
                  <a:cubicBezTo>
                    <a:pt x="274" y="957"/>
                    <a:pt x="290" y="955"/>
                    <a:pt x="307" y="952"/>
                  </a:cubicBezTo>
                  <a:cubicBezTo>
                    <a:pt x="410" y="929"/>
                    <a:pt x="512" y="883"/>
                    <a:pt x="592" y="815"/>
                  </a:cubicBezTo>
                  <a:cubicBezTo>
                    <a:pt x="796" y="667"/>
                    <a:pt x="1228" y="371"/>
                    <a:pt x="956" y="88"/>
                  </a:cubicBezTo>
                  <a:cubicBezTo>
                    <a:pt x="897" y="26"/>
                    <a:pt x="834" y="1"/>
                    <a:pt x="7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9"/>
            <p:cNvSpPr/>
            <p:nvPr/>
          </p:nvSpPr>
          <p:spPr>
            <a:xfrm>
              <a:off x="5659500" y="622050"/>
              <a:ext cx="31425" cy="19125"/>
            </a:xfrm>
            <a:custGeom>
              <a:avLst/>
              <a:gdLst/>
              <a:ahLst/>
              <a:cxnLst/>
              <a:rect l="l" t="t" r="r" b="b"/>
              <a:pathLst>
                <a:path w="1257" h="765" extrusionOk="0">
                  <a:moveTo>
                    <a:pt x="257" y="1"/>
                  </a:moveTo>
                  <a:cubicBezTo>
                    <a:pt x="243" y="1"/>
                    <a:pt x="229" y="1"/>
                    <a:pt x="217" y="2"/>
                  </a:cubicBezTo>
                  <a:cubicBezTo>
                    <a:pt x="126" y="13"/>
                    <a:pt x="46" y="70"/>
                    <a:pt x="23" y="161"/>
                  </a:cubicBezTo>
                  <a:cubicBezTo>
                    <a:pt x="0" y="263"/>
                    <a:pt x="91" y="354"/>
                    <a:pt x="171" y="412"/>
                  </a:cubicBezTo>
                  <a:cubicBezTo>
                    <a:pt x="314" y="522"/>
                    <a:pt x="654" y="765"/>
                    <a:pt x="894" y="765"/>
                  </a:cubicBezTo>
                  <a:cubicBezTo>
                    <a:pt x="999" y="765"/>
                    <a:pt x="1085" y="718"/>
                    <a:pt x="1126" y="593"/>
                  </a:cubicBezTo>
                  <a:cubicBezTo>
                    <a:pt x="1256" y="225"/>
                    <a:pt x="559" y="1"/>
                    <a:pt x="25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9"/>
            <p:cNvSpPr/>
            <p:nvPr/>
          </p:nvSpPr>
          <p:spPr>
            <a:xfrm>
              <a:off x="5676850" y="587700"/>
              <a:ext cx="27300" cy="10075"/>
            </a:xfrm>
            <a:custGeom>
              <a:avLst/>
              <a:gdLst/>
              <a:ahLst/>
              <a:cxnLst/>
              <a:rect l="l" t="t" r="r" b="b"/>
              <a:pathLst>
                <a:path w="1092" h="403" extrusionOk="0">
                  <a:moveTo>
                    <a:pt x="273" y="0"/>
                  </a:moveTo>
                  <a:cubicBezTo>
                    <a:pt x="148" y="12"/>
                    <a:pt x="0" y="114"/>
                    <a:pt x="34" y="239"/>
                  </a:cubicBezTo>
                  <a:cubicBezTo>
                    <a:pt x="68" y="364"/>
                    <a:pt x="205" y="387"/>
                    <a:pt x="319" y="399"/>
                  </a:cubicBezTo>
                  <a:cubicBezTo>
                    <a:pt x="366" y="401"/>
                    <a:pt x="414" y="402"/>
                    <a:pt x="462" y="402"/>
                  </a:cubicBezTo>
                  <a:cubicBezTo>
                    <a:pt x="618" y="402"/>
                    <a:pt x="773" y="388"/>
                    <a:pt x="921" y="353"/>
                  </a:cubicBezTo>
                  <a:cubicBezTo>
                    <a:pt x="966" y="353"/>
                    <a:pt x="1012" y="330"/>
                    <a:pt x="1046" y="296"/>
                  </a:cubicBezTo>
                  <a:cubicBezTo>
                    <a:pt x="1092" y="217"/>
                    <a:pt x="1012" y="114"/>
                    <a:pt x="921" y="91"/>
                  </a:cubicBezTo>
                  <a:cubicBezTo>
                    <a:pt x="830" y="80"/>
                    <a:pt x="739" y="58"/>
                    <a:pt x="660" y="35"/>
                  </a:cubicBezTo>
                  <a:cubicBezTo>
                    <a:pt x="645" y="36"/>
                    <a:pt x="631" y="36"/>
                    <a:pt x="616" y="36"/>
                  </a:cubicBezTo>
                  <a:cubicBezTo>
                    <a:pt x="496" y="36"/>
                    <a:pt x="384" y="0"/>
                    <a:pt x="2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9"/>
            <p:cNvSpPr/>
            <p:nvPr/>
          </p:nvSpPr>
          <p:spPr>
            <a:xfrm>
              <a:off x="5713500" y="609025"/>
              <a:ext cx="27025" cy="10375"/>
            </a:xfrm>
            <a:custGeom>
              <a:avLst/>
              <a:gdLst/>
              <a:ahLst/>
              <a:cxnLst/>
              <a:rect l="l" t="t" r="r" b="b"/>
              <a:pathLst>
                <a:path w="1081" h="415" extrusionOk="0">
                  <a:moveTo>
                    <a:pt x="808" y="0"/>
                  </a:moveTo>
                  <a:cubicBezTo>
                    <a:pt x="682" y="0"/>
                    <a:pt x="558" y="46"/>
                    <a:pt x="432" y="46"/>
                  </a:cubicBezTo>
                  <a:lnTo>
                    <a:pt x="421" y="57"/>
                  </a:lnTo>
                  <a:cubicBezTo>
                    <a:pt x="341" y="91"/>
                    <a:pt x="250" y="114"/>
                    <a:pt x="160" y="137"/>
                  </a:cubicBezTo>
                  <a:cubicBezTo>
                    <a:pt x="80" y="159"/>
                    <a:pt x="0" y="273"/>
                    <a:pt x="58" y="341"/>
                  </a:cubicBezTo>
                  <a:cubicBezTo>
                    <a:pt x="91" y="375"/>
                    <a:pt x="137" y="398"/>
                    <a:pt x="182" y="398"/>
                  </a:cubicBezTo>
                  <a:cubicBezTo>
                    <a:pt x="285" y="409"/>
                    <a:pt x="384" y="415"/>
                    <a:pt x="484" y="415"/>
                  </a:cubicBezTo>
                  <a:cubicBezTo>
                    <a:pt x="583" y="415"/>
                    <a:pt x="683" y="409"/>
                    <a:pt x="785" y="398"/>
                  </a:cubicBezTo>
                  <a:cubicBezTo>
                    <a:pt x="899" y="387"/>
                    <a:pt x="1035" y="341"/>
                    <a:pt x="1058" y="216"/>
                  </a:cubicBezTo>
                  <a:cubicBezTo>
                    <a:pt x="1081" y="91"/>
                    <a:pt x="933" y="0"/>
                    <a:pt x="8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9"/>
            <p:cNvSpPr/>
            <p:nvPr/>
          </p:nvSpPr>
          <p:spPr>
            <a:xfrm>
              <a:off x="5690750" y="843475"/>
              <a:ext cx="35850" cy="58000"/>
            </a:xfrm>
            <a:custGeom>
              <a:avLst/>
              <a:gdLst/>
              <a:ahLst/>
              <a:cxnLst/>
              <a:rect l="l" t="t" r="r" b="b"/>
              <a:pathLst>
                <a:path w="1434" h="2320" extrusionOk="0">
                  <a:moveTo>
                    <a:pt x="1320" y="1"/>
                  </a:moveTo>
                  <a:cubicBezTo>
                    <a:pt x="1286" y="1"/>
                    <a:pt x="1240" y="24"/>
                    <a:pt x="1218" y="58"/>
                  </a:cubicBezTo>
                  <a:cubicBezTo>
                    <a:pt x="877" y="342"/>
                    <a:pt x="604" y="706"/>
                    <a:pt x="422" y="1115"/>
                  </a:cubicBezTo>
                  <a:cubicBezTo>
                    <a:pt x="319" y="1320"/>
                    <a:pt x="1" y="2059"/>
                    <a:pt x="137" y="2275"/>
                  </a:cubicBezTo>
                  <a:cubicBezTo>
                    <a:pt x="155" y="2305"/>
                    <a:pt x="178" y="2320"/>
                    <a:pt x="205" y="2320"/>
                  </a:cubicBezTo>
                  <a:cubicBezTo>
                    <a:pt x="506" y="2320"/>
                    <a:pt x="1327" y="535"/>
                    <a:pt x="1411" y="274"/>
                  </a:cubicBezTo>
                  <a:cubicBezTo>
                    <a:pt x="1433" y="217"/>
                    <a:pt x="1433" y="160"/>
                    <a:pt x="1433" y="115"/>
                  </a:cubicBezTo>
                  <a:cubicBezTo>
                    <a:pt x="1422" y="46"/>
                    <a:pt x="1377" y="1"/>
                    <a:pt x="1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9"/>
            <p:cNvSpPr/>
            <p:nvPr/>
          </p:nvSpPr>
          <p:spPr>
            <a:xfrm>
              <a:off x="5706675" y="588475"/>
              <a:ext cx="5700" cy="16600"/>
            </a:xfrm>
            <a:custGeom>
              <a:avLst/>
              <a:gdLst/>
              <a:ahLst/>
              <a:cxnLst/>
              <a:rect l="l" t="t" r="r" b="b"/>
              <a:pathLst>
                <a:path w="228" h="664" extrusionOk="0">
                  <a:moveTo>
                    <a:pt x="167" y="1"/>
                  </a:moveTo>
                  <a:cubicBezTo>
                    <a:pt x="161" y="1"/>
                    <a:pt x="155" y="2"/>
                    <a:pt x="149" y="4"/>
                  </a:cubicBezTo>
                  <a:cubicBezTo>
                    <a:pt x="1" y="60"/>
                    <a:pt x="23" y="447"/>
                    <a:pt x="46" y="618"/>
                  </a:cubicBezTo>
                  <a:cubicBezTo>
                    <a:pt x="46" y="640"/>
                    <a:pt x="81" y="663"/>
                    <a:pt x="103" y="663"/>
                  </a:cubicBezTo>
                  <a:lnTo>
                    <a:pt x="114" y="663"/>
                  </a:lnTo>
                  <a:cubicBezTo>
                    <a:pt x="137" y="663"/>
                    <a:pt x="160" y="629"/>
                    <a:pt x="160" y="606"/>
                  </a:cubicBezTo>
                  <a:cubicBezTo>
                    <a:pt x="126" y="378"/>
                    <a:pt x="149" y="140"/>
                    <a:pt x="182" y="117"/>
                  </a:cubicBezTo>
                  <a:cubicBezTo>
                    <a:pt x="217" y="106"/>
                    <a:pt x="228" y="72"/>
                    <a:pt x="217" y="37"/>
                  </a:cubicBezTo>
                  <a:cubicBezTo>
                    <a:pt x="207" y="19"/>
                    <a:pt x="191" y="1"/>
                    <a:pt x="1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9"/>
            <p:cNvSpPr/>
            <p:nvPr/>
          </p:nvSpPr>
          <p:spPr>
            <a:xfrm>
              <a:off x="5706675" y="576750"/>
              <a:ext cx="23625" cy="17575"/>
            </a:xfrm>
            <a:custGeom>
              <a:avLst/>
              <a:gdLst/>
              <a:ahLst/>
              <a:cxnLst/>
              <a:rect l="l" t="t" r="r" b="b"/>
              <a:pathLst>
                <a:path w="945" h="703" extrusionOk="0">
                  <a:moveTo>
                    <a:pt x="569" y="1"/>
                  </a:moveTo>
                  <a:cubicBezTo>
                    <a:pt x="479" y="1"/>
                    <a:pt x="384" y="32"/>
                    <a:pt x="308" y="86"/>
                  </a:cubicBezTo>
                  <a:cubicBezTo>
                    <a:pt x="171" y="211"/>
                    <a:pt x="58" y="370"/>
                    <a:pt x="1" y="552"/>
                  </a:cubicBezTo>
                  <a:lnTo>
                    <a:pt x="12" y="575"/>
                  </a:lnTo>
                  <a:lnTo>
                    <a:pt x="12" y="677"/>
                  </a:lnTo>
                  <a:cubicBezTo>
                    <a:pt x="114" y="689"/>
                    <a:pt x="222" y="703"/>
                    <a:pt x="327" y="703"/>
                  </a:cubicBezTo>
                  <a:cubicBezTo>
                    <a:pt x="432" y="703"/>
                    <a:pt x="535" y="689"/>
                    <a:pt x="626" y="643"/>
                  </a:cubicBezTo>
                  <a:cubicBezTo>
                    <a:pt x="819" y="541"/>
                    <a:pt x="945" y="291"/>
                    <a:pt x="819" y="120"/>
                  </a:cubicBezTo>
                  <a:cubicBezTo>
                    <a:pt x="760" y="37"/>
                    <a:pt x="667" y="1"/>
                    <a:pt x="5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9"/>
            <p:cNvSpPr/>
            <p:nvPr/>
          </p:nvSpPr>
          <p:spPr>
            <a:xfrm>
              <a:off x="5358225" y="631200"/>
              <a:ext cx="2600" cy="274550"/>
            </a:xfrm>
            <a:custGeom>
              <a:avLst/>
              <a:gdLst/>
              <a:ahLst/>
              <a:cxnLst/>
              <a:rect l="l" t="t" r="r" b="b"/>
              <a:pathLst>
                <a:path w="104" h="10982" extrusionOk="0">
                  <a:moveTo>
                    <a:pt x="46" y="0"/>
                  </a:moveTo>
                  <a:cubicBezTo>
                    <a:pt x="24" y="0"/>
                    <a:pt x="1" y="23"/>
                    <a:pt x="1" y="56"/>
                  </a:cubicBezTo>
                  <a:lnTo>
                    <a:pt x="1" y="10937"/>
                  </a:lnTo>
                  <a:cubicBezTo>
                    <a:pt x="1" y="10959"/>
                    <a:pt x="24" y="10982"/>
                    <a:pt x="46" y="10982"/>
                  </a:cubicBezTo>
                  <a:cubicBezTo>
                    <a:pt x="81" y="10982"/>
                    <a:pt x="104" y="10959"/>
                    <a:pt x="104" y="10937"/>
                  </a:cubicBezTo>
                  <a:lnTo>
                    <a:pt x="104" y="56"/>
                  </a:lnTo>
                  <a:cubicBezTo>
                    <a:pt x="104" y="23"/>
                    <a:pt x="81"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9"/>
            <p:cNvSpPr/>
            <p:nvPr/>
          </p:nvSpPr>
          <p:spPr>
            <a:xfrm>
              <a:off x="6173350" y="903175"/>
              <a:ext cx="36400" cy="2575"/>
            </a:xfrm>
            <a:custGeom>
              <a:avLst/>
              <a:gdLst/>
              <a:ahLst/>
              <a:cxnLst/>
              <a:rect l="l" t="t" r="r" b="b"/>
              <a:pathLst>
                <a:path w="1456" h="103" extrusionOk="0">
                  <a:moveTo>
                    <a:pt x="58" y="0"/>
                  </a:moveTo>
                  <a:cubicBezTo>
                    <a:pt x="35" y="0"/>
                    <a:pt x="0" y="23"/>
                    <a:pt x="0" y="58"/>
                  </a:cubicBezTo>
                  <a:cubicBezTo>
                    <a:pt x="0" y="80"/>
                    <a:pt x="35" y="103"/>
                    <a:pt x="58" y="103"/>
                  </a:cubicBezTo>
                  <a:lnTo>
                    <a:pt x="1410" y="103"/>
                  </a:lnTo>
                  <a:cubicBezTo>
                    <a:pt x="1433" y="103"/>
                    <a:pt x="1456" y="80"/>
                    <a:pt x="1456" y="58"/>
                  </a:cubicBezTo>
                  <a:cubicBezTo>
                    <a:pt x="1456" y="23"/>
                    <a:pt x="1433" y="0"/>
                    <a:pt x="141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9"/>
            <p:cNvSpPr/>
            <p:nvPr/>
          </p:nvSpPr>
          <p:spPr>
            <a:xfrm>
              <a:off x="6402150" y="903175"/>
              <a:ext cx="71350" cy="2575"/>
            </a:xfrm>
            <a:custGeom>
              <a:avLst/>
              <a:gdLst/>
              <a:ahLst/>
              <a:cxnLst/>
              <a:rect l="l" t="t" r="r" b="b"/>
              <a:pathLst>
                <a:path w="2854" h="103" extrusionOk="0">
                  <a:moveTo>
                    <a:pt x="57" y="0"/>
                  </a:moveTo>
                  <a:cubicBezTo>
                    <a:pt x="23" y="0"/>
                    <a:pt x="1" y="23"/>
                    <a:pt x="1" y="58"/>
                  </a:cubicBezTo>
                  <a:cubicBezTo>
                    <a:pt x="1" y="80"/>
                    <a:pt x="23" y="103"/>
                    <a:pt x="57" y="103"/>
                  </a:cubicBezTo>
                  <a:lnTo>
                    <a:pt x="2797" y="103"/>
                  </a:lnTo>
                  <a:cubicBezTo>
                    <a:pt x="2820" y="103"/>
                    <a:pt x="2854" y="80"/>
                    <a:pt x="2854" y="58"/>
                  </a:cubicBezTo>
                  <a:cubicBezTo>
                    <a:pt x="2854" y="23"/>
                    <a:pt x="2820" y="0"/>
                    <a:pt x="279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9"/>
            <p:cNvSpPr/>
            <p:nvPr/>
          </p:nvSpPr>
          <p:spPr>
            <a:xfrm>
              <a:off x="6170500" y="374525"/>
              <a:ext cx="123950" cy="118275"/>
            </a:xfrm>
            <a:custGeom>
              <a:avLst/>
              <a:gdLst/>
              <a:ahLst/>
              <a:cxnLst/>
              <a:rect l="l" t="t" r="r" b="b"/>
              <a:pathLst>
                <a:path w="4958" h="4731" extrusionOk="0">
                  <a:moveTo>
                    <a:pt x="4901" y="1"/>
                  </a:moveTo>
                  <a:cubicBezTo>
                    <a:pt x="4878" y="1"/>
                    <a:pt x="4844" y="24"/>
                    <a:pt x="4844" y="58"/>
                  </a:cubicBezTo>
                  <a:lnTo>
                    <a:pt x="4844" y="4616"/>
                  </a:lnTo>
                  <a:lnTo>
                    <a:pt x="46" y="4616"/>
                  </a:lnTo>
                  <a:cubicBezTo>
                    <a:pt x="24" y="4616"/>
                    <a:pt x="1" y="4639"/>
                    <a:pt x="1" y="4674"/>
                  </a:cubicBezTo>
                  <a:cubicBezTo>
                    <a:pt x="1" y="4707"/>
                    <a:pt x="24" y="4730"/>
                    <a:pt x="46" y="4730"/>
                  </a:cubicBezTo>
                  <a:lnTo>
                    <a:pt x="4901" y="4730"/>
                  </a:lnTo>
                  <a:cubicBezTo>
                    <a:pt x="4935" y="4730"/>
                    <a:pt x="4957" y="4707"/>
                    <a:pt x="4957" y="4674"/>
                  </a:cubicBezTo>
                  <a:lnTo>
                    <a:pt x="4957" y="58"/>
                  </a:lnTo>
                  <a:cubicBezTo>
                    <a:pt x="4957" y="24"/>
                    <a:pt x="4935" y="1"/>
                    <a:pt x="490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9"/>
            <p:cNvSpPr/>
            <p:nvPr/>
          </p:nvSpPr>
          <p:spPr>
            <a:xfrm>
              <a:off x="5463400" y="454675"/>
              <a:ext cx="272850" cy="96675"/>
            </a:xfrm>
            <a:custGeom>
              <a:avLst/>
              <a:gdLst/>
              <a:ahLst/>
              <a:cxnLst/>
              <a:rect l="l" t="t" r="r" b="b"/>
              <a:pathLst>
                <a:path w="10914" h="3867" extrusionOk="0">
                  <a:moveTo>
                    <a:pt x="57" y="1"/>
                  </a:moveTo>
                  <a:cubicBezTo>
                    <a:pt x="35" y="1"/>
                    <a:pt x="0" y="24"/>
                    <a:pt x="0" y="58"/>
                  </a:cubicBezTo>
                  <a:cubicBezTo>
                    <a:pt x="0" y="92"/>
                    <a:pt x="35" y="114"/>
                    <a:pt x="57" y="114"/>
                  </a:cubicBezTo>
                  <a:lnTo>
                    <a:pt x="5161" y="114"/>
                  </a:lnTo>
                  <a:lnTo>
                    <a:pt x="5161" y="3821"/>
                  </a:lnTo>
                  <a:cubicBezTo>
                    <a:pt x="5161" y="3843"/>
                    <a:pt x="5184" y="3866"/>
                    <a:pt x="5219" y="3866"/>
                  </a:cubicBezTo>
                  <a:lnTo>
                    <a:pt x="10868" y="3866"/>
                  </a:lnTo>
                  <a:cubicBezTo>
                    <a:pt x="10891" y="3866"/>
                    <a:pt x="10914" y="3843"/>
                    <a:pt x="10914" y="3821"/>
                  </a:cubicBezTo>
                  <a:cubicBezTo>
                    <a:pt x="10914" y="3787"/>
                    <a:pt x="10891" y="3764"/>
                    <a:pt x="10868" y="3764"/>
                  </a:cubicBezTo>
                  <a:lnTo>
                    <a:pt x="5275" y="3764"/>
                  </a:lnTo>
                  <a:lnTo>
                    <a:pt x="5275" y="58"/>
                  </a:lnTo>
                  <a:cubicBezTo>
                    <a:pt x="5275" y="24"/>
                    <a:pt x="5241" y="1"/>
                    <a:pt x="521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9"/>
            <p:cNvSpPr/>
            <p:nvPr/>
          </p:nvSpPr>
          <p:spPr>
            <a:xfrm>
              <a:off x="5387525" y="565250"/>
              <a:ext cx="2850" cy="210625"/>
            </a:xfrm>
            <a:custGeom>
              <a:avLst/>
              <a:gdLst/>
              <a:ahLst/>
              <a:cxnLst/>
              <a:rect l="l" t="t" r="r" b="b"/>
              <a:pathLst>
                <a:path w="114" h="8425" extrusionOk="0">
                  <a:moveTo>
                    <a:pt x="57" y="1"/>
                  </a:moveTo>
                  <a:cubicBezTo>
                    <a:pt x="23" y="1"/>
                    <a:pt x="0" y="23"/>
                    <a:pt x="0" y="57"/>
                  </a:cubicBezTo>
                  <a:lnTo>
                    <a:pt x="0" y="8368"/>
                  </a:lnTo>
                  <a:cubicBezTo>
                    <a:pt x="0" y="8390"/>
                    <a:pt x="23" y="8424"/>
                    <a:pt x="57" y="8424"/>
                  </a:cubicBezTo>
                  <a:cubicBezTo>
                    <a:pt x="91" y="8424"/>
                    <a:pt x="114" y="8390"/>
                    <a:pt x="114" y="8368"/>
                  </a:cubicBezTo>
                  <a:lnTo>
                    <a:pt x="114" y="57"/>
                  </a:lnTo>
                  <a:cubicBezTo>
                    <a:pt x="114" y="23"/>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9"/>
            <p:cNvSpPr/>
            <p:nvPr/>
          </p:nvSpPr>
          <p:spPr>
            <a:xfrm>
              <a:off x="5445200" y="475150"/>
              <a:ext cx="2600" cy="165725"/>
            </a:xfrm>
            <a:custGeom>
              <a:avLst/>
              <a:gdLst/>
              <a:ahLst/>
              <a:cxnLst/>
              <a:rect l="l" t="t" r="r" b="b"/>
              <a:pathLst>
                <a:path w="104" h="6629" extrusionOk="0">
                  <a:moveTo>
                    <a:pt x="46" y="0"/>
                  </a:moveTo>
                  <a:cubicBezTo>
                    <a:pt x="23" y="0"/>
                    <a:pt x="1" y="23"/>
                    <a:pt x="1" y="58"/>
                  </a:cubicBezTo>
                  <a:lnTo>
                    <a:pt x="1" y="6571"/>
                  </a:lnTo>
                  <a:cubicBezTo>
                    <a:pt x="1" y="6594"/>
                    <a:pt x="23" y="6629"/>
                    <a:pt x="46" y="6629"/>
                  </a:cubicBezTo>
                  <a:cubicBezTo>
                    <a:pt x="81" y="6629"/>
                    <a:pt x="103" y="6594"/>
                    <a:pt x="103" y="6571"/>
                  </a:cubicBezTo>
                  <a:lnTo>
                    <a:pt x="103" y="58"/>
                  </a:lnTo>
                  <a:cubicBezTo>
                    <a:pt x="103" y="23"/>
                    <a:pt x="81"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9"/>
            <p:cNvSpPr/>
            <p:nvPr/>
          </p:nvSpPr>
          <p:spPr>
            <a:xfrm>
              <a:off x="5502600" y="475150"/>
              <a:ext cx="2875" cy="146675"/>
            </a:xfrm>
            <a:custGeom>
              <a:avLst/>
              <a:gdLst/>
              <a:ahLst/>
              <a:cxnLst/>
              <a:rect l="l" t="t" r="r" b="b"/>
              <a:pathLst>
                <a:path w="115" h="5867" extrusionOk="0">
                  <a:moveTo>
                    <a:pt x="58" y="0"/>
                  </a:moveTo>
                  <a:cubicBezTo>
                    <a:pt x="24" y="0"/>
                    <a:pt x="1" y="23"/>
                    <a:pt x="1" y="58"/>
                  </a:cubicBezTo>
                  <a:lnTo>
                    <a:pt x="1" y="5810"/>
                  </a:lnTo>
                  <a:cubicBezTo>
                    <a:pt x="1" y="5844"/>
                    <a:pt x="24" y="5866"/>
                    <a:pt x="58" y="5866"/>
                  </a:cubicBezTo>
                  <a:cubicBezTo>
                    <a:pt x="92" y="5866"/>
                    <a:pt x="115" y="5844"/>
                    <a:pt x="115" y="5810"/>
                  </a:cubicBezTo>
                  <a:lnTo>
                    <a:pt x="115" y="58"/>
                  </a:lnTo>
                  <a:cubicBezTo>
                    <a:pt x="115" y="23"/>
                    <a:pt x="92" y="0"/>
                    <a:pt x="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9"/>
            <p:cNvSpPr/>
            <p:nvPr/>
          </p:nvSpPr>
          <p:spPr>
            <a:xfrm>
              <a:off x="5560325" y="475150"/>
              <a:ext cx="2575" cy="254400"/>
            </a:xfrm>
            <a:custGeom>
              <a:avLst/>
              <a:gdLst/>
              <a:ahLst/>
              <a:cxnLst/>
              <a:rect l="l" t="t" r="r" b="b"/>
              <a:pathLst>
                <a:path w="103" h="10176" extrusionOk="0">
                  <a:moveTo>
                    <a:pt x="46" y="0"/>
                  </a:moveTo>
                  <a:cubicBezTo>
                    <a:pt x="23" y="0"/>
                    <a:pt x="0" y="23"/>
                    <a:pt x="0" y="58"/>
                  </a:cubicBezTo>
                  <a:lnTo>
                    <a:pt x="0" y="10130"/>
                  </a:lnTo>
                  <a:cubicBezTo>
                    <a:pt x="0" y="10153"/>
                    <a:pt x="23" y="10176"/>
                    <a:pt x="46" y="10176"/>
                  </a:cubicBezTo>
                  <a:cubicBezTo>
                    <a:pt x="79" y="10176"/>
                    <a:pt x="102" y="10153"/>
                    <a:pt x="102" y="10130"/>
                  </a:cubicBezTo>
                  <a:lnTo>
                    <a:pt x="102" y="58"/>
                  </a:lnTo>
                  <a:cubicBezTo>
                    <a:pt x="102" y="23"/>
                    <a:pt x="79" y="0"/>
                    <a:pt x="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9"/>
            <p:cNvSpPr/>
            <p:nvPr/>
          </p:nvSpPr>
          <p:spPr>
            <a:xfrm>
              <a:off x="5835700" y="273925"/>
              <a:ext cx="237075" cy="168275"/>
            </a:xfrm>
            <a:custGeom>
              <a:avLst/>
              <a:gdLst/>
              <a:ahLst/>
              <a:cxnLst/>
              <a:rect l="l" t="t" r="r" b="b"/>
              <a:pathLst>
                <a:path w="9483" h="6731" extrusionOk="0">
                  <a:moveTo>
                    <a:pt x="58" y="0"/>
                  </a:moveTo>
                  <a:cubicBezTo>
                    <a:pt x="35" y="0"/>
                    <a:pt x="1" y="35"/>
                    <a:pt x="1" y="58"/>
                  </a:cubicBezTo>
                  <a:lnTo>
                    <a:pt x="1" y="6674"/>
                  </a:lnTo>
                  <a:cubicBezTo>
                    <a:pt x="1" y="6708"/>
                    <a:pt x="35" y="6731"/>
                    <a:pt x="58" y="6731"/>
                  </a:cubicBezTo>
                  <a:cubicBezTo>
                    <a:pt x="92" y="6731"/>
                    <a:pt x="114" y="6708"/>
                    <a:pt x="114" y="6674"/>
                  </a:cubicBezTo>
                  <a:lnTo>
                    <a:pt x="114" y="114"/>
                  </a:lnTo>
                  <a:lnTo>
                    <a:pt x="9380" y="114"/>
                  </a:lnTo>
                  <a:lnTo>
                    <a:pt x="9380" y="6674"/>
                  </a:lnTo>
                  <a:cubicBezTo>
                    <a:pt x="9380" y="6708"/>
                    <a:pt x="9403" y="6731"/>
                    <a:pt x="9437" y="6731"/>
                  </a:cubicBezTo>
                  <a:cubicBezTo>
                    <a:pt x="9459" y="6731"/>
                    <a:pt x="9482" y="6708"/>
                    <a:pt x="9482" y="6674"/>
                  </a:cubicBezTo>
                  <a:lnTo>
                    <a:pt x="9482" y="58"/>
                  </a:lnTo>
                  <a:cubicBezTo>
                    <a:pt x="9482" y="35"/>
                    <a:pt x="9459" y="0"/>
                    <a:pt x="94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9"/>
            <p:cNvSpPr/>
            <p:nvPr/>
          </p:nvSpPr>
          <p:spPr>
            <a:xfrm>
              <a:off x="5853050" y="293550"/>
              <a:ext cx="46075" cy="65400"/>
            </a:xfrm>
            <a:custGeom>
              <a:avLst/>
              <a:gdLst/>
              <a:ahLst/>
              <a:cxnLst/>
              <a:rect l="l" t="t" r="r" b="b"/>
              <a:pathLst>
                <a:path w="1843" h="2616" extrusionOk="0">
                  <a:moveTo>
                    <a:pt x="57" y="0"/>
                  </a:moveTo>
                  <a:cubicBezTo>
                    <a:pt x="23" y="0"/>
                    <a:pt x="1" y="34"/>
                    <a:pt x="1" y="57"/>
                  </a:cubicBezTo>
                  <a:lnTo>
                    <a:pt x="1" y="2558"/>
                  </a:lnTo>
                  <a:cubicBezTo>
                    <a:pt x="1" y="2592"/>
                    <a:pt x="23" y="2615"/>
                    <a:pt x="57" y="2615"/>
                  </a:cubicBezTo>
                  <a:cubicBezTo>
                    <a:pt x="80" y="2615"/>
                    <a:pt x="114" y="2592"/>
                    <a:pt x="114" y="2558"/>
                  </a:cubicBezTo>
                  <a:lnTo>
                    <a:pt x="114" y="114"/>
                  </a:lnTo>
                  <a:lnTo>
                    <a:pt x="1785" y="114"/>
                  </a:lnTo>
                  <a:cubicBezTo>
                    <a:pt x="1820" y="114"/>
                    <a:pt x="1842" y="91"/>
                    <a:pt x="1842" y="57"/>
                  </a:cubicBezTo>
                  <a:cubicBezTo>
                    <a:pt x="1842" y="34"/>
                    <a:pt x="1820" y="0"/>
                    <a:pt x="17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9"/>
            <p:cNvSpPr/>
            <p:nvPr/>
          </p:nvSpPr>
          <p:spPr>
            <a:xfrm>
              <a:off x="5905925" y="293550"/>
              <a:ext cx="46050" cy="65400"/>
            </a:xfrm>
            <a:custGeom>
              <a:avLst/>
              <a:gdLst/>
              <a:ahLst/>
              <a:cxnLst/>
              <a:rect l="l" t="t" r="r" b="b"/>
              <a:pathLst>
                <a:path w="1842" h="2616" extrusionOk="0">
                  <a:moveTo>
                    <a:pt x="57" y="0"/>
                  </a:moveTo>
                  <a:cubicBezTo>
                    <a:pt x="23" y="0"/>
                    <a:pt x="0" y="34"/>
                    <a:pt x="0" y="57"/>
                  </a:cubicBezTo>
                  <a:lnTo>
                    <a:pt x="0" y="2558"/>
                  </a:lnTo>
                  <a:cubicBezTo>
                    <a:pt x="0" y="2592"/>
                    <a:pt x="23" y="2615"/>
                    <a:pt x="57" y="2615"/>
                  </a:cubicBezTo>
                  <a:cubicBezTo>
                    <a:pt x="79" y="2615"/>
                    <a:pt x="114" y="2592"/>
                    <a:pt x="114" y="2558"/>
                  </a:cubicBezTo>
                  <a:lnTo>
                    <a:pt x="114" y="114"/>
                  </a:lnTo>
                  <a:lnTo>
                    <a:pt x="1785" y="114"/>
                  </a:lnTo>
                  <a:cubicBezTo>
                    <a:pt x="1819" y="114"/>
                    <a:pt x="1842" y="91"/>
                    <a:pt x="1842" y="57"/>
                  </a:cubicBezTo>
                  <a:cubicBezTo>
                    <a:pt x="1842" y="34"/>
                    <a:pt x="1819" y="0"/>
                    <a:pt x="17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9"/>
            <p:cNvSpPr/>
            <p:nvPr/>
          </p:nvSpPr>
          <p:spPr>
            <a:xfrm>
              <a:off x="5958775" y="293550"/>
              <a:ext cx="46075" cy="65400"/>
            </a:xfrm>
            <a:custGeom>
              <a:avLst/>
              <a:gdLst/>
              <a:ahLst/>
              <a:cxnLst/>
              <a:rect l="l" t="t" r="r" b="b"/>
              <a:pathLst>
                <a:path w="1843" h="2616" extrusionOk="0">
                  <a:moveTo>
                    <a:pt x="57" y="0"/>
                  </a:moveTo>
                  <a:cubicBezTo>
                    <a:pt x="24" y="0"/>
                    <a:pt x="1" y="34"/>
                    <a:pt x="1" y="57"/>
                  </a:cubicBezTo>
                  <a:lnTo>
                    <a:pt x="1" y="2558"/>
                  </a:lnTo>
                  <a:cubicBezTo>
                    <a:pt x="1" y="2592"/>
                    <a:pt x="24" y="2615"/>
                    <a:pt x="57" y="2615"/>
                  </a:cubicBezTo>
                  <a:cubicBezTo>
                    <a:pt x="80" y="2615"/>
                    <a:pt x="103" y="2592"/>
                    <a:pt x="103" y="2558"/>
                  </a:cubicBezTo>
                  <a:lnTo>
                    <a:pt x="103" y="114"/>
                  </a:lnTo>
                  <a:lnTo>
                    <a:pt x="1785" y="114"/>
                  </a:lnTo>
                  <a:cubicBezTo>
                    <a:pt x="1820" y="114"/>
                    <a:pt x="1842" y="91"/>
                    <a:pt x="1842" y="57"/>
                  </a:cubicBezTo>
                  <a:cubicBezTo>
                    <a:pt x="1842" y="34"/>
                    <a:pt x="1820" y="0"/>
                    <a:pt x="17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9"/>
            <p:cNvSpPr/>
            <p:nvPr/>
          </p:nvSpPr>
          <p:spPr>
            <a:xfrm>
              <a:off x="6011650" y="293550"/>
              <a:ext cx="46050" cy="65400"/>
            </a:xfrm>
            <a:custGeom>
              <a:avLst/>
              <a:gdLst/>
              <a:ahLst/>
              <a:cxnLst/>
              <a:rect l="l" t="t" r="r" b="b"/>
              <a:pathLst>
                <a:path w="1842" h="2616" extrusionOk="0">
                  <a:moveTo>
                    <a:pt x="46" y="0"/>
                  </a:moveTo>
                  <a:cubicBezTo>
                    <a:pt x="23" y="0"/>
                    <a:pt x="0" y="34"/>
                    <a:pt x="0" y="57"/>
                  </a:cubicBezTo>
                  <a:lnTo>
                    <a:pt x="0" y="2558"/>
                  </a:lnTo>
                  <a:cubicBezTo>
                    <a:pt x="0" y="2592"/>
                    <a:pt x="23" y="2615"/>
                    <a:pt x="46" y="2615"/>
                  </a:cubicBezTo>
                  <a:cubicBezTo>
                    <a:pt x="79" y="2615"/>
                    <a:pt x="102" y="2592"/>
                    <a:pt x="102" y="2558"/>
                  </a:cubicBezTo>
                  <a:lnTo>
                    <a:pt x="102" y="114"/>
                  </a:lnTo>
                  <a:lnTo>
                    <a:pt x="1785" y="114"/>
                  </a:lnTo>
                  <a:cubicBezTo>
                    <a:pt x="1819" y="114"/>
                    <a:pt x="1842" y="91"/>
                    <a:pt x="1842" y="57"/>
                  </a:cubicBezTo>
                  <a:cubicBezTo>
                    <a:pt x="1842" y="34"/>
                    <a:pt x="1819" y="0"/>
                    <a:pt x="17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9"/>
            <p:cNvSpPr/>
            <p:nvPr/>
          </p:nvSpPr>
          <p:spPr>
            <a:xfrm>
              <a:off x="5853050" y="376800"/>
              <a:ext cx="46075" cy="65400"/>
            </a:xfrm>
            <a:custGeom>
              <a:avLst/>
              <a:gdLst/>
              <a:ahLst/>
              <a:cxnLst/>
              <a:rect l="l" t="t" r="r" b="b"/>
              <a:pathLst>
                <a:path w="1843" h="2616" extrusionOk="0">
                  <a:moveTo>
                    <a:pt x="57" y="1"/>
                  </a:moveTo>
                  <a:cubicBezTo>
                    <a:pt x="23" y="1"/>
                    <a:pt x="1" y="35"/>
                    <a:pt x="1" y="58"/>
                  </a:cubicBezTo>
                  <a:lnTo>
                    <a:pt x="1" y="2559"/>
                  </a:lnTo>
                  <a:cubicBezTo>
                    <a:pt x="1" y="2593"/>
                    <a:pt x="23" y="2616"/>
                    <a:pt x="57" y="2616"/>
                  </a:cubicBezTo>
                  <a:cubicBezTo>
                    <a:pt x="80" y="2616"/>
                    <a:pt x="114" y="2593"/>
                    <a:pt x="114" y="2559"/>
                  </a:cubicBezTo>
                  <a:lnTo>
                    <a:pt x="114" y="114"/>
                  </a:lnTo>
                  <a:lnTo>
                    <a:pt x="1785" y="114"/>
                  </a:lnTo>
                  <a:cubicBezTo>
                    <a:pt x="1820" y="114"/>
                    <a:pt x="1842" y="92"/>
                    <a:pt x="1842" y="58"/>
                  </a:cubicBezTo>
                  <a:cubicBezTo>
                    <a:pt x="1842" y="35"/>
                    <a:pt x="1820" y="1"/>
                    <a:pt x="17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9"/>
            <p:cNvSpPr/>
            <p:nvPr/>
          </p:nvSpPr>
          <p:spPr>
            <a:xfrm>
              <a:off x="5905925" y="376800"/>
              <a:ext cx="46050" cy="65400"/>
            </a:xfrm>
            <a:custGeom>
              <a:avLst/>
              <a:gdLst/>
              <a:ahLst/>
              <a:cxnLst/>
              <a:rect l="l" t="t" r="r" b="b"/>
              <a:pathLst>
                <a:path w="1842" h="2616" extrusionOk="0">
                  <a:moveTo>
                    <a:pt x="57" y="1"/>
                  </a:moveTo>
                  <a:cubicBezTo>
                    <a:pt x="23" y="1"/>
                    <a:pt x="0" y="35"/>
                    <a:pt x="0" y="58"/>
                  </a:cubicBezTo>
                  <a:lnTo>
                    <a:pt x="0" y="2559"/>
                  </a:lnTo>
                  <a:cubicBezTo>
                    <a:pt x="0" y="2593"/>
                    <a:pt x="23" y="2616"/>
                    <a:pt x="57" y="2616"/>
                  </a:cubicBezTo>
                  <a:cubicBezTo>
                    <a:pt x="79" y="2616"/>
                    <a:pt x="114" y="2593"/>
                    <a:pt x="114" y="2559"/>
                  </a:cubicBezTo>
                  <a:lnTo>
                    <a:pt x="114" y="114"/>
                  </a:lnTo>
                  <a:lnTo>
                    <a:pt x="1785" y="114"/>
                  </a:lnTo>
                  <a:cubicBezTo>
                    <a:pt x="1819" y="114"/>
                    <a:pt x="1842" y="92"/>
                    <a:pt x="1842" y="58"/>
                  </a:cubicBezTo>
                  <a:cubicBezTo>
                    <a:pt x="1842" y="35"/>
                    <a:pt x="1819" y="1"/>
                    <a:pt x="17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9"/>
            <p:cNvSpPr/>
            <p:nvPr/>
          </p:nvSpPr>
          <p:spPr>
            <a:xfrm>
              <a:off x="5958775" y="376800"/>
              <a:ext cx="46075" cy="65400"/>
            </a:xfrm>
            <a:custGeom>
              <a:avLst/>
              <a:gdLst/>
              <a:ahLst/>
              <a:cxnLst/>
              <a:rect l="l" t="t" r="r" b="b"/>
              <a:pathLst>
                <a:path w="1843" h="2616" extrusionOk="0">
                  <a:moveTo>
                    <a:pt x="57" y="1"/>
                  </a:moveTo>
                  <a:cubicBezTo>
                    <a:pt x="24" y="1"/>
                    <a:pt x="1" y="35"/>
                    <a:pt x="1" y="58"/>
                  </a:cubicBezTo>
                  <a:lnTo>
                    <a:pt x="1" y="2559"/>
                  </a:lnTo>
                  <a:cubicBezTo>
                    <a:pt x="1" y="2593"/>
                    <a:pt x="24" y="2616"/>
                    <a:pt x="57" y="2616"/>
                  </a:cubicBezTo>
                  <a:cubicBezTo>
                    <a:pt x="80" y="2616"/>
                    <a:pt x="103" y="2593"/>
                    <a:pt x="103" y="2559"/>
                  </a:cubicBezTo>
                  <a:lnTo>
                    <a:pt x="103" y="114"/>
                  </a:lnTo>
                  <a:lnTo>
                    <a:pt x="1785" y="114"/>
                  </a:lnTo>
                  <a:cubicBezTo>
                    <a:pt x="1820" y="114"/>
                    <a:pt x="1842" y="92"/>
                    <a:pt x="1842" y="58"/>
                  </a:cubicBezTo>
                  <a:cubicBezTo>
                    <a:pt x="1842" y="35"/>
                    <a:pt x="1820" y="1"/>
                    <a:pt x="17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9"/>
            <p:cNvSpPr/>
            <p:nvPr/>
          </p:nvSpPr>
          <p:spPr>
            <a:xfrm>
              <a:off x="6011650" y="376800"/>
              <a:ext cx="46050" cy="65400"/>
            </a:xfrm>
            <a:custGeom>
              <a:avLst/>
              <a:gdLst/>
              <a:ahLst/>
              <a:cxnLst/>
              <a:rect l="l" t="t" r="r" b="b"/>
              <a:pathLst>
                <a:path w="1842" h="2616" extrusionOk="0">
                  <a:moveTo>
                    <a:pt x="46" y="1"/>
                  </a:moveTo>
                  <a:cubicBezTo>
                    <a:pt x="23" y="1"/>
                    <a:pt x="0" y="35"/>
                    <a:pt x="0" y="58"/>
                  </a:cubicBezTo>
                  <a:lnTo>
                    <a:pt x="0" y="2559"/>
                  </a:lnTo>
                  <a:cubicBezTo>
                    <a:pt x="0" y="2593"/>
                    <a:pt x="23" y="2616"/>
                    <a:pt x="46" y="2616"/>
                  </a:cubicBezTo>
                  <a:cubicBezTo>
                    <a:pt x="79" y="2616"/>
                    <a:pt x="102" y="2593"/>
                    <a:pt x="102" y="2559"/>
                  </a:cubicBezTo>
                  <a:lnTo>
                    <a:pt x="102" y="114"/>
                  </a:lnTo>
                  <a:lnTo>
                    <a:pt x="1785" y="114"/>
                  </a:lnTo>
                  <a:cubicBezTo>
                    <a:pt x="1819" y="114"/>
                    <a:pt x="1842" y="92"/>
                    <a:pt x="1842" y="58"/>
                  </a:cubicBezTo>
                  <a:cubicBezTo>
                    <a:pt x="1842" y="35"/>
                    <a:pt x="1819" y="1"/>
                    <a:pt x="17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9"/>
            <p:cNvSpPr/>
            <p:nvPr/>
          </p:nvSpPr>
          <p:spPr>
            <a:xfrm>
              <a:off x="6310350" y="388750"/>
              <a:ext cx="2850" cy="210075"/>
            </a:xfrm>
            <a:custGeom>
              <a:avLst/>
              <a:gdLst/>
              <a:ahLst/>
              <a:cxnLst/>
              <a:rect l="l" t="t" r="r" b="b"/>
              <a:pathLst>
                <a:path w="114" h="8403" extrusionOk="0">
                  <a:moveTo>
                    <a:pt x="57" y="0"/>
                  </a:moveTo>
                  <a:cubicBezTo>
                    <a:pt x="35" y="0"/>
                    <a:pt x="0" y="23"/>
                    <a:pt x="0" y="58"/>
                  </a:cubicBezTo>
                  <a:lnTo>
                    <a:pt x="0" y="8357"/>
                  </a:lnTo>
                  <a:cubicBezTo>
                    <a:pt x="0" y="8379"/>
                    <a:pt x="35" y="8402"/>
                    <a:pt x="57" y="8402"/>
                  </a:cubicBezTo>
                  <a:cubicBezTo>
                    <a:pt x="91" y="8402"/>
                    <a:pt x="114" y="8379"/>
                    <a:pt x="114" y="8357"/>
                  </a:cubicBezTo>
                  <a:lnTo>
                    <a:pt x="114" y="58"/>
                  </a:lnTo>
                  <a:cubicBezTo>
                    <a:pt x="114" y="23"/>
                    <a:pt x="91"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9"/>
            <p:cNvSpPr/>
            <p:nvPr/>
          </p:nvSpPr>
          <p:spPr>
            <a:xfrm>
              <a:off x="6395600" y="887825"/>
              <a:ext cx="9425" cy="2875"/>
            </a:xfrm>
            <a:custGeom>
              <a:avLst/>
              <a:gdLst/>
              <a:ahLst/>
              <a:cxnLst/>
              <a:rect l="l" t="t" r="r" b="b"/>
              <a:pathLst>
                <a:path w="377" h="115" extrusionOk="0">
                  <a:moveTo>
                    <a:pt x="58" y="0"/>
                  </a:moveTo>
                  <a:cubicBezTo>
                    <a:pt x="23" y="0"/>
                    <a:pt x="1" y="23"/>
                    <a:pt x="1" y="58"/>
                  </a:cubicBezTo>
                  <a:cubicBezTo>
                    <a:pt x="1" y="91"/>
                    <a:pt x="23" y="114"/>
                    <a:pt x="58" y="114"/>
                  </a:cubicBezTo>
                  <a:lnTo>
                    <a:pt x="319" y="114"/>
                  </a:lnTo>
                  <a:cubicBezTo>
                    <a:pt x="353" y="114"/>
                    <a:pt x="376" y="91"/>
                    <a:pt x="376" y="58"/>
                  </a:cubicBezTo>
                  <a:cubicBezTo>
                    <a:pt x="376" y="23"/>
                    <a:pt x="353" y="0"/>
                    <a:pt x="3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9"/>
            <p:cNvSpPr/>
            <p:nvPr/>
          </p:nvSpPr>
          <p:spPr>
            <a:xfrm>
              <a:off x="6361500" y="448425"/>
              <a:ext cx="2875" cy="234800"/>
            </a:xfrm>
            <a:custGeom>
              <a:avLst/>
              <a:gdLst/>
              <a:ahLst/>
              <a:cxnLst/>
              <a:rect l="l" t="t" r="r" b="b"/>
              <a:pathLst>
                <a:path w="115" h="9392" extrusionOk="0">
                  <a:moveTo>
                    <a:pt x="58" y="1"/>
                  </a:moveTo>
                  <a:cubicBezTo>
                    <a:pt x="23" y="1"/>
                    <a:pt x="0" y="23"/>
                    <a:pt x="0" y="58"/>
                  </a:cubicBezTo>
                  <a:lnTo>
                    <a:pt x="0" y="9335"/>
                  </a:lnTo>
                  <a:cubicBezTo>
                    <a:pt x="0" y="9368"/>
                    <a:pt x="23" y="9391"/>
                    <a:pt x="58" y="9391"/>
                  </a:cubicBezTo>
                  <a:cubicBezTo>
                    <a:pt x="80" y="9391"/>
                    <a:pt x="114" y="9368"/>
                    <a:pt x="114" y="9335"/>
                  </a:cubicBezTo>
                  <a:lnTo>
                    <a:pt x="114" y="58"/>
                  </a:lnTo>
                  <a:cubicBezTo>
                    <a:pt x="114" y="23"/>
                    <a:pt x="80"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9"/>
            <p:cNvSpPr/>
            <p:nvPr/>
          </p:nvSpPr>
          <p:spPr>
            <a:xfrm>
              <a:off x="6412375" y="828700"/>
              <a:ext cx="43500" cy="62000"/>
            </a:xfrm>
            <a:custGeom>
              <a:avLst/>
              <a:gdLst/>
              <a:ahLst/>
              <a:cxnLst/>
              <a:rect l="l" t="t" r="r" b="b"/>
              <a:pathLst>
                <a:path w="1740" h="2480" extrusionOk="0">
                  <a:moveTo>
                    <a:pt x="57" y="1"/>
                  </a:moveTo>
                  <a:cubicBezTo>
                    <a:pt x="34" y="1"/>
                    <a:pt x="1" y="23"/>
                    <a:pt x="1" y="58"/>
                  </a:cubicBezTo>
                  <a:lnTo>
                    <a:pt x="1" y="2423"/>
                  </a:lnTo>
                  <a:cubicBezTo>
                    <a:pt x="1" y="2456"/>
                    <a:pt x="34" y="2479"/>
                    <a:pt x="57" y="2479"/>
                  </a:cubicBezTo>
                  <a:lnTo>
                    <a:pt x="1683" y="2479"/>
                  </a:lnTo>
                  <a:cubicBezTo>
                    <a:pt x="1717" y="2479"/>
                    <a:pt x="1740" y="2456"/>
                    <a:pt x="1740" y="2423"/>
                  </a:cubicBezTo>
                  <a:cubicBezTo>
                    <a:pt x="1740" y="2388"/>
                    <a:pt x="1717" y="2365"/>
                    <a:pt x="1683" y="2365"/>
                  </a:cubicBezTo>
                  <a:lnTo>
                    <a:pt x="114" y="2365"/>
                  </a:lnTo>
                  <a:lnTo>
                    <a:pt x="114" y="58"/>
                  </a:lnTo>
                  <a:cubicBezTo>
                    <a:pt x="114" y="23"/>
                    <a:pt x="92"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9"/>
            <p:cNvSpPr/>
            <p:nvPr/>
          </p:nvSpPr>
          <p:spPr>
            <a:xfrm>
              <a:off x="6412375" y="524025"/>
              <a:ext cx="2875" cy="160325"/>
            </a:xfrm>
            <a:custGeom>
              <a:avLst/>
              <a:gdLst/>
              <a:ahLst/>
              <a:cxnLst/>
              <a:rect l="l" t="t" r="r" b="b"/>
              <a:pathLst>
                <a:path w="115" h="6413" extrusionOk="0">
                  <a:moveTo>
                    <a:pt x="57" y="1"/>
                  </a:moveTo>
                  <a:cubicBezTo>
                    <a:pt x="34" y="1"/>
                    <a:pt x="1" y="23"/>
                    <a:pt x="1" y="58"/>
                  </a:cubicBezTo>
                  <a:lnTo>
                    <a:pt x="1" y="6367"/>
                  </a:lnTo>
                  <a:cubicBezTo>
                    <a:pt x="1" y="6390"/>
                    <a:pt x="34" y="6412"/>
                    <a:pt x="57" y="6412"/>
                  </a:cubicBezTo>
                  <a:cubicBezTo>
                    <a:pt x="92" y="6412"/>
                    <a:pt x="114" y="6390"/>
                    <a:pt x="114" y="6367"/>
                  </a:cubicBezTo>
                  <a:lnTo>
                    <a:pt x="114" y="58"/>
                  </a:lnTo>
                  <a:cubicBezTo>
                    <a:pt x="114" y="23"/>
                    <a:pt x="92"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9"/>
            <p:cNvSpPr/>
            <p:nvPr/>
          </p:nvSpPr>
          <p:spPr>
            <a:xfrm>
              <a:off x="6463550" y="643700"/>
              <a:ext cx="11950" cy="247000"/>
            </a:xfrm>
            <a:custGeom>
              <a:avLst/>
              <a:gdLst/>
              <a:ahLst/>
              <a:cxnLst/>
              <a:rect l="l" t="t" r="r" b="b"/>
              <a:pathLst>
                <a:path w="478" h="9880" extrusionOk="0">
                  <a:moveTo>
                    <a:pt x="57" y="0"/>
                  </a:moveTo>
                  <a:cubicBezTo>
                    <a:pt x="23" y="0"/>
                    <a:pt x="0" y="23"/>
                    <a:pt x="0" y="57"/>
                  </a:cubicBezTo>
                  <a:lnTo>
                    <a:pt x="0" y="9823"/>
                  </a:lnTo>
                  <a:cubicBezTo>
                    <a:pt x="0" y="9856"/>
                    <a:pt x="23" y="9879"/>
                    <a:pt x="57" y="9879"/>
                  </a:cubicBezTo>
                  <a:lnTo>
                    <a:pt x="420" y="9879"/>
                  </a:lnTo>
                  <a:cubicBezTo>
                    <a:pt x="455" y="9879"/>
                    <a:pt x="478" y="9856"/>
                    <a:pt x="478" y="9823"/>
                  </a:cubicBezTo>
                  <a:cubicBezTo>
                    <a:pt x="478" y="9788"/>
                    <a:pt x="455" y="9765"/>
                    <a:pt x="420" y="9765"/>
                  </a:cubicBezTo>
                  <a:lnTo>
                    <a:pt x="102" y="9765"/>
                  </a:lnTo>
                  <a:lnTo>
                    <a:pt x="102" y="57"/>
                  </a:lnTo>
                  <a:cubicBezTo>
                    <a:pt x="102" y="23"/>
                    <a:pt x="79"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9"/>
            <p:cNvSpPr/>
            <p:nvPr/>
          </p:nvSpPr>
          <p:spPr>
            <a:xfrm>
              <a:off x="5317875" y="909425"/>
              <a:ext cx="525550" cy="341375"/>
            </a:xfrm>
            <a:custGeom>
              <a:avLst/>
              <a:gdLst/>
              <a:ahLst/>
              <a:cxnLst/>
              <a:rect l="l" t="t" r="r" b="b"/>
              <a:pathLst>
                <a:path w="21022" h="13655" extrusionOk="0">
                  <a:moveTo>
                    <a:pt x="0" y="0"/>
                  </a:moveTo>
                  <a:lnTo>
                    <a:pt x="0" y="13654"/>
                  </a:lnTo>
                  <a:lnTo>
                    <a:pt x="21021" y="13654"/>
                  </a:lnTo>
                  <a:lnTo>
                    <a:pt x="210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9"/>
            <p:cNvSpPr/>
            <p:nvPr/>
          </p:nvSpPr>
          <p:spPr>
            <a:xfrm>
              <a:off x="5316475" y="908000"/>
              <a:ext cx="528350" cy="344200"/>
            </a:xfrm>
            <a:custGeom>
              <a:avLst/>
              <a:gdLst/>
              <a:ahLst/>
              <a:cxnLst/>
              <a:rect l="l" t="t" r="r" b="b"/>
              <a:pathLst>
                <a:path w="21134" h="13768" extrusionOk="0">
                  <a:moveTo>
                    <a:pt x="21020" y="115"/>
                  </a:moveTo>
                  <a:lnTo>
                    <a:pt x="21020" y="13666"/>
                  </a:lnTo>
                  <a:lnTo>
                    <a:pt x="102" y="13666"/>
                  </a:lnTo>
                  <a:lnTo>
                    <a:pt x="102" y="115"/>
                  </a:lnTo>
                  <a:close/>
                  <a:moveTo>
                    <a:pt x="56" y="1"/>
                  </a:moveTo>
                  <a:cubicBezTo>
                    <a:pt x="23" y="1"/>
                    <a:pt x="0" y="24"/>
                    <a:pt x="0" y="57"/>
                  </a:cubicBezTo>
                  <a:lnTo>
                    <a:pt x="0" y="13711"/>
                  </a:lnTo>
                  <a:cubicBezTo>
                    <a:pt x="0" y="13745"/>
                    <a:pt x="23" y="13768"/>
                    <a:pt x="56" y="13768"/>
                  </a:cubicBezTo>
                  <a:lnTo>
                    <a:pt x="21077" y="13768"/>
                  </a:lnTo>
                  <a:cubicBezTo>
                    <a:pt x="21111" y="13768"/>
                    <a:pt x="21134" y="13745"/>
                    <a:pt x="21134" y="13711"/>
                  </a:cubicBezTo>
                  <a:lnTo>
                    <a:pt x="21134" y="57"/>
                  </a:lnTo>
                  <a:cubicBezTo>
                    <a:pt x="21134" y="24"/>
                    <a:pt x="21111" y="1"/>
                    <a:pt x="210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9"/>
            <p:cNvSpPr/>
            <p:nvPr/>
          </p:nvSpPr>
          <p:spPr>
            <a:xfrm>
              <a:off x="5317875" y="909425"/>
              <a:ext cx="525550" cy="170850"/>
            </a:xfrm>
            <a:custGeom>
              <a:avLst/>
              <a:gdLst/>
              <a:ahLst/>
              <a:cxnLst/>
              <a:rect l="l" t="t" r="r" b="b"/>
              <a:pathLst>
                <a:path w="21022" h="6834" extrusionOk="0">
                  <a:moveTo>
                    <a:pt x="0" y="0"/>
                  </a:moveTo>
                  <a:lnTo>
                    <a:pt x="10505" y="6833"/>
                  </a:lnTo>
                  <a:lnTo>
                    <a:pt x="210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9"/>
            <p:cNvSpPr/>
            <p:nvPr/>
          </p:nvSpPr>
          <p:spPr>
            <a:xfrm>
              <a:off x="5316175" y="908000"/>
              <a:ext cx="528650" cy="173675"/>
            </a:xfrm>
            <a:custGeom>
              <a:avLst/>
              <a:gdLst/>
              <a:ahLst/>
              <a:cxnLst/>
              <a:rect l="l" t="t" r="r" b="b"/>
              <a:pathLst>
                <a:path w="21146" h="6947" extrusionOk="0">
                  <a:moveTo>
                    <a:pt x="20907" y="115"/>
                  </a:moveTo>
                  <a:lnTo>
                    <a:pt x="10573" y="6822"/>
                  </a:lnTo>
                  <a:lnTo>
                    <a:pt x="250" y="115"/>
                  </a:lnTo>
                  <a:close/>
                  <a:moveTo>
                    <a:pt x="68" y="1"/>
                  </a:moveTo>
                  <a:cubicBezTo>
                    <a:pt x="35" y="1"/>
                    <a:pt x="23" y="24"/>
                    <a:pt x="12" y="46"/>
                  </a:cubicBezTo>
                  <a:cubicBezTo>
                    <a:pt x="0" y="69"/>
                    <a:pt x="12" y="92"/>
                    <a:pt x="35" y="103"/>
                  </a:cubicBezTo>
                  <a:lnTo>
                    <a:pt x="10550" y="6936"/>
                  </a:lnTo>
                  <a:cubicBezTo>
                    <a:pt x="10550" y="6936"/>
                    <a:pt x="10562" y="6947"/>
                    <a:pt x="10573" y="6947"/>
                  </a:cubicBezTo>
                  <a:cubicBezTo>
                    <a:pt x="10585" y="6947"/>
                    <a:pt x="10596" y="6936"/>
                    <a:pt x="10607" y="6936"/>
                  </a:cubicBezTo>
                  <a:lnTo>
                    <a:pt x="21123" y="103"/>
                  </a:lnTo>
                  <a:cubicBezTo>
                    <a:pt x="21135" y="92"/>
                    <a:pt x="21146" y="69"/>
                    <a:pt x="21146" y="46"/>
                  </a:cubicBezTo>
                  <a:cubicBezTo>
                    <a:pt x="21135" y="24"/>
                    <a:pt x="21112" y="1"/>
                    <a:pt x="2108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9"/>
            <p:cNvSpPr/>
            <p:nvPr/>
          </p:nvSpPr>
          <p:spPr>
            <a:xfrm>
              <a:off x="5316175" y="1027475"/>
              <a:ext cx="187025" cy="224725"/>
            </a:xfrm>
            <a:custGeom>
              <a:avLst/>
              <a:gdLst/>
              <a:ahLst/>
              <a:cxnLst/>
              <a:rect l="l" t="t" r="r" b="b"/>
              <a:pathLst>
                <a:path w="7481" h="8989" extrusionOk="0">
                  <a:moveTo>
                    <a:pt x="7416" y="1"/>
                  </a:moveTo>
                  <a:cubicBezTo>
                    <a:pt x="7400" y="1"/>
                    <a:pt x="7385" y="6"/>
                    <a:pt x="7379" y="19"/>
                  </a:cubicBezTo>
                  <a:lnTo>
                    <a:pt x="23" y="8898"/>
                  </a:lnTo>
                  <a:cubicBezTo>
                    <a:pt x="0" y="8920"/>
                    <a:pt x="0" y="8955"/>
                    <a:pt x="23" y="8978"/>
                  </a:cubicBezTo>
                  <a:cubicBezTo>
                    <a:pt x="35" y="8989"/>
                    <a:pt x="46" y="8989"/>
                    <a:pt x="68" y="8989"/>
                  </a:cubicBezTo>
                  <a:cubicBezTo>
                    <a:pt x="80" y="8989"/>
                    <a:pt x="91" y="8989"/>
                    <a:pt x="103" y="8966"/>
                  </a:cubicBezTo>
                  <a:lnTo>
                    <a:pt x="7458" y="88"/>
                  </a:lnTo>
                  <a:cubicBezTo>
                    <a:pt x="7481" y="65"/>
                    <a:pt x="7470" y="30"/>
                    <a:pt x="7447" y="8"/>
                  </a:cubicBezTo>
                  <a:cubicBezTo>
                    <a:pt x="7438" y="3"/>
                    <a:pt x="7426" y="1"/>
                    <a:pt x="741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9"/>
            <p:cNvSpPr/>
            <p:nvPr/>
          </p:nvSpPr>
          <p:spPr>
            <a:xfrm>
              <a:off x="5659500" y="1027475"/>
              <a:ext cx="186750" cy="224725"/>
            </a:xfrm>
            <a:custGeom>
              <a:avLst/>
              <a:gdLst/>
              <a:ahLst/>
              <a:cxnLst/>
              <a:rect l="l" t="t" r="r" b="b"/>
              <a:pathLst>
                <a:path w="7470" h="8989" extrusionOk="0">
                  <a:moveTo>
                    <a:pt x="55" y="1"/>
                  </a:moveTo>
                  <a:cubicBezTo>
                    <a:pt x="44" y="1"/>
                    <a:pt x="32" y="3"/>
                    <a:pt x="23" y="8"/>
                  </a:cubicBezTo>
                  <a:cubicBezTo>
                    <a:pt x="0" y="30"/>
                    <a:pt x="0" y="65"/>
                    <a:pt x="23" y="88"/>
                  </a:cubicBezTo>
                  <a:lnTo>
                    <a:pt x="7367" y="8966"/>
                  </a:lnTo>
                  <a:cubicBezTo>
                    <a:pt x="7379" y="8989"/>
                    <a:pt x="7402" y="8989"/>
                    <a:pt x="7413" y="8989"/>
                  </a:cubicBezTo>
                  <a:cubicBezTo>
                    <a:pt x="7424" y="8989"/>
                    <a:pt x="7435" y="8989"/>
                    <a:pt x="7447" y="8978"/>
                  </a:cubicBezTo>
                  <a:cubicBezTo>
                    <a:pt x="7470" y="8955"/>
                    <a:pt x="7470" y="8920"/>
                    <a:pt x="7458" y="8898"/>
                  </a:cubicBezTo>
                  <a:lnTo>
                    <a:pt x="103" y="19"/>
                  </a:lnTo>
                  <a:cubicBezTo>
                    <a:pt x="90" y="6"/>
                    <a:pt x="72" y="1"/>
                    <a:pt x="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9"/>
            <p:cNvSpPr/>
            <p:nvPr/>
          </p:nvSpPr>
          <p:spPr>
            <a:xfrm>
              <a:off x="5759275" y="473725"/>
              <a:ext cx="391375" cy="739550"/>
            </a:xfrm>
            <a:custGeom>
              <a:avLst/>
              <a:gdLst/>
              <a:ahLst/>
              <a:cxnLst/>
              <a:rect l="l" t="t" r="r" b="b"/>
              <a:pathLst>
                <a:path w="15655" h="29582" extrusionOk="0">
                  <a:moveTo>
                    <a:pt x="1013" y="1"/>
                  </a:moveTo>
                  <a:cubicBezTo>
                    <a:pt x="466" y="1"/>
                    <a:pt x="11" y="451"/>
                    <a:pt x="0" y="1001"/>
                  </a:cubicBezTo>
                  <a:lnTo>
                    <a:pt x="0" y="28569"/>
                  </a:lnTo>
                  <a:cubicBezTo>
                    <a:pt x="11" y="29138"/>
                    <a:pt x="478" y="29582"/>
                    <a:pt x="1034" y="29582"/>
                  </a:cubicBezTo>
                  <a:lnTo>
                    <a:pt x="14620" y="29582"/>
                  </a:lnTo>
                  <a:cubicBezTo>
                    <a:pt x="15177" y="29582"/>
                    <a:pt x="15643" y="29138"/>
                    <a:pt x="15654" y="28569"/>
                  </a:cubicBezTo>
                  <a:lnTo>
                    <a:pt x="15654" y="1012"/>
                  </a:lnTo>
                  <a:cubicBezTo>
                    <a:pt x="15643" y="444"/>
                    <a:pt x="15177" y="1"/>
                    <a:pt x="14620" y="1"/>
                  </a:cubicBezTo>
                  <a:lnTo>
                    <a:pt x="9732" y="1"/>
                  </a:lnTo>
                  <a:cubicBezTo>
                    <a:pt x="9447" y="1"/>
                    <a:pt x="9174" y="160"/>
                    <a:pt x="9038" y="410"/>
                  </a:cubicBezTo>
                  <a:cubicBezTo>
                    <a:pt x="8781" y="869"/>
                    <a:pt x="8307" y="1126"/>
                    <a:pt x="7817" y="1126"/>
                  </a:cubicBezTo>
                  <a:cubicBezTo>
                    <a:pt x="7591" y="1126"/>
                    <a:pt x="7362" y="1071"/>
                    <a:pt x="7150" y="956"/>
                  </a:cubicBezTo>
                  <a:cubicBezTo>
                    <a:pt x="6923" y="830"/>
                    <a:pt x="6741" y="638"/>
                    <a:pt x="6617" y="410"/>
                  </a:cubicBezTo>
                  <a:cubicBezTo>
                    <a:pt x="6468" y="160"/>
                    <a:pt x="6207" y="1"/>
                    <a:pt x="5923" y="1"/>
                  </a:cubicBezTo>
                  <a:lnTo>
                    <a:pt x="1034" y="1"/>
                  </a:lnTo>
                  <a:cubicBezTo>
                    <a:pt x="1027" y="1"/>
                    <a:pt x="1020" y="1"/>
                    <a:pt x="10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9"/>
            <p:cNvSpPr/>
            <p:nvPr/>
          </p:nvSpPr>
          <p:spPr>
            <a:xfrm>
              <a:off x="5747325" y="456125"/>
              <a:ext cx="415250" cy="794675"/>
            </a:xfrm>
            <a:custGeom>
              <a:avLst/>
              <a:gdLst/>
              <a:ahLst/>
              <a:cxnLst/>
              <a:rect l="l" t="t" r="r" b="b"/>
              <a:pathLst>
                <a:path w="16610" h="31787" extrusionOk="0">
                  <a:moveTo>
                    <a:pt x="6401" y="705"/>
                  </a:moveTo>
                  <a:cubicBezTo>
                    <a:pt x="6685" y="705"/>
                    <a:pt x="6958" y="864"/>
                    <a:pt x="7095" y="1125"/>
                  </a:cubicBezTo>
                  <a:cubicBezTo>
                    <a:pt x="7342" y="1581"/>
                    <a:pt x="7814" y="1837"/>
                    <a:pt x="8302" y="1837"/>
                  </a:cubicBezTo>
                  <a:cubicBezTo>
                    <a:pt x="8533" y="1837"/>
                    <a:pt x="8766" y="1780"/>
                    <a:pt x="8982" y="1660"/>
                  </a:cubicBezTo>
                  <a:cubicBezTo>
                    <a:pt x="9209" y="1534"/>
                    <a:pt x="9391" y="1352"/>
                    <a:pt x="9516" y="1125"/>
                  </a:cubicBezTo>
                  <a:cubicBezTo>
                    <a:pt x="9652" y="875"/>
                    <a:pt x="9925" y="716"/>
                    <a:pt x="10210" y="716"/>
                  </a:cubicBezTo>
                  <a:lnTo>
                    <a:pt x="15098" y="716"/>
                  </a:lnTo>
                  <a:cubicBezTo>
                    <a:pt x="15104" y="716"/>
                    <a:pt x="15111" y="716"/>
                    <a:pt x="15118" y="716"/>
                  </a:cubicBezTo>
                  <a:cubicBezTo>
                    <a:pt x="15665" y="716"/>
                    <a:pt x="16121" y="1166"/>
                    <a:pt x="16132" y="1716"/>
                  </a:cubicBezTo>
                  <a:lnTo>
                    <a:pt x="16132" y="29273"/>
                  </a:lnTo>
                  <a:cubicBezTo>
                    <a:pt x="16121" y="29842"/>
                    <a:pt x="15655" y="30286"/>
                    <a:pt x="15098" y="30286"/>
                  </a:cubicBezTo>
                  <a:lnTo>
                    <a:pt x="1512" y="30286"/>
                  </a:lnTo>
                  <a:cubicBezTo>
                    <a:pt x="956" y="30286"/>
                    <a:pt x="489" y="29842"/>
                    <a:pt x="478" y="29273"/>
                  </a:cubicBezTo>
                  <a:lnTo>
                    <a:pt x="478" y="1716"/>
                  </a:lnTo>
                  <a:cubicBezTo>
                    <a:pt x="489" y="1148"/>
                    <a:pt x="956" y="705"/>
                    <a:pt x="1512" y="705"/>
                  </a:cubicBezTo>
                  <a:close/>
                  <a:moveTo>
                    <a:pt x="1421" y="0"/>
                  </a:moveTo>
                  <a:cubicBezTo>
                    <a:pt x="637" y="0"/>
                    <a:pt x="1" y="625"/>
                    <a:pt x="1" y="1410"/>
                  </a:cubicBezTo>
                  <a:lnTo>
                    <a:pt x="1" y="30377"/>
                  </a:lnTo>
                  <a:cubicBezTo>
                    <a:pt x="1" y="31161"/>
                    <a:pt x="637" y="31786"/>
                    <a:pt x="1410" y="31786"/>
                  </a:cubicBezTo>
                  <a:lnTo>
                    <a:pt x="15200" y="31786"/>
                  </a:lnTo>
                  <a:cubicBezTo>
                    <a:pt x="15973" y="31786"/>
                    <a:pt x="16609" y="31161"/>
                    <a:pt x="16609" y="30377"/>
                  </a:cubicBezTo>
                  <a:lnTo>
                    <a:pt x="16609" y="1410"/>
                  </a:lnTo>
                  <a:cubicBezTo>
                    <a:pt x="16609" y="637"/>
                    <a:pt x="15973" y="0"/>
                    <a:pt x="1520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9"/>
            <p:cNvSpPr/>
            <p:nvPr/>
          </p:nvSpPr>
          <p:spPr>
            <a:xfrm>
              <a:off x="5846225" y="1250775"/>
              <a:ext cx="31000" cy="25"/>
            </a:xfrm>
            <a:custGeom>
              <a:avLst/>
              <a:gdLst/>
              <a:ahLst/>
              <a:cxnLst/>
              <a:rect l="l" t="t" r="r" b="b"/>
              <a:pathLst>
                <a:path w="1240" h="1" extrusionOk="0">
                  <a:moveTo>
                    <a:pt x="1240" y="0"/>
                  </a:moveTo>
                  <a:lnTo>
                    <a:pt x="1" y="0"/>
                  </a:lnTo>
                  <a:lnTo>
                    <a:pt x="1" y="0"/>
                  </a:lnTo>
                  <a:close/>
                </a:path>
              </a:pathLst>
            </a:custGeom>
            <a:solidFill>
              <a:srgbClr val="515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9"/>
            <p:cNvSpPr/>
            <p:nvPr/>
          </p:nvSpPr>
          <p:spPr>
            <a:xfrm>
              <a:off x="5816675" y="1250775"/>
              <a:ext cx="26450" cy="25"/>
            </a:xfrm>
            <a:custGeom>
              <a:avLst/>
              <a:gdLst/>
              <a:ahLst/>
              <a:cxnLst/>
              <a:rect l="l" t="t" r="r" b="b"/>
              <a:pathLst>
                <a:path w="1058" h="1" extrusionOk="0">
                  <a:moveTo>
                    <a:pt x="1057" y="0"/>
                  </a:moveTo>
                  <a:lnTo>
                    <a:pt x="1" y="0"/>
                  </a:lnTo>
                  <a:lnTo>
                    <a:pt x="1" y="0"/>
                  </a:lnTo>
                  <a:close/>
                </a:path>
              </a:pathLst>
            </a:custGeom>
            <a:solidFill>
              <a:srgbClr val="515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9"/>
            <p:cNvSpPr/>
            <p:nvPr/>
          </p:nvSpPr>
          <p:spPr>
            <a:xfrm>
              <a:off x="5843100" y="1250775"/>
              <a:ext cx="3150" cy="25"/>
            </a:xfrm>
            <a:custGeom>
              <a:avLst/>
              <a:gdLst/>
              <a:ahLst/>
              <a:cxnLst/>
              <a:rect l="l" t="t" r="r" b="b"/>
              <a:pathLst>
                <a:path w="126" h="1" extrusionOk="0">
                  <a:moveTo>
                    <a:pt x="126" y="0"/>
                  </a:moveTo>
                  <a:lnTo>
                    <a:pt x="0" y="0"/>
                  </a:lnTo>
                  <a:lnTo>
                    <a:pt x="0" y="0"/>
                  </a:lnTo>
                  <a:lnTo>
                    <a:pt x="126" y="0"/>
                  </a:lnTo>
                  <a:close/>
                </a:path>
              </a:pathLst>
            </a:custGeom>
            <a:solidFill>
              <a:srgbClr val="515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9"/>
            <p:cNvSpPr/>
            <p:nvPr/>
          </p:nvSpPr>
          <p:spPr>
            <a:xfrm>
              <a:off x="5780875" y="1212950"/>
              <a:ext cx="4275" cy="325"/>
            </a:xfrm>
            <a:custGeom>
              <a:avLst/>
              <a:gdLst/>
              <a:ahLst/>
              <a:cxnLst/>
              <a:rect l="l" t="t" r="r" b="b"/>
              <a:pathLst>
                <a:path w="171" h="13" extrusionOk="0">
                  <a:moveTo>
                    <a:pt x="159" y="13"/>
                  </a:moveTo>
                  <a:lnTo>
                    <a:pt x="159" y="13"/>
                  </a:lnTo>
                  <a:lnTo>
                    <a:pt x="159" y="13"/>
                  </a:lnTo>
                  <a:lnTo>
                    <a:pt x="159" y="13"/>
                  </a:lnTo>
                  <a:close/>
                  <a:moveTo>
                    <a:pt x="170" y="13"/>
                  </a:moveTo>
                  <a:lnTo>
                    <a:pt x="159" y="13"/>
                  </a:lnTo>
                  <a:lnTo>
                    <a:pt x="170" y="13"/>
                  </a:lnTo>
                  <a:close/>
                  <a:moveTo>
                    <a:pt x="170" y="13"/>
                  </a:moveTo>
                  <a:lnTo>
                    <a:pt x="170" y="13"/>
                  </a:lnTo>
                  <a:lnTo>
                    <a:pt x="170" y="13"/>
                  </a:lnTo>
                  <a:close/>
                  <a:moveTo>
                    <a:pt x="170" y="13"/>
                  </a:moveTo>
                  <a:lnTo>
                    <a:pt x="170" y="13"/>
                  </a:lnTo>
                  <a:lnTo>
                    <a:pt x="170" y="13"/>
                  </a:lnTo>
                  <a:close/>
                  <a:moveTo>
                    <a:pt x="0" y="1"/>
                  </a:moveTo>
                  <a:lnTo>
                    <a:pt x="0" y="1"/>
                  </a:lnTo>
                  <a:cubicBezTo>
                    <a:pt x="57" y="1"/>
                    <a:pt x="102" y="13"/>
                    <a:pt x="159" y="13"/>
                  </a:cubicBezTo>
                  <a:cubicBezTo>
                    <a:pt x="102" y="13"/>
                    <a:pt x="57"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9"/>
            <p:cNvSpPr/>
            <p:nvPr/>
          </p:nvSpPr>
          <p:spPr>
            <a:xfrm>
              <a:off x="5769775" y="1248500"/>
              <a:ext cx="3425" cy="1150"/>
            </a:xfrm>
            <a:custGeom>
              <a:avLst/>
              <a:gdLst/>
              <a:ahLst/>
              <a:cxnLst/>
              <a:rect l="l" t="t" r="r" b="b"/>
              <a:pathLst>
                <a:path w="137" h="46" extrusionOk="0">
                  <a:moveTo>
                    <a:pt x="12" y="0"/>
                  </a:moveTo>
                  <a:lnTo>
                    <a:pt x="0" y="46"/>
                  </a:lnTo>
                  <a:lnTo>
                    <a:pt x="137" y="46"/>
                  </a:lnTo>
                  <a:cubicBezTo>
                    <a:pt x="91" y="34"/>
                    <a:pt x="58" y="11"/>
                    <a:pt x="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9"/>
            <p:cNvSpPr/>
            <p:nvPr/>
          </p:nvSpPr>
          <p:spPr>
            <a:xfrm>
              <a:off x="5769500" y="1249625"/>
              <a:ext cx="13100" cy="1175"/>
            </a:xfrm>
            <a:custGeom>
              <a:avLst/>
              <a:gdLst/>
              <a:ahLst/>
              <a:cxnLst/>
              <a:rect l="l" t="t" r="r" b="b"/>
              <a:pathLst>
                <a:path w="524" h="47" extrusionOk="0">
                  <a:moveTo>
                    <a:pt x="11" y="1"/>
                  </a:moveTo>
                  <a:lnTo>
                    <a:pt x="0" y="46"/>
                  </a:lnTo>
                  <a:lnTo>
                    <a:pt x="523" y="46"/>
                  </a:lnTo>
                  <a:cubicBezTo>
                    <a:pt x="398" y="46"/>
                    <a:pt x="273" y="34"/>
                    <a:pt x="148" y="1"/>
                  </a:cubicBezTo>
                  <a:close/>
                </a:path>
              </a:pathLst>
            </a:custGeom>
            <a:solidFill>
              <a:srgbClr val="515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9"/>
            <p:cNvSpPr/>
            <p:nvPr/>
          </p:nvSpPr>
          <p:spPr>
            <a:xfrm>
              <a:off x="5895400" y="986725"/>
              <a:ext cx="121950" cy="120525"/>
            </a:xfrm>
            <a:custGeom>
              <a:avLst/>
              <a:gdLst/>
              <a:ahLst/>
              <a:cxnLst/>
              <a:rect l="l" t="t" r="r" b="b"/>
              <a:pathLst>
                <a:path w="4878" h="4821" extrusionOk="0">
                  <a:moveTo>
                    <a:pt x="2342" y="1"/>
                  </a:moveTo>
                  <a:cubicBezTo>
                    <a:pt x="1035" y="23"/>
                    <a:pt x="0" y="1104"/>
                    <a:pt x="23" y="2411"/>
                  </a:cubicBezTo>
                  <a:cubicBezTo>
                    <a:pt x="57" y="3741"/>
                    <a:pt x="1149" y="4821"/>
                    <a:pt x="2478" y="4821"/>
                  </a:cubicBezTo>
                  <a:lnTo>
                    <a:pt x="2536" y="4821"/>
                  </a:lnTo>
                  <a:cubicBezTo>
                    <a:pt x="3843" y="4798"/>
                    <a:pt x="4878" y="3718"/>
                    <a:pt x="4855" y="2411"/>
                  </a:cubicBezTo>
                  <a:cubicBezTo>
                    <a:pt x="4820" y="1069"/>
                    <a:pt x="3729" y="1"/>
                    <a:pt x="2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9"/>
            <p:cNvSpPr/>
            <p:nvPr/>
          </p:nvSpPr>
          <p:spPr>
            <a:xfrm>
              <a:off x="5893975" y="985325"/>
              <a:ext cx="124800" cy="123375"/>
            </a:xfrm>
            <a:custGeom>
              <a:avLst/>
              <a:gdLst/>
              <a:ahLst/>
              <a:cxnLst/>
              <a:rect l="l" t="t" r="r" b="b"/>
              <a:pathLst>
                <a:path w="4992" h="4935" extrusionOk="0">
                  <a:moveTo>
                    <a:pt x="2456" y="102"/>
                  </a:moveTo>
                  <a:cubicBezTo>
                    <a:pt x="3775" y="114"/>
                    <a:pt x="4821" y="1148"/>
                    <a:pt x="4855" y="2467"/>
                  </a:cubicBezTo>
                  <a:cubicBezTo>
                    <a:pt x="4877" y="3740"/>
                    <a:pt x="3866" y="4798"/>
                    <a:pt x="2593" y="4820"/>
                  </a:cubicBezTo>
                  <a:lnTo>
                    <a:pt x="2535" y="4820"/>
                  </a:lnTo>
                  <a:cubicBezTo>
                    <a:pt x="1217" y="4820"/>
                    <a:pt x="171" y="3785"/>
                    <a:pt x="137" y="2467"/>
                  </a:cubicBezTo>
                  <a:cubicBezTo>
                    <a:pt x="114" y="1193"/>
                    <a:pt x="1126" y="137"/>
                    <a:pt x="2399" y="114"/>
                  </a:cubicBezTo>
                  <a:cubicBezTo>
                    <a:pt x="2411" y="114"/>
                    <a:pt x="2422" y="102"/>
                    <a:pt x="2445" y="102"/>
                  </a:cubicBezTo>
                  <a:close/>
                  <a:moveTo>
                    <a:pt x="2399" y="0"/>
                  </a:moveTo>
                  <a:cubicBezTo>
                    <a:pt x="1058" y="23"/>
                    <a:pt x="1" y="1137"/>
                    <a:pt x="24" y="2467"/>
                  </a:cubicBezTo>
                  <a:cubicBezTo>
                    <a:pt x="57" y="3843"/>
                    <a:pt x="1160" y="4922"/>
                    <a:pt x="2535" y="4934"/>
                  </a:cubicBezTo>
                  <a:lnTo>
                    <a:pt x="2593" y="4934"/>
                  </a:lnTo>
                  <a:cubicBezTo>
                    <a:pt x="3934" y="4900"/>
                    <a:pt x="4991" y="3797"/>
                    <a:pt x="4968" y="2467"/>
                  </a:cubicBezTo>
                  <a:cubicBezTo>
                    <a:pt x="4935" y="1080"/>
                    <a:pt x="3831" y="0"/>
                    <a:pt x="24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9"/>
            <p:cNvSpPr/>
            <p:nvPr/>
          </p:nvSpPr>
          <p:spPr>
            <a:xfrm>
              <a:off x="5907900" y="998400"/>
              <a:ext cx="94675" cy="96925"/>
            </a:xfrm>
            <a:custGeom>
              <a:avLst/>
              <a:gdLst/>
              <a:ahLst/>
              <a:cxnLst/>
              <a:rect l="l" t="t" r="r" b="b"/>
              <a:pathLst>
                <a:path w="3787" h="3877" extrusionOk="0">
                  <a:moveTo>
                    <a:pt x="2029" y="1172"/>
                  </a:moveTo>
                  <a:cubicBezTo>
                    <a:pt x="2094" y="1172"/>
                    <a:pt x="2158" y="1184"/>
                    <a:pt x="2218" y="1205"/>
                  </a:cubicBezTo>
                  <a:cubicBezTo>
                    <a:pt x="2274" y="1216"/>
                    <a:pt x="2320" y="1251"/>
                    <a:pt x="2354" y="1284"/>
                  </a:cubicBezTo>
                  <a:cubicBezTo>
                    <a:pt x="2388" y="1307"/>
                    <a:pt x="2422" y="1342"/>
                    <a:pt x="2445" y="1364"/>
                  </a:cubicBezTo>
                  <a:cubicBezTo>
                    <a:pt x="2468" y="1387"/>
                    <a:pt x="2491" y="1421"/>
                    <a:pt x="2501" y="1443"/>
                  </a:cubicBezTo>
                  <a:lnTo>
                    <a:pt x="2513" y="1478"/>
                  </a:lnTo>
                  <a:lnTo>
                    <a:pt x="2286" y="2285"/>
                  </a:lnTo>
                  <a:cubicBezTo>
                    <a:pt x="2251" y="2410"/>
                    <a:pt x="2160" y="2524"/>
                    <a:pt x="2059" y="2603"/>
                  </a:cubicBezTo>
                  <a:cubicBezTo>
                    <a:pt x="1956" y="2683"/>
                    <a:pt x="1819" y="2729"/>
                    <a:pt x="1683" y="2729"/>
                  </a:cubicBezTo>
                  <a:cubicBezTo>
                    <a:pt x="1637" y="2729"/>
                    <a:pt x="1592" y="2729"/>
                    <a:pt x="1546" y="2717"/>
                  </a:cubicBezTo>
                  <a:cubicBezTo>
                    <a:pt x="1501" y="2706"/>
                    <a:pt x="1467" y="2683"/>
                    <a:pt x="1445" y="2660"/>
                  </a:cubicBezTo>
                  <a:cubicBezTo>
                    <a:pt x="1410" y="2638"/>
                    <a:pt x="1387" y="2615"/>
                    <a:pt x="1365" y="2580"/>
                  </a:cubicBezTo>
                  <a:cubicBezTo>
                    <a:pt x="1342" y="2547"/>
                    <a:pt x="1319" y="2512"/>
                    <a:pt x="1308" y="2478"/>
                  </a:cubicBezTo>
                  <a:cubicBezTo>
                    <a:pt x="1296" y="2433"/>
                    <a:pt x="1285" y="2387"/>
                    <a:pt x="1285" y="2342"/>
                  </a:cubicBezTo>
                  <a:cubicBezTo>
                    <a:pt x="1274" y="2297"/>
                    <a:pt x="1274" y="2251"/>
                    <a:pt x="1274" y="2194"/>
                  </a:cubicBezTo>
                  <a:cubicBezTo>
                    <a:pt x="1274" y="2115"/>
                    <a:pt x="1285" y="2046"/>
                    <a:pt x="1296" y="1966"/>
                  </a:cubicBezTo>
                  <a:cubicBezTo>
                    <a:pt x="1319" y="1887"/>
                    <a:pt x="1342" y="1807"/>
                    <a:pt x="1376" y="1739"/>
                  </a:cubicBezTo>
                  <a:cubicBezTo>
                    <a:pt x="1399" y="1660"/>
                    <a:pt x="1433" y="1592"/>
                    <a:pt x="1478" y="1523"/>
                  </a:cubicBezTo>
                  <a:cubicBezTo>
                    <a:pt x="1524" y="1455"/>
                    <a:pt x="1581" y="1398"/>
                    <a:pt x="1637" y="1342"/>
                  </a:cubicBezTo>
                  <a:cubicBezTo>
                    <a:pt x="1695" y="1284"/>
                    <a:pt x="1751" y="1251"/>
                    <a:pt x="1819" y="1216"/>
                  </a:cubicBezTo>
                  <a:cubicBezTo>
                    <a:pt x="1885" y="1186"/>
                    <a:pt x="1958" y="1172"/>
                    <a:pt x="2029" y="1172"/>
                  </a:cubicBezTo>
                  <a:close/>
                  <a:moveTo>
                    <a:pt x="2115" y="0"/>
                  </a:moveTo>
                  <a:cubicBezTo>
                    <a:pt x="1910" y="0"/>
                    <a:pt x="1706" y="34"/>
                    <a:pt x="1501" y="91"/>
                  </a:cubicBezTo>
                  <a:cubicBezTo>
                    <a:pt x="1104" y="193"/>
                    <a:pt x="740" y="420"/>
                    <a:pt x="455" y="728"/>
                  </a:cubicBezTo>
                  <a:cubicBezTo>
                    <a:pt x="308" y="887"/>
                    <a:pt x="194" y="1080"/>
                    <a:pt x="126" y="1273"/>
                  </a:cubicBezTo>
                  <a:cubicBezTo>
                    <a:pt x="35" y="1501"/>
                    <a:pt x="0" y="1728"/>
                    <a:pt x="0" y="1966"/>
                  </a:cubicBezTo>
                  <a:cubicBezTo>
                    <a:pt x="0" y="2239"/>
                    <a:pt x="46" y="2512"/>
                    <a:pt x="149" y="2762"/>
                  </a:cubicBezTo>
                  <a:cubicBezTo>
                    <a:pt x="228" y="2990"/>
                    <a:pt x="364" y="3206"/>
                    <a:pt x="546" y="3365"/>
                  </a:cubicBezTo>
                  <a:cubicBezTo>
                    <a:pt x="717" y="3535"/>
                    <a:pt x="922" y="3661"/>
                    <a:pt x="1149" y="3740"/>
                  </a:cubicBezTo>
                  <a:cubicBezTo>
                    <a:pt x="1387" y="3831"/>
                    <a:pt x="1637" y="3876"/>
                    <a:pt x="1888" y="3876"/>
                  </a:cubicBezTo>
                  <a:cubicBezTo>
                    <a:pt x="2160" y="3876"/>
                    <a:pt x="2433" y="3831"/>
                    <a:pt x="2683" y="3752"/>
                  </a:cubicBezTo>
                  <a:cubicBezTo>
                    <a:pt x="2752" y="3740"/>
                    <a:pt x="2797" y="3672"/>
                    <a:pt x="2797" y="3615"/>
                  </a:cubicBezTo>
                  <a:cubicBezTo>
                    <a:pt x="2797" y="3570"/>
                    <a:pt x="2774" y="3535"/>
                    <a:pt x="2752" y="3502"/>
                  </a:cubicBezTo>
                  <a:cubicBezTo>
                    <a:pt x="2718" y="3467"/>
                    <a:pt x="2683" y="3456"/>
                    <a:pt x="2638" y="3456"/>
                  </a:cubicBezTo>
                  <a:cubicBezTo>
                    <a:pt x="2615" y="3456"/>
                    <a:pt x="2592" y="3456"/>
                    <a:pt x="2570" y="3467"/>
                  </a:cubicBezTo>
                  <a:cubicBezTo>
                    <a:pt x="2365" y="3524"/>
                    <a:pt x="2149" y="3558"/>
                    <a:pt x="1933" y="3558"/>
                  </a:cubicBezTo>
                  <a:cubicBezTo>
                    <a:pt x="1728" y="3558"/>
                    <a:pt x="1524" y="3524"/>
                    <a:pt x="1331" y="3456"/>
                  </a:cubicBezTo>
                  <a:cubicBezTo>
                    <a:pt x="1149" y="3399"/>
                    <a:pt x="978" y="3297"/>
                    <a:pt x="831" y="3171"/>
                  </a:cubicBezTo>
                  <a:cubicBezTo>
                    <a:pt x="682" y="3035"/>
                    <a:pt x="569" y="2865"/>
                    <a:pt x="490" y="2671"/>
                  </a:cubicBezTo>
                  <a:cubicBezTo>
                    <a:pt x="399" y="2456"/>
                    <a:pt x="364" y="2228"/>
                    <a:pt x="364" y="1989"/>
                  </a:cubicBezTo>
                  <a:cubicBezTo>
                    <a:pt x="364" y="1785"/>
                    <a:pt x="399" y="1592"/>
                    <a:pt x="467" y="1410"/>
                  </a:cubicBezTo>
                  <a:cubicBezTo>
                    <a:pt x="523" y="1239"/>
                    <a:pt x="614" y="1080"/>
                    <a:pt x="740" y="943"/>
                  </a:cubicBezTo>
                  <a:cubicBezTo>
                    <a:pt x="853" y="807"/>
                    <a:pt x="990" y="693"/>
                    <a:pt x="1137" y="602"/>
                  </a:cubicBezTo>
                  <a:cubicBezTo>
                    <a:pt x="1285" y="511"/>
                    <a:pt x="1445" y="432"/>
                    <a:pt x="1604" y="387"/>
                  </a:cubicBezTo>
                  <a:cubicBezTo>
                    <a:pt x="1774" y="341"/>
                    <a:pt x="1933" y="318"/>
                    <a:pt x="2104" y="318"/>
                  </a:cubicBezTo>
                  <a:cubicBezTo>
                    <a:pt x="2240" y="318"/>
                    <a:pt x="2377" y="341"/>
                    <a:pt x="2501" y="375"/>
                  </a:cubicBezTo>
                  <a:cubicBezTo>
                    <a:pt x="2627" y="398"/>
                    <a:pt x="2741" y="455"/>
                    <a:pt x="2854" y="523"/>
                  </a:cubicBezTo>
                  <a:cubicBezTo>
                    <a:pt x="2968" y="591"/>
                    <a:pt x="3059" y="682"/>
                    <a:pt x="3138" y="784"/>
                  </a:cubicBezTo>
                  <a:cubicBezTo>
                    <a:pt x="3229" y="887"/>
                    <a:pt x="3286" y="1011"/>
                    <a:pt x="3332" y="1148"/>
                  </a:cubicBezTo>
                  <a:cubicBezTo>
                    <a:pt x="3377" y="1307"/>
                    <a:pt x="3400" y="1466"/>
                    <a:pt x="3400" y="1625"/>
                  </a:cubicBezTo>
                  <a:cubicBezTo>
                    <a:pt x="3400" y="1819"/>
                    <a:pt x="3365" y="2001"/>
                    <a:pt x="3297" y="2171"/>
                  </a:cubicBezTo>
                  <a:cubicBezTo>
                    <a:pt x="3241" y="2330"/>
                    <a:pt x="3150" y="2467"/>
                    <a:pt x="3036" y="2592"/>
                  </a:cubicBezTo>
                  <a:cubicBezTo>
                    <a:pt x="2945" y="2683"/>
                    <a:pt x="2832" y="2739"/>
                    <a:pt x="2706" y="2739"/>
                  </a:cubicBezTo>
                  <a:cubicBezTo>
                    <a:pt x="2695" y="2745"/>
                    <a:pt x="2686" y="2748"/>
                    <a:pt x="2679" y="2748"/>
                  </a:cubicBezTo>
                  <a:cubicBezTo>
                    <a:pt x="2672" y="2748"/>
                    <a:pt x="2666" y="2745"/>
                    <a:pt x="2661" y="2739"/>
                  </a:cubicBezTo>
                  <a:cubicBezTo>
                    <a:pt x="2592" y="2729"/>
                    <a:pt x="2559" y="2671"/>
                    <a:pt x="2570" y="2615"/>
                  </a:cubicBezTo>
                  <a:cubicBezTo>
                    <a:pt x="2581" y="2524"/>
                    <a:pt x="2604" y="2433"/>
                    <a:pt x="2627" y="2342"/>
                  </a:cubicBezTo>
                  <a:lnTo>
                    <a:pt x="2991" y="1148"/>
                  </a:lnTo>
                  <a:cubicBezTo>
                    <a:pt x="2991" y="1125"/>
                    <a:pt x="3002" y="1114"/>
                    <a:pt x="3002" y="1091"/>
                  </a:cubicBezTo>
                  <a:cubicBezTo>
                    <a:pt x="3002" y="1046"/>
                    <a:pt x="2979" y="1011"/>
                    <a:pt x="2945" y="978"/>
                  </a:cubicBezTo>
                  <a:cubicBezTo>
                    <a:pt x="2933" y="966"/>
                    <a:pt x="2911" y="955"/>
                    <a:pt x="2888" y="955"/>
                  </a:cubicBezTo>
                  <a:cubicBezTo>
                    <a:pt x="2866" y="945"/>
                    <a:pt x="2843" y="941"/>
                    <a:pt x="2821" y="941"/>
                  </a:cubicBezTo>
                  <a:cubicBezTo>
                    <a:pt x="2740" y="941"/>
                    <a:pt x="2663" y="1000"/>
                    <a:pt x="2627" y="1080"/>
                  </a:cubicBezTo>
                  <a:lnTo>
                    <a:pt x="2604" y="1148"/>
                  </a:lnTo>
                  <a:cubicBezTo>
                    <a:pt x="2559" y="1046"/>
                    <a:pt x="2468" y="966"/>
                    <a:pt x="2365" y="910"/>
                  </a:cubicBezTo>
                  <a:cubicBezTo>
                    <a:pt x="2276" y="860"/>
                    <a:pt x="2169" y="828"/>
                    <a:pt x="2067" y="828"/>
                  </a:cubicBezTo>
                  <a:cubicBezTo>
                    <a:pt x="2053" y="828"/>
                    <a:pt x="2038" y="828"/>
                    <a:pt x="2024" y="830"/>
                  </a:cubicBezTo>
                  <a:cubicBezTo>
                    <a:pt x="2007" y="828"/>
                    <a:pt x="1991" y="828"/>
                    <a:pt x="1974" y="828"/>
                  </a:cubicBezTo>
                  <a:cubicBezTo>
                    <a:pt x="1821" y="828"/>
                    <a:pt x="1667" y="873"/>
                    <a:pt x="1524" y="955"/>
                  </a:cubicBezTo>
                  <a:cubicBezTo>
                    <a:pt x="1376" y="1034"/>
                    <a:pt x="1251" y="1148"/>
                    <a:pt x="1137" y="1284"/>
                  </a:cubicBezTo>
                  <a:cubicBezTo>
                    <a:pt x="1035" y="1433"/>
                    <a:pt x="955" y="1580"/>
                    <a:pt x="899" y="1751"/>
                  </a:cubicBezTo>
                  <a:cubicBezTo>
                    <a:pt x="842" y="1910"/>
                    <a:pt x="808" y="2080"/>
                    <a:pt x="808" y="2262"/>
                  </a:cubicBezTo>
                  <a:cubicBezTo>
                    <a:pt x="808" y="2467"/>
                    <a:pt x="876" y="2671"/>
                    <a:pt x="1013" y="2830"/>
                  </a:cubicBezTo>
                  <a:cubicBezTo>
                    <a:pt x="1142" y="2981"/>
                    <a:pt x="1332" y="3070"/>
                    <a:pt x="1534" y="3070"/>
                  </a:cubicBezTo>
                  <a:cubicBezTo>
                    <a:pt x="1546" y="3070"/>
                    <a:pt x="1558" y="3070"/>
                    <a:pt x="1569" y="3070"/>
                  </a:cubicBezTo>
                  <a:cubicBezTo>
                    <a:pt x="1831" y="3070"/>
                    <a:pt x="2081" y="2944"/>
                    <a:pt x="2229" y="2717"/>
                  </a:cubicBezTo>
                  <a:cubicBezTo>
                    <a:pt x="2229" y="2819"/>
                    <a:pt x="2274" y="2910"/>
                    <a:pt x="2354" y="2967"/>
                  </a:cubicBezTo>
                  <a:cubicBezTo>
                    <a:pt x="2433" y="3024"/>
                    <a:pt x="2524" y="3058"/>
                    <a:pt x="2627" y="3058"/>
                  </a:cubicBezTo>
                  <a:cubicBezTo>
                    <a:pt x="2763" y="3058"/>
                    <a:pt x="2900" y="3012"/>
                    <a:pt x="3024" y="2944"/>
                  </a:cubicBezTo>
                  <a:cubicBezTo>
                    <a:pt x="3161" y="2865"/>
                    <a:pt x="3286" y="2762"/>
                    <a:pt x="3400" y="2638"/>
                  </a:cubicBezTo>
                  <a:cubicBezTo>
                    <a:pt x="3650" y="2353"/>
                    <a:pt x="3787" y="1978"/>
                    <a:pt x="3787" y="1603"/>
                  </a:cubicBezTo>
                  <a:cubicBezTo>
                    <a:pt x="3787" y="1398"/>
                    <a:pt x="3764" y="1205"/>
                    <a:pt x="3696" y="1023"/>
                  </a:cubicBezTo>
                  <a:cubicBezTo>
                    <a:pt x="3638" y="852"/>
                    <a:pt x="3559" y="705"/>
                    <a:pt x="3445" y="569"/>
                  </a:cubicBezTo>
                  <a:cubicBezTo>
                    <a:pt x="3343" y="443"/>
                    <a:pt x="3218" y="341"/>
                    <a:pt x="3082" y="250"/>
                  </a:cubicBezTo>
                  <a:cubicBezTo>
                    <a:pt x="2933" y="170"/>
                    <a:pt x="2786" y="102"/>
                    <a:pt x="2627" y="68"/>
                  </a:cubicBezTo>
                  <a:cubicBezTo>
                    <a:pt x="2456" y="23"/>
                    <a:pt x="2286" y="0"/>
                    <a:pt x="2115"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9"/>
            <p:cNvSpPr/>
            <p:nvPr/>
          </p:nvSpPr>
          <p:spPr>
            <a:xfrm>
              <a:off x="5906475" y="997250"/>
              <a:ext cx="97500" cy="99500"/>
            </a:xfrm>
            <a:custGeom>
              <a:avLst/>
              <a:gdLst/>
              <a:ahLst/>
              <a:cxnLst/>
              <a:rect l="l" t="t" r="r" b="b"/>
              <a:pathLst>
                <a:path w="3900" h="3980" extrusionOk="0">
                  <a:moveTo>
                    <a:pt x="2093" y="1274"/>
                  </a:moveTo>
                  <a:cubicBezTo>
                    <a:pt x="2149" y="1274"/>
                    <a:pt x="2206" y="1285"/>
                    <a:pt x="2263" y="1308"/>
                  </a:cubicBezTo>
                  <a:cubicBezTo>
                    <a:pt x="2308" y="1319"/>
                    <a:pt x="2343" y="1342"/>
                    <a:pt x="2377" y="1365"/>
                  </a:cubicBezTo>
                  <a:cubicBezTo>
                    <a:pt x="2411" y="1388"/>
                    <a:pt x="2445" y="1421"/>
                    <a:pt x="2467" y="1456"/>
                  </a:cubicBezTo>
                  <a:cubicBezTo>
                    <a:pt x="2479" y="1467"/>
                    <a:pt x="2502" y="1489"/>
                    <a:pt x="2513" y="1512"/>
                  </a:cubicBezTo>
                  <a:lnTo>
                    <a:pt x="2513" y="1524"/>
                  </a:lnTo>
                  <a:lnTo>
                    <a:pt x="2286" y="2308"/>
                  </a:lnTo>
                  <a:cubicBezTo>
                    <a:pt x="2252" y="2433"/>
                    <a:pt x="2184" y="2535"/>
                    <a:pt x="2081" y="2604"/>
                  </a:cubicBezTo>
                  <a:lnTo>
                    <a:pt x="2070" y="2615"/>
                  </a:lnTo>
                  <a:cubicBezTo>
                    <a:pt x="1967" y="2684"/>
                    <a:pt x="1854" y="2717"/>
                    <a:pt x="1740" y="2717"/>
                  </a:cubicBezTo>
                  <a:cubicBezTo>
                    <a:pt x="1694" y="2717"/>
                    <a:pt x="1661" y="2717"/>
                    <a:pt x="1615" y="2706"/>
                  </a:cubicBezTo>
                  <a:cubicBezTo>
                    <a:pt x="1581" y="2695"/>
                    <a:pt x="1558" y="2684"/>
                    <a:pt x="1524" y="2661"/>
                  </a:cubicBezTo>
                  <a:cubicBezTo>
                    <a:pt x="1502" y="2649"/>
                    <a:pt x="1479" y="2626"/>
                    <a:pt x="1467" y="2604"/>
                  </a:cubicBezTo>
                  <a:cubicBezTo>
                    <a:pt x="1444" y="2570"/>
                    <a:pt x="1433" y="2535"/>
                    <a:pt x="1422" y="2502"/>
                  </a:cubicBezTo>
                  <a:cubicBezTo>
                    <a:pt x="1411" y="2467"/>
                    <a:pt x="1399" y="2422"/>
                    <a:pt x="1399" y="2388"/>
                  </a:cubicBezTo>
                  <a:cubicBezTo>
                    <a:pt x="1388" y="2343"/>
                    <a:pt x="1388" y="2285"/>
                    <a:pt x="1388" y="2240"/>
                  </a:cubicBezTo>
                  <a:cubicBezTo>
                    <a:pt x="1388" y="2172"/>
                    <a:pt x="1399" y="2092"/>
                    <a:pt x="1411" y="2024"/>
                  </a:cubicBezTo>
                  <a:cubicBezTo>
                    <a:pt x="1422" y="1944"/>
                    <a:pt x="1456" y="1876"/>
                    <a:pt x="1479" y="1797"/>
                  </a:cubicBezTo>
                  <a:lnTo>
                    <a:pt x="1581" y="1592"/>
                  </a:lnTo>
                  <a:cubicBezTo>
                    <a:pt x="1626" y="1535"/>
                    <a:pt x="1672" y="1479"/>
                    <a:pt x="1729" y="1421"/>
                  </a:cubicBezTo>
                  <a:cubicBezTo>
                    <a:pt x="1774" y="1376"/>
                    <a:pt x="1843" y="1342"/>
                    <a:pt x="1899" y="1319"/>
                  </a:cubicBezTo>
                  <a:cubicBezTo>
                    <a:pt x="1967" y="1285"/>
                    <a:pt x="2035" y="1274"/>
                    <a:pt x="2093" y="1274"/>
                  </a:cubicBezTo>
                  <a:close/>
                  <a:moveTo>
                    <a:pt x="2098" y="1162"/>
                  </a:moveTo>
                  <a:cubicBezTo>
                    <a:pt x="2017" y="1162"/>
                    <a:pt x="1935" y="1179"/>
                    <a:pt x="1854" y="1217"/>
                  </a:cubicBezTo>
                  <a:cubicBezTo>
                    <a:pt x="1785" y="1251"/>
                    <a:pt x="1717" y="1285"/>
                    <a:pt x="1649" y="1342"/>
                  </a:cubicBezTo>
                  <a:cubicBezTo>
                    <a:pt x="1593" y="1399"/>
                    <a:pt x="1535" y="1467"/>
                    <a:pt x="1490" y="1535"/>
                  </a:cubicBezTo>
                  <a:cubicBezTo>
                    <a:pt x="1444" y="1603"/>
                    <a:pt x="1411" y="1683"/>
                    <a:pt x="1376" y="1762"/>
                  </a:cubicBezTo>
                  <a:cubicBezTo>
                    <a:pt x="1342" y="1831"/>
                    <a:pt x="1320" y="1921"/>
                    <a:pt x="1308" y="2001"/>
                  </a:cubicBezTo>
                  <a:cubicBezTo>
                    <a:pt x="1285" y="2081"/>
                    <a:pt x="1274" y="2161"/>
                    <a:pt x="1274" y="2240"/>
                  </a:cubicBezTo>
                  <a:cubicBezTo>
                    <a:pt x="1274" y="2297"/>
                    <a:pt x="1274" y="2343"/>
                    <a:pt x="1285" y="2399"/>
                  </a:cubicBezTo>
                  <a:cubicBezTo>
                    <a:pt x="1297" y="2444"/>
                    <a:pt x="1297" y="2490"/>
                    <a:pt x="1320" y="2535"/>
                  </a:cubicBezTo>
                  <a:cubicBezTo>
                    <a:pt x="1331" y="2581"/>
                    <a:pt x="1353" y="2626"/>
                    <a:pt x="1376" y="2661"/>
                  </a:cubicBezTo>
                  <a:cubicBezTo>
                    <a:pt x="1399" y="2695"/>
                    <a:pt x="1433" y="2729"/>
                    <a:pt x="1467" y="2752"/>
                  </a:cubicBezTo>
                  <a:cubicBezTo>
                    <a:pt x="1502" y="2785"/>
                    <a:pt x="1547" y="2797"/>
                    <a:pt x="1581" y="2808"/>
                  </a:cubicBezTo>
                  <a:cubicBezTo>
                    <a:pt x="1626" y="2820"/>
                    <a:pt x="1672" y="2831"/>
                    <a:pt x="1717" y="2831"/>
                  </a:cubicBezTo>
                  <a:lnTo>
                    <a:pt x="1740" y="2831"/>
                  </a:lnTo>
                  <a:cubicBezTo>
                    <a:pt x="1888" y="2831"/>
                    <a:pt x="2035" y="2785"/>
                    <a:pt x="2149" y="2695"/>
                  </a:cubicBezTo>
                  <a:cubicBezTo>
                    <a:pt x="2161" y="2695"/>
                    <a:pt x="2161" y="2684"/>
                    <a:pt x="2172" y="2672"/>
                  </a:cubicBezTo>
                  <a:cubicBezTo>
                    <a:pt x="2275" y="2593"/>
                    <a:pt x="2354" y="2479"/>
                    <a:pt x="2399" y="2343"/>
                  </a:cubicBezTo>
                  <a:lnTo>
                    <a:pt x="2627" y="1535"/>
                  </a:lnTo>
                  <a:lnTo>
                    <a:pt x="2627" y="1501"/>
                  </a:lnTo>
                  <a:lnTo>
                    <a:pt x="2604" y="1467"/>
                  </a:lnTo>
                  <a:cubicBezTo>
                    <a:pt x="2593" y="1433"/>
                    <a:pt x="2570" y="1399"/>
                    <a:pt x="2548" y="1376"/>
                  </a:cubicBezTo>
                  <a:cubicBezTo>
                    <a:pt x="2513" y="1342"/>
                    <a:pt x="2490" y="1308"/>
                    <a:pt x="2457" y="1285"/>
                  </a:cubicBezTo>
                  <a:cubicBezTo>
                    <a:pt x="2399" y="1251"/>
                    <a:pt x="2354" y="1217"/>
                    <a:pt x="2297" y="1194"/>
                  </a:cubicBezTo>
                  <a:cubicBezTo>
                    <a:pt x="2231" y="1173"/>
                    <a:pt x="2164" y="1162"/>
                    <a:pt x="2098" y="1162"/>
                  </a:cubicBezTo>
                  <a:close/>
                  <a:moveTo>
                    <a:pt x="2172" y="103"/>
                  </a:moveTo>
                  <a:cubicBezTo>
                    <a:pt x="2343" y="103"/>
                    <a:pt x="2502" y="125"/>
                    <a:pt x="2661" y="171"/>
                  </a:cubicBezTo>
                  <a:cubicBezTo>
                    <a:pt x="2820" y="205"/>
                    <a:pt x="2968" y="262"/>
                    <a:pt x="3104" y="353"/>
                  </a:cubicBezTo>
                  <a:cubicBezTo>
                    <a:pt x="3241" y="433"/>
                    <a:pt x="3366" y="535"/>
                    <a:pt x="3468" y="648"/>
                  </a:cubicBezTo>
                  <a:cubicBezTo>
                    <a:pt x="3571" y="774"/>
                    <a:pt x="3650" y="921"/>
                    <a:pt x="3707" y="1080"/>
                  </a:cubicBezTo>
                  <a:cubicBezTo>
                    <a:pt x="3763" y="1262"/>
                    <a:pt x="3786" y="1456"/>
                    <a:pt x="3786" y="1649"/>
                  </a:cubicBezTo>
                  <a:cubicBezTo>
                    <a:pt x="3786" y="2012"/>
                    <a:pt x="3650" y="2376"/>
                    <a:pt x="3412" y="2649"/>
                  </a:cubicBezTo>
                  <a:cubicBezTo>
                    <a:pt x="3309" y="2775"/>
                    <a:pt x="3195" y="2865"/>
                    <a:pt x="3059" y="2945"/>
                  </a:cubicBezTo>
                  <a:cubicBezTo>
                    <a:pt x="2945" y="3013"/>
                    <a:pt x="2809" y="3047"/>
                    <a:pt x="2684" y="3047"/>
                  </a:cubicBezTo>
                  <a:cubicBezTo>
                    <a:pt x="2593" y="3047"/>
                    <a:pt x="2513" y="3025"/>
                    <a:pt x="2445" y="2967"/>
                  </a:cubicBezTo>
                  <a:cubicBezTo>
                    <a:pt x="2377" y="2922"/>
                    <a:pt x="2343" y="2843"/>
                    <a:pt x="2343" y="2763"/>
                  </a:cubicBezTo>
                  <a:cubicBezTo>
                    <a:pt x="2343" y="2740"/>
                    <a:pt x="2331" y="2717"/>
                    <a:pt x="2308" y="2717"/>
                  </a:cubicBezTo>
                  <a:cubicBezTo>
                    <a:pt x="2299" y="2714"/>
                    <a:pt x="2291" y="2713"/>
                    <a:pt x="2284" y="2713"/>
                  </a:cubicBezTo>
                  <a:cubicBezTo>
                    <a:pt x="2263" y="2713"/>
                    <a:pt x="2249" y="2723"/>
                    <a:pt x="2240" y="2740"/>
                  </a:cubicBezTo>
                  <a:cubicBezTo>
                    <a:pt x="2104" y="2945"/>
                    <a:pt x="1876" y="3058"/>
                    <a:pt x="1615" y="3058"/>
                  </a:cubicBezTo>
                  <a:cubicBezTo>
                    <a:pt x="1603" y="3059"/>
                    <a:pt x="1590" y="3059"/>
                    <a:pt x="1578" y="3059"/>
                  </a:cubicBezTo>
                  <a:cubicBezTo>
                    <a:pt x="1398" y="3059"/>
                    <a:pt x="1232" y="2981"/>
                    <a:pt x="1115" y="2843"/>
                  </a:cubicBezTo>
                  <a:cubicBezTo>
                    <a:pt x="990" y="2695"/>
                    <a:pt x="921" y="2502"/>
                    <a:pt x="921" y="2308"/>
                  </a:cubicBezTo>
                  <a:cubicBezTo>
                    <a:pt x="921" y="2138"/>
                    <a:pt x="956" y="1967"/>
                    <a:pt x="1012" y="1808"/>
                  </a:cubicBezTo>
                  <a:cubicBezTo>
                    <a:pt x="1070" y="1649"/>
                    <a:pt x="1149" y="1501"/>
                    <a:pt x="1240" y="1365"/>
                  </a:cubicBezTo>
                  <a:cubicBezTo>
                    <a:pt x="1342" y="1239"/>
                    <a:pt x="1467" y="1126"/>
                    <a:pt x="1615" y="1047"/>
                  </a:cubicBezTo>
                  <a:cubicBezTo>
                    <a:pt x="1752" y="967"/>
                    <a:pt x="1922" y="933"/>
                    <a:pt x="2081" y="921"/>
                  </a:cubicBezTo>
                  <a:cubicBezTo>
                    <a:pt x="2195" y="921"/>
                    <a:pt x="2297" y="956"/>
                    <a:pt x="2399" y="1001"/>
                  </a:cubicBezTo>
                  <a:cubicBezTo>
                    <a:pt x="2490" y="1057"/>
                    <a:pt x="2570" y="1126"/>
                    <a:pt x="2616" y="1228"/>
                  </a:cubicBezTo>
                  <a:cubicBezTo>
                    <a:pt x="2627" y="1239"/>
                    <a:pt x="2649" y="1251"/>
                    <a:pt x="2672" y="1251"/>
                  </a:cubicBezTo>
                  <a:cubicBezTo>
                    <a:pt x="2695" y="1251"/>
                    <a:pt x="2707" y="1239"/>
                    <a:pt x="2718" y="1217"/>
                  </a:cubicBezTo>
                  <a:lnTo>
                    <a:pt x="2740" y="1148"/>
                  </a:lnTo>
                  <a:cubicBezTo>
                    <a:pt x="2759" y="1083"/>
                    <a:pt x="2824" y="1041"/>
                    <a:pt x="2892" y="1041"/>
                  </a:cubicBezTo>
                  <a:cubicBezTo>
                    <a:pt x="2906" y="1041"/>
                    <a:pt x="2920" y="1043"/>
                    <a:pt x="2934" y="1047"/>
                  </a:cubicBezTo>
                  <a:cubicBezTo>
                    <a:pt x="2945" y="1057"/>
                    <a:pt x="2957" y="1057"/>
                    <a:pt x="2968" y="1069"/>
                  </a:cubicBezTo>
                  <a:cubicBezTo>
                    <a:pt x="2990" y="1080"/>
                    <a:pt x="3002" y="1103"/>
                    <a:pt x="3002" y="1137"/>
                  </a:cubicBezTo>
                  <a:cubicBezTo>
                    <a:pt x="3002" y="1148"/>
                    <a:pt x="3002" y="1160"/>
                    <a:pt x="2990" y="1183"/>
                  </a:cubicBezTo>
                  <a:lnTo>
                    <a:pt x="2638" y="2365"/>
                  </a:lnTo>
                  <a:cubicBezTo>
                    <a:pt x="2604" y="2456"/>
                    <a:pt x="2581" y="2558"/>
                    <a:pt x="2570" y="2649"/>
                  </a:cubicBezTo>
                  <a:cubicBezTo>
                    <a:pt x="2558" y="2740"/>
                    <a:pt x="2616" y="2831"/>
                    <a:pt x="2707" y="2843"/>
                  </a:cubicBezTo>
                  <a:cubicBezTo>
                    <a:pt x="2718" y="2848"/>
                    <a:pt x="2729" y="2851"/>
                    <a:pt x="2739" y="2851"/>
                  </a:cubicBezTo>
                  <a:cubicBezTo>
                    <a:pt x="2749" y="2851"/>
                    <a:pt x="2758" y="2848"/>
                    <a:pt x="2763" y="2843"/>
                  </a:cubicBezTo>
                  <a:cubicBezTo>
                    <a:pt x="2899" y="2831"/>
                    <a:pt x="3036" y="2775"/>
                    <a:pt x="3127" y="2672"/>
                  </a:cubicBezTo>
                  <a:cubicBezTo>
                    <a:pt x="3252" y="2547"/>
                    <a:pt x="3343" y="2399"/>
                    <a:pt x="3412" y="2240"/>
                  </a:cubicBezTo>
                  <a:cubicBezTo>
                    <a:pt x="3480" y="2058"/>
                    <a:pt x="3513" y="1865"/>
                    <a:pt x="3513" y="1671"/>
                  </a:cubicBezTo>
                  <a:cubicBezTo>
                    <a:pt x="3513" y="1512"/>
                    <a:pt x="3491" y="1342"/>
                    <a:pt x="3445" y="1183"/>
                  </a:cubicBezTo>
                  <a:cubicBezTo>
                    <a:pt x="3400" y="1035"/>
                    <a:pt x="3331" y="910"/>
                    <a:pt x="3241" y="796"/>
                  </a:cubicBezTo>
                  <a:cubicBezTo>
                    <a:pt x="3161" y="683"/>
                    <a:pt x="3059" y="592"/>
                    <a:pt x="2945" y="524"/>
                  </a:cubicBezTo>
                  <a:cubicBezTo>
                    <a:pt x="2831" y="455"/>
                    <a:pt x="2707" y="398"/>
                    <a:pt x="2570" y="364"/>
                  </a:cubicBezTo>
                  <a:cubicBezTo>
                    <a:pt x="2434" y="330"/>
                    <a:pt x="2297" y="307"/>
                    <a:pt x="2161" y="307"/>
                  </a:cubicBezTo>
                  <a:cubicBezTo>
                    <a:pt x="1990" y="307"/>
                    <a:pt x="1820" y="330"/>
                    <a:pt x="1649" y="387"/>
                  </a:cubicBezTo>
                  <a:cubicBezTo>
                    <a:pt x="1479" y="433"/>
                    <a:pt x="1308" y="501"/>
                    <a:pt x="1161" y="603"/>
                  </a:cubicBezTo>
                  <a:cubicBezTo>
                    <a:pt x="1012" y="694"/>
                    <a:pt x="876" y="819"/>
                    <a:pt x="751" y="944"/>
                  </a:cubicBezTo>
                  <a:cubicBezTo>
                    <a:pt x="626" y="1092"/>
                    <a:pt x="535" y="1251"/>
                    <a:pt x="467" y="1433"/>
                  </a:cubicBezTo>
                  <a:cubicBezTo>
                    <a:pt x="398" y="1626"/>
                    <a:pt x="365" y="1831"/>
                    <a:pt x="365" y="2035"/>
                  </a:cubicBezTo>
                  <a:cubicBezTo>
                    <a:pt x="365" y="2274"/>
                    <a:pt x="410" y="2513"/>
                    <a:pt x="489" y="2740"/>
                  </a:cubicBezTo>
                  <a:cubicBezTo>
                    <a:pt x="569" y="2934"/>
                    <a:pt x="694" y="3116"/>
                    <a:pt x="853" y="3263"/>
                  </a:cubicBezTo>
                  <a:cubicBezTo>
                    <a:pt x="1001" y="3388"/>
                    <a:pt x="1183" y="3490"/>
                    <a:pt x="1365" y="3559"/>
                  </a:cubicBezTo>
                  <a:cubicBezTo>
                    <a:pt x="1570" y="3627"/>
                    <a:pt x="1774" y="3661"/>
                    <a:pt x="1979" y="3661"/>
                  </a:cubicBezTo>
                  <a:cubicBezTo>
                    <a:pt x="2206" y="3661"/>
                    <a:pt x="2434" y="3627"/>
                    <a:pt x="2649" y="3559"/>
                  </a:cubicBezTo>
                  <a:lnTo>
                    <a:pt x="2695" y="3559"/>
                  </a:lnTo>
                  <a:cubicBezTo>
                    <a:pt x="2699" y="3556"/>
                    <a:pt x="2704" y="3556"/>
                    <a:pt x="2708" y="3556"/>
                  </a:cubicBezTo>
                  <a:cubicBezTo>
                    <a:pt x="2730" y="3556"/>
                    <a:pt x="2754" y="3572"/>
                    <a:pt x="2763" y="3581"/>
                  </a:cubicBezTo>
                  <a:cubicBezTo>
                    <a:pt x="2786" y="3604"/>
                    <a:pt x="2798" y="3627"/>
                    <a:pt x="2798" y="3661"/>
                  </a:cubicBezTo>
                  <a:cubicBezTo>
                    <a:pt x="2798" y="3695"/>
                    <a:pt x="2775" y="3740"/>
                    <a:pt x="2729" y="3740"/>
                  </a:cubicBezTo>
                  <a:cubicBezTo>
                    <a:pt x="2479" y="3820"/>
                    <a:pt x="2206" y="3866"/>
                    <a:pt x="1945" y="3866"/>
                  </a:cubicBezTo>
                  <a:cubicBezTo>
                    <a:pt x="1694" y="3866"/>
                    <a:pt x="1456" y="3820"/>
                    <a:pt x="1229" y="3740"/>
                  </a:cubicBezTo>
                  <a:cubicBezTo>
                    <a:pt x="1001" y="3661"/>
                    <a:pt x="808" y="3536"/>
                    <a:pt x="638" y="3377"/>
                  </a:cubicBezTo>
                  <a:cubicBezTo>
                    <a:pt x="467" y="3217"/>
                    <a:pt x="330" y="3013"/>
                    <a:pt x="251" y="2797"/>
                  </a:cubicBezTo>
                  <a:cubicBezTo>
                    <a:pt x="160" y="2547"/>
                    <a:pt x="103" y="2274"/>
                    <a:pt x="115" y="2012"/>
                  </a:cubicBezTo>
                  <a:cubicBezTo>
                    <a:pt x="115" y="1785"/>
                    <a:pt x="148" y="1558"/>
                    <a:pt x="228" y="1342"/>
                  </a:cubicBezTo>
                  <a:cubicBezTo>
                    <a:pt x="307" y="1148"/>
                    <a:pt x="410" y="967"/>
                    <a:pt x="547" y="807"/>
                  </a:cubicBezTo>
                  <a:cubicBezTo>
                    <a:pt x="830" y="512"/>
                    <a:pt x="1183" y="296"/>
                    <a:pt x="1581" y="183"/>
                  </a:cubicBezTo>
                  <a:cubicBezTo>
                    <a:pt x="1774" y="137"/>
                    <a:pt x="1967" y="103"/>
                    <a:pt x="2172" y="103"/>
                  </a:cubicBezTo>
                  <a:close/>
                  <a:moveTo>
                    <a:pt x="2172" y="1"/>
                  </a:moveTo>
                  <a:cubicBezTo>
                    <a:pt x="1956" y="1"/>
                    <a:pt x="1752" y="23"/>
                    <a:pt x="1547" y="80"/>
                  </a:cubicBezTo>
                  <a:cubicBezTo>
                    <a:pt x="1138" y="193"/>
                    <a:pt x="762" y="421"/>
                    <a:pt x="467" y="739"/>
                  </a:cubicBezTo>
                  <a:cubicBezTo>
                    <a:pt x="319" y="898"/>
                    <a:pt x="206" y="1092"/>
                    <a:pt x="126" y="1308"/>
                  </a:cubicBezTo>
                  <a:cubicBezTo>
                    <a:pt x="46" y="1535"/>
                    <a:pt x="1" y="1762"/>
                    <a:pt x="1" y="2012"/>
                  </a:cubicBezTo>
                  <a:cubicBezTo>
                    <a:pt x="1" y="2285"/>
                    <a:pt x="46" y="2570"/>
                    <a:pt x="148" y="2831"/>
                  </a:cubicBezTo>
                  <a:cubicBezTo>
                    <a:pt x="239" y="3070"/>
                    <a:pt x="376" y="3286"/>
                    <a:pt x="558" y="3457"/>
                  </a:cubicBezTo>
                  <a:cubicBezTo>
                    <a:pt x="739" y="3627"/>
                    <a:pt x="956" y="3752"/>
                    <a:pt x="1183" y="3843"/>
                  </a:cubicBezTo>
                  <a:cubicBezTo>
                    <a:pt x="1433" y="3934"/>
                    <a:pt x="1684" y="3980"/>
                    <a:pt x="1945" y="3980"/>
                  </a:cubicBezTo>
                  <a:cubicBezTo>
                    <a:pt x="2217" y="3968"/>
                    <a:pt x="2502" y="3934"/>
                    <a:pt x="2763" y="3854"/>
                  </a:cubicBezTo>
                  <a:cubicBezTo>
                    <a:pt x="2854" y="3831"/>
                    <a:pt x="2911" y="3740"/>
                    <a:pt x="2899" y="3661"/>
                  </a:cubicBezTo>
                  <a:cubicBezTo>
                    <a:pt x="2899" y="3604"/>
                    <a:pt x="2889" y="3548"/>
                    <a:pt x="2843" y="3513"/>
                  </a:cubicBezTo>
                  <a:cubicBezTo>
                    <a:pt x="2809" y="3468"/>
                    <a:pt x="2752" y="3445"/>
                    <a:pt x="2695" y="3445"/>
                  </a:cubicBezTo>
                  <a:cubicBezTo>
                    <a:pt x="2672" y="3445"/>
                    <a:pt x="2638" y="3445"/>
                    <a:pt x="2616" y="3457"/>
                  </a:cubicBezTo>
                  <a:cubicBezTo>
                    <a:pt x="2437" y="3516"/>
                    <a:pt x="2248" y="3550"/>
                    <a:pt x="2059" y="3550"/>
                  </a:cubicBezTo>
                  <a:cubicBezTo>
                    <a:pt x="2033" y="3550"/>
                    <a:pt x="2006" y="3549"/>
                    <a:pt x="1979" y="3548"/>
                  </a:cubicBezTo>
                  <a:cubicBezTo>
                    <a:pt x="1785" y="3548"/>
                    <a:pt x="1593" y="3525"/>
                    <a:pt x="1411" y="3457"/>
                  </a:cubicBezTo>
                  <a:cubicBezTo>
                    <a:pt x="1229" y="3388"/>
                    <a:pt x="1070" y="3297"/>
                    <a:pt x="921" y="3172"/>
                  </a:cubicBezTo>
                  <a:cubicBezTo>
                    <a:pt x="785" y="3047"/>
                    <a:pt x="671" y="2888"/>
                    <a:pt x="592" y="2706"/>
                  </a:cubicBezTo>
                  <a:cubicBezTo>
                    <a:pt x="512" y="2490"/>
                    <a:pt x="467" y="2263"/>
                    <a:pt x="478" y="2035"/>
                  </a:cubicBezTo>
                  <a:cubicBezTo>
                    <a:pt x="478" y="1842"/>
                    <a:pt x="512" y="1649"/>
                    <a:pt x="580" y="1467"/>
                  </a:cubicBezTo>
                  <a:cubicBezTo>
                    <a:pt x="638" y="1308"/>
                    <a:pt x="717" y="1148"/>
                    <a:pt x="842" y="1024"/>
                  </a:cubicBezTo>
                  <a:cubicBezTo>
                    <a:pt x="944" y="898"/>
                    <a:pt x="1081" y="785"/>
                    <a:pt x="1217" y="694"/>
                  </a:cubicBezTo>
                  <a:cubicBezTo>
                    <a:pt x="1365" y="603"/>
                    <a:pt x="1513" y="535"/>
                    <a:pt x="1684" y="489"/>
                  </a:cubicBezTo>
                  <a:cubicBezTo>
                    <a:pt x="1843" y="444"/>
                    <a:pt x="2002" y="421"/>
                    <a:pt x="2161" y="421"/>
                  </a:cubicBezTo>
                  <a:cubicBezTo>
                    <a:pt x="2297" y="421"/>
                    <a:pt x="2422" y="433"/>
                    <a:pt x="2548" y="466"/>
                  </a:cubicBezTo>
                  <a:cubicBezTo>
                    <a:pt x="2661" y="501"/>
                    <a:pt x="2775" y="546"/>
                    <a:pt x="2889" y="615"/>
                  </a:cubicBezTo>
                  <a:cubicBezTo>
                    <a:pt x="2990" y="683"/>
                    <a:pt x="3081" y="762"/>
                    <a:pt x="3150" y="853"/>
                  </a:cubicBezTo>
                  <a:cubicBezTo>
                    <a:pt x="3241" y="967"/>
                    <a:pt x="3298" y="1080"/>
                    <a:pt x="3331" y="1217"/>
                  </a:cubicBezTo>
                  <a:cubicBezTo>
                    <a:pt x="3377" y="1365"/>
                    <a:pt x="3400" y="1524"/>
                    <a:pt x="3400" y="1671"/>
                  </a:cubicBezTo>
                  <a:cubicBezTo>
                    <a:pt x="3400" y="1853"/>
                    <a:pt x="3366" y="2024"/>
                    <a:pt x="3309" y="2194"/>
                  </a:cubicBezTo>
                  <a:cubicBezTo>
                    <a:pt x="3252" y="2343"/>
                    <a:pt x="3161" y="2479"/>
                    <a:pt x="3048" y="2593"/>
                  </a:cubicBezTo>
                  <a:cubicBezTo>
                    <a:pt x="2968" y="2684"/>
                    <a:pt x="2866" y="2729"/>
                    <a:pt x="2740" y="2740"/>
                  </a:cubicBezTo>
                  <a:lnTo>
                    <a:pt x="2729" y="2740"/>
                  </a:lnTo>
                  <a:cubicBezTo>
                    <a:pt x="2695" y="2729"/>
                    <a:pt x="2672" y="2706"/>
                    <a:pt x="2684" y="2672"/>
                  </a:cubicBezTo>
                  <a:cubicBezTo>
                    <a:pt x="2695" y="2581"/>
                    <a:pt x="2707" y="2490"/>
                    <a:pt x="2740" y="2399"/>
                  </a:cubicBezTo>
                  <a:lnTo>
                    <a:pt x="3093" y="1217"/>
                  </a:lnTo>
                  <a:cubicBezTo>
                    <a:pt x="3104" y="1194"/>
                    <a:pt x="3104" y="1160"/>
                    <a:pt x="3104" y="1137"/>
                  </a:cubicBezTo>
                  <a:cubicBezTo>
                    <a:pt x="3116" y="1080"/>
                    <a:pt x="3081" y="1024"/>
                    <a:pt x="3036" y="978"/>
                  </a:cubicBezTo>
                  <a:lnTo>
                    <a:pt x="2968" y="944"/>
                  </a:lnTo>
                  <a:cubicBezTo>
                    <a:pt x="2939" y="933"/>
                    <a:pt x="2909" y="928"/>
                    <a:pt x="2880" y="928"/>
                  </a:cubicBezTo>
                  <a:cubicBezTo>
                    <a:pt x="2784" y="928"/>
                    <a:pt x="2693" y="982"/>
                    <a:pt x="2649" y="1069"/>
                  </a:cubicBezTo>
                  <a:cubicBezTo>
                    <a:pt x="2593" y="1001"/>
                    <a:pt x="2525" y="944"/>
                    <a:pt x="2457" y="910"/>
                  </a:cubicBezTo>
                  <a:cubicBezTo>
                    <a:pt x="2343" y="842"/>
                    <a:pt x="2217" y="819"/>
                    <a:pt x="2093" y="819"/>
                  </a:cubicBezTo>
                  <a:lnTo>
                    <a:pt x="2081" y="819"/>
                  </a:lnTo>
                  <a:cubicBezTo>
                    <a:pt x="2065" y="818"/>
                    <a:pt x="2049" y="818"/>
                    <a:pt x="2033" y="818"/>
                  </a:cubicBezTo>
                  <a:cubicBezTo>
                    <a:pt x="1867" y="818"/>
                    <a:pt x="1703" y="873"/>
                    <a:pt x="1558" y="956"/>
                  </a:cubicBezTo>
                  <a:cubicBezTo>
                    <a:pt x="1399" y="1035"/>
                    <a:pt x="1262" y="1160"/>
                    <a:pt x="1161" y="1308"/>
                  </a:cubicBezTo>
                  <a:cubicBezTo>
                    <a:pt x="1047" y="1444"/>
                    <a:pt x="967" y="1603"/>
                    <a:pt x="910" y="1774"/>
                  </a:cubicBezTo>
                  <a:cubicBezTo>
                    <a:pt x="842" y="1944"/>
                    <a:pt x="808" y="2126"/>
                    <a:pt x="808" y="2297"/>
                  </a:cubicBezTo>
                  <a:cubicBezTo>
                    <a:pt x="808" y="2524"/>
                    <a:pt x="888" y="2740"/>
                    <a:pt x="1035" y="2911"/>
                  </a:cubicBezTo>
                  <a:cubicBezTo>
                    <a:pt x="1183" y="3081"/>
                    <a:pt x="1399" y="3172"/>
                    <a:pt x="1615" y="3172"/>
                  </a:cubicBezTo>
                  <a:cubicBezTo>
                    <a:pt x="1865" y="3172"/>
                    <a:pt x="2093" y="3070"/>
                    <a:pt x="2252" y="2899"/>
                  </a:cubicBezTo>
                  <a:cubicBezTo>
                    <a:pt x="2286" y="2956"/>
                    <a:pt x="2320" y="3013"/>
                    <a:pt x="2377" y="3058"/>
                  </a:cubicBezTo>
                  <a:cubicBezTo>
                    <a:pt x="2467" y="3127"/>
                    <a:pt x="2570" y="3161"/>
                    <a:pt x="2672" y="3161"/>
                  </a:cubicBezTo>
                  <a:lnTo>
                    <a:pt x="2684" y="3161"/>
                  </a:lnTo>
                  <a:cubicBezTo>
                    <a:pt x="2831" y="3149"/>
                    <a:pt x="2980" y="3116"/>
                    <a:pt x="3104" y="3036"/>
                  </a:cubicBezTo>
                  <a:cubicBezTo>
                    <a:pt x="3252" y="2956"/>
                    <a:pt x="3389" y="2854"/>
                    <a:pt x="3502" y="2729"/>
                  </a:cubicBezTo>
                  <a:cubicBezTo>
                    <a:pt x="3753" y="2422"/>
                    <a:pt x="3900" y="2047"/>
                    <a:pt x="3900" y="1649"/>
                  </a:cubicBezTo>
                  <a:cubicBezTo>
                    <a:pt x="3900" y="1444"/>
                    <a:pt x="3866" y="1239"/>
                    <a:pt x="3809" y="1047"/>
                  </a:cubicBezTo>
                  <a:cubicBezTo>
                    <a:pt x="3753" y="876"/>
                    <a:pt x="3662" y="716"/>
                    <a:pt x="3548" y="580"/>
                  </a:cubicBezTo>
                  <a:cubicBezTo>
                    <a:pt x="3434" y="444"/>
                    <a:pt x="3309" y="342"/>
                    <a:pt x="3161" y="251"/>
                  </a:cubicBezTo>
                  <a:cubicBezTo>
                    <a:pt x="3013" y="160"/>
                    <a:pt x="2854" y="103"/>
                    <a:pt x="2695" y="57"/>
                  </a:cubicBezTo>
                  <a:cubicBezTo>
                    <a:pt x="2525" y="12"/>
                    <a:pt x="2354" y="1"/>
                    <a:pt x="21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9"/>
            <p:cNvSpPr/>
            <p:nvPr/>
          </p:nvSpPr>
          <p:spPr>
            <a:xfrm>
              <a:off x="5893975" y="779825"/>
              <a:ext cx="121950" cy="120525"/>
            </a:xfrm>
            <a:custGeom>
              <a:avLst/>
              <a:gdLst/>
              <a:ahLst/>
              <a:cxnLst/>
              <a:rect l="l" t="t" r="r" b="b"/>
              <a:pathLst>
                <a:path w="4878" h="4821" extrusionOk="0">
                  <a:moveTo>
                    <a:pt x="2343" y="0"/>
                  </a:moveTo>
                  <a:cubicBezTo>
                    <a:pt x="1035" y="35"/>
                    <a:pt x="1" y="1114"/>
                    <a:pt x="34" y="2410"/>
                  </a:cubicBezTo>
                  <a:cubicBezTo>
                    <a:pt x="57" y="3752"/>
                    <a:pt x="1149" y="4821"/>
                    <a:pt x="2479" y="4821"/>
                  </a:cubicBezTo>
                  <a:lnTo>
                    <a:pt x="2547" y="4821"/>
                  </a:lnTo>
                  <a:cubicBezTo>
                    <a:pt x="3843" y="4798"/>
                    <a:pt x="4877" y="3718"/>
                    <a:pt x="4855" y="2410"/>
                  </a:cubicBezTo>
                  <a:cubicBezTo>
                    <a:pt x="4821" y="1081"/>
                    <a:pt x="3741" y="12"/>
                    <a:pt x="23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9"/>
            <p:cNvSpPr/>
            <p:nvPr/>
          </p:nvSpPr>
          <p:spPr>
            <a:xfrm>
              <a:off x="5892550" y="778400"/>
              <a:ext cx="124800" cy="123375"/>
            </a:xfrm>
            <a:custGeom>
              <a:avLst/>
              <a:gdLst/>
              <a:ahLst/>
              <a:cxnLst/>
              <a:rect l="l" t="t" r="r" b="b"/>
              <a:pathLst>
                <a:path w="4992" h="4935" extrusionOk="0">
                  <a:moveTo>
                    <a:pt x="2456" y="115"/>
                  </a:moveTo>
                  <a:cubicBezTo>
                    <a:pt x="3775" y="115"/>
                    <a:pt x="4833" y="1161"/>
                    <a:pt x="4855" y="2467"/>
                  </a:cubicBezTo>
                  <a:cubicBezTo>
                    <a:pt x="4878" y="3741"/>
                    <a:pt x="3866" y="4798"/>
                    <a:pt x="2592" y="4832"/>
                  </a:cubicBezTo>
                  <a:lnTo>
                    <a:pt x="2536" y="4832"/>
                  </a:lnTo>
                  <a:cubicBezTo>
                    <a:pt x="1228" y="4821"/>
                    <a:pt x="171" y="3786"/>
                    <a:pt x="137" y="2467"/>
                  </a:cubicBezTo>
                  <a:cubicBezTo>
                    <a:pt x="114" y="1194"/>
                    <a:pt x="1126" y="137"/>
                    <a:pt x="2400" y="115"/>
                  </a:cubicBezTo>
                  <a:close/>
                  <a:moveTo>
                    <a:pt x="2400" y="1"/>
                  </a:moveTo>
                  <a:cubicBezTo>
                    <a:pt x="1058" y="35"/>
                    <a:pt x="0" y="1138"/>
                    <a:pt x="35" y="2467"/>
                  </a:cubicBezTo>
                  <a:cubicBezTo>
                    <a:pt x="58" y="3854"/>
                    <a:pt x="1160" y="4935"/>
                    <a:pt x="2536" y="4935"/>
                  </a:cubicBezTo>
                  <a:lnTo>
                    <a:pt x="2604" y="4935"/>
                  </a:lnTo>
                  <a:cubicBezTo>
                    <a:pt x="3934" y="4912"/>
                    <a:pt x="4992" y="3798"/>
                    <a:pt x="4969" y="2467"/>
                  </a:cubicBezTo>
                  <a:cubicBezTo>
                    <a:pt x="4934" y="1092"/>
                    <a:pt x="3832" y="12"/>
                    <a:pt x="24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9"/>
            <p:cNvSpPr/>
            <p:nvPr/>
          </p:nvSpPr>
          <p:spPr>
            <a:xfrm>
              <a:off x="5907050" y="825300"/>
              <a:ext cx="98350" cy="29600"/>
            </a:xfrm>
            <a:custGeom>
              <a:avLst/>
              <a:gdLst/>
              <a:ahLst/>
              <a:cxnLst/>
              <a:rect l="l" t="t" r="r" b="b"/>
              <a:pathLst>
                <a:path w="3934" h="1184" extrusionOk="0">
                  <a:moveTo>
                    <a:pt x="1939" y="1"/>
                  </a:moveTo>
                  <a:cubicBezTo>
                    <a:pt x="1384" y="1"/>
                    <a:pt x="836" y="126"/>
                    <a:pt x="478" y="376"/>
                  </a:cubicBezTo>
                  <a:cubicBezTo>
                    <a:pt x="205" y="421"/>
                    <a:pt x="1" y="671"/>
                    <a:pt x="12" y="944"/>
                  </a:cubicBezTo>
                  <a:cubicBezTo>
                    <a:pt x="18" y="1103"/>
                    <a:pt x="353" y="1183"/>
                    <a:pt x="687" y="1183"/>
                  </a:cubicBezTo>
                  <a:cubicBezTo>
                    <a:pt x="1021" y="1183"/>
                    <a:pt x="1353" y="1103"/>
                    <a:pt x="1353" y="944"/>
                  </a:cubicBezTo>
                  <a:cubicBezTo>
                    <a:pt x="1342" y="808"/>
                    <a:pt x="1285" y="682"/>
                    <a:pt x="1206" y="581"/>
                  </a:cubicBezTo>
                  <a:cubicBezTo>
                    <a:pt x="1456" y="529"/>
                    <a:pt x="1709" y="503"/>
                    <a:pt x="1962" y="503"/>
                  </a:cubicBezTo>
                  <a:cubicBezTo>
                    <a:pt x="2214" y="503"/>
                    <a:pt x="2467" y="529"/>
                    <a:pt x="2717" y="581"/>
                  </a:cubicBezTo>
                  <a:cubicBezTo>
                    <a:pt x="2638" y="682"/>
                    <a:pt x="2593" y="819"/>
                    <a:pt x="2604" y="944"/>
                  </a:cubicBezTo>
                  <a:cubicBezTo>
                    <a:pt x="2604" y="1103"/>
                    <a:pt x="2939" y="1183"/>
                    <a:pt x="3272" y="1183"/>
                  </a:cubicBezTo>
                  <a:cubicBezTo>
                    <a:pt x="3604" y="1183"/>
                    <a:pt x="3934" y="1103"/>
                    <a:pt x="3922" y="944"/>
                  </a:cubicBezTo>
                  <a:cubicBezTo>
                    <a:pt x="3911" y="660"/>
                    <a:pt x="3707" y="432"/>
                    <a:pt x="3434" y="376"/>
                  </a:cubicBezTo>
                  <a:cubicBezTo>
                    <a:pt x="3053" y="126"/>
                    <a:pt x="2493" y="1"/>
                    <a:pt x="1939"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9"/>
            <p:cNvSpPr/>
            <p:nvPr/>
          </p:nvSpPr>
          <p:spPr>
            <a:xfrm>
              <a:off x="5905925" y="823875"/>
              <a:ext cx="100625" cy="32450"/>
            </a:xfrm>
            <a:custGeom>
              <a:avLst/>
              <a:gdLst/>
              <a:ahLst/>
              <a:cxnLst/>
              <a:rect l="l" t="t" r="r" b="b"/>
              <a:pathLst>
                <a:path w="4025" h="1298" extrusionOk="0">
                  <a:moveTo>
                    <a:pt x="1987" y="120"/>
                  </a:moveTo>
                  <a:cubicBezTo>
                    <a:pt x="2532" y="120"/>
                    <a:pt x="3081" y="240"/>
                    <a:pt x="3444" y="478"/>
                  </a:cubicBezTo>
                  <a:cubicBezTo>
                    <a:pt x="3456" y="478"/>
                    <a:pt x="3456" y="489"/>
                    <a:pt x="3467" y="489"/>
                  </a:cubicBezTo>
                  <a:cubicBezTo>
                    <a:pt x="3717" y="535"/>
                    <a:pt x="3911" y="751"/>
                    <a:pt x="3922" y="1001"/>
                  </a:cubicBezTo>
                  <a:cubicBezTo>
                    <a:pt x="3922" y="1035"/>
                    <a:pt x="3899" y="1058"/>
                    <a:pt x="3854" y="1080"/>
                  </a:cubicBezTo>
                  <a:cubicBezTo>
                    <a:pt x="3741" y="1152"/>
                    <a:pt x="3520" y="1189"/>
                    <a:pt x="3301" y="1189"/>
                  </a:cubicBezTo>
                  <a:cubicBezTo>
                    <a:pt x="3100" y="1189"/>
                    <a:pt x="2899" y="1158"/>
                    <a:pt x="2785" y="1092"/>
                  </a:cubicBezTo>
                  <a:cubicBezTo>
                    <a:pt x="2740" y="1070"/>
                    <a:pt x="2694" y="1047"/>
                    <a:pt x="2694" y="1001"/>
                  </a:cubicBezTo>
                  <a:cubicBezTo>
                    <a:pt x="2694" y="888"/>
                    <a:pt x="2729" y="762"/>
                    <a:pt x="2808" y="671"/>
                  </a:cubicBezTo>
                  <a:cubicBezTo>
                    <a:pt x="2820" y="660"/>
                    <a:pt x="2820" y="638"/>
                    <a:pt x="2820" y="626"/>
                  </a:cubicBezTo>
                  <a:cubicBezTo>
                    <a:pt x="2808" y="603"/>
                    <a:pt x="2797" y="592"/>
                    <a:pt x="2774" y="592"/>
                  </a:cubicBezTo>
                  <a:cubicBezTo>
                    <a:pt x="2524" y="535"/>
                    <a:pt x="2262" y="501"/>
                    <a:pt x="2001" y="501"/>
                  </a:cubicBezTo>
                  <a:cubicBezTo>
                    <a:pt x="1751" y="501"/>
                    <a:pt x="1489" y="535"/>
                    <a:pt x="1239" y="592"/>
                  </a:cubicBezTo>
                  <a:cubicBezTo>
                    <a:pt x="1216" y="592"/>
                    <a:pt x="1205" y="603"/>
                    <a:pt x="1193" y="626"/>
                  </a:cubicBezTo>
                  <a:cubicBezTo>
                    <a:pt x="1193" y="638"/>
                    <a:pt x="1193" y="660"/>
                    <a:pt x="1205" y="671"/>
                  </a:cubicBezTo>
                  <a:cubicBezTo>
                    <a:pt x="1284" y="762"/>
                    <a:pt x="1330" y="888"/>
                    <a:pt x="1342" y="1001"/>
                  </a:cubicBezTo>
                  <a:cubicBezTo>
                    <a:pt x="1342" y="1058"/>
                    <a:pt x="1251" y="1103"/>
                    <a:pt x="1193" y="1126"/>
                  </a:cubicBezTo>
                  <a:cubicBezTo>
                    <a:pt x="1103" y="1160"/>
                    <a:pt x="955" y="1183"/>
                    <a:pt x="807" y="1183"/>
                  </a:cubicBezTo>
                  <a:cubicBezTo>
                    <a:pt x="784" y="1184"/>
                    <a:pt x="762" y="1184"/>
                    <a:pt x="740" y="1184"/>
                  </a:cubicBezTo>
                  <a:cubicBezTo>
                    <a:pt x="405" y="1184"/>
                    <a:pt x="124" y="1108"/>
                    <a:pt x="114" y="1001"/>
                  </a:cubicBezTo>
                  <a:cubicBezTo>
                    <a:pt x="102" y="751"/>
                    <a:pt x="284" y="535"/>
                    <a:pt x="523" y="489"/>
                  </a:cubicBezTo>
                  <a:cubicBezTo>
                    <a:pt x="534" y="489"/>
                    <a:pt x="546" y="478"/>
                    <a:pt x="546" y="478"/>
                  </a:cubicBezTo>
                  <a:cubicBezTo>
                    <a:pt x="898" y="240"/>
                    <a:pt x="1441" y="120"/>
                    <a:pt x="1987" y="120"/>
                  </a:cubicBezTo>
                  <a:close/>
                  <a:moveTo>
                    <a:pt x="1984" y="0"/>
                  </a:moveTo>
                  <a:cubicBezTo>
                    <a:pt x="1424" y="0"/>
                    <a:pt x="870" y="125"/>
                    <a:pt x="500" y="376"/>
                  </a:cubicBezTo>
                  <a:cubicBezTo>
                    <a:pt x="205" y="444"/>
                    <a:pt x="0" y="706"/>
                    <a:pt x="11" y="1001"/>
                  </a:cubicBezTo>
                  <a:cubicBezTo>
                    <a:pt x="11" y="1215"/>
                    <a:pt x="384" y="1298"/>
                    <a:pt x="740" y="1298"/>
                  </a:cubicBezTo>
                  <a:cubicBezTo>
                    <a:pt x="762" y="1298"/>
                    <a:pt x="785" y="1298"/>
                    <a:pt x="807" y="1297"/>
                  </a:cubicBezTo>
                  <a:cubicBezTo>
                    <a:pt x="978" y="1297"/>
                    <a:pt x="1125" y="1262"/>
                    <a:pt x="1239" y="1229"/>
                  </a:cubicBezTo>
                  <a:cubicBezTo>
                    <a:pt x="1410" y="1160"/>
                    <a:pt x="1455" y="1070"/>
                    <a:pt x="1444" y="1001"/>
                  </a:cubicBezTo>
                  <a:cubicBezTo>
                    <a:pt x="1444" y="888"/>
                    <a:pt x="1410" y="774"/>
                    <a:pt x="1342" y="671"/>
                  </a:cubicBezTo>
                  <a:cubicBezTo>
                    <a:pt x="1555" y="633"/>
                    <a:pt x="1769" y="613"/>
                    <a:pt x="1983" y="613"/>
                  </a:cubicBezTo>
                  <a:cubicBezTo>
                    <a:pt x="2213" y="613"/>
                    <a:pt x="2442" y="636"/>
                    <a:pt x="2671" y="683"/>
                  </a:cubicBezTo>
                  <a:cubicBezTo>
                    <a:pt x="2615" y="774"/>
                    <a:pt x="2580" y="888"/>
                    <a:pt x="2592" y="1001"/>
                  </a:cubicBezTo>
                  <a:cubicBezTo>
                    <a:pt x="2592" y="1058"/>
                    <a:pt x="2615" y="1126"/>
                    <a:pt x="2729" y="1194"/>
                  </a:cubicBezTo>
                  <a:cubicBezTo>
                    <a:pt x="2865" y="1262"/>
                    <a:pt x="3092" y="1297"/>
                    <a:pt x="3320" y="1297"/>
                  </a:cubicBezTo>
                  <a:cubicBezTo>
                    <a:pt x="3547" y="1297"/>
                    <a:pt x="3785" y="1262"/>
                    <a:pt x="3922" y="1183"/>
                  </a:cubicBezTo>
                  <a:cubicBezTo>
                    <a:pt x="4013" y="1115"/>
                    <a:pt x="4025" y="1047"/>
                    <a:pt x="4025" y="1001"/>
                  </a:cubicBezTo>
                  <a:cubicBezTo>
                    <a:pt x="4013" y="694"/>
                    <a:pt x="3797" y="444"/>
                    <a:pt x="3502" y="376"/>
                  </a:cubicBezTo>
                  <a:cubicBezTo>
                    <a:pt x="3109" y="125"/>
                    <a:pt x="2544" y="0"/>
                    <a:pt x="19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9"/>
            <p:cNvSpPr/>
            <p:nvPr/>
          </p:nvSpPr>
          <p:spPr>
            <a:xfrm>
              <a:off x="5893975" y="591100"/>
              <a:ext cx="121675" cy="121100"/>
            </a:xfrm>
            <a:custGeom>
              <a:avLst/>
              <a:gdLst/>
              <a:ahLst/>
              <a:cxnLst/>
              <a:rect l="l" t="t" r="r" b="b"/>
              <a:pathLst>
                <a:path w="4867" h="4844" extrusionOk="0">
                  <a:moveTo>
                    <a:pt x="2399" y="1"/>
                  </a:moveTo>
                  <a:cubicBezTo>
                    <a:pt x="1069" y="1"/>
                    <a:pt x="1" y="865"/>
                    <a:pt x="34" y="1933"/>
                  </a:cubicBezTo>
                  <a:cubicBezTo>
                    <a:pt x="57" y="2991"/>
                    <a:pt x="1149" y="3855"/>
                    <a:pt x="2479" y="3855"/>
                  </a:cubicBezTo>
                  <a:cubicBezTo>
                    <a:pt x="2649" y="3855"/>
                    <a:pt x="2820" y="3843"/>
                    <a:pt x="2990" y="3810"/>
                  </a:cubicBezTo>
                  <a:lnTo>
                    <a:pt x="4025" y="4844"/>
                  </a:lnTo>
                  <a:lnTo>
                    <a:pt x="4025" y="3411"/>
                  </a:lnTo>
                  <a:cubicBezTo>
                    <a:pt x="4548" y="3059"/>
                    <a:pt x="4866" y="2524"/>
                    <a:pt x="4855" y="1933"/>
                  </a:cubicBezTo>
                  <a:cubicBezTo>
                    <a:pt x="4832" y="876"/>
                    <a:pt x="3730" y="1"/>
                    <a:pt x="23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9"/>
            <p:cNvSpPr/>
            <p:nvPr/>
          </p:nvSpPr>
          <p:spPr>
            <a:xfrm>
              <a:off x="5893125" y="589700"/>
              <a:ext cx="123925" cy="123925"/>
            </a:xfrm>
            <a:custGeom>
              <a:avLst/>
              <a:gdLst/>
              <a:ahLst/>
              <a:cxnLst/>
              <a:rect l="l" t="t" r="r" b="b"/>
              <a:pathLst>
                <a:path w="4957" h="4957" extrusionOk="0">
                  <a:moveTo>
                    <a:pt x="2433" y="114"/>
                  </a:moveTo>
                  <a:cubicBezTo>
                    <a:pt x="3741" y="114"/>
                    <a:pt x="4820" y="955"/>
                    <a:pt x="4832" y="1989"/>
                  </a:cubicBezTo>
                  <a:cubicBezTo>
                    <a:pt x="4843" y="2535"/>
                    <a:pt x="4548" y="3058"/>
                    <a:pt x="4025" y="3422"/>
                  </a:cubicBezTo>
                  <a:cubicBezTo>
                    <a:pt x="4014" y="3434"/>
                    <a:pt x="4002" y="3444"/>
                    <a:pt x="4002" y="3467"/>
                  </a:cubicBezTo>
                  <a:lnTo>
                    <a:pt x="4002" y="4775"/>
                  </a:lnTo>
                  <a:lnTo>
                    <a:pt x="3059" y="3831"/>
                  </a:lnTo>
                  <a:cubicBezTo>
                    <a:pt x="3047" y="3820"/>
                    <a:pt x="3036" y="3808"/>
                    <a:pt x="3024" y="3808"/>
                  </a:cubicBezTo>
                  <a:lnTo>
                    <a:pt x="3013" y="3820"/>
                  </a:lnTo>
                  <a:cubicBezTo>
                    <a:pt x="2854" y="3843"/>
                    <a:pt x="2683" y="3854"/>
                    <a:pt x="2513" y="3854"/>
                  </a:cubicBezTo>
                  <a:cubicBezTo>
                    <a:pt x="1217" y="3854"/>
                    <a:pt x="137" y="3012"/>
                    <a:pt x="114" y="1989"/>
                  </a:cubicBezTo>
                  <a:cubicBezTo>
                    <a:pt x="114" y="1557"/>
                    <a:pt x="273" y="1160"/>
                    <a:pt x="603" y="819"/>
                  </a:cubicBezTo>
                  <a:cubicBezTo>
                    <a:pt x="1046" y="375"/>
                    <a:pt x="1705" y="114"/>
                    <a:pt x="2433" y="114"/>
                  </a:cubicBezTo>
                  <a:close/>
                  <a:moveTo>
                    <a:pt x="2433" y="0"/>
                  </a:moveTo>
                  <a:cubicBezTo>
                    <a:pt x="1683" y="0"/>
                    <a:pt x="990" y="273"/>
                    <a:pt x="523" y="751"/>
                  </a:cubicBezTo>
                  <a:cubicBezTo>
                    <a:pt x="182" y="1092"/>
                    <a:pt x="0" y="1535"/>
                    <a:pt x="12" y="1989"/>
                  </a:cubicBezTo>
                  <a:cubicBezTo>
                    <a:pt x="35" y="3081"/>
                    <a:pt x="1160" y="3967"/>
                    <a:pt x="2513" y="3967"/>
                  </a:cubicBezTo>
                  <a:cubicBezTo>
                    <a:pt x="2683" y="3967"/>
                    <a:pt x="2842" y="3956"/>
                    <a:pt x="3001" y="3934"/>
                  </a:cubicBezTo>
                  <a:lnTo>
                    <a:pt x="4014" y="4945"/>
                  </a:lnTo>
                  <a:cubicBezTo>
                    <a:pt x="4025" y="4957"/>
                    <a:pt x="4047" y="4957"/>
                    <a:pt x="4059" y="4957"/>
                  </a:cubicBezTo>
                  <a:lnTo>
                    <a:pt x="4082" y="4957"/>
                  </a:lnTo>
                  <a:cubicBezTo>
                    <a:pt x="4105" y="4945"/>
                    <a:pt x="4116" y="4922"/>
                    <a:pt x="4116" y="4900"/>
                  </a:cubicBezTo>
                  <a:lnTo>
                    <a:pt x="4116" y="3490"/>
                  </a:lnTo>
                  <a:cubicBezTo>
                    <a:pt x="4650" y="3115"/>
                    <a:pt x="4957" y="2570"/>
                    <a:pt x="4946" y="1989"/>
                  </a:cubicBezTo>
                  <a:cubicBezTo>
                    <a:pt x="4923" y="898"/>
                    <a:pt x="3797" y="0"/>
                    <a:pt x="24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9"/>
            <p:cNvSpPr/>
            <p:nvPr/>
          </p:nvSpPr>
          <p:spPr>
            <a:xfrm>
              <a:off x="5913575" y="631450"/>
              <a:ext cx="15675" cy="15675"/>
            </a:xfrm>
            <a:custGeom>
              <a:avLst/>
              <a:gdLst/>
              <a:ahLst/>
              <a:cxnLst/>
              <a:rect l="l" t="t" r="r" b="b"/>
              <a:pathLst>
                <a:path w="627" h="627" extrusionOk="0">
                  <a:moveTo>
                    <a:pt x="319" y="1"/>
                  </a:moveTo>
                  <a:cubicBezTo>
                    <a:pt x="149" y="1"/>
                    <a:pt x="1" y="149"/>
                    <a:pt x="1" y="319"/>
                  </a:cubicBezTo>
                  <a:cubicBezTo>
                    <a:pt x="1" y="490"/>
                    <a:pt x="149" y="627"/>
                    <a:pt x="319" y="627"/>
                  </a:cubicBezTo>
                  <a:cubicBezTo>
                    <a:pt x="490" y="627"/>
                    <a:pt x="626" y="490"/>
                    <a:pt x="626" y="319"/>
                  </a:cubicBezTo>
                  <a:cubicBezTo>
                    <a:pt x="626" y="149"/>
                    <a:pt x="490" y="1"/>
                    <a:pt x="319"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9"/>
            <p:cNvSpPr/>
            <p:nvPr/>
          </p:nvSpPr>
          <p:spPr>
            <a:xfrm>
              <a:off x="5912175" y="630050"/>
              <a:ext cx="18475" cy="18500"/>
            </a:xfrm>
            <a:custGeom>
              <a:avLst/>
              <a:gdLst/>
              <a:ahLst/>
              <a:cxnLst/>
              <a:rect l="l" t="t" r="r" b="b"/>
              <a:pathLst>
                <a:path w="739" h="740" extrusionOk="0">
                  <a:moveTo>
                    <a:pt x="375" y="114"/>
                  </a:moveTo>
                  <a:cubicBezTo>
                    <a:pt x="511" y="114"/>
                    <a:pt x="625" y="228"/>
                    <a:pt x="625" y="375"/>
                  </a:cubicBezTo>
                  <a:cubicBezTo>
                    <a:pt x="625" y="443"/>
                    <a:pt x="602" y="501"/>
                    <a:pt x="557" y="557"/>
                  </a:cubicBezTo>
                  <a:cubicBezTo>
                    <a:pt x="511" y="603"/>
                    <a:pt x="443" y="625"/>
                    <a:pt x="375" y="625"/>
                  </a:cubicBezTo>
                  <a:cubicBezTo>
                    <a:pt x="307" y="625"/>
                    <a:pt x="239" y="603"/>
                    <a:pt x="193" y="557"/>
                  </a:cubicBezTo>
                  <a:cubicBezTo>
                    <a:pt x="148" y="512"/>
                    <a:pt x="114" y="443"/>
                    <a:pt x="114" y="375"/>
                  </a:cubicBezTo>
                  <a:cubicBezTo>
                    <a:pt x="114" y="307"/>
                    <a:pt x="137" y="239"/>
                    <a:pt x="193" y="193"/>
                  </a:cubicBezTo>
                  <a:cubicBezTo>
                    <a:pt x="239" y="137"/>
                    <a:pt x="307" y="114"/>
                    <a:pt x="375" y="114"/>
                  </a:cubicBezTo>
                  <a:close/>
                  <a:moveTo>
                    <a:pt x="375" y="1"/>
                  </a:moveTo>
                  <a:cubicBezTo>
                    <a:pt x="273" y="1"/>
                    <a:pt x="182" y="46"/>
                    <a:pt x="114" y="114"/>
                  </a:cubicBezTo>
                  <a:cubicBezTo>
                    <a:pt x="46" y="182"/>
                    <a:pt x="0" y="273"/>
                    <a:pt x="0" y="375"/>
                  </a:cubicBezTo>
                  <a:cubicBezTo>
                    <a:pt x="11" y="478"/>
                    <a:pt x="46" y="569"/>
                    <a:pt x="114" y="637"/>
                  </a:cubicBezTo>
                  <a:cubicBezTo>
                    <a:pt x="182" y="705"/>
                    <a:pt x="273" y="739"/>
                    <a:pt x="375" y="739"/>
                  </a:cubicBezTo>
                  <a:cubicBezTo>
                    <a:pt x="478" y="739"/>
                    <a:pt x="569" y="705"/>
                    <a:pt x="637" y="637"/>
                  </a:cubicBezTo>
                  <a:cubicBezTo>
                    <a:pt x="705" y="557"/>
                    <a:pt x="739" y="466"/>
                    <a:pt x="739" y="375"/>
                  </a:cubicBezTo>
                  <a:cubicBezTo>
                    <a:pt x="739" y="171"/>
                    <a:pt x="580" y="1"/>
                    <a:pt x="3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9"/>
            <p:cNvSpPr/>
            <p:nvPr/>
          </p:nvSpPr>
          <p:spPr>
            <a:xfrm>
              <a:off x="5947125" y="631450"/>
              <a:ext cx="15650" cy="15675"/>
            </a:xfrm>
            <a:custGeom>
              <a:avLst/>
              <a:gdLst/>
              <a:ahLst/>
              <a:cxnLst/>
              <a:rect l="l" t="t" r="r" b="b"/>
              <a:pathLst>
                <a:path w="626" h="627" extrusionOk="0">
                  <a:moveTo>
                    <a:pt x="308" y="1"/>
                  </a:moveTo>
                  <a:cubicBezTo>
                    <a:pt x="137" y="1"/>
                    <a:pt x="0" y="149"/>
                    <a:pt x="0" y="319"/>
                  </a:cubicBezTo>
                  <a:cubicBezTo>
                    <a:pt x="0" y="490"/>
                    <a:pt x="137" y="627"/>
                    <a:pt x="319" y="627"/>
                  </a:cubicBezTo>
                  <a:cubicBezTo>
                    <a:pt x="490" y="627"/>
                    <a:pt x="626" y="490"/>
                    <a:pt x="626" y="319"/>
                  </a:cubicBezTo>
                  <a:cubicBezTo>
                    <a:pt x="626" y="149"/>
                    <a:pt x="490" y="1"/>
                    <a:pt x="308"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9"/>
            <p:cNvSpPr/>
            <p:nvPr/>
          </p:nvSpPr>
          <p:spPr>
            <a:xfrm>
              <a:off x="5945700" y="630050"/>
              <a:ext cx="18500" cy="18500"/>
            </a:xfrm>
            <a:custGeom>
              <a:avLst/>
              <a:gdLst/>
              <a:ahLst/>
              <a:cxnLst/>
              <a:rect l="l" t="t" r="r" b="b"/>
              <a:pathLst>
                <a:path w="740" h="740" extrusionOk="0">
                  <a:moveTo>
                    <a:pt x="365" y="114"/>
                  </a:moveTo>
                  <a:cubicBezTo>
                    <a:pt x="512" y="114"/>
                    <a:pt x="626" y="228"/>
                    <a:pt x="626" y="375"/>
                  </a:cubicBezTo>
                  <a:cubicBezTo>
                    <a:pt x="626" y="443"/>
                    <a:pt x="603" y="501"/>
                    <a:pt x="557" y="557"/>
                  </a:cubicBezTo>
                  <a:cubicBezTo>
                    <a:pt x="501" y="603"/>
                    <a:pt x="444" y="625"/>
                    <a:pt x="376" y="625"/>
                  </a:cubicBezTo>
                  <a:lnTo>
                    <a:pt x="365" y="625"/>
                  </a:lnTo>
                  <a:cubicBezTo>
                    <a:pt x="228" y="625"/>
                    <a:pt x="115" y="512"/>
                    <a:pt x="115" y="375"/>
                  </a:cubicBezTo>
                  <a:cubicBezTo>
                    <a:pt x="115" y="228"/>
                    <a:pt x="228" y="114"/>
                    <a:pt x="365" y="114"/>
                  </a:cubicBezTo>
                  <a:close/>
                  <a:moveTo>
                    <a:pt x="365" y="1"/>
                  </a:moveTo>
                  <a:cubicBezTo>
                    <a:pt x="171" y="1"/>
                    <a:pt x="1" y="171"/>
                    <a:pt x="1" y="375"/>
                  </a:cubicBezTo>
                  <a:cubicBezTo>
                    <a:pt x="1" y="580"/>
                    <a:pt x="171" y="739"/>
                    <a:pt x="365" y="739"/>
                  </a:cubicBezTo>
                  <a:lnTo>
                    <a:pt x="376" y="739"/>
                  </a:lnTo>
                  <a:cubicBezTo>
                    <a:pt x="466" y="739"/>
                    <a:pt x="557" y="705"/>
                    <a:pt x="626" y="637"/>
                  </a:cubicBezTo>
                  <a:cubicBezTo>
                    <a:pt x="706" y="557"/>
                    <a:pt x="739" y="466"/>
                    <a:pt x="739" y="375"/>
                  </a:cubicBezTo>
                  <a:cubicBezTo>
                    <a:pt x="739" y="171"/>
                    <a:pt x="569" y="1"/>
                    <a:pt x="3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9"/>
            <p:cNvSpPr/>
            <p:nvPr/>
          </p:nvSpPr>
          <p:spPr>
            <a:xfrm>
              <a:off x="5980650" y="631450"/>
              <a:ext cx="15675" cy="15675"/>
            </a:xfrm>
            <a:custGeom>
              <a:avLst/>
              <a:gdLst/>
              <a:ahLst/>
              <a:cxnLst/>
              <a:rect l="l" t="t" r="r" b="b"/>
              <a:pathLst>
                <a:path w="627" h="627" extrusionOk="0">
                  <a:moveTo>
                    <a:pt x="308" y="1"/>
                  </a:moveTo>
                  <a:cubicBezTo>
                    <a:pt x="137" y="1"/>
                    <a:pt x="1" y="149"/>
                    <a:pt x="1" y="319"/>
                  </a:cubicBezTo>
                  <a:cubicBezTo>
                    <a:pt x="1" y="490"/>
                    <a:pt x="137" y="627"/>
                    <a:pt x="308" y="627"/>
                  </a:cubicBezTo>
                  <a:cubicBezTo>
                    <a:pt x="478" y="627"/>
                    <a:pt x="626" y="490"/>
                    <a:pt x="626" y="319"/>
                  </a:cubicBezTo>
                  <a:cubicBezTo>
                    <a:pt x="626" y="149"/>
                    <a:pt x="478" y="1"/>
                    <a:pt x="308"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9"/>
            <p:cNvSpPr/>
            <p:nvPr/>
          </p:nvSpPr>
          <p:spPr>
            <a:xfrm>
              <a:off x="5979250" y="630050"/>
              <a:ext cx="18200" cy="18500"/>
            </a:xfrm>
            <a:custGeom>
              <a:avLst/>
              <a:gdLst/>
              <a:ahLst/>
              <a:cxnLst/>
              <a:rect l="l" t="t" r="r" b="b"/>
              <a:pathLst>
                <a:path w="728" h="740" extrusionOk="0">
                  <a:moveTo>
                    <a:pt x="364" y="114"/>
                  </a:moveTo>
                  <a:cubicBezTo>
                    <a:pt x="511" y="114"/>
                    <a:pt x="625" y="228"/>
                    <a:pt x="625" y="375"/>
                  </a:cubicBezTo>
                  <a:cubicBezTo>
                    <a:pt x="625" y="443"/>
                    <a:pt x="591" y="501"/>
                    <a:pt x="546" y="557"/>
                  </a:cubicBezTo>
                  <a:cubicBezTo>
                    <a:pt x="501" y="603"/>
                    <a:pt x="432" y="625"/>
                    <a:pt x="364" y="625"/>
                  </a:cubicBezTo>
                  <a:cubicBezTo>
                    <a:pt x="296" y="625"/>
                    <a:pt x="228" y="603"/>
                    <a:pt x="182" y="557"/>
                  </a:cubicBezTo>
                  <a:cubicBezTo>
                    <a:pt x="137" y="512"/>
                    <a:pt x="102" y="443"/>
                    <a:pt x="102" y="375"/>
                  </a:cubicBezTo>
                  <a:cubicBezTo>
                    <a:pt x="102" y="307"/>
                    <a:pt x="137" y="239"/>
                    <a:pt x="182" y="193"/>
                  </a:cubicBezTo>
                  <a:cubicBezTo>
                    <a:pt x="228" y="137"/>
                    <a:pt x="296" y="114"/>
                    <a:pt x="364" y="114"/>
                  </a:cubicBezTo>
                  <a:close/>
                  <a:moveTo>
                    <a:pt x="364" y="1"/>
                  </a:moveTo>
                  <a:cubicBezTo>
                    <a:pt x="261" y="1"/>
                    <a:pt x="170" y="46"/>
                    <a:pt x="102" y="114"/>
                  </a:cubicBezTo>
                  <a:cubicBezTo>
                    <a:pt x="34" y="182"/>
                    <a:pt x="0" y="273"/>
                    <a:pt x="0" y="375"/>
                  </a:cubicBezTo>
                  <a:cubicBezTo>
                    <a:pt x="0" y="478"/>
                    <a:pt x="34" y="569"/>
                    <a:pt x="102" y="637"/>
                  </a:cubicBezTo>
                  <a:cubicBezTo>
                    <a:pt x="170" y="705"/>
                    <a:pt x="273" y="739"/>
                    <a:pt x="364" y="739"/>
                  </a:cubicBezTo>
                  <a:cubicBezTo>
                    <a:pt x="466" y="739"/>
                    <a:pt x="557" y="705"/>
                    <a:pt x="625" y="637"/>
                  </a:cubicBezTo>
                  <a:cubicBezTo>
                    <a:pt x="693" y="557"/>
                    <a:pt x="728" y="466"/>
                    <a:pt x="728" y="375"/>
                  </a:cubicBezTo>
                  <a:cubicBezTo>
                    <a:pt x="728" y="171"/>
                    <a:pt x="569" y="1"/>
                    <a:pt x="3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9"/>
            <p:cNvSpPr/>
            <p:nvPr/>
          </p:nvSpPr>
          <p:spPr>
            <a:xfrm>
              <a:off x="5395475" y="726975"/>
              <a:ext cx="223700" cy="186750"/>
            </a:xfrm>
            <a:custGeom>
              <a:avLst/>
              <a:gdLst/>
              <a:ahLst/>
              <a:cxnLst/>
              <a:rect l="l" t="t" r="r" b="b"/>
              <a:pathLst>
                <a:path w="8948" h="7470" extrusionOk="0">
                  <a:moveTo>
                    <a:pt x="8212" y="1"/>
                  </a:moveTo>
                  <a:cubicBezTo>
                    <a:pt x="8087" y="1"/>
                    <a:pt x="7960" y="33"/>
                    <a:pt x="7845" y="103"/>
                  </a:cubicBezTo>
                  <a:cubicBezTo>
                    <a:pt x="7549" y="278"/>
                    <a:pt x="6904" y="706"/>
                    <a:pt x="6105" y="706"/>
                  </a:cubicBezTo>
                  <a:cubicBezTo>
                    <a:pt x="6075" y="706"/>
                    <a:pt x="6045" y="706"/>
                    <a:pt x="6014" y="705"/>
                  </a:cubicBezTo>
                  <a:cubicBezTo>
                    <a:pt x="6007" y="704"/>
                    <a:pt x="6000" y="704"/>
                    <a:pt x="5993" y="704"/>
                  </a:cubicBezTo>
                  <a:cubicBezTo>
                    <a:pt x="5715" y="704"/>
                    <a:pt x="4710" y="887"/>
                    <a:pt x="4642" y="887"/>
                  </a:cubicBezTo>
                  <a:cubicBezTo>
                    <a:pt x="4640" y="887"/>
                    <a:pt x="4639" y="887"/>
                    <a:pt x="4639" y="887"/>
                  </a:cubicBezTo>
                  <a:cubicBezTo>
                    <a:pt x="4444" y="1288"/>
                    <a:pt x="4072" y="1834"/>
                    <a:pt x="3485" y="1834"/>
                  </a:cubicBezTo>
                  <a:cubicBezTo>
                    <a:pt x="3457" y="1834"/>
                    <a:pt x="3428" y="1833"/>
                    <a:pt x="3399" y="1831"/>
                  </a:cubicBezTo>
                  <a:cubicBezTo>
                    <a:pt x="2729" y="1773"/>
                    <a:pt x="2353" y="1308"/>
                    <a:pt x="2171" y="1000"/>
                  </a:cubicBezTo>
                  <a:lnTo>
                    <a:pt x="2865" y="739"/>
                  </a:lnTo>
                  <a:lnTo>
                    <a:pt x="2865" y="739"/>
                  </a:lnTo>
                  <a:cubicBezTo>
                    <a:pt x="2411" y="909"/>
                    <a:pt x="1751" y="1159"/>
                    <a:pt x="1467" y="1250"/>
                  </a:cubicBezTo>
                  <a:cubicBezTo>
                    <a:pt x="1216" y="1330"/>
                    <a:pt x="978" y="1467"/>
                    <a:pt x="784" y="1626"/>
                  </a:cubicBezTo>
                  <a:cubicBezTo>
                    <a:pt x="625" y="1728"/>
                    <a:pt x="489" y="1864"/>
                    <a:pt x="387" y="2012"/>
                  </a:cubicBezTo>
                  <a:cubicBezTo>
                    <a:pt x="114" y="2364"/>
                    <a:pt x="1" y="3331"/>
                    <a:pt x="1" y="3877"/>
                  </a:cubicBezTo>
                  <a:cubicBezTo>
                    <a:pt x="1" y="4433"/>
                    <a:pt x="91" y="6321"/>
                    <a:pt x="91" y="6639"/>
                  </a:cubicBezTo>
                  <a:cubicBezTo>
                    <a:pt x="91" y="6730"/>
                    <a:pt x="114" y="6821"/>
                    <a:pt x="160" y="6901"/>
                  </a:cubicBezTo>
                  <a:cubicBezTo>
                    <a:pt x="251" y="7083"/>
                    <a:pt x="410" y="7230"/>
                    <a:pt x="592" y="7310"/>
                  </a:cubicBezTo>
                  <a:cubicBezTo>
                    <a:pt x="637" y="7321"/>
                    <a:pt x="683" y="7333"/>
                    <a:pt x="739" y="7333"/>
                  </a:cubicBezTo>
                  <a:lnTo>
                    <a:pt x="819" y="7333"/>
                  </a:lnTo>
                  <a:cubicBezTo>
                    <a:pt x="1035" y="7276"/>
                    <a:pt x="1148" y="6878"/>
                    <a:pt x="1206" y="6446"/>
                  </a:cubicBezTo>
                  <a:cubicBezTo>
                    <a:pt x="1216" y="6355"/>
                    <a:pt x="1228" y="6264"/>
                    <a:pt x="1228" y="6173"/>
                  </a:cubicBezTo>
                  <a:cubicBezTo>
                    <a:pt x="1262" y="6184"/>
                    <a:pt x="1307" y="6196"/>
                    <a:pt x="1342" y="6207"/>
                  </a:cubicBezTo>
                  <a:cubicBezTo>
                    <a:pt x="1433" y="6242"/>
                    <a:pt x="1524" y="6275"/>
                    <a:pt x="1626" y="6321"/>
                  </a:cubicBezTo>
                  <a:lnTo>
                    <a:pt x="1683" y="6343"/>
                  </a:lnTo>
                  <a:lnTo>
                    <a:pt x="1751" y="6378"/>
                  </a:lnTo>
                  <a:lnTo>
                    <a:pt x="1830" y="6412"/>
                  </a:lnTo>
                  <a:lnTo>
                    <a:pt x="1933" y="6446"/>
                  </a:lnTo>
                  <a:lnTo>
                    <a:pt x="2115" y="6537"/>
                  </a:lnTo>
                  <a:cubicBezTo>
                    <a:pt x="2502" y="6707"/>
                    <a:pt x="2899" y="6855"/>
                    <a:pt x="3297" y="6992"/>
                  </a:cubicBezTo>
                  <a:cubicBezTo>
                    <a:pt x="3354" y="7003"/>
                    <a:pt x="3411" y="7015"/>
                    <a:pt x="3479" y="7025"/>
                  </a:cubicBezTo>
                  <a:cubicBezTo>
                    <a:pt x="3536" y="7037"/>
                    <a:pt x="3593" y="7048"/>
                    <a:pt x="3661" y="7048"/>
                  </a:cubicBezTo>
                  <a:lnTo>
                    <a:pt x="3763" y="7060"/>
                  </a:lnTo>
                  <a:cubicBezTo>
                    <a:pt x="3865" y="7068"/>
                    <a:pt x="3966" y="7071"/>
                    <a:pt x="4062" y="7071"/>
                  </a:cubicBezTo>
                  <a:cubicBezTo>
                    <a:pt x="4338" y="7071"/>
                    <a:pt x="4577" y="7047"/>
                    <a:pt x="4683" y="7047"/>
                  </a:cubicBezTo>
                  <a:cubicBezTo>
                    <a:pt x="4697" y="7047"/>
                    <a:pt x="4709" y="7047"/>
                    <a:pt x="4718" y="7048"/>
                  </a:cubicBezTo>
                  <a:cubicBezTo>
                    <a:pt x="4741" y="7048"/>
                    <a:pt x="4763" y="7060"/>
                    <a:pt x="4786" y="7071"/>
                  </a:cubicBezTo>
                  <a:lnTo>
                    <a:pt x="4854" y="7106"/>
                  </a:lnTo>
                  <a:cubicBezTo>
                    <a:pt x="5003" y="7219"/>
                    <a:pt x="5139" y="7344"/>
                    <a:pt x="5275" y="7469"/>
                  </a:cubicBezTo>
                  <a:lnTo>
                    <a:pt x="5332" y="7469"/>
                  </a:lnTo>
                  <a:cubicBezTo>
                    <a:pt x="5332" y="7469"/>
                    <a:pt x="5298" y="5593"/>
                    <a:pt x="5457" y="5207"/>
                  </a:cubicBezTo>
                  <a:cubicBezTo>
                    <a:pt x="6150" y="3604"/>
                    <a:pt x="5457" y="3422"/>
                    <a:pt x="6594" y="2660"/>
                  </a:cubicBezTo>
                  <a:cubicBezTo>
                    <a:pt x="6787" y="2513"/>
                    <a:pt x="6981" y="2376"/>
                    <a:pt x="7185" y="2240"/>
                  </a:cubicBezTo>
                  <a:cubicBezTo>
                    <a:pt x="7708" y="1864"/>
                    <a:pt x="8231" y="1478"/>
                    <a:pt x="8742" y="1068"/>
                  </a:cubicBezTo>
                  <a:cubicBezTo>
                    <a:pt x="8811" y="1023"/>
                    <a:pt x="8868" y="967"/>
                    <a:pt x="8902" y="887"/>
                  </a:cubicBezTo>
                  <a:cubicBezTo>
                    <a:pt x="8947" y="762"/>
                    <a:pt x="8947" y="636"/>
                    <a:pt x="8891" y="512"/>
                  </a:cubicBezTo>
                  <a:lnTo>
                    <a:pt x="8891" y="500"/>
                  </a:lnTo>
                  <a:cubicBezTo>
                    <a:pt x="8879" y="455"/>
                    <a:pt x="8856" y="398"/>
                    <a:pt x="8822" y="353"/>
                  </a:cubicBezTo>
                  <a:cubicBezTo>
                    <a:pt x="8694" y="127"/>
                    <a:pt x="8457" y="1"/>
                    <a:pt x="82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9"/>
            <p:cNvSpPr/>
            <p:nvPr/>
          </p:nvSpPr>
          <p:spPr>
            <a:xfrm>
              <a:off x="5394050" y="725700"/>
              <a:ext cx="226550" cy="189425"/>
            </a:xfrm>
            <a:custGeom>
              <a:avLst/>
              <a:gdLst/>
              <a:ahLst/>
              <a:cxnLst/>
              <a:rect l="l" t="t" r="r" b="b"/>
              <a:pathLst>
                <a:path w="9062" h="7577" extrusionOk="0">
                  <a:moveTo>
                    <a:pt x="8254" y="108"/>
                  </a:moveTo>
                  <a:cubicBezTo>
                    <a:pt x="8311" y="108"/>
                    <a:pt x="8368" y="116"/>
                    <a:pt x="8425" y="131"/>
                  </a:cubicBezTo>
                  <a:cubicBezTo>
                    <a:pt x="8607" y="176"/>
                    <a:pt x="8743" y="278"/>
                    <a:pt x="8834" y="437"/>
                  </a:cubicBezTo>
                  <a:cubicBezTo>
                    <a:pt x="8868" y="472"/>
                    <a:pt x="8879" y="528"/>
                    <a:pt x="8902" y="563"/>
                  </a:cubicBezTo>
                  <a:lnTo>
                    <a:pt x="8902" y="586"/>
                  </a:lnTo>
                  <a:cubicBezTo>
                    <a:pt x="8948" y="687"/>
                    <a:pt x="8948" y="813"/>
                    <a:pt x="8913" y="915"/>
                  </a:cubicBezTo>
                  <a:cubicBezTo>
                    <a:pt x="8879" y="983"/>
                    <a:pt x="8822" y="1028"/>
                    <a:pt x="8766" y="1074"/>
                  </a:cubicBezTo>
                  <a:cubicBezTo>
                    <a:pt x="8254" y="1483"/>
                    <a:pt x="7731" y="1870"/>
                    <a:pt x="7208" y="2245"/>
                  </a:cubicBezTo>
                  <a:lnTo>
                    <a:pt x="7185" y="2256"/>
                  </a:lnTo>
                  <a:cubicBezTo>
                    <a:pt x="6992" y="2393"/>
                    <a:pt x="6799" y="2529"/>
                    <a:pt x="6617" y="2666"/>
                  </a:cubicBezTo>
                  <a:cubicBezTo>
                    <a:pt x="5935" y="3132"/>
                    <a:pt x="5901" y="3393"/>
                    <a:pt x="5844" y="3871"/>
                  </a:cubicBezTo>
                  <a:cubicBezTo>
                    <a:pt x="5798" y="4178"/>
                    <a:pt x="5753" y="4587"/>
                    <a:pt x="5469" y="5235"/>
                  </a:cubicBezTo>
                  <a:cubicBezTo>
                    <a:pt x="5321" y="5588"/>
                    <a:pt x="5332" y="7076"/>
                    <a:pt x="5332" y="7440"/>
                  </a:cubicBezTo>
                  <a:cubicBezTo>
                    <a:pt x="5207" y="7327"/>
                    <a:pt x="5082" y="7213"/>
                    <a:pt x="4934" y="7111"/>
                  </a:cubicBezTo>
                  <a:cubicBezTo>
                    <a:pt x="4911" y="7099"/>
                    <a:pt x="4889" y="7076"/>
                    <a:pt x="4866" y="7066"/>
                  </a:cubicBezTo>
                  <a:cubicBezTo>
                    <a:pt x="4843" y="7054"/>
                    <a:pt x="4820" y="7043"/>
                    <a:pt x="4787" y="7043"/>
                  </a:cubicBezTo>
                  <a:lnTo>
                    <a:pt x="4752" y="7043"/>
                  </a:lnTo>
                  <a:cubicBezTo>
                    <a:pt x="4719" y="7043"/>
                    <a:pt x="4650" y="7043"/>
                    <a:pt x="4570" y="7054"/>
                  </a:cubicBezTo>
                  <a:cubicBezTo>
                    <a:pt x="4466" y="7061"/>
                    <a:pt x="4328" y="7067"/>
                    <a:pt x="4178" y="7067"/>
                  </a:cubicBezTo>
                  <a:cubicBezTo>
                    <a:pt x="4066" y="7067"/>
                    <a:pt x="3948" y="7063"/>
                    <a:pt x="3832" y="7054"/>
                  </a:cubicBezTo>
                  <a:lnTo>
                    <a:pt x="3718" y="7054"/>
                  </a:lnTo>
                  <a:lnTo>
                    <a:pt x="3547" y="7020"/>
                  </a:lnTo>
                  <a:cubicBezTo>
                    <a:pt x="3479" y="7008"/>
                    <a:pt x="3423" y="6997"/>
                    <a:pt x="3377" y="6986"/>
                  </a:cubicBezTo>
                  <a:cubicBezTo>
                    <a:pt x="2979" y="6861"/>
                    <a:pt x="2581" y="6713"/>
                    <a:pt x="2195" y="6531"/>
                  </a:cubicBezTo>
                  <a:lnTo>
                    <a:pt x="1705" y="6326"/>
                  </a:lnTo>
                  <a:cubicBezTo>
                    <a:pt x="1604" y="6281"/>
                    <a:pt x="1513" y="6235"/>
                    <a:pt x="1422" y="6212"/>
                  </a:cubicBezTo>
                  <a:cubicBezTo>
                    <a:pt x="1376" y="6202"/>
                    <a:pt x="1342" y="6179"/>
                    <a:pt x="1296" y="6167"/>
                  </a:cubicBezTo>
                  <a:cubicBezTo>
                    <a:pt x="1285" y="6167"/>
                    <a:pt x="1263" y="6167"/>
                    <a:pt x="1251" y="6179"/>
                  </a:cubicBezTo>
                  <a:cubicBezTo>
                    <a:pt x="1240" y="6190"/>
                    <a:pt x="1228" y="6212"/>
                    <a:pt x="1228" y="6224"/>
                  </a:cubicBezTo>
                  <a:cubicBezTo>
                    <a:pt x="1228" y="6303"/>
                    <a:pt x="1217" y="6383"/>
                    <a:pt x="1205" y="6463"/>
                  </a:cubicBezTo>
                  <a:lnTo>
                    <a:pt x="1205" y="6497"/>
                  </a:lnTo>
                  <a:cubicBezTo>
                    <a:pt x="1149" y="6975"/>
                    <a:pt x="1023" y="7281"/>
                    <a:pt x="864" y="7327"/>
                  </a:cubicBezTo>
                  <a:lnTo>
                    <a:pt x="796" y="7327"/>
                  </a:lnTo>
                  <a:cubicBezTo>
                    <a:pt x="751" y="7327"/>
                    <a:pt x="705" y="7327"/>
                    <a:pt x="671" y="7304"/>
                  </a:cubicBezTo>
                  <a:cubicBezTo>
                    <a:pt x="500" y="7236"/>
                    <a:pt x="353" y="7099"/>
                    <a:pt x="262" y="6917"/>
                  </a:cubicBezTo>
                  <a:cubicBezTo>
                    <a:pt x="228" y="6849"/>
                    <a:pt x="205" y="6770"/>
                    <a:pt x="205" y="6690"/>
                  </a:cubicBezTo>
                  <a:cubicBezTo>
                    <a:pt x="205" y="6554"/>
                    <a:pt x="182" y="6122"/>
                    <a:pt x="159" y="5633"/>
                  </a:cubicBezTo>
                  <a:cubicBezTo>
                    <a:pt x="137" y="4985"/>
                    <a:pt x="114" y="4246"/>
                    <a:pt x="114" y="3928"/>
                  </a:cubicBezTo>
                  <a:cubicBezTo>
                    <a:pt x="114" y="3370"/>
                    <a:pt x="228" y="2427"/>
                    <a:pt x="490" y="2097"/>
                  </a:cubicBezTo>
                  <a:cubicBezTo>
                    <a:pt x="591" y="1950"/>
                    <a:pt x="717" y="1824"/>
                    <a:pt x="876" y="1722"/>
                  </a:cubicBezTo>
                  <a:cubicBezTo>
                    <a:pt x="1069" y="1563"/>
                    <a:pt x="1296" y="1438"/>
                    <a:pt x="1535" y="1359"/>
                  </a:cubicBezTo>
                  <a:cubicBezTo>
                    <a:pt x="1695" y="1301"/>
                    <a:pt x="1945" y="1210"/>
                    <a:pt x="2206" y="1119"/>
                  </a:cubicBezTo>
                  <a:cubicBezTo>
                    <a:pt x="2388" y="1415"/>
                    <a:pt x="2774" y="1882"/>
                    <a:pt x="3456" y="1938"/>
                  </a:cubicBezTo>
                  <a:cubicBezTo>
                    <a:pt x="3488" y="1941"/>
                    <a:pt x="3519" y="1942"/>
                    <a:pt x="3550" y="1942"/>
                  </a:cubicBezTo>
                  <a:cubicBezTo>
                    <a:pt x="4133" y="1942"/>
                    <a:pt x="4513" y="1437"/>
                    <a:pt x="4729" y="995"/>
                  </a:cubicBezTo>
                  <a:cubicBezTo>
                    <a:pt x="4764" y="995"/>
                    <a:pt x="4832" y="983"/>
                    <a:pt x="4946" y="960"/>
                  </a:cubicBezTo>
                  <a:cubicBezTo>
                    <a:pt x="5275" y="904"/>
                    <a:pt x="5901" y="801"/>
                    <a:pt x="6071" y="801"/>
                  </a:cubicBezTo>
                  <a:cubicBezTo>
                    <a:pt x="6114" y="804"/>
                    <a:pt x="6157" y="805"/>
                    <a:pt x="6199" y="805"/>
                  </a:cubicBezTo>
                  <a:cubicBezTo>
                    <a:pt x="6926" y="805"/>
                    <a:pt x="7522" y="449"/>
                    <a:pt x="7844" y="255"/>
                  </a:cubicBezTo>
                  <a:lnTo>
                    <a:pt x="7924" y="199"/>
                  </a:lnTo>
                  <a:cubicBezTo>
                    <a:pt x="8031" y="138"/>
                    <a:pt x="8142" y="108"/>
                    <a:pt x="8254" y="108"/>
                  </a:cubicBezTo>
                  <a:close/>
                  <a:moveTo>
                    <a:pt x="8259" y="1"/>
                  </a:moveTo>
                  <a:cubicBezTo>
                    <a:pt x="8123" y="1"/>
                    <a:pt x="7990" y="39"/>
                    <a:pt x="7867" y="108"/>
                  </a:cubicBezTo>
                  <a:lnTo>
                    <a:pt x="7788" y="154"/>
                  </a:lnTo>
                  <a:cubicBezTo>
                    <a:pt x="7472" y="349"/>
                    <a:pt x="6875" y="701"/>
                    <a:pt x="6166" y="701"/>
                  </a:cubicBezTo>
                  <a:cubicBezTo>
                    <a:pt x="6135" y="701"/>
                    <a:pt x="6103" y="701"/>
                    <a:pt x="6071" y="699"/>
                  </a:cubicBezTo>
                  <a:cubicBezTo>
                    <a:pt x="6061" y="699"/>
                    <a:pt x="6050" y="698"/>
                    <a:pt x="6038" y="698"/>
                  </a:cubicBezTo>
                  <a:cubicBezTo>
                    <a:pt x="5825" y="698"/>
                    <a:pt x="5268" y="793"/>
                    <a:pt x="4934" y="847"/>
                  </a:cubicBezTo>
                  <a:cubicBezTo>
                    <a:pt x="4820" y="869"/>
                    <a:pt x="4719" y="881"/>
                    <a:pt x="4696" y="892"/>
                  </a:cubicBezTo>
                  <a:cubicBezTo>
                    <a:pt x="4673" y="892"/>
                    <a:pt x="4650" y="904"/>
                    <a:pt x="4639" y="915"/>
                  </a:cubicBezTo>
                  <a:cubicBezTo>
                    <a:pt x="4442" y="1340"/>
                    <a:pt x="4090" y="1839"/>
                    <a:pt x="3540" y="1839"/>
                  </a:cubicBezTo>
                  <a:cubicBezTo>
                    <a:pt x="3516" y="1839"/>
                    <a:pt x="3492" y="1838"/>
                    <a:pt x="3468" y="1836"/>
                  </a:cubicBezTo>
                  <a:cubicBezTo>
                    <a:pt x="2877" y="1779"/>
                    <a:pt x="2513" y="1404"/>
                    <a:pt x="2308" y="1086"/>
                  </a:cubicBezTo>
                  <a:lnTo>
                    <a:pt x="2945" y="836"/>
                  </a:lnTo>
                  <a:cubicBezTo>
                    <a:pt x="2968" y="824"/>
                    <a:pt x="2991" y="801"/>
                    <a:pt x="2979" y="767"/>
                  </a:cubicBezTo>
                  <a:cubicBezTo>
                    <a:pt x="2970" y="749"/>
                    <a:pt x="2945" y="730"/>
                    <a:pt x="2918" y="730"/>
                  </a:cubicBezTo>
                  <a:cubicBezTo>
                    <a:pt x="2912" y="730"/>
                    <a:pt x="2906" y="731"/>
                    <a:pt x="2900" y="733"/>
                  </a:cubicBezTo>
                  <a:cubicBezTo>
                    <a:pt x="2592" y="858"/>
                    <a:pt x="1819" y="1142"/>
                    <a:pt x="1501" y="1245"/>
                  </a:cubicBezTo>
                  <a:cubicBezTo>
                    <a:pt x="1251" y="1336"/>
                    <a:pt x="1012" y="1460"/>
                    <a:pt x="808" y="1631"/>
                  </a:cubicBezTo>
                  <a:cubicBezTo>
                    <a:pt x="649" y="1733"/>
                    <a:pt x="512" y="1870"/>
                    <a:pt x="399" y="2029"/>
                  </a:cubicBezTo>
                  <a:cubicBezTo>
                    <a:pt x="114" y="2404"/>
                    <a:pt x="0" y="3393"/>
                    <a:pt x="0" y="3928"/>
                  </a:cubicBezTo>
                  <a:cubicBezTo>
                    <a:pt x="0" y="4246"/>
                    <a:pt x="35" y="4985"/>
                    <a:pt x="58" y="5633"/>
                  </a:cubicBezTo>
                  <a:cubicBezTo>
                    <a:pt x="68" y="6133"/>
                    <a:pt x="91" y="6554"/>
                    <a:pt x="91" y="6690"/>
                  </a:cubicBezTo>
                  <a:cubicBezTo>
                    <a:pt x="91" y="6793"/>
                    <a:pt x="114" y="6884"/>
                    <a:pt x="159" y="6975"/>
                  </a:cubicBezTo>
                  <a:cubicBezTo>
                    <a:pt x="262" y="7167"/>
                    <a:pt x="432" y="7327"/>
                    <a:pt x="637" y="7407"/>
                  </a:cubicBezTo>
                  <a:cubicBezTo>
                    <a:pt x="682" y="7429"/>
                    <a:pt x="740" y="7440"/>
                    <a:pt x="796" y="7440"/>
                  </a:cubicBezTo>
                  <a:lnTo>
                    <a:pt x="864" y="7440"/>
                  </a:lnTo>
                  <a:cubicBezTo>
                    <a:pt x="876" y="7440"/>
                    <a:pt x="887" y="7440"/>
                    <a:pt x="887" y="7429"/>
                  </a:cubicBezTo>
                  <a:cubicBezTo>
                    <a:pt x="1149" y="7372"/>
                    <a:pt x="1263" y="6895"/>
                    <a:pt x="1308" y="6508"/>
                  </a:cubicBezTo>
                  <a:lnTo>
                    <a:pt x="1319" y="6474"/>
                  </a:lnTo>
                  <a:cubicBezTo>
                    <a:pt x="1319" y="6417"/>
                    <a:pt x="1331" y="6361"/>
                    <a:pt x="1342" y="6293"/>
                  </a:cubicBezTo>
                  <a:cubicBezTo>
                    <a:pt x="1354" y="6303"/>
                    <a:pt x="1364" y="6303"/>
                    <a:pt x="1387" y="6315"/>
                  </a:cubicBezTo>
                  <a:cubicBezTo>
                    <a:pt x="1467" y="6349"/>
                    <a:pt x="1569" y="6383"/>
                    <a:pt x="1660" y="6429"/>
                  </a:cubicBezTo>
                  <a:lnTo>
                    <a:pt x="2149" y="6634"/>
                  </a:lnTo>
                  <a:cubicBezTo>
                    <a:pt x="2536" y="6815"/>
                    <a:pt x="2933" y="6963"/>
                    <a:pt x="3343" y="7099"/>
                  </a:cubicBezTo>
                  <a:cubicBezTo>
                    <a:pt x="3400" y="7111"/>
                    <a:pt x="3456" y="7122"/>
                    <a:pt x="3524" y="7134"/>
                  </a:cubicBezTo>
                  <a:cubicBezTo>
                    <a:pt x="3582" y="7145"/>
                    <a:pt x="3650" y="7157"/>
                    <a:pt x="3706" y="7157"/>
                  </a:cubicBezTo>
                  <a:lnTo>
                    <a:pt x="3820" y="7167"/>
                  </a:lnTo>
                  <a:cubicBezTo>
                    <a:pt x="3909" y="7175"/>
                    <a:pt x="3997" y="7177"/>
                    <a:pt x="4083" y="7177"/>
                  </a:cubicBezTo>
                  <a:cubicBezTo>
                    <a:pt x="4272" y="7177"/>
                    <a:pt x="4449" y="7164"/>
                    <a:pt x="4582" y="7157"/>
                  </a:cubicBezTo>
                  <a:cubicBezTo>
                    <a:pt x="4643" y="7157"/>
                    <a:pt x="4693" y="7151"/>
                    <a:pt x="4730" y="7151"/>
                  </a:cubicBezTo>
                  <a:cubicBezTo>
                    <a:pt x="4749" y="7151"/>
                    <a:pt x="4764" y="7153"/>
                    <a:pt x="4775" y="7157"/>
                  </a:cubicBezTo>
                  <a:cubicBezTo>
                    <a:pt x="4787" y="7157"/>
                    <a:pt x="4810" y="7157"/>
                    <a:pt x="4820" y="7167"/>
                  </a:cubicBezTo>
                  <a:cubicBezTo>
                    <a:pt x="4843" y="7179"/>
                    <a:pt x="4855" y="7190"/>
                    <a:pt x="4878" y="7202"/>
                  </a:cubicBezTo>
                  <a:cubicBezTo>
                    <a:pt x="5025" y="7316"/>
                    <a:pt x="5161" y="7429"/>
                    <a:pt x="5287" y="7554"/>
                  </a:cubicBezTo>
                  <a:cubicBezTo>
                    <a:pt x="5298" y="7566"/>
                    <a:pt x="5321" y="7577"/>
                    <a:pt x="5332" y="7577"/>
                  </a:cubicBezTo>
                  <a:lnTo>
                    <a:pt x="5389" y="7577"/>
                  </a:lnTo>
                  <a:cubicBezTo>
                    <a:pt x="5401" y="7577"/>
                    <a:pt x="5412" y="7566"/>
                    <a:pt x="5423" y="7554"/>
                  </a:cubicBezTo>
                  <a:cubicBezTo>
                    <a:pt x="5434" y="7554"/>
                    <a:pt x="5446" y="7531"/>
                    <a:pt x="5446" y="7520"/>
                  </a:cubicBezTo>
                  <a:cubicBezTo>
                    <a:pt x="5446" y="7498"/>
                    <a:pt x="5412" y="5656"/>
                    <a:pt x="5571" y="5280"/>
                  </a:cubicBezTo>
                  <a:cubicBezTo>
                    <a:pt x="5855" y="4621"/>
                    <a:pt x="5912" y="4189"/>
                    <a:pt x="5946" y="3882"/>
                  </a:cubicBezTo>
                  <a:cubicBezTo>
                    <a:pt x="6003" y="3428"/>
                    <a:pt x="6037" y="3200"/>
                    <a:pt x="6685" y="2756"/>
                  </a:cubicBezTo>
                  <a:cubicBezTo>
                    <a:pt x="6867" y="2609"/>
                    <a:pt x="7060" y="2473"/>
                    <a:pt x="7242" y="2347"/>
                  </a:cubicBezTo>
                  <a:lnTo>
                    <a:pt x="7265" y="2324"/>
                  </a:lnTo>
                  <a:cubicBezTo>
                    <a:pt x="7799" y="1961"/>
                    <a:pt x="8322" y="1563"/>
                    <a:pt x="8822" y="1165"/>
                  </a:cubicBezTo>
                  <a:cubicBezTo>
                    <a:pt x="8902" y="1119"/>
                    <a:pt x="8970" y="1040"/>
                    <a:pt x="9004" y="960"/>
                  </a:cubicBezTo>
                  <a:lnTo>
                    <a:pt x="9016" y="960"/>
                  </a:lnTo>
                  <a:cubicBezTo>
                    <a:pt x="9061" y="824"/>
                    <a:pt x="9061" y="687"/>
                    <a:pt x="9004" y="551"/>
                  </a:cubicBezTo>
                  <a:lnTo>
                    <a:pt x="9004" y="540"/>
                  </a:lnTo>
                  <a:cubicBezTo>
                    <a:pt x="8981" y="483"/>
                    <a:pt x="8959" y="426"/>
                    <a:pt x="8936" y="381"/>
                  </a:cubicBezTo>
                  <a:cubicBezTo>
                    <a:pt x="8822" y="199"/>
                    <a:pt x="8652" y="74"/>
                    <a:pt x="8458" y="28"/>
                  </a:cubicBezTo>
                  <a:cubicBezTo>
                    <a:pt x="8392" y="10"/>
                    <a:pt x="8325" y="1"/>
                    <a:pt x="82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9"/>
            <p:cNvSpPr/>
            <p:nvPr/>
          </p:nvSpPr>
          <p:spPr>
            <a:xfrm>
              <a:off x="5509725" y="749125"/>
              <a:ext cx="1450" cy="325"/>
            </a:xfrm>
            <a:custGeom>
              <a:avLst/>
              <a:gdLst/>
              <a:ahLst/>
              <a:cxnLst/>
              <a:rect l="l" t="t" r="r" b="b"/>
              <a:pathLst>
                <a:path w="58" h="13" extrusionOk="0">
                  <a:moveTo>
                    <a:pt x="57" y="12"/>
                  </a:moveTo>
                  <a:lnTo>
                    <a:pt x="57" y="1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9"/>
            <p:cNvSpPr/>
            <p:nvPr/>
          </p:nvSpPr>
          <p:spPr>
            <a:xfrm>
              <a:off x="5508300" y="747600"/>
              <a:ext cx="4000" cy="3250"/>
            </a:xfrm>
            <a:custGeom>
              <a:avLst/>
              <a:gdLst/>
              <a:ahLst/>
              <a:cxnLst/>
              <a:rect l="l" t="t" r="r" b="b"/>
              <a:pathLst>
                <a:path w="160" h="130" extrusionOk="0">
                  <a:moveTo>
                    <a:pt x="55" y="1"/>
                  </a:moveTo>
                  <a:cubicBezTo>
                    <a:pt x="31" y="1"/>
                    <a:pt x="12" y="14"/>
                    <a:pt x="12" y="39"/>
                  </a:cubicBezTo>
                  <a:cubicBezTo>
                    <a:pt x="0" y="39"/>
                    <a:pt x="0" y="51"/>
                    <a:pt x="0" y="62"/>
                  </a:cubicBezTo>
                  <a:cubicBezTo>
                    <a:pt x="0" y="84"/>
                    <a:pt x="23" y="96"/>
                    <a:pt x="46" y="107"/>
                  </a:cubicBezTo>
                  <a:lnTo>
                    <a:pt x="91" y="130"/>
                  </a:lnTo>
                  <a:lnTo>
                    <a:pt x="114" y="130"/>
                  </a:lnTo>
                  <a:cubicBezTo>
                    <a:pt x="137" y="130"/>
                    <a:pt x="149" y="119"/>
                    <a:pt x="159" y="96"/>
                  </a:cubicBezTo>
                  <a:lnTo>
                    <a:pt x="159" y="73"/>
                  </a:lnTo>
                  <a:cubicBezTo>
                    <a:pt x="159" y="51"/>
                    <a:pt x="149" y="28"/>
                    <a:pt x="126" y="28"/>
                  </a:cubicBezTo>
                  <a:lnTo>
                    <a:pt x="80" y="5"/>
                  </a:lnTo>
                  <a:cubicBezTo>
                    <a:pt x="72" y="2"/>
                    <a:pt x="63" y="1"/>
                    <a:pt x="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9"/>
            <p:cNvSpPr/>
            <p:nvPr/>
          </p:nvSpPr>
          <p:spPr>
            <a:xfrm>
              <a:off x="5398325" y="881000"/>
              <a:ext cx="136150" cy="47200"/>
            </a:xfrm>
            <a:custGeom>
              <a:avLst/>
              <a:gdLst/>
              <a:ahLst/>
              <a:cxnLst/>
              <a:rect l="l" t="t" r="r" b="b"/>
              <a:pathLst>
                <a:path w="5446" h="1888" extrusionOk="0">
                  <a:moveTo>
                    <a:pt x="901" y="0"/>
                  </a:moveTo>
                  <a:cubicBezTo>
                    <a:pt x="772" y="0"/>
                    <a:pt x="643" y="28"/>
                    <a:pt x="523" y="81"/>
                  </a:cubicBezTo>
                  <a:cubicBezTo>
                    <a:pt x="409" y="126"/>
                    <a:pt x="296" y="194"/>
                    <a:pt x="193" y="273"/>
                  </a:cubicBezTo>
                  <a:lnTo>
                    <a:pt x="0" y="603"/>
                  </a:lnTo>
                  <a:cubicBezTo>
                    <a:pt x="11" y="649"/>
                    <a:pt x="23" y="694"/>
                    <a:pt x="34" y="751"/>
                  </a:cubicBezTo>
                  <a:cubicBezTo>
                    <a:pt x="91" y="955"/>
                    <a:pt x="261" y="1115"/>
                    <a:pt x="478" y="1160"/>
                  </a:cubicBezTo>
                  <a:cubicBezTo>
                    <a:pt x="523" y="1172"/>
                    <a:pt x="569" y="1183"/>
                    <a:pt x="614" y="1183"/>
                  </a:cubicBezTo>
                  <a:lnTo>
                    <a:pt x="637" y="1183"/>
                  </a:lnTo>
                  <a:cubicBezTo>
                    <a:pt x="875" y="1217"/>
                    <a:pt x="1193" y="1217"/>
                    <a:pt x="1569" y="1263"/>
                  </a:cubicBezTo>
                  <a:cubicBezTo>
                    <a:pt x="1819" y="1286"/>
                    <a:pt x="2057" y="1296"/>
                    <a:pt x="2274" y="1319"/>
                  </a:cubicBezTo>
                  <a:cubicBezTo>
                    <a:pt x="2876" y="1365"/>
                    <a:pt x="3320" y="1387"/>
                    <a:pt x="3320" y="1387"/>
                  </a:cubicBezTo>
                  <a:cubicBezTo>
                    <a:pt x="3365" y="1456"/>
                    <a:pt x="3422" y="1524"/>
                    <a:pt x="3490" y="1581"/>
                  </a:cubicBezTo>
                  <a:cubicBezTo>
                    <a:pt x="3502" y="1592"/>
                    <a:pt x="3524" y="1615"/>
                    <a:pt x="3547" y="1627"/>
                  </a:cubicBezTo>
                  <a:lnTo>
                    <a:pt x="3570" y="1638"/>
                  </a:lnTo>
                  <a:lnTo>
                    <a:pt x="3604" y="1660"/>
                  </a:lnTo>
                  <a:cubicBezTo>
                    <a:pt x="3785" y="1718"/>
                    <a:pt x="3979" y="1763"/>
                    <a:pt x="4172" y="1797"/>
                  </a:cubicBezTo>
                  <a:cubicBezTo>
                    <a:pt x="4263" y="1842"/>
                    <a:pt x="4354" y="1877"/>
                    <a:pt x="4457" y="1888"/>
                  </a:cubicBezTo>
                  <a:lnTo>
                    <a:pt x="4581" y="1888"/>
                  </a:lnTo>
                  <a:cubicBezTo>
                    <a:pt x="4695" y="1877"/>
                    <a:pt x="4831" y="1865"/>
                    <a:pt x="4889" y="1865"/>
                  </a:cubicBezTo>
                  <a:cubicBezTo>
                    <a:pt x="4968" y="1865"/>
                    <a:pt x="5048" y="1819"/>
                    <a:pt x="5093" y="1763"/>
                  </a:cubicBezTo>
                  <a:cubicBezTo>
                    <a:pt x="5093" y="1751"/>
                    <a:pt x="5104" y="1751"/>
                    <a:pt x="5104" y="1740"/>
                  </a:cubicBezTo>
                  <a:cubicBezTo>
                    <a:pt x="5139" y="1672"/>
                    <a:pt x="5071" y="1501"/>
                    <a:pt x="5059" y="1478"/>
                  </a:cubicBezTo>
                  <a:lnTo>
                    <a:pt x="5059" y="1478"/>
                  </a:lnTo>
                  <a:lnTo>
                    <a:pt x="5116" y="1536"/>
                  </a:lnTo>
                  <a:lnTo>
                    <a:pt x="5207" y="1627"/>
                  </a:lnTo>
                  <a:cubicBezTo>
                    <a:pt x="5207" y="1627"/>
                    <a:pt x="5286" y="1809"/>
                    <a:pt x="5332" y="1842"/>
                  </a:cubicBezTo>
                  <a:lnTo>
                    <a:pt x="5343" y="1842"/>
                  </a:lnTo>
                  <a:cubicBezTo>
                    <a:pt x="5356" y="1849"/>
                    <a:pt x="5369" y="1851"/>
                    <a:pt x="5381" y="1851"/>
                  </a:cubicBezTo>
                  <a:cubicBezTo>
                    <a:pt x="5412" y="1851"/>
                    <a:pt x="5437" y="1833"/>
                    <a:pt x="5445" y="1809"/>
                  </a:cubicBezTo>
                  <a:lnTo>
                    <a:pt x="5445" y="1797"/>
                  </a:lnTo>
                  <a:lnTo>
                    <a:pt x="5445" y="1763"/>
                  </a:lnTo>
                  <a:cubicBezTo>
                    <a:pt x="5445" y="1728"/>
                    <a:pt x="5434" y="1695"/>
                    <a:pt x="5422" y="1672"/>
                  </a:cubicBezTo>
                  <a:cubicBezTo>
                    <a:pt x="5412" y="1581"/>
                    <a:pt x="5366" y="1501"/>
                    <a:pt x="5298" y="1433"/>
                  </a:cubicBezTo>
                  <a:lnTo>
                    <a:pt x="5286" y="1433"/>
                  </a:lnTo>
                  <a:lnTo>
                    <a:pt x="5275" y="1422"/>
                  </a:lnTo>
                  <a:cubicBezTo>
                    <a:pt x="5252" y="1399"/>
                    <a:pt x="5207" y="1354"/>
                    <a:pt x="5161" y="1319"/>
                  </a:cubicBezTo>
                  <a:cubicBezTo>
                    <a:pt x="4990" y="1149"/>
                    <a:pt x="4718" y="899"/>
                    <a:pt x="4604" y="887"/>
                  </a:cubicBezTo>
                  <a:cubicBezTo>
                    <a:pt x="4513" y="887"/>
                    <a:pt x="4226" y="916"/>
                    <a:pt x="3899" y="916"/>
                  </a:cubicBezTo>
                  <a:cubicBezTo>
                    <a:pt x="3817" y="916"/>
                    <a:pt x="3733" y="915"/>
                    <a:pt x="3649" y="910"/>
                  </a:cubicBezTo>
                  <a:lnTo>
                    <a:pt x="3535" y="899"/>
                  </a:lnTo>
                  <a:cubicBezTo>
                    <a:pt x="3422" y="887"/>
                    <a:pt x="3297" y="864"/>
                    <a:pt x="3183" y="831"/>
                  </a:cubicBezTo>
                  <a:cubicBezTo>
                    <a:pt x="2785" y="728"/>
                    <a:pt x="2206" y="467"/>
                    <a:pt x="1716" y="262"/>
                  </a:cubicBezTo>
                  <a:lnTo>
                    <a:pt x="1625" y="217"/>
                  </a:lnTo>
                  <a:lnTo>
                    <a:pt x="1569" y="194"/>
                  </a:lnTo>
                  <a:lnTo>
                    <a:pt x="1512" y="171"/>
                  </a:lnTo>
                  <a:cubicBezTo>
                    <a:pt x="1410" y="137"/>
                    <a:pt x="1319" y="91"/>
                    <a:pt x="1228" y="58"/>
                  </a:cubicBezTo>
                  <a:cubicBezTo>
                    <a:pt x="1193" y="46"/>
                    <a:pt x="1148" y="35"/>
                    <a:pt x="1102" y="23"/>
                  </a:cubicBezTo>
                  <a:cubicBezTo>
                    <a:pt x="1036" y="8"/>
                    <a:pt x="969" y="0"/>
                    <a:pt x="9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9"/>
            <p:cNvSpPr/>
            <p:nvPr/>
          </p:nvSpPr>
          <p:spPr>
            <a:xfrm>
              <a:off x="5396875" y="879575"/>
              <a:ext cx="139025" cy="50050"/>
            </a:xfrm>
            <a:custGeom>
              <a:avLst/>
              <a:gdLst/>
              <a:ahLst/>
              <a:cxnLst/>
              <a:rect l="l" t="t" r="r" b="b"/>
              <a:pathLst>
                <a:path w="5561" h="2002" extrusionOk="0">
                  <a:moveTo>
                    <a:pt x="953" y="114"/>
                  </a:moveTo>
                  <a:cubicBezTo>
                    <a:pt x="1019" y="114"/>
                    <a:pt x="1085" y="121"/>
                    <a:pt x="1150" y="138"/>
                  </a:cubicBezTo>
                  <a:cubicBezTo>
                    <a:pt x="1195" y="148"/>
                    <a:pt x="1229" y="160"/>
                    <a:pt x="1263" y="171"/>
                  </a:cubicBezTo>
                  <a:cubicBezTo>
                    <a:pt x="1309" y="183"/>
                    <a:pt x="1354" y="206"/>
                    <a:pt x="1400" y="217"/>
                  </a:cubicBezTo>
                  <a:cubicBezTo>
                    <a:pt x="1445" y="239"/>
                    <a:pt x="1491" y="262"/>
                    <a:pt x="1547" y="274"/>
                  </a:cubicBezTo>
                  <a:lnTo>
                    <a:pt x="1752" y="365"/>
                  </a:lnTo>
                  <a:cubicBezTo>
                    <a:pt x="1854" y="410"/>
                    <a:pt x="1968" y="456"/>
                    <a:pt x="2070" y="501"/>
                  </a:cubicBezTo>
                  <a:cubicBezTo>
                    <a:pt x="2491" y="671"/>
                    <a:pt x="2911" y="853"/>
                    <a:pt x="3230" y="944"/>
                  </a:cubicBezTo>
                  <a:cubicBezTo>
                    <a:pt x="3343" y="979"/>
                    <a:pt x="3469" y="1002"/>
                    <a:pt x="3593" y="1012"/>
                  </a:cubicBezTo>
                  <a:lnTo>
                    <a:pt x="3707" y="1012"/>
                  </a:lnTo>
                  <a:cubicBezTo>
                    <a:pt x="3828" y="1022"/>
                    <a:pt x="3950" y="1026"/>
                    <a:pt x="4063" y="1026"/>
                  </a:cubicBezTo>
                  <a:cubicBezTo>
                    <a:pt x="4215" y="1026"/>
                    <a:pt x="4353" y="1019"/>
                    <a:pt x="4457" y="1012"/>
                  </a:cubicBezTo>
                  <a:cubicBezTo>
                    <a:pt x="4548" y="1002"/>
                    <a:pt x="4628" y="1002"/>
                    <a:pt x="4662" y="1002"/>
                  </a:cubicBezTo>
                  <a:cubicBezTo>
                    <a:pt x="4742" y="1002"/>
                    <a:pt x="5003" y="1240"/>
                    <a:pt x="5139" y="1376"/>
                  </a:cubicBezTo>
                  <a:lnTo>
                    <a:pt x="5185" y="1411"/>
                  </a:lnTo>
                  <a:cubicBezTo>
                    <a:pt x="5230" y="1456"/>
                    <a:pt x="5276" y="1490"/>
                    <a:pt x="5299" y="1513"/>
                  </a:cubicBezTo>
                  <a:lnTo>
                    <a:pt x="5321" y="1535"/>
                  </a:lnTo>
                  <a:cubicBezTo>
                    <a:pt x="5379" y="1593"/>
                    <a:pt x="5412" y="1661"/>
                    <a:pt x="5435" y="1740"/>
                  </a:cubicBezTo>
                  <a:cubicBezTo>
                    <a:pt x="5435" y="1763"/>
                    <a:pt x="5447" y="1797"/>
                    <a:pt x="5447" y="1831"/>
                  </a:cubicBezTo>
                  <a:lnTo>
                    <a:pt x="5447" y="1843"/>
                  </a:lnTo>
                  <a:lnTo>
                    <a:pt x="5447" y="1854"/>
                  </a:lnTo>
                  <a:lnTo>
                    <a:pt x="5412" y="1854"/>
                  </a:lnTo>
                  <a:cubicBezTo>
                    <a:pt x="5401" y="1831"/>
                    <a:pt x="5344" y="1752"/>
                    <a:pt x="5310" y="1661"/>
                  </a:cubicBezTo>
                  <a:cubicBezTo>
                    <a:pt x="5310" y="1661"/>
                    <a:pt x="5310" y="1649"/>
                    <a:pt x="5299" y="1649"/>
                  </a:cubicBezTo>
                  <a:lnTo>
                    <a:pt x="5162" y="1490"/>
                  </a:lnTo>
                  <a:cubicBezTo>
                    <a:pt x="5151" y="1484"/>
                    <a:pt x="5137" y="1482"/>
                    <a:pt x="5123" y="1482"/>
                  </a:cubicBezTo>
                  <a:cubicBezTo>
                    <a:pt x="5109" y="1482"/>
                    <a:pt x="5094" y="1484"/>
                    <a:pt x="5083" y="1490"/>
                  </a:cubicBezTo>
                  <a:cubicBezTo>
                    <a:pt x="5060" y="1502"/>
                    <a:pt x="5060" y="1535"/>
                    <a:pt x="5071" y="1558"/>
                  </a:cubicBezTo>
                  <a:cubicBezTo>
                    <a:pt x="5117" y="1672"/>
                    <a:pt x="5117" y="1752"/>
                    <a:pt x="5106" y="1785"/>
                  </a:cubicBezTo>
                  <a:cubicBezTo>
                    <a:pt x="5071" y="1831"/>
                    <a:pt x="5003" y="1866"/>
                    <a:pt x="4947" y="1866"/>
                  </a:cubicBezTo>
                  <a:cubicBezTo>
                    <a:pt x="4912" y="1866"/>
                    <a:pt x="4867" y="1866"/>
                    <a:pt x="4798" y="1876"/>
                  </a:cubicBezTo>
                  <a:cubicBezTo>
                    <a:pt x="4742" y="1876"/>
                    <a:pt x="4685" y="1888"/>
                    <a:pt x="4639" y="1888"/>
                  </a:cubicBezTo>
                  <a:lnTo>
                    <a:pt x="4515" y="1888"/>
                  </a:lnTo>
                  <a:cubicBezTo>
                    <a:pt x="4424" y="1876"/>
                    <a:pt x="4344" y="1854"/>
                    <a:pt x="4265" y="1808"/>
                  </a:cubicBezTo>
                  <a:cubicBezTo>
                    <a:pt x="4253" y="1797"/>
                    <a:pt x="4253" y="1797"/>
                    <a:pt x="4242" y="1797"/>
                  </a:cubicBezTo>
                  <a:cubicBezTo>
                    <a:pt x="4048" y="1775"/>
                    <a:pt x="3866" y="1729"/>
                    <a:pt x="3684" y="1672"/>
                  </a:cubicBezTo>
                  <a:lnTo>
                    <a:pt x="3628" y="1638"/>
                  </a:lnTo>
                  <a:cubicBezTo>
                    <a:pt x="3616" y="1626"/>
                    <a:pt x="3593" y="1615"/>
                    <a:pt x="3582" y="1593"/>
                  </a:cubicBezTo>
                  <a:cubicBezTo>
                    <a:pt x="3514" y="1547"/>
                    <a:pt x="3469" y="1479"/>
                    <a:pt x="3423" y="1411"/>
                  </a:cubicBezTo>
                  <a:cubicBezTo>
                    <a:pt x="3411" y="1399"/>
                    <a:pt x="3401" y="1388"/>
                    <a:pt x="3378" y="1388"/>
                  </a:cubicBezTo>
                  <a:cubicBezTo>
                    <a:pt x="3378" y="1388"/>
                    <a:pt x="2923" y="1365"/>
                    <a:pt x="2332" y="1320"/>
                  </a:cubicBezTo>
                  <a:cubicBezTo>
                    <a:pt x="2115" y="1308"/>
                    <a:pt x="1877" y="1285"/>
                    <a:pt x="1627" y="1263"/>
                  </a:cubicBezTo>
                  <a:cubicBezTo>
                    <a:pt x="1445" y="1240"/>
                    <a:pt x="1274" y="1229"/>
                    <a:pt x="1127" y="1229"/>
                  </a:cubicBezTo>
                  <a:cubicBezTo>
                    <a:pt x="968" y="1217"/>
                    <a:pt x="819" y="1206"/>
                    <a:pt x="695" y="1183"/>
                  </a:cubicBezTo>
                  <a:lnTo>
                    <a:pt x="683" y="1194"/>
                  </a:lnTo>
                  <a:lnTo>
                    <a:pt x="547" y="1161"/>
                  </a:lnTo>
                  <a:cubicBezTo>
                    <a:pt x="354" y="1126"/>
                    <a:pt x="195" y="979"/>
                    <a:pt x="149" y="785"/>
                  </a:cubicBezTo>
                  <a:cubicBezTo>
                    <a:pt x="137" y="751"/>
                    <a:pt x="126" y="706"/>
                    <a:pt x="115" y="671"/>
                  </a:cubicBezTo>
                  <a:lnTo>
                    <a:pt x="296" y="365"/>
                  </a:lnTo>
                  <a:cubicBezTo>
                    <a:pt x="387" y="285"/>
                    <a:pt x="490" y="228"/>
                    <a:pt x="604" y="183"/>
                  </a:cubicBezTo>
                  <a:cubicBezTo>
                    <a:pt x="714" y="139"/>
                    <a:pt x="833" y="114"/>
                    <a:pt x="953" y="114"/>
                  </a:cubicBezTo>
                  <a:close/>
                  <a:moveTo>
                    <a:pt x="962" y="1"/>
                  </a:moveTo>
                  <a:cubicBezTo>
                    <a:pt x="822" y="1"/>
                    <a:pt x="685" y="28"/>
                    <a:pt x="558" y="80"/>
                  </a:cubicBezTo>
                  <a:cubicBezTo>
                    <a:pt x="433" y="138"/>
                    <a:pt x="319" y="206"/>
                    <a:pt x="217" y="285"/>
                  </a:cubicBezTo>
                  <a:lnTo>
                    <a:pt x="206" y="297"/>
                  </a:lnTo>
                  <a:lnTo>
                    <a:pt x="13" y="626"/>
                  </a:lnTo>
                  <a:cubicBezTo>
                    <a:pt x="1" y="638"/>
                    <a:pt x="1" y="649"/>
                    <a:pt x="1" y="671"/>
                  </a:cubicBezTo>
                  <a:cubicBezTo>
                    <a:pt x="13" y="717"/>
                    <a:pt x="24" y="774"/>
                    <a:pt x="46" y="820"/>
                  </a:cubicBezTo>
                  <a:cubicBezTo>
                    <a:pt x="104" y="1047"/>
                    <a:pt x="296" y="1229"/>
                    <a:pt x="524" y="1274"/>
                  </a:cubicBezTo>
                  <a:cubicBezTo>
                    <a:pt x="569" y="1285"/>
                    <a:pt x="615" y="1297"/>
                    <a:pt x="672" y="1297"/>
                  </a:cubicBezTo>
                  <a:lnTo>
                    <a:pt x="683" y="1297"/>
                  </a:lnTo>
                  <a:cubicBezTo>
                    <a:pt x="809" y="1320"/>
                    <a:pt x="956" y="1320"/>
                    <a:pt x="1127" y="1331"/>
                  </a:cubicBezTo>
                  <a:cubicBezTo>
                    <a:pt x="1274" y="1343"/>
                    <a:pt x="1445" y="1353"/>
                    <a:pt x="1615" y="1365"/>
                  </a:cubicBezTo>
                  <a:cubicBezTo>
                    <a:pt x="1865" y="1388"/>
                    <a:pt x="2105" y="1411"/>
                    <a:pt x="2332" y="1434"/>
                  </a:cubicBezTo>
                  <a:cubicBezTo>
                    <a:pt x="2832" y="1467"/>
                    <a:pt x="3241" y="1490"/>
                    <a:pt x="3343" y="1490"/>
                  </a:cubicBezTo>
                  <a:cubicBezTo>
                    <a:pt x="3389" y="1570"/>
                    <a:pt x="3446" y="1626"/>
                    <a:pt x="3502" y="1684"/>
                  </a:cubicBezTo>
                  <a:cubicBezTo>
                    <a:pt x="3525" y="1695"/>
                    <a:pt x="3548" y="1717"/>
                    <a:pt x="3571" y="1729"/>
                  </a:cubicBezTo>
                  <a:lnTo>
                    <a:pt x="3651" y="1763"/>
                  </a:lnTo>
                  <a:cubicBezTo>
                    <a:pt x="3833" y="1831"/>
                    <a:pt x="4025" y="1876"/>
                    <a:pt x="4219" y="1899"/>
                  </a:cubicBezTo>
                  <a:cubicBezTo>
                    <a:pt x="4310" y="1956"/>
                    <a:pt x="4401" y="1990"/>
                    <a:pt x="4503" y="2002"/>
                  </a:cubicBezTo>
                  <a:lnTo>
                    <a:pt x="4639" y="2002"/>
                  </a:lnTo>
                  <a:cubicBezTo>
                    <a:pt x="4697" y="1990"/>
                    <a:pt x="4753" y="1990"/>
                    <a:pt x="4810" y="1990"/>
                  </a:cubicBezTo>
                  <a:cubicBezTo>
                    <a:pt x="4867" y="1979"/>
                    <a:pt x="4912" y="1979"/>
                    <a:pt x="4947" y="1979"/>
                  </a:cubicBezTo>
                  <a:cubicBezTo>
                    <a:pt x="5038" y="1979"/>
                    <a:pt x="5139" y="1934"/>
                    <a:pt x="5185" y="1854"/>
                  </a:cubicBezTo>
                  <a:cubicBezTo>
                    <a:pt x="5197" y="1843"/>
                    <a:pt x="5208" y="1831"/>
                    <a:pt x="5208" y="1820"/>
                  </a:cubicBezTo>
                  <a:cubicBezTo>
                    <a:pt x="5219" y="1797"/>
                    <a:pt x="5230" y="1775"/>
                    <a:pt x="5219" y="1740"/>
                  </a:cubicBezTo>
                  <a:lnTo>
                    <a:pt x="5219" y="1740"/>
                  </a:lnTo>
                  <a:cubicBezTo>
                    <a:pt x="5253" y="1808"/>
                    <a:pt x="5310" y="1911"/>
                    <a:pt x="5356" y="1945"/>
                  </a:cubicBezTo>
                  <a:cubicBezTo>
                    <a:pt x="5367" y="1945"/>
                    <a:pt x="5379" y="1956"/>
                    <a:pt x="5379" y="1956"/>
                  </a:cubicBezTo>
                  <a:cubicBezTo>
                    <a:pt x="5395" y="1962"/>
                    <a:pt x="5413" y="1965"/>
                    <a:pt x="5430" y="1965"/>
                  </a:cubicBezTo>
                  <a:cubicBezTo>
                    <a:pt x="5447" y="1965"/>
                    <a:pt x="5464" y="1962"/>
                    <a:pt x="5480" y="1956"/>
                  </a:cubicBezTo>
                  <a:cubicBezTo>
                    <a:pt x="5515" y="1945"/>
                    <a:pt x="5538" y="1922"/>
                    <a:pt x="5561" y="1888"/>
                  </a:cubicBezTo>
                  <a:lnTo>
                    <a:pt x="5561" y="1866"/>
                  </a:lnTo>
                  <a:lnTo>
                    <a:pt x="5561" y="1854"/>
                  </a:lnTo>
                  <a:lnTo>
                    <a:pt x="5561" y="1808"/>
                  </a:lnTo>
                  <a:cubicBezTo>
                    <a:pt x="5561" y="1775"/>
                    <a:pt x="5549" y="1740"/>
                    <a:pt x="5538" y="1717"/>
                  </a:cubicBezTo>
                  <a:cubicBezTo>
                    <a:pt x="5515" y="1615"/>
                    <a:pt x="5470" y="1524"/>
                    <a:pt x="5390" y="1456"/>
                  </a:cubicBezTo>
                  <a:lnTo>
                    <a:pt x="5367" y="1434"/>
                  </a:lnTo>
                  <a:cubicBezTo>
                    <a:pt x="5344" y="1411"/>
                    <a:pt x="5299" y="1376"/>
                    <a:pt x="5253" y="1331"/>
                  </a:cubicBezTo>
                  <a:lnTo>
                    <a:pt x="5208" y="1297"/>
                  </a:lnTo>
                  <a:cubicBezTo>
                    <a:pt x="4969" y="1070"/>
                    <a:pt x="4776" y="899"/>
                    <a:pt x="4662" y="888"/>
                  </a:cubicBezTo>
                  <a:cubicBezTo>
                    <a:pt x="4628" y="888"/>
                    <a:pt x="4548" y="888"/>
                    <a:pt x="4457" y="899"/>
                  </a:cubicBezTo>
                  <a:cubicBezTo>
                    <a:pt x="4321" y="907"/>
                    <a:pt x="4143" y="915"/>
                    <a:pt x="3950" y="915"/>
                  </a:cubicBezTo>
                  <a:cubicBezTo>
                    <a:pt x="3871" y="915"/>
                    <a:pt x="3790" y="914"/>
                    <a:pt x="3707" y="911"/>
                  </a:cubicBezTo>
                  <a:lnTo>
                    <a:pt x="3605" y="899"/>
                  </a:lnTo>
                  <a:cubicBezTo>
                    <a:pt x="3480" y="888"/>
                    <a:pt x="3366" y="865"/>
                    <a:pt x="3252" y="842"/>
                  </a:cubicBezTo>
                  <a:cubicBezTo>
                    <a:pt x="2946" y="751"/>
                    <a:pt x="2525" y="570"/>
                    <a:pt x="2115" y="399"/>
                  </a:cubicBezTo>
                  <a:cubicBezTo>
                    <a:pt x="2002" y="353"/>
                    <a:pt x="1900" y="308"/>
                    <a:pt x="1797" y="262"/>
                  </a:cubicBezTo>
                  <a:lnTo>
                    <a:pt x="1582" y="171"/>
                  </a:lnTo>
                  <a:cubicBezTo>
                    <a:pt x="1536" y="160"/>
                    <a:pt x="1491" y="138"/>
                    <a:pt x="1433" y="115"/>
                  </a:cubicBezTo>
                  <a:cubicBezTo>
                    <a:pt x="1388" y="103"/>
                    <a:pt x="1342" y="80"/>
                    <a:pt x="1309" y="69"/>
                  </a:cubicBezTo>
                  <a:cubicBezTo>
                    <a:pt x="1263" y="47"/>
                    <a:pt x="1218" y="35"/>
                    <a:pt x="1183" y="24"/>
                  </a:cubicBezTo>
                  <a:cubicBezTo>
                    <a:pt x="1109" y="8"/>
                    <a:pt x="1035" y="1"/>
                    <a:pt x="9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9"/>
            <p:cNvSpPr/>
            <p:nvPr/>
          </p:nvSpPr>
          <p:spPr>
            <a:xfrm>
              <a:off x="5411400" y="884975"/>
              <a:ext cx="123075" cy="43225"/>
            </a:xfrm>
            <a:custGeom>
              <a:avLst/>
              <a:gdLst/>
              <a:ahLst/>
              <a:cxnLst/>
              <a:rect l="l" t="t" r="r" b="b"/>
              <a:pathLst>
                <a:path w="4923" h="1729" extrusionOk="0">
                  <a:moveTo>
                    <a:pt x="978" y="1"/>
                  </a:moveTo>
                  <a:cubicBezTo>
                    <a:pt x="830" y="35"/>
                    <a:pt x="693" y="69"/>
                    <a:pt x="557" y="126"/>
                  </a:cubicBezTo>
                  <a:cubicBezTo>
                    <a:pt x="329" y="194"/>
                    <a:pt x="147" y="364"/>
                    <a:pt x="68" y="581"/>
                  </a:cubicBezTo>
                  <a:cubicBezTo>
                    <a:pt x="23" y="717"/>
                    <a:pt x="0" y="854"/>
                    <a:pt x="23" y="990"/>
                  </a:cubicBezTo>
                  <a:lnTo>
                    <a:pt x="102" y="1001"/>
                  </a:lnTo>
                  <a:lnTo>
                    <a:pt x="182" y="1013"/>
                  </a:lnTo>
                  <a:cubicBezTo>
                    <a:pt x="409" y="1058"/>
                    <a:pt x="693" y="1058"/>
                    <a:pt x="1046" y="1092"/>
                  </a:cubicBezTo>
                  <a:cubicBezTo>
                    <a:pt x="1296" y="1127"/>
                    <a:pt x="1557" y="1149"/>
                    <a:pt x="1774" y="1160"/>
                  </a:cubicBezTo>
                  <a:cubicBezTo>
                    <a:pt x="2365" y="1206"/>
                    <a:pt x="2797" y="1228"/>
                    <a:pt x="2797" y="1228"/>
                  </a:cubicBezTo>
                  <a:cubicBezTo>
                    <a:pt x="2842" y="1297"/>
                    <a:pt x="2899" y="1365"/>
                    <a:pt x="2967" y="1422"/>
                  </a:cubicBezTo>
                  <a:cubicBezTo>
                    <a:pt x="2990" y="1445"/>
                    <a:pt x="3001" y="1456"/>
                    <a:pt x="3024" y="1468"/>
                  </a:cubicBezTo>
                  <a:lnTo>
                    <a:pt x="3047" y="1479"/>
                  </a:lnTo>
                  <a:lnTo>
                    <a:pt x="3081" y="1501"/>
                  </a:lnTo>
                  <a:cubicBezTo>
                    <a:pt x="3274" y="1559"/>
                    <a:pt x="3456" y="1604"/>
                    <a:pt x="3649" y="1638"/>
                  </a:cubicBezTo>
                  <a:cubicBezTo>
                    <a:pt x="3740" y="1683"/>
                    <a:pt x="3831" y="1718"/>
                    <a:pt x="3934" y="1729"/>
                  </a:cubicBezTo>
                  <a:lnTo>
                    <a:pt x="4058" y="1729"/>
                  </a:lnTo>
                  <a:cubicBezTo>
                    <a:pt x="4172" y="1718"/>
                    <a:pt x="4308" y="1706"/>
                    <a:pt x="4366" y="1706"/>
                  </a:cubicBezTo>
                  <a:cubicBezTo>
                    <a:pt x="4422" y="1706"/>
                    <a:pt x="4479" y="1683"/>
                    <a:pt x="4525" y="1650"/>
                  </a:cubicBezTo>
                  <a:lnTo>
                    <a:pt x="4570" y="1604"/>
                  </a:lnTo>
                  <a:cubicBezTo>
                    <a:pt x="4570" y="1592"/>
                    <a:pt x="4581" y="1592"/>
                    <a:pt x="4581" y="1581"/>
                  </a:cubicBezTo>
                  <a:cubicBezTo>
                    <a:pt x="4616" y="1513"/>
                    <a:pt x="4548" y="1331"/>
                    <a:pt x="4536" y="1319"/>
                  </a:cubicBezTo>
                  <a:lnTo>
                    <a:pt x="4536" y="1319"/>
                  </a:lnTo>
                  <a:lnTo>
                    <a:pt x="4593" y="1377"/>
                  </a:lnTo>
                  <a:lnTo>
                    <a:pt x="4684" y="1468"/>
                  </a:lnTo>
                  <a:cubicBezTo>
                    <a:pt x="4707" y="1547"/>
                    <a:pt x="4752" y="1615"/>
                    <a:pt x="4809" y="1683"/>
                  </a:cubicBezTo>
                  <a:lnTo>
                    <a:pt x="4820" y="1683"/>
                  </a:lnTo>
                  <a:cubicBezTo>
                    <a:pt x="4833" y="1690"/>
                    <a:pt x="4846" y="1692"/>
                    <a:pt x="4858" y="1692"/>
                  </a:cubicBezTo>
                  <a:cubicBezTo>
                    <a:pt x="4889" y="1692"/>
                    <a:pt x="4914" y="1674"/>
                    <a:pt x="4922" y="1650"/>
                  </a:cubicBezTo>
                  <a:lnTo>
                    <a:pt x="4922" y="1638"/>
                  </a:lnTo>
                  <a:cubicBezTo>
                    <a:pt x="4922" y="1627"/>
                    <a:pt x="4922" y="1604"/>
                    <a:pt x="4911" y="1592"/>
                  </a:cubicBezTo>
                  <a:cubicBezTo>
                    <a:pt x="4911" y="1569"/>
                    <a:pt x="4899" y="1536"/>
                    <a:pt x="4899" y="1513"/>
                  </a:cubicBezTo>
                  <a:cubicBezTo>
                    <a:pt x="4877" y="1422"/>
                    <a:pt x="4831" y="1342"/>
                    <a:pt x="4763" y="1274"/>
                  </a:cubicBezTo>
                  <a:lnTo>
                    <a:pt x="4752" y="1263"/>
                  </a:lnTo>
                  <a:lnTo>
                    <a:pt x="4740" y="1251"/>
                  </a:lnTo>
                  <a:cubicBezTo>
                    <a:pt x="4707" y="1218"/>
                    <a:pt x="4661" y="1183"/>
                    <a:pt x="4627" y="1149"/>
                  </a:cubicBezTo>
                  <a:cubicBezTo>
                    <a:pt x="4457" y="990"/>
                    <a:pt x="4184" y="740"/>
                    <a:pt x="4070" y="728"/>
                  </a:cubicBezTo>
                  <a:cubicBezTo>
                    <a:pt x="4061" y="727"/>
                    <a:pt x="4049" y="727"/>
                    <a:pt x="4034" y="727"/>
                  </a:cubicBezTo>
                  <a:cubicBezTo>
                    <a:pt x="3928" y="727"/>
                    <a:pt x="3690" y="751"/>
                    <a:pt x="3414" y="751"/>
                  </a:cubicBezTo>
                  <a:cubicBezTo>
                    <a:pt x="3318" y="751"/>
                    <a:pt x="3217" y="748"/>
                    <a:pt x="3115" y="740"/>
                  </a:cubicBezTo>
                  <a:lnTo>
                    <a:pt x="3012" y="740"/>
                  </a:lnTo>
                  <a:cubicBezTo>
                    <a:pt x="2888" y="728"/>
                    <a:pt x="2774" y="705"/>
                    <a:pt x="2649" y="672"/>
                  </a:cubicBezTo>
                  <a:cubicBezTo>
                    <a:pt x="2262" y="569"/>
                    <a:pt x="1683" y="308"/>
                    <a:pt x="1182" y="92"/>
                  </a:cubicBezTo>
                  <a:lnTo>
                    <a:pt x="1102" y="58"/>
                  </a:lnTo>
                  <a:lnTo>
                    <a:pt x="1034" y="23"/>
                  </a:lnTo>
                  <a:lnTo>
                    <a:pt x="97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9"/>
            <p:cNvSpPr/>
            <p:nvPr/>
          </p:nvSpPr>
          <p:spPr>
            <a:xfrm>
              <a:off x="5410250" y="883575"/>
              <a:ext cx="125650" cy="46050"/>
            </a:xfrm>
            <a:custGeom>
              <a:avLst/>
              <a:gdLst/>
              <a:ahLst/>
              <a:cxnLst/>
              <a:rect l="l" t="t" r="r" b="b"/>
              <a:pathLst>
                <a:path w="5026" h="1842" extrusionOk="0">
                  <a:moveTo>
                    <a:pt x="1012" y="114"/>
                  </a:moveTo>
                  <a:lnTo>
                    <a:pt x="1410" y="284"/>
                  </a:lnTo>
                  <a:cubicBezTo>
                    <a:pt x="1865" y="478"/>
                    <a:pt x="2343" y="682"/>
                    <a:pt x="2684" y="784"/>
                  </a:cubicBezTo>
                  <a:cubicBezTo>
                    <a:pt x="2808" y="807"/>
                    <a:pt x="2934" y="830"/>
                    <a:pt x="3047" y="842"/>
                  </a:cubicBezTo>
                  <a:lnTo>
                    <a:pt x="3161" y="852"/>
                  </a:lnTo>
                  <a:cubicBezTo>
                    <a:pt x="3249" y="860"/>
                    <a:pt x="3338" y="862"/>
                    <a:pt x="3423" y="862"/>
                  </a:cubicBezTo>
                  <a:cubicBezTo>
                    <a:pt x="3613" y="862"/>
                    <a:pt x="3789" y="849"/>
                    <a:pt x="3922" y="842"/>
                  </a:cubicBezTo>
                  <a:lnTo>
                    <a:pt x="4116" y="842"/>
                  </a:lnTo>
                  <a:cubicBezTo>
                    <a:pt x="4207" y="842"/>
                    <a:pt x="4503" y="1125"/>
                    <a:pt x="4627" y="1251"/>
                  </a:cubicBezTo>
                  <a:cubicBezTo>
                    <a:pt x="4673" y="1284"/>
                    <a:pt x="4718" y="1319"/>
                    <a:pt x="4753" y="1353"/>
                  </a:cubicBezTo>
                  <a:lnTo>
                    <a:pt x="4775" y="1364"/>
                  </a:lnTo>
                  <a:cubicBezTo>
                    <a:pt x="4832" y="1421"/>
                    <a:pt x="4866" y="1501"/>
                    <a:pt x="4889" y="1580"/>
                  </a:cubicBezTo>
                  <a:cubicBezTo>
                    <a:pt x="4900" y="1603"/>
                    <a:pt x="4900" y="1637"/>
                    <a:pt x="4900" y="1660"/>
                  </a:cubicBezTo>
                  <a:cubicBezTo>
                    <a:pt x="4900" y="1671"/>
                    <a:pt x="4912" y="1671"/>
                    <a:pt x="4912" y="1683"/>
                  </a:cubicBezTo>
                  <a:lnTo>
                    <a:pt x="4912" y="1694"/>
                  </a:lnTo>
                  <a:lnTo>
                    <a:pt x="4889" y="1694"/>
                  </a:lnTo>
                  <a:cubicBezTo>
                    <a:pt x="4844" y="1637"/>
                    <a:pt x="4809" y="1569"/>
                    <a:pt x="4775" y="1501"/>
                  </a:cubicBezTo>
                  <a:cubicBezTo>
                    <a:pt x="4775" y="1501"/>
                    <a:pt x="4775" y="1489"/>
                    <a:pt x="4764" y="1489"/>
                  </a:cubicBezTo>
                  <a:lnTo>
                    <a:pt x="4627" y="1342"/>
                  </a:lnTo>
                  <a:cubicBezTo>
                    <a:pt x="4614" y="1328"/>
                    <a:pt x="4597" y="1323"/>
                    <a:pt x="4580" y="1323"/>
                  </a:cubicBezTo>
                  <a:cubicBezTo>
                    <a:pt x="4568" y="1323"/>
                    <a:pt x="4557" y="1325"/>
                    <a:pt x="4548" y="1330"/>
                  </a:cubicBezTo>
                  <a:cubicBezTo>
                    <a:pt x="4525" y="1342"/>
                    <a:pt x="4525" y="1375"/>
                    <a:pt x="4536" y="1398"/>
                  </a:cubicBezTo>
                  <a:cubicBezTo>
                    <a:pt x="4559" y="1466"/>
                    <a:pt x="4594" y="1580"/>
                    <a:pt x="4571" y="1625"/>
                  </a:cubicBezTo>
                  <a:lnTo>
                    <a:pt x="4536" y="1660"/>
                  </a:lnTo>
                  <a:cubicBezTo>
                    <a:pt x="4503" y="1694"/>
                    <a:pt x="4457" y="1706"/>
                    <a:pt x="4412" y="1706"/>
                  </a:cubicBezTo>
                  <a:cubicBezTo>
                    <a:pt x="4377" y="1706"/>
                    <a:pt x="4321" y="1706"/>
                    <a:pt x="4241" y="1716"/>
                  </a:cubicBezTo>
                  <a:cubicBezTo>
                    <a:pt x="4195" y="1716"/>
                    <a:pt x="4150" y="1728"/>
                    <a:pt x="4104" y="1728"/>
                  </a:cubicBezTo>
                  <a:lnTo>
                    <a:pt x="3980" y="1728"/>
                  </a:lnTo>
                  <a:cubicBezTo>
                    <a:pt x="3889" y="1716"/>
                    <a:pt x="3809" y="1694"/>
                    <a:pt x="3730" y="1648"/>
                  </a:cubicBezTo>
                  <a:cubicBezTo>
                    <a:pt x="3718" y="1637"/>
                    <a:pt x="3718" y="1637"/>
                    <a:pt x="3707" y="1637"/>
                  </a:cubicBezTo>
                  <a:cubicBezTo>
                    <a:pt x="3513" y="1615"/>
                    <a:pt x="3331" y="1569"/>
                    <a:pt x="3149" y="1501"/>
                  </a:cubicBezTo>
                  <a:lnTo>
                    <a:pt x="3093" y="1478"/>
                  </a:lnTo>
                  <a:cubicBezTo>
                    <a:pt x="3081" y="1466"/>
                    <a:pt x="3070" y="1455"/>
                    <a:pt x="3047" y="1444"/>
                  </a:cubicBezTo>
                  <a:cubicBezTo>
                    <a:pt x="2990" y="1387"/>
                    <a:pt x="2934" y="1319"/>
                    <a:pt x="2888" y="1251"/>
                  </a:cubicBezTo>
                  <a:cubicBezTo>
                    <a:pt x="2876" y="1239"/>
                    <a:pt x="2866" y="1228"/>
                    <a:pt x="2843" y="1228"/>
                  </a:cubicBezTo>
                  <a:cubicBezTo>
                    <a:pt x="2843" y="1228"/>
                    <a:pt x="2411" y="1205"/>
                    <a:pt x="1831" y="1160"/>
                  </a:cubicBezTo>
                  <a:cubicBezTo>
                    <a:pt x="1592" y="1148"/>
                    <a:pt x="1342" y="1125"/>
                    <a:pt x="1092" y="1103"/>
                  </a:cubicBezTo>
                  <a:cubicBezTo>
                    <a:pt x="956" y="1080"/>
                    <a:pt x="830" y="1080"/>
                    <a:pt x="716" y="1069"/>
                  </a:cubicBezTo>
                  <a:cubicBezTo>
                    <a:pt x="535" y="1057"/>
                    <a:pt x="375" y="1034"/>
                    <a:pt x="239" y="1023"/>
                  </a:cubicBezTo>
                  <a:lnTo>
                    <a:pt x="125" y="1001"/>
                  </a:lnTo>
                  <a:cubicBezTo>
                    <a:pt x="114" y="887"/>
                    <a:pt x="125" y="761"/>
                    <a:pt x="160" y="660"/>
                  </a:cubicBezTo>
                  <a:cubicBezTo>
                    <a:pt x="239" y="455"/>
                    <a:pt x="410" y="296"/>
                    <a:pt x="625" y="228"/>
                  </a:cubicBezTo>
                  <a:cubicBezTo>
                    <a:pt x="751" y="182"/>
                    <a:pt x="887" y="148"/>
                    <a:pt x="1012" y="114"/>
                  </a:cubicBezTo>
                  <a:close/>
                  <a:moveTo>
                    <a:pt x="1012" y="0"/>
                  </a:moveTo>
                  <a:cubicBezTo>
                    <a:pt x="865" y="34"/>
                    <a:pt x="716" y="79"/>
                    <a:pt x="580" y="125"/>
                  </a:cubicBezTo>
                  <a:cubicBezTo>
                    <a:pt x="342" y="205"/>
                    <a:pt x="148" y="387"/>
                    <a:pt x="57" y="625"/>
                  </a:cubicBezTo>
                  <a:cubicBezTo>
                    <a:pt x="12" y="761"/>
                    <a:pt x="1" y="910"/>
                    <a:pt x="12" y="1046"/>
                  </a:cubicBezTo>
                  <a:cubicBezTo>
                    <a:pt x="23" y="1069"/>
                    <a:pt x="34" y="1092"/>
                    <a:pt x="57" y="1092"/>
                  </a:cubicBezTo>
                  <a:lnTo>
                    <a:pt x="216" y="1125"/>
                  </a:lnTo>
                  <a:cubicBezTo>
                    <a:pt x="364" y="1148"/>
                    <a:pt x="524" y="1160"/>
                    <a:pt x="706" y="1171"/>
                  </a:cubicBezTo>
                  <a:lnTo>
                    <a:pt x="1080" y="1205"/>
                  </a:lnTo>
                  <a:cubicBezTo>
                    <a:pt x="1330" y="1228"/>
                    <a:pt x="1580" y="1251"/>
                    <a:pt x="1820" y="1274"/>
                  </a:cubicBezTo>
                  <a:cubicBezTo>
                    <a:pt x="2308" y="1307"/>
                    <a:pt x="2706" y="1330"/>
                    <a:pt x="2808" y="1330"/>
                  </a:cubicBezTo>
                  <a:cubicBezTo>
                    <a:pt x="2854" y="1410"/>
                    <a:pt x="2911" y="1466"/>
                    <a:pt x="2979" y="1524"/>
                  </a:cubicBezTo>
                  <a:cubicBezTo>
                    <a:pt x="2990" y="1535"/>
                    <a:pt x="3013" y="1557"/>
                    <a:pt x="3036" y="1569"/>
                  </a:cubicBezTo>
                  <a:lnTo>
                    <a:pt x="3116" y="1603"/>
                  </a:lnTo>
                  <a:cubicBezTo>
                    <a:pt x="3298" y="1671"/>
                    <a:pt x="3490" y="1716"/>
                    <a:pt x="3684" y="1751"/>
                  </a:cubicBezTo>
                  <a:cubicBezTo>
                    <a:pt x="3775" y="1796"/>
                    <a:pt x="3866" y="1830"/>
                    <a:pt x="3968" y="1842"/>
                  </a:cubicBezTo>
                  <a:lnTo>
                    <a:pt x="4104" y="1842"/>
                  </a:lnTo>
                  <a:cubicBezTo>
                    <a:pt x="4150" y="1830"/>
                    <a:pt x="4207" y="1830"/>
                    <a:pt x="4252" y="1830"/>
                  </a:cubicBezTo>
                  <a:cubicBezTo>
                    <a:pt x="4321" y="1819"/>
                    <a:pt x="4377" y="1819"/>
                    <a:pt x="4412" y="1819"/>
                  </a:cubicBezTo>
                  <a:cubicBezTo>
                    <a:pt x="4480" y="1819"/>
                    <a:pt x="4548" y="1785"/>
                    <a:pt x="4604" y="1739"/>
                  </a:cubicBezTo>
                  <a:cubicBezTo>
                    <a:pt x="4627" y="1728"/>
                    <a:pt x="4650" y="1706"/>
                    <a:pt x="4650" y="1694"/>
                  </a:cubicBezTo>
                  <a:lnTo>
                    <a:pt x="4673" y="1671"/>
                  </a:lnTo>
                  <a:cubicBezTo>
                    <a:pt x="4684" y="1637"/>
                    <a:pt x="4695" y="1615"/>
                    <a:pt x="4695" y="1580"/>
                  </a:cubicBezTo>
                  <a:cubicBezTo>
                    <a:pt x="4718" y="1648"/>
                    <a:pt x="4764" y="1716"/>
                    <a:pt x="4809" y="1774"/>
                  </a:cubicBezTo>
                  <a:cubicBezTo>
                    <a:pt x="4821" y="1774"/>
                    <a:pt x="4821" y="1774"/>
                    <a:pt x="4821" y="1785"/>
                  </a:cubicBezTo>
                  <a:cubicBezTo>
                    <a:pt x="4832" y="1785"/>
                    <a:pt x="4844" y="1785"/>
                    <a:pt x="4844" y="1796"/>
                  </a:cubicBezTo>
                  <a:cubicBezTo>
                    <a:pt x="4861" y="1802"/>
                    <a:pt x="4878" y="1805"/>
                    <a:pt x="4896" y="1805"/>
                  </a:cubicBezTo>
                  <a:cubicBezTo>
                    <a:pt x="4949" y="1805"/>
                    <a:pt x="5000" y="1779"/>
                    <a:pt x="5026" y="1728"/>
                  </a:cubicBezTo>
                  <a:lnTo>
                    <a:pt x="5026" y="1706"/>
                  </a:lnTo>
                  <a:lnTo>
                    <a:pt x="5026" y="1683"/>
                  </a:lnTo>
                  <a:cubicBezTo>
                    <a:pt x="5026" y="1671"/>
                    <a:pt x="5014" y="1648"/>
                    <a:pt x="5014" y="1637"/>
                  </a:cubicBezTo>
                  <a:cubicBezTo>
                    <a:pt x="5014" y="1603"/>
                    <a:pt x="5003" y="1580"/>
                    <a:pt x="4991" y="1557"/>
                  </a:cubicBezTo>
                  <a:cubicBezTo>
                    <a:pt x="4968" y="1455"/>
                    <a:pt x="4923" y="1364"/>
                    <a:pt x="4855" y="1284"/>
                  </a:cubicBezTo>
                  <a:lnTo>
                    <a:pt x="4821" y="1274"/>
                  </a:lnTo>
                  <a:cubicBezTo>
                    <a:pt x="4786" y="1239"/>
                    <a:pt x="4741" y="1205"/>
                    <a:pt x="4707" y="1160"/>
                  </a:cubicBezTo>
                  <a:cubicBezTo>
                    <a:pt x="4457" y="932"/>
                    <a:pt x="4241" y="739"/>
                    <a:pt x="4127" y="728"/>
                  </a:cubicBezTo>
                  <a:cubicBezTo>
                    <a:pt x="4081" y="728"/>
                    <a:pt x="4013" y="728"/>
                    <a:pt x="3911" y="739"/>
                  </a:cubicBezTo>
                  <a:cubicBezTo>
                    <a:pt x="3807" y="746"/>
                    <a:pt x="3669" y="752"/>
                    <a:pt x="3518" y="752"/>
                  </a:cubicBezTo>
                  <a:cubicBezTo>
                    <a:pt x="3407" y="752"/>
                    <a:pt x="3288" y="748"/>
                    <a:pt x="3172" y="739"/>
                  </a:cubicBezTo>
                  <a:lnTo>
                    <a:pt x="3058" y="739"/>
                  </a:lnTo>
                  <a:cubicBezTo>
                    <a:pt x="2945" y="728"/>
                    <a:pt x="2831" y="705"/>
                    <a:pt x="2717" y="671"/>
                  </a:cubicBezTo>
                  <a:cubicBezTo>
                    <a:pt x="2376" y="580"/>
                    <a:pt x="1899" y="375"/>
                    <a:pt x="1444" y="182"/>
                  </a:cubicBezTo>
                  <a:lnTo>
                    <a:pt x="1047" y="11"/>
                  </a:lnTo>
                  <a:cubicBezTo>
                    <a:pt x="1035" y="0"/>
                    <a:pt x="1024" y="0"/>
                    <a:pt x="10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9"/>
            <p:cNvSpPr/>
            <p:nvPr/>
          </p:nvSpPr>
          <p:spPr>
            <a:xfrm>
              <a:off x="5501475" y="918525"/>
              <a:ext cx="11400" cy="9975"/>
            </a:xfrm>
            <a:custGeom>
              <a:avLst/>
              <a:gdLst/>
              <a:ahLst/>
              <a:cxnLst/>
              <a:rect l="l" t="t" r="r" b="b"/>
              <a:pathLst>
                <a:path w="456" h="399" extrusionOk="0">
                  <a:moveTo>
                    <a:pt x="0" y="0"/>
                  </a:moveTo>
                  <a:lnTo>
                    <a:pt x="444" y="398"/>
                  </a:lnTo>
                  <a:cubicBezTo>
                    <a:pt x="444" y="398"/>
                    <a:pt x="455" y="217"/>
                    <a:pt x="353" y="171"/>
                  </a:cubicBezTo>
                  <a:cubicBezTo>
                    <a:pt x="251" y="126"/>
                    <a:pt x="1"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9"/>
            <p:cNvSpPr/>
            <p:nvPr/>
          </p:nvSpPr>
          <p:spPr>
            <a:xfrm>
              <a:off x="5500075" y="917075"/>
              <a:ext cx="13925" cy="12825"/>
            </a:xfrm>
            <a:custGeom>
              <a:avLst/>
              <a:gdLst/>
              <a:ahLst/>
              <a:cxnLst/>
              <a:rect l="l" t="t" r="r" b="b"/>
              <a:pathLst>
                <a:path w="557" h="513" extrusionOk="0">
                  <a:moveTo>
                    <a:pt x="56" y="1"/>
                  </a:moveTo>
                  <a:cubicBezTo>
                    <a:pt x="36" y="1"/>
                    <a:pt x="19" y="14"/>
                    <a:pt x="11" y="35"/>
                  </a:cubicBezTo>
                  <a:cubicBezTo>
                    <a:pt x="0" y="58"/>
                    <a:pt x="11" y="93"/>
                    <a:pt x="34" y="104"/>
                  </a:cubicBezTo>
                  <a:cubicBezTo>
                    <a:pt x="46" y="115"/>
                    <a:pt x="284" y="240"/>
                    <a:pt x="387" y="285"/>
                  </a:cubicBezTo>
                  <a:cubicBezTo>
                    <a:pt x="432" y="308"/>
                    <a:pt x="443" y="411"/>
                    <a:pt x="443" y="456"/>
                  </a:cubicBezTo>
                  <a:cubicBezTo>
                    <a:pt x="443" y="490"/>
                    <a:pt x="466" y="513"/>
                    <a:pt x="500" y="513"/>
                  </a:cubicBezTo>
                  <a:cubicBezTo>
                    <a:pt x="534" y="513"/>
                    <a:pt x="557" y="490"/>
                    <a:pt x="557" y="456"/>
                  </a:cubicBezTo>
                  <a:cubicBezTo>
                    <a:pt x="557" y="445"/>
                    <a:pt x="557" y="240"/>
                    <a:pt x="432" y="184"/>
                  </a:cubicBezTo>
                  <a:cubicBezTo>
                    <a:pt x="329" y="138"/>
                    <a:pt x="91" y="13"/>
                    <a:pt x="91" y="13"/>
                  </a:cubicBezTo>
                  <a:cubicBezTo>
                    <a:pt x="79" y="5"/>
                    <a:pt x="67" y="1"/>
                    <a:pt x="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9"/>
            <p:cNvSpPr/>
            <p:nvPr/>
          </p:nvSpPr>
          <p:spPr>
            <a:xfrm>
              <a:off x="5508300" y="913975"/>
              <a:ext cx="12525" cy="13650"/>
            </a:xfrm>
            <a:custGeom>
              <a:avLst/>
              <a:gdLst/>
              <a:ahLst/>
              <a:cxnLst/>
              <a:rect l="l" t="t" r="r" b="b"/>
              <a:pathLst>
                <a:path w="501" h="546" extrusionOk="0">
                  <a:moveTo>
                    <a:pt x="0" y="0"/>
                  </a:moveTo>
                  <a:lnTo>
                    <a:pt x="478" y="546"/>
                  </a:lnTo>
                  <a:cubicBezTo>
                    <a:pt x="501" y="490"/>
                    <a:pt x="501" y="421"/>
                    <a:pt x="455" y="364"/>
                  </a:cubicBezTo>
                  <a:cubicBezTo>
                    <a:pt x="308" y="239"/>
                    <a:pt x="159" y="114"/>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9"/>
            <p:cNvSpPr/>
            <p:nvPr/>
          </p:nvSpPr>
          <p:spPr>
            <a:xfrm>
              <a:off x="5506600" y="912675"/>
              <a:ext cx="15925" cy="16400"/>
            </a:xfrm>
            <a:custGeom>
              <a:avLst/>
              <a:gdLst/>
              <a:ahLst/>
              <a:cxnLst/>
              <a:rect l="l" t="t" r="r" b="b"/>
              <a:pathLst>
                <a:path w="637" h="656" extrusionOk="0">
                  <a:moveTo>
                    <a:pt x="67" y="0"/>
                  </a:moveTo>
                  <a:cubicBezTo>
                    <a:pt x="47" y="0"/>
                    <a:pt x="30" y="8"/>
                    <a:pt x="23" y="29"/>
                  </a:cubicBezTo>
                  <a:cubicBezTo>
                    <a:pt x="0" y="52"/>
                    <a:pt x="12" y="87"/>
                    <a:pt x="35" y="98"/>
                  </a:cubicBezTo>
                  <a:cubicBezTo>
                    <a:pt x="194" y="211"/>
                    <a:pt x="341" y="337"/>
                    <a:pt x="478" y="451"/>
                  </a:cubicBezTo>
                  <a:cubicBezTo>
                    <a:pt x="512" y="484"/>
                    <a:pt x="512" y="542"/>
                    <a:pt x="500" y="575"/>
                  </a:cubicBezTo>
                  <a:cubicBezTo>
                    <a:pt x="489" y="610"/>
                    <a:pt x="500" y="643"/>
                    <a:pt x="523" y="655"/>
                  </a:cubicBezTo>
                  <a:lnTo>
                    <a:pt x="546" y="655"/>
                  </a:lnTo>
                  <a:cubicBezTo>
                    <a:pt x="569" y="655"/>
                    <a:pt x="591" y="643"/>
                    <a:pt x="603" y="621"/>
                  </a:cubicBezTo>
                  <a:cubicBezTo>
                    <a:pt x="637" y="542"/>
                    <a:pt x="614" y="451"/>
                    <a:pt x="558" y="371"/>
                  </a:cubicBezTo>
                  <a:cubicBezTo>
                    <a:pt x="409" y="246"/>
                    <a:pt x="262" y="120"/>
                    <a:pt x="103" y="7"/>
                  </a:cubicBezTo>
                  <a:cubicBezTo>
                    <a:pt x="90" y="3"/>
                    <a:pt x="78" y="0"/>
                    <a:pt x="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9"/>
            <p:cNvSpPr/>
            <p:nvPr/>
          </p:nvSpPr>
          <p:spPr>
            <a:xfrm>
              <a:off x="5514275" y="908000"/>
              <a:ext cx="10525" cy="9975"/>
            </a:xfrm>
            <a:custGeom>
              <a:avLst/>
              <a:gdLst/>
              <a:ahLst/>
              <a:cxnLst/>
              <a:rect l="l" t="t" r="r" b="b"/>
              <a:pathLst>
                <a:path w="421" h="399" extrusionOk="0">
                  <a:moveTo>
                    <a:pt x="1" y="1"/>
                  </a:moveTo>
                  <a:lnTo>
                    <a:pt x="421" y="398"/>
                  </a:lnTo>
                  <a:cubicBezTo>
                    <a:pt x="284" y="251"/>
                    <a:pt x="148" y="126"/>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9"/>
            <p:cNvSpPr/>
            <p:nvPr/>
          </p:nvSpPr>
          <p:spPr>
            <a:xfrm>
              <a:off x="5512850" y="906550"/>
              <a:ext cx="13375" cy="12850"/>
            </a:xfrm>
            <a:custGeom>
              <a:avLst/>
              <a:gdLst/>
              <a:ahLst/>
              <a:cxnLst/>
              <a:rect l="l" t="t" r="r" b="b"/>
              <a:pathLst>
                <a:path w="535" h="514" extrusionOk="0">
                  <a:moveTo>
                    <a:pt x="70" y="1"/>
                  </a:moveTo>
                  <a:cubicBezTo>
                    <a:pt x="50" y="1"/>
                    <a:pt x="30" y="10"/>
                    <a:pt x="23" y="24"/>
                  </a:cubicBezTo>
                  <a:cubicBezTo>
                    <a:pt x="0" y="47"/>
                    <a:pt x="0" y="82"/>
                    <a:pt x="23" y="93"/>
                  </a:cubicBezTo>
                  <a:cubicBezTo>
                    <a:pt x="171" y="218"/>
                    <a:pt x="308" y="355"/>
                    <a:pt x="432" y="491"/>
                  </a:cubicBezTo>
                  <a:cubicBezTo>
                    <a:pt x="444" y="502"/>
                    <a:pt x="455" y="514"/>
                    <a:pt x="478" y="514"/>
                  </a:cubicBezTo>
                  <a:cubicBezTo>
                    <a:pt x="490" y="514"/>
                    <a:pt x="500" y="502"/>
                    <a:pt x="512" y="491"/>
                  </a:cubicBezTo>
                  <a:cubicBezTo>
                    <a:pt x="535" y="468"/>
                    <a:pt x="535" y="434"/>
                    <a:pt x="512" y="411"/>
                  </a:cubicBezTo>
                  <a:cubicBezTo>
                    <a:pt x="387" y="274"/>
                    <a:pt x="239" y="138"/>
                    <a:pt x="103" y="13"/>
                  </a:cubicBezTo>
                  <a:cubicBezTo>
                    <a:pt x="94" y="5"/>
                    <a:pt x="82"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9"/>
            <p:cNvSpPr/>
            <p:nvPr/>
          </p:nvSpPr>
          <p:spPr>
            <a:xfrm>
              <a:off x="5449475" y="721000"/>
              <a:ext cx="61700" cy="52100"/>
            </a:xfrm>
            <a:custGeom>
              <a:avLst/>
              <a:gdLst/>
              <a:ahLst/>
              <a:cxnLst/>
              <a:rect l="l" t="t" r="r" b="b"/>
              <a:pathLst>
                <a:path w="2468" h="2084" extrusionOk="0">
                  <a:moveTo>
                    <a:pt x="625" y="0"/>
                  </a:moveTo>
                  <a:cubicBezTo>
                    <a:pt x="637" y="46"/>
                    <a:pt x="637" y="80"/>
                    <a:pt x="648" y="125"/>
                  </a:cubicBezTo>
                  <a:cubicBezTo>
                    <a:pt x="648" y="182"/>
                    <a:pt x="660" y="239"/>
                    <a:pt x="660" y="284"/>
                  </a:cubicBezTo>
                  <a:cubicBezTo>
                    <a:pt x="683" y="534"/>
                    <a:pt x="694" y="774"/>
                    <a:pt x="694" y="978"/>
                  </a:cubicBezTo>
                  <a:cubicBezTo>
                    <a:pt x="489" y="1057"/>
                    <a:pt x="251" y="1160"/>
                    <a:pt x="1" y="1251"/>
                  </a:cubicBezTo>
                  <a:cubicBezTo>
                    <a:pt x="182" y="1547"/>
                    <a:pt x="557" y="2024"/>
                    <a:pt x="1228" y="2080"/>
                  </a:cubicBezTo>
                  <a:cubicBezTo>
                    <a:pt x="1252" y="2082"/>
                    <a:pt x="1276" y="2083"/>
                    <a:pt x="1300" y="2083"/>
                  </a:cubicBezTo>
                  <a:cubicBezTo>
                    <a:pt x="1895" y="2083"/>
                    <a:pt x="2270" y="1542"/>
                    <a:pt x="2467" y="1137"/>
                  </a:cubicBezTo>
                  <a:cubicBezTo>
                    <a:pt x="2444" y="1137"/>
                    <a:pt x="2433" y="1126"/>
                    <a:pt x="2422" y="1126"/>
                  </a:cubicBezTo>
                  <a:lnTo>
                    <a:pt x="2308" y="1092"/>
                  </a:lnTo>
                  <a:cubicBezTo>
                    <a:pt x="2262" y="1069"/>
                    <a:pt x="2206" y="1057"/>
                    <a:pt x="2161" y="1035"/>
                  </a:cubicBezTo>
                  <a:lnTo>
                    <a:pt x="2047" y="1001"/>
                  </a:lnTo>
                  <a:cubicBezTo>
                    <a:pt x="1979" y="978"/>
                    <a:pt x="1910" y="955"/>
                    <a:pt x="1853" y="933"/>
                  </a:cubicBezTo>
                  <a:cubicBezTo>
                    <a:pt x="1853" y="762"/>
                    <a:pt x="1853" y="580"/>
                    <a:pt x="1865" y="432"/>
                  </a:cubicBezTo>
                  <a:cubicBezTo>
                    <a:pt x="1876" y="319"/>
                    <a:pt x="1888" y="216"/>
                    <a:pt x="1888" y="137"/>
                  </a:cubicBezTo>
                  <a:cubicBezTo>
                    <a:pt x="1899" y="57"/>
                    <a:pt x="1910" y="0"/>
                    <a:pt x="1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9"/>
            <p:cNvSpPr/>
            <p:nvPr/>
          </p:nvSpPr>
          <p:spPr>
            <a:xfrm>
              <a:off x="5448050" y="719575"/>
              <a:ext cx="64550" cy="54875"/>
            </a:xfrm>
            <a:custGeom>
              <a:avLst/>
              <a:gdLst/>
              <a:ahLst/>
              <a:cxnLst/>
              <a:rect l="l" t="t" r="r" b="b"/>
              <a:pathLst>
                <a:path w="2582" h="2195" extrusionOk="0">
                  <a:moveTo>
                    <a:pt x="1899" y="114"/>
                  </a:moveTo>
                  <a:lnTo>
                    <a:pt x="1899" y="194"/>
                  </a:lnTo>
                  <a:cubicBezTo>
                    <a:pt x="1887" y="262"/>
                    <a:pt x="1876" y="364"/>
                    <a:pt x="1865" y="489"/>
                  </a:cubicBezTo>
                  <a:cubicBezTo>
                    <a:pt x="1865" y="614"/>
                    <a:pt x="1854" y="796"/>
                    <a:pt x="1854" y="990"/>
                  </a:cubicBezTo>
                  <a:cubicBezTo>
                    <a:pt x="1854" y="1012"/>
                    <a:pt x="1876" y="1035"/>
                    <a:pt x="1899" y="1035"/>
                  </a:cubicBezTo>
                  <a:cubicBezTo>
                    <a:pt x="1956" y="1058"/>
                    <a:pt x="2013" y="1081"/>
                    <a:pt x="2081" y="1103"/>
                  </a:cubicBezTo>
                  <a:lnTo>
                    <a:pt x="2206" y="1149"/>
                  </a:lnTo>
                  <a:cubicBezTo>
                    <a:pt x="2251" y="1172"/>
                    <a:pt x="2297" y="1183"/>
                    <a:pt x="2354" y="1194"/>
                  </a:cubicBezTo>
                  <a:lnTo>
                    <a:pt x="2445" y="1228"/>
                  </a:lnTo>
                  <a:cubicBezTo>
                    <a:pt x="2270" y="1577"/>
                    <a:pt x="1917" y="2084"/>
                    <a:pt x="1367" y="2084"/>
                  </a:cubicBezTo>
                  <a:cubicBezTo>
                    <a:pt x="1343" y="2084"/>
                    <a:pt x="1320" y="2083"/>
                    <a:pt x="1296" y="2081"/>
                  </a:cubicBezTo>
                  <a:cubicBezTo>
                    <a:pt x="682" y="2036"/>
                    <a:pt x="319" y="1615"/>
                    <a:pt x="137" y="1331"/>
                  </a:cubicBezTo>
                  <a:cubicBezTo>
                    <a:pt x="364" y="1251"/>
                    <a:pt x="580" y="1160"/>
                    <a:pt x="773" y="1092"/>
                  </a:cubicBezTo>
                  <a:cubicBezTo>
                    <a:pt x="796" y="1081"/>
                    <a:pt x="808" y="1058"/>
                    <a:pt x="808" y="1035"/>
                  </a:cubicBezTo>
                  <a:cubicBezTo>
                    <a:pt x="808" y="785"/>
                    <a:pt x="796" y="558"/>
                    <a:pt x="773" y="341"/>
                  </a:cubicBezTo>
                  <a:cubicBezTo>
                    <a:pt x="773" y="308"/>
                    <a:pt x="773" y="262"/>
                    <a:pt x="762" y="228"/>
                  </a:cubicBezTo>
                  <a:lnTo>
                    <a:pt x="762" y="182"/>
                  </a:lnTo>
                  <a:cubicBezTo>
                    <a:pt x="762" y="159"/>
                    <a:pt x="751" y="137"/>
                    <a:pt x="751" y="114"/>
                  </a:cubicBezTo>
                  <a:close/>
                  <a:moveTo>
                    <a:pt x="682" y="0"/>
                  </a:moveTo>
                  <a:cubicBezTo>
                    <a:pt x="671" y="0"/>
                    <a:pt x="660" y="12"/>
                    <a:pt x="649" y="23"/>
                  </a:cubicBezTo>
                  <a:cubicBezTo>
                    <a:pt x="637" y="35"/>
                    <a:pt x="626" y="57"/>
                    <a:pt x="637" y="68"/>
                  </a:cubicBezTo>
                  <a:lnTo>
                    <a:pt x="637" y="91"/>
                  </a:lnTo>
                  <a:cubicBezTo>
                    <a:pt x="637" y="126"/>
                    <a:pt x="649" y="159"/>
                    <a:pt x="649" y="194"/>
                  </a:cubicBezTo>
                  <a:cubicBezTo>
                    <a:pt x="649" y="205"/>
                    <a:pt x="649" y="228"/>
                    <a:pt x="660" y="239"/>
                  </a:cubicBezTo>
                  <a:cubicBezTo>
                    <a:pt x="660" y="273"/>
                    <a:pt x="671" y="308"/>
                    <a:pt x="671" y="353"/>
                  </a:cubicBezTo>
                  <a:cubicBezTo>
                    <a:pt x="682" y="546"/>
                    <a:pt x="694" y="773"/>
                    <a:pt x="694" y="1001"/>
                  </a:cubicBezTo>
                  <a:cubicBezTo>
                    <a:pt x="500" y="1081"/>
                    <a:pt x="273" y="1172"/>
                    <a:pt x="46" y="1251"/>
                  </a:cubicBezTo>
                  <a:cubicBezTo>
                    <a:pt x="23" y="1263"/>
                    <a:pt x="12" y="1273"/>
                    <a:pt x="12" y="1285"/>
                  </a:cubicBezTo>
                  <a:cubicBezTo>
                    <a:pt x="0" y="1308"/>
                    <a:pt x="0" y="1319"/>
                    <a:pt x="12" y="1331"/>
                  </a:cubicBezTo>
                  <a:cubicBezTo>
                    <a:pt x="182" y="1626"/>
                    <a:pt x="580" y="2137"/>
                    <a:pt x="1285" y="2195"/>
                  </a:cubicBezTo>
                  <a:lnTo>
                    <a:pt x="1364" y="2195"/>
                  </a:lnTo>
                  <a:cubicBezTo>
                    <a:pt x="2001" y="2195"/>
                    <a:pt x="2388" y="1592"/>
                    <a:pt x="2569" y="1217"/>
                  </a:cubicBezTo>
                  <a:cubicBezTo>
                    <a:pt x="2581" y="1194"/>
                    <a:pt x="2569" y="1160"/>
                    <a:pt x="2547" y="1149"/>
                  </a:cubicBezTo>
                  <a:cubicBezTo>
                    <a:pt x="2524" y="1137"/>
                    <a:pt x="2513" y="1137"/>
                    <a:pt x="2490" y="1126"/>
                  </a:cubicBezTo>
                  <a:lnTo>
                    <a:pt x="2377" y="1092"/>
                  </a:lnTo>
                  <a:cubicBezTo>
                    <a:pt x="2331" y="1081"/>
                    <a:pt x="2286" y="1058"/>
                    <a:pt x="2240" y="1046"/>
                  </a:cubicBezTo>
                  <a:lnTo>
                    <a:pt x="2115" y="1001"/>
                  </a:lnTo>
                  <a:cubicBezTo>
                    <a:pt x="2069" y="990"/>
                    <a:pt x="2013" y="967"/>
                    <a:pt x="1967" y="944"/>
                  </a:cubicBezTo>
                  <a:cubicBezTo>
                    <a:pt x="1967" y="773"/>
                    <a:pt x="1967" y="603"/>
                    <a:pt x="1978" y="489"/>
                  </a:cubicBezTo>
                  <a:cubicBezTo>
                    <a:pt x="1990" y="376"/>
                    <a:pt x="1990" y="273"/>
                    <a:pt x="2001" y="205"/>
                  </a:cubicBezTo>
                  <a:cubicBezTo>
                    <a:pt x="2013" y="114"/>
                    <a:pt x="2024" y="68"/>
                    <a:pt x="2024" y="68"/>
                  </a:cubicBezTo>
                  <a:cubicBezTo>
                    <a:pt x="2024" y="57"/>
                    <a:pt x="2013" y="35"/>
                    <a:pt x="2013" y="23"/>
                  </a:cubicBezTo>
                  <a:cubicBezTo>
                    <a:pt x="2001" y="12"/>
                    <a:pt x="1978" y="0"/>
                    <a:pt x="19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9"/>
            <p:cNvSpPr/>
            <p:nvPr/>
          </p:nvSpPr>
          <p:spPr>
            <a:xfrm>
              <a:off x="5465675" y="724125"/>
              <a:ext cx="31275" cy="18425"/>
            </a:xfrm>
            <a:custGeom>
              <a:avLst/>
              <a:gdLst/>
              <a:ahLst/>
              <a:cxnLst/>
              <a:rect l="l" t="t" r="r" b="b"/>
              <a:pathLst>
                <a:path w="1251" h="737" extrusionOk="0">
                  <a:moveTo>
                    <a:pt x="0" y="0"/>
                  </a:moveTo>
                  <a:lnTo>
                    <a:pt x="0" y="0"/>
                  </a:lnTo>
                  <a:cubicBezTo>
                    <a:pt x="0" y="0"/>
                    <a:pt x="239" y="626"/>
                    <a:pt x="580" y="728"/>
                  </a:cubicBezTo>
                  <a:cubicBezTo>
                    <a:pt x="601" y="734"/>
                    <a:pt x="622" y="737"/>
                    <a:pt x="642" y="737"/>
                  </a:cubicBezTo>
                  <a:cubicBezTo>
                    <a:pt x="969" y="737"/>
                    <a:pt x="1251" y="12"/>
                    <a:pt x="1251" y="12"/>
                  </a:cubicBezTo>
                  <a:lnTo>
                    <a:pt x="1251" y="12"/>
                  </a:lnTo>
                  <a:cubicBezTo>
                    <a:pt x="1250" y="12"/>
                    <a:pt x="829" y="463"/>
                    <a:pt x="623" y="463"/>
                  </a:cubicBezTo>
                  <a:cubicBezTo>
                    <a:pt x="608" y="463"/>
                    <a:pt x="593" y="461"/>
                    <a:pt x="580" y="455"/>
                  </a:cubicBezTo>
                  <a:cubicBezTo>
                    <a:pt x="398" y="376"/>
                    <a:pt x="0" y="0"/>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9"/>
            <p:cNvSpPr/>
            <p:nvPr/>
          </p:nvSpPr>
          <p:spPr>
            <a:xfrm>
              <a:off x="5434400" y="629375"/>
              <a:ext cx="60575" cy="107575"/>
            </a:xfrm>
            <a:custGeom>
              <a:avLst/>
              <a:gdLst/>
              <a:ahLst/>
              <a:cxnLst/>
              <a:rect l="l" t="t" r="r" b="b"/>
              <a:pathLst>
                <a:path w="2423" h="4303" extrusionOk="0">
                  <a:moveTo>
                    <a:pt x="1880" y="1"/>
                  </a:moveTo>
                  <a:cubicBezTo>
                    <a:pt x="1581" y="1"/>
                    <a:pt x="1256" y="179"/>
                    <a:pt x="1046" y="357"/>
                  </a:cubicBezTo>
                  <a:cubicBezTo>
                    <a:pt x="717" y="652"/>
                    <a:pt x="467" y="1005"/>
                    <a:pt x="296" y="1415"/>
                  </a:cubicBezTo>
                  <a:cubicBezTo>
                    <a:pt x="137" y="1744"/>
                    <a:pt x="1" y="2119"/>
                    <a:pt x="126" y="2471"/>
                  </a:cubicBezTo>
                  <a:cubicBezTo>
                    <a:pt x="194" y="2642"/>
                    <a:pt x="296" y="2790"/>
                    <a:pt x="422" y="2926"/>
                  </a:cubicBezTo>
                  <a:cubicBezTo>
                    <a:pt x="660" y="3211"/>
                    <a:pt x="1001" y="4007"/>
                    <a:pt x="1240" y="4302"/>
                  </a:cubicBezTo>
                  <a:cubicBezTo>
                    <a:pt x="1251" y="3790"/>
                    <a:pt x="831" y="2972"/>
                    <a:pt x="876" y="2540"/>
                  </a:cubicBezTo>
                  <a:cubicBezTo>
                    <a:pt x="922" y="2210"/>
                    <a:pt x="1036" y="1892"/>
                    <a:pt x="1195" y="1596"/>
                  </a:cubicBezTo>
                  <a:cubicBezTo>
                    <a:pt x="1354" y="1221"/>
                    <a:pt x="1558" y="857"/>
                    <a:pt x="1819" y="516"/>
                  </a:cubicBezTo>
                  <a:cubicBezTo>
                    <a:pt x="1956" y="346"/>
                    <a:pt x="2422" y="38"/>
                    <a:pt x="1956" y="5"/>
                  </a:cubicBezTo>
                  <a:cubicBezTo>
                    <a:pt x="1931" y="2"/>
                    <a:pt x="1905" y="1"/>
                    <a:pt x="18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9"/>
            <p:cNvSpPr/>
            <p:nvPr/>
          </p:nvSpPr>
          <p:spPr>
            <a:xfrm>
              <a:off x="5433000" y="627950"/>
              <a:ext cx="57425" cy="110125"/>
            </a:xfrm>
            <a:custGeom>
              <a:avLst/>
              <a:gdLst/>
              <a:ahLst/>
              <a:cxnLst/>
              <a:rect l="l" t="t" r="r" b="b"/>
              <a:pathLst>
                <a:path w="2297" h="4405" extrusionOk="0">
                  <a:moveTo>
                    <a:pt x="1955" y="106"/>
                  </a:moveTo>
                  <a:cubicBezTo>
                    <a:pt x="1970" y="106"/>
                    <a:pt x="1986" y="106"/>
                    <a:pt x="2001" y="107"/>
                  </a:cubicBezTo>
                  <a:cubicBezTo>
                    <a:pt x="2148" y="118"/>
                    <a:pt x="2160" y="153"/>
                    <a:pt x="2160" y="153"/>
                  </a:cubicBezTo>
                  <a:cubicBezTo>
                    <a:pt x="2171" y="198"/>
                    <a:pt x="2024" y="346"/>
                    <a:pt x="1956" y="414"/>
                  </a:cubicBezTo>
                  <a:lnTo>
                    <a:pt x="1830" y="539"/>
                  </a:lnTo>
                  <a:cubicBezTo>
                    <a:pt x="1569" y="880"/>
                    <a:pt x="1353" y="1244"/>
                    <a:pt x="1193" y="1631"/>
                  </a:cubicBezTo>
                  <a:cubicBezTo>
                    <a:pt x="1034" y="1937"/>
                    <a:pt x="932" y="2255"/>
                    <a:pt x="875" y="2597"/>
                  </a:cubicBezTo>
                  <a:cubicBezTo>
                    <a:pt x="852" y="2824"/>
                    <a:pt x="943" y="3131"/>
                    <a:pt x="1046" y="3472"/>
                  </a:cubicBezTo>
                  <a:cubicBezTo>
                    <a:pt x="1125" y="3711"/>
                    <a:pt x="1193" y="3950"/>
                    <a:pt x="1228" y="4165"/>
                  </a:cubicBezTo>
                  <a:cubicBezTo>
                    <a:pt x="1137" y="4018"/>
                    <a:pt x="1034" y="3824"/>
                    <a:pt x="932" y="3642"/>
                  </a:cubicBezTo>
                  <a:cubicBezTo>
                    <a:pt x="796" y="3381"/>
                    <a:pt x="648" y="3097"/>
                    <a:pt x="523" y="2949"/>
                  </a:cubicBezTo>
                  <a:cubicBezTo>
                    <a:pt x="398" y="2824"/>
                    <a:pt x="296" y="2665"/>
                    <a:pt x="228" y="2506"/>
                  </a:cubicBezTo>
                  <a:cubicBezTo>
                    <a:pt x="114" y="2165"/>
                    <a:pt x="261" y="1790"/>
                    <a:pt x="398" y="1494"/>
                  </a:cubicBezTo>
                  <a:cubicBezTo>
                    <a:pt x="569" y="1096"/>
                    <a:pt x="819" y="744"/>
                    <a:pt x="1137" y="459"/>
                  </a:cubicBezTo>
                  <a:cubicBezTo>
                    <a:pt x="1341" y="298"/>
                    <a:pt x="1669" y="106"/>
                    <a:pt x="1955" y="106"/>
                  </a:cubicBezTo>
                  <a:close/>
                  <a:moveTo>
                    <a:pt x="1939" y="1"/>
                  </a:moveTo>
                  <a:cubicBezTo>
                    <a:pt x="1628" y="1"/>
                    <a:pt x="1290" y="191"/>
                    <a:pt x="1069" y="380"/>
                  </a:cubicBezTo>
                  <a:cubicBezTo>
                    <a:pt x="739" y="676"/>
                    <a:pt x="478" y="1040"/>
                    <a:pt x="296" y="1449"/>
                  </a:cubicBezTo>
                  <a:cubicBezTo>
                    <a:pt x="147" y="1755"/>
                    <a:pt x="0" y="2165"/>
                    <a:pt x="125" y="2540"/>
                  </a:cubicBezTo>
                  <a:cubicBezTo>
                    <a:pt x="205" y="2722"/>
                    <a:pt x="307" y="2881"/>
                    <a:pt x="443" y="3018"/>
                  </a:cubicBezTo>
                  <a:cubicBezTo>
                    <a:pt x="557" y="3165"/>
                    <a:pt x="693" y="3438"/>
                    <a:pt x="841" y="3700"/>
                  </a:cubicBezTo>
                  <a:cubicBezTo>
                    <a:pt x="978" y="3961"/>
                    <a:pt x="1125" y="4245"/>
                    <a:pt x="1251" y="4393"/>
                  </a:cubicBezTo>
                  <a:cubicBezTo>
                    <a:pt x="1262" y="4405"/>
                    <a:pt x="1273" y="4405"/>
                    <a:pt x="1296" y="4405"/>
                  </a:cubicBezTo>
                  <a:lnTo>
                    <a:pt x="1307" y="4405"/>
                  </a:lnTo>
                  <a:cubicBezTo>
                    <a:pt x="1330" y="4393"/>
                    <a:pt x="1342" y="4382"/>
                    <a:pt x="1342" y="4359"/>
                  </a:cubicBezTo>
                  <a:cubicBezTo>
                    <a:pt x="1353" y="4097"/>
                    <a:pt x="1251" y="3756"/>
                    <a:pt x="1148" y="3438"/>
                  </a:cubicBezTo>
                  <a:cubicBezTo>
                    <a:pt x="1057" y="3109"/>
                    <a:pt x="955" y="2813"/>
                    <a:pt x="978" y="2608"/>
                  </a:cubicBezTo>
                  <a:cubicBezTo>
                    <a:pt x="1034" y="2290"/>
                    <a:pt x="1137" y="1972"/>
                    <a:pt x="1296" y="1676"/>
                  </a:cubicBezTo>
                  <a:cubicBezTo>
                    <a:pt x="1455" y="1301"/>
                    <a:pt x="1660" y="937"/>
                    <a:pt x="1910" y="608"/>
                  </a:cubicBezTo>
                  <a:cubicBezTo>
                    <a:pt x="1944" y="573"/>
                    <a:pt x="1989" y="539"/>
                    <a:pt x="2035" y="494"/>
                  </a:cubicBezTo>
                  <a:cubicBezTo>
                    <a:pt x="2160" y="368"/>
                    <a:pt x="2297" y="232"/>
                    <a:pt x="2262" y="118"/>
                  </a:cubicBezTo>
                  <a:cubicBezTo>
                    <a:pt x="2228" y="27"/>
                    <a:pt x="2103" y="5"/>
                    <a:pt x="2012" y="5"/>
                  </a:cubicBezTo>
                  <a:cubicBezTo>
                    <a:pt x="1988" y="2"/>
                    <a:pt x="1963" y="1"/>
                    <a:pt x="19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9"/>
            <p:cNvSpPr/>
            <p:nvPr/>
          </p:nvSpPr>
          <p:spPr>
            <a:xfrm>
              <a:off x="5441525" y="678075"/>
              <a:ext cx="12225" cy="23375"/>
            </a:xfrm>
            <a:custGeom>
              <a:avLst/>
              <a:gdLst/>
              <a:ahLst/>
              <a:cxnLst/>
              <a:rect l="l" t="t" r="r" b="b"/>
              <a:pathLst>
                <a:path w="489" h="935" extrusionOk="0">
                  <a:moveTo>
                    <a:pt x="279" y="0"/>
                  </a:moveTo>
                  <a:cubicBezTo>
                    <a:pt x="232" y="0"/>
                    <a:pt x="179" y="32"/>
                    <a:pt x="125" y="126"/>
                  </a:cubicBezTo>
                  <a:cubicBezTo>
                    <a:pt x="0" y="341"/>
                    <a:pt x="182" y="694"/>
                    <a:pt x="250" y="819"/>
                  </a:cubicBezTo>
                  <a:cubicBezTo>
                    <a:pt x="301" y="891"/>
                    <a:pt x="379" y="934"/>
                    <a:pt x="460" y="934"/>
                  </a:cubicBezTo>
                  <a:cubicBezTo>
                    <a:pt x="469" y="934"/>
                    <a:pt x="479" y="934"/>
                    <a:pt x="489" y="933"/>
                  </a:cubicBezTo>
                  <a:lnTo>
                    <a:pt x="455" y="149"/>
                  </a:lnTo>
                  <a:cubicBezTo>
                    <a:pt x="455" y="149"/>
                    <a:pt x="381" y="0"/>
                    <a:pt x="2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9"/>
            <p:cNvSpPr/>
            <p:nvPr/>
          </p:nvSpPr>
          <p:spPr>
            <a:xfrm>
              <a:off x="5439800" y="676675"/>
              <a:ext cx="15375" cy="26150"/>
            </a:xfrm>
            <a:custGeom>
              <a:avLst/>
              <a:gdLst/>
              <a:ahLst/>
              <a:cxnLst/>
              <a:rect l="l" t="t" r="r" b="b"/>
              <a:pathLst>
                <a:path w="615" h="1046" extrusionOk="0">
                  <a:moveTo>
                    <a:pt x="353" y="114"/>
                  </a:moveTo>
                  <a:cubicBezTo>
                    <a:pt x="398" y="114"/>
                    <a:pt x="456" y="170"/>
                    <a:pt x="478" y="216"/>
                  </a:cubicBezTo>
                  <a:lnTo>
                    <a:pt x="501" y="932"/>
                  </a:lnTo>
                  <a:cubicBezTo>
                    <a:pt x="444" y="920"/>
                    <a:pt x="398" y="887"/>
                    <a:pt x="376" y="852"/>
                  </a:cubicBezTo>
                  <a:cubicBezTo>
                    <a:pt x="307" y="750"/>
                    <a:pt x="126" y="409"/>
                    <a:pt x="239" y="216"/>
                  </a:cubicBezTo>
                  <a:cubicBezTo>
                    <a:pt x="274" y="147"/>
                    <a:pt x="319" y="114"/>
                    <a:pt x="353" y="114"/>
                  </a:cubicBezTo>
                  <a:close/>
                  <a:moveTo>
                    <a:pt x="353" y="0"/>
                  </a:moveTo>
                  <a:cubicBezTo>
                    <a:pt x="274" y="0"/>
                    <a:pt x="206" y="45"/>
                    <a:pt x="148" y="159"/>
                  </a:cubicBezTo>
                  <a:cubicBezTo>
                    <a:pt x="1" y="397"/>
                    <a:pt x="194" y="761"/>
                    <a:pt x="285" y="909"/>
                  </a:cubicBezTo>
                  <a:cubicBezTo>
                    <a:pt x="342" y="989"/>
                    <a:pt x="433" y="1046"/>
                    <a:pt x="535" y="1046"/>
                  </a:cubicBezTo>
                  <a:lnTo>
                    <a:pt x="558" y="1046"/>
                  </a:lnTo>
                  <a:cubicBezTo>
                    <a:pt x="592" y="1046"/>
                    <a:pt x="615" y="1011"/>
                    <a:pt x="615" y="989"/>
                  </a:cubicBezTo>
                  <a:lnTo>
                    <a:pt x="580" y="193"/>
                  </a:lnTo>
                  <a:lnTo>
                    <a:pt x="580" y="170"/>
                  </a:lnTo>
                  <a:cubicBezTo>
                    <a:pt x="569" y="159"/>
                    <a:pt x="489" y="0"/>
                    <a:pt x="35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9"/>
            <p:cNvSpPr/>
            <p:nvPr/>
          </p:nvSpPr>
          <p:spPr>
            <a:xfrm>
              <a:off x="5451750" y="653425"/>
              <a:ext cx="57425" cy="81925"/>
            </a:xfrm>
            <a:custGeom>
              <a:avLst/>
              <a:gdLst/>
              <a:ahLst/>
              <a:cxnLst/>
              <a:rect l="l" t="t" r="r" b="b"/>
              <a:pathLst>
                <a:path w="2297" h="3277" extrusionOk="0">
                  <a:moveTo>
                    <a:pt x="762" y="1"/>
                  </a:moveTo>
                  <a:cubicBezTo>
                    <a:pt x="751" y="1"/>
                    <a:pt x="739" y="3"/>
                    <a:pt x="728" y="9"/>
                  </a:cubicBezTo>
                  <a:cubicBezTo>
                    <a:pt x="728" y="9"/>
                    <a:pt x="11" y="680"/>
                    <a:pt x="11" y="873"/>
                  </a:cubicBezTo>
                  <a:lnTo>
                    <a:pt x="11" y="1089"/>
                  </a:lnTo>
                  <a:cubicBezTo>
                    <a:pt x="0" y="1362"/>
                    <a:pt x="11" y="1646"/>
                    <a:pt x="46" y="1919"/>
                  </a:cubicBezTo>
                  <a:cubicBezTo>
                    <a:pt x="46" y="2010"/>
                    <a:pt x="69" y="2101"/>
                    <a:pt x="102" y="2191"/>
                  </a:cubicBezTo>
                  <a:cubicBezTo>
                    <a:pt x="228" y="2419"/>
                    <a:pt x="375" y="2635"/>
                    <a:pt x="557" y="2828"/>
                  </a:cubicBezTo>
                  <a:cubicBezTo>
                    <a:pt x="592" y="2874"/>
                    <a:pt x="637" y="2908"/>
                    <a:pt x="671" y="2954"/>
                  </a:cubicBezTo>
                  <a:cubicBezTo>
                    <a:pt x="842" y="3124"/>
                    <a:pt x="1001" y="3249"/>
                    <a:pt x="1125" y="3272"/>
                  </a:cubicBezTo>
                  <a:cubicBezTo>
                    <a:pt x="1139" y="3275"/>
                    <a:pt x="1153" y="3276"/>
                    <a:pt x="1168" y="3276"/>
                  </a:cubicBezTo>
                  <a:cubicBezTo>
                    <a:pt x="1315" y="3276"/>
                    <a:pt x="1520" y="3128"/>
                    <a:pt x="1706" y="2942"/>
                  </a:cubicBezTo>
                  <a:lnTo>
                    <a:pt x="1797" y="2840"/>
                  </a:lnTo>
                  <a:cubicBezTo>
                    <a:pt x="1967" y="2681"/>
                    <a:pt x="2103" y="2487"/>
                    <a:pt x="2206" y="2282"/>
                  </a:cubicBezTo>
                  <a:cubicBezTo>
                    <a:pt x="2274" y="2067"/>
                    <a:pt x="2297" y="1157"/>
                    <a:pt x="2229" y="918"/>
                  </a:cubicBezTo>
                  <a:cubicBezTo>
                    <a:pt x="2183" y="759"/>
                    <a:pt x="1580" y="339"/>
                    <a:pt x="1148" y="134"/>
                  </a:cubicBezTo>
                  <a:cubicBezTo>
                    <a:pt x="1035" y="66"/>
                    <a:pt x="910" y="31"/>
                    <a:pt x="796" y="9"/>
                  </a:cubicBezTo>
                  <a:cubicBezTo>
                    <a:pt x="785" y="3"/>
                    <a:pt x="774" y="1"/>
                    <a:pt x="7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9"/>
            <p:cNvSpPr/>
            <p:nvPr/>
          </p:nvSpPr>
          <p:spPr>
            <a:xfrm>
              <a:off x="5450325" y="652100"/>
              <a:ext cx="60275" cy="84850"/>
            </a:xfrm>
            <a:custGeom>
              <a:avLst/>
              <a:gdLst/>
              <a:ahLst/>
              <a:cxnLst/>
              <a:rect l="l" t="t" r="r" b="b"/>
              <a:pathLst>
                <a:path w="2411" h="3394" extrusionOk="0">
                  <a:moveTo>
                    <a:pt x="841" y="107"/>
                  </a:moveTo>
                  <a:cubicBezTo>
                    <a:pt x="955" y="130"/>
                    <a:pt x="1069" y="175"/>
                    <a:pt x="1172" y="233"/>
                  </a:cubicBezTo>
                  <a:cubicBezTo>
                    <a:pt x="1626" y="448"/>
                    <a:pt x="2195" y="857"/>
                    <a:pt x="2228" y="983"/>
                  </a:cubicBezTo>
                  <a:cubicBezTo>
                    <a:pt x="2297" y="1210"/>
                    <a:pt x="2274" y="2108"/>
                    <a:pt x="2217" y="2313"/>
                  </a:cubicBezTo>
                  <a:cubicBezTo>
                    <a:pt x="2115" y="2517"/>
                    <a:pt x="1978" y="2699"/>
                    <a:pt x="1819" y="2858"/>
                  </a:cubicBezTo>
                  <a:lnTo>
                    <a:pt x="1717" y="2961"/>
                  </a:lnTo>
                  <a:cubicBezTo>
                    <a:pt x="1509" y="3169"/>
                    <a:pt x="1339" y="3282"/>
                    <a:pt x="1224" y="3282"/>
                  </a:cubicBezTo>
                  <a:cubicBezTo>
                    <a:pt x="1214" y="3282"/>
                    <a:pt x="1204" y="3281"/>
                    <a:pt x="1194" y="3279"/>
                  </a:cubicBezTo>
                  <a:cubicBezTo>
                    <a:pt x="1092" y="3257"/>
                    <a:pt x="944" y="3143"/>
                    <a:pt x="773" y="2972"/>
                  </a:cubicBezTo>
                  <a:cubicBezTo>
                    <a:pt x="728" y="2927"/>
                    <a:pt x="694" y="2881"/>
                    <a:pt x="660" y="2836"/>
                  </a:cubicBezTo>
                  <a:cubicBezTo>
                    <a:pt x="478" y="2654"/>
                    <a:pt x="330" y="2438"/>
                    <a:pt x="217" y="2222"/>
                  </a:cubicBezTo>
                  <a:cubicBezTo>
                    <a:pt x="182" y="2143"/>
                    <a:pt x="159" y="2052"/>
                    <a:pt x="148" y="1961"/>
                  </a:cubicBezTo>
                  <a:cubicBezTo>
                    <a:pt x="126" y="1688"/>
                    <a:pt x="114" y="1415"/>
                    <a:pt x="126" y="1142"/>
                  </a:cubicBezTo>
                  <a:lnTo>
                    <a:pt x="126" y="926"/>
                  </a:lnTo>
                  <a:cubicBezTo>
                    <a:pt x="126" y="812"/>
                    <a:pt x="478" y="425"/>
                    <a:pt x="819" y="107"/>
                  </a:cubicBezTo>
                  <a:close/>
                  <a:moveTo>
                    <a:pt x="831" y="0"/>
                  </a:moveTo>
                  <a:cubicBezTo>
                    <a:pt x="811" y="0"/>
                    <a:pt x="789" y="9"/>
                    <a:pt x="773" y="16"/>
                  </a:cubicBezTo>
                  <a:cubicBezTo>
                    <a:pt x="762" y="16"/>
                    <a:pt x="750" y="16"/>
                    <a:pt x="750" y="28"/>
                  </a:cubicBezTo>
                  <a:cubicBezTo>
                    <a:pt x="626" y="142"/>
                    <a:pt x="12" y="710"/>
                    <a:pt x="12" y="926"/>
                  </a:cubicBezTo>
                  <a:lnTo>
                    <a:pt x="12" y="1142"/>
                  </a:lnTo>
                  <a:cubicBezTo>
                    <a:pt x="0" y="1415"/>
                    <a:pt x="12" y="1699"/>
                    <a:pt x="46" y="1972"/>
                  </a:cubicBezTo>
                  <a:cubicBezTo>
                    <a:pt x="57" y="2074"/>
                    <a:pt x="80" y="2165"/>
                    <a:pt x="114" y="2267"/>
                  </a:cubicBezTo>
                  <a:cubicBezTo>
                    <a:pt x="239" y="2506"/>
                    <a:pt x="399" y="2722"/>
                    <a:pt x="569" y="2916"/>
                  </a:cubicBezTo>
                  <a:cubicBezTo>
                    <a:pt x="614" y="2961"/>
                    <a:pt x="649" y="3007"/>
                    <a:pt x="694" y="3040"/>
                  </a:cubicBezTo>
                  <a:cubicBezTo>
                    <a:pt x="887" y="3245"/>
                    <a:pt x="1046" y="3359"/>
                    <a:pt x="1172" y="3381"/>
                  </a:cubicBezTo>
                  <a:cubicBezTo>
                    <a:pt x="1194" y="3381"/>
                    <a:pt x="1205" y="3393"/>
                    <a:pt x="1228" y="3393"/>
                  </a:cubicBezTo>
                  <a:cubicBezTo>
                    <a:pt x="1364" y="3393"/>
                    <a:pt x="1558" y="3268"/>
                    <a:pt x="1796" y="3040"/>
                  </a:cubicBezTo>
                  <a:lnTo>
                    <a:pt x="1899" y="2938"/>
                  </a:lnTo>
                  <a:cubicBezTo>
                    <a:pt x="2069" y="2767"/>
                    <a:pt x="2206" y="2575"/>
                    <a:pt x="2308" y="2358"/>
                  </a:cubicBezTo>
                  <a:cubicBezTo>
                    <a:pt x="2319" y="2358"/>
                    <a:pt x="2319" y="2347"/>
                    <a:pt x="2319" y="2347"/>
                  </a:cubicBezTo>
                  <a:cubicBezTo>
                    <a:pt x="2377" y="2131"/>
                    <a:pt x="2410" y="1199"/>
                    <a:pt x="2342" y="960"/>
                  </a:cubicBezTo>
                  <a:cubicBezTo>
                    <a:pt x="2286" y="767"/>
                    <a:pt x="1637" y="335"/>
                    <a:pt x="1228" y="130"/>
                  </a:cubicBezTo>
                  <a:cubicBezTo>
                    <a:pt x="1114" y="74"/>
                    <a:pt x="990" y="28"/>
                    <a:pt x="853" y="5"/>
                  </a:cubicBezTo>
                  <a:cubicBezTo>
                    <a:pt x="847" y="2"/>
                    <a:pt x="839" y="0"/>
                    <a:pt x="83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9"/>
            <p:cNvSpPr/>
            <p:nvPr/>
          </p:nvSpPr>
          <p:spPr>
            <a:xfrm>
              <a:off x="5468225" y="684900"/>
              <a:ext cx="3150" cy="6850"/>
            </a:xfrm>
            <a:custGeom>
              <a:avLst/>
              <a:gdLst/>
              <a:ahLst/>
              <a:cxnLst/>
              <a:rect l="l" t="t" r="r" b="b"/>
              <a:pathLst>
                <a:path w="126" h="274" extrusionOk="0">
                  <a:moveTo>
                    <a:pt x="57" y="0"/>
                  </a:moveTo>
                  <a:cubicBezTo>
                    <a:pt x="24" y="0"/>
                    <a:pt x="1" y="58"/>
                    <a:pt x="1" y="137"/>
                  </a:cubicBezTo>
                  <a:cubicBezTo>
                    <a:pt x="1" y="217"/>
                    <a:pt x="34" y="273"/>
                    <a:pt x="57" y="273"/>
                  </a:cubicBezTo>
                  <a:cubicBezTo>
                    <a:pt x="92" y="273"/>
                    <a:pt x="125" y="217"/>
                    <a:pt x="125" y="137"/>
                  </a:cubicBezTo>
                  <a:cubicBezTo>
                    <a:pt x="125" y="58"/>
                    <a:pt x="92"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9"/>
            <p:cNvSpPr/>
            <p:nvPr/>
          </p:nvSpPr>
          <p:spPr>
            <a:xfrm>
              <a:off x="5490100" y="684900"/>
              <a:ext cx="3175" cy="6850"/>
            </a:xfrm>
            <a:custGeom>
              <a:avLst/>
              <a:gdLst/>
              <a:ahLst/>
              <a:cxnLst/>
              <a:rect l="l" t="t" r="r" b="b"/>
              <a:pathLst>
                <a:path w="127" h="274" extrusionOk="0">
                  <a:moveTo>
                    <a:pt x="69" y="0"/>
                  </a:moveTo>
                  <a:cubicBezTo>
                    <a:pt x="35" y="0"/>
                    <a:pt x="1" y="58"/>
                    <a:pt x="1" y="137"/>
                  </a:cubicBezTo>
                  <a:cubicBezTo>
                    <a:pt x="1" y="217"/>
                    <a:pt x="35" y="273"/>
                    <a:pt x="69" y="273"/>
                  </a:cubicBezTo>
                  <a:cubicBezTo>
                    <a:pt x="104" y="273"/>
                    <a:pt x="126" y="217"/>
                    <a:pt x="126" y="137"/>
                  </a:cubicBezTo>
                  <a:cubicBezTo>
                    <a:pt x="126" y="58"/>
                    <a:pt x="104" y="0"/>
                    <a:pt x="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9"/>
            <p:cNvSpPr/>
            <p:nvPr/>
          </p:nvSpPr>
          <p:spPr>
            <a:xfrm>
              <a:off x="5459400" y="674075"/>
              <a:ext cx="15675" cy="6875"/>
            </a:xfrm>
            <a:custGeom>
              <a:avLst/>
              <a:gdLst/>
              <a:ahLst/>
              <a:cxnLst/>
              <a:rect l="l" t="t" r="r" b="b"/>
              <a:pathLst>
                <a:path w="627" h="275" extrusionOk="0">
                  <a:moveTo>
                    <a:pt x="425" y="1"/>
                  </a:moveTo>
                  <a:cubicBezTo>
                    <a:pt x="120" y="1"/>
                    <a:pt x="22" y="185"/>
                    <a:pt x="13" y="195"/>
                  </a:cubicBezTo>
                  <a:cubicBezTo>
                    <a:pt x="1" y="229"/>
                    <a:pt x="13" y="263"/>
                    <a:pt x="36" y="274"/>
                  </a:cubicBezTo>
                  <a:lnTo>
                    <a:pt x="69" y="274"/>
                  </a:lnTo>
                  <a:cubicBezTo>
                    <a:pt x="81" y="274"/>
                    <a:pt x="104" y="263"/>
                    <a:pt x="115" y="251"/>
                  </a:cubicBezTo>
                  <a:cubicBezTo>
                    <a:pt x="115" y="242"/>
                    <a:pt x="190" y="115"/>
                    <a:pt x="426" y="115"/>
                  </a:cubicBezTo>
                  <a:cubicBezTo>
                    <a:pt x="466" y="115"/>
                    <a:pt x="510" y="119"/>
                    <a:pt x="558" y="127"/>
                  </a:cubicBezTo>
                  <a:cubicBezTo>
                    <a:pt x="581" y="127"/>
                    <a:pt x="615" y="115"/>
                    <a:pt x="615" y="81"/>
                  </a:cubicBezTo>
                  <a:cubicBezTo>
                    <a:pt x="627" y="47"/>
                    <a:pt x="604" y="24"/>
                    <a:pt x="569" y="13"/>
                  </a:cubicBezTo>
                  <a:cubicBezTo>
                    <a:pt x="517" y="5"/>
                    <a:pt x="469" y="1"/>
                    <a:pt x="42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9"/>
            <p:cNvSpPr/>
            <p:nvPr/>
          </p:nvSpPr>
          <p:spPr>
            <a:xfrm>
              <a:off x="5486700" y="674075"/>
              <a:ext cx="15675" cy="6875"/>
            </a:xfrm>
            <a:custGeom>
              <a:avLst/>
              <a:gdLst/>
              <a:ahLst/>
              <a:cxnLst/>
              <a:rect l="l" t="t" r="r" b="b"/>
              <a:pathLst>
                <a:path w="627" h="275" extrusionOk="0">
                  <a:moveTo>
                    <a:pt x="202" y="1"/>
                  </a:moveTo>
                  <a:cubicBezTo>
                    <a:pt x="158" y="1"/>
                    <a:pt x="110" y="5"/>
                    <a:pt x="58" y="13"/>
                  </a:cubicBezTo>
                  <a:cubicBezTo>
                    <a:pt x="23" y="24"/>
                    <a:pt x="0" y="47"/>
                    <a:pt x="12" y="81"/>
                  </a:cubicBezTo>
                  <a:cubicBezTo>
                    <a:pt x="12" y="115"/>
                    <a:pt x="46" y="127"/>
                    <a:pt x="80" y="127"/>
                  </a:cubicBezTo>
                  <a:cubicBezTo>
                    <a:pt x="127" y="119"/>
                    <a:pt x="170" y="115"/>
                    <a:pt x="208" y="115"/>
                  </a:cubicBezTo>
                  <a:cubicBezTo>
                    <a:pt x="437" y="115"/>
                    <a:pt x="512" y="242"/>
                    <a:pt x="512" y="251"/>
                  </a:cubicBezTo>
                  <a:cubicBezTo>
                    <a:pt x="523" y="263"/>
                    <a:pt x="546" y="274"/>
                    <a:pt x="569" y="274"/>
                  </a:cubicBezTo>
                  <a:lnTo>
                    <a:pt x="591" y="274"/>
                  </a:lnTo>
                  <a:cubicBezTo>
                    <a:pt x="614" y="263"/>
                    <a:pt x="626" y="229"/>
                    <a:pt x="614" y="195"/>
                  </a:cubicBezTo>
                  <a:cubicBezTo>
                    <a:pt x="614" y="185"/>
                    <a:pt x="510" y="1"/>
                    <a:pt x="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9"/>
            <p:cNvSpPr/>
            <p:nvPr/>
          </p:nvSpPr>
          <p:spPr>
            <a:xfrm>
              <a:off x="5480450" y="680550"/>
              <a:ext cx="7975" cy="22550"/>
            </a:xfrm>
            <a:custGeom>
              <a:avLst/>
              <a:gdLst/>
              <a:ahLst/>
              <a:cxnLst/>
              <a:rect l="l" t="t" r="r" b="b"/>
              <a:pathLst>
                <a:path w="319" h="902" extrusionOk="0">
                  <a:moveTo>
                    <a:pt x="107" y="1"/>
                  </a:moveTo>
                  <a:cubicBezTo>
                    <a:pt x="83" y="1"/>
                    <a:pt x="66" y="19"/>
                    <a:pt x="58" y="38"/>
                  </a:cubicBezTo>
                  <a:cubicBezTo>
                    <a:pt x="0" y="333"/>
                    <a:pt x="159" y="629"/>
                    <a:pt x="205" y="720"/>
                  </a:cubicBezTo>
                  <a:cubicBezTo>
                    <a:pt x="182" y="765"/>
                    <a:pt x="137" y="788"/>
                    <a:pt x="91" y="800"/>
                  </a:cubicBezTo>
                  <a:cubicBezTo>
                    <a:pt x="58" y="800"/>
                    <a:pt x="35" y="823"/>
                    <a:pt x="35" y="856"/>
                  </a:cubicBezTo>
                  <a:cubicBezTo>
                    <a:pt x="46" y="879"/>
                    <a:pt x="68" y="902"/>
                    <a:pt x="91" y="902"/>
                  </a:cubicBezTo>
                  <a:lnTo>
                    <a:pt x="103" y="902"/>
                  </a:lnTo>
                  <a:cubicBezTo>
                    <a:pt x="205" y="902"/>
                    <a:pt x="296" y="823"/>
                    <a:pt x="319" y="720"/>
                  </a:cubicBezTo>
                  <a:cubicBezTo>
                    <a:pt x="319" y="709"/>
                    <a:pt x="319" y="686"/>
                    <a:pt x="308" y="674"/>
                  </a:cubicBezTo>
                  <a:cubicBezTo>
                    <a:pt x="308" y="674"/>
                    <a:pt x="114" y="356"/>
                    <a:pt x="171" y="61"/>
                  </a:cubicBezTo>
                  <a:cubicBezTo>
                    <a:pt x="171" y="38"/>
                    <a:pt x="159" y="4"/>
                    <a:pt x="126" y="4"/>
                  </a:cubicBezTo>
                  <a:cubicBezTo>
                    <a:pt x="119" y="2"/>
                    <a:pt x="113" y="1"/>
                    <a:pt x="1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9"/>
            <p:cNvSpPr/>
            <p:nvPr/>
          </p:nvSpPr>
          <p:spPr>
            <a:xfrm>
              <a:off x="5442925" y="661000"/>
              <a:ext cx="8275" cy="12850"/>
            </a:xfrm>
            <a:custGeom>
              <a:avLst/>
              <a:gdLst/>
              <a:ahLst/>
              <a:cxnLst/>
              <a:rect l="l" t="t" r="r" b="b"/>
              <a:pathLst>
                <a:path w="331" h="514" extrusionOk="0">
                  <a:moveTo>
                    <a:pt x="266" y="1"/>
                  </a:moveTo>
                  <a:cubicBezTo>
                    <a:pt x="249" y="1"/>
                    <a:pt x="231" y="10"/>
                    <a:pt x="217" y="24"/>
                  </a:cubicBezTo>
                  <a:cubicBezTo>
                    <a:pt x="126" y="150"/>
                    <a:pt x="58" y="286"/>
                    <a:pt x="12" y="433"/>
                  </a:cubicBezTo>
                  <a:cubicBezTo>
                    <a:pt x="1" y="468"/>
                    <a:pt x="23" y="501"/>
                    <a:pt x="46" y="501"/>
                  </a:cubicBezTo>
                  <a:cubicBezTo>
                    <a:pt x="58" y="513"/>
                    <a:pt x="58" y="513"/>
                    <a:pt x="69" y="513"/>
                  </a:cubicBezTo>
                  <a:cubicBezTo>
                    <a:pt x="92" y="513"/>
                    <a:pt x="114" y="491"/>
                    <a:pt x="114" y="468"/>
                  </a:cubicBezTo>
                  <a:cubicBezTo>
                    <a:pt x="160" y="331"/>
                    <a:pt x="228" y="206"/>
                    <a:pt x="308" y="92"/>
                  </a:cubicBezTo>
                  <a:cubicBezTo>
                    <a:pt x="331" y="69"/>
                    <a:pt x="319" y="24"/>
                    <a:pt x="296" y="13"/>
                  </a:cubicBezTo>
                  <a:cubicBezTo>
                    <a:pt x="287" y="4"/>
                    <a:pt x="277" y="1"/>
                    <a:pt x="2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9"/>
            <p:cNvSpPr/>
            <p:nvPr/>
          </p:nvSpPr>
          <p:spPr>
            <a:xfrm>
              <a:off x="5452025" y="639025"/>
              <a:ext cx="22200" cy="20050"/>
            </a:xfrm>
            <a:custGeom>
              <a:avLst/>
              <a:gdLst/>
              <a:ahLst/>
              <a:cxnLst/>
              <a:rect l="l" t="t" r="r" b="b"/>
              <a:pathLst>
                <a:path w="888" h="802" extrusionOk="0">
                  <a:moveTo>
                    <a:pt x="828" y="1"/>
                  </a:moveTo>
                  <a:cubicBezTo>
                    <a:pt x="807" y="1"/>
                    <a:pt x="790" y="11"/>
                    <a:pt x="773" y="28"/>
                  </a:cubicBezTo>
                  <a:cubicBezTo>
                    <a:pt x="773" y="28"/>
                    <a:pt x="649" y="233"/>
                    <a:pt x="126" y="630"/>
                  </a:cubicBezTo>
                  <a:cubicBezTo>
                    <a:pt x="91" y="653"/>
                    <a:pt x="58" y="676"/>
                    <a:pt x="23" y="710"/>
                  </a:cubicBezTo>
                  <a:cubicBezTo>
                    <a:pt x="0" y="733"/>
                    <a:pt x="0" y="767"/>
                    <a:pt x="23" y="789"/>
                  </a:cubicBezTo>
                  <a:cubicBezTo>
                    <a:pt x="35" y="801"/>
                    <a:pt x="46" y="801"/>
                    <a:pt x="58" y="801"/>
                  </a:cubicBezTo>
                  <a:cubicBezTo>
                    <a:pt x="80" y="801"/>
                    <a:pt x="91" y="801"/>
                    <a:pt x="103" y="789"/>
                  </a:cubicBezTo>
                  <a:cubicBezTo>
                    <a:pt x="126" y="767"/>
                    <a:pt x="160" y="733"/>
                    <a:pt x="194" y="710"/>
                  </a:cubicBezTo>
                  <a:cubicBezTo>
                    <a:pt x="740" y="301"/>
                    <a:pt x="864" y="96"/>
                    <a:pt x="864" y="84"/>
                  </a:cubicBezTo>
                  <a:cubicBezTo>
                    <a:pt x="887" y="62"/>
                    <a:pt x="876" y="28"/>
                    <a:pt x="853" y="5"/>
                  </a:cubicBezTo>
                  <a:cubicBezTo>
                    <a:pt x="844" y="2"/>
                    <a:pt x="836" y="1"/>
                    <a:pt x="8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9"/>
            <p:cNvSpPr/>
            <p:nvPr/>
          </p:nvSpPr>
          <p:spPr>
            <a:xfrm>
              <a:off x="5423900" y="801725"/>
              <a:ext cx="5400" cy="78450"/>
            </a:xfrm>
            <a:custGeom>
              <a:avLst/>
              <a:gdLst/>
              <a:ahLst/>
              <a:cxnLst/>
              <a:rect l="l" t="t" r="r" b="b"/>
              <a:pathLst>
                <a:path w="216" h="3138" extrusionOk="0">
                  <a:moveTo>
                    <a:pt x="216" y="0"/>
                  </a:moveTo>
                  <a:lnTo>
                    <a:pt x="0" y="3058"/>
                  </a:lnTo>
                  <a:lnTo>
                    <a:pt x="0" y="3138"/>
                  </a:lnTo>
                  <a:cubicBezTo>
                    <a:pt x="69" y="2092"/>
                    <a:pt x="148" y="1046"/>
                    <a:pt x="2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9"/>
            <p:cNvSpPr/>
            <p:nvPr/>
          </p:nvSpPr>
          <p:spPr>
            <a:xfrm>
              <a:off x="5422475" y="800275"/>
              <a:ext cx="8275" cy="81325"/>
            </a:xfrm>
            <a:custGeom>
              <a:avLst/>
              <a:gdLst/>
              <a:ahLst/>
              <a:cxnLst/>
              <a:rect l="l" t="t" r="r" b="b"/>
              <a:pathLst>
                <a:path w="331" h="3253" extrusionOk="0">
                  <a:moveTo>
                    <a:pt x="285" y="1"/>
                  </a:moveTo>
                  <a:cubicBezTo>
                    <a:pt x="250" y="1"/>
                    <a:pt x="227" y="24"/>
                    <a:pt x="227" y="58"/>
                  </a:cubicBezTo>
                  <a:lnTo>
                    <a:pt x="12" y="3093"/>
                  </a:lnTo>
                  <a:cubicBezTo>
                    <a:pt x="0" y="3105"/>
                    <a:pt x="0" y="3105"/>
                    <a:pt x="0" y="3116"/>
                  </a:cubicBezTo>
                  <a:lnTo>
                    <a:pt x="0" y="3196"/>
                  </a:lnTo>
                  <a:cubicBezTo>
                    <a:pt x="0" y="3229"/>
                    <a:pt x="23" y="3252"/>
                    <a:pt x="57" y="3252"/>
                  </a:cubicBezTo>
                  <a:cubicBezTo>
                    <a:pt x="91" y="3252"/>
                    <a:pt x="114" y="3229"/>
                    <a:pt x="114" y="3207"/>
                  </a:cubicBezTo>
                  <a:lnTo>
                    <a:pt x="330" y="58"/>
                  </a:lnTo>
                  <a:cubicBezTo>
                    <a:pt x="330" y="35"/>
                    <a:pt x="307" y="1"/>
                    <a:pt x="2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9"/>
            <p:cNvSpPr/>
            <p:nvPr/>
          </p:nvSpPr>
          <p:spPr>
            <a:xfrm>
              <a:off x="5588175" y="714150"/>
              <a:ext cx="41225" cy="40400"/>
            </a:xfrm>
            <a:custGeom>
              <a:avLst/>
              <a:gdLst/>
              <a:ahLst/>
              <a:cxnLst/>
              <a:rect l="l" t="t" r="r" b="b"/>
              <a:pathLst>
                <a:path w="1649" h="1616" extrusionOk="0">
                  <a:moveTo>
                    <a:pt x="848" y="0"/>
                  </a:moveTo>
                  <a:cubicBezTo>
                    <a:pt x="765" y="0"/>
                    <a:pt x="682" y="16"/>
                    <a:pt x="602" y="47"/>
                  </a:cubicBezTo>
                  <a:cubicBezTo>
                    <a:pt x="0" y="308"/>
                    <a:pt x="205" y="1149"/>
                    <a:pt x="614" y="1457"/>
                  </a:cubicBezTo>
                  <a:cubicBezTo>
                    <a:pt x="739" y="1559"/>
                    <a:pt x="898" y="1616"/>
                    <a:pt x="1057" y="1616"/>
                  </a:cubicBezTo>
                  <a:cubicBezTo>
                    <a:pt x="1274" y="1604"/>
                    <a:pt x="1466" y="1468"/>
                    <a:pt x="1557" y="1263"/>
                  </a:cubicBezTo>
                  <a:cubicBezTo>
                    <a:pt x="1637" y="1058"/>
                    <a:pt x="1648" y="831"/>
                    <a:pt x="1569" y="626"/>
                  </a:cubicBezTo>
                  <a:cubicBezTo>
                    <a:pt x="1512" y="422"/>
                    <a:pt x="1387" y="240"/>
                    <a:pt x="1216" y="115"/>
                  </a:cubicBezTo>
                  <a:cubicBezTo>
                    <a:pt x="1105" y="39"/>
                    <a:pt x="977" y="0"/>
                    <a:pt x="8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9"/>
            <p:cNvSpPr/>
            <p:nvPr/>
          </p:nvSpPr>
          <p:spPr>
            <a:xfrm>
              <a:off x="5591575" y="712900"/>
              <a:ext cx="39250" cy="43075"/>
            </a:xfrm>
            <a:custGeom>
              <a:avLst/>
              <a:gdLst/>
              <a:ahLst/>
              <a:cxnLst/>
              <a:rect l="l" t="t" r="r" b="b"/>
              <a:pathLst>
                <a:path w="1570" h="1723" extrusionOk="0">
                  <a:moveTo>
                    <a:pt x="713" y="107"/>
                  </a:moveTo>
                  <a:cubicBezTo>
                    <a:pt x="828" y="107"/>
                    <a:pt x="944" y="142"/>
                    <a:pt x="1047" y="211"/>
                  </a:cubicBezTo>
                  <a:cubicBezTo>
                    <a:pt x="1206" y="335"/>
                    <a:pt x="1330" y="506"/>
                    <a:pt x="1388" y="699"/>
                  </a:cubicBezTo>
                  <a:cubicBezTo>
                    <a:pt x="1456" y="893"/>
                    <a:pt x="1444" y="1098"/>
                    <a:pt x="1365" y="1290"/>
                  </a:cubicBezTo>
                  <a:cubicBezTo>
                    <a:pt x="1285" y="1472"/>
                    <a:pt x="1115" y="1598"/>
                    <a:pt x="921" y="1620"/>
                  </a:cubicBezTo>
                  <a:cubicBezTo>
                    <a:pt x="774" y="1609"/>
                    <a:pt x="626" y="1563"/>
                    <a:pt x="512" y="1461"/>
                  </a:cubicBezTo>
                  <a:cubicBezTo>
                    <a:pt x="274" y="1279"/>
                    <a:pt x="114" y="916"/>
                    <a:pt x="148" y="608"/>
                  </a:cubicBezTo>
                  <a:cubicBezTo>
                    <a:pt x="171" y="461"/>
                    <a:pt x="239" y="256"/>
                    <a:pt x="489" y="154"/>
                  </a:cubicBezTo>
                  <a:cubicBezTo>
                    <a:pt x="561" y="122"/>
                    <a:pt x="637" y="107"/>
                    <a:pt x="713" y="107"/>
                  </a:cubicBezTo>
                  <a:close/>
                  <a:moveTo>
                    <a:pt x="708" y="0"/>
                  </a:moveTo>
                  <a:cubicBezTo>
                    <a:pt x="620" y="0"/>
                    <a:pt x="531" y="17"/>
                    <a:pt x="444" y="52"/>
                  </a:cubicBezTo>
                  <a:cubicBezTo>
                    <a:pt x="216" y="143"/>
                    <a:pt x="69" y="347"/>
                    <a:pt x="34" y="597"/>
                  </a:cubicBezTo>
                  <a:cubicBezTo>
                    <a:pt x="1" y="938"/>
                    <a:pt x="171" y="1348"/>
                    <a:pt x="444" y="1552"/>
                  </a:cubicBezTo>
                  <a:cubicBezTo>
                    <a:pt x="580" y="1666"/>
                    <a:pt x="751" y="1722"/>
                    <a:pt x="921" y="1722"/>
                  </a:cubicBezTo>
                  <a:cubicBezTo>
                    <a:pt x="1160" y="1700"/>
                    <a:pt x="1376" y="1552"/>
                    <a:pt x="1467" y="1336"/>
                  </a:cubicBezTo>
                  <a:cubicBezTo>
                    <a:pt x="1558" y="1120"/>
                    <a:pt x="1570" y="881"/>
                    <a:pt x="1490" y="666"/>
                  </a:cubicBezTo>
                  <a:cubicBezTo>
                    <a:pt x="1433" y="449"/>
                    <a:pt x="1297" y="256"/>
                    <a:pt x="1103" y="120"/>
                  </a:cubicBezTo>
                  <a:cubicBezTo>
                    <a:pt x="984" y="43"/>
                    <a:pt x="848" y="0"/>
                    <a:pt x="7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9"/>
            <p:cNvSpPr/>
            <p:nvPr/>
          </p:nvSpPr>
          <p:spPr>
            <a:xfrm>
              <a:off x="5596700" y="591100"/>
              <a:ext cx="39250" cy="151200"/>
            </a:xfrm>
            <a:custGeom>
              <a:avLst/>
              <a:gdLst/>
              <a:ahLst/>
              <a:cxnLst/>
              <a:rect l="l" t="t" r="r" b="b"/>
              <a:pathLst>
                <a:path w="1570" h="6048" extrusionOk="0">
                  <a:moveTo>
                    <a:pt x="978" y="1"/>
                  </a:moveTo>
                  <a:cubicBezTo>
                    <a:pt x="944" y="1"/>
                    <a:pt x="898" y="69"/>
                    <a:pt x="887" y="103"/>
                  </a:cubicBezTo>
                  <a:cubicBezTo>
                    <a:pt x="819" y="364"/>
                    <a:pt x="762" y="637"/>
                    <a:pt x="693" y="910"/>
                  </a:cubicBezTo>
                  <a:cubicBezTo>
                    <a:pt x="693" y="922"/>
                    <a:pt x="682" y="945"/>
                    <a:pt x="671" y="945"/>
                  </a:cubicBezTo>
                  <a:cubicBezTo>
                    <a:pt x="660" y="945"/>
                    <a:pt x="648" y="945"/>
                    <a:pt x="637" y="933"/>
                  </a:cubicBezTo>
                  <a:lnTo>
                    <a:pt x="637" y="217"/>
                  </a:lnTo>
                  <a:cubicBezTo>
                    <a:pt x="627" y="76"/>
                    <a:pt x="572" y="33"/>
                    <a:pt x="528" y="33"/>
                  </a:cubicBezTo>
                  <a:cubicBezTo>
                    <a:pt x="522" y="33"/>
                    <a:pt x="517" y="34"/>
                    <a:pt x="511" y="35"/>
                  </a:cubicBezTo>
                  <a:cubicBezTo>
                    <a:pt x="466" y="35"/>
                    <a:pt x="443" y="160"/>
                    <a:pt x="443" y="217"/>
                  </a:cubicBezTo>
                  <a:lnTo>
                    <a:pt x="443" y="1081"/>
                  </a:lnTo>
                  <a:cubicBezTo>
                    <a:pt x="455" y="1172"/>
                    <a:pt x="455" y="1286"/>
                    <a:pt x="319" y="1308"/>
                  </a:cubicBezTo>
                  <a:cubicBezTo>
                    <a:pt x="284" y="1308"/>
                    <a:pt x="261" y="1297"/>
                    <a:pt x="239" y="1274"/>
                  </a:cubicBezTo>
                  <a:cubicBezTo>
                    <a:pt x="228" y="1251"/>
                    <a:pt x="228" y="1218"/>
                    <a:pt x="228" y="1195"/>
                  </a:cubicBezTo>
                  <a:cubicBezTo>
                    <a:pt x="239" y="1092"/>
                    <a:pt x="228" y="990"/>
                    <a:pt x="193" y="899"/>
                  </a:cubicBezTo>
                  <a:cubicBezTo>
                    <a:pt x="162" y="845"/>
                    <a:pt x="116" y="775"/>
                    <a:pt x="68" y="775"/>
                  </a:cubicBezTo>
                  <a:cubicBezTo>
                    <a:pt x="45" y="775"/>
                    <a:pt x="22" y="791"/>
                    <a:pt x="0" y="831"/>
                  </a:cubicBezTo>
                  <a:cubicBezTo>
                    <a:pt x="0" y="1024"/>
                    <a:pt x="23" y="1218"/>
                    <a:pt x="46" y="1399"/>
                  </a:cubicBezTo>
                  <a:cubicBezTo>
                    <a:pt x="57" y="1456"/>
                    <a:pt x="91" y="1513"/>
                    <a:pt x="114" y="1559"/>
                  </a:cubicBezTo>
                  <a:cubicBezTo>
                    <a:pt x="182" y="1672"/>
                    <a:pt x="398" y="2092"/>
                    <a:pt x="432" y="2127"/>
                  </a:cubicBezTo>
                  <a:cubicBezTo>
                    <a:pt x="569" y="2661"/>
                    <a:pt x="443" y="3218"/>
                    <a:pt x="375" y="3764"/>
                  </a:cubicBezTo>
                  <a:cubicBezTo>
                    <a:pt x="319" y="4287"/>
                    <a:pt x="341" y="4821"/>
                    <a:pt x="261" y="5333"/>
                  </a:cubicBezTo>
                  <a:cubicBezTo>
                    <a:pt x="223" y="5658"/>
                    <a:pt x="499" y="6048"/>
                    <a:pt x="838" y="6048"/>
                  </a:cubicBezTo>
                  <a:cubicBezTo>
                    <a:pt x="902" y="6048"/>
                    <a:pt x="968" y="6034"/>
                    <a:pt x="1034" y="6003"/>
                  </a:cubicBezTo>
                  <a:cubicBezTo>
                    <a:pt x="1285" y="5879"/>
                    <a:pt x="1330" y="5548"/>
                    <a:pt x="1342" y="5276"/>
                  </a:cubicBezTo>
                  <a:cubicBezTo>
                    <a:pt x="1365" y="4343"/>
                    <a:pt x="1171" y="2524"/>
                    <a:pt x="1092" y="2252"/>
                  </a:cubicBezTo>
                  <a:cubicBezTo>
                    <a:pt x="1296" y="2161"/>
                    <a:pt x="1216" y="1740"/>
                    <a:pt x="1183" y="1569"/>
                  </a:cubicBezTo>
                  <a:cubicBezTo>
                    <a:pt x="1171" y="1559"/>
                    <a:pt x="1171" y="1468"/>
                    <a:pt x="1171" y="1456"/>
                  </a:cubicBezTo>
                  <a:cubicBezTo>
                    <a:pt x="1262" y="1297"/>
                    <a:pt x="1569" y="854"/>
                    <a:pt x="1353" y="808"/>
                  </a:cubicBezTo>
                  <a:cubicBezTo>
                    <a:pt x="1349" y="807"/>
                    <a:pt x="1345" y="806"/>
                    <a:pt x="1342" y="806"/>
                  </a:cubicBezTo>
                  <a:cubicBezTo>
                    <a:pt x="1314" y="806"/>
                    <a:pt x="1294" y="846"/>
                    <a:pt x="1274" y="876"/>
                  </a:cubicBezTo>
                  <a:cubicBezTo>
                    <a:pt x="1228" y="978"/>
                    <a:pt x="1183" y="1081"/>
                    <a:pt x="1125" y="1195"/>
                  </a:cubicBezTo>
                  <a:cubicBezTo>
                    <a:pt x="1106" y="1223"/>
                    <a:pt x="1071" y="1268"/>
                    <a:pt x="1047" y="1268"/>
                  </a:cubicBezTo>
                  <a:cubicBezTo>
                    <a:pt x="1042" y="1268"/>
                    <a:pt x="1038" y="1267"/>
                    <a:pt x="1034" y="1263"/>
                  </a:cubicBezTo>
                  <a:cubicBezTo>
                    <a:pt x="1012" y="1228"/>
                    <a:pt x="1034" y="1172"/>
                    <a:pt x="1046" y="1149"/>
                  </a:cubicBezTo>
                  <a:cubicBezTo>
                    <a:pt x="1125" y="967"/>
                    <a:pt x="1365" y="524"/>
                    <a:pt x="1387" y="467"/>
                  </a:cubicBezTo>
                  <a:cubicBezTo>
                    <a:pt x="1398" y="399"/>
                    <a:pt x="1433" y="331"/>
                    <a:pt x="1398" y="273"/>
                  </a:cubicBezTo>
                  <a:cubicBezTo>
                    <a:pt x="1398" y="263"/>
                    <a:pt x="1398" y="263"/>
                    <a:pt x="1387" y="263"/>
                  </a:cubicBezTo>
                  <a:cubicBezTo>
                    <a:pt x="1387" y="257"/>
                    <a:pt x="1384" y="254"/>
                    <a:pt x="1381" y="254"/>
                  </a:cubicBezTo>
                  <a:cubicBezTo>
                    <a:pt x="1378" y="254"/>
                    <a:pt x="1376" y="257"/>
                    <a:pt x="1376" y="263"/>
                  </a:cubicBezTo>
                  <a:cubicBezTo>
                    <a:pt x="1296" y="285"/>
                    <a:pt x="1228" y="342"/>
                    <a:pt x="1205" y="410"/>
                  </a:cubicBezTo>
                  <a:lnTo>
                    <a:pt x="887" y="1058"/>
                  </a:lnTo>
                  <a:cubicBezTo>
                    <a:pt x="884" y="1060"/>
                    <a:pt x="880" y="1060"/>
                    <a:pt x="877" y="1060"/>
                  </a:cubicBezTo>
                  <a:cubicBezTo>
                    <a:pt x="853" y="1060"/>
                    <a:pt x="853" y="1021"/>
                    <a:pt x="853" y="1001"/>
                  </a:cubicBezTo>
                  <a:cubicBezTo>
                    <a:pt x="887" y="865"/>
                    <a:pt x="1092" y="273"/>
                    <a:pt x="1069" y="126"/>
                  </a:cubicBezTo>
                  <a:cubicBezTo>
                    <a:pt x="1057" y="92"/>
                    <a:pt x="1057" y="1"/>
                    <a:pt x="9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9"/>
            <p:cNvSpPr/>
            <p:nvPr/>
          </p:nvSpPr>
          <p:spPr>
            <a:xfrm>
              <a:off x="5595550" y="589700"/>
              <a:ext cx="39250" cy="154050"/>
            </a:xfrm>
            <a:custGeom>
              <a:avLst/>
              <a:gdLst/>
              <a:ahLst/>
              <a:cxnLst/>
              <a:rect l="l" t="t" r="r" b="b"/>
              <a:pathLst>
                <a:path w="1570" h="6162" extrusionOk="0">
                  <a:moveTo>
                    <a:pt x="1024" y="114"/>
                  </a:moveTo>
                  <a:cubicBezTo>
                    <a:pt x="1035" y="114"/>
                    <a:pt x="1047" y="114"/>
                    <a:pt x="1058" y="170"/>
                  </a:cubicBezTo>
                  <a:lnTo>
                    <a:pt x="1058" y="193"/>
                  </a:lnTo>
                  <a:cubicBezTo>
                    <a:pt x="1080" y="284"/>
                    <a:pt x="956" y="682"/>
                    <a:pt x="899" y="875"/>
                  </a:cubicBezTo>
                  <a:cubicBezTo>
                    <a:pt x="876" y="955"/>
                    <a:pt x="853" y="1012"/>
                    <a:pt x="853" y="1046"/>
                  </a:cubicBezTo>
                  <a:lnTo>
                    <a:pt x="853" y="1057"/>
                  </a:lnTo>
                  <a:cubicBezTo>
                    <a:pt x="853" y="1092"/>
                    <a:pt x="853" y="1125"/>
                    <a:pt x="876" y="1160"/>
                  </a:cubicBezTo>
                  <a:cubicBezTo>
                    <a:pt x="899" y="1171"/>
                    <a:pt x="921" y="1171"/>
                    <a:pt x="944" y="1171"/>
                  </a:cubicBezTo>
                  <a:lnTo>
                    <a:pt x="979" y="1137"/>
                  </a:lnTo>
                  <a:lnTo>
                    <a:pt x="1297" y="489"/>
                  </a:lnTo>
                  <a:cubicBezTo>
                    <a:pt x="1320" y="443"/>
                    <a:pt x="1353" y="398"/>
                    <a:pt x="1411" y="375"/>
                  </a:cubicBezTo>
                  <a:lnTo>
                    <a:pt x="1411" y="375"/>
                  </a:lnTo>
                  <a:cubicBezTo>
                    <a:pt x="1411" y="410"/>
                    <a:pt x="1399" y="443"/>
                    <a:pt x="1388" y="478"/>
                  </a:cubicBezTo>
                  <a:lnTo>
                    <a:pt x="1376" y="500"/>
                  </a:lnTo>
                  <a:cubicBezTo>
                    <a:pt x="1376" y="534"/>
                    <a:pt x="1274" y="716"/>
                    <a:pt x="1206" y="852"/>
                  </a:cubicBezTo>
                  <a:cubicBezTo>
                    <a:pt x="1138" y="978"/>
                    <a:pt x="1080" y="1103"/>
                    <a:pt x="1047" y="1183"/>
                  </a:cubicBezTo>
                  <a:cubicBezTo>
                    <a:pt x="1024" y="1205"/>
                    <a:pt x="990" y="1296"/>
                    <a:pt x="1047" y="1353"/>
                  </a:cubicBezTo>
                  <a:cubicBezTo>
                    <a:pt x="1058" y="1375"/>
                    <a:pt x="1080" y="1375"/>
                    <a:pt x="1115" y="1375"/>
                  </a:cubicBezTo>
                  <a:cubicBezTo>
                    <a:pt x="1171" y="1364"/>
                    <a:pt x="1217" y="1284"/>
                    <a:pt x="1217" y="1274"/>
                  </a:cubicBezTo>
                  <a:cubicBezTo>
                    <a:pt x="1274" y="1171"/>
                    <a:pt x="1320" y="1057"/>
                    <a:pt x="1376" y="955"/>
                  </a:cubicBezTo>
                  <a:cubicBezTo>
                    <a:pt x="1388" y="932"/>
                    <a:pt x="1388" y="921"/>
                    <a:pt x="1399" y="921"/>
                  </a:cubicBezTo>
                  <a:cubicBezTo>
                    <a:pt x="1411" y="921"/>
                    <a:pt x="1411" y="932"/>
                    <a:pt x="1411" y="932"/>
                  </a:cubicBezTo>
                  <a:cubicBezTo>
                    <a:pt x="1456" y="1023"/>
                    <a:pt x="1285" y="1296"/>
                    <a:pt x="1217" y="1421"/>
                  </a:cubicBezTo>
                  <a:cubicBezTo>
                    <a:pt x="1194" y="1444"/>
                    <a:pt x="1183" y="1466"/>
                    <a:pt x="1171" y="1489"/>
                  </a:cubicBezTo>
                  <a:cubicBezTo>
                    <a:pt x="1171" y="1489"/>
                    <a:pt x="1160" y="1501"/>
                    <a:pt x="1160" y="1512"/>
                  </a:cubicBezTo>
                  <a:cubicBezTo>
                    <a:pt x="1160" y="1603"/>
                    <a:pt x="1171" y="1625"/>
                    <a:pt x="1171" y="1648"/>
                  </a:cubicBezTo>
                  <a:cubicBezTo>
                    <a:pt x="1251" y="1989"/>
                    <a:pt x="1229" y="2206"/>
                    <a:pt x="1126" y="2251"/>
                  </a:cubicBezTo>
                  <a:cubicBezTo>
                    <a:pt x="1092" y="2262"/>
                    <a:pt x="1080" y="2297"/>
                    <a:pt x="1092" y="2319"/>
                  </a:cubicBezTo>
                  <a:cubicBezTo>
                    <a:pt x="1160" y="2580"/>
                    <a:pt x="1353" y="4388"/>
                    <a:pt x="1331" y="5332"/>
                  </a:cubicBezTo>
                  <a:cubicBezTo>
                    <a:pt x="1320" y="5707"/>
                    <a:pt x="1240" y="5923"/>
                    <a:pt x="1058" y="6003"/>
                  </a:cubicBezTo>
                  <a:cubicBezTo>
                    <a:pt x="1001" y="6031"/>
                    <a:pt x="940" y="6046"/>
                    <a:pt x="879" y="6046"/>
                  </a:cubicBezTo>
                  <a:cubicBezTo>
                    <a:pt x="793" y="6046"/>
                    <a:pt x="705" y="6017"/>
                    <a:pt x="626" y="5957"/>
                  </a:cubicBezTo>
                  <a:cubicBezTo>
                    <a:pt x="456" y="5832"/>
                    <a:pt x="342" y="5594"/>
                    <a:pt x="365" y="5400"/>
                  </a:cubicBezTo>
                  <a:cubicBezTo>
                    <a:pt x="410" y="5116"/>
                    <a:pt x="421" y="4831"/>
                    <a:pt x="433" y="4559"/>
                  </a:cubicBezTo>
                  <a:cubicBezTo>
                    <a:pt x="433" y="4320"/>
                    <a:pt x="444" y="4070"/>
                    <a:pt x="478" y="3831"/>
                  </a:cubicBezTo>
                  <a:cubicBezTo>
                    <a:pt x="489" y="3729"/>
                    <a:pt x="501" y="3638"/>
                    <a:pt x="512" y="3535"/>
                  </a:cubicBezTo>
                  <a:cubicBezTo>
                    <a:pt x="580" y="3092"/>
                    <a:pt x="648" y="2626"/>
                    <a:pt x="535" y="2171"/>
                  </a:cubicBezTo>
                  <a:cubicBezTo>
                    <a:pt x="524" y="2171"/>
                    <a:pt x="524" y="2160"/>
                    <a:pt x="524" y="2148"/>
                  </a:cubicBezTo>
                  <a:cubicBezTo>
                    <a:pt x="501" y="2126"/>
                    <a:pt x="421" y="1978"/>
                    <a:pt x="353" y="1853"/>
                  </a:cubicBezTo>
                  <a:cubicBezTo>
                    <a:pt x="296" y="1751"/>
                    <a:pt x="239" y="1637"/>
                    <a:pt x="206" y="1592"/>
                  </a:cubicBezTo>
                  <a:cubicBezTo>
                    <a:pt x="183" y="1546"/>
                    <a:pt x="160" y="1489"/>
                    <a:pt x="148" y="1455"/>
                  </a:cubicBezTo>
                  <a:cubicBezTo>
                    <a:pt x="115" y="1274"/>
                    <a:pt x="103" y="1080"/>
                    <a:pt x="103" y="898"/>
                  </a:cubicBezTo>
                  <a:lnTo>
                    <a:pt x="115" y="887"/>
                  </a:lnTo>
                  <a:cubicBezTo>
                    <a:pt x="125" y="887"/>
                    <a:pt x="148" y="910"/>
                    <a:pt x="183" y="978"/>
                  </a:cubicBezTo>
                  <a:cubicBezTo>
                    <a:pt x="216" y="1057"/>
                    <a:pt x="228" y="1160"/>
                    <a:pt x="216" y="1239"/>
                  </a:cubicBezTo>
                  <a:cubicBezTo>
                    <a:pt x="216" y="1284"/>
                    <a:pt x="216" y="1319"/>
                    <a:pt x="239" y="1353"/>
                  </a:cubicBezTo>
                  <a:cubicBezTo>
                    <a:pt x="274" y="1398"/>
                    <a:pt x="319" y="1421"/>
                    <a:pt x="376" y="1421"/>
                  </a:cubicBezTo>
                  <a:cubicBezTo>
                    <a:pt x="557" y="1387"/>
                    <a:pt x="547" y="1228"/>
                    <a:pt x="547" y="1137"/>
                  </a:cubicBezTo>
                  <a:lnTo>
                    <a:pt x="547" y="273"/>
                  </a:lnTo>
                  <a:cubicBezTo>
                    <a:pt x="547" y="228"/>
                    <a:pt x="557" y="170"/>
                    <a:pt x="569" y="137"/>
                  </a:cubicBezTo>
                  <a:cubicBezTo>
                    <a:pt x="569" y="148"/>
                    <a:pt x="580" y="148"/>
                    <a:pt x="580" y="148"/>
                  </a:cubicBezTo>
                  <a:cubicBezTo>
                    <a:pt x="592" y="159"/>
                    <a:pt x="615" y="193"/>
                    <a:pt x="626" y="273"/>
                  </a:cubicBezTo>
                  <a:lnTo>
                    <a:pt x="626" y="989"/>
                  </a:lnTo>
                  <a:cubicBezTo>
                    <a:pt x="626" y="1001"/>
                    <a:pt x="638" y="1012"/>
                    <a:pt x="648" y="1023"/>
                  </a:cubicBezTo>
                  <a:cubicBezTo>
                    <a:pt x="671" y="1046"/>
                    <a:pt x="694" y="1057"/>
                    <a:pt x="728" y="1057"/>
                  </a:cubicBezTo>
                  <a:cubicBezTo>
                    <a:pt x="774" y="1046"/>
                    <a:pt x="785" y="1012"/>
                    <a:pt x="785" y="989"/>
                  </a:cubicBezTo>
                  <a:lnTo>
                    <a:pt x="797" y="978"/>
                  </a:lnTo>
                  <a:lnTo>
                    <a:pt x="990" y="170"/>
                  </a:lnTo>
                  <a:cubicBezTo>
                    <a:pt x="990" y="148"/>
                    <a:pt x="1024" y="114"/>
                    <a:pt x="1024" y="114"/>
                  </a:cubicBezTo>
                  <a:close/>
                  <a:moveTo>
                    <a:pt x="1024" y="0"/>
                  </a:moveTo>
                  <a:cubicBezTo>
                    <a:pt x="956" y="0"/>
                    <a:pt x="888" y="102"/>
                    <a:pt x="876" y="148"/>
                  </a:cubicBezTo>
                  <a:lnTo>
                    <a:pt x="739" y="728"/>
                  </a:lnTo>
                  <a:cubicBezTo>
                    <a:pt x="739" y="569"/>
                    <a:pt x="739" y="364"/>
                    <a:pt x="728" y="273"/>
                  </a:cubicBezTo>
                  <a:cubicBezTo>
                    <a:pt x="728" y="182"/>
                    <a:pt x="706" y="102"/>
                    <a:pt x="660" y="68"/>
                  </a:cubicBezTo>
                  <a:cubicBezTo>
                    <a:pt x="634" y="42"/>
                    <a:pt x="609" y="30"/>
                    <a:pt x="578" y="30"/>
                  </a:cubicBezTo>
                  <a:cubicBezTo>
                    <a:pt x="568" y="30"/>
                    <a:pt x="558" y="31"/>
                    <a:pt x="547" y="34"/>
                  </a:cubicBezTo>
                  <a:cubicBezTo>
                    <a:pt x="444" y="46"/>
                    <a:pt x="444" y="250"/>
                    <a:pt x="444" y="273"/>
                  </a:cubicBezTo>
                  <a:lnTo>
                    <a:pt x="444" y="1148"/>
                  </a:lnTo>
                  <a:cubicBezTo>
                    <a:pt x="444" y="1251"/>
                    <a:pt x="433" y="1296"/>
                    <a:pt x="365" y="1307"/>
                  </a:cubicBezTo>
                  <a:lnTo>
                    <a:pt x="330" y="1307"/>
                  </a:lnTo>
                  <a:lnTo>
                    <a:pt x="330" y="1262"/>
                  </a:lnTo>
                  <a:cubicBezTo>
                    <a:pt x="342" y="1148"/>
                    <a:pt x="330" y="1034"/>
                    <a:pt x="285" y="932"/>
                  </a:cubicBezTo>
                  <a:cubicBezTo>
                    <a:pt x="228" y="830"/>
                    <a:pt x="171" y="773"/>
                    <a:pt x="115" y="773"/>
                  </a:cubicBezTo>
                  <a:cubicBezTo>
                    <a:pt x="80" y="773"/>
                    <a:pt x="35" y="796"/>
                    <a:pt x="1" y="864"/>
                  </a:cubicBezTo>
                  <a:lnTo>
                    <a:pt x="1" y="887"/>
                  </a:lnTo>
                  <a:cubicBezTo>
                    <a:pt x="1" y="1080"/>
                    <a:pt x="12" y="1274"/>
                    <a:pt x="35" y="1478"/>
                  </a:cubicBezTo>
                  <a:cubicBezTo>
                    <a:pt x="57" y="1535"/>
                    <a:pt x="80" y="1592"/>
                    <a:pt x="115" y="1648"/>
                  </a:cubicBezTo>
                  <a:cubicBezTo>
                    <a:pt x="148" y="1694"/>
                    <a:pt x="206" y="1807"/>
                    <a:pt x="262" y="1910"/>
                  </a:cubicBezTo>
                  <a:cubicBezTo>
                    <a:pt x="353" y="2080"/>
                    <a:pt x="398" y="2171"/>
                    <a:pt x="421" y="2217"/>
                  </a:cubicBezTo>
                  <a:cubicBezTo>
                    <a:pt x="535" y="2638"/>
                    <a:pt x="467" y="3092"/>
                    <a:pt x="410" y="3524"/>
                  </a:cubicBezTo>
                  <a:cubicBezTo>
                    <a:pt x="387" y="3626"/>
                    <a:pt x="376" y="3717"/>
                    <a:pt x="365" y="3820"/>
                  </a:cubicBezTo>
                  <a:cubicBezTo>
                    <a:pt x="342" y="4058"/>
                    <a:pt x="330" y="4308"/>
                    <a:pt x="319" y="4559"/>
                  </a:cubicBezTo>
                  <a:cubicBezTo>
                    <a:pt x="307" y="4831"/>
                    <a:pt x="296" y="5116"/>
                    <a:pt x="262" y="5389"/>
                  </a:cubicBezTo>
                  <a:cubicBezTo>
                    <a:pt x="228" y="5616"/>
                    <a:pt x="353" y="5900"/>
                    <a:pt x="569" y="6048"/>
                  </a:cubicBezTo>
                  <a:cubicBezTo>
                    <a:pt x="660" y="6127"/>
                    <a:pt x="774" y="6162"/>
                    <a:pt x="888" y="6162"/>
                  </a:cubicBezTo>
                  <a:cubicBezTo>
                    <a:pt x="956" y="6162"/>
                    <a:pt x="1035" y="6139"/>
                    <a:pt x="1103" y="6105"/>
                  </a:cubicBezTo>
                  <a:cubicBezTo>
                    <a:pt x="1388" y="5968"/>
                    <a:pt x="1433" y="5604"/>
                    <a:pt x="1444" y="5332"/>
                  </a:cubicBezTo>
                  <a:cubicBezTo>
                    <a:pt x="1467" y="4422"/>
                    <a:pt x="1285" y="2717"/>
                    <a:pt x="1206" y="2330"/>
                  </a:cubicBezTo>
                  <a:cubicBezTo>
                    <a:pt x="1342" y="2239"/>
                    <a:pt x="1365" y="2001"/>
                    <a:pt x="1274" y="1603"/>
                  </a:cubicBezTo>
                  <a:lnTo>
                    <a:pt x="1274" y="1524"/>
                  </a:lnTo>
                  <a:cubicBezTo>
                    <a:pt x="1285" y="1512"/>
                    <a:pt x="1297" y="1489"/>
                    <a:pt x="1308" y="1478"/>
                  </a:cubicBezTo>
                  <a:cubicBezTo>
                    <a:pt x="1444" y="1251"/>
                    <a:pt x="1570" y="1023"/>
                    <a:pt x="1512" y="887"/>
                  </a:cubicBezTo>
                  <a:cubicBezTo>
                    <a:pt x="1502" y="864"/>
                    <a:pt x="1479" y="819"/>
                    <a:pt x="1411" y="807"/>
                  </a:cubicBezTo>
                  <a:cubicBezTo>
                    <a:pt x="1388" y="807"/>
                    <a:pt x="1365" y="807"/>
                    <a:pt x="1353" y="819"/>
                  </a:cubicBezTo>
                  <a:cubicBezTo>
                    <a:pt x="1433" y="660"/>
                    <a:pt x="1479" y="569"/>
                    <a:pt x="1490" y="534"/>
                  </a:cubicBezTo>
                  <a:lnTo>
                    <a:pt x="1490" y="511"/>
                  </a:lnTo>
                  <a:cubicBezTo>
                    <a:pt x="1512" y="443"/>
                    <a:pt x="1535" y="364"/>
                    <a:pt x="1502" y="307"/>
                  </a:cubicBezTo>
                  <a:cubicBezTo>
                    <a:pt x="1490" y="284"/>
                    <a:pt x="1479" y="273"/>
                    <a:pt x="1467" y="261"/>
                  </a:cubicBezTo>
                  <a:lnTo>
                    <a:pt x="1456" y="261"/>
                  </a:lnTo>
                  <a:cubicBezTo>
                    <a:pt x="1445" y="256"/>
                    <a:pt x="1436" y="253"/>
                    <a:pt x="1429" y="253"/>
                  </a:cubicBezTo>
                  <a:cubicBezTo>
                    <a:pt x="1422" y="253"/>
                    <a:pt x="1416" y="256"/>
                    <a:pt x="1411" y="261"/>
                  </a:cubicBezTo>
                  <a:cubicBezTo>
                    <a:pt x="1308" y="284"/>
                    <a:pt x="1229" y="352"/>
                    <a:pt x="1194" y="443"/>
                  </a:cubicBezTo>
                  <a:lnTo>
                    <a:pt x="1058" y="728"/>
                  </a:lnTo>
                  <a:cubicBezTo>
                    <a:pt x="1126" y="478"/>
                    <a:pt x="1183" y="261"/>
                    <a:pt x="1160" y="159"/>
                  </a:cubicBezTo>
                  <a:cubicBezTo>
                    <a:pt x="1149" y="57"/>
                    <a:pt x="1103" y="0"/>
                    <a:pt x="10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9"/>
            <p:cNvSpPr/>
            <p:nvPr/>
          </p:nvSpPr>
          <p:spPr>
            <a:xfrm>
              <a:off x="5611175" y="625200"/>
              <a:ext cx="9700" cy="19075"/>
            </a:xfrm>
            <a:custGeom>
              <a:avLst/>
              <a:gdLst/>
              <a:ahLst/>
              <a:cxnLst/>
              <a:rect l="l" t="t" r="r" b="b"/>
              <a:pathLst>
                <a:path w="388" h="763" extrusionOk="0">
                  <a:moveTo>
                    <a:pt x="1" y="1"/>
                  </a:moveTo>
                  <a:lnTo>
                    <a:pt x="331" y="763"/>
                  </a:lnTo>
                  <a:cubicBezTo>
                    <a:pt x="342" y="751"/>
                    <a:pt x="354" y="728"/>
                    <a:pt x="354" y="718"/>
                  </a:cubicBezTo>
                  <a:cubicBezTo>
                    <a:pt x="387" y="569"/>
                    <a:pt x="365" y="422"/>
                    <a:pt x="285" y="308"/>
                  </a:cubicBezTo>
                  <a:cubicBezTo>
                    <a:pt x="205" y="195"/>
                    <a:pt x="114" y="8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9"/>
            <p:cNvSpPr/>
            <p:nvPr/>
          </p:nvSpPr>
          <p:spPr>
            <a:xfrm>
              <a:off x="5609775" y="623775"/>
              <a:ext cx="12525" cy="21925"/>
            </a:xfrm>
            <a:custGeom>
              <a:avLst/>
              <a:gdLst/>
              <a:ahLst/>
              <a:cxnLst/>
              <a:rect l="l" t="t" r="r" b="b"/>
              <a:pathLst>
                <a:path w="501" h="877" extrusionOk="0">
                  <a:moveTo>
                    <a:pt x="62" y="0"/>
                  </a:moveTo>
                  <a:cubicBezTo>
                    <a:pt x="44" y="0"/>
                    <a:pt x="25" y="10"/>
                    <a:pt x="11" y="24"/>
                  </a:cubicBezTo>
                  <a:cubicBezTo>
                    <a:pt x="0" y="47"/>
                    <a:pt x="0" y="81"/>
                    <a:pt x="23" y="92"/>
                  </a:cubicBezTo>
                  <a:cubicBezTo>
                    <a:pt x="137" y="183"/>
                    <a:pt x="228" y="285"/>
                    <a:pt x="296" y="399"/>
                  </a:cubicBezTo>
                  <a:cubicBezTo>
                    <a:pt x="364" y="502"/>
                    <a:pt x="387" y="638"/>
                    <a:pt x="352" y="752"/>
                  </a:cubicBezTo>
                  <a:cubicBezTo>
                    <a:pt x="352" y="763"/>
                    <a:pt x="352" y="785"/>
                    <a:pt x="341" y="797"/>
                  </a:cubicBezTo>
                  <a:cubicBezTo>
                    <a:pt x="330" y="820"/>
                    <a:pt x="341" y="854"/>
                    <a:pt x="364" y="865"/>
                  </a:cubicBezTo>
                  <a:cubicBezTo>
                    <a:pt x="375" y="876"/>
                    <a:pt x="375" y="876"/>
                    <a:pt x="387" y="876"/>
                  </a:cubicBezTo>
                  <a:cubicBezTo>
                    <a:pt x="410" y="876"/>
                    <a:pt x="432" y="865"/>
                    <a:pt x="443" y="843"/>
                  </a:cubicBezTo>
                  <a:cubicBezTo>
                    <a:pt x="443" y="831"/>
                    <a:pt x="455" y="808"/>
                    <a:pt x="466" y="785"/>
                  </a:cubicBezTo>
                  <a:cubicBezTo>
                    <a:pt x="501" y="626"/>
                    <a:pt x="478" y="467"/>
                    <a:pt x="387" y="331"/>
                  </a:cubicBezTo>
                  <a:cubicBezTo>
                    <a:pt x="307" y="206"/>
                    <a:pt x="205" y="103"/>
                    <a:pt x="91" y="12"/>
                  </a:cubicBezTo>
                  <a:cubicBezTo>
                    <a:pt x="83" y="4"/>
                    <a:pt x="72" y="0"/>
                    <a:pt x="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9"/>
            <p:cNvSpPr/>
            <p:nvPr/>
          </p:nvSpPr>
          <p:spPr>
            <a:xfrm>
              <a:off x="5532175" y="795625"/>
              <a:ext cx="9675" cy="51300"/>
            </a:xfrm>
            <a:custGeom>
              <a:avLst/>
              <a:gdLst/>
              <a:ahLst/>
              <a:cxnLst/>
              <a:rect l="l" t="t" r="r" b="b"/>
              <a:pathLst>
                <a:path w="387" h="2052" extrusionOk="0">
                  <a:moveTo>
                    <a:pt x="61" y="1"/>
                  </a:moveTo>
                  <a:cubicBezTo>
                    <a:pt x="53" y="1"/>
                    <a:pt x="44" y="2"/>
                    <a:pt x="35" y="5"/>
                  </a:cubicBezTo>
                  <a:cubicBezTo>
                    <a:pt x="12" y="17"/>
                    <a:pt x="0" y="50"/>
                    <a:pt x="12" y="85"/>
                  </a:cubicBezTo>
                  <a:cubicBezTo>
                    <a:pt x="126" y="312"/>
                    <a:pt x="205" y="551"/>
                    <a:pt x="239" y="813"/>
                  </a:cubicBezTo>
                  <a:cubicBezTo>
                    <a:pt x="273" y="1063"/>
                    <a:pt x="285" y="1255"/>
                    <a:pt x="103" y="1983"/>
                  </a:cubicBezTo>
                  <a:cubicBezTo>
                    <a:pt x="103" y="2018"/>
                    <a:pt x="114" y="2040"/>
                    <a:pt x="149" y="2051"/>
                  </a:cubicBezTo>
                  <a:lnTo>
                    <a:pt x="159" y="2051"/>
                  </a:lnTo>
                  <a:cubicBezTo>
                    <a:pt x="182" y="2051"/>
                    <a:pt x="205" y="2029"/>
                    <a:pt x="217" y="2006"/>
                  </a:cubicBezTo>
                  <a:cubicBezTo>
                    <a:pt x="387" y="1278"/>
                    <a:pt x="387" y="1063"/>
                    <a:pt x="353" y="790"/>
                  </a:cubicBezTo>
                  <a:cubicBezTo>
                    <a:pt x="308" y="528"/>
                    <a:pt x="228" y="267"/>
                    <a:pt x="114" y="28"/>
                  </a:cubicBezTo>
                  <a:cubicBezTo>
                    <a:pt x="106" y="11"/>
                    <a:pt x="85" y="1"/>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9"/>
            <p:cNvSpPr/>
            <p:nvPr/>
          </p:nvSpPr>
          <p:spPr>
            <a:xfrm>
              <a:off x="5471075" y="631000"/>
              <a:ext cx="62250" cy="106500"/>
            </a:xfrm>
            <a:custGeom>
              <a:avLst/>
              <a:gdLst/>
              <a:ahLst/>
              <a:cxnLst/>
              <a:rect l="l" t="t" r="r" b="b"/>
              <a:pathLst>
                <a:path w="2490" h="4260" extrusionOk="0">
                  <a:moveTo>
                    <a:pt x="896" y="0"/>
                  </a:moveTo>
                  <a:cubicBezTo>
                    <a:pt x="725" y="0"/>
                    <a:pt x="556" y="56"/>
                    <a:pt x="421" y="167"/>
                  </a:cubicBezTo>
                  <a:cubicBezTo>
                    <a:pt x="228" y="315"/>
                    <a:pt x="91" y="508"/>
                    <a:pt x="23" y="747"/>
                  </a:cubicBezTo>
                  <a:cubicBezTo>
                    <a:pt x="11" y="792"/>
                    <a:pt x="1" y="837"/>
                    <a:pt x="11" y="883"/>
                  </a:cubicBezTo>
                  <a:cubicBezTo>
                    <a:pt x="34" y="940"/>
                    <a:pt x="69" y="997"/>
                    <a:pt x="125" y="1031"/>
                  </a:cubicBezTo>
                  <a:cubicBezTo>
                    <a:pt x="478" y="1338"/>
                    <a:pt x="865" y="1600"/>
                    <a:pt x="1285" y="1792"/>
                  </a:cubicBezTo>
                  <a:cubicBezTo>
                    <a:pt x="1398" y="1815"/>
                    <a:pt x="1467" y="1929"/>
                    <a:pt x="1456" y="2043"/>
                  </a:cubicBezTo>
                  <a:lnTo>
                    <a:pt x="1456" y="2896"/>
                  </a:lnTo>
                  <a:cubicBezTo>
                    <a:pt x="1456" y="2975"/>
                    <a:pt x="1444" y="3066"/>
                    <a:pt x="1421" y="3157"/>
                  </a:cubicBezTo>
                  <a:cubicBezTo>
                    <a:pt x="1365" y="3350"/>
                    <a:pt x="1228" y="3510"/>
                    <a:pt x="1126" y="3691"/>
                  </a:cubicBezTo>
                  <a:cubicBezTo>
                    <a:pt x="1027" y="3855"/>
                    <a:pt x="982" y="4052"/>
                    <a:pt x="978" y="4239"/>
                  </a:cubicBezTo>
                  <a:lnTo>
                    <a:pt x="978" y="4239"/>
                  </a:lnTo>
                  <a:cubicBezTo>
                    <a:pt x="1003" y="4028"/>
                    <a:pt x="1700" y="3619"/>
                    <a:pt x="1888" y="2816"/>
                  </a:cubicBezTo>
                  <a:cubicBezTo>
                    <a:pt x="1910" y="2702"/>
                    <a:pt x="2490" y="2009"/>
                    <a:pt x="2149" y="1190"/>
                  </a:cubicBezTo>
                  <a:cubicBezTo>
                    <a:pt x="1819" y="405"/>
                    <a:pt x="1297" y="76"/>
                    <a:pt x="1115" y="31"/>
                  </a:cubicBezTo>
                  <a:cubicBezTo>
                    <a:pt x="1043" y="10"/>
                    <a:pt x="969" y="0"/>
                    <a:pt x="896" y="0"/>
                  </a:cubicBezTo>
                  <a:close/>
                  <a:moveTo>
                    <a:pt x="978" y="4239"/>
                  </a:moveTo>
                  <a:cubicBezTo>
                    <a:pt x="978" y="4246"/>
                    <a:pt x="977" y="4253"/>
                    <a:pt x="978" y="4260"/>
                  </a:cubicBezTo>
                  <a:cubicBezTo>
                    <a:pt x="978" y="4253"/>
                    <a:pt x="978" y="4246"/>
                    <a:pt x="978" y="4239"/>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9"/>
            <p:cNvSpPr/>
            <p:nvPr/>
          </p:nvSpPr>
          <p:spPr>
            <a:xfrm>
              <a:off x="5469650" y="629625"/>
              <a:ext cx="63675" cy="109300"/>
            </a:xfrm>
            <a:custGeom>
              <a:avLst/>
              <a:gdLst/>
              <a:ahLst/>
              <a:cxnLst/>
              <a:rect l="l" t="t" r="r" b="b"/>
              <a:pathLst>
                <a:path w="2547" h="4372" extrusionOk="0">
                  <a:moveTo>
                    <a:pt x="955" y="109"/>
                  </a:moveTo>
                  <a:cubicBezTo>
                    <a:pt x="1023" y="109"/>
                    <a:pt x="1092" y="119"/>
                    <a:pt x="1160" y="142"/>
                  </a:cubicBezTo>
                  <a:cubicBezTo>
                    <a:pt x="1342" y="177"/>
                    <a:pt x="1842" y="518"/>
                    <a:pt x="2149" y="1268"/>
                  </a:cubicBezTo>
                  <a:cubicBezTo>
                    <a:pt x="2422" y="1916"/>
                    <a:pt x="2092" y="2484"/>
                    <a:pt x="1956" y="2734"/>
                  </a:cubicBezTo>
                  <a:cubicBezTo>
                    <a:pt x="1922" y="2791"/>
                    <a:pt x="1899" y="2837"/>
                    <a:pt x="1887" y="2860"/>
                  </a:cubicBezTo>
                  <a:cubicBezTo>
                    <a:pt x="1774" y="3360"/>
                    <a:pt x="1455" y="3689"/>
                    <a:pt x="1228" y="3939"/>
                  </a:cubicBezTo>
                  <a:cubicBezTo>
                    <a:pt x="1194" y="3985"/>
                    <a:pt x="1149" y="4019"/>
                    <a:pt x="1126" y="4065"/>
                  </a:cubicBezTo>
                  <a:cubicBezTo>
                    <a:pt x="1149" y="3962"/>
                    <a:pt x="1183" y="3860"/>
                    <a:pt x="1240" y="3769"/>
                  </a:cubicBezTo>
                  <a:cubicBezTo>
                    <a:pt x="1263" y="3712"/>
                    <a:pt x="1308" y="3655"/>
                    <a:pt x="1342" y="3598"/>
                  </a:cubicBezTo>
                  <a:cubicBezTo>
                    <a:pt x="1422" y="3485"/>
                    <a:pt x="1490" y="3360"/>
                    <a:pt x="1535" y="3223"/>
                  </a:cubicBezTo>
                  <a:cubicBezTo>
                    <a:pt x="1558" y="3133"/>
                    <a:pt x="1569" y="3042"/>
                    <a:pt x="1558" y="2951"/>
                  </a:cubicBezTo>
                  <a:lnTo>
                    <a:pt x="1558" y="2109"/>
                  </a:lnTo>
                  <a:cubicBezTo>
                    <a:pt x="1581" y="1961"/>
                    <a:pt x="1501" y="1825"/>
                    <a:pt x="1364" y="1802"/>
                  </a:cubicBezTo>
                  <a:cubicBezTo>
                    <a:pt x="955" y="1597"/>
                    <a:pt x="558" y="1347"/>
                    <a:pt x="205" y="1041"/>
                  </a:cubicBezTo>
                  <a:cubicBezTo>
                    <a:pt x="171" y="1006"/>
                    <a:pt x="137" y="973"/>
                    <a:pt x="126" y="927"/>
                  </a:cubicBezTo>
                  <a:cubicBezTo>
                    <a:pt x="114" y="892"/>
                    <a:pt x="114" y="847"/>
                    <a:pt x="126" y="813"/>
                  </a:cubicBezTo>
                  <a:cubicBezTo>
                    <a:pt x="194" y="597"/>
                    <a:pt x="330" y="404"/>
                    <a:pt x="512" y="268"/>
                  </a:cubicBezTo>
                  <a:cubicBezTo>
                    <a:pt x="637" y="165"/>
                    <a:pt x="796" y="109"/>
                    <a:pt x="955" y="109"/>
                  </a:cubicBezTo>
                  <a:close/>
                  <a:moveTo>
                    <a:pt x="974" y="0"/>
                  </a:moveTo>
                  <a:cubicBezTo>
                    <a:pt x="785" y="0"/>
                    <a:pt x="599" y="62"/>
                    <a:pt x="444" y="177"/>
                  </a:cubicBezTo>
                  <a:cubicBezTo>
                    <a:pt x="239" y="324"/>
                    <a:pt x="91" y="541"/>
                    <a:pt x="23" y="779"/>
                  </a:cubicBezTo>
                  <a:cubicBezTo>
                    <a:pt x="12" y="836"/>
                    <a:pt x="0" y="892"/>
                    <a:pt x="12" y="950"/>
                  </a:cubicBezTo>
                  <a:cubicBezTo>
                    <a:pt x="35" y="1029"/>
                    <a:pt x="80" y="1086"/>
                    <a:pt x="137" y="1120"/>
                  </a:cubicBezTo>
                  <a:cubicBezTo>
                    <a:pt x="500" y="1438"/>
                    <a:pt x="899" y="1700"/>
                    <a:pt x="1331" y="1905"/>
                  </a:cubicBezTo>
                  <a:cubicBezTo>
                    <a:pt x="1410" y="1927"/>
                    <a:pt x="1467" y="2007"/>
                    <a:pt x="1455" y="2098"/>
                  </a:cubicBezTo>
                  <a:lnTo>
                    <a:pt x="1455" y="2951"/>
                  </a:lnTo>
                  <a:cubicBezTo>
                    <a:pt x="1455" y="3030"/>
                    <a:pt x="1455" y="3110"/>
                    <a:pt x="1433" y="3189"/>
                  </a:cubicBezTo>
                  <a:cubicBezTo>
                    <a:pt x="1387" y="3314"/>
                    <a:pt x="1319" y="3416"/>
                    <a:pt x="1251" y="3530"/>
                  </a:cubicBezTo>
                  <a:cubicBezTo>
                    <a:pt x="1217" y="3598"/>
                    <a:pt x="1172" y="3655"/>
                    <a:pt x="1137" y="3724"/>
                  </a:cubicBezTo>
                  <a:cubicBezTo>
                    <a:pt x="1035" y="3894"/>
                    <a:pt x="978" y="4087"/>
                    <a:pt x="978" y="4292"/>
                  </a:cubicBezTo>
                  <a:lnTo>
                    <a:pt x="978" y="4326"/>
                  </a:lnTo>
                  <a:cubicBezTo>
                    <a:pt x="990" y="4349"/>
                    <a:pt x="1012" y="4371"/>
                    <a:pt x="1035" y="4371"/>
                  </a:cubicBezTo>
                  <a:lnTo>
                    <a:pt x="1046" y="4371"/>
                  </a:lnTo>
                  <a:cubicBezTo>
                    <a:pt x="1069" y="4371"/>
                    <a:pt x="1092" y="4349"/>
                    <a:pt x="1092" y="4315"/>
                  </a:cubicBezTo>
                  <a:lnTo>
                    <a:pt x="1092" y="4303"/>
                  </a:lnTo>
                  <a:cubicBezTo>
                    <a:pt x="1103" y="4235"/>
                    <a:pt x="1205" y="4133"/>
                    <a:pt x="1308" y="4019"/>
                  </a:cubicBezTo>
                  <a:cubicBezTo>
                    <a:pt x="1535" y="3769"/>
                    <a:pt x="1876" y="3405"/>
                    <a:pt x="2001" y="2882"/>
                  </a:cubicBezTo>
                  <a:cubicBezTo>
                    <a:pt x="2001" y="2871"/>
                    <a:pt x="2024" y="2825"/>
                    <a:pt x="2047" y="2780"/>
                  </a:cubicBezTo>
                  <a:cubicBezTo>
                    <a:pt x="2195" y="2530"/>
                    <a:pt x="2547" y="1916"/>
                    <a:pt x="2251" y="1223"/>
                  </a:cubicBezTo>
                  <a:cubicBezTo>
                    <a:pt x="1922" y="438"/>
                    <a:pt x="1387" y="86"/>
                    <a:pt x="1194" y="28"/>
                  </a:cubicBezTo>
                  <a:cubicBezTo>
                    <a:pt x="1121" y="9"/>
                    <a:pt x="1047" y="0"/>
                    <a:pt x="9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9"/>
            <p:cNvSpPr/>
            <p:nvPr/>
          </p:nvSpPr>
          <p:spPr>
            <a:xfrm>
              <a:off x="5468500" y="704400"/>
              <a:ext cx="22500" cy="20300"/>
            </a:xfrm>
            <a:custGeom>
              <a:avLst/>
              <a:gdLst/>
              <a:ahLst/>
              <a:cxnLst/>
              <a:rect l="l" t="t" r="r" b="b"/>
              <a:pathLst>
                <a:path w="900" h="812" extrusionOk="0">
                  <a:moveTo>
                    <a:pt x="126" y="187"/>
                  </a:moveTo>
                  <a:cubicBezTo>
                    <a:pt x="230" y="256"/>
                    <a:pt x="368" y="286"/>
                    <a:pt x="518" y="286"/>
                  </a:cubicBezTo>
                  <a:cubicBezTo>
                    <a:pt x="564" y="286"/>
                    <a:pt x="612" y="283"/>
                    <a:pt x="660" y="278"/>
                  </a:cubicBezTo>
                  <a:cubicBezTo>
                    <a:pt x="706" y="278"/>
                    <a:pt x="740" y="266"/>
                    <a:pt x="774" y="266"/>
                  </a:cubicBezTo>
                  <a:cubicBezTo>
                    <a:pt x="741" y="412"/>
                    <a:pt x="652" y="710"/>
                    <a:pt x="477" y="710"/>
                  </a:cubicBezTo>
                  <a:cubicBezTo>
                    <a:pt x="474" y="710"/>
                    <a:pt x="470" y="710"/>
                    <a:pt x="467" y="710"/>
                  </a:cubicBezTo>
                  <a:cubicBezTo>
                    <a:pt x="274" y="698"/>
                    <a:pt x="172" y="392"/>
                    <a:pt x="126" y="187"/>
                  </a:cubicBezTo>
                  <a:close/>
                  <a:moveTo>
                    <a:pt x="55" y="0"/>
                  </a:moveTo>
                  <a:cubicBezTo>
                    <a:pt x="49" y="0"/>
                    <a:pt x="42" y="2"/>
                    <a:pt x="35" y="5"/>
                  </a:cubicBezTo>
                  <a:cubicBezTo>
                    <a:pt x="13" y="16"/>
                    <a:pt x="1" y="39"/>
                    <a:pt x="1" y="62"/>
                  </a:cubicBezTo>
                  <a:cubicBezTo>
                    <a:pt x="13" y="255"/>
                    <a:pt x="126" y="801"/>
                    <a:pt x="455" y="812"/>
                  </a:cubicBezTo>
                  <a:lnTo>
                    <a:pt x="478" y="812"/>
                  </a:lnTo>
                  <a:cubicBezTo>
                    <a:pt x="808" y="812"/>
                    <a:pt x="899" y="221"/>
                    <a:pt x="899" y="198"/>
                  </a:cubicBezTo>
                  <a:cubicBezTo>
                    <a:pt x="899" y="187"/>
                    <a:pt x="899" y="164"/>
                    <a:pt x="887" y="152"/>
                  </a:cubicBezTo>
                  <a:cubicBezTo>
                    <a:pt x="871" y="145"/>
                    <a:pt x="861" y="137"/>
                    <a:pt x="849" y="137"/>
                  </a:cubicBezTo>
                  <a:cubicBezTo>
                    <a:pt x="843" y="137"/>
                    <a:pt x="838" y="138"/>
                    <a:pt x="831" y="142"/>
                  </a:cubicBezTo>
                  <a:cubicBezTo>
                    <a:pt x="786" y="152"/>
                    <a:pt x="717" y="164"/>
                    <a:pt x="649" y="175"/>
                  </a:cubicBezTo>
                  <a:cubicBezTo>
                    <a:pt x="621" y="178"/>
                    <a:pt x="587" y="180"/>
                    <a:pt x="550" y="180"/>
                  </a:cubicBezTo>
                  <a:cubicBezTo>
                    <a:pt x="408" y="180"/>
                    <a:pt x="218" y="151"/>
                    <a:pt x="92" y="16"/>
                  </a:cubicBezTo>
                  <a:cubicBezTo>
                    <a:pt x="84" y="8"/>
                    <a:pt x="70" y="0"/>
                    <a:pt x="5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9"/>
            <p:cNvSpPr/>
            <p:nvPr/>
          </p:nvSpPr>
          <p:spPr>
            <a:xfrm>
              <a:off x="5481000" y="639875"/>
              <a:ext cx="40700" cy="50450"/>
            </a:xfrm>
            <a:custGeom>
              <a:avLst/>
              <a:gdLst/>
              <a:ahLst/>
              <a:cxnLst/>
              <a:rect l="l" t="t" r="r" b="b"/>
              <a:pathLst>
                <a:path w="1628" h="2018" extrusionOk="0">
                  <a:moveTo>
                    <a:pt x="60" y="1"/>
                  </a:moveTo>
                  <a:cubicBezTo>
                    <a:pt x="53" y="1"/>
                    <a:pt x="44" y="2"/>
                    <a:pt x="36" y="5"/>
                  </a:cubicBezTo>
                  <a:cubicBezTo>
                    <a:pt x="13" y="17"/>
                    <a:pt x="1" y="50"/>
                    <a:pt x="13" y="73"/>
                  </a:cubicBezTo>
                  <a:cubicBezTo>
                    <a:pt x="137" y="369"/>
                    <a:pt x="354" y="631"/>
                    <a:pt x="615" y="824"/>
                  </a:cubicBezTo>
                  <a:cubicBezTo>
                    <a:pt x="683" y="869"/>
                    <a:pt x="763" y="926"/>
                    <a:pt x="842" y="972"/>
                  </a:cubicBezTo>
                  <a:cubicBezTo>
                    <a:pt x="968" y="1040"/>
                    <a:pt x="1081" y="1108"/>
                    <a:pt x="1172" y="1199"/>
                  </a:cubicBezTo>
                  <a:cubicBezTo>
                    <a:pt x="1365" y="1369"/>
                    <a:pt x="1524" y="1677"/>
                    <a:pt x="1445" y="1949"/>
                  </a:cubicBezTo>
                  <a:cubicBezTo>
                    <a:pt x="1433" y="1983"/>
                    <a:pt x="1445" y="2006"/>
                    <a:pt x="1479" y="2018"/>
                  </a:cubicBezTo>
                  <a:lnTo>
                    <a:pt x="1491" y="2018"/>
                  </a:lnTo>
                  <a:cubicBezTo>
                    <a:pt x="1513" y="2018"/>
                    <a:pt x="1536" y="2006"/>
                    <a:pt x="1547" y="1983"/>
                  </a:cubicBezTo>
                  <a:cubicBezTo>
                    <a:pt x="1627" y="1699"/>
                    <a:pt x="1513" y="1358"/>
                    <a:pt x="1251" y="1119"/>
                  </a:cubicBezTo>
                  <a:cubicBezTo>
                    <a:pt x="1138" y="1017"/>
                    <a:pt x="1024" y="949"/>
                    <a:pt x="900" y="869"/>
                  </a:cubicBezTo>
                  <a:cubicBezTo>
                    <a:pt x="831" y="824"/>
                    <a:pt x="751" y="778"/>
                    <a:pt x="672" y="733"/>
                  </a:cubicBezTo>
                  <a:cubicBezTo>
                    <a:pt x="433" y="551"/>
                    <a:pt x="228" y="312"/>
                    <a:pt x="115" y="28"/>
                  </a:cubicBezTo>
                  <a:cubicBezTo>
                    <a:pt x="98" y="11"/>
                    <a:pt x="81"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9"/>
            <p:cNvSpPr/>
            <p:nvPr/>
          </p:nvSpPr>
          <p:spPr>
            <a:xfrm>
              <a:off x="5527925" y="751000"/>
              <a:ext cx="13650" cy="37100"/>
            </a:xfrm>
            <a:custGeom>
              <a:avLst/>
              <a:gdLst/>
              <a:ahLst/>
              <a:cxnLst/>
              <a:rect l="l" t="t" r="r" b="b"/>
              <a:pathLst>
                <a:path w="546" h="1484" extrusionOk="0">
                  <a:moveTo>
                    <a:pt x="487" y="1"/>
                  </a:moveTo>
                  <a:cubicBezTo>
                    <a:pt x="474" y="1"/>
                    <a:pt x="459" y="6"/>
                    <a:pt x="443" y="16"/>
                  </a:cubicBezTo>
                  <a:cubicBezTo>
                    <a:pt x="228" y="198"/>
                    <a:pt x="79" y="448"/>
                    <a:pt x="34" y="733"/>
                  </a:cubicBezTo>
                  <a:cubicBezTo>
                    <a:pt x="0" y="971"/>
                    <a:pt x="23" y="1222"/>
                    <a:pt x="125" y="1449"/>
                  </a:cubicBezTo>
                  <a:cubicBezTo>
                    <a:pt x="137" y="1472"/>
                    <a:pt x="148" y="1483"/>
                    <a:pt x="170" y="1483"/>
                  </a:cubicBezTo>
                  <a:lnTo>
                    <a:pt x="193" y="1483"/>
                  </a:lnTo>
                  <a:cubicBezTo>
                    <a:pt x="228" y="1472"/>
                    <a:pt x="238" y="1438"/>
                    <a:pt x="228" y="1403"/>
                  </a:cubicBezTo>
                  <a:cubicBezTo>
                    <a:pt x="137" y="1199"/>
                    <a:pt x="114" y="971"/>
                    <a:pt x="148" y="744"/>
                  </a:cubicBezTo>
                  <a:cubicBezTo>
                    <a:pt x="182" y="494"/>
                    <a:pt x="319" y="267"/>
                    <a:pt x="511" y="96"/>
                  </a:cubicBezTo>
                  <a:cubicBezTo>
                    <a:pt x="546" y="85"/>
                    <a:pt x="546" y="51"/>
                    <a:pt x="523" y="28"/>
                  </a:cubicBezTo>
                  <a:cubicBezTo>
                    <a:pt x="517" y="9"/>
                    <a:pt x="503" y="1"/>
                    <a:pt x="4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9"/>
            <p:cNvSpPr/>
            <p:nvPr/>
          </p:nvSpPr>
          <p:spPr>
            <a:xfrm>
              <a:off x="5428150" y="797725"/>
              <a:ext cx="9425" cy="19375"/>
            </a:xfrm>
            <a:custGeom>
              <a:avLst/>
              <a:gdLst/>
              <a:ahLst/>
              <a:cxnLst/>
              <a:rect l="l" t="t" r="r" b="b"/>
              <a:pathLst>
                <a:path w="377" h="775" extrusionOk="0">
                  <a:moveTo>
                    <a:pt x="376" y="1"/>
                  </a:moveTo>
                  <a:lnTo>
                    <a:pt x="0" y="774"/>
                  </a:lnTo>
                  <a:cubicBezTo>
                    <a:pt x="171" y="547"/>
                    <a:pt x="353" y="297"/>
                    <a:pt x="3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9"/>
            <p:cNvSpPr/>
            <p:nvPr/>
          </p:nvSpPr>
          <p:spPr>
            <a:xfrm>
              <a:off x="5426750" y="796300"/>
              <a:ext cx="12225" cy="22200"/>
            </a:xfrm>
            <a:custGeom>
              <a:avLst/>
              <a:gdLst/>
              <a:ahLst/>
              <a:cxnLst/>
              <a:rect l="l" t="t" r="r" b="b"/>
              <a:pathLst>
                <a:path w="489" h="888" extrusionOk="0">
                  <a:moveTo>
                    <a:pt x="432" y="1"/>
                  </a:moveTo>
                  <a:cubicBezTo>
                    <a:pt x="397" y="1"/>
                    <a:pt x="375" y="23"/>
                    <a:pt x="375" y="58"/>
                  </a:cubicBezTo>
                  <a:cubicBezTo>
                    <a:pt x="364" y="319"/>
                    <a:pt x="205" y="546"/>
                    <a:pt x="11" y="796"/>
                  </a:cubicBezTo>
                  <a:cubicBezTo>
                    <a:pt x="0" y="819"/>
                    <a:pt x="0" y="854"/>
                    <a:pt x="23" y="877"/>
                  </a:cubicBezTo>
                  <a:cubicBezTo>
                    <a:pt x="34" y="887"/>
                    <a:pt x="46" y="887"/>
                    <a:pt x="56" y="887"/>
                  </a:cubicBezTo>
                  <a:cubicBezTo>
                    <a:pt x="79" y="887"/>
                    <a:pt x="91" y="877"/>
                    <a:pt x="102" y="865"/>
                  </a:cubicBezTo>
                  <a:cubicBezTo>
                    <a:pt x="296" y="604"/>
                    <a:pt x="466" y="354"/>
                    <a:pt x="488" y="69"/>
                  </a:cubicBezTo>
                  <a:cubicBezTo>
                    <a:pt x="488" y="35"/>
                    <a:pt x="466" y="12"/>
                    <a:pt x="43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9"/>
            <p:cNvSpPr/>
            <p:nvPr/>
          </p:nvSpPr>
          <p:spPr>
            <a:xfrm>
              <a:off x="5425025" y="851550"/>
              <a:ext cx="23350" cy="16975"/>
            </a:xfrm>
            <a:custGeom>
              <a:avLst/>
              <a:gdLst/>
              <a:ahLst/>
              <a:cxnLst/>
              <a:rect l="l" t="t" r="r" b="b"/>
              <a:pathLst>
                <a:path w="934" h="679" extrusionOk="0">
                  <a:moveTo>
                    <a:pt x="74" y="1"/>
                  </a:moveTo>
                  <a:cubicBezTo>
                    <a:pt x="65" y="1"/>
                    <a:pt x="55" y="4"/>
                    <a:pt x="46" y="8"/>
                  </a:cubicBezTo>
                  <a:cubicBezTo>
                    <a:pt x="12" y="19"/>
                    <a:pt x="1" y="53"/>
                    <a:pt x="24" y="87"/>
                  </a:cubicBezTo>
                  <a:cubicBezTo>
                    <a:pt x="205" y="395"/>
                    <a:pt x="512" y="610"/>
                    <a:pt x="865" y="678"/>
                  </a:cubicBezTo>
                  <a:lnTo>
                    <a:pt x="876" y="678"/>
                  </a:lnTo>
                  <a:cubicBezTo>
                    <a:pt x="898" y="678"/>
                    <a:pt x="921" y="667"/>
                    <a:pt x="933" y="645"/>
                  </a:cubicBezTo>
                  <a:cubicBezTo>
                    <a:pt x="933" y="610"/>
                    <a:pt x="921" y="576"/>
                    <a:pt x="888" y="576"/>
                  </a:cubicBezTo>
                  <a:cubicBezTo>
                    <a:pt x="569" y="508"/>
                    <a:pt x="285" y="314"/>
                    <a:pt x="115" y="31"/>
                  </a:cubicBezTo>
                  <a:cubicBezTo>
                    <a:pt x="107" y="9"/>
                    <a:pt x="91"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9"/>
            <p:cNvSpPr/>
            <p:nvPr/>
          </p:nvSpPr>
          <p:spPr>
            <a:xfrm>
              <a:off x="5498075" y="855825"/>
              <a:ext cx="35550" cy="16100"/>
            </a:xfrm>
            <a:custGeom>
              <a:avLst/>
              <a:gdLst/>
              <a:ahLst/>
              <a:cxnLst/>
              <a:rect l="l" t="t" r="r" b="b"/>
              <a:pathLst>
                <a:path w="1422" h="644" extrusionOk="0">
                  <a:moveTo>
                    <a:pt x="1359" y="1"/>
                  </a:moveTo>
                  <a:cubicBezTo>
                    <a:pt x="1341" y="1"/>
                    <a:pt x="1322" y="8"/>
                    <a:pt x="1308" y="30"/>
                  </a:cubicBezTo>
                  <a:cubicBezTo>
                    <a:pt x="1308" y="30"/>
                    <a:pt x="1012" y="451"/>
                    <a:pt x="46" y="530"/>
                  </a:cubicBezTo>
                  <a:cubicBezTo>
                    <a:pt x="23" y="542"/>
                    <a:pt x="0" y="565"/>
                    <a:pt x="0" y="598"/>
                  </a:cubicBezTo>
                  <a:cubicBezTo>
                    <a:pt x="0" y="621"/>
                    <a:pt x="23" y="644"/>
                    <a:pt x="57" y="644"/>
                  </a:cubicBezTo>
                  <a:cubicBezTo>
                    <a:pt x="1081" y="553"/>
                    <a:pt x="1387" y="110"/>
                    <a:pt x="1410" y="87"/>
                  </a:cubicBezTo>
                  <a:cubicBezTo>
                    <a:pt x="1422" y="64"/>
                    <a:pt x="1410" y="30"/>
                    <a:pt x="1387" y="7"/>
                  </a:cubicBezTo>
                  <a:cubicBezTo>
                    <a:pt x="1379" y="3"/>
                    <a:pt x="1369" y="1"/>
                    <a:pt x="13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9"/>
            <p:cNvSpPr/>
            <p:nvPr/>
          </p:nvSpPr>
          <p:spPr>
            <a:xfrm>
              <a:off x="6154900" y="647375"/>
              <a:ext cx="122800" cy="128775"/>
            </a:xfrm>
            <a:custGeom>
              <a:avLst/>
              <a:gdLst/>
              <a:ahLst/>
              <a:cxnLst/>
              <a:rect l="l" t="t" r="r" b="b"/>
              <a:pathLst>
                <a:path w="4912" h="5151" extrusionOk="0">
                  <a:moveTo>
                    <a:pt x="102" y="1"/>
                  </a:moveTo>
                  <a:lnTo>
                    <a:pt x="0" y="4787"/>
                  </a:lnTo>
                  <a:cubicBezTo>
                    <a:pt x="206" y="5054"/>
                    <a:pt x="661" y="5150"/>
                    <a:pt x="1208" y="5150"/>
                  </a:cubicBezTo>
                  <a:cubicBezTo>
                    <a:pt x="2590" y="5150"/>
                    <a:pt x="4558" y="4537"/>
                    <a:pt x="4558" y="4537"/>
                  </a:cubicBezTo>
                  <a:cubicBezTo>
                    <a:pt x="4911" y="4048"/>
                    <a:pt x="4513" y="2797"/>
                    <a:pt x="4513" y="2797"/>
                  </a:cubicBezTo>
                  <a:lnTo>
                    <a:pt x="1364" y="3366"/>
                  </a:lnTo>
                  <a:lnTo>
                    <a:pt x="68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9"/>
            <p:cNvSpPr/>
            <p:nvPr/>
          </p:nvSpPr>
          <p:spPr>
            <a:xfrm>
              <a:off x="6212875" y="750850"/>
              <a:ext cx="46625" cy="23175"/>
            </a:xfrm>
            <a:custGeom>
              <a:avLst/>
              <a:gdLst/>
              <a:ahLst/>
              <a:cxnLst/>
              <a:rect l="l" t="t" r="r" b="b"/>
              <a:pathLst>
                <a:path w="1865" h="927" extrusionOk="0">
                  <a:moveTo>
                    <a:pt x="1544" y="0"/>
                  </a:moveTo>
                  <a:cubicBezTo>
                    <a:pt x="1514" y="0"/>
                    <a:pt x="1476" y="16"/>
                    <a:pt x="1421" y="45"/>
                  </a:cubicBezTo>
                  <a:cubicBezTo>
                    <a:pt x="1148" y="182"/>
                    <a:pt x="910" y="421"/>
                    <a:pt x="625" y="568"/>
                  </a:cubicBezTo>
                  <a:cubicBezTo>
                    <a:pt x="409" y="648"/>
                    <a:pt x="193" y="762"/>
                    <a:pt x="0" y="898"/>
                  </a:cubicBezTo>
                  <a:cubicBezTo>
                    <a:pt x="67" y="918"/>
                    <a:pt x="134" y="927"/>
                    <a:pt x="202" y="927"/>
                  </a:cubicBezTo>
                  <a:cubicBezTo>
                    <a:pt x="400" y="927"/>
                    <a:pt x="601" y="855"/>
                    <a:pt x="796" y="796"/>
                  </a:cubicBezTo>
                  <a:cubicBezTo>
                    <a:pt x="1137" y="682"/>
                    <a:pt x="1489" y="603"/>
                    <a:pt x="1842" y="545"/>
                  </a:cubicBezTo>
                  <a:cubicBezTo>
                    <a:pt x="1865" y="444"/>
                    <a:pt x="1728" y="227"/>
                    <a:pt x="1683" y="136"/>
                  </a:cubicBezTo>
                  <a:cubicBezTo>
                    <a:pt x="1626" y="44"/>
                    <a:pt x="1595" y="0"/>
                    <a:pt x="154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9"/>
            <p:cNvSpPr/>
            <p:nvPr/>
          </p:nvSpPr>
          <p:spPr>
            <a:xfrm>
              <a:off x="6153450" y="645975"/>
              <a:ext cx="125650" cy="131600"/>
            </a:xfrm>
            <a:custGeom>
              <a:avLst/>
              <a:gdLst/>
              <a:ahLst/>
              <a:cxnLst/>
              <a:rect l="l" t="t" r="r" b="b"/>
              <a:pathLst>
                <a:path w="5026" h="5264" extrusionOk="0">
                  <a:moveTo>
                    <a:pt x="695" y="102"/>
                  </a:moveTo>
                  <a:lnTo>
                    <a:pt x="1365" y="3433"/>
                  </a:lnTo>
                  <a:cubicBezTo>
                    <a:pt x="1375" y="3461"/>
                    <a:pt x="1399" y="3482"/>
                    <a:pt x="1421" y="3482"/>
                  </a:cubicBezTo>
                  <a:cubicBezTo>
                    <a:pt x="1425" y="3482"/>
                    <a:pt x="1429" y="3481"/>
                    <a:pt x="1433" y="3479"/>
                  </a:cubicBezTo>
                  <a:lnTo>
                    <a:pt x="4525" y="2911"/>
                  </a:lnTo>
                  <a:cubicBezTo>
                    <a:pt x="4594" y="3138"/>
                    <a:pt x="4866" y="4127"/>
                    <a:pt x="4583" y="4548"/>
                  </a:cubicBezTo>
                  <a:cubicBezTo>
                    <a:pt x="4379" y="4604"/>
                    <a:pt x="2542" y="5148"/>
                    <a:pt x="1255" y="5148"/>
                  </a:cubicBezTo>
                  <a:cubicBezTo>
                    <a:pt x="740" y="5148"/>
                    <a:pt x="313" y="5061"/>
                    <a:pt x="114" y="4820"/>
                  </a:cubicBezTo>
                  <a:lnTo>
                    <a:pt x="205" y="102"/>
                  </a:lnTo>
                  <a:close/>
                  <a:moveTo>
                    <a:pt x="160" y="0"/>
                  </a:moveTo>
                  <a:cubicBezTo>
                    <a:pt x="126" y="0"/>
                    <a:pt x="103" y="23"/>
                    <a:pt x="103" y="57"/>
                  </a:cubicBezTo>
                  <a:lnTo>
                    <a:pt x="1" y="4843"/>
                  </a:lnTo>
                  <a:cubicBezTo>
                    <a:pt x="1" y="4854"/>
                    <a:pt x="13" y="4866"/>
                    <a:pt x="13" y="4877"/>
                  </a:cubicBezTo>
                  <a:cubicBezTo>
                    <a:pt x="228" y="5161"/>
                    <a:pt x="706" y="5263"/>
                    <a:pt x="1274" y="5263"/>
                  </a:cubicBezTo>
                  <a:cubicBezTo>
                    <a:pt x="2638" y="5263"/>
                    <a:pt x="4525" y="4684"/>
                    <a:pt x="4639" y="4649"/>
                  </a:cubicBezTo>
                  <a:lnTo>
                    <a:pt x="4662" y="4627"/>
                  </a:lnTo>
                  <a:cubicBezTo>
                    <a:pt x="5026" y="4116"/>
                    <a:pt x="4639" y="2888"/>
                    <a:pt x="4616" y="2831"/>
                  </a:cubicBezTo>
                  <a:cubicBezTo>
                    <a:pt x="4616" y="2808"/>
                    <a:pt x="4583" y="2797"/>
                    <a:pt x="4560" y="2797"/>
                  </a:cubicBezTo>
                  <a:lnTo>
                    <a:pt x="1468" y="3365"/>
                  </a:lnTo>
                  <a:lnTo>
                    <a:pt x="796" y="46"/>
                  </a:lnTo>
                  <a:cubicBezTo>
                    <a:pt x="786" y="11"/>
                    <a:pt x="763" y="0"/>
                    <a:pt x="74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9"/>
            <p:cNvSpPr/>
            <p:nvPr/>
          </p:nvSpPr>
          <p:spPr>
            <a:xfrm>
              <a:off x="6245825" y="711600"/>
              <a:ext cx="149225" cy="213600"/>
            </a:xfrm>
            <a:custGeom>
              <a:avLst/>
              <a:gdLst/>
              <a:ahLst/>
              <a:cxnLst/>
              <a:rect l="l" t="t" r="r" b="b"/>
              <a:pathLst>
                <a:path w="5969" h="8544" extrusionOk="0">
                  <a:moveTo>
                    <a:pt x="3265" y="1"/>
                  </a:moveTo>
                  <a:cubicBezTo>
                    <a:pt x="2355" y="1"/>
                    <a:pt x="661" y="99"/>
                    <a:pt x="501" y="354"/>
                  </a:cubicBezTo>
                  <a:cubicBezTo>
                    <a:pt x="1" y="1160"/>
                    <a:pt x="547" y="2093"/>
                    <a:pt x="547" y="2093"/>
                  </a:cubicBezTo>
                  <a:lnTo>
                    <a:pt x="1217" y="6243"/>
                  </a:lnTo>
                  <a:cubicBezTo>
                    <a:pt x="1209" y="8291"/>
                    <a:pt x="1955" y="8543"/>
                    <a:pt x="2703" y="8543"/>
                  </a:cubicBezTo>
                  <a:cubicBezTo>
                    <a:pt x="2935" y="8543"/>
                    <a:pt x="3167" y="8519"/>
                    <a:pt x="3377" y="8516"/>
                  </a:cubicBezTo>
                  <a:cubicBezTo>
                    <a:pt x="4400" y="8504"/>
                    <a:pt x="5969" y="7493"/>
                    <a:pt x="5196" y="5902"/>
                  </a:cubicBezTo>
                  <a:lnTo>
                    <a:pt x="5491" y="149"/>
                  </a:lnTo>
                  <a:lnTo>
                    <a:pt x="3707" y="13"/>
                  </a:lnTo>
                  <a:cubicBezTo>
                    <a:pt x="3606" y="5"/>
                    <a:pt x="3452" y="1"/>
                    <a:pt x="32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9"/>
            <p:cNvSpPr/>
            <p:nvPr/>
          </p:nvSpPr>
          <p:spPr>
            <a:xfrm>
              <a:off x="6365475" y="758800"/>
              <a:ext cx="15100" cy="13975"/>
            </a:xfrm>
            <a:custGeom>
              <a:avLst/>
              <a:gdLst/>
              <a:ahLst/>
              <a:cxnLst/>
              <a:rect l="l" t="t" r="r" b="b"/>
              <a:pathLst>
                <a:path w="604" h="559" extrusionOk="0">
                  <a:moveTo>
                    <a:pt x="1" y="0"/>
                  </a:moveTo>
                  <a:lnTo>
                    <a:pt x="1" y="0"/>
                  </a:lnTo>
                  <a:cubicBezTo>
                    <a:pt x="35" y="159"/>
                    <a:pt x="285" y="444"/>
                    <a:pt x="433" y="535"/>
                  </a:cubicBezTo>
                  <a:cubicBezTo>
                    <a:pt x="447" y="549"/>
                    <a:pt x="469" y="558"/>
                    <a:pt x="490" y="558"/>
                  </a:cubicBezTo>
                  <a:cubicBezTo>
                    <a:pt x="503" y="558"/>
                    <a:pt x="515" y="555"/>
                    <a:pt x="524" y="546"/>
                  </a:cubicBezTo>
                  <a:cubicBezTo>
                    <a:pt x="558" y="523"/>
                    <a:pt x="569" y="455"/>
                    <a:pt x="604" y="432"/>
                  </a:cubicBezTo>
                  <a:lnTo>
                    <a:pt x="410" y="216"/>
                  </a:lnTo>
                  <a:cubicBezTo>
                    <a:pt x="262" y="171"/>
                    <a:pt x="126" y="91"/>
                    <a:pt x="1"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9"/>
            <p:cNvSpPr/>
            <p:nvPr/>
          </p:nvSpPr>
          <p:spPr>
            <a:xfrm>
              <a:off x="6244700" y="710250"/>
              <a:ext cx="141550" cy="216250"/>
            </a:xfrm>
            <a:custGeom>
              <a:avLst/>
              <a:gdLst/>
              <a:ahLst/>
              <a:cxnLst/>
              <a:rect l="l" t="t" r="r" b="b"/>
              <a:pathLst>
                <a:path w="5662" h="8650" extrusionOk="0">
                  <a:moveTo>
                    <a:pt x="3275" y="112"/>
                  </a:moveTo>
                  <a:cubicBezTo>
                    <a:pt x="3467" y="112"/>
                    <a:pt x="3627" y="112"/>
                    <a:pt x="3740" y="123"/>
                  </a:cubicBezTo>
                  <a:lnTo>
                    <a:pt x="5480" y="260"/>
                  </a:lnTo>
                  <a:lnTo>
                    <a:pt x="5195" y="5956"/>
                  </a:lnTo>
                  <a:lnTo>
                    <a:pt x="5195" y="5978"/>
                  </a:lnTo>
                  <a:cubicBezTo>
                    <a:pt x="5468" y="6547"/>
                    <a:pt x="5457" y="7092"/>
                    <a:pt x="5173" y="7547"/>
                  </a:cubicBezTo>
                  <a:cubicBezTo>
                    <a:pt x="4775" y="8184"/>
                    <a:pt x="3990" y="8513"/>
                    <a:pt x="3422" y="8513"/>
                  </a:cubicBezTo>
                  <a:cubicBezTo>
                    <a:pt x="3320" y="8513"/>
                    <a:pt x="3217" y="8525"/>
                    <a:pt x="3115" y="8525"/>
                  </a:cubicBezTo>
                  <a:cubicBezTo>
                    <a:pt x="2983" y="8534"/>
                    <a:pt x="2850" y="8543"/>
                    <a:pt x="2719" y="8543"/>
                  </a:cubicBezTo>
                  <a:cubicBezTo>
                    <a:pt x="2389" y="8543"/>
                    <a:pt x="2075" y="8488"/>
                    <a:pt x="1830" y="8252"/>
                  </a:cubicBezTo>
                  <a:cubicBezTo>
                    <a:pt x="1478" y="7922"/>
                    <a:pt x="1319" y="7274"/>
                    <a:pt x="1319" y="6285"/>
                  </a:cubicBezTo>
                  <a:lnTo>
                    <a:pt x="648" y="2136"/>
                  </a:lnTo>
                  <a:lnTo>
                    <a:pt x="637" y="2124"/>
                  </a:lnTo>
                  <a:cubicBezTo>
                    <a:pt x="637" y="2113"/>
                    <a:pt x="114" y="1204"/>
                    <a:pt x="592" y="430"/>
                  </a:cubicBezTo>
                  <a:cubicBezTo>
                    <a:pt x="716" y="226"/>
                    <a:pt x="2331" y="112"/>
                    <a:pt x="3275" y="112"/>
                  </a:cubicBezTo>
                  <a:close/>
                  <a:moveTo>
                    <a:pt x="3339" y="0"/>
                  </a:moveTo>
                  <a:cubicBezTo>
                    <a:pt x="2454" y="0"/>
                    <a:pt x="679" y="81"/>
                    <a:pt x="501" y="373"/>
                  </a:cubicBezTo>
                  <a:cubicBezTo>
                    <a:pt x="0" y="1169"/>
                    <a:pt x="478" y="2056"/>
                    <a:pt x="534" y="2169"/>
                  </a:cubicBezTo>
                  <a:lnTo>
                    <a:pt x="1205" y="6297"/>
                  </a:lnTo>
                  <a:cubicBezTo>
                    <a:pt x="1205" y="7308"/>
                    <a:pt x="1376" y="7979"/>
                    <a:pt x="1751" y="8331"/>
                  </a:cubicBezTo>
                  <a:cubicBezTo>
                    <a:pt x="2035" y="8593"/>
                    <a:pt x="2388" y="8649"/>
                    <a:pt x="2752" y="8649"/>
                  </a:cubicBezTo>
                  <a:cubicBezTo>
                    <a:pt x="2876" y="8649"/>
                    <a:pt x="3002" y="8649"/>
                    <a:pt x="3115" y="8639"/>
                  </a:cubicBezTo>
                  <a:cubicBezTo>
                    <a:pt x="3217" y="8639"/>
                    <a:pt x="3320" y="8627"/>
                    <a:pt x="3422" y="8627"/>
                  </a:cubicBezTo>
                  <a:cubicBezTo>
                    <a:pt x="4025" y="8616"/>
                    <a:pt x="4854" y="8275"/>
                    <a:pt x="5264" y="7615"/>
                  </a:cubicBezTo>
                  <a:cubicBezTo>
                    <a:pt x="5480" y="7262"/>
                    <a:pt x="5662" y="6694"/>
                    <a:pt x="5298" y="5944"/>
                  </a:cubicBezTo>
                  <a:lnTo>
                    <a:pt x="5594" y="203"/>
                  </a:lnTo>
                  <a:cubicBezTo>
                    <a:pt x="5594" y="180"/>
                    <a:pt x="5571" y="146"/>
                    <a:pt x="5548" y="146"/>
                  </a:cubicBezTo>
                  <a:lnTo>
                    <a:pt x="3752" y="9"/>
                  </a:lnTo>
                  <a:cubicBezTo>
                    <a:pt x="3667" y="4"/>
                    <a:pt x="3522" y="0"/>
                    <a:pt x="33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9"/>
            <p:cNvSpPr/>
            <p:nvPr/>
          </p:nvSpPr>
          <p:spPr>
            <a:xfrm>
              <a:off x="6285050" y="706900"/>
              <a:ext cx="61425" cy="53825"/>
            </a:xfrm>
            <a:custGeom>
              <a:avLst/>
              <a:gdLst/>
              <a:ahLst/>
              <a:cxnLst/>
              <a:rect l="l" t="t" r="r" b="b"/>
              <a:pathLst>
                <a:path w="2457" h="2153" extrusionOk="0">
                  <a:moveTo>
                    <a:pt x="1238" y="0"/>
                  </a:moveTo>
                  <a:cubicBezTo>
                    <a:pt x="970" y="0"/>
                    <a:pt x="709" y="35"/>
                    <a:pt x="455" y="98"/>
                  </a:cubicBezTo>
                  <a:cubicBezTo>
                    <a:pt x="455" y="121"/>
                    <a:pt x="413" y="126"/>
                    <a:pt x="370" y="126"/>
                  </a:cubicBezTo>
                  <a:cubicBezTo>
                    <a:pt x="327" y="126"/>
                    <a:pt x="285" y="121"/>
                    <a:pt x="285" y="121"/>
                  </a:cubicBezTo>
                  <a:cubicBezTo>
                    <a:pt x="92" y="474"/>
                    <a:pt x="1" y="871"/>
                    <a:pt x="23" y="1269"/>
                  </a:cubicBezTo>
                  <a:cubicBezTo>
                    <a:pt x="23" y="1303"/>
                    <a:pt x="23" y="1338"/>
                    <a:pt x="34" y="1371"/>
                  </a:cubicBezTo>
                  <a:cubicBezTo>
                    <a:pt x="92" y="1474"/>
                    <a:pt x="228" y="1474"/>
                    <a:pt x="330" y="1485"/>
                  </a:cubicBezTo>
                  <a:cubicBezTo>
                    <a:pt x="762" y="1542"/>
                    <a:pt x="1024" y="1985"/>
                    <a:pt x="1421" y="2133"/>
                  </a:cubicBezTo>
                  <a:cubicBezTo>
                    <a:pt x="1443" y="2146"/>
                    <a:pt x="1467" y="2152"/>
                    <a:pt x="1491" y="2152"/>
                  </a:cubicBezTo>
                  <a:cubicBezTo>
                    <a:pt x="1532" y="2152"/>
                    <a:pt x="1571" y="2135"/>
                    <a:pt x="1592" y="2099"/>
                  </a:cubicBezTo>
                  <a:lnTo>
                    <a:pt x="1592" y="2088"/>
                  </a:lnTo>
                  <a:cubicBezTo>
                    <a:pt x="1762" y="1871"/>
                    <a:pt x="1831" y="1565"/>
                    <a:pt x="2058" y="1417"/>
                  </a:cubicBezTo>
                  <a:cubicBezTo>
                    <a:pt x="2172" y="1360"/>
                    <a:pt x="2297" y="1338"/>
                    <a:pt x="2365" y="1235"/>
                  </a:cubicBezTo>
                  <a:cubicBezTo>
                    <a:pt x="2456" y="1121"/>
                    <a:pt x="2411" y="962"/>
                    <a:pt x="2376" y="837"/>
                  </a:cubicBezTo>
                  <a:cubicBezTo>
                    <a:pt x="2308" y="610"/>
                    <a:pt x="2240" y="383"/>
                    <a:pt x="2070" y="234"/>
                  </a:cubicBezTo>
                  <a:cubicBezTo>
                    <a:pt x="1888" y="87"/>
                    <a:pt x="1671" y="7"/>
                    <a:pt x="1444" y="7"/>
                  </a:cubicBezTo>
                  <a:cubicBezTo>
                    <a:pt x="1375" y="2"/>
                    <a:pt x="1306" y="0"/>
                    <a:pt x="12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9"/>
            <p:cNvSpPr/>
            <p:nvPr/>
          </p:nvSpPr>
          <p:spPr>
            <a:xfrm>
              <a:off x="6283625" y="705475"/>
              <a:ext cx="63975" cy="56750"/>
            </a:xfrm>
            <a:custGeom>
              <a:avLst/>
              <a:gdLst/>
              <a:ahLst/>
              <a:cxnLst/>
              <a:rect l="l" t="t" r="r" b="b"/>
              <a:pathLst>
                <a:path w="2559" h="2270" extrusionOk="0">
                  <a:moveTo>
                    <a:pt x="1263" y="113"/>
                  </a:moveTo>
                  <a:cubicBezTo>
                    <a:pt x="1342" y="113"/>
                    <a:pt x="1421" y="116"/>
                    <a:pt x="1501" y="121"/>
                  </a:cubicBezTo>
                  <a:cubicBezTo>
                    <a:pt x="1718" y="121"/>
                    <a:pt x="1922" y="200"/>
                    <a:pt x="2092" y="326"/>
                  </a:cubicBezTo>
                  <a:cubicBezTo>
                    <a:pt x="2240" y="462"/>
                    <a:pt x="2309" y="667"/>
                    <a:pt x="2377" y="905"/>
                  </a:cubicBezTo>
                  <a:cubicBezTo>
                    <a:pt x="2422" y="1042"/>
                    <a:pt x="2445" y="1178"/>
                    <a:pt x="2388" y="1258"/>
                  </a:cubicBezTo>
                  <a:cubicBezTo>
                    <a:pt x="2342" y="1315"/>
                    <a:pt x="2274" y="1337"/>
                    <a:pt x="2206" y="1372"/>
                  </a:cubicBezTo>
                  <a:cubicBezTo>
                    <a:pt x="2172" y="1395"/>
                    <a:pt x="2127" y="1405"/>
                    <a:pt x="2092" y="1428"/>
                  </a:cubicBezTo>
                  <a:cubicBezTo>
                    <a:pt x="1933" y="1531"/>
                    <a:pt x="1842" y="1690"/>
                    <a:pt x="1763" y="1849"/>
                  </a:cubicBezTo>
                  <a:cubicBezTo>
                    <a:pt x="1718" y="1940"/>
                    <a:pt x="1672" y="2031"/>
                    <a:pt x="1604" y="2110"/>
                  </a:cubicBezTo>
                  <a:lnTo>
                    <a:pt x="1604" y="2122"/>
                  </a:lnTo>
                  <a:cubicBezTo>
                    <a:pt x="1589" y="2144"/>
                    <a:pt x="1565" y="2157"/>
                    <a:pt x="1540" y="2157"/>
                  </a:cubicBezTo>
                  <a:cubicBezTo>
                    <a:pt x="1527" y="2157"/>
                    <a:pt x="1513" y="2153"/>
                    <a:pt x="1501" y="2145"/>
                  </a:cubicBezTo>
                  <a:cubicBezTo>
                    <a:pt x="1331" y="2077"/>
                    <a:pt x="1183" y="1951"/>
                    <a:pt x="1035" y="1837"/>
                  </a:cubicBezTo>
                  <a:cubicBezTo>
                    <a:pt x="854" y="1678"/>
                    <a:pt x="649" y="1519"/>
                    <a:pt x="399" y="1485"/>
                  </a:cubicBezTo>
                  <a:lnTo>
                    <a:pt x="353" y="1485"/>
                  </a:lnTo>
                  <a:cubicBezTo>
                    <a:pt x="262" y="1474"/>
                    <a:pt x="171" y="1463"/>
                    <a:pt x="149" y="1405"/>
                  </a:cubicBezTo>
                  <a:cubicBezTo>
                    <a:pt x="137" y="1383"/>
                    <a:pt x="137" y="1360"/>
                    <a:pt x="137" y="1326"/>
                  </a:cubicBezTo>
                  <a:cubicBezTo>
                    <a:pt x="114" y="951"/>
                    <a:pt x="205" y="564"/>
                    <a:pt x="376" y="235"/>
                  </a:cubicBezTo>
                  <a:cubicBezTo>
                    <a:pt x="399" y="237"/>
                    <a:pt x="419" y="238"/>
                    <a:pt x="436" y="238"/>
                  </a:cubicBezTo>
                  <a:cubicBezTo>
                    <a:pt x="513" y="238"/>
                    <a:pt x="537" y="221"/>
                    <a:pt x="546" y="212"/>
                  </a:cubicBezTo>
                  <a:lnTo>
                    <a:pt x="546" y="200"/>
                  </a:lnTo>
                  <a:cubicBezTo>
                    <a:pt x="779" y="140"/>
                    <a:pt x="1018" y="113"/>
                    <a:pt x="1263" y="113"/>
                  </a:cubicBezTo>
                  <a:close/>
                  <a:moveTo>
                    <a:pt x="1295" y="1"/>
                  </a:moveTo>
                  <a:cubicBezTo>
                    <a:pt x="1023" y="1"/>
                    <a:pt x="753" y="37"/>
                    <a:pt x="490" y="109"/>
                  </a:cubicBezTo>
                  <a:cubicBezTo>
                    <a:pt x="478" y="109"/>
                    <a:pt x="467" y="121"/>
                    <a:pt x="467" y="132"/>
                  </a:cubicBezTo>
                  <a:cubicBezTo>
                    <a:pt x="444" y="132"/>
                    <a:pt x="399" y="121"/>
                    <a:pt x="353" y="121"/>
                  </a:cubicBezTo>
                  <a:cubicBezTo>
                    <a:pt x="331" y="121"/>
                    <a:pt x="308" y="132"/>
                    <a:pt x="296" y="144"/>
                  </a:cubicBezTo>
                  <a:cubicBezTo>
                    <a:pt x="103" y="508"/>
                    <a:pt x="0" y="917"/>
                    <a:pt x="23" y="1326"/>
                  </a:cubicBezTo>
                  <a:cubicBezTo>
                    <a:pt x="23" y="1372"/>
                    <a:pt x="35" y="1417"/>
                    <a:pt x="46" y="1451"/>
                  </a:cubicBezTo>
                  <a:cubicBezTo>
                    <a:pt x="103" y="1565"/>
                    <a:pt x="240" y="1576"/>
                    <a:pt x="342" y="1587"/>
                  </a:cubicBezTo>
                  <a:lnTo>
                    <a:pt x="387" y="1599"/>
                  </a:lnTo>
                  <a:cubicBezTo>
                    <a:pt x="603" y="1622"/>
                    <a:pt x="785" y="1769"/>
                    <a:pt x="967" y="1928"/>
                  </a:cubicBezTo>
                  <a:cubicBezTo>
                    <a:pt x="1115" y="2042"/>
                    <a:pt x="1274" y="2179"/>
                    <a:pt x="1445" y="2236"/>
                  </a:cubicBezTo>
                  <a:cubicBezTo>
                    <a:pt x="1478" y="2259"/>
                    <a:pt x="1513" y="2269"/>
                    <a:pt x="1536" y="2269"/>
                  </a:cubicBezTo>
                  <a:cubicBezTo>
                    <a:pt x="1604" y="2269"/>
                    <a:pt x="1660" y="2236"/>
                    <a:pt x="1695" y="2179"/>
                  </a:cubicBezTo>
                  <a:cubicBezTo>
                    <a:pt x="1763" y="2099"/>
                    <a:pt x="1808" y="1997"/>
                    <a:pt x="1865" y="1906"/>
                  </a:cubicBezTo>
                  <a:cubicBezTo>
                    <a:pt x="1945" y="1747"/>
                    <a:pt x="2013" y="1599"/>
                    <a:pt x="2150" y="1519"/>
                  </a:cubicBezTo>
                  <a:cubicBezTo>
                    <a:pt x="2183" y="1508"/>
                    <a:pt x="2218" y="1485"/>
                    <a:pt x="2251" y="1474"/>
                  </a:cubicBezTo>
                  <a:cubicBezTo>
                    <a:pt x="2331" y="1440"/>
                    <a:pt x="2411" y="1405"/>
                    <a:pt x="2468" y="1326"/>
                  </a:cubicBezTo>
                  <a:cubicBezTo>
                    <a:pt x="2559" y="1201"/>
                    <a:pt x="2536" y="1031"/>
                    <a:pt x="2491" y="872"/>
                  </a:cubicBezTo>
                  <a:cubicBezTo>
                    <a:pt x="2411" y="621"/>
                    <a:pt x="2331" y="405"/>
                    <a:pt x="2160" y="246"/>
                  </a:cubicBezTo>
                  <a:cubicBezTo>
                    <a:pt x="1968" y="99"/>
                    <a:pt x="1740" y="19"/>
                    <a:pt x="1501" y="8"/>
                  </a:cubicBezTo>
                  <a:cubicBezTo>
                    <a:pt x="1432" y="3"/>
                    <a:pt x="1364" y="1"/>
                    <a:pt x="12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9"/>
            <p:cNvSpPr/>
            <p:nvPr/>
          </p:nvSpPr>
          <p:spPr>
            <a:xfrm>
              <a:off x="6369750" y="714850"/>
              <a:ext cx="55725" cy="103650"/>
            </a:xfrm>
            <a:custGeom>
              <a:avLst/>
              <a:gdLst/>
              <a:ahLst/>
              <a:cxnLst/>
              <a:rect l="l" t="t" r="r" b="b"/>
              <a:pathLst>
                <a:path w="2229" h="4146" extrusionOk="0">
                  <a:moveTo>
                    <a:pt x="472" y="0"/>
                  </a:moveTo>
                  <a:cubicBezTo>
                    <a:pt x="426" y="0"/>
                    <a:pt x="382" y="6"/>
                    <a:pt x="342" y="19"/>
                  </a:cubicBezTo>
                  <a:cubicBezTo>
                    <a:pt x="171" y="76"/>
                    <a:pt x="102" y="269"/>
                    <a:pt x="69" y="428"/>
                  </a:cubicBezTo>
                  <a:cubicBezTo>
                    <a:pt x="1" y="792"/>
                    <a:pt x="23" y="1167"/>
                    <a:pt x="137" y="1508"/>
                  </a:cubicBezTo>
                  <a:cubicBezTo>
                    <a:pt x="205" y="1747"/>
                    <a:pt x="1092" y="3475"/>
                    <a:pt x="1671" y="4145"/>
                  </a:cubicBezTo>
                  <a:cubicBezTo>
                    <a:pt x="1626" y="3804"/>
                    <a:pt x="2012" y="2679"/>
                    <a:pt x="2229" y="2611"/>
                  </a:cubicBezTo>
                  <a:cubicBezTo>
                    <a:pt x="1956" y="2225"/>
                    <a:pt x="1762" y="1781"/>
                    <a:pt x="1638" y="1326"/>
                  </a:cubicBezTo>
                  <a:cubicBezTo>
                    <a:pt x="1603" y="1099"/>
                    <a:pt x="1535" y="871"/>
                    <a:pt x="1444" y="656"/>
                  </a:cubicBezTo>
                  <a:cubicBezTo>
                    <a:pt x="1274" y="315"/>
                    <a:pt x="944" y="76"/>
                    <a:pt x="569" y="7"/>
                  </a:cubicBezTo>
                  <a:cubicBezTo>
                    <a:pt x="536" y="3"/>
                    <a:pt x="504" y="0"/>
                    <a:pt x="4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9"/>
            <p:cNvSpPr/>
            <p:nvPr/>
          </p:nvSpPr>
          <p:spPr>
            <a:xfrm>
              <a:off x="6371725" y="749700"/>
              <a:ext cx="31850" cy="56850"/>
            </a:xfrm>
            <a:custGeom>
              <a:avLst/>
              <a:gdLst/>
              <a:ahLst/>
              <a:cxnLst/>
              <a:rect l="l" t="t" r="r" b="b"/>
              <a:pathLst>
                <a:path w="1274" h="2274" extrusionOk="0">
                  <a:moveTo>
                    <a:pt x="58" y="0"/>
                  </a:moveTo>
                  <a:cubicBezTo>
                    <a:pt x="1" y="194"/>
                    <a:pt x="46" y="410"/>
                    <a:pt x="172" y="580"/>
                  </a:cubicBezTo>
                  <a:cubicBezTo>
                    <a:pt x="172" y="580"/>
                    <a:pt x="399" y="853"/>
                    <a:pt x="410" y="887"/>
                  </a:cubicBezTo>
                  <a:lnTo>
                    <a:pt x="956" y="1910"/>
                  </a:lnTo>
                  <a:cubicBezTo>
                    <a:pt x="1036" y="2058"/>
                    <a:pt x="1127" y="2206"/>
                    <a:pt x="1274" y="2274"/>
                  </a:cubicBezTo>
                  <a:cubicBezTo>
                    <a:pt x="1172" y="1933"/>
                    <a:pt x="1127" y="1581"/>
                    <a:pt x="1115" y="1228"/>
                  </a:cubicBezTo>
                  <a:cubicBezTo>
                    <a:pt x="1115" y="1058"/>
                    <a:pt x="1092" y="876"/>
                    <a:pt x="1047" y="705"/>
                  </a:cubicBezTo>
                  <a:cubicBezTo>
                    <a:pt x="1044" y="708"/>
                    <a:pt x="1041" y="709"/>
                    <a:pt x="1038" y="709"/>
                  </a:cubicBezTo>
                  <a:cubicBezTo>
                    <a:pt x="1018" y="709"/>
                    <a:pt x="1001" y="649"/>
                    <a:pt x="1001" y="649"/>
                  </a:cubicBezTo>
                  <a:cubicBezTo>
                    <a:pt x="986" y="679"/>
                    <a:pt x="956" y="689"/>
                    <a:pt x="921" y="689"/>
                  </a:cubicBezTo>
                  <a:cubicBezTo>
                    <a:pt x="903" y="689"/>
                    <a:pt x="884" y="686"/>
                    <a:pt x="865" y="682"/>
                  </a:cubicBezTo>
                  <a:cubicBezTo>
                    <a:pt x="513" y="614"/>
                    <a:pt x="263" y="296"/>
                    <a:pt x="5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9"/>
            <p:cNvSpPr/>
            <p:nvPr/>
          </p:nvSpPr>
          <p:spPr>
            <a:xfrm>
              <a:off x="6368625" y="713425"/>
              <a:ext cx="58275" cy="106200"/>
            </a:xfrm>
            <a:custGeom>
              <a:avLst/>
              <a:gdLst/>
              <a:ahLst/>
              <a:cxnLst/>
              <a:rect l="l" t="t" r="r" b="b"/>
              <a:pathLst>
                <a:path w="2331" h="4248" extrusionOk="0">
                  <a:moveTo>
                    <a:pt x="523" y="110"/>
                  </a:moveTo>
                  <a:cubicBezTo>
                    <a:pt x="546" y="110"/>
                    <a:pt x="579" y="110"/>
                    <a:pt x="614" y="122"/>
                  </a:cubicBezTo>
                  <a:cubicBezTo>
                    <a:pt x="966" y="178"/>
                    <a:pt x="1273" y="417"/>
                    <a:pt x="1432" y="735"/>
                  </a:cubicBezTo>
                  <a:cubicBezTo>
                    <a:pt x="1523" y="940"/>
                    <a:pt x="1592" y="1167"/>
                    <a:pt x="1637" y="1395"/>
                  </a:cubicBezTo>
                  <a:cubicBezTo>
                    <a:pt x="1751" y="1850"/>
                    <a:pt x="1944" y="2270"/>
                    <a:pt x="2194" y="2656"/>
                  </a:cubicBezTo>
                  <a:cubicBezTo>
                    <a:pt x="1966" y="2838"/>
                    <a:pt x="1705" y="3646"/>
                    <a:pt x="1671" y="4043"/>
                  </a:cubicBezTo>
                  <a:cubicBezTo>
                    <a:pt x="1091" y="3327"/>
                    <a:pt x="296" y="1781"/>
                    <a:pt x="227" y="1554"/>
                  </a:cubicBezTo>
                  <a:cubicBezTo>
                    <a:pt x="125" y="1213"/>
                    <a:pt x="102" y="849"/>
                    <a:pt x="170" y="496"/>
                  </a:cubicBezTo>
                  <a:cubicBezTo>
                    <a:pt x="216" y="292"/>
                    <a:pt x="284" y="167"/>
                    <a:pt x="398" y="133"/>
                  </a:cubicBezTo>
                  <a:cubicBezTo>
                    <a:pt x="432" y="122"/>
                    <a:pt x="478" y="110"/>
                    <a:pt x="523" y="110"/>
                  </a:cubicBezTo>
                  <a:close/>
                  <a:moveTo>
                    <a:pt x="533" y="1"/>
                  </a:moveTo>
                  <a:cubicBezTo>
                    <a:pt x="479" y="1"/>
                    <a:pt x="421" y="9"/>
                    <a:pt x="364" y="31"/>
                  </a:cubicBezTo>
                  <a:cubicBezTo>
                    <a:pt x="216" y="87"/>
                    <a:pt x="114" y="235"/>
                    <a:pt x="68" y="474"/>
                  </a:cubicBezTo>
                  <a:cubicBezTo>
                    <a:pt x="0" y="849"/>
                    <a:pt x="11" y="1224"/>
                    <a:pt x="125" y="1588"/>
                  </a:cubicBezTo>
                  <a:cubicBezTo>
                    <a:pt x="205" y="1827"/>
                    <a:pt x="1091" y="3566"/>
                    <a:pt x="1683" y="4237"/>
                  </a:cubicBezTo>
                  <a:cubicBezTo>
                    <a:pt x="1694" y="4248"/>
                    <a:pt x="1705" y="4248"/>
                    <a:pt x="1716" y="4248"/>
                  </a:cubicBezTo>
                  <a:lnTo>
                    <a:pt x="1739" y="4248"/>
                  </a:lnTo>
                  <a:cubicBezTo>
                    <a:pt x="1762" y="4237"/>
                    <a:pt x="1774" y="4214"/>
                    <a:pt x="1774" y="4192"/>
                  </a:cubicBezTo>
                  <a:cubicBezTo>
                    <a:pt x="1716" y="3839"/>
                    <a:pt x="2126" y="2770"/>
                    <a:pt x="2285" y="2725"/>
                  </a:cubicBezTo>
                  <a:cubicBezTo>
                    <a:pt x="2307" y="2714"/>
                    <a:pt x="2319" y="2702"/>
                    <a:pt x="2330" y="2691"/>
                  </a:cubicBezTo>
                  <a:cubicBezTo>
                    <a:pt x="2330" y="2668"/>
                    <a:pt x="2330" y="2656"/>
                    <a:pt x="2319" y="2634"/>
                  </a:cubicBezTo>
                  <a:cubicBezTo>
                    <a:pt x="2057" y="2247"/>
                    <a:pt x="1853" y="1827"/>
                    <a:pt x="1739" y="1372"/>
                  </a:cubicBezTo>
                  <a:cubicBezTo>
                    <a:pt x="1694" y="1133"/>
                    <a:pt x="1625" y="906"/>
                    <a:pt x="1534" y="690"/>
                  </a:cubicBezTo>
                  <a:cubicBezTo>
                    <a:pt x="1352" y="337"/>
                    <a:pt x="1023" y="76"/>
                    <a:pt x="625" y="8"/>
                  </a:cubicBezTo>
                  <a:cubicBezTo>
                    <a:pt x="596" y="4"/>
                    <a:pt x="565" y="1"/>
                    <a:pt x="53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9"/>
            <p:cNvSpPr/>
            <p:nvPr/>
          </p:nvSpPr>
          <p:spPr>
            <a:xfrm>
              <a:off x="6391625" y="705650"/>
              <a:ext cx="48900" cy="121375"/>
            </a:xfrm>
            <a:custGeom>
              <a:avLst/>
              <a:gdLst/>
              <a:ahLst/>
              <a:cxnLst/>
              <a:rect l="l" t="t" r="r" b="b"/>
              <a:pathLst>
                <a:path w="1956" h="4855" extrusionOk="0">
                  <a:moveTo>
                    <a:pt x="1046" y="1"/>
                  </a:moveTo>
                  <a:lnTo>
                    <a:pt x="262" y="46"/>
                  </a:lnTo>
                  <a:cubicBezTo>
                    <a:pt x="285" y="466"/>
                    <a:pt x="0" y="3081"/>
                    <a:pt x="592" y="4218"/>
                  </a:cubicBezTo>
                  <a:cubicBezTo>
                    <a:pt x="717" y="4457"/>
                    <a:pt x="1024" y="4854"/>
                    <a:pt x="1354" y="4854"/>
                  </a:cubicBezTo>
                  <a:cubicBezTo>
                    <a:pt x="1740" y="4854"/>
                    <a:pt x="1956" y="4002"/>
                    <a:pt x="1728" y="3161"/>
                  </a:cubicBezTo>
                  <a:cubicBezTo>
                    <a:pt x="1490" y="2229"/>
                    <a:pt x="1126" y="1"/>
                    <a:pt x="10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9"/>
            <p:cNvSpPr/>
            <p:nvPr/>
          </p:nvSpPr>
          <p:spPr>
            <a:xfrm>
              <a:off x="6393050" y="704225"/>
              <a:ext cx="47200" cy="124225"/>
            </a:xfrm>
            <a:custGeom>
              <a:avLst/>
              <a:gdLst/>
              <a:ahLst/>
              <a:cxnLst/>
              <a:rect l="l" t="t" r="r" b="b"/>
              <a:pathLst>
                <a:path w="1888" h="4969" extrusionOk="0">
                  <a:moveTo>
                    <a:pt x="967" y="114"/>
                  </a:moveTo>
                  <a:cubicBezTo>
                    <a:pt x="1012" y="239"/>
                    <a:pt x="1126" y="819"/>
                    <a:pt x="1229" y="1387"/>
                  </a:cubicBezTo>
                  <a:cubicBezTo>
                    <a:pt x="1365" y="2036"/>
                    <a:pt x="1501" y="2786"/>
                    <a:pt x="1626" y="3229"/>
                  </a:cubicBezTo>
                  <a:cubicBezTo>
                    <a:pt x="1797" y="3888"/>
                    <a:pt x="1694" y="4491"/>
                    <a:pt x="1501" y="4730"/>
                  </a:cubicBezTo>
                  <a:cubicBezTo>
                    <a:pt x="1444" y="4810"/>
                    <a:pt x="1376" y="4855"/>
                    <a:pt x="1297" y="4855"/>
                  </a:cubicBezTo>
                  <a:cubicBezTo>
                    <a:pt x="1001" y="4855"/>
                    <a:pt x="706" y="4479"/>
                    <a:pt x="580" y="4241"/>
                  </a:cubicBezTo>
                  <a:cubicBezTo>
                    <a:pt x="114" y="3343"/>
                    <a:pt x="205" y="1478"/>
                    <a:pt x="251" y="569"/>
                  </a:cubicBezTo>
                  <a:cubicBezTo>
                    <a:pt x="262" y="387"/>
                    <a:pt x="262" y="250"/>
                    <a:pt x="262" y="149"/>
                  </a:cubicBezTo>
                  <a:lnTo>
                    <a:pt x="967" y="114"/>
                  </a:lnTo>
                  <a:close/>
                  <a:moveTo>
                    <a:pt x="989" y="0"/>
                  </a:moveTo>
                  <a:lnTo>
                    <a:pt x="205" y="46"/>
                  </a:lnTo>
                  <a:cubicBezTo>
                    <a:pt x="171" y="46"/>
                    <a:pt x="148" y="69"/>
                    <a:pt x="148" y="103"/>
                  </a:cubicBezTo>
                  <a:cubicBezTo>
                    <a:pt x="160" y="182"/>
                    <a:pt x="148" y="353"/>
                    <a:pt x="137" y="569"/>
                  </a:cubicBezTo>
                  <a:cubicBezTo>
                    <a:pt x="92" y="1478"/>
                    <a:pt x="1" y="3365"/>
                    <a:pt x="478" y="4298"/>
                  </a:cubicBezTo>
                  <a:cubicBezTo>
                    <a:pt x="626" y="4570"/>
                    <a:pt x="956" y="4969"/>
                    <a:pt x="1297" y="4969"/>
                  </a:cubicBezTo>
                  <a:cubicBezTo>
                    <a:pt x="1410" y="4969"/>
                    <a:pt x="1512" y="4911"/>
                    <a:pt x="1592" y="4798"/>
                  </a:cubicBezTo>
                  <a:cubicBezTo>
                    <a:pt x="1831" y="4491"/>
                    <a:pt x="1888" y="3820"/>
                    <a:pt x="1729" y="3195"/>
                  </a:cubicBezTo>
                  <a:cubicBezTo>
                    <a:pt x="1615" y="2763"/>
                    <a:pt x="1467" y="2013"/>
                    <a:pt x="1342" y="1365"/>
                  </a:cubicBezTo>
                  <a:cubicBezTo>
                    <a:pt x="1080" y="0"/>
                    <a:pt x="1058" y="0"/>
                    <a:pt x="9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9"/>
            <p:cNvSpPr/>
            <p:nvPr/>
          </p:nvSpPr>
          <p:spPr>
            <a:xfrm>
              <a:off x="6228225" y="714175"/>
              <a:ext cx="43775" cy="24475"/>
            </a:xfrm>
            <a:custGeom>
              <a:avLst/>
              <a:gdLst/>
              <a:ahLst/>
              <a:cxnLst/>
              <a:rect l="l" t="t" r="r" b="b"/>
              <a:pathLst>
                <a:path w="1751" h="979" extrusionOk="0">
                  <a:moveTo>
                    <a:pt x="1694" y="1"/>
                  </a:moveTo>
                  <a:cubicBezTo>
                    <a:pt x="1648" y="12"/>
                    <a:pt x="579" y="80"/>
                    <a:pt x="23" y="898"/>
                  </a:cubicBezTo>
                  <a:cubicBezTo>
                    <a:pt x="0" y="921"/>
                    <a:pt x="11" y="956"/>
                    <a:pt x="34" y="967"/>
                  </a:cubicBezTo>
                  <a:cubicBezTo>
                    <a:pt x="46" y="978"/>
                    <a:pt x="56" y="978"/>
                    <a:pt x="68" y="978"/>
                  </a:cubicBezTo>
                  <a:cubicBezTo>
                    <a:pt x="91" y="978"/>
                    <a:pt x="102" y="978"/>
                    <a:pt x="114" y="956"/>
                  </a:cubicBezTo>
                  <a:cubicBezTo>
                    <a:pt x="637" y="183"/>
                    <a:pt x="1694" y="114"/>
                    <a:pt x="1705" y="114"/>
                  </a:cubicBezTo>
                  <a:cubicBezTo>
                    <a:pt x="1728" y="114"/>
                    <a:pt x="1751" y="92"/>
                    <a:pt x="1751" y="57"/>
                  </a:cubicBezTo>
                  <a:cubicBezTo>
                    <a:pt x="1751" y="23"/>
                    <a:pt x="1728" y="1"/>
                    <a:pt x="16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9"/>
            <p:cNvSpPr/>
            <p:nvPr/>
          </p:nvSpPr>
          <p:spPr>
            <a:xfrm>
              <a:off x="6176750" y="734925"/>
              <a:ext cx="9700" cy="13650"/>
            </a:xfrm>
            <a:custGeom>
              <a:avLst/>
              <a:gdLst/>
              <a:ahLst/>
              <a:cxnLst/>
              <a:rect l="l" t="t" r="r" b="b"/>
              <a:pathLst>
                <a:path w="388" h="546" extrusionOk="0">
                  <a:moveTo>
                    <a:pt x="387" y="0"/>
                  </a:moveTo>
                  <a:lnTo>
                    <a:pt x="1" y="546"/>
                  </a:lnTo>
                  <a:cubicBezTo>
                    <a:pt x="172" y="398"/>
                    <a:pt x="296" y="205"/>
                    <a:pt x="3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9"/>
            <p:cNvSpPr/>
            <p:nvPr/>
          </p:nvSpPr>
          <p:spPr>
            <a:xfrm>
              <a:off x="6175350" y="733400"/>
              <a:ext cx="12525" cy="16625"/>
            </a:xfrm>
            <a:custGeom>
              <a:avLst/>
              <a:gdLst/>
              <a:ahLst/>
              <a:cxnLst/>
              <a:rect l="l" t="t" r="r" b="b"/>
              <a:pathLst>
                <a:path w="501" h="665" extrusionOk="0">
                  <a:moveTo>
                    <a:pt x="441" y="0"/>
                  </a:moveTo>
                  <a:cubicBezTo>
                    <a:pt x="417" y="0"/>
                    <a:pt x="395" y="13"/>
                    <a:pt x="387" y="38"/>
                  </a:cubicBezTo>
                  <a:cubicBezTo>
                    <a:pt x="307" y="232"/>
                    <a:pt x="182" y="425"/>
                    <a:pt x="23" y="573"/>
                  </a:cubicBezTo>
                  <a:cubicBezTo>
                    <a:pt x="1" y="584"/>
                    <a:pt x="1" y="619"/>
                    <a:pt x="23" y="641"/>
                  </a:cubicBezTo>
                  <a:cubicBezTo>
                    <a:pt x="34" y="652"/>
                    <a:pt x="46" y="664"/>
                    <a:pt x="57" y="664"/>
                  </a:cubicBezTo>
                  <a:cubicBezTo>
                    <a:pt x="69" y="664"/>
                    <a:pt x="91" y="652"/>
                    <a:pt x="91" y="652"/>
                  </a:cubicBezTo>
                  <a:cubicBezTo>
                    <a:pt x="273" y="493"/>
                    <a:pt x="410" y="288"/>
                    <a:pt x="489" y="73"/>
                  </a:cubicBezTo>
                  <a:cubicBezTo>
                    <a:pt x="501" y="50"/>
                    <a:pt x="489" y="16"/>
                    <a:pt x="466" y="5"/>
                  </a:cubicBezTo>
                  <a:cubicBezTo>
                    <a:pt x="458" y="2"/>
                    <a:pt x="449" y="0"/>
                    <a:pt x="44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9"/>
            <p:cNvSpPr/>
            <p:nvPr/>
          </p:nvSpPr>
          <p:spPr>
            <a:xfrm>
              <a:off x="6277375" y="842175"/>
              <a:ext cx="82175" cy="26925"/>
            </a:xfrm>
            <a:custGeom>
              <a:avLst/>
              <a:gdLst/>
              <a:ahLst/>
              <a:cxnLst/>
              <a:rect l="l" t="t" r="r" b="b"/>
              <a:pathLst>
                <a:path w="3287" h="1077" extrusionOk="0">
                  <a:moveTo>
                    <a:pt x="71" y="1"/>
                  </a:moveTo>
                  <a:cubicBezTo>
                    <a:pt x="59" y="1"/>
                    <a:pt x="47" y="3"/>
                    <a:pt x="35" y="7"/>
                  </a:cubicBezTo>
                  <a:cubicBezTo>
                    <a:pt x="12" y="19"/>
                    <a:pt x="0" y="53"/>
                    <a:pt x="23" y="87"/>
                  </a:cubicBezTo>
                  <a:cubicBezTo>
                    <a:pt x="319" y="565"/>
                    <a:pt x="2036" y="1076"/>
                    <a:pt x="2968" y="1076"/>
                  </a:cubicBezTo>
                  <a:cubicBezTo>
                    <a:pt x="3070" y="1076"/>
                    <a:pt x="3150" y="1065"/>
                    <a:pt x="3229" y="1053"/>
                  </a:cubicBezTo>
                  <a:cubicBezTo>
                    <a:pt x="3264" y="1053"/>
                    <a:pt x="3286" y="1020"/>
                    <a:pt x="3274" y="997"/>
                  </a:cubicBezTo>
                  <a:cubicBezTo>
                    <a:pt x="3274" y="969"/>
                    <a:pt x="3252" y="948"/>
                    <a:pt x="3231" y="948"/>
                  </a:cubicBezTo>
                  <a:cubicBezTo>
                    <a:pt x="3227" y="948"/>
                    <a:pt x="3222" y="949"/>
                    <a:pt x="3218" y="951"/>
                  </a:cubicBezTo>
                  <a:cubicBezTo>
                    <a:pt x="3147" y="962"/>
                    <a:pt x="3066" y="967"/>
                    <a:pt x="2977" y="967"/>
                  </a:cubicBezTo>
                  <a:cubicBezTo>
                    <a:pt x="2082" y="967"/>
                    <a:pt x="394" y="475"/>
                    <a:pt x="114" y="30"/>
                  </a:cubicBezTo>
                  <a:cubicBezTo>
                    <a:pt x="107" y="9"/>
                    <a:pt x="91" y="1"/>
                    <a:pt x="7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9"/>
            <p:cNvSpPr/>
            <p:nvPr/>
          </p:nvSpPr>
          <p:spPr>
            <a:xfrm>
              <a:off x="6291875" y="876750"/>
              <a:ext cx="47200" cy="5975"/>
            </a:xfrm>
            <a:custGeom>
              <a:avLst/>
              <a:gdLst/>
              <a:ahLst/>
              <a:cxnLst/>
              <a:rect l="l" t="t" r="r" b="b"/>
              <a:pathLst>
                <a:path w="1888" h="239" extrusionOk="0">
                  <a:moveTo>
                    <a:pt x="1808" y="0"/>
                  </a:moveTo>
                  <a:cubicBezTo>
                    <a:pt x="1472" y="88"/>
                    <a:pt x="1128" y="131"/>
                    <a:pt x="783" y="131"/>
                  </a:cubicBezTo>
                  <a:cubicBezTo>
                    <a:pt x="544" y="131"/>
                    <a:pt x="306" y="110"/>
                    <a:pt x="69" y="69"/>
                  </a:cubicBezTo>
                  <a:cubicBezTo>
                    <a:pt x="46" y="69"/>
                    <a:pt x="12" y="80"/>
                    <a:pt x="12" y="114"/>
                  </a:cubicBezTo>
                  <a:cubicBezTo>
                    <a:pt x="1" y="148"/>
                    <a:pt x="23" y="170"/>
                    <a:pt x="57" y="182"/>
                  </a:cubicBezTo>
                  <a:cubicBezTo>
                    <a:pt x="296" y="216"/>
                    <a:pt x="546" y="239"/>
                    <a:pt x="785" y="239"/>
                  </a:cubicBezTo>
                  <a:cubicBezTo>
                    <a:pt x="1137" y="239"/>
                    <a:pt x="1489" y="193"/>
                    <a:pt x="1842" y="114"/>
                  </a:cubicBezTo>
                  <a:cubicBezTo>
                    <a:pt x="1865" y="102"/>
                    <a:pt x="1888" y="69"/>
                    <a:pt x="1876" y="46"/>
                  </a:cubicBezTo>
                  <a:cubicBezTo>
                    <a:pt x="1865" y="11"/>
                    <a:pt x="1842" y="0"/>
                    <a:pt x="18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9"/>
            <p:cNvSpPr/>
            <p:nvPr/>
          </p:nvSpPr>
          <p:spPr>
            <a:xfrm>
              <a:off x="6359225" y="753775"/>
              <a:ext cx="18225" cy="19250"/>
            </a:xfrm>
            <a:custGeom>
              <a:avLst/>
              <a:gdLst/>
              <a:ahLst/>
              <a:cxnLst/>
              <a:rect l="l" t="t" r="r" b="b"/>
              <a:pathLst>
                <a:path w="729" h="770" extrusionOk="0">
                  <a:moveTo>
                    <a:pt x="68" y="0"/>
                  </a:moveTo>
                  <a:cubicBezTo>
                    <a:pt x="56" y="0"/>
                    <a:pt x="45" y="3"/>
                    <a:pt x="35" y="8"/>
                  </a:cubicBezTo>
                  <a:cubicBezTo>
                    <a:pt x="12" y="31"/>
                    <a:pt x="0" y="65"/>
                    <a:pt x="23" y="87"/>
                  </a:cubicBezTo>
                  <a:lnTo>
                    <a:pt x="410" y="610"/>
                  </a:lnTo>
                  <a:cubicBezTo>
                    <a:pt x="444" y="656"/>
                    <a:pt x="523" y="769"/>
                    <a:pt x="637" y="769"/>
                  </a:cubicBezTo>
                  <a:lnTo>
                    <a:pt x="683" y="769"/>
                  </a:lnTo>
                  <a:cubicBezTo>
                    <a:pt x="705" y="759"/>
                    <a:pt x="728" y="724"/>
                    <a:pt x="717" y="701"/>
                  </a:cubicBezTo>
                  <a:cubicBezTo>
                    <a:pt x="717" y="673"/>
                    <a:pt x="693" y="653"/>
                    <a:pt x="666" y="653"/>
                  </a:cubicBezTo>
                  <a:cubicBezTo>
                    <a:pt x="661" y="653"/>
                    <a:pt x="655" y="654"/>
                    <a:pt x="649" y="656"/>
                  </a:cubicBezTo>
                  <a:cubicBezTo>
                    <a:pt x="645" y="657"/>
                    <a:pt x="640" y="658"/>
                    <a:pt x="635" y="658"/>
                  </a:cubicBezTo>
                  <a:cubicBezTo>
                    <a:pt x="600" y="658"/>
                    <a:pt x="551" y="622"/>
                    <a:pt x="501" y="542"/>
                  </a:cubicBezTo>
                  <a:lnTo>
                    <a:pt x="114" y="19"/>
                  </a:lnTo>
                  <a:cubicBezTo>
                    <a:pt x="101" y="6"/>
                    <a:pt x="84" y="0"/>
                    <a:pt x="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9"/>
            <p:cNvSpPr/>
            <p:nvPr/>
          </p:nvSpPr>
          <p:spPr>
            <a:xfrm>
              <a:off x="6431700" y="1226500"/>
              <a:ext cx="44075" cy="39350"/>
            </a:xfrm>
            <a:custGeom>
              <a:avLst/>
              <a:gdLst/>
              <a:ahLst/>
              <a:cxnLst/>
              <a:rect l="l" t="t" r="r" b="b"/>
              <a:pathLst>
                <a:path w="1763" h="1574" extrusionOk="0">
                  <a:moveTo>
                    <a:pt x="919" y="1"/>
                  </a:moveTo>
                  <a:cubicBezTo>
                    <a:pt x="541" y="1"/>
                    <a:pt x="182" y="484"/>
                    <a:pt x="46" y="1062"/>
                  </a:cubicBezTo>
                  <a:cubicBezTo>
                    <a:pt x="12" y="1199"/>
                    <a:pt x="1" y="1369"/>
                    <a:pt x="103" y="1472"/>
                  </a:cubicBezTo>
                  <a:cubicBezTo>
                    <a:pt x="205" y="1573"/>
                    <a:pt x="342" y="1573"/>
                    <a:pt x="478" y="1573"/>
                  </a:cubicBezTo>
                  <a:lnTo>
                    <a:pt x="944" y="1562"/>
                  </a:lnTo>
                  <a:cubicBezTo>
                    <a:pt x="973" y="1564"/>
                    <a:pt x="1001" y="1565"/>
                    <a:pt x="1030" y="1565"/>
                  </a:cubicBezTo>
                  <a:cubicBezTo>
                    <a:pt x="1183" y="1565"/>
                    <a:pt x="1335" y="1540"/>
                    <a:pt x="1479" y="1482"/>
                  </a:cubicBezTo>
                  <a:cubicBezTo>
                    <a:pt x="1649" y="1414"/>
                    <a:pt x="1763" y="1244"/>
                    <a:pt x="1752" y="1062"/>
                  </a:cubicBezTo>
                  <a:cubicBezTo>
                    <a:pt x="1740" y="994"/>
                    <a:pt x="1717" y="926"/>
                    <a:pt x="1683" y="858"/>
                  </a:cubicBezTo>
                  <a:cubicBezTo>
                    <a:pt x="1649" y="767"/>
                    <a:pt x="1603" y="676"/>
                    <a:pt x="1570" y="596"/>
                  </a:cubicBezTo>
                  <a:cubicBezTo>
                    <a:pt x="1375" y="172"/>
                    <a:pt x="1143" y="1"/>
                    <a:pt x="9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9"/>
            <p:cNvSpPr/>
            <p:nvPr/>
          </p:nvSpPr>
          <p:spPr>
            <a:xfrm>
              <a:off x="6430275" y="1225125"/>
              <a:ext cx="46925" cy="42150"/>
            </a:xfrm>
            <a:custGeom>
              <a:avLst/>
              <a:gdLst/>
              <a:ahLst/>
              <a:cxnLst/>
              <a:rect l="l" t="t" r="r" b="b"/>
              <a:pathLst>
                <a:path w="1877" h="1686" extrusionOk="0">
                  <a:moveTo>
                    <a:pt x="978" y="105"/>
                  </a:moveTo>
                  <a:cubicBezTo>
                    <a:pt x="1206" y="105"/>
                    <a:pt x="1410" y="299"/>
                    <a:pt x="1569" y="673"/>
                  </a:cubicBezTo>
                  <a:cubicBezTo>
                    <a:pt x="1615" y="753"/>
                    <a:pt x="1649" y="855"/>
                    <a:pt x="1695" y="946"/>
                  </a:cubicBezTo>
                  <a:cubicBezTo>
                    <a:pt x="1729" y="1004"/>
                    <a:pt x="1751" y="1060"/>
                    <a:pt x="1751" y="1117"/>
                  </a:cubicBezTo>
                  <a:cubicBezTo>
                    <a:pt x="1763" y="1276"/>
                    <a:pt x="1660" y="1424"/>
                    <a:pt x="1513" y="1481"/>
                  </a:cubicBezTo>
                  <a:cubicBezTo>
                    <a:pt x="1380" y="1538"/>
                    <a:pt x="1240" y="1563"/>
                    <a:pt x="1091" y="1563"/>
                  </a:cubicBezTo>
                  <a:cubicBezTo>
                    <a:pt x="1061" y="1563"/>
                    <a:pt x="1031" y="1562"/>
                    <a:pt x="1001" y="1560"/>
                  </a:cubicBezTo>
                  <a:lnTo>
                    <a:pt x="535" y="1572"/>
                  </a:lnTo>
                  <a:cubicBezTo>
                    <a:pt x="511" y="1572"/>
                    <a:pt x="487" y="1572"/>
                    <a:pt x="463" y="1572"/>
                  </a:cubicBezTo>
                  <a:cubicBezTo>
                    <a:pt x="363" y="1572"/>
                    <a:pt x="268" y="1565"/>
                    <a:pt x="194" y="1492"/>
                  </a:cubicBezTo>
                  <a:cubicBezTo>
                    <a:pt x="126" y="1424"/>
                    <a:pt x="114" y="1299"/>
                    <a:pt x="160" y="1128"/>
                  </a:cubicBezTo>
                  <a:cubicBezTo>
                    <a:pt x="285" y="572"/>
                    <a:pt x="626" y="140"/>
                    <a:pt x="945" y="117"/>
                  </a:cubicBezTo>
                  <a:cubicBezTo>
                    <a:pt x="956" y="117"/>
                    <a:pt x="967" y="105"/>
                    <a:pt x="978" y="105"/>
                  </a:cubicBezTo>
                  <a:close/>
                  <a:moveTo>
                    <a:pt x="986" y="0"/>
                  </a:moveTo>
                  <a:cubicBezTo>
                    <a:pt x="968" y="0"/>
                    <a:pt x="950" y="1"/>
                    <a:pt x="933" y="3"/>
                  </a:cubicBezTo>
                  <a:cubicBezTo>
                    <a:pt x="558" y="37"/>
                    <a:pt x="194" y="492"/>
                    <a:pt x="46" y="1105"/>
                  </a:cubicBezTo>
                  <a:cubicBezTo>
                    <a:pt x="1" y="1310"/>
                    <a:pt x="23" y="1469"/>
                    <a:pt x="114" y="1572"/>
                  </a:cubicBezTo>
                  <a:cubicBezTo>
                    <a:pt x="217" y="1674"/>
                    <a:pt x="353" y="1686"/>
                    <a:pt x="478" y="1686"/>
                  </a:cubicBezTo>
                  <a:lnTo>
                    <a:pt x="535" y="1686"/>
                  </a:lnTo>
                  <a:lnTo>
                    <a:pt x="1001" y="1674"/>
                  </a:lnTo>
                  <a:cubicBezTo>
                    <a:pt x="1025" y="1675"/>
                    <a:pt x="1048" y="1676"/>
                    <a:pt x="1072" y="1676"/>
                  </a:cubicBezTo>
                  <a:cubicBezTo>
                    <a:pt x="1233" y="1676"/>
                    <a:pt x="1399" y="1642"/>
                    <a:pt x="1547" y="1583"/>
                  </a:cubicBezTo>
                  <a:cubicBezTo>
                    <a:pt x="1740" y="1515"/>
                    <a:pt x="1877" y="1322"/>
                    <a:pt x="1865" y="1105"/>
                  </a:cubicBezTo>
                  <a:cubicBezTo>
                    <a:pt x="1854" y="1037"/>
                    <a:pt x="1831" y="958"/>
                    <a:pt x="1797" y="890"/>
                  </a:cubicBezTo>
                  <a:cubicBezTo>
                    <a:pt x="1751" y="799"/>
                    <a:pt x="1718" y="708"/>
                    <a:pt x="1672" y="628"/>
                  </a:cubicBezTo>
                  <a:cubicBezTo>
                    <a:pt x="1444" y="120"/>
                    <a:pt x="1178" y="0"/>
                    <a:pt x="9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9"/>
            <p:cNvSpPr/>
            <p:nvPr/>
          </p:nvSpPr>
          <p:spPr>
            <a:xfrm>
              <a:off x="6412675" y="1207950"/>
              <a:ext cx="28150" cy="57625"/>
            </a:xfrm>
            <a:custGeom>
              <a:avLst/>
              <a:gdLst/>
              <a:ahLst/>
              <a:cxnLst/>
              <a:rect l="l" t="t" r="r" b="b"/>
              <a:pathLst>
                <a:path w="1126" h="2305" extrusionOk="0">
                  <a:moveTo>
                    <a:pt x="368" y="0"/>
                  </a:moveTo>
                  <a:cubicBezTo>
                    <a:pt x="226" y="0"/>
                    <a:pt x="132" y="122"/>
                    <a:pt x="148" y="474"/>
                  </a:cubicBezTo>
                  <a:cubicBezTo>
                    <a:pt x="171" y="986"/>
                    <a:pt x="125" y="1509"/>
                    <a:pt x="22" y="2020"/>
                  </a:cubicBezTo>
                  <a:cubicBezTo>
                    <a:pt x="0" y="2130"/>
                    <a:pt x="21" y="2305"/>
                    <a:pt x="117" y="2305"/>
                  </a:cubicBezTo>
                  <a:cubicBezTo>
                    <a:pt x="119" y="2305"/>
                    <a:pt x="122" y="2305"/>
                    <a:pt x="125" y="2304"/>
                  </a:cubicBezTo>
                  <a:cubicBezTo>
                    <a:pt x="171" y="2293"/>
                    <a:pt x="216" y="2270"/>
                    <a:pt x="239" y="2236"/>
                  </a:cubicBezTo>
                  <a:cubicBezTo>
                    <a:pt x="648" y="1838"/>
                    <a:pt x="932" y="1338"/>
                    <a:pt x="1080" y="781"/>
                  </a:cubicBezTo>
                  <a:cubicBezTo>
                    <a:pt x="1126" y="667"/>
                    <a:pt x="1114" y="542"/>
                    <a:pt x="1068" y="428"/>
                  </a:cubicBezTo>
                  <a:cubicBezTo>
                    <a:pt x="1035" y="383"/>
                    <a:pt x="1000" y="349"/>
                    <a:pt x="955" y="315"/>
                  </a:cubicBezTo>
                  <a:cubicBezTo>
                    <a:pt x="755" y="157"/>
                    <a:pt x="530" y="0"/>
                    <a:pt x="3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9"/>
            <p:cNvSpPr/>
            <p:nvPr/>
          </p:nvSpPr>
          <p:spPr>
            <a:xfrm>
              <a:off x="6411250" y="1206425"/>
              <a:ext cx="31000" cy="60275"/>
            </a:xfrm>
            <a:custGeom>
              <a:avLst/>
              <a:gdLst/>
              <a:ahLst/>
              <a:cxnLst/>
              <a:rect l="l" t="t" r="r" b="b"/>
              <a:pathLst>
                <a:path w="1240" h="2411" extrusionOk="0">
                  <a:moveTo>
                    <a:pt x="432" y="115"/>
                  </a:moveTo>
                  <a:cubicBezTo>
                    <a:pt x="591" y="115"/>
                    <a:pt x="875" y="342"/>
                    <a:pt x="978" y="421"/>
                  </a:cubicBezTo>
                  <a:cubicBezTo>
                    <a:pt x="1012" y="444"/>
                    <a:pt x="1046" y="478"/>
                    <a:pt x="1069" y="512"/>
                  </a:cubicBezTo>
                  <a:cubicBezTo>
                    <a:pt x="1114" y="615"/>
                    <a:pt x="1125" y="728"/>
                    <a:pt x="1080" y="830"/>
                  </a:cubicBezTo>
                  <a:cubicBezTo>
                    <a:pt x="943" y="1376"/>
                    <a:pt x="660" y="1865"/>
                    <a:pt x="250" y="2263"/>
                  </a:cubicBezTo>
                  <a:cubicBezTo>
                    <a:pt x="239" y="2285"/>
                    <a:pt x="205" y="2297"/>
                    <a:pt x="182" y="2308"/>
                  </a:cubicBezTo>
                  <a:cubicBezTo>
                    <a:pt x="170" y="2308"/>
                    <a:pt x="159" y="2308"/>
                    <a:pt x="159" y="2297"/>
                  </a:cubicBezTo>
                  <a:cubicBezTo>
                    <a:pt x="125" y="2263"/>
                    <a:pt x="114" y="2172"/>
                    <a:pt x="137" y="2093"/>
                  </a:cubicBezTo>
                  <a:cubicBezTo>
                    <a:pt x="239" y="1581"/>
                    <a:pt x="273" y="1058"/>
                    <a:pt x="261" y="524"/>
                  </a:cubicBezTo>
                  <a:cubicBezTo>
                    <a:pt x="250" y="307"/>
                    <a:pt x="284" y="171"/>
                    <a:pt x="364" y="125"/>
                  </a:cubicBezTo>
                  <a:cubicBezTo>
                    <a:pt x="387" y="115"/>
                    <a:pt x="410" y="115"/>
                    <a:pt x="432" y="115"/>
                  </a:cubicBezTo>
                  <a:close/>
                  <a:moveTo>
                    <a:pt x="424" y="0"/>
                  </a:moveTo>
                  <a:cubicBezTo>
                    <a:pt x="386" y="0"/>
                    <a:pt x="350" y="8"/>
                    <a:pt x="319" y="24"/>
                  </a:cubicBezTo>
                  <a:cubicBezTo>
                    <a:pt x="193" y="92"/>
                    <a:pt x="137" y="251"/>
                    <a:pt x="148" y="535"/>
                  </a:cubicBezTo>
                  <a:cubicBezTo>
                    <a:pt x="170" y="1047"/>
                    <a:pt x="125" y="1570"/>
                    <a:pt x="23" y="2070"/>
                  </a:cubicBezTo>
                  <a:cubicBezTo>
                    <a:pt x="0" y="2161"/>
                    <a:pt x="11" y="2297"/>
                    <a:pt x="79" y="2365"/>
                  </a:cubicBezTo>
                  <a:cubicBezTo>
                    <a:pt x="102" y="2399"/>
                    <a:pt x="137" y="2411"/>
                    <a:pt x="182" y="2411"/>
                  </a:cubicBezTo>
                  <a:lnTo>
                    <a:pt x="193" y="2411"/>
                  </a:lnTo>
                  <a:cubicBezTo>
                    <a:pt x="250" y="2411"/>
                    <a:pt x="307" y="2376"/>
                    <a:pt x="341" y="2331"/>
                  </a:cubicBezTo>
                  <a:cubicBezTo>
                    <a:pt x="751" y="1933"/>
                    <a:pt x="1046" y="1421"/>
                    <a:pt x="1183" y="865"/>
                  </a:cubicBezTo>
                  <a:cubicBezTo>
                    <a:pt x="1239" y="739"/>
                    <a:pt x="1228" y="592"/>
                    <a:pt x="1171" y="466"/>
                  </a:cubicBezTo>
                  <a:cubicBezTo>
                    <a:pt x="1137" y="410"/>
                    <a:pt x="1092" y="365"/>
                    <a:pt x="1046" y="330"/>
                  </a:cubicBezTo>
                  <a:cubicBezTo>
                    <a:pt x="840" y="161"/>
                    <a:pt x="603" y="0"/>
                    <a:pt x="42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9"/>
            <p:cNvSpPr/>
            <p:nvPr/>
          </p:nvSpPr>
          <p:spPr>
            <a:xfrm>
              <a:off x="6343875" y="886975"/>
              <a:ext cx="142125" cy="331700"/>
            </a:xfrm>
            <a:custGeom>
              <a:avLst/>
              <a:gdLst/>
              <a:ahLst/>
              <a:cxnLst/>
              <a:rect l="l" t="t" r="r" b="b"/>
              <a:pathLst>
                <a:path w="5685" h="13268" extrusionOk="0">
                  <a:moveTo>
                    <a:pt x="1627" y="1"/>
                  </a:moveTo>
                  <a:lnTo>
                    <a:pt x="1" y="2626"/>
                  </a:lnTo>
                  <a:cubicBezTo>
                    <a:pt x="444" y="3548"/>
                    <a:pt x="1524" y="4343"/>
                    <a:pt x="1524" y="4343"/>
                  </a:cubicBezTo>
                  <a:cubicBezTo>
                    <a:pt x="1524" y="4343"/>
                    <a:pt x="3457" y="7333"/>
                    <a:pt x="3537" y="7742"/>
                  </a:cubicBezTo>
                  <a:cubicBezTo>
                    <a:pt x="3605" y="8151"/>
                    <a:pt x="3297" y="13017"/>
                    <a:pt x="3297" y="13017"/>
                  </a:cubicBezTo>
                  <a:lnTo>
                    <a:pt x="3741" y="13267"/>
                  </a:lnTo>
                  <a:cubicBezTo>
                    <a:pt x="3741" y="13267"/>
                    <a:pt x="5685" y="7924"/>
                    <a:pt x="5583" y="7447"/>
                  </a:cubicBezTo>
                  <a:cubicBezTo>
                    <a:pt x="5083" y="4935"/>
                    <a:pt x="2456" y="1479"/>
                    <a:pt x="2332" y="1251"/>
                  </a:cubicBezTo>
                  <a:cubicBezTo>
                    <a:pt x="2206" y="1012"/>
                    <a:pt x="1627" y="1"/>
                    <a:pt x="162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9"/>
            <p:cNvSpPr/>
            <p:nvPr/>
          </p:nvSpPr>
          <p:spPr>
            <a:xfrm>
              <a:off x="6283050" y="873900"/>
              <a:ext cx="181875" cy="364225"/>
            </a:xfrm>
            <a:custGeom>
              <a:avLst/>
              <a:gdLst/>
              <a:ahLst/>
              <a:cxnLst/>
              <a:rect l="l" t="t" r="r" b="b"/>
              <a:pathLst>
                <a:path w="7275" h="14569" extrusionOk="0">
                  <a:moveTo>
                    <a:pt x="7209" y="14241"/>
                  </a:moveTo>
                  <a:lnTo>
                    <a:pt x="7209" y="14241"/>
                  </a:lnTo>
                  <a:cubicBezTo>
                    <a:pt x="7246" y="14346"/>
                    <a:pt x="7263" y="14382"/>
                    <a:pt x="7268" y="14382"/>
                  </a:cubicBezTo>
                  <a:cubicBezTo>
                    <a:pt x="7274" y="14382"/>
                    <a:pt x="7249" y="14297"/>
                    <a:pt x="7209" y="14241"/>
                  </a:cubicBezTo>
                  <a:close/>
                  <a:moveTo>
                    <a:pt x="3866" y="1"/>
                  </a:moveTo>
                  <a:cubicBezTo>
                    <a:pt x="3866" y="1"/>
                    <a:pt x="3366" y="751"/>
                    <a:pt x="2206" y="1138"/>
                  </a:cubicBezTo>
                  <a:cubicBezTo>
                    <a:pt x="1706" y="1297"/>
                    <a:pt x="1195" y="1399"/>
                    <a:pt x="672" y="1410"/>
                  </a:cubicBezTo>
                  <a:cubicBezTo>
                    <a:pt x="611" y="1413"/>
                    <a:pt x="551" y="1415"/>
                    <a:pt x="491" y="1415"/>
                  </a:cubicBezTo>
                  <a:cubicBezTo>
                    <a:pt x="324" y="1415"/>
                    <a:pt x="160" y="1404"/>
                    <a:pt x="1" y="1388"/>
                  </a:cubicBezTo>
                  <a:lnTo>
                    <a:pt x="1" y="1388"/>
                  </a:lnTo>
                  <a:cubicBezTo>
                    <a:pt x="1" y="1388"/>
                    <a:pt x="546" y="2866"/>
                    <a:pt x="1081" y="4230"/>
                  </a:cubicBezTo>
                  <a:cubicBezTo>
                    <a:pt x="1513" y="5309"/>
                    <a:pt x="2002" y="6367"/>
                    <a:pt x="2559" y="7390"/>
                  </a:cubicBezTo>
                  <a:cubicBezTo>
                    <a:pt x="2979" y="8197"/>
                    <a:pt x="3730" y="10346"/>
                    <a:pt x="4264" y="11630"/>
                  </a:cubicBezTo>
                  <a:cubicBezTo>
                    <a:pt x="4787" y="12915"/>
                    <a:pt x="6049" y="14199"/>
                    <a:pt x="6174" y="14450"/>
                  </a:cubicBezTo>
                  <a:cubicBezTo>
                    <a:pt x="6220" y="14533"/>
                    <a:pt x="6318" y="14568"/>
                    <a:pt x="6435" y="14568"/>
                  </a:cubicBezTo>
                  <a:cubicBezTo>
                    <a:pt x="6669" y="14568"/>
                    <a:pt x="6978" y="14427"/>
                    <a:pt x="7084" y="14245"/>
                  </a:cubicBezTo>
                  <a:cubicBezTo>
                    <a:pt x="7104" y="14209"/>
                    <a:pt x="7125" y="14195"/>
                    <a:pt x="7144" y="14195"/>
                  </a:cubicBezTo>
                  <a:cubicBezTo>
                    <a:pt x="7168" y="14195"/>
                    <a:pt x="7190" y="14214"/>
                    <a:pt x="7209" y="14241"/>
                  </a:cubicBezTo>
                  <a:lnTo>
                    <a:pt x="7209" y="14241"/>
                  </a:lnTo>
                  <a:cubicBezTo>
                    <a:pt x="7173" y="14136"/>
                    <a:pt x="7117" y="13963"/>
                    <a:pt x="7038" y="13688"/>
                  </a:cubicBezTo>
                  <a:cubicBezTo>
                    <a:pt x="6776" y="12802"/>
                    <a:pt x="6481" y="11926"/>
                    <a:pt x="6140" y="11062"/>
                  </a:cubicBezTo>
                  <a:cubicBezTo>
                    <a:pt x="5606" y="9743"/>
                    <a:pt x="3787" y="4002"/>
                    <a:pt x="3787" y="3889"/>
                  </a:cubicBezTo>
                  <a:cubicBezTo>
                    <a:pt x="3787" y="3786"/>
                    <a:pt x="4116" y="3047"/>
                    <a:pt x="4116" y="3047"/>
                  </a:cubicBezTo>
                  <a:lnTo>
                    <a:pt x="4230" y="933"/>
                  </a:lnTo>
                  <a:cubicBezTo>
                    <a:pt x="4162" y="785"/>
                    <a:pt x="3866" y="1"/>
                    <a:pt x="386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9"/>
            <p:cNvSpPr/>
            <p:nvPr/>
          </p:nvSpPr>
          <p:spPr>
            <a:xfrm>
              <a:off x="6465825" y="1084100"/>
              <a:ext cx="14500" cy="15200"/>
            </a:xfrm>
            <a:custGeom>
              <a:avLst/>
              <a:gdLst/>
              <a:ahLst/>
              <a:cxnLst/>
              <a:rect l="l" t="t" r="r" b="b"/>
              <a:pathLst>
                <a:path w="580" h="608" extrusionOk="0">
                  <a:moveTo>
                    <a:pt x="518" y="1"/>
                  </a:moveTo>
                  <a:cubicBezTo>
                    <a:pt x="495" y="1"/>
                    <a:pt x="474" y="12"/>
                    <a:pt x="466" y="28"/>
                  </a:cubicBezTo>
                  <a:cubicBezTo>
                    <a:pt x="352" y="221"/>
                    <a:pt x="205" y="380"/>
                    <a:pt x="34" y="506"/>
                  </a:cubicBezTo>
                  <a:cubicBezTo>
                    <a:pt x="11" y="528"/>
                    <a:pt x="0" y="562"/>
                    <a:pt x="23" y="585"/>
                  </a:cubicBezTo>
                  <a:cubicBezTo>
                    <a:pt x="34" y="597"/>
                    <a:pt x="46" y="607"/>
                    <a:pt x="68" y="607"/>
                  </a:cubicBezTo>
                  <a:cubicBezTo>
                    <a:pt x="79" y="607"/>
                    <a:pt x="91" y="607"/>
                    <a:pt x="91" y="597"/>
                  </a:cubicBezTo>
                  <a:cubicBezTo>
                    <a:pt x="284" y="460"/>
                    <a:pt x="443" y="289"/>
                    <a:pt x="557" y="85"/>
                  </a:cubicBezTo>
                  <a:cubicBezTo>
                    <a:pt x="579" y="62"/>
                    <a:pt x="569" y="28"/>
                    <a:pt x="546" y="5"/>
                  </a:cubicBezTo>
                  <a:cubicBezTo>
                    <a:pt x="536" y="2"/>
                    <a:pt x="527"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9"/>
            <p:cNvSpPr/>
            <p:nvPr/>
          </p:nvSpPr>
          <p:spPr>
            <a:xfrm>
              <a:off x="6479150" y="1076150"/>
              <a:ext cx="4575" cy="6675"/>
            </a:xfrm>
            <a:custGeom>
              <a:avLst/>
              <a:gdLst/>
              <a:ahLst/>
              <a:cxnLst/>
              <a:rect l="l" t="t" r="r" b="b"/>
              <a:pathLst>
                <a:path w="183" h="267" extrusionOk="0">
                  <a:moveTo>
                    <a:pt x="114" y="1"/>
                  </a:moveTo>
                  <a:cubicBezTo>
                    <a:pt x="93" y="1"/>
                    <a:pt x="78" y="14"/>
                    <a:pt x="69" y="39"/>
                  </a:cubicBezTo>
                  <a:cubicBezTo>
                    <a:pt x="58" y="84"/>
                    <a:pt x="36" y="141"/>
                    <a:pt x="13" y="187"/>
                  </a:cubicBezTo>
                  <a:cubicBezTo>
                    <a:pt x="1" y="210"/>
                    <a:pt x="13" y="243"/>
                    <a:pt x="36" y="255"/>
                  </a:cubicBezTo>
                  <a:cubicBezTo>
                    <a:pt x="46" y="266"/>
                    <a:pt x="58" y="266"/>
                    <a:pt x="58" y="266"/>
                  </a:cubicBezTo>
                  <a:cubicBezTo>
                    <a:pt x="81" y="266"/>
                    <a:pt x="104" y="255"/>
                    <a:pt x="115" y="232"/>
                  </a:cubicBezTo>
                  <a:cubicBezTo>
                    <a:pt x="137" y="175"/>
                    <a:pt x="160" y="119"/>
                    <a:pt x="172" y="73"/>
                  </a:cubicBezTo>
                  <a:cubicBezTo>
                    <a:pt x="183" y="39"/>
                    <a:pt x="172" y="5"/>
                    <a:pt x="137" y="5"/>
                  </a:cubicBezTo>
                  <a:cubicBezTo>
                    <a:pt x="129" y="2"/>
                    <a:pt x="121" y="1"/>
                    <a:pt x="1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9"/>
            <p:cNvSpPr/>
            <p:nvPr/>
          </p:nvSpPr>
          <p:spPr>
            <a:xfrm>
              <a:off x="6358075" y="905900"/>
              <a:ext cx="17375" cy="55575"/>
            </a:xfrm>
            <a:custGeom>
              <a:avLst/>
              <a:gdLst/>
              <a:ahLst/>
              <a:cxnLst/>
              <a:rect l="l" t="t" r="r" b="b"/>
              <a:pathLst>
                <a:path w="695" h="2223" extrusionOk="0">
                  <a:moveTo>
                    <a:pt x="66" y="1"/>
                  </a:moveTo>
                  <a:cubicBezTo>
                    <a:pt x="59" y="1"/>
                    <a:pt x="53" y="2"/>
                    <a:pt x="46" y="5"/>
                  </a:cubicBezTo>
                  <a:cubicBezTo>
                    <a:pt x="13" y="28"/>
                    <a:pt x="1" y="62"/>
                    <a:pt x="24" y="85"/>
                  </a:cubicBezTo>
                  <a:cubicBezTo>
                    <a:pt x="297" y="562"/>
                    <a:pt x="581" y="1278"/>
                    <a:pt x="536" y="1858"/>
                  </a:cubicBezTo>
                  <a:cubicBezTo>
                    <a:pt x="513" y="1960"/>
                    <a:pt x="478" y="2051"/>
                    <a:pt x="433" y="2142"/>
                  </a:cubicBezTo>
                  <a:cubicBezTo>
                    <a:pt x="422" y="2177"/>
                    <a:pt x="433" y="2210"/>
                    <a:pt x="456" y="2222"/>
                  </a:cubicBezTo>
                  <a:lnTo>
                    <a:pt x="478" y="2222"/>
                  </a:lnTo>
                  <a:cubicBezTo>
                    <a:pt x="501" y="2222"/>
                    <a:pt x="524" y="2210"/>
                    <a:pt x="536" y="2199"/>
                  </a:cubicBezTo>
                  <a:cubicBezTo>
                    <a:pt x="581" y="2097"/>
                    <a:pt x="627" y="1995"/>
                    <a:pt x="649" y="1869"/>
                  </a:cubicBezTo>
                  <a:cubicBezTo>
                    <a:pt x="695" y="1267"/>
                    <a:pt x="399" y="528"/>
                    <a:pt x="115" y="28"/>
                  </a:cubicBezTo>
                  <a:cubicBezTo>
                    <a:pt x="107" y="11"/>
                    <a:pt x="86"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9"/>
            <p:cNvSpPr/>
            <p:nvPr/>
          </p:nvSpPr>
          <p:spPr>
            <a:xfrm>
              <a:off x="6302950" y="919950"/>
              <a:ext cx="15375" cy="45775"/>
            </a:xfrm>
            <a:custGeom>
              <a:avLst/>
              <a:gdLst/>
              <a:ahLst/>
              <a:cxnLst/>
              <a:rect l="l" t="t" r="r" b="b"/>
              <a:pathLst>
                <a:path w="615" h="1831" extrusionOk="0">
                  <a:moveTo>
                    <a:pt x="501" y="0"/>
                  </a:moveTo>
                  <a:cubicBezTo>
                    <a:pt x="467" y="0"/>
                    <a:pt x="444" y="34"/>
                    <a:pt x="444" y="57"/>
                  </a:cubicBezTo>
                  <a:cubicBezTo>
                    <a:pt x="501" y="534"/>
                    <a:pt x="501" y="864"/>
                    <a:pt x="467" y="1069"/>
                  </a:cubicBezTo>
                  <a:cubicBezTo>
                    <a:pt x="410" y="1342"/>
                    <a:pt x="262" y="1569"/>
                    <a:pt x="35" y="1728"/>
                  </a:cubicBezTo>
                  <a:cubicBezTo>
                    <a:pt x="12" y="1739"/>
                    <a:pt x="1" y="1774"/>
                    <a:pt x="23" y="1808"/>
                  </a:cubicBezTo>
                  <a:cubicBezTo>
                    <a:pt x="35" y="1819"/>
                    <a:pt x="46" y="1830"/>
                    <a:pt x="69" y="1830"/>
                  </a:cubicBezTo>
                  <a:cubicBezTo>
                    <a:pt x="81" y="1830"/>
                    <a:pt x="91" y="1819"/>
                    <a:pt x="103" y="1819"/>
                  </a:cubicBezTo>
                  <a:cubicBezTo>
                    <a:pt x="342" y="1648"/>
                    <a:pt x="513" y="1387"/>
                    <a:pt x="569" y="1092"/>
                  </a:cubicBezTo>
                  <a:cubicBezTo>
                    <a:pt x="614" y="875"/>
                    <a:pt x="614" y="534"/>
                    <a:pt x="558" y="46"/>
                  </a:cubicBezTo>
                  <a:cubicBezTo>
                    <a:pt x="558" y="23"/>
                    <a:pt x="523" y="0"/>
                    <a:pt x="5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9"/>
            <p:cNvSpPr/>
            <p:nvPr/>
          </p:nvSpPr>
          <p:spPr>
            <a:xfrm>
              <a:off x="6376275" y="893375"/>
              <a:ext cx="25025" cy="22900"/>
            </a:xfrm>
            <a:custGeom>
              <a:avLst/>
              <a:gdLst/>
              <a:ahLst/>
              <a:cxnLst/>
              <a:rect l="l" t="t" r="r" b="b"/>
              <a:pathLst>
                <a:path w="1001" h="916" extrusionOk="0">
                  <a:moveTo>
                    <a:pt x="75" y="0"/>
                  </a:moveTo>
                  <a:cubicBezTo>
                    <a:pt x="61" y="0"/>
                    <a:pt x="46" y="6"/>
                    <a:pt x="35" y="18"/>
                  </a:cubicBezTo>
                  <a:cubicBezTo>
                    <a:pt x="12" y="28"/>
                    <a:pt x="1" y="63"/>
                    <a:pt x="23" y="86"/>
                  </a:cubicBezTo>
                  <a:cubicBezTo>
                    <a:pt x="81" y="165"/>
                    <a:pt x="137" y="245"/>
                    <a:pt x="172" y="347"/>
                  </a:cubicBezTo>
                  <a:cubicBezTo>
                    <a:pt x="331" y="631"/>
                    <a:pt x="604" y="847"/>
                    <a:pt x="922" y="915"/>
                  </a:cubicBezTo>
                  <a:lnTo>
                    <a:pt x="933" y="915"/>
                  </a:lnTo>
                  <a:cubicBezTo>
                    <a:pt x="967" y="915"/>
                    <a:pt x="990" y="904"/>
                    <a:pt x="990" y="870"/>
                  </a:cubicBezTo>
                  <a:cubicBezTo>
                    <a:pt x="1001" y="847"/>
                    <a:pt x="978" y="813"/>
                    <a:pt x="956" y="813"/>
                  </a:cubicBezTo>
                  <a:cubicBezTo>
                    <a:pt x="660" y="745"/>
                    <a:pt x="410" y="551"/>
                    <a:pt x="273" y="301"/>
                  </a:cubicBezTo>
                  <a:cubicBezTo>
                    <a:pt x="228" y="199"/>
                    <a:pt x="172" y="108"/>
                    <a:pt x="114" y="18"/>
                  </a:cubicBezTo>
                  <a:cubicBezTo>
                    <a:pt x="103" y="6"/>
                    <a:pt x="89"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9"/>
            <p:cNvSpPr/>
            <p:nvPr/>
          </p:nvSpPr>
          <p:spPr>
            <a:xfrm>
              <a:off x="6352975" y="921525"/>
              <a:ext cx="35275" cy="81450"/>
            </a:xfrm>
            <a:custGeom>
              <a:avLst/>
              <a:gdLst/>
              <a:ahLst/>
              <a:cxnLst/>
              <a:rect l="l" t="t" r="r" b="b"/>
              <a:pathLst>
                <a:path w="1411" h="3258" extrusionOk="0">
                  <a:moveTo>
                    <a:pt x="66" y="1"/>
                  </a:moveTo>
                  <a:cubicBezTo>
                    <a:pt x="59" y="1"/>
                    <a:pt x="52" y="2"/>
                    <a:pt x="46" y="6"/>
                  </a:cubicBezTo>
                  <a:cubicBezTo>
                    <a:pt x="12" y="17"/>
                    <a:pt x="0" y="51"/>
                    <a:pt x="12" y="74"/>
                  </a:cubicBezTo>
                  <a:cubicBezTo>
                    <a:pt x="228" y="551"/>
                    <a:pt x="421" y="1029"/>
                    <a:pt x="649" y="1620"/>
                  </a:cubicBezTo>
                  <a:cubicBezTo>
                    <a:pt x="831" y="2075"/>
                    <a:pt x="1035" y="2598"/>
                    <a:pt x="1296" y="3222"/>
                  </a:cubicBezTo>
                  <a:cubicBezTo>
                    <a:pt x="1308" y="3245"/>
                    <a:pt x="1331" y="3257"/>
                    <a:pt x="1354" y="3257"/>
                  </a:cubicBezTo>
                  <a:lnTo>
                    <a:pt x="1376" y="3257"/>
                  </a:lnTo>
                  <a:cubicBezTo>
                    <a:pt x="1399" y="3245"/>
                    <a:pt x="1410" y="3212"/>
                    <a:pt x="1399" y="3177"/>
                  </a:cubicBezTo>
                  <a:cubicBezTo>
                    <a:pt x="1137" y="2552"/>
                    <a:pt x="933" y="2040"/>
                    <a:pt x="751" y="1585"/>
                  </a:cubicBezTo>
                  <a:cubicBezTo>
                    <a:pt x="523" y="983"/>
                    <a:pt x="330" y="517"/>
                    <a:pt x="114" y="28"/>
                  </a:cubicBezTo>
                  <a:cubicBezTo>
                    <a:pt x="106" y="12"/>
                    <a:pt x="85" y="1"/>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9"/>
            <p:cNvSpPr/>
            <p:nvPr/>
          </p:nvSpPr>
          <p:spPr>
            <a:xfrm>
              <a:off x="6347850" y="910725"/>
              <a:ext cx="5450" cy="7550"/>
            </a:xfrm>
            <a:custGeom>
              <a:avLst/>
              <a:gdLst/>
              <a:ahLst/>
              <a:cxnLst/>
              <a:rect l="l" t="t" r="r" b="b"/>
              <a:pathLst>
                <a:path w="218" h="302" extrusionOk="0">
                  <a:moveTo>
                    <a:pt x="60" y="1"/>
                  </a:moveTo>
                  <a:cubicBezTo>
                    <a:pt x="53" y="1"/>
                    <a:pt x="44" y="2"/>
                    <a:pt x="35" y="6"/>
                  </a:cubicBezTo>
                  <a:cubicBezTo>
                    <a:pt x="13" y="17"/>
                    <a:pt x="1" y="51"/>
                    <a:pt x="13" y="74"/>
                  </a:cubicBezTo>
                  <a:cubicBezTo>
                    <a:pt x="46" y="142"/>
                    <a:pt x="69" y="198"/>
                    <a:pt x="103" y="278"/>
                  </a:cubicBezTo>
                  <a:cubicBezTo>
                    <a:pt x="114" y="289"/>
                    <a:pt x="137" y="301"/>
                    <a:pt x="149" y="301"/>
                  </a:cubicBezTo>
                  <a:lnTo>
                    <a:pt x="183" y="301"/>
                  </a:lnTo>
                  <a:cubicBezTo>
                    <a:pt x="205" y="278"/>
                    <a:pt x="217" y="244"/>
                    <a:pt x="205" y="221"/>
                  </a:cubicBezTo>
                  <a:cubicBezTo>
                    <a:pt x="172" y="153"/>
                    <a:pt x="137" y="97"/>
                    <a:pt x="114" y="28"/>
                  </a:cubicBezTo>
                  <a:cubicBezTo>
                    <a:pt x="98" y="12"/>
                    <a:pt x="81" y="1"/>
                    <a:pt x="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9"/>
            <p:cNvSpPr/>
            <p:nvPr/>
          </p:nvSpPr>
          <p:spPr>
            <a:xfrm>
              <a:off x="6428575" y="1073125"/>
              <a:ext cx="19925" cy="26175"/>
            </a:xfrm>
            <a:custGeom>
              <a:avLst/>
              <a:gdLst/>
              <a:ahLst/>
              <a:cxnLst/>
              <a:rect l="l" t="t" r="r" b="b"/>
              <a:pathLst>
                <a:path w="797" h="1047" extrusionOk="0">
                  <a:moveTo>
                    <a:pt x="73" y="0"/>
                  </a:moveTo>
                  <a:cubicBezTo>
                    <a:pt x="64" y="0"/>
                    <a:pt x="54" y="4"/>
                    <a:pt x="46" y="12"/>
                  </a:cubicBezTo>
                  <a:cubicBezTo>
                    <a:pt x="12" y="23"/>
                    <a:pt x="0" y="58"/>
                    <a:pt x="23" y="81"/>
                  </a:cubicBezTo>
                  <a:cubicBezTo>
                    <a:pt x="194" y="433"/>
                    <a:pt x="432" y="751"/>
                    <a:pt x="694" y="1036"/>
                  </a:cubicBezTo>
                  <a:cubicBezTo>
                    <a:pt x="705" y="1046"/>
                    <a:pt x="728" y="1046"/>
                    <a:pt x="740" y="1046"/>
                  </a:cubicBezTo>
                  <a:cubicBezTo>
                    <a:pt x="751" y="1046"/>
                    <a:pt x="762" y="1046"/>
                    <a:pt x="773" y="1036"/>
                  </a:cubicBezTo>
                  <a:cubicBezTo>
                    <a:pt x="796" y="1013"/>
                    <a:pt x="796" y="978"/>
                    <a:pt x="773" y="956"/>
                  </a:cubicBezTo>
                  <a:cubicBezTo>
                    <a:pt x="512" y="683"/>
                    <a:pt x="296" y="376"/>
                    <a:pt x="114" y="35"/>
                  </a:cubicBezTo>
                  <a:cubicBezTo>
                    <a:pt x="107" y="13"/>
                    <a:pt x="90" y="0"/>
                    <a:pt x="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9"/>
            <p:cNvSpPr/>
            <p:nvPr/>
          </p:nvSpPr>
          <p:spPr>
            <a:xfrm>
              <a:off x="6433425" y="1081075"/>
              <a:ext cx="18775" cy="40700"/>
            </a:xfrm>
            <a:custGeom>
              <a:avLst/>
              <a:gdLst/>
              <a:ahLst/>
              <a:cxnLst/>
              <a:rect l="l" t="t" r="r" b="b"/>
              <a:pathLst>
                <a:path w="751" h="1628" extrusionOk="0">
                  <a:moveTo>
                    <a:pt x="46" y="1"/>
                  </a:moveTo>
                  <a:cubicBezTo>
                    <a:pt x="11" y="13"/>
                    <a:pt x="0" y="35"/>
                    <a:pt x="0" y="69"/>
                  </a:cubicBezTo>
                  <a:cubicBezTo>
                    <a:pt x="125" y="615"/>
                    <a:pt x="329" y="1127"/>
                    <a:pt x="637" y="1604"/>
                  </a:cubicBezTo>
                  <a:cubicBezTo>
                    <a:pt x="648" y="1615"/>
                    <a:pt x="670" y="1627"/>
                    <a:pt x="682" y="1627"/>
                  </a:cubicBezTo>
                  <a:cubicBezTo>
                    <a:pt x="693" y="1627"/>
                    <a:pt x="705" y="1627"/>
                    <a:pt x="716" y="1615"/>
                  </a:cubicBezTo>
                  <a:cubicBezTo>
                    <a:pt x="739" y="1604"/>
                    <a:pt x="750" y="1570"/>
                    <a:pt x="728" y="1547"/>
                  </a:cubicBezTo>
                  <a:cubicBezTo>
                    <a:pt x="432" y="1081"/>
                    <a:pt x="227" y="581"/>
                    <a:pt x="114" y="46"/>
                  </a:cubicBezTo>
                  <a:cubicBezTo>
                    <a:pt x="102" y="13"/>
                    <a:pt x="79" y="1"/>
                    <a:pt x="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9"/>
            <p:cNvSpPr/>
            <p:nvPr/>
          </p:nvSpPr>
          <p:spPr>
            <a:xfrm>
              <a:off x="6292450" y="921550"/>
              <a:ext cx="75625" cy="162975"/>
            </a:xfrm>
            <a:custGeom>
              <a:avLst/>
              <a:gdLst/>
              <a:ahLst/>
              <a:cxnLst/>
              <a:rect l="l" t="t" r="r" b="b"/>
              <a:pathLst>
                <a:path w="3025" h="6519" extrusionOk="0">
                  <a:moveTo>
                    <a:pt x="65" y="0"/>
                  </a:moveTo>
                  <a:cubicBezTo>
                    <a:pt x="58" y="0"/>
                    <a:pt x="52" y="2"/>
                    <a:pt x="46" y="5"/>
                  </a:cubicBezTo>
                  <a:cubicBezTo>
                    <a:pt x="11" y="16"/>
                    <a:pt x="0" y="50"/>
                    <a:pt x="11" y="73"/>
                  </a:cubicBezTo>
                  <a:cubicBezTo>
                    <a:pt x="898" y="2266"/>
                    <a:pt x="1648" y="3824"/>
                    <a:pt x="2365" y="5336"/>
                  </a:cubicBezTo>
                  <a:cubicBezTo>
                    <a:pt x="2547" y="5723"/>
                    <a:pt x="2729" y="6109"/>
                    <a:pt x="2911" y="6485"/>
                  </a:cubicBezTo>
                  <a:cubicBezTo>
                    <a:pt x="2922" y="6507"/>
                    <a:pt x="2933" y="6518"/>
                    <a:pt x="2956" y="6518"/>
                  </a:cubicBezTo>
                  <a:lnTo>
                    <a:pt x="2979" y="6518"/>
                  </a:lnTo>
                  <a:cubicBezTo>
                    <a:pt x="3013" y="6507"/>
                    <a:pt x="3024" y="6473"/>
                    <a:pt x="3013" y="6439"/>
                  </a:cubicBezTo>
                  <a:cubicBezTo>
                    <a:pt x="2831" y="6064"/>
                    <a:pt x="2649" y="5677"/>
                    <a:pt x="2467" y="5291"/>
                  </a:cubicBezTo>
                  <a:cubicBezTo>
                    <a:pt x="1751" y="3779"/>
                    <a:pt x="1001" y="2221"/>
                    <a:pt x="114" y="38"/>
                  </a:cubicBezTo>
                  <a:cubicBezTo>
                    <a:pt x="105" y="13"/>
                    <a:pt x="84" y="0"/>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9"/>
            <p:cNvSpPr/>
            <p:nvPr/>
          </p:nvSpPr>
          <p:spPr>
            <a:xfrm>
              <a:off x="6368050" y="1090375"/>
              <a:ext cx="4850" cy="7525"/>
            </a:xfrm>
            <a:custGeom>
              <a:avLst/>
              <a:gdLst/>
              <a:ahLst/>
              <a:cxnLst/>
              <a:rect l="l" t="t" r="r" b="b"/>
              <a:pathLst>
                <a:path w="194" h="301" extrusionOk="0">
                  <a:moveTo>
                    <a:pt x="65" y="0"/>
                  </a:moveTo>
                  <a:cubicBezTo>
                    <a:pt x="58" y="0"/>
                    <a:pt x="52" y="2"/>
                    <a:pt x="46" y="4"/>
                  </a:cubicBezTo>
                  <a:cubicBezTo>
                    <a:pt x="11" y="4"/>
                    <a:pt x="0" y="38"/>
                    <a:pt x="11" y="73"/>
                  </a:cubicBezTo>
                  <a:cubicBezTo>
                    <a:pt x="34" y="129"/>
                    <a:pt x="57" y="197"/>
                    <a:pt x="79" y="266"/>
                  </a:cubicBezTo>
                  <a:cubicBezTo>
                    <a:pt x="79" y="288"/>
                    <a:pt x="102" y="300"/>
                    <a:pt x="125" y="300"/>
                  </a:cubicBezTo>
                  <a:lnTo>
                    <a:pt x="148" y="300"/>
                  </a:lnTo>
                  <a:cubicBezTo>
                    <a:pt x="170" y="288"/>
                    <a:pt x="193" y="255"/>
                    <a:pt x="182" y="232"/>
                  </a:cubicBezTo>
                  <a:cubicBezTo>
                    <a:pt x="159" y="164"/>
                    <a:pt x="137" y="95"/>
                    <a:pt x="114" y="38"/>
                  </a:cubicBezTo>
                  <a:cubicBezTo>
                    <a:pt x="105" y="13"/>
                    <a:pt x="84" y="0"/>
                    <a:pt x="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9"/>
            <p:cNvSpPr/>
            <p:nvPr/>
          </p:nvSpPr>
          <p:spPr>
            <a:xfrm>
              <a:off x="6371725" y="1101200"/>
              <a:ext cx="75350" cy="137375"/>
            </a:xfrm>
            <a:custGeom>
              <a:avLst/>
              <a:gdLst/>
              <a:ahLst/>
              <a:cxnLst/>
              <a:rect l="l" t="t" r="r" b="b"/>
              <a:pathLst>
                <a:path w="3014" h="5495" extrusionOk="0">
                  <a:moveTo>
                    <a:pt x="64" y="0"/>
                  </a:moveTo>
                  <a:cubicBezTo>
                    <a:pt x="59" y="0"/>
                    <a:pt x="53" y="1"/>
                    <a:pt x="46" y="3"/>
                  </a:cubicBezTo>
                  <a:cubicBezTo>
                    <a:pt x="12" y="14"/>
                    <a:pt x="1" y="37"/>
                    <a:pt x="12" y="72"/>
                  </a:cubicBezTo>
                  <a:cubicBezTo>
                    <a:pt x="183" y="651"/>
                    <a:pt x="342" y="1083"/>
                    <a:pt x="558" y="1629"/>
                  </a:cubicBezTo>
                  <a:lnTo>
                    <a:pt x="672" y="1902"/>
                  </a:lnTo>
                  <a:cubicBezTo>
                    <a:pt x="1081" y="2947"/>
                    <a:pt x="2729" y="5244"/>
                    <a:pt x="2900" y="5471"/>
                  </a:cubicBezTo>
                  <a:cubicBezTo>
                    <a:pt x="2911" y="5483"/>
                    <a:pt x="2934" y="5494"/>
                    <a:pt x="2946" y="5494"/>
                  </a:cubicBezTo>
                  <a:cubicBezTo>
                    <a:pt x="2956" y="5494"/>
                    <a:pt x="2968" y="5483"/>
                    <a:pt x="2979" y="5483"/>
                  </a:cubicBezTo>
                  <a:cubicBezTo>
                    <a:pt x="3002" y="5460"/>
                    <a:pt x="3014" y="5426"/>
                    <a:pt x="2991" y="5403"/>
                  </a:cubicBezTo>
                  <a:cubicBezTo>
                    <a:pt x="2820" y="5176"/>
                    <a:pt x="1172" y="2902"/>
                    <a:pt x="774" y="1868"/>
                  </a:cubicBezTo>
                  <a:lnTo>
                    <a:pt x="660" y="1595"/>
                  </a:lnTo>
                  <a:cubicBezTo>
                    <a:pt x="455" y="1049"/>
                    <a:pt x="285" y="617"/>
                    <a:pt x="114" y="37"/>
                  </a:cubicBezTo>
                  <a:cubicBezTo>
                    <a:pt x="106" y="19"/>
                    <a:pt x="89" y="0"/>
                    <a:pt x="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9"/>
            <p:cNvSpPr/>
            <p:nvPr/>
          </p:nvSpPr>
          <p:spPr>
            <a:xfrm>
              <a:off x="6428575" y="1127700"/>
              <a:ext cx="22200" cy="58875"/>
            </a:xfrm>
            <a:custGeom>
              <a:avLst/>
              <a:gdLst/>
              <a:ahLst/>
              <a:cxnLst/>
              <a:rect l="l" t="t" r="r" b="b"/>
              <a:pathLst>
                <a:path w="888" h="2355" extrusionOk="0">
                  <a:moveTo>
                    <a:pt x="46" y="0"/>
                  </a:moveTo>
                  <a:cubicBezTo>
                    <a:pt x="23" y="12"/>
                    <a:pt x="0" y="46"/>
                    <a:pt x="12" y="69"/>
                  </a:cubicBezTo>
                  <a:lnTo>
                    <a:pt x="773" y="2319"/>
                  </a:lnTo>
                  <a:cubicBezTo>
                    <a:pt x="785" y="2342"/>
                    <a:pt x="808" y="2354"/>
                    <a:pt x="831" y="2354"/>
                  </a:cubicBezTo>
                  <a:lnTo>
                    <a:pt x="842" y="2354"/>
                  </a:lnTo>
                  <a:cubicBezTo>
                    <a:pt x="876" y="2342"/>
                    <a:pt x="887" y="2309"/>
                    <a:pt x="887" y="2286"/>
                  </a:cubicBezTo>
                  <a:lnTo>
                    <a:pt x="114" y="35"/>
                  </a:lnTo>
                  <a:cubicBezTo>
                    <a:pt x="114" y="12"/>
                    <a:pt x="80" y="0"/>
                    <a:pt x="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9"/>
            <p:cNvSpPr/>
            <p:nvPr/>
          </p:nvSpPr>
          <p:spPr>
            <a:xfrm>
              <a:off x="6353825" y="667275"/>
              <a:ext cx="63700" cy="39625"/>
            </a:xfrm>
            <a:custGeom>
              <a:avLst/>
              <a:gdLst/>
              <a:ahLst/>
              <a:cxnLst/>
              <a:rect l="l" t="t" r="r" b="b"/>
              <a:pathLst>
                <a:path w="2548" h="1585" extrusionOk="0">
                  <a:moveTo>
                    <a:pt x="1035" y="0"/>
                  </a:moveTo>
                  <a:cubicBezTo>
                    <a:pt x="979" y="0"/>
                    <a:pt x="933" y="58"/>
                    <a:pt x="933" y="114"/>
                  </a:cubicBezTo>
                  <a:cubicBezTo>
                    <a:pt x="944" y="160"/>
                    <a:pt x="967" y="194"/>
                    <a:pt x="990" y="228"/>
                  </a:cubicBezTo>
                  <a:cubicBezTo>
                    <a:pt x="1070" y="296"/>
                    <a:pt x="1160" y="341"/>
                    <a:pt x="1251" y="387"/>
                  </a:cubicBezTo>
                  <a:cubicBezTo>
                    <a:pt x="1251" y="387"/>
                    <a:pt x="865" y="399"/>
                    <a:pt x="853" y="592"/>
                  </a:cubicBezTo>
                  <a:cubicBezTo>
                    <a:pt x="842" y="637"/>
                    <a:pt x="944" y="682"/>
                    <a:pt x="944" y="682"/>
                  </a:cubicBezTo>
                  <a:cubicBezTo>
                    <a:pt x="932" y="681"/>
                    <a:pt x="920" y="680"/>
                    <a:pt x="907" y="680"/>
                  </a:cubicBezTo>
                  <a:cubicBezTo>
                    <a:pt x="836" y="680"/>
                    <a:pt x="759" y="708"/>
                    <a:pt x="739" y="785"/>
                  </a:cubicBezTo>
                  <a:cubicBezTo>
                    <a:pt x="706" y="876"/>
                    <a:pt x="876" y="944"/>
                    <a:pt x="876" y="944"/>
                  </a:cubicBezTo>
                  <a:cubicBezTo>
                    <a:pt x="876" y="944"/>
                    <a:pt x="872" y="944"/>
                    <a:pt x="866" y="944"/>
                  </a:cubicBezTo>
                  <a:cubicBezTo>
                    <a:pt x="833" y="944"/>
                    <a:pt x="728" y="953"/>
                    <a:pt x="728" y="1058"/>
                  </a:cubicBezTo>
                  <a:cubicBezTo>
                    <a:pt x="728" y="1104"/>
                    <a:pt x="785" y="1115"/>
                    <a:pt x="808" y="1126"/>
                  </a:cubicBezTo>
                  <a:cubicBezTo>
                    <a:pt x="638" y="1115"/>
                    <a:pt x="569" y="1115"/>
                    <a:pt x="353" y="1104"/>
                  </a:cubicBezTo>
                  <a:cubicBezTo>
                    <a:pt x="194" y="1104"/>
                    <a:pt x="1" y="1240"/>
                    <a:pt x="387" y="1263"/>
                  </a:cubicBezTo>
                  <a:cubicBezTo>
                    <a:pt x="512" y="1285"/>
                    <a:pt x="648" y="1308"/>
                    <a:pt x="774" y="1331"/>
                  </a:cubicBezTo>
                  <a:cubicBezTo>
                    <a:pt x="819" y="1342"/>
                    <a:pt x="1251" y="1467"/>
                    <a:pt x="1433" y="1513"/>
                  </a:cubicBezTo>
                  <a:cubicBezTo>
                    <a:pt x="1608" y="1562"/>
                    <a:pt x="1787" y="1585"/>
                    <a:pt x="1968" y="1585"/>
                  </a:cubicBezTo>
                  <a:cubicBezTo>
                    <a:pt x="2081" y="1585"/>
                    <a:pt x="2195" y="1576"/>
                    <a:pt x="2308" y="1558"/>
                  </a:cubicBezTo>
                  <a:lnTo>
                    <a:pt x="2547" y="1536"/>
                  </a:lnTo>
                  <a:cubicBezTo>
                    <a:pt x="2547" y="1536"/>
                    <a:pt x="2070" y="842"/>
                    <a:pt x="2058" y="819"/>
                  </a:cubicBezTo>
                  <a:cubicBezTo>
                    <a:pt x="1990" y="672"/>
                    <a:pt x="1888" y="546"/>
                    <a:pt x="1763" y="432"/>
                  </a:cubicBezTo>
                  <a:cubicBezTo>
                    <a:pt x="1638" y="364"/>
                    <a:pt x="1502" y="308"/>
                    <a:pt x="1388" y="217"/>
                  </a:cubicBezTo>
                  <a:cubicBezTo>
                    <a:pt x="1285" y="149"/>
                    <a:pt x="1194" y="80"/>
                    <a:pt x="1092" y="12"/>
                  </a:cubicBezTo>
                  <a:cubicBezTo>
                    <a:pt x="1080" y="0"/>
                    <a:pt x="1058" y="0"/>
                    <a:pt x="1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9"/>
            <p:cNvSpPr/>
            <p:nvPr/>
          </p:nvSpPr>
          <p:spPr>
            <a:xfrm>
              <a:off x="6356375" y="665875"/>
              <a:ext cx="62550" cy="42350"/>
            </a:xfrm>
            <a:custGeom>
              <a:avLst/>
              <a:gdLst/>
              <a:ahLst/>
              <a:cxnLst/>
              <a:rect l="l" t="t" r="r" b="b"/>
              <a:pathLst>
                <a:path w="2502" h="1694" extrusionOk="0">
                  <a:moveTo>
                    <a:pt x="945" y="108"/>
                  </a:moveTo>
                  <a:cubicBezTo>
                    <a:pt x="952" y="108"/>
                    <a:pt x="960" y="114"/>
                    <a:pt x="968" y="114"/>
                  </a:cubicBezTo>
                  <a:cubicBezTo>
                    <a:pt x="1058" y="170"/>
                    <a:pt x="1160" y="250"/>
                    <a:pt x="1251" y="318"/>
                  </a:cubicBezTo>
                  <a:cubicBezTo>
                    <a:pt x="1320" y="375"/>
                    <a:pt x="1400" y="420"/>
                    <a:pt x="1479" y="455"/>
                  </a:cubicBezTo>
                  <a:cubicBezTo>
                    <a:pt x="1536" y="477"/>
                    <a:pt x="1581" y="511"/>
                    <a:pt x="1627" y="534"/>
                  </a:cubicBezTo>
                  <a:cubicBezTo>
                    <a:pt x="1741" y="637"/>
                    <a:pt x="1832" y="761"/>
                    <a:pt x="1911" y="898"/>
                  </a:cubicBezTo>
                  <a:cubicBezTo>
                    <a:pt x="1922" y="932"/>
                    <a:pt x="2218" y="1364"/>
                    <a:pt x="2343" y="1546"/>
                  </a:cubicBezTo>
                  <a:lnTo>
                    <a:pt x="2195" y="1557"/>
                  </a:lnTo>
                  <a:cubicBezTo>
                    <a:pt x="2089" y="1579"/>
                    <a:pt x="1977" y="1590"/>
                    <a:pt x="1864" y="1590"/>
                  </a:cubicBezTo>
                  <a:cubicBezTo>
                    <a:pt x="1687" y="1590"/>
                    <a:pt x="1508" y="1565"/>
                    <a:pt x="1342" y="1523"/>
                  </a:cubicBezTo>
                  <a:cubicBezTo>
                    <a:pt x="1240" y="1489"/>
                    <a:pt x="1069" y="1443"/>
                    <a:pt x="922" y="1398"/>
                  </a:cubicBezTo>
                  <a:cubicBezTo>
                    <a:pt x="786" y="1364"/>
                    <a:pt x="706" y="1341"/>
                    <a:pt x="683" y="1330"/>
                  </a:cubicBezTo>
                  <a:cubicBezTo>
                    <a:pt x="558" y="1307"/>
                    <a:pt x="422" y="1284"/>
                    <a:pt x="285" y="1273"/>
                  </a:cubicBezTo>
                  <a:cubicBezTo>
                    <a:pt x="205" y="1261"/>
                    <a:pt x="160" y="1251"/>
                    <a:pt x="126" y="1239"/>
                  </a:cubicBezTo>
                  <a:cubicBezTo>
                    <a:pt x="160" y="1228"/>
                    <a:pt x="205" y="1216"/>
                    <a:pt x="251" y="1216"/>
                  </a:cubicBezTo>
                  <a:cubicBezTo>
                    <a:pt x="342" y="1216"/>
                    <a:pt x="410" y="1228"/>
                    <a:pt x="467" y="1228"/>
                  </a:cubicBezTo>
                  <a:cubicBezTo>
                    <a:pt x="546" y="1228"/>
                    <a:pt x="604" y="1228"/>
                    <a:pt x="706" y="1239"/>
                  </a:cubicBezTo>
                  <a:cubicBezTo>
                    <a:pt x="728" y="1239"/>
                    <a:pt x="751" y="1216"/>
                    <a:pt x="763" y="1193"/>
                  </a:cubicBezTo>
                  <a:cubicBezTo>
                    <a:pt x="763" y="1171"/>
                    <a:pt x="751" y="1148"/>
                    <a:pt x="728" y="1137"/>
                  </a:cubicBezTo>
                  <a:cubicBezTo>
                    <a:pt x="728" y="1125"/>
                    <a:pt x="717" y="1125"/>
                    <a:pt x="706" y="1125"/>
                  </a:cubicBezTo>
                  <a:cubicBezTo>
                    <a:pt x="706" y="1114"/>
                    <a:pt x="683" y="1114"/>
                    <a:pt x="683" y="1114"/>
                  </a:cubicBezTo>
                  <a:cubicBezTo>
                    <a:pt x="683" y="1091"/>
                    <a:pt x="683" y="1080"/>
                    <a:pt x="695" y="1080"/>
                  </a:cubicBezTo>
                  <a:cubicBezTo>
                    <a:pt x="706" y="1057"/>
                    <a:pt x="763" y="1057"/>
                    <a:pt x="774" y="1057"/>
                  </a:cubicBezTo>
                  <a:cubicBezTo>
                    <a:pt x="797" y="1057"/>
                    <a:pt x="819" y="1034"/>
                    <a:pt x="831" y="1011"/>
                  </a:cubicBezTo>
                  <a:cubicBezTo>
                    <a:pt x="831" y="989"/>
                    <a:pt x="819" y="955"/>
                    <a:pt x="797" y="943"/>
                  </a:cubicBezTo>
                  <a:cubicBezTo>
                    <a:pt x="740" y="920"/>
                    <a:pt x="683" y="875"/>
                    <a:pt x="683" y="852"/>
                  </a:cubicBezTo>
                  <a:cubicBezTo>
                    <a:pt x="693" y="815"/>
                    <a:pt x="748" y="793"/>
                    <a:pt x="799" y="793"/>
                  </a:cubicBezTo>
                  <a:cubicBezTo>
                    <a:pt x="810" y="793"/>
                    <a:pt x="821" y="794"/>
                    <a:pt x="831" y="796"/>
                  </a:cubicBezTo>
                  <a:cubicBezTo>
                    <a:pt x="854" y="796"/>
                    <a:pt x="888" y="784"/>
                    <a:pt x="888" y="750"/>
                  </a:cubicBezTo>
                  <a:cubicBezTo>
                    <a:pt x="899" y="728"/>
                    <a:pt x="888" y="705"/>
                    <a:pt x="865" y="693"/>
                  </a:cubicBezTo>
                  <a:cubicBezTo>
                    <a:pt x="831" y="682"/>
                    <a:pt x="808" y="659"/>
                    <a:pt x="797" y="648"/>
                  </a:cubicBezTo>
                  <a:cubicBezTo>
                    <a:pt x="819" y="534"/>
                    <a:pt x="1069" y="500"/>
                    <a:pt x="1149" y="500"/>
                  </a:cubicBezTo>
                  <a:cubicBezTo>
                    <a:pt x="1183" y="500"/>
                    <a:pt x="1206" y="477"/>
                    <a:pt x="1206" y="455"/>
                  </a:cubicBezTo>
                  <a:cubicBezTo>
                    <a:pt x="1206" y="432"/>
                    <a:pt x="1195" y="409"/>
                    <a:pt x="1172" y="397"/>
                  </a:cubicBezTo>
                  <a:cubicBezTo>
                    <a:pt x="1081" y="352"/>
                    <a:pt x="1001" y="306"/>
                    <a:pt x="933" y="250"/>
                  </a:cubicBezTo>
                  <a:cubicBezTo>
                    <a:pt x="910" y="227"/>
                    <a:pt x="899" y="193"/>
                    <a:pt x="888" y="170"/>
                  </a:cubicBezTo>
                  <a:cubicBezTo>
                    <a:pt x="888" y="136"/>
                    <a:pt x="910" y="114"/>
                    <a:pt x="933" y="114"/>
                  </a:cubicBezTo>
                  <a:cubicBezTo>
                    <a:pt x="937" y="110"/>
                    <a:pt x="941" y="108"/>
                    <a:pt x="945" y="108"/>
                  </a:cubicBezTo>
                  <a:close/>
                  <a:moveTo>
                    <a:pt x="922" y="0"/>
                  </a:moveTo>
                  <a:cubicBezTo>
                    <a:pt x="831" y="11"/>
                    <a:pt x="774" y="91"/>
                    <a:pt x="786" y="182"/>
                  </a:cubicBezTo>
                  <a:cubicBezTo>
                    <a:pt x="797" y="238"/>
                    <a:pt x="819" y="284"/>
                    <a:pt x="854" y="329"/>
                  </a:cubicBezTo>
                  <a:cubicBezTo>
                    <a:pt x="899" y="364"/>
                    <a:pt x="933" y="387"/>
                    <a:pt x="978" y="409"/>
                  </a:cubicBezTo>
                  <a:cubicBezTo>
                    <a:pt x="854" y="443"/>
                    <a:pt x="706" y="500"/>
                    <a:pt x="695" y="637"/>
                  </a:cubicBezTo>
                  <a:cubicBezTo>
                    <a:pt x="695" y="659"/>
                    <a:pt x="695" y="682"/>
                    <a:pt x="706" y="705"/>
                  </a:cubicBezTo>
                  <a:cubicBezTo>
                    <a:pt x="649" y="728"/>
                    <a:pt x="592" y="761"/>
                    <a:pt x="581" y="829"/>
                  </a:cubicBezTo>
                  <a:cubicBezTo>
                    <a:pt x="558" y="887"/>
                    <a:pt x="592" y="943"/>
                    <a:pt x="637" y="978"/>
                  </a:cubicBezTo>
                  <a:lnTo>
                    <a:pt x="615" y="1000"/>
                  </a:lnTo>
                  <a:cubicBezTo>
                    <a:pt x="581" y="1023"/>
                    <a:pt x="569" y="1069"/>
                    <a:pt x="569" y="1114"/>
                  </a:cubicBezTo>
                  <a:lnTo>
                    <a:pt x="478" y="1114"/>
                  </a:lnTo>
                  <a:cubicBezTo>
                    <a:pt x="410" y="1114"/>
                    <a:pt x="354" y="1114"/>
                    <a:pt x="263" y="1102"/>
                  </a:cubicBezTo>
                  <a:cubicBezTo>
                    <a:pt x="160" y="1102"/>
                    <a:pt x="13" y="1148"/>
                    <a:pt x="1" y="1239"/>
                  </a:cubicBezTo>
                  <a:cubicBezTo>
                    <a:pt x="1" y="1364"/>
                    <a:pt x="205" y="1375"/>
                    <a:pt x="274" y="1375"/>
                  </a:cubicBezTo>
                  <a:cubicBezTo>
                    <a:pt x="410" y="1398"/>
                    <a:pt x="536" y="1410"/>
                    <a:pt x="660" y="1443"/>
                  </a:cubicBezTo>
                  <a:cubicBezTo>
                    <a:pt x="683" y="1443"/>
                    <a:pt x="786" y="1478"/>
                    <a:pt x="899" y="1512"/>
                  </a:cubicBezTo>
                  <a:cubicBezTo>
                    <a:pt x="1036" y="1546"/>
                    <a:pt x="1218" y="1603"/>
                    <a:pt x="1320" y="1625"/>
                  </a:cubicBezTo>
                  <a:cubicBezTo>
                    <a:pt x="1490" y="1671"/>
                    <a:pt x="1672" y="1693"/>
                    <a:pt x="1865" y="1693"/>
                  </a:cubicBezTo>
                  <a:cubicBezTo>
                    <a:pt x="1979" y="1693"/>
                    <a:pt x="2093" y="1683"/>
                    <a:pt x="2218" y="1671"/>
                  </a:cubicBezTo>
                  <a:lnTo>
                    <a:pt x="2445" y="1648"/>
                  </a:lnTo>
                  <a:cubicBezTo>
                    <a:pt x="2468" y="1648"/>
                    <a:pt x="2479" y="1637"/>
                    <a:pt x="2491" y="1614"/>
                  </a:cubicBezTo>
                  <a:cubicBezTo>
                    <a:pt x="2502" y="1603"/>
                    <a:pt x="2502" y="1580"/>
                    <a:pt x="2491" y="1557"/>
                  </a:cubicBezTo>
                  <a:cubicBezTo>
                    <a:pt x="2320" y="1330"/>
                    <a:pt x="2013" y="864"/>
                    <a:pt x="2002" y="852"/>
                  </a:cubicBezTo>
                  <a:cubicBezTo>
                    <a:pt x="1933" y="693"/>
                    <a:pt x="1832" y="557"/>
                    <a:pt x="1695" y="443"/>
                  </a:cubicBezTo>
                  <a:cubicBezTo>
                    <a:pt x="1638" y="409"/>
                    <a:pt x="1581" y="387"/>
                    <a:pt x="1524" y="352"/>
                  </a:cubicBezTo>
                  <a:cubicBezTo>
                    <a:pt x="1456" y="318"/>
                    <a:pt x="1377" y="284"/>
                    <a:pt x="1320" y="238"/>
                  </a:cubicBezTo>
                  <a:cubicBezTo>
                    <a:pt x="1218" y="159"/>
                    <a:pt x="1127" y="91"/>
                    <a:pt x="1013" y="11"/>
                  </a:cubicBezTo>
                  <a:cubicBezTo>
                    <a:pt x="990" y="0"/>
                    <a:pt x="956" y="0"/>
                    <a:pt x="9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9"/>
            <p:cNvSpPr/>
            <p:nvPr/>
          </p:nvSpPr>
          <p:spPr>
            <a:xfrm>
              <a:off x="6157425" y="584625"/>
              <a:ext cx="19350" cy="62775"/>
            </a:xfrm>
            <a:custGeom>
              <a:avLst/>
              <a:gdLst/>
              <a:ahLst/>
              <a:cxnLst/>
              <a:rect l="l" t="t" r="r" b="b"/>
              <a:pathLst>
                <a:path w="774" h="2511" extrusionOk="0">
                  <a:moveTo>
                    <a:pt x="312" y="0"/>
                  </a:moveTo>
                  <a:cubicBezTo>
                    <a:pt x="302" y="0"/>
                    <a:pt x="296" y="17"/>
                    <a:pt x="296" y="55"/>
                  </a:cubicBezTo>
                  <a:cubicBezTo>
                    <a:pt x="313" y="296"/>
                    <a:pt x="340" y="532"/>
                    <a:pt x="379" y="767"/>
                  </a:cubicBezTo>
                  <a:lnTo>
                    <a:pt x="379" y="767"/>
                  </a:lnTo>
                  <a:cubicBezTo>
                    <a:pt x="361" y="716"/>
                    <a:pt x="338" y="679"/>
                    <a:pt x="309" y="679"/>
                  </a:cubicBezTo>
                  <a:cubicBezTo>
                    <a:pt x="305" y="679"/>
                    <a:pt x="301" y="679"/>
                    <a:pt x="296" y="681"/>
                  </a:cubicBezTo>
                  <a:cubicBezTo>
                    <a:pt x="240" y="703"/>
                    <a:pt x="183" y="840"/>
                    <a:pt x="126" y="999"/>
                  </a:cubicBezTo>
                  <a:cubicBezTo>
                    <a:pt x="46" y="1295"/>
                    <a:pt x="1" y="1601"/>
                    <a:pt x="1" y="1897"/>
                  </a:cubicBezTo>
                  <a:lnTo>
                    <a:pt x="1" y="2511"/>
                  </a:lnTo>
                  <a:lnTo>
                    <a:pt x="581" y="2511"/>
                  </a:lnTo>
                  <a:lnTo>
                    <a:pt x="774" y="1169"/>
                  </a:lnTo>
                  <a:cubicBezTo>
                    <a:pt x="774" y="1169"/>
                    <a:pt x="393" y="0"/>
                    <a:pt x="3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9"/>
            <p:cNvSpPr/>
            <p:nvPr/>
          </p:nvSpPr>
          <p:spPr>
            <a:xfrm>
              <a:off x="6156025" y="583375"/>
              <a:ext cx="22200" cy="65175"/>
            </a:xfrm>
            <a:custGeom>
              <a:avLst/>
              <a:gdLst/>
              <a:ahLst/>
              <a:cxnLst/>
              <a:rect l="l" t="t" r="r" b="b"/>
              <a:pathLst>
                <a:path w="888" h="2607" extrusionOk="0">
                  <a:moveTo>
                    <a:pt x="421" y="241"/>
                  </a:moveTo>
                  <a:cubicBezTo>
                    <a:pt x="501" y="458"/>
                    <a:pt x="648" y="855"/>
                    <a:pt x="774" y="1231"/>
                  </a:cubicBezTo>
                  <a:lnTo>
                    <a:pt x="592" y="2504"/>
                  </a:lnTo>
                  <a:lnTo>
                    <a:pt x="114" y="2504"/>
                  </a:lnTo>
                  <a:lnTo>
                    <a:pt x="114" y="1947"/>
                  </a:lnTo>
                  <a:cubicBezTo>
                    <a:pt x="102" y="1651"/>
                    <a:pt x="148" y="1356"/>
                    <a:pt x="239" y="1072"/>
                  </a:cubicBezTo>
                  <a:cubicBezTo>
                    <a:pt x="307" y="867"/>
                    <a:pt x="342" y="810"/>
                    <a:pt x="364" y="787"/>
                  </a:cubicBezTo>
                  <a:cubicBezTo>
                    <a:pt x="364" y="799"/>
                    <a:pt x="375" y="822"/>
                    <a:pt x="387" y="833"/>
                  </a:cubicBezTo>
                  <a:cubicBezTo>
                    <a:pt x="398" y="935"/>
                    <a:pt x="421" y="1026"/>
                    <a:pt x="443" y="1117"/>
                  </a:cubicBezTo>
                  <a:cubicBezTo>
                    <a:pt x="443" y="1136"/>
                    <a:pt x="466" y="1154"/>
                    <a:pt x="487" y="1154"/>
                  </a:cubicBezTo>
                  <a:cubicBezTo>
                    <a:pt x="492" y="1154"/>
                    <a:pt x="496" y="1153"/>
                    <a:pt x="501" y="1151"/>
                  </a:cubicBezTo>
                  <a:cubicBezTo>
                    <a:pt x="534" y="1151"/>
                    <a:pt x="557" y="1128"/>
                    <a:pt x="546" y="1095"/>
                  </a:cubicBezTo>
                  <a:cubicBezTo>
                    <a:pt x="546" y="1026"/>
                    <a:pt x="523" y="901"/>
                    <a:pt x="489" y="810"/>
                  </a:cubicBezTo>
                  <a:cubicBezTo>
                    <a:pt x="455" y="628"/>
                    <a:pt x="432" y="435"/>
                    <a:pt x="421" y="241"/>
                  </a:cubicBezTo>
                  <a:close/>
                  <a:moveTo>
                    <a:pt x="370" y="1"/>
                  </a:moveTo>
                  <a:cubicBezTo>
                    <a:pt x="364" y="1"/>
                    <a:pt x="358" y="2"/>
                    <a:pt x="352" y="3"/>
                  </a:cubicBezTo>
                  <a:cubicBezTo>
                    <a:pt x="296" y="14"/>
                    <a:pt x="296" y="82"/>
                    <a:pt x="296" y="117"/>
                  </a:cubicBezTo>
                  <a:cubicBezTo>
                    <a:pt x="307" y="299"/>
                    <a:pt x="330" y="492"/>
                    <a:pt x="352" y="673"/>
                  </a:cubicBezTo>
                  <a:lnTo>
                    <a:pt x="330" y="673"/>
                  </a:lnTo>
                  <a:cubicBezTo>
                    <a:pt x="284" y="696"/>
                    <a:pt x="228" y="753"/>
                    <a:pt x="137" y="1037"/>
                  </a:cubicBezTo>
                  <a:cubicBezTo>
                    <a:pt x="46" y="1333"/>
                    <a:pt x="0" y="1640"/>
                    <a:pt x="0" y="1947"/>
                  </a:cubicBezTo>
                  <a:lnTo>
                    <a:pt x="0" y="2561"/>
                  </a:lnTo>
                  <a:cubicBezTo>
                    <a:pt x="0" y="2583"/>
                    <a:pt x="23" y="2606"/>
                    <a:pt x="57" y="2606"/>
                  </a:cubicBezTo>
                  <a:lnTo>
                    <a:pt x="637" y="2606"/>
                  </a:lnTo>
                  <a:cubicBezTo>
                    <a:pt x="660" y="2606"/>
                    <a:pt x="683" y="2595"/>
                    <a:pt x="693" y="2561"/>
                  </a:cubicBezTo>
                  <a:lnTo>
                    <a:pt x="875" y="1231"/>
                  </a:lnTo>
                  <a:cubicBezTo>
                    <a:pt x="887" y="1219"/>
                    <a:pt x="875" y="1219"/>
                    <a:pt x="875" y="1208"/>
                  </a:cubicBezTo>
                  <a:cubicBezTo>
                    <a:pt x="517" y="100"/>
                    <a:pt x="426" y="1"/>
                    <a:pt x="3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9"/>
            <p:cNvSpPr/>
            <p:nvPr/>
          </p:nvSpPr>
          <p:spPr>
            <a:xfrm>
              <a:off x="6171650" y="618400"/>
              <a:ext cx="3150" cy="4275"/>
            </a:xfrm>
            <a:custGeom>
              <a:avLst/>
              <a:gdLst/>
              <a:ahLst/>
              <a:cxnLst/>
              <a:rect l="l" t="t" r="r" b="b"/>
              <a:pathLst>
                <a:path w="126" h="171" extrusionOk="0">
                  <a:moveTo>
                    <a:pt x="126" y="0"/>
                  </a:moveTo>
                  <a:lnTo>
                    <a:pt x="0" y="171"/>
                  </a:lnTo>
                  <a:cubicBezTo>
                    <a:pt x="58" y="126"/>
                    <a:pt x="103" y="68"/>
                    <a:pt x="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9"/>
            <p:cNvSpPr/>
            <p:nvPr/>
          </p:nvSpPr>
          <p:spPr>
            <a:xfrm>
              <a:off x="6170225" y="616900"/>
              <a:ext cx="6275" cy="7200"/>
            </a:xfrm>
            <a:custGeom>
              <a:avLst/>
              <a:gdLst/>
              <a:ahLst/>
              <a:cxnLst/>
              <a:rect l="l" t="t" r="r" b="b"/>
              <a:pathLst>
                <a:path w="251" h="288" extrusionOk="0">
                  <a:moveTo>
                    <a:pt x="186" y="0"/>
                  </a:moveTo>
                  <a:cubicBezTo>
                    <a:pt x="159" y="0"/>
                    <a:pt x="137" y="19"/>
                    <a:pt x="137" y="37"/>
                  </a:cubicBezTo>
                  <a:cubicBezTo>
                    <a:pt x="115" y="95"/>
                    <a:pt x="80" y="151"/>
                    <a:pt x="24" y="186"/>
                  </a:cubicBezTo>
                  <a:cubicBezTo>
                    <a:pt x="1" y="208"/>
                    <a:pt x="1" y="242"/>
                    <a:pt x="12" y="265"/>
                  </a:cubicBezTo>
                  <a:cubicBezTo>
                    <a:pt x="24" y="276"/>
                    <a:pt x="46" y="287"/>
                    <a:pt x="57" y="287"/>
                  </a:cubicBezTo>
                  <a:cubicBezTo>
                    <a:pt x="69" y="287"/>
                    <a:pt x="80" y="276"/>
                    <a:pt x="92" y="276"/>
                  </a:cubicBezTo>
                  <a:cubicBezTo>
                    <a:pt x="160" y="219"/>
                    <a:pt x="206" y="151"/>
                    <a:pt x="239" y="72"/>
                  </a:cubicBezTo>
                  <a:cubicBezTo>
                    <a:pt x="251" y="49"/>
                    <a:pt x="228" y="15"/>
                    <a:pt x="206" y="4"/>
                  </a:cubicBezTo>
                  <a:cubicBezTo>
                    <a:pt x="199" y="1"/>
                    <a:pt x="193" y="0"/>
                    <a:pt x="1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9"/>
            <p:cNvSpPr/>
            <p:nvPr/>
          </p:nvSpPr>
          <p:spPr>
            <a:xfrm>
              <a:off x="6287025" y="672450"/>
              <a:ext cx="44375" cy="76450"/>
            </a:xfrm>
            <a:custGeom>
              <a:avLst/>
              <a:gdLst/>
              <a:ahLst/>
              <a:cxnLst/>
              <a:rect l="l" t="t" r="r" b="b"/>
              <a:pathLst>
                <a:path w="1775" h="3058" extrusionOk="0">
                  <a:moveTo>
                    <a:pt x="581" y="1"/>
                  </a:moveTo>
                  <a:cubicBezTo>
                    <a:pt x="372" y="1"/>
                    <a:pt x="166" y="69"/>
                    <a:pt x="1" y="260"/>
                  </a:cubicBezTo>
                  <a:cubicBezTo>
                    <a:pt x="206" y="601"/>
                    <a:pt x="319" y="998"/>
                    <a:pt x="331" y="1397"/>
                  </a:cubicBezTo>
                  <a:cubicBezTo>
                    <a:pt x="354" y="2067"/>
                    <a:pt x="1127" y="3011"/>
                    <a:pt x="1342" y="3057"/>
                  </a:cubicBezTo>
                  <a:cubicBezTo>
                    <a:pt x="1347" y="3058"/>
                    <a:pt x="1351" y="3058"/>
                    <a:pt x="1356" y="3058"/>
                  </a:cubicBezTo>
                  <a:cubicBezTo>
                    <a:pt x="1578" y="3058"/>
                    <a:pt x="1774" y="1992"/>
                    <a:pt x="1763" y="1658"/>
                  </a:cubicBezTo>
                  <a:cubicBezTo>
                    <a:pt x="1752" y="1329"/>
                    <a:pt x="1627" y="407"/>
                    <a:pt x="1627" y="407"/>
                  </a:cubicBezTo>
                  <a:cubicBezTo>
                    <a:pt x="1627" y="407"/>
                    <a:pt x="1094" y="1"/>
                    <a:pt x="5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9"/>
            <p:cNvSpPr/>
            <p:nvPr/>
          </p:nvSpPr>
          <p:spPr>
            <a:xfrm>
              <a:off x="6285625" y="671150"/>
              <a:ext cx="46900" cy="79125"/>
            </a:xfrm>
            <a:custGeom>
              <a:avLst/>
              <a:gdLst/>
              <a:ahLst/>
              <a:cxnLst/>
              <a:rect l="l" t="t" r="r" b="b"/>
              <a:pathLst>
                <a:path w="1876" h="3165" extrusionOk="0">
                  <a:moveTo>
                    <a:pt x="640" y="110"/>
                  </a:moveTo>
                  <a:cubicBezTo>
                    <a:pt x="1078" y="110"/>
                    <a:pt x="1542" y="422"/>
                    <a:pt x="1638" y="494"/>
                  </a:cubicBezTo>
                  <a:cubicBezTo>
                    <a:pt x="1648" y="630"/>
                    <a:pt x="1751" y="1414"/>
                    <a:pt x="1762" y="1710"/>
                  </a:cubicBezTo>
                  <a:cubicBezTo>
                    <a:pt x="1774" y="2017"/>
                    <a:pt x="1603" y="2892"/>
                    <a:pt x="1433" y="3040"/>
                  </a:cubicBezTo>
                  <a:cubicBezTo>
                    <a:pt x="1433" y="3040"/>
                    <a:pt x="1421" y="3051"/>
                    <a:pt x="1410" y="3051"/>
                  </a:cubicBezTo>
                  <a:cubicBezTo>
                    <a:pt x="1228" y="3006"/>
                    <a:pt x="455" y="2108"/>
                    <a:pt x="443" y="1449"/>
                  </a:cubicBezTo>
                  <a:cubicBezTo>
                    <a:pt x="432" y="1050"/>
                    <a:pt x="319" y="664"/>
                    <a:pt x="125" y="323"/>
                  </a:cubicBezTo>
                  <a:cubicBezTo>
                    <a:pt x="271" y="167"/>
                    <a:pt x="453" y="110"/>
                    <a:pt x="640" y="110"/>
                  </a:cubicBezTo>
                  <a:close/>
                  <a:moveTo>
                    <a:pt x="645" y="1"/>
                  </a:moveTo>
                  <a:cubicBezTo>
                    <a:pt x="387" y="1"/>
                    <a:pt x="173" y="94"/>
                    <a:pt x="11" y="277"/>
                  </a:cubicBezTo>
                  <a:cubicBezTo>
                    <a:pt x="0" y="289"/>
                    <a:pt x="0" y="323"/>
                    <a:pt x="11" y="335"/>
                  </a:cubicBezTo>
                  <a:cubicBezTo>
                    <a:pt x="205" y="676"/>
                    <a:pt x="319" y="1062"/>
                    <a:pt x="330" y="1449"/>
                  </a:cubicBezTo>
                  <a:cubicBezTo>
                    <a:pt x="352" y="2154"/>
                    <a:pt x="1148" y="3109"/>
                    <a:pt x="1387" y="3154"/>
                  </a:cubicBezTo>
                  <a:cubicBezTo>
                    <a:pt x="1398" y="3154"/>
                    <a:pt x="1410" y="3165"/>
                    <a:pt x="1410" y="3165"/>
                  </a:cubicBezTo>
                  <a:cubicBezTo>
                    <a:pt x="1444" y="3165"/>
                    <a:pt x="1478" y="3154"/>
                    <a:pt x="1512" y="3120"/>
                  </a:cubicBezTo>
                  <a:cubicBezTo>
                    <a:pt x="1728" y="2938"/>
                    <a:pt x="1876" y="2005"/>
                    <a:pt x="1876" y="1710"/>
                  </a:cubicBezTo>
                  <a:cubicBezTo>
                    <a:pt x="1865" y="1381"/>
                    <a:pt x="1739" y="494"/>
                    <a:pt x="1739" y="448"/>
                  </a:cubicBezTo>
                  <a:cubicBezTo>
                    <a:pt x="1739" y="437"/>
                    <a:pt x="1728" y="426"/>
                    <a:pt x="1717" y="414"/>
                  </a:cubicBezTo>
                  <a:cubicBezTo>
                    <a:pt x="1706" y="403"/>
                    <a:pt x="1444" y="209"/>
                    <a:pt x="1103" y="85"/>
                  </a:cubicBezTo>
                  <a:cubicBezTo>
                    <a:pt x="938" y="28"/>
                    <a:pt x="785" y="1"/>
                    <a:pt x="64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9"/>
            <p:cNvSpPr/>
            <p:nvPr/>
          </p:nvSpPr>
          <p:spPr>
            <a:xfrm>
              <a:off x="6294725" y="686825"/>
              <a:ext cx="38425" cy="29550"/>
            </a:xfrm>
            <a:custGeom>
              <a:avLst/>
              <a:gdLst/>
              <a:ahLst/>
              <a:cxnLst/>
              <a:rect l="l" t="t" r="r" b="b"/>
              <a:pathLst>
                <a:path w="1537" h="1182" extrusionOk="0">
                  <a:moveTo>
                    <a:pt x="1359" y="1"/>
                  </a:moveTo>
                  <a:cubicBezTo>
                    <a:pt x="1081" y="1"/>
                    <a:pt x="424" y="621"/>
                    <a:pt x="116" y="621"/>
                  </a:cubicBezTo>
                  <a:cubicBezTo>
                    <a:pt x="68" y="621"/>
                    <a:pt x="29" y="606"/>
                    <a:pt x="0" y="572"/>
                  </a:cubicBezTo>
                  <a:lnTo>
                    <a:pt x="0" y="572"/>
                  </a:lnTo>
                  <a:cubicBezTo>
                    <a:pt x="1" y="572"/>
                    <a:pt x="450" y="1181"/>
                    <a:pt x="869" y="1181"/>
                  </a:cubicBezTo>
                  <a:cubicBezTo>
                    <a:pt x="1082" y="1181"/>
                    <a:pt x="1287" y="1024"/>
                    <a:pt x="1421" y="549"/>
                  </a:cubicBezTo>
                  <a:cubicBezTo>
                    <a:pt x="1537" y="139"/>
                    <a:pt x="1490" y="1"/>
                    <a:pt x="13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9"/>
            <p:cNvSpPr/>
            <p:nvPr/>
          </p:nvSpPr>
          <p:spPr>
            <a:xfrm>
              <a:off x="6269700" y="614275"/>
              <a:ext cx="68250" cy="96200"/>
            </a:xfrm>
            <a:custGeom>
              <a:avLst/>
              <a:gdLst/>
              <a:ahLst/>
              <a:cxnLst/>
              <a:rect l="l" t="t" r="r" b="b"/>
              <a:pathLst>
                <a:path w="2730" h="3848" extrusionOk="0">
                  <a:moveTo>
                    <a:pt x="1228" y="0"/>
                  </a:moveTo>
                  <a:cubicBezTo>
                    <a:pt x="1183" y="0"/>
                    <a:pt x="1138" y="2"/>
                    <a:pt x="1092" y="6"/>
                  </a:cubicBezTo>
                  <a:cubicBezTo>
                    <a:pt x="387" y="51"/>
                    <a:pt x="171" y="597"/>
                    <a:pt x="148" y="1256"/>
                  </a:cubicBezTo>
                  <a:cubicBezTo>
                    <a:pt x="194" y="1541"/>
                    <a:pt x="262" y="1825"/>
                    <a:pt x="330" y="2109"/>
                  </a:cubicBezTo>
                  <a:cubicBezTo>
                    <a:pt x="303" y="2096"/>
                    <a:pt x="273" y="2091"/>
                    <a:pt x="243" y="2091"/>
                  </a:cubicBezTo>
                  <a:cubicBezTo>
                    <a:pt x="222" y="2091"/>
                    <a:pt x="201" y="2093"/>
                    <a:pt x="183" y="2098"/>
                  </a:cubicBezTo>
                  <a:lnTo>
                    <a:pt x="171" y="2098"/>
                  </a:lnTo>
                  <a:cubicBezTo>
                    <a:pt x="69" y="2132"/>
                    <a:pt x="1" y="2223"/>
                    <a:pt x="1" y="2325"/>
                  </a:cubicBezTo>
                  <a:cubicBezTo>
                    <a:pt x="1" y="2428"/>
                    <a:pt x="46" y="2530"/>
                    <a:pt x="137" y="2598"/>
                  </a:cubicBezTo>
                  <a:cubicBezTo>
                    <a:pt x="216" y="2655"/>
                    <a:pt x="569" y="2893"/>
                    <a:pt x="592" y="2916"/>
                  </a:cubicBezTo>
                  <a:cubicBezTo>
                    <a:pt x="863" y="3458"/>
                    <a:pt x="1373" y="3847"/>
                    <a:pt x="1753" y="3847"/>
                  </a:cubicBezTo>
                  <a:cubicBezTo>
                    <a:pt x="1788" y="3847"/>
                    <a:pt x="1821" y="3844"/>
                    <a:pt x="1853" y="3837"/>
                  </a:cubicBezTo>
                  <a:cubicBezTo>
                    <a:pt x="2285" y="3757"/>
                    <a:pt x="2661" y="3303"/>
                    <a:pt x="2717" y="2473"/>
                  </a:cubicBezTo>
                  <a:cubicBezTo>
                    <a:pt x="2729" y="2291"/>
                    <a:pt x="2593" y="2189"/>
                    <a:pt x="2570" y="2029"/>
                  </a:cubicBezTo>
                  <a:cubicBezTo>
                    <a:pt x="2513" y="1427"/>
                    <a:pt x="2434" y="847"/>
                    <a:pt x="2422" y="632"/>
                  </a:cubicBezTo>
                  <a:cubicBezTo>
                    <a:pt x="2390" y="365"/>
                    <a:pt x="1871" y="0"/>
                    <a:pt x="12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9"/>
            <p:cNvSpPr/>
            <p:nvPr/>
          </p:nvSpPr>
          <p:spPr>
            <a:xfrm>
              <a:off x="6268275" y="612875"/>
              <a:ext cx="71075" cy="99050"/>
            </a:xfrm>
            <a:custGeom>
              <a:avLst/>
              <a:gdLst/>
              <a:ahLst/>
              <a:cxnLst/>
              <a:rect l="l" t="t" r="r" b="b"/>
              <a:pathLst>
                <a:path w="2843" h="3962" extrusionOk="0">
                  <a:moveTo>
                    <a:pt x="1274" y="104"/>
                  </a:moveTo>
                  <a:cubicBezTo>
                    <a:pt x="1922" y="104"/>
                    <a:pt x="2401" y="461"/>
                    <a:pt x="2422" y="688"/>
                  </a:cubicBezTo>
                  <a:cubicBezTo>
                    <a:pt x="2433" y="801"/>
                    <a:pt x="2456" y="1006"/>
                    <a:pt x="2479" y="1267"/>
                  </a:cubicBezTo>
                  <a:cubicBezTo>
                    <a:pt x="2513" y="1506"/>
                    <a:pt x="2547" y="1802"/>
                    <a:pt x="2570" y="2097"/>
                  </a:cubicBezTo>
                  <a:cubicBezTo>
                    <a:pt x="2582" y="2176"/>
                    <a:pt x="2615" y="2234"/>
                    <a:pt x="2650" y="2302"/>
                  </a:cubicBezTo>
                  <a:cubicBezTo>
                    <a:pt x="2695" y="2370"/>
                    <a:pt x="2729" y="2438"/>
                    <a:pt x="2718" y="2529"/>
                  </a:cubicBezTo>
                  <a:cubicBezTo>
                    <a:pt x="2661" y="3393"/>
                    <a:pt x="2263" y="3780"/>
                    <a:pt x="1900" y="3848"/>
                  </a:cubicBezTo>
                  <a:cubicBezTo>
                    <a:pt x="1872" y="3853"/>
                    <a:pt x="1844" y="3855"/>
                    <a:pt x="1814" y="3855"/>
                  </a:cubicBezTo>
                  <a:cubicBezTo>
                    <a:pt x="1444" y="3855"/>
                    <a:pt x="948" y="3466"/>
                    <a:pt x="705" y="2949"/>
                  </a:cubicBezTo>
                  <a:cubicBezTo>
                    <a:pt x="694" y="2939"/>
                    <a:pt x="694" y="2927"/>
                    <a:pt x="683" y="2927"/>
                  </a:cubicBezTo>
                  <a:cubicBezTo>
                    <a:pt x="660" y="2916"/>
                    <a:pt x="319" y="2666"/>
                    <a:pt x="228" y="2608"/>
                  </a:cubicBezTo>
                  <a:cubicBezTo>
                    <a:pt x="149" y="2552"/>
                    <a:pt x="114" y="2472"/>
                    <a:pt x="114" y="2381"/>
                  </a:cubicBezTo>
                  <a:cubicBezTo>
                    <a:pt x="114" y="2302"/>
                    <a:pt x="172" y="2234"/>
                    <a:pt x="240" y="2211"/>
                  </a:cubicBezTo>
                  <a:lnTo>
                    <a:pt x="251" y="2211"/>
                  </a:lnTo>
                  <a:cubicBezTo>
                    <a:pt x="262" y="2199"/>
                    <a:pt x="285" y="2199"/>
                    <a:pt x="296" y="2199"/>
                  </a:cubicBezTo>
                  <a:cubicBezTo>
                    <a:pt x="319" y="2199"/>
                    <a:pt x="342" y="2211"/>
                    <a:pt x="364" y="2211"/>
                  </a:cubicBezTo>
                  <a:cubicBezTo>
                    <a:pt x="374" y="2215"/>
                    <a:pt x="383" y="2218"/>
                    <a:pt x="392" y="2218"/>
                  </a:cubicBezTo>
                  <a:cubicBezTo>
                    <a:pt x="404" y="2218"/>
                    <a:pt x="415" y="2213"/>
                    <a:pt x="422" y="2199"/>
                  </a:cubicBezTo>
                  <a:cubicBezTo>
                    <a:pt x="444" y="2188"/>
                    <a:pt x="444" y="2165"/>
                    <a:pt x="444" y="2154"/>
                  </a:cubicBezTo>
                  <a:cubicBezTo>
                    <a:pt x="364" y="1870"/>
                    <a:pt x="308" y="1585"/>
                    <a:pt x="262" y="1312"/>
                  </a:cubicBezTo>
                  <a:cubicBezTo>
                    <a:pt x="285" y="551"/>
                    <a:pt x="581" y="153"/>
                    <a:pt x="1160" y="107"/>
                  </a:cubicBezTo>
                  <a:cubicBezTo>
                    <a:pt x="1199" y="105"/>
                    <a:pt x="1237" y="104"/>
                    <a:pt x="1274" y="104"/>
                  </a:cubicBezTo>
                  <a:close/>
                  <a:moveTo>
                    <a:pt x="1265" y="1"/>
                  </a:moveTo>
                  <a:cubicBezTo>
                    <a:pt x="1225" y="1"/>
                    <a:pt x="1186" y="2"/>
                    <a:pt x="1149" y="5"/>
                  </a:cubicBezTo>
                  <a:cubicBezTo>
                    <a:pt x="513" y="51"/>
                    <a:pt x="182" y="494"/>
                    <a:pt x="160" y="1312"/>
                  </a:cubicBezTo>
                  <a:cubicBezTo>
                    <a:pt x="194" y="1574"/>
                    <a:pt x="251" y="1835"/>
                    <a:pt x="308" y="2085"/>
                  </a:cubicBezTo>
                  <a:cubicBezTo>
                    <a:pt x="285" y="2085"/>
                    <a:pt x="251" y="2085"/>
                    <a:pt x="228" y="2097"/>
                  </a:cubicBezTo>
                  <a:lnTo>
                    <a:pt x="205" y="2097"/>
                  </a:lnTo>
                  <a:cubicBezTo>
                    <a:pt x="92" y="2143"/>
                    <a:pt x="12" y="2245"/>
                    <a:pt x="1" y="2381"/>
                  </a:cubicBezTo>
                  <a:cubicBezTo>
                    <a:pt x="1" y="2507"/>
                    <a:pt x="58" y="2620"/>
                    <a:pt x="160" y="2699"/>
                  </a:cubicBezTo>
                  <a:cubicBezTo>
                    <a:pt x="240" y="2757"/>
                    <a:pt x="535" y="2961"/>
                    <a:pt x="614" y="3007"/>
                  </a:cubicBezTo>
                  <a:cubicBezTo>
                    <a:pt x="876" y="3563"/>
                    <a:pt x="1399" y="3962"/>
                    <a:pt x="1820" y="3962"/>
                  </a:cubicBezTo>
                  <a:cubicBezTo>
                    <a:pt x="1854" y="3962"/>
                    <a:pt x="1888" y="3962"/>
                    <a:pt x="1922" y="3950"/>
                  </a:cubicBezTo>
                  <a:cubicBezTo>
                    <a:pt x="2320" y="3882"/>
                    <a:pt x="2774" y="3461"/>
                    <a:pt x="2832" y="2540"/>
                  </a:cubicBezTo>
                  <a:cubicBezTo>
                    <a:pt x="2843" y="2416"/>
                    <a:pt x="2786" y="2325"/>
                    <a:pt x="2752" y="2245"/>
                  </a:cubicBezTo>
                  <a:cubicBezTo>
                    <a:pt x="2718" y="2188"/>
                    <a:pt x="2695" y="2143"/>
                    <a:pt x="2684" y="2085"/>
                  </a:cubicBezTo>
                  <a:cubicBezTo>
                    <a:pt x="2650" y="1790"/>
                    <a:pt x="2615" y="1494"/>
                    <a:pt x="2593" y="1244"/>
                  </a:cubicBezTo>
                  <a:cubicBezTo>
                    <a:pt x="2559" y="994"/>
                    <a:pt x="2536" y="789"/>
                    <a:pt x="2524" y="676"/>
                  </a:cubicBezTo>
                  <a:cubicBezTo>
                    <a:pt x="2493" y="265"/>
                    <a:pt x="1777" y="1"/>
                    <a:pt x="12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9"/>
            <p:cNvSpPr/>
            <p:nvPr/>
          </p:nvSpPr>
          <p:spPr>
            <a:xfrm>
              <a:off x="6319650" y="651675"/>
              <a:ext cx="10600" cy="25575"/>
            </a:xfrm>
            <a:custGeom>
              <a:avLst/>
              <a:gdLst/>
              <a:ahLst/>
              <a:cxnLst/>
              <a:rect l="l" t="t" r="r" b="b"/>
              <a:pathLst>
                <a:path w="424" h="1023" extrusionOk="0">
                  <a:moveTo>
                    <a:pt x="277" y="1"/>
                  </a:moveTo>
                  <a:cubicBezTo>
                    <a:pt x="152" y="1"/>
                    <a:pt x="0" y="82"/>
                    <a:pt x="49" y="500"/>
                  </a:cubicBezTo>
                  <a:cubicBezTo>
                    <a:pt x="55" y="572"/>
                    <a:pt x="141" y="670"/>
                    <a:pt x="213" y="740"/>
                  </a:cubicBezTo>
                  <a:lnTo>
                    <a:pt x="213" y="740"/>
                  </a:lnTo>
                  <a:lnTo>
                    <a:pt x="424" y="33"/>
                  </a:lnTo>
                  <a:cubicBezTo>
                    <a:pt x="424" y="33"/>
                    <a:pt x="356" y="1"/>
                    <a:pt x="277" y="1"/>
                  </a:cubicBezTo>
                  <a:close/>
                  <a:moveTo>
                    <a:pt x="213" y="740"/>
                  </a:moveTo>
                  <a:lnTo>
                    <a:pt x="128" y="1023"/>
                  </a:lnTo>
                  <a:cubicBezTo>
                    <a:pt x="242" y="1023"/>
                    <a:pt x="310" y="829"/>
                    <a:pt x="310" y="829"/>
                  </a:cubicBezTo>
                  <a:cubicBezTo>
                    <a:pt x="310" y="829"/>
                    <a:pt x="265" y="792"/>
                    <a:pt x="213" y="74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9"/>
            <p:cNvSpPr/>
            <p:nvPr/>
          </p:nvSpPr>
          <p:spPr>
            <a:xfrm>
              <a:off x="6318600" y="650275"/>
              <a:ext cx="13100" cy="28400"/>
            </a:xfrm>
            <a:custGeom>
              <a:avLst/>
              <a:gdLst/>
              <a:ahLst/>
              <a:cxnLst/>
              <a:rect l="l" t="t" r="r" b="b"/>
              <a:pathLst>
                <a:path w="524" h="1136" extrusionOk="0">
                  <a:moveTo>
                    <a:pt x="315" y="0"/>
                  </a:moveTo>
                  <a:cubicBezTo>
                    <a:pt x="264" y="0"/>
                    <a:pt x="209" y="11"/>
                    <a:pt x="159" y="44"/>
                  </a:cubicBezTo>
                  <a:cubicBezTo>
                    <a:pt x="46" y="135"/>
                    <a:pt x="0" y="306"/>
                    <a:pt x="34" y="556"/>
                  </a:cubicBezTo>
                  <a:cubicBezTo>
                    <a:pt x="46" y="680"/>
                    <a:pt x="216" y="840"/>
                    <a:pt x="284" y="897"/>
                  </a:cubicBezTo>
                  <a:cubicBezTo>
                    <a:pt x="261" y="953"/>
                    <a:pt x="216" y="1021"/>
                    <a:pt x="170" y="1021"/>
                  </a:cubicBezTo>
                  <a:cubicBezTo>
                    <a:pt x="137" y="1021"/>
                    <a:pt x="114" y="1056"/>
                    <a:pt x="114" y="1079"/>
                  </a:cubicBezTo>
                  <a:cubicBezTo>
                    <a:pt x="114" y="1112"/>
                    <a:pt x="137" y="1135"/>
                    <a:pt x="170" y="1135"/>
                  </a:cubicBezTo>
                  <a:cubicBezTo>
                    <a:pt x="319" y="1135"/>
                    <a:pt x="398" y="920"/>
                    <a:pt x="398" y="897"/>
                  </a:cubicBezTo>
                  <a:cubicBezTo>
                    <a:pt x="409" y="874"/>
                    <a:pt x="398" y="851"/>
                    <a:pt x="387" y="840"/>
                  </a:cubicBezTo>
                  <a:cubicBezTo>
                    <a:pt x="284" y="760"/>
                    <a:pt x="148" y="624"/>
                    <a:pt x="137" y="544"/>
                  </a:cubicBezTo>
                  <a:cubicBezTo>
                    <a:pt x="114" y="339"/>
                    <a:pt x="148" y="192"/>
                    <a:pt x="216" y="135"/>
                  </a:cubicBezTo>
                  <a:cubicBezTo>
                    <a:pt x="246" y="116"/>
                    <a:pt x="281" y="110"/>
                    <a:pt x="315" y="110"/>
                  </a:cubicBezTo>
                  <a:cubicBezTo>
                    <a:pt x="383" y="110"/>
                    <a:pt x="443" y="135"/>
                    <a:pt x="443" y="135"/>
                  </a:cubicBezTo>
                  <a:cubicBezTo>
                    <a:pt x="449" y="138"/>
                    <a:pt x="456" y="139"/>
                    <a:pt x="463" y="139"/>
                  </a:cubicBezTo>
                  <a:cubicBezTo>
                    <a:pt x="483" y="139"/>
                    <a:pt x="503" y="129"/>
                    <a:pt x="511" y="112"/>
                  </a:cubicBezTo>
                  <a:cubicBezTo>
                    <a:pt x="523" y="78"/>
                    <a:pt x="511" y="44"/>
                    <a:pt x="489" y="33"/>
                  </a:cubicBezTo>
                  <a:cubicBezTo>
                    <a:pt x="482" y="33"/>
                    <a:pt x="405" y="0"/>
                    <a:pt x="3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9"/>
            <p:cNvSpPr/>
            <p:nvPr/>
          </p:nvSpPr>
          <p:spPr>
            <a:xfrm>
              <a:off x="6293275" y="656025"/>
              <a:ext cx="15100" cy="5025"/>
            </a:xfrm>
            <a:custGeom>
              <a:avLst/>
              <a:gdLst/>
              <a:ahLst/>
              <a:cxnLst/>
              <a:rect l="l" t="t" r="r" b="b"/>
              <a:pathLst>
                <a:path w="604" h="201" extrusionOk="0">
                  <a:moveTo>
                    <a:pt x="327" y="1"/>
                  </a:moveTo>
                  <a:cubicBezTo>
                    <a:pt x="285" y="1"/>
                    <a:pt x="243" y="9"/>
                    <a:pt x="206" y="30"/>
                  </a:cubicBezTo>
                  <a:cubicBezTo>
                    <a:pt x="126" y="64"/>
                    <a:pt x="58" y="132"/>
                    <a:pt x="1" y="200"/>
                  </a:cubicBezTo>
                  <a:lnTo>
                    <a:pt x="604" y="87"/>
                  </a:lnTo>
                  <a:cubicBezTo>
                    <a:pt x="604" y="87"/>
                    <a:pt x="464"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9"/>
            <p:cNvSpPr/>
            <p:nvPr/>
          </p:nvSpPr>
          <p:spPr>
            <a:xfrm>
              <a:off x="6291875" y="654725"/>
              <a:ext cx="17925" cy="7750"/>
            </a:xfrm>
            <a:custGeom>
              <a:avLst/>
              <a:gdLst/>
              <a:ahLst/>
              <a:cxnLst/>
              <a:rect l="l" t="t" r="r" b="b"/>
              <a:pathLst>
                <a:path w="717" h="310" extrusionOk="0">
                  <a:moveTo>
                    <a:pt x="386" y="1"/>
                  </a:moveTo>
                  <a:cubicBezTo>
                    <a:pt x="336" y="1"/>
                    <a:pt x="285" y="11"/>
                    <a:pt x="239" y="37"/>
                  </a:cubicBezTo>
                  <a:cubicBezTo>
                    <a:pt x="148" y="70"/>
                    <a:pt x="69" y="139"/>
                    <a:pt x="12" y="219"/>
                  </a:cubicBezTo>
                  <a:cubicBezTo>
                    <a:pt x="1" y="252"/>
                    <a:pt x="12" y="287"/>
                    <a:pt x="34" y="298"/>
                  </a:cubicBezTo>
                  <a:cubicBezTo>
                    <a:pt x="46" y="310"/>
                    <a:pt x="57" y="310"/>
                    <a:pt x="57" y="310"/>
                  </a:cubicBezTo>
                  <a:cubicBezTo>
                    <a:pt x="80" y="310"/>
                    <a:pt x="102" y="298"/>
                    <a:pt x="114" y="287"/>
                  </a:cubicBezTo>
                  <a:cubicBezTo>
                    <a:pt x="148" y="219"/>
                    <a:pt x="216" y="161"/>
                    <a:pt x="296" y="128"/>
                  </a:cubicBezTo>
                  <a:cubicBezTo>
                    <a:pt x="322" y="113"/>
                    <a:pt x="352" y="108"/>
                    <a:pt x="383" y="108"/>
                  </a:cubicBezTo>
                  <a:cubicBezTo>
                    <a:pt x="477" y="108"/>
                    <a:pt x="583" y="159"/>
                    <a:pt x="625" y="184"/>
                  </a:cubicBezTo>
                  <a:cubicBezTo>
                    <a:pt x="634" y="188"/>
                    <a:pt x="644" y="191"/>
                    <a:pt x="654" y="191"/>
                  </a:cubicBezTo>
                  <a:cubicBezTo>
                    <a:pt x="672" y="191"/>
                    <a:pt x="691" y="183"/>
                    <a:pt x="705" y="161"/>
                  </a:cubicBezTo>
                  <a:cubicBezTo>
                    <a:pt x="716" y="139"/>
                    <a:pt x="705" y="105"/>
                    <a:pt x="683" y="93"/>
                  </a:cubicBezTo>
                  <a:cubicBezTo>
                    <a:pt x="674" y="85"/>
                    <a:pt x="533" y="1"/>
                    <a:pt x="3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9"/>
            <p:cNvSpPr/>
            <p:nvPr/>
          </p:nvSpPr>
          <p:spPr>
            <a:xfrm>
              <a:off x="6300675" y="664675"/>
              <a:ext cx="4575" cy="7475"/>
            </a:xfrm>
            <a:custGeom>
              <a:avLst/>
              <a:gdLst/>
              <a:ahLst/>
              <a:cxnLst/>
              <a:rect l="l" t="t" r="r" b="b"/>
              <a:pathLst>
                <a:path w="183" h="299" extrusionOk="0">
                  <a:moveTo>
                    <a:pt x="72" y="1"/>
                  </a:moveTo>
                  <a:cubicBezTo>
                    <a:pt x="68" y="1"/>
                    <a:pt x="63" y="1"/>
                    <a:pt x="58" y="3"/>
                  </a:cubicBezTo>
                  <a:cubicBezTo>
                    <a:pt x="12" y="13"/>
                    <a:pt x="1" y="82"/>
                    <a:pt x="12" y="162"/>
                  </a:cubicBezTo>
                  <a:cubicBezTo>
                    <a:pt x="35" y="241"/>
                    <a:pt x="81" y="298"/>
                    <a:pt x="126" y="298"/>
                  </a:cubicBezTo>
                  <a:cubicBezTo>
                    <a:pt x="172" y="286"/>
                    <a:pt x="182" y="207"/>
                    <a:pt x="172" y="127"/>
                  </a:cubicBezTo>
                  <a:cubicBezTo>
                    <a:pt x="151" y="55"/>
                    <a:pt x="120" y="1"/>
                    <a:pt x="7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9"/>
            <p:cNvSpPr/>
            <p:nvPr/>
          </p:nvSpPr>
          <p:spPr>
            <a:xfrm>
              <a:off x="6322850" y="658700"/>
              <a:ext cx="4850" cy="7500"/>
            </a:xfrm>
            <a:custGeom>
              <a:avLst/>
              <a:gdLst/>
              <a:ahLst/>
              <a:cxnLst/>
              <a:rect l="l" t="t" r="r" b="b"/>
              <a:pathLst>
                <a:path w="194" h="300" extrusionOk="0">
                  <a:moveTo>
                    <a:pt x="80" y="1"/>
                  </a:moveTo>
                  <a:cubicBezTo>
                    <a:pt x="76" y="1"/>
                    <a:pt x="72" y="1"/>
                    <a:pt x="69" y="2"/>
                  </a:cubicBezTo>
                  <a:cubicBezTo>
                    <a:pt x="23" y="14"/>
                    <a:pt x="0" y="82"/>
                    <a:pt x="23" y="161"/>
                  </a:cubicBezTo>
                  <a:cubicBezTo>
                    <a:pt x="34" y="235"/>
                    <a:pt x="74" y="299"/>
                    <a:pt x="115" y="299"/>
                  </a:cubicBezTo>
                  <a:cubicBezTo>
                    <a:pt x="119" y="299"/>
                    <a:pt x="122" y="299"/>
                    <a:pt x="126" y="298"/>
                  </a:cubicBezTo>
                  <a:cubicBezTo>
                    <a:pt x="182" y="287"/>
                    <a:pt x="194" y="207"/>
                    <a:pt x="182" y="128"/>
                  </a:cubicBezTo>
                  <a:cubicBezTo>
                    <a:pt x="161" y="54"/>
                    <a:pt x="121" y="1"/>
                    <a:pt x="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9"/>
            <p:cNvSpPr/>
            <p:nvPr/>
          </p:nvSpPr>
          <p:spPr>
            <a:xfrm>
              <a:off x="6264875" y="605175"/>
              <a:ext cx="67650" cy="72925"/>
            </a:xfrm>
            <a:custGeom>
              <a:avLst/>
              <a:gdLst/>
              <a:ahLst/>
              <a:cxnLst/>
              <a:rect l="l" t="t" r="r" b="b"/>
              <a:pathLst>
                <a:path w="2706" h="2917" extrusionOk="0">
                  <a:moveTo>
                    <a:pt x="1404" y="0"/>
                  </a:moveTo>
                  <a:cubicBezTo>
                    <a:pt x="1203" y="0"/>
                    <a:pt x="1001" y="48"/>
                    <a:pt x="830" y="142"/>
                  </a:cubicBezTo>
                  <a:cubicBezTo>
                    <a:pt x="694" y="233"/>
                    <a:pt x="603" y="382"/>
                    <a:pt x="580" y="541"/>
                  </a:cubicBezTo>
                  <a:cubicBezTo>
                    <a:pt x="569" y="643"/>
                    <a:pt x="603" y="643"/>
                    <a:pt x="523" y="700"/>
                  </a:cubicBezTo>
                  <a:cubicBezTo>
                    <a:pt x="455" y="745"/>
                    <a:pt x="364" y="700"/>
                    <a:pt x="296" y="768"/>
                  </a:cubicBezTo>
                  <a:cubicBezTo>
                    <a:pt x="217" y="847"/>
                    <a:pt x="159" y="938"/>
                    <a:pt x="137" y="1052"/>
                  </a:cubicBezTo>
                  <a:cubicBezTo>
                    <a:pt x="0" y="1529"/>
                    <a:pt x="57" y="2030"/>
                    <a:pt x="296" y="2451"/>
                  </a:cubicBezTo>
                  <a:cubicBezTo>
                    <a:pt x="319" y="2447"/>
                    <a:pt x="342" y="2446"/>
                    <a:pt x="364" y="2446"/>
                  </a:cubicBezTo>
                  <a:cubicBezTo>
                    <a:pt x="417" y="2446"/>
                    <a:pt x="467" y="2454"/>
                    <a:pt x="523" y="2462"/>
                  </a:cubicBezTo>
                  <a:cubicBezTo>
                    <a:pt x="603" y="2484"/>
                    <a:pt x="694" y="2610"/>
                    <a:pt x="728" y="2678"/>
                  </a:cubicBezTo>
                  <a:cubicBezTo>
                    <a:pt x="755" y="2740"/>
                    <a:pt x="775" y="2803"/>
                    <a:pt x="782" y="2866"/>
                  </a:cubicBezTo>
                  <a:lnTo>
                    <a:pt x="782" y="2866"/>
                  </a:lnTo>
                  <a:cubicBezTo>
                    <a:pt x="770" y="2669"/>
                    <a:pt x="750" y="2480"/>
                    <a:pt x="740" y="2292"/>
                  </a:cubicBezTo>
                  <a:cubicBezTo>
                    <a:pt x="728" y="2201"/>
                    <a:pt x="728" y="2121"/>
                    <a:pt x="750" y="2030"/>
                  </a:cubicBezTo>
                  <a:cubicBezTo>
                    <a:pt x="796" y="1860"/>
                    <a:pt x="740" y="1461"/>
                    <a:pt x="750" y="1097"/>
                  </a:cubicBezTo>
                  <a:lnTo>
                    <a:pt x="750" y="1097"/>
                  </a:lnTo>
                  <a:cubicBezTo>
                    <a:pt x="1080" y="1491"/>
                    <a:pt x="1506" y="1556"/>
                    <a:pt x="1803" y="1556"/>
                  </a:cubicBezTo>
                  <a:cubicBezTo>
                    <a:pt x="1927" y="1556"/>
                    <a:pt x="2029" y="1544"/>
                    <a:pt x="2092" y="1541"/>
                  </a:cubicBezTo>
                  <a:cubicBezTo>
                    <a:pt x="2422" y="1507"/>
                    <a:pt x="2706" y="1166"/>
                    <a:pt x="2695" y="927"/>
                  </a:cubicBezTo>
                  <a:cubicBezTo>
                    <a:pt x="2672" y="688"/>
                    <a:pt x="2604" y="63"/>
                    <a:pt x="1524" y="6"/>
                  </a:cubicBezTo>
                  <a:cubicBezTo>
                    <a:pt x="1484" y="2"/>
                    <a:pt x="1444" y="0"/>
                    <a:pt x="1404" y="0"/>
                  </a:cubicBezTo>
                  <a:close/>
                  <a:moveTo>
                    <a:pt x="782" y="2866"/>
                  </a:moveTo>
                  <a:lnTo>
                    <a:pt x="782" y="2866"/>
                  </a:lnTo>
                  <a:cubicBezTo>
                    <a:pt x="783" y="2883"/>
                    <a:pt x="784" y="2899"/>
                    <a:pt x="785" y="2916"/>
                  </a:cubicBezTo>
                  <a:cubicBezTo>
                    <a:pt x="785" y="2900"/>
                    <a:pt x="784" y="2883"/>
                    <a:pt x="782" y="2866"/>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9"/>
            <p:cNvSpPr/>
            <p:nvPr/>
          </p:nvSpPr>
          <p:spPr>
            <a:xfrm>
              <a:off x="6263450" y="603775"/>
              <a:ext cx="70525" cy="75450"/>
            </a:xfrm>
            <a:custGeom>
              <a:avLst/>
              <a:gdLst/>
              <a:ahLst/>
              <a:cxnLst/>
              <a:rect l="l" t="t" r="r" b="b"/>
              <a:pathLst>
                <a:path w="2821" h="3018" extrusionOk="0">
                  <a:moveTo>
                    <a:pt x="1436" y="109"/>
                  </a:moveTo>
                  <a:cubicBezTo>
                    <a:pt x="1481" y="109"/>
                    <a:pt x="1525" y="113"/>
                    <a:pt x="1570" y="119"/>
                  </a:cubicBezTo>
                  <a:cubicBezTo>
                    <a:pt x="2638" y="176"/>
                    <a:pt x="2672" y="767"/>
                    <a:pt x="2695" y="994"/>
                  </a:cubicBezTo>
                  <a:cubicBezTo>
                    <a:pt x="2706" y="1199"/>
                    <a:pt x="2445" y="1517"/>
                    <a:pt x="2149" y="1540"/>
                  </a:cubicBezTo>
                  <a:lnTo>
                    <a:pt x="2103" y="1540"/>
                  </a:lnTo>
                  <a:cubicBezTo>
                    <a:pt x="2038" y="1546"/>
                    <a:pt x="1949" y="1554"/>
                    <a:pt x="1847" y="1554"/>
                  </a:cubicBezTo>
                  <a:cubicBezTo>
                    <a:pt x="1560" y="1554"/>
                    <a:pt x="1163" y="1489"/>
                    <a:pt x="853" y="1120"/>
                  </a:cubicBezTo>
                  <a:cubicBezTo>
                    <a:pt x="842" y="1097"/>
                    <a:pt x="819" y="1097"/>
                    <a:pt x="797" y="1097"/>
                  </a:cubicBezTo>
                  <a:cubicBezTo>
                    <a:pt x="774" y="1108"/>
                    <a:pt x="762" y="1131"/>
                    <a:pt x="762" y="1153"/>
                  </a:cubicBezTo>
                  <a:cubicBezTo>
                    <a:pt x="751" y="1302"/>
                    <a:pt x="762" y="1461"/>
                    <a:pt x="762" y="1608"/>
                  </a:cubicBezTo>
                  <a:cubicBezTo>
                    <a:pt x="774" y="1802"/>
                    <a:pt x="785" y="1984"/>
                    <a:pt x="751" y="2075"/>
                  </a:cubicBezTo>
                  <a:cubicBezTo>
                    <a:pt x="728" y="2166"/>
                    <a:pt x="728" y="2257"/>
                    <a:pt x="739" y="2348"/>
                  </a:cubicBezTo>
                  <a:lnTo>
                    <a:pt x="762" y="2598"/>
                  </a:lnTo>
                  <a:cubicBezTo>
                    <a:pt x="706" y="2540"/>
                    <a:pt x="648" y="2484"/>
                    <a:pt x="592" y="2461"/>
                  </a:cubicBezTo>
                  <a:cubicBezTo>
                    <a:pt x="535" y="2449"/>
                    <a:pt x="489" y="2449"/>
                    <a:pt x="444" y="2449"/>
                  </a:cubicBezTo>
                  <a:lnTo>
                    <a:pt x="387" y="2449"/>
                  </a:lnTo>
                  <a:cubicBezTo>
                    <a:pt x="171" y="2052"/>
                    <a:pt x="114" y="1563"/>
                    <a:pt x="239" y="1120"/>
                  </a:cubicBezTo>
                  <a:cubicBezTo>
                    <a:pt x="262" y="1017"/>
                    <a:pt x="319" y="938"/>
                    <a:pt x="387" y="858"/>
                  </a:cubicBezTo>
                  <a:cubicBezTo>
                    <a:pt x="410" y="835"/>
                    <a:pt x="433" y="835"/>
                    <a:pt x="478" y="835"/>
                  </a:cubicBezTo>
                  <a:cubicBezTo>
                    <a:pt x="512" y="835"/>
                    <a:pt x="569" y="835"/>
                    <a:pt x="615" y="801"/>
                  </a:cubicBezTo>
                  <a:cubicBezTo>
                    <a:pt x="683" y="756"/>
                    <a:pt x="694" y="721"/>
                    <a:pt x="694" y="665"/>
                  </a:cubicBezTo>
                  <a:cubicBezTo>
                    <a:pt x="694" y="653"/>
                    <a:pt x="683" y="630"/>
                    <a:pt x="694" y="597"/>
                  </a:cubicBezTo>
                  <a:cubicBezTo>
                    <a:pt x="717" y="460"/>
                    <a:pt x="797" y="335"/>
                    <a:pt x="910" y="256"/>
                  </a:cubicBezTo>
                  <a:cubicBezTo>
                    <a:pt x="1075" y="164"/>
                    <a:pt x="1254" y="109"/>
                    <a:pt x="1436" y="109"/>
                  </a:cubicBezTo>
                  <a:close/>
                  <a:moveTo>
                    <a:pt x="1457" y="0"/>
                  </a:moveTo>
                  <a:cubicBezTo>
                    <a:pt x="1249" y="0"/>
                    <a:pt x="1043" y="49"/>
                    <a:pt x="853" y="153"/>
                  </a:cubicBezTo>
                  <a:cubicBezTo>
                    <a:pt x="706" y="256"/>
                    <a:pt x="615" y="415"/>
                    <a:pt x="580" y="585"/>
                  </a:cubicBezTo>
                  <a:lnTo>
                    <a:pt x="580" y="665"/>
                  </a:lnTo>
                  <a:lnTo>
                    <a:pt x="580" y="688"/>
                  </a:lnTo>
                  <a:cubicBezTo>
                    <a:pt x="580" y="688"/>
                    <a:pt x="580" y="699"/>
                    <a:pt x="557" y="711"/>
                  </a:cubicBezTo>
                  <a:cubicBezTo>
                    <a:pt x="535" y="721"/>
                    <a:pt x="501" y="721"/>
                    <a:pt x="466" y="721"/>
                  </a:cubicBezTo>
                  <a:cubicBezTo>
                    <a:pt x="421" y="733"/>
                    <a:pt x="365" y="733"/>
                    <a:pt x="319" y="779"/>
                  </a:cubicBezTo>
                  <a:lnTo>
                    <a:pt x="307" y="779"/>
                  </a:lnTo>
                  <a:cubicBezTo>
                    <a:pt x="228" y="870"/>
                    <a:pt x="160" y="972"/>
                    <a:pt x="137" y="1097"/>
                  </a:cubicBezTo>
                  <a:cubicBezTo>
                    <a:pt x="1" y="1575"/>
                    <a:pt x="69" y="2097"/>
                    <a:pt x="307" y="2540"/>
                  </a:cubicBezTo>
                  <a:cubicBezTo>
                    <a:pt x="319" y="2552"/>
                    <a:pt x="342" y="2563"/>
                    <a:pt x="365" y="2563"/>
                  </a:cubicBezTo>
                  <a:cubicBezTo>
                    <a:pt x="384" y="2560"/>
                    <a:pt x="404" y="2559"/>
                    <a:pt x="424" y="2559"/>
                  </a:cubicBezTo>
                  <a:cubicBezTo>
                    <a:pt x="472" y="2559"/>
                    <a:pt x="521" y="2567"/>
                    <a:pt x="569" y="2575"/>
                  </a:cubicBezTo>
                  <a:cubicBezTo>
                    <a:pt x="615" y="2586"/>
                    <a:pt x="706" y="2689"/>
                    <a:pt x="739" y="2757"/>
                  </a:cubicBezTo>
                  <a:cubicBezTo>
                    <a:pt x="762" y="2813"/>
                    <a:pt x="774" y="2871"/>
                    <a:pt x="785" y="2927"/>
                  </a:cubicBezTo>
                  <a:lnTo>
                    <a:pt x="785" y="2972"/>
                  </a:lnTo>
                  <a:cubicBezTo>
                    <a:pt x="797" y="3007"/>
                    <a:pt x="819" y="3018"/>
                    <a:pt x="842" y="3018"/>
                  </a:cubicBezTo>
                  <a:lnTo>
                    <a:pt x="853" y="3018"/>
                  </a:lnTo>
                  <a:cubicBezTo>
                    <a:pt x="876" y="3018"/>
                    <a:pt x="898" y="2995"/>
                    <a:pt x="898" y="2961"/>
                  </a:cubicBezTo>
                  <a:lnTo>
                    <a:pt x="898" y="2916"/>
                  </a:lnTo>
                  <a:lnTo>
                    <a:pt x="842" y="2336"/>
                  </a:lnTo>
                  <a:cubicBezTo>
                    <a:pt x="830" y="2257"/>
                    <a:pt x="842" y="2177"/>
                    <a:pt x="853" y="2108"/>
                  </a:cubicBezTo>
                  <a:cubicBezTo>
                    <a:pt x="887" y="1995"/>
                    <a:pt x="887" y="1813"/>
                    <a:pt x="876" y="1597"/>
                  </a:cubicBezTo>
                  <a:cubicBezTo>
                    <a:pt x="865" y="1494"/>
                    <a:pt x="865" y="1393"/>
                    <a:pt x="865" y="1290"/>
                  </a:cubicBezTo>
                  <a:lnTo>
                    <a:pt x="865" y="1290"/>
                  </a:lnTo>
                  <a:cubicBezTo>
                    <a:pt x="1191" y="1608"/>
                    <a:pt x="1592" y="1667"/>
                    <a:pt x="1871" y="1667"/>
                  </a:cubicBezTo>
                  <a:cubicBezTo>
                    <a:pt x="1971" y="1667"/>
                    <a:pt x="2055" y="1660"/>
                    <a:pt x="2115" y="1654"/>
                  </a:cubicBezTo>
                  <a:lnTo>
                    <a:pt x="2161" y="1643"/>
                  </a:lnTo>
                  <a:cubicBezTo>
                    <a:pt x="2525" y="1620"/>
                    <a:pt x="2820" y="1244"/>
                    <a:pt x="2808" y="983"/>
                  </a:cubicBezTo>
                  <a:cubicBezTo>
                    <a:pt x="2786" y="756"/>
                    <a:pt x="2740" y="74"/>
                    <a:pt x="1581" y="6"/>
                  </a:cubicBezTo>
                  <a:cubicBezTo>
                    <a:pt x="1539" y="2"/>
                    <a:pt x="1498" y="0"/>
                    <a:pt x="14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9"/>
            <p:cNvSpPr/>
            <p:nvPr/>
          </p:nvSpPr>
          <p:spPr>
            <a:xfrm>
              <a:off x="6308350" y="686900"/>
              <a:ext cx="12550" cy="2650"/>
            </a:xfrm>
            <a:custGeom>
              <a:avLst/>
              <a:gdLst/>
              <a:ahLst/>
              <a:cxnLst/>
              <a:rect l="l" t="t" r="r" b="b"/>
              <a:pathLst>
                <a:path w="502" h="106" extrusionOk="0">
                  <a:moveTo>
                    <a:pt x="1" y="0"/>
                  </a:moveTo>
                  <a:cubicBezTo>
                    <a:pt x="1" y="0"/>
                    <a:pt x="93" y="106"/>
                    <a:pt x="288" y="106"/>
                  </a:cubicBezTo>
                  <a:cubicBezTo>
                    <a:pt x="349" y="106"/>
                    <a:pt x="420" y="96"/>
                    <a:pt x="501" y="68"/>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9"/>
            <p:cNvSpPr/>
            <p:nvPr/>
          </p:nvSpPr>
          <p:spPr>
            <a:xfrm>
              <a:off x="6306650" y="685600"/>
              <a:ext cx="15650" cy="5300"/>
            </a:xfrm>
            <a:custGeom>
              <a:avLst/>
              <a:gdLst/>
              <a:ahLst/>
              <a:cxnLst/>
              <a:rect l="l" t="t" r="r" b="b"/>
              <a:pathLst>
                <a:path w="626" h="212" extrusionOk="0">
                  <a:moveTo>
                    <a:pt x="63" y="1"/>
                  </a:moveTo>
                  <a:cubicBezTo>
                    <a:pt x="49" y="1"/>
                    <a:pt x="35" y="6"/>
                    <a:pt x="23" y="18"/>
                  </a:cubicBezTo>
                  <a:cubicBezTo>
                    <a:pt x="1" y="40"/>
                    <a:pt x="1" y="75"/>
                    <a:pt x="23" y="98"/>
                  </a:cubicBezTo>
                  <a:cubicBezTo>
                    <a:pt x="23" y="98"/>
                    <a:pt x="137" y="211"/>
                    <a:pt x="342" y="211"/>
                  </a:cubicBezTo>
                  <a:cubicBezTo>
                    <a:pt x="410" y="211"/>
                    <a:pt x="489" y="200"/>
                    <a:pt x="580" y="166"/>
                  </a:cubicBezTo>
                  <a:cubicBezTo>
                    <a:pt x="615" y="154"/>
                    <a:pt x="626" y="131"/>
                    <a:pt x="615" y="98"/>
                  </a:cubicBezTo>
                  <a:cubicBezTo>
                    <a:pt x="605" y="79"/>
                    <a:pt x="580" y="60"/>
                    <a:pt x="559" y="60"/>
                  </a:cubicBezTo>
                  <a:cubicBezTo>
                    <a:pt x="555" y="60"/>
                    <a:pt x="550" y="61"/>
                    <a:pt x="546" y="63"/>
                  </a:cubicBezTo>
                  <a:cubicBezTo>
                    <a:pt x="466" y="91"/>
                    <a:pt x="398" y="101"/>
                    <a:pt x="341" y="101"/>
                  </a:cubicBezTo>
                  <a:cubicBezTo>
                    <a:pt x="186" y="101"/>
                    <a:pt x="111" y="26"/>
                    <a:pt x="103" y="18"/>
                  </a:cubicBezTo>
                  <a:cubicBezTo>
                    <a:pt x="91" y="6"/>
                    <a:pt x="77"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9"/>
            <p:cNvSpPr/>
            <p:nvPr/>
          </p:nvSpPr>
          <p:spPr>
            <a:xfrm>
              <a:off x="6260300" y="772425"/>
              <a:ext cx="73675" cy="139325"/>
            </a:xfrm>
            <a:custGeom>
              <a:avLst/>
              <a:gdLst/>
              <a:ahLst/>
              <a:cxnLst/>
              <a:rect l="l" t="t" r="r" b="b"/>
              <a:pathLst>
                <a:path w="2947" h="5573" extrusionOk="0">
                  <a:moveTo>
                    <a:pt x="69" y="1"/>
                  </a:moveTo>
                  <a:cubicBezTo>
                    <a:pt x="69" y="1"/>
                    <a:pt x="1" y="70"/>
                    <a:pt x="28" y="70"/>
                  </a:cubicBezTo>
                  <a:cubicBezTo>
                    <a:pt x="30" y="70"/>
                    <a:pt x="33" y="70"/>
                    <a:pt x="36" y="69"/>
                  </a:cubicBezTo>
                  <a:cubicBezTo>
                    <a:pt x="127" y="877"/>
                    <a:pt x="251" y="1683"/>
                    <a:pt x="422" y="2479"/>
                  </a:cubicBezTo>
                  <a:cubicBezTo>
                    <a:pt x="468" y="2684"/>
                    <a:pt x="513" y="2888"/>
                    <a:pt x="536" y="3093"/>
                  </a:cubicBezTo>
                  <a:cubicBezTo>
                    <a:pt x="570" y="3366"/>
                    <a:pt x="559" y="3628"/>
                    <a:pt x="570" y="3901"/>
                  </a:cubicBezTo>
                  <a:cubicBezTo>
                    <a:pt x="592" y="4378"/>
                    <a:pt x="672" y="4844"/>
                    <a:pt x="797" y="5298"/>
                  </a:cubicBezTo>
                  <a:cubicBezTo>
                    <a:pt x="820" y="5401"/>
                    <a:pt x="865" y="5480"/>
                    <a:pt x="945" y="5538"/>
                  </a:cubicBezTo>
                  <a:cubicBezTo>
                    <a:pt x="989" y="5559"/>
                    <a:pt x="1038" y="5572"/>
                    <a:pt x="1089" y="5572"/>
                  </a:cubicBezTo>
                  <a:cubicBezTo>
                    <a:pt x="1116" y="5572"/>
                    <a:pt x="1144" y="5568"/>
                    <a:pt x="1173" y="5560"/>
                  </a:cubicBezTo>
                  <a:cubicBezTo>
                    <a:pt x="1764" y="5492"/>
                    <a:pt x="2355" y="5458"/>
                    <a:pt x="2946" y="5458"/>
                  </a:cubicBezTo>
                  <a:cubicBezTo>
                    <a:pt x="2775" y="5197"/>
                    <a:pt x="2537" y="4980"/>
                    <a:pt x="2275" y="4821"/>
                  </a:cubicBezTo>
                  <a:cubicBezTo>
                    <a:pt x="2105" y="4730"/>
                    <a:pt x="1888" y="4594"/>
                    <a:pt x="1934" y="4401"/>
                  </a:cubicBezTo>
                  <a:cubicBezTo>
                    <a:pt x="2073" y="4362"/>
                    <a:pt x="2223" y="4344"/>
                    <a:pt x="2377" y="4344"/>
                  </a:cubicBezTo>
                  <a:cubicBezTo>
                    <a:pt x="2448" y="4344"/>
                    <a:pt x="2521" y="4348"/>
                    <a:pt x="2593" y="4355"/>
                  </a:cubicBezTo>
                  <a:cubicBezTo>
                    <a:pt x="2332" y="4264"/>
                    <a:pt x="2093" y="4139"/>
                    <a:pt x="1877" y="3992"/>
                  </a:cubicBezTo>
                  <a:cubicBezTo>
                    <a:pt x="1832" y="3957"/>
                    <a:pt x="1787" y="3911"/>
                    <a:pt x="1752" y="3866"/>
                  </a:cubicBezTo>
                  <a:cubicBezTo>
                    <a:pt x="1696" y="3719"/>
                    <a:pt x="1775" y="3560"/>
                    <a:pt x="1911" y="3514"/>
                  </a:cubicBezTo>
                  <a:cubicBezTo>
                    <a:pt x="1973" y="3495"/>
                    <a:pt x="2035" y="3486"/>
                    <a:pt x="2096" y="3486"/>
                  </a:cubicBezTo>
                  <a:cubicBezTo>
                    <a:pt x="2181" y="3486"/>
                    <a:pt x="2264" y="3503"/>
                    <a:pt x="2343" y="3537"/>
                  </a:cubicBezTo>
                  <a:cubicBezTo>
                    <a:pt x="2480" y="3593"/>
                    <a:pt x="2616" y="3628"/>
                    <a:pt x="2752" y="3650"/>
                  </a:cubicBezTo>
                  <a:cubicBezTo>
                    <a:pt x="1434" y="2820"/>
                    <a:pt x="468" y="1513"/>
                    <a:pt x="6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4" name="Google Shape;4564;p59"/>
          <p:cNvGrpSpPr/>
          <p:nvPr/>
        </p:nvGrpSpPr>
        <p:grpSpPr>
          <a:xfrm>
            <a:off x="6637822" y="2958971"/>
            <a:ext cx="1542872" cy="1512177"/>
            <a:chOff x="5014325" y="2711050"/>
            <a:chExt cx="1300575" cy="1274700"/>
          </a:xfrm>
        </p:grpSpPr>
        <p:sp>
          <p:nvSpPr>
            <p:cNvPr id="4565" name="Google Shape;4565;p59"/>
            <p:cNvSpPr/>
            <p:nvPr/>
          </p:nvSpPr>
          <p:spPr>
            <a:xfrm>
              <a:off x="5026850" y="2738225"/>
              <a:ext cx="1288050" cy="1169375"/>
            </a:xfrm>
            <a:custGeom>
              <a:avLst/>
              <a:gdLst/>
              <a:ahLst/>
              <a:cxnLst/>
              <a:rect l="l" t="t" r="r" b="b"/>
              <a:pathLst>
                <a:path w="51522" h="46775" extrusionOk="0">
                  <a:moveTo>
                    <a:pt x="40822" y="0"/>
                  </a:moveTo>
                  <a:cubicBezTo>
                    <a:pt x="39010" y="0"/>
                    <a:pt x="37193" y="455"/>
                    <a:pt x="35573" y="1380"/>
                  </a:cubicBezTo>
                  <a:cubicBezTo>
                    <a:pt x="32935" y="2892"/>
                    <a:pt x="31071" y="5439"/>
                    <a:pt x="28808" y="7474"/>
                  </a:cubicBezTo>
                  <a:cubicBezTo>
                    <a:pt x="26000" y="9997"/>
                    <a:pt x="22578" y="11760"/>
                    <a:pt x="18895" y="12556"/>
                  </a:cubicBezTo>
                  <a:cubicBezTo>
                    <a:pt x="15860" y="13215"/>
                    <a:pt x="12699" y="13226"/>
                    <a:pt x="9789" y="14261"/>
                  </a:cubicBezTo>
                  <a:cubicBezTo>
                    <a:pt x="4093" y="16250"/>
                    <a:pt x="194" y="22173"/>
                    <a:pt x="91" y="28210"/>
                  </a:cubicBezTo>
                  <a:cubicBezTo>
                    <a:pt x="0" y="34235"/>
                    <a:pt x="3423" y="40067"/>
                    <a:pt x="8470" y="43375"/>
                  </a:cubicBezTo>
                  <a:cubicBezTo>
                    <a:pt x="10186" y="44501"/>
                    <a:pt x="12063" y="45353"/>
                    <a:pt x="14041" y="45911"/>
                  </a:cubicBezTo>
                  <a:cubicBezTo>
                    <a:pt x="16270" y="46540"/>
                    <a:pt x="18578" y="46774"/>
                    <a:pt x="20897" y="46774"/>
                  </a:cubicBezTo>
                  <a:cubicBezTo>
                    <a:pt x="22433" y="46774"/>
                    <a:pt x="23974" y="46672"/>
                    <a:pt x="25500" y="46513"/>
                  </a:cubicBezTo>
                  <a:cubicBezTo>
                    <a:pt x="32116" y="45820"/>
                    <a:pt x="39051" y="42068"/>
                    <a:pt x="43212" y="36771"/>
                  </a:cubicBezTo>
                  <a:cubicBezTo>
                    <a:pt x="45077" y="34406"/>
                    <a:pt x="46645" y="31825"/>
                    <a:pt x="47896" y="29085"/>
                  </a:cubicBezTo>
                  <a:cubicBezTo>
                    <a:pt x="49965" y="24584"/>
                    <a:pt x="51135" y="19729"/>
                    <a:pt x="51352" y="14784"/>
                  </a:cubicBezTo>
                  <a:cubicBezTo>
                    <a:pt x="51522" y="10543"/>
                    <a:pt x="51352" y="5848"/>
                    <a:pt x="47987" y="2756"/>
                  </a:cubicBezTo>
                  <a:cubicBezTo>
                    <a:pt x="46005" y="935"/>
                    <a:pt x="43419" y="0"/>
                    <a:pt x="40822"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9"/>
            <p:cNvSpPr/>
            <p:nvPr/>
          </p:nvSpPr>
          <p:spPr>
            <a:xfrm>
              <a:off x="5199650" y="3693275"/>
              <a:ext cx="1085700" cy="292475"/>
            </a:xfrm>
            <a:custGeom>
              <a:avLst/>
              <a:gdLst/>
              <a:ahLst/>
              <a:cxnLst/>
              <a:rect l="l" t="t" r="r" b="b"/>
              <a:pathLst>
                <a:path w="43428" h="11699" extrusionOk="0">
                  <a:moveTo>
                    <a:pt x="21714" y="1"/>
                  </a:moveTo>
                  <a:cubicBezTo>
                    <a:pt x="9721" y="1"/>
                    <a:pt x="0" y="2627"/>
                    <a:pt x="0" y="5855"/>
                  </a:cubicBezTo>
                  <a:cubicBezTo>
                    <a:pt x="0" y="9084"/>
                    <a:pt x="9721" y="11699"/>
                    <a:pt x="21714" y="11699"/>
                  </a:cubicBezTo>
                  <a:cubicBezTo>
                    <a:pt x="33708" y="11699"/>
                    <a:pt x="43428" y="9084"/>
                    <a:pt x="43428" y="5855"/>
                  </a:cubicBezTo>
                  <a:cubicBezTo>
                    <a:pt x="43428" y="2627"/>
                    <a:pt x="33708" y="1"/>
                    <a:pt x="21714"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9"/>
            <p:cNvSpPr/>
            <p:nvPr/>
          </p:nvSpPr>
          <p:spPr>
            <a:xfrm>
              <a:off x="5199650" y="3708625"/>
              <a:ext cx="1085700" cy="277125"/>
            </a:xfrm>
            <a:custGeom>
              <a:avLst/>
              <a:gdLst/>
              <a:ahLst/>
              <a:cxnLst/>
              <a:rect l="l" t="t" r="r" b="b"/>
              <a:pathLst>
                <a:path w="43428" h="11085" extrusionOk="0">
                  <a:moveTo>
                    <a:pt x="31400" y="1"/>
                  </a:moveTo>
                  <a:cubicBezTo>
                    <a:pt x="30900" y="1024"/>
                    <a:pt x="30184" y="2115"/>
                    <a:pt x="29206" y="3286"/>
                  </a:cubicBezTo>
                  <a:cubicBezTo>
                    <a:pt x="28865" y="3695"/>
                    <a:pt x="28501" y="4093"/>
                    <a:pt x="28115" y="4457"/>
                  </a:cubicBezTo>
                  <a:cubicBezTo>
                    <a:pt x="28239" y="4627"/>
                    <a:pt x="28388" y="4776"/>
                    <a:pt x="28570" y="4900"/>
                  </a:cubicBezTo>
                  <a:cubicBezTo>
                    <a:pt x="28570" y="4900"/>
                    <a:pt x="28580" y="4900"/>
                    <a:pt x="28592" y="4912"/>
                  </a:cubicBezTo>
                  <a:cubicBezTo>
                    <a:pt x="28297" y="4275"/>
                    <a:pt x="30422" y="3149"/>
                    <a:pt x="30422" y="3149"/>
                  </a:cubicBezTo>
                  <a:cubicBezTo>
                    <a:pt x="31093" y="3718"/>
                    <a:pt x="31809" y="4241"/>
                    <a:pt x="32549" y="4730"/>
                  </a:cubicBezTo>
                  <a:lnTo>
                    <a:pt x="32549" y="4718"/>
                  </a:lnTo>
                  <a:lnTo>
                    <a:pt x="32571" y="4718"/>
                  </a:lnTo>
                  <a:cubicBezTo>
                    <a:pt x="33264" y="4718"/>
                    <a:pt x="34151" y="4332"/>
                    <a:pt x="35072" y="3821"/>
                  </a:cubicBezTo>
                  <a:cubicBezTo>
                    <a:pt x="35083" y="3809"/>
                    <a:pt x="35106" y="3798"/>
                    <a:pt x="35118" y="3786"/>
                  </a:cubicBezTo>
                  <a:cubicBezTo>
                    <a:pt x="35538" y="3480"/>
                    <a:pt x="36129" y="3149"/>
                    <a:pt x="36675" y="2854"/>
                  </a:cubicBezTo>
                  <a:cubicBezTo>
                    <a:pt x="36948" y="2684"/>
                    <a:pt x="37220" y="2513"/>
                    <a:pt x="37482" y="2354"/>
                  </a:cubicBezTo>
                  <a:cubicBezTo>
                    <a:pt x="37846" y="2149"/>
                    <a:pt x="38165" y="2070"/>
                    <a:pt x="38437" y="2070"/>
                  </a:cubicBezTo>
                  <a:cubicBezTo>
                    <a:pt x="38869" y="2070"/>
                    <a:pt x="39176" y="2263"/>
                    <a:pt x="39347" y="2399"/>
                  </a:cubicBezTo>
                  <a:cubicBezTo>
                    <a:pt x="39461" y="2456"/>
                    <a:pt x="39494" y="2490"/>
                    <a:pt x="39494" y="2490"/>
                  </a:cubicBezTo>
                  <a:cubicBezTo>
                    <a:pt x="39494" y="2490"/>
                    <a:pt x="39483" y="2490"/>
                    <a:pt x="39471" y="2513"/>
                  </a:cubicBezTo>
                  <a:cubicBezTo>
                    <a:pt x="39494" y="2536"/>
                    <a:pt x="39494" y="2547"/>
                    <a:pt x="39494" y="2547"/>
                  </a:cubicBezTo>
                  <a:lnTo>
                    <a:pt x="38415" y="4013"/>
                  </a:lnTo>
                  <a:cubicBezTo>
                    <a:pt x="38415" y="4013"/>
                    <a:pt x="37243" y="5037"/>
                    <a:pt x="36414" y="5787"/>
                  </a:cubicBezTo>
                  <a:cubicBezTo>
                    <a:pt x="36356" y="5844"/>
                    <a:pt x="36311" y="5890"/>
                    <a:pt x="36255" y="5935"/>
                  </a:cubicBezTo>
                  <a:cubicBezTo>
                    <a:pt x="35254" y="6924"/>
                    <a:pt x="33583" y="7959"/>
                    <a:pt x="33583" y="7959"/>
                  </a:cubicBezTo>
                  <a:lnTo>
                    <a:pt x="32412" y="7242"/>
                  </a:lnTo>
                  <a:lnTo>
                    <a:pt x="32412" y="7242"/>
                  </a:lnTo>
                  <a:cubicBezTo>
                    <a:pt x="32503" y="7469"/>
                    <a:pt x="32537" y="7709"/>
                    <a:pt x="32537" y="7924"/>
                  </a:cubicBezTo>
                  <a:cubicBezTo>
                    <a:pt x="32537" y="7970"/>
                    <a:pt x="32526" y="8027"/>
                    <a:pt x="32526" y="8083"/>
                  </a:cubicBezTo>
                  <a:cubicBezTo>
                    <a:pt x="32537" y="8129"/>
                    <a:pt x="32537" y="8163"/>
                    <a:pt x="32537" y="8163"/>
                  </a:cubicBezTo>
                  <a:lnTo>
                    <a:pt x="32503" y="8243"/>
                  </a:lnTo>
                  <a:cubicBezTo>
                    <a:pt x="32446" y="8664"/>
                    <a:pt x="32287" y="8970"/>
                    <a:pt x="32309" y="9016"/>
                  </a:cubicBezTo>
                  <a:lnTo>
                    <a:pt x="27251" y="7527"/>
                  </a:lnTo>
                  <a:lnTo>
                    <a:pt x="26671" y="5719"/>
                  </a:lnTo>
                  <a:cubicBezTo>
                    <a:pt x="26205" y="6083"/>
                    <a:pt x="25716" y="6424"/>
                    <a:pt x="25215" y="6731"/>
                  </a:cubicBezTo>
                  <a:cubicBezTo>
                    <a:pt x="22908" y="8106"/>
                    <a:pt x="20180" y="8811"/>
                    <a:pt x="17280" y="8811"/>
                  </a:cubicBezTo>
                  <a:cubicBezTo>
                    <a:pt x="15780" y="8811"/>
                    <a:pt x="14245" y="8629"/>
                    <a:pt x="12687" y="8254"/>
                  </a:cubicBezTo>
                  <a:cubicBezTo>
                    <a:pt x="9039" y="7368"/>
                    <a:pt x="5957" y="5287"/>
                    <a:pt x="3797" y="2240"/>
                  </a:cubicBezTo>
                  <a:lnTo>
                    <a:pt x="3627" y="2002"/>
                  </a:lnTo>
                  <a:cubicBezTo>
                    <a:pt x="1331" y="2934"/>
                    <a:pt x="0" y="4048"/>
                    <a:pt x="0" y="5241"/>
                  </a:cubicBezTo>
                  <a:cubicBezTo>
                    <a:pt x="0" y="8470"/>
                    <a:pt x="9721" y="11085"/>
                    <a:pt x="21714" y="11085"/>
                  </a:cubicBezTo>
                  <a:cubicBezTo>
                    <a:pt x="33708" y="11085"/>
                    <a:pt x="43428" y="8470"/>
                    <a:pt x="43428" y="5241"/>
                  </a:cubicBezTo>
                  <a:cubicBezTo>
                    <a:pt x="43428" y="2945"/>
                    <a:pt x="38528" y="967"/>
                    <a:pt x="31400" y="1"/>
                  </a:cubicBezTo>
                  <a:close/>
                </a:path>
              </a:pathLst>
            </a:custGeom>
            <a:solidFill>
              <a:srgbClr val="87D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9"/>
            <p:cNvSpPr/>
            <p:nvPr/>
          </p:nvSpPr>
          <p:spPr>
            <a:xfrm>
              <a:off x="5143375" y="2786350"/>
              <a:ext cx="692350" cy="411875"/>
            </a:xfrm>
            <a:custGeom>
              <a:avLst/>
              <a:gdLst/>
              <a:ahLst/>
              <a:cxnLst/>
              <a:rect l="l" t="t" r="r" b="b"/>
              <a:pathLst>
                <a:path w="27694" h="16475" extrusionOk="0">
                  <a:moveTo>
                    <a:pt x="1081" y="1"/>
                  </a:moveTo>
                  <a:cubicBezTo>
                    <a:pt x="478" y="1"/>
                    <a:pt x="0" y="478"/>
                    <a:pt x="0" y="1081"/>
                  </a:cubicBezTo>
                  <a:lnTo>
                    <a:pt x="0" y="15394"/>
                  </a:lnTo>
                  <a:cubicBezTo>
                    <a:pt x="0" y="15997"/>
                    <a:pt x="478" y="16474"/>
                    <a:pt x="1081" y="16474"/>
                  </a:cubicBezTo>
                  <a:lnTo>
                    <a:pt x="26614" y="16474"/>
                  </a:lnTo>
                  <a:cubicBezTo>
                    <a:pt x="27205" y="16474"/>
                    <a:pt x="27694" y="15997"/>
                    <a:pt x="27694" y="15394"/>
                  </a:cubicBezTo>
                  <a:lnTo>
                    <a:pt x="27694" y="1081"/>
                  </a:lnTo>
                  <a:cubicBezTo>
                    <a:pt x="27694" y="478"/>
                    <a:pt x="27205" y="1"/>
                    <a:pt x="26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9"/>
            <p:cNvSpPr/>
            <p:nvPr/>
          </p:nvSpPr>
          <p:spPr>
            <a:xfrm>
              <a:off x="5143375" y="2786075"/>
              <a:ext cx="692350" cy="38125"/>
            </a:xfrm>
            <a:custGeom>
              <a:avLst/>
              <a:gdLst/>
              <a:ahLst/>
              <a:cxnLst/>
              <a:rect l="l" t="t" r="r" b="b"/>
              <a:pathLst>
                <a:path w="27694" h="1525" extrusionOk="0">
                  <a:moveTo>
                    <a:pt x="1081" y="1"/>
                  </a:moveTo>
                  <a:cubicBezTo>
                    <a:pt x="478" y="1"/>
                    <a:pt x="0" y="489"/>
                    <a:pt x="0" y="1092"/>
                  </a:cubicBezTo>
                  <a:lnTo>
                    <a:pt x="0" y="1524"/>
                  </a:lnTo>
                  <a:lnTo>
                    <a:pt x="27694" y="1524"/>
                  </a:lnTo>
                  <a:lnTo>
                    <a:pt x="27694" y="1092"/>
                  </a:lnTo>
                  <a:cubicBezTo>
                    <a:pt x="27694" y="489"/>
                    <a:pt x="27216" y="1"/>
                    <a:pt x="2661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9"/>
            <p:cNvSpPr/>
            <p:nvPr/>
          </p:nvSpPr>
          <p:spPr>
            <a:xfrm>
              <a:off x="5141675" y="2784650"/>
              <a:ext cx="695500" cy="415275"/>
            </a:xfrm>
            <a:custGeom>
              <a:avLst/>
              <a:gdLst/>
              <a:ahLst/>
              <a:cxnLst/>
              <a:rect l="l" t="t" r="r" b="b"/>
              <a:pathLst>
                <a:path w="27820" h="16611" extrusionOk="0">
                  <a:moveTo>
                    <a:pt x="26682" y="126"/>
                  </a:moveTo>
                  <a:cubicBezTo>
                    <a:pt x="27239" y="126"/>
                    <a:pt x="27705" y="581"/>
                    <a:pt x="27705" y="1149"/>
                  </a:cubicBezTo>
                  <a:lnTo>
                    <a:pt x="27705" y="15462"/>
                  </a:lnTo>
                  <a:cubicBezTo>
                    <a:pt x="27705" y="16030"/>
                    <a:pt x="27239" y="16485"/>
                    <a:pt x="26682" y="16485"/>
                  </a:cubicBezTo>
                  <a:lnTo>
                    <a:pt x="1149" y="16485"/>
                  </a:lnTo>
                  <a:cubicBezTo>
                    <a:pt x="580" y="16485"/>
                    <a:pt x="126" y="16030"/>
                    <a:pt x="126" y="15462"/>
                  </a:cubicBezTo>
                  <a:lnTo>
                    <a:pt x="126" y="1149"/>
                  </a:lnTo>
                  <a:cubicBezTo>
                    <a:pt x="126" y="581"/>
                    <a:pt x="580" y="126"/>
                    <a:pt x="1149" y="126"/>
                  </a:cubicBezTo>
                  <a:close/>
                  <a:moveTo>
                    <a:pt x="1149" y="0"/>
                  </a:moveTo>
                  <a:cubicBezTo>
                    <a:pt x="512" y="0"/>
                    <a:pt x="0" y="523"/>
                    <a:pt x="0" y="1149"/>
                  </a:cubicBezTo>
                  <a:lnTo>
                    <a:pt x="0" y="15462"/>
                  </a:lnTo>
                  <a:cubicBezTo>
                    <a:pt x="0" y="16087"/>
                    <a:pt x="512" y="16610"/>
                    <a:pt x="1149" y="16610"/>
                  </a:cubicBezTo>
                  <a:lnTo>
                    <a:pt x="26682" y="16610"/>
                  </a:lnTo>
                  <a:cubicBezTo>
                    <a:pt x="27307" y="16610"/>
                    <a:pt x="27819" y="16087"/>
                    <a:pt x="27819" y="15462"/>
                  </a:cubicBezTo>
                  <a:lnTo>
                    <a:pt x="27819" y="1149"/>
                  </a:lnTo>
                  <a:cubicBezTo>
                    <a:pt x="27819" y="523"/>
                    <a:pt x="27307" y="0"/>
                    <a:pt x="266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9"/>
            <p:cNvSpPr/>
            <p:nvPr/>
          </p:nvSpPr>
          <p:spPr>
            <a:xfrm>
              <a:off x="5141675" y="2784650"/>
              <a:ext cx="695500" cy="40950"/>
            </a:xfrm>
            <a:custGeom>
              <a:avLst/>
              <a:gdLst/>
              <a:ahLst/>
              <a:cxnLst/>
              <a:rect l="l" t="t" r="r" b="b"/>
              <a:pathLst>
                <a:path w="27820" h="1638" extrusionOk="0">
                  <a:moveTo>
                    <a:pt x="26682" y="126"/>
                  </a:moveTo>
                  <a:cubicBezTo>
                    <a:pt x="26955" y="126"/>
                    <a:pt x="27216" y="228"/>
                    <a:pt x="27398" y="422"/>
                  </a:cubicBezTo>
                  <a:cubicBezTo>
                    <a:pt x="27592" y="614"/>
                    <a:pt x="27705" y="876"/>
                    <a:pt x="27705" y="1149"/>
                  </a:cubicBezTo>
                  <a:lnTo>
                    <a:pt x="27705" y="1513"/>
                  </a:lnTo>
                  <a:lnTo>
                    <a:pt x="126" y="1513"/>
                  </a:lnTo>
                  <a:lnTo>
                    <a:pt x="126" y="1149"/>
                  </a:lnTo>
                  <a:cubicBezTo>
                    <a:pt x="126" y="581"/>
                    <a:pt x="580" y="126"/>
                    <a:pt x="1149" y="126"/>
                  </a:cubicBezTo>
                  <a:close/>
                  <a:moveTo>
                    <a:pt x="1149" y="0"/>
                  </a:moveTo>
                  <a:cubicBezTo>
                    <a:pt x="512" y="0"/>
                    <a:pt x="0" y="523"/>
                    <a:pt x="0" y="1149"/>
                  </a:cubicBezTo>
                  <a:lnTo>
                    <a:pt x="0" y="1581"/>
                  </a:lnTo>
                  <a:cubicBezTo>
                    <a:pt x="0" y="1615"/>
                    <a:pt x="35" y="1638"/>
                    <a:pt x="68" y="1638"/>
                  </a:cubicBezTo>
                  <a:lnTo>
                    <a:pt x="27762" y="1638"/>
                  </a:lnTo>
                  <a:cubicBezTo>
                    <a:pt x="27796" y="1638"/>
                    <a:pt x="27819" y="1615"/>
                    <a:pt x="27819" y="1581"/>
                  </a:cubicBezTo>
                  <a:lnTo>
                    <a:pt x="27819" y="1149"/>
                  </a:lnTo>
                  <a:cubicBezTo>
                    <a:pt x="27819" y="842"/>
                    <a:pt x="27705" y="558"/>
                    <a:pt x="27489" y="342"/>
                  </a:cubicBezTo>
                  <a:cubicBezTo>
                    <a:pt x="27273" y="126"/>
                    <a:pt x="26989" y="0"/>
                    <a:pt x="266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9"/>
            <p:cNvSpPr/>
            <p:nvPr/>
          </p:nvSpPr>
          <p:spPr>
            <a:xfrm>
              <a:off x="5207025" y="2798300"/>
              <a:ext cx="13975" cy="13950"/>
            </a:xfrm>
            <a:custGeom>
              <a:avLst/>
              <a:gdLst/>
              <a:ahLst/>
              <a:cxnLst/>
              <a:rect l="l" t="t" r="r" b="b"/>
              <a:pathLst>
                <a:path w="559" h="558" extrusionOk="0">
                  <a:moveTo>
                    <a:pt x="285" y="0"/>
                  </a:moveTo>
                  <a:cubicBezTo>
                    <a:pt x="126" y="0"/>
                    <a:pt x="1" y="126"/>
                    <a:pt x="1" y="273"/>
                  </a:cubicBezTo>
                  <a:cubicBezTo>
                    <a:pt x="13" y="432"/>
                    <a:pt x="137" y="558"/>
                    <a:pt x="285" y="558"/>
                  </a:cubicBezTo>
                  <a:cubicBezTo>
                    <a:pt x="433" y="558"/>
                    <a:pt x="558" y="432"/>
                    <a:pt x="558" y="273"/>
                  </a:cubicBezTo>
                  <a:cubicBezTo>
                    <a:pt x="558" y="126"/>
                    <a:pt x="433" y="0"/>
                    <a:pt x="28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9"/>
            <p:cNvSpPr/>
            <p:nvPr/>
          </p:nvSpPr>
          <p:spPr>
            <a:xfrm>
              <a:off x="5243400" y="2798300"/>
              <a:ext cx="13975" cy="13950"/>
            </a:xfrm>
            <a:custGeom>
              <a:avLst/>
              <a:gdLst/>
              <a:ahLst/>
              <a:cxnLst/>
              <a:rect l="l" t="t" r="r" b="b"/>
              <a:pathLst>
                <a:path w="559" h="558" extrusionOk="0">
                  <a:moveTo>
                    <a:pt x="274" y="0"/>
                  </a:moveTo>
                  <a:cubicBezTo>
                    <a:pt x="126" y="0"/>
                    <a:pt x="1" y="126"/>
                    <a:pt x="1" y="273"/>
                  </a:cubicBezTo>
                  <a:cubicBezTo>
                    <a:pt x="1" y="432"/>
                    <a:pt x="126" y="558"/>
                    <a:pt x="274" y="558"/>
                  </a:cubicBezTo>
                  <a:cubicBezTo>
                    <a:pt x="433" y="558"/>
                    <a:pt x="558" y="432"/>
                    <a:pt x="558" y="273"/>
                  </a:cubicBezTo>
                  <a:cubicBezTo>
                    <a:pt x="547" y="126"/>
                    <a:pt x="433" y="0"/>
                    <a:pt x="2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9"/>
            <p:cNvSpPr/>
            <p:nvPr/>
          </p:nvSpPr>
          <p:spPr>
            <a:xfrm>
              <a:off x="5279525" y="2798300"/>
              <a:ext cx="13925" cy="13950"/>
            </a:xfrm>
            <a:custGeom>
              <a:avLst/>
              <a:gdLst/>
              <a:ahLst/>
              <a:cxnLst/>
              <a:rect l="l" t="t" r="r" b="b"/>
              <a:pathLst>
                <a:path w="557" h="558" extrusionOk="0">
                  <a:moveTo>
                    <a:pt x="273" y="0"/>
                  </a:moveTo>
                  <a:cubicBezTo>
                    <a:pt x="125" y="0"/>
                    <a:pt x="0" y="126"/>
                    <a:pt x="0" y="273"/>
                  </a:cubicBezTo>
                  <a:cubicBezTo>
                    <a:pt x="0" y="432"/>
                    <a:pt x="125" y="558"/>
                    <a:pt x="273" y="558"/>
                  </a:cubicBezTo>
                  <a:cubicBezTo>
                    <a:pt x="432" y="558"/>
                    <a:pt x="557" y="432"/>
                    <a:pt x="557" y="273"/>
                  </a:cubicBezTo>
                  <a:cubicBezTo>
                    <a:pt x="557" y="126"/>
                    <a:pt x="432" y="0"/>
                    <a:pt x="2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9"/>
            <p:cNvSpPr/>
            <p:nvPr/>
          </p:nvSpPr>
          <p:spPr>
            <a:xfrm>
              <a:off x="5182875" y="2852600"/>
              <a:ext cx="221150" cy="119650"/>
            </a:xfrm>
            <a:custGeom>
              <a:avLst/>
              <a:gdLst/>
              <a:ahLst/>
              <a:cxnLst/>
              <a:rect l="l" t="t" r="r" b="b"/>
              <a:pathLst>
                <a:path w="8846" h="4786" extrusionOk="0">
                  <a:moveTo>
                    <a:pt x="8334" y="125"/>
                  </a:moveTo>
                  <a:cubicBezTo>
                    <a:pt x="8550" y="125"/>
                    <a:pt x="8720" y="296"/>
                    <a:pt x="8720" y="511"/>
                  </a:cubicBezTo>
                  <a:lnTo>
                    <a:pt x="8720" y="4275"/>
                  </a:lnTo>
                  <a:cubicBezTo>
                    <a:pt x="8720" y="4490"/>
                    <a:pt x="8550" y="4661"/>
                    <a:pt x="8334" y="4661"/>
                  </a:cubicBezTo>
                  <a:lnTo>
                    <a:pt x="501" y="4661"/>
                  </a:lnTo>
                  <a:cubicBezTo>
                    <a:pt x="296" y="4661"/>
                    <a:pt x="115" y="4490"/>
                    <a:pt x="115" y="4275"/>
                  </a:cubicBezTo>
                  <a:lnTo>
                    <a:pt x="115" y="511"/>
                  </a:lnTo>
                  <a:cubicBezTo>
                    <a:pt x="115" y="296"/>
                    <a:pt x="296" y="125"/>
                    <a:pt x="501" y="125"/>
                  </a:cubicBezTo>
                  <a:close/>
                  <a:moveTo>
                    <a:pt x="501" y="0"/>
                  </a:moveTo>
                  <a:cubicBezTo>
                    <a:pt x="228" y="0"/>
                    <a:pt x="1" y="227"/>
                    <a:pt x="1" y="511"/>
                  </a:cubicBezTo>
                  <a:lnTo>
                    <a:pt x="1" y="4275"/>
                  </a:lnTo>
                  <a:cubicBezTo>
                    <a:pt x="1" y="4558"/>
                    <a:pt x="228" y="4786"/>
                    <a:pt x="501" y="4786"/>
                  </a:cubicBezTo>
                  <a:lnTo>
                    <a:pt x="8334" y="4786"/>
                  </a:lnTo>
                  <a:cubicBezTo>
                    <a:pt x="8618" y="4786"/>
                    <a:pt x="8846" y="4558"/>
                    <a:pt x="8846" y="4275"/>
                  </a:cubicBezTo>
                  <a:lnTo>
                    <a:pt x="8846" y="511"/>
                  </a:lnTo>
                  <a:cubicBezTo>
                    <a:pt x="8846" y="227"/>
                    <a:pt x="8618" y="0"/>
                    <a:pt x="83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9"/>
            <p:cNvSpPr/>
            <p:nvPr/>
          </p:nvSpPr>
          <p:spPr>
            <a:xfrm>
              <a:off x="5195675" y="2954325"/>
              <a:ext cx="192150" cy="3150"/>
            </a:xfrm>
            <a:custGeom>
              <a:avLst/>
              <a:gdLst/>
              <a:ahLst/>
              <a:cxnLst/>
              <a:rect l="l" t="t" r="r" b="b"/>
              <a:pathLst>
                <a:path w="7686" h="126" extrusionOk="0">
                  <a:moveTo>
                    <a:pt x="57" y="1"/>
                  </a:moveTo>
                  <a:cubicBezTo>
                    <a:pt x="23" y="1"/>
                    <a:pt x="0" y="35"/>
                    <a:pt x="0" y="69"/>
                  </a:cubicBezTo>
                  <a:cubicBezTo>
                    <a:pt x="0" y="103"/>
                    <a:pt x="23" y="126"/>
                    <a:pt x="57" y="126"/>
                  </a:cubicBezTo>
                  <a:lnTo>
                    <a:pt x="7629" y="126"/>
                  </a:lnTo>
                  <a:cubicBezTo>
                    <a:pt x="7662" y="126"/>
                    <a:pt x="7685" y="103"/>
                    <a:pt x="7685" y="69"/>
                  </a:cubicBezTo>
                  <a:cubicBezTo>
                    <a:pt x="7685" y="35"/>
                    <a:pt x="7662" y="1"/>
                    <a:pt x="762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9"/>
            <p:cNvSpPr/>
            <p:nvPr/>
          </p:nvSpPr>
          <p:spPr>
            <a:xfrm>
              <a:off x="5211300" y="2933575"/>
              <a:ext cx="21900" cy="22200"/>
            </a:xfrm>
            <a:custGeom>
              <a:avLst/>
              <a:gdLst/>
              <a:ahLst/>
              <a:cxnLst/>
              <a:rect l="l" t="t" r="r" b="b"/>
              <a:pathLst>
                <a:path w="876" h="888" extrusionOk="0">
                  <a:moveTo>
                    <a:pt x="1" y="1"/>
                  </a:moveTo>
                  <a:lnTo>
                    <a:pt x="1" y="887"/>
                  </a:lnTo>
                  <a:lnTo>
                    <a:pt x="876" y="887"/>
                  </a:lnTo>
                  <a:lnTo>
                    <a:pt x="876"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9"/>
            <p:cNvSpPr/>
            <p:nvPr/>
          </p:nvSpPr>
          <p:spPr>
            <a:xfrm>
              <a:off x="5209600" y="2932175"/>
              <a:ext cx="25025" cy="25025"/>
            </a:xfrm>
            <a:custGeom>
              <a:avLst/>
              <a:gdLst/>
              <a:ahLst/>
              <a:cxnLst/>
              <a:rect l="l" t="t" r="r" b="b"/>
              <a:pathLst>
                <a:path w="1001" h="1001" extrusionOk="0">
                  <a:moveTo>
                    <a:pt x="887" y="125"/>
                  </a:moveTo>
                  <a:lnTo>
                    <a:pt x="887" y="875"/>
                  </a:lnTo>
                  <a:lnTo>
                    <a:pt x="125" y="875"/>
                  </a:lnTo>
                  <a:lnTo>
                    <a:pt x="125" y="125"/>
                  </a:lnTo>
                  <a:close/>
                  <a:moveTo>
                    <a:pt x="1" y="0"/>
                  </a:moveTo>
                  <a:lnTo>
                    <a:pt x="1" y="1001"/>
                  </a:lnTo>
                  <a:lnTo>
                    <a:pt x="1001" y="1001"/>
                  </a:lnTo>
                  <a:lnTo>
                    <a:pt x="10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9"/>
            <p:cNvSpPr/>
            <p:nvPr/>
          </p:nvSpPr>
          <p:spPr>
            <a:xfrm>
              <a:off x="5243400" y="2904875"/>
              <a:ext cx="21925" cy="51200"/>
            </a:xfrm>
            <a:custGeom>
              <a:avLst/>
              <a:gdLst/>
              <a:ahLst/>
              <a:cxnLst/>
              <a:rect l="l" t="t" r="r" b="b"/>
              <a:pathLst>
                <a:path w="877" h="2048" extrusionOk="0">
                  <a:moveTo>
                    <a:pt x="1" y="1"/>
                  </a:moveTo>
                  <a:lnTo>
                    <a:pt x="1" y="2047"/>
                  </a:lnTo>
                  <a:lnTo>
                    <a:pt x="877" y="2047"/>
                  </a:lnTo>
                  <a:lnTo>
                    <a:pt x="8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9"/>
            <p:cNvSpPr/>
            <p:nvPr/>
          </p:nvSpPr>
          <p:spPr>
            <a:xfrm>
              <a:off x="5241700" y="2903450"/>
              <a:ext cx="25050" cy="54025"/>
            </a:xfrm>
            <a:custGeom>
              <a:avLst/>
              <a:gdLst/>
              <a:ahLst/>
              <a:cxnLst/>
              <a:rect l="l" t="t" r="r" b="b"/>
              <a:pathLst>
                <a:path w="1002" h="2161" extrusionOk="0">
                  <a:moveTo>
                    <a:pt x="887" y="114"/>
                  </a:moveTo>
                  <a:lnTo>
                    <a:pt x="887" y="2036"/>
                  </a:lnTo>
                  <a:lnTo>
                    <a:pt x="126" y="2036"/>
                  </a:lnTo>
                  <a:lnTo>
                    <a:pt x="126" y="114"/>
                  </a:lnTo>
                  <a:close/>
                  <a:moveTo>
                    <a:pt x="1" y="1"/>
                  </a:moveTo>
                  <a:lnTo>
                    <a:pt x="1" y="2161"/>
                  </a:lnTo>
                  <a:lnTo>
                    <a:pt x="1001" y="2161"/>
                  </a:lnTo>
                  <a:lnTo>
                    <a:pt x="10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9"/>
            <p:cNvSpPr/>
            <p:nvPr/>
          </p:nvSpPr>
          <p:spPr>
            <a:xfrm>
              <a:off x="5279525" y="2913675"/>
              <a:ext cx="21900" cy="42950"/>
            </a:xfrm>
            <a:custGeom>
              <a:avLst/>
              <a:gdLst/>
              <a:ahLst/>
              <a:cxnLst/>
              <a:rect l="l" t="t" r="r" b="b"/>
              <a:pathLst>
                <a:path w="876" h="1718" extrusionOk="0">
                  <a:moveTo>
                    <a:pt x="0" y="1"/>
                  </a:moveTo>
                  <a:lnTo>
                    <a:pt x="0" y="1718"/>
                  </a:lnTo>
                  <a:lnTo>
                    <a:pt x="875" y="1718"/>
                  </a:lnTo>
                  <a:lnTo>
                    <a:pt x="875"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9"/>
            <p:cNvSpPr/>
            <p:nvPr/>
          </p:nvSpPr>
          <p:spPr>
            <a:xfrm>
              <a:off x="5278075" y="2912275"/>
              <a:ext cx="24775" cy="45775"/>
            </a:xfrm>
            <a:custGeom>
              <a:avLst/>
              <a:gdLst/>
              <a:ahLst/>
              <a:cxnLst/>
              <a:rect l="l" t="t" r="r" b="b"/>
              <a:pathLst>
                <a:path w="991" h="1831" extrusionOk="0">
                  <a:moveTo>
                    <a:pt x="877" y="114"/>
                  </a:moveTo>
                  <a:lnTo>
                    <a:pt x="877" y="1706"/>
                  </a:lnTo>
                  <a:lnTo>
                    <a:pt x="115" y="1706"/>
                  </a:lnTo>
                  <a:lnTo>
                    <a:pt x="115" y="114"/>
                  </a:lnTo>
                  <a:close/>
                  <a:moveTo>
                    <a:pt x="1" y="0"/>
                  </a:moveTo>
                  <a:lnTo>
                    <a:pt x="1" y="1830"/>
                  </a:lnTo>
                  <a:lnTo>
                    <a:pt x="990" y="1830"/>
                  </a:lnTo>
                  <a:lnTo>
                    <a:pt x="990"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9"/>
            <p:cNvSpPr/>
            <p:nvPr/>
          </p:nvSpPr>
          <p:spPr>
            <a:xfrm>
              <a:off x="5317600" y="2871050"/>
              <a:ext cx="21900" cy="83875"/>
            </a:xfrm>
            <a:custGeom>
              <a:avLst/>
              <a:gdLst/>
              <a:ahLst/>
              <a:cxnLst/>
              <a:rect l="l" t="t" r="r" b="b"/>
              <a:pathLst>
                <a:path w="876" h="3355" extrusionOk="0">
                  <a:moveTo>
                    <a:pt x="1" y="1"/>
                  </a:moveTo>
                  <a:lnTo>
                    <a:pt x="1" y="3355"/>
                  </a:lnTo>
                  <a:lnTo>
                    <a:pt x="875" y="3355"/>
                  </a:lnTo>
                  <a:lnTo>
                    <a:pt x="8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9"/>
            <p:cNvSpPr/>
            <p:nvPr/>
          </p:nvSpPr>
          <p:spPr>
            <a:xfrm>
              <a:off x="5315900" y="2869350"/>
              <a:ext cx="25025" cy="87275"/>
            </a:xfrm>
            <a:custGeom>
              <a:avLst/>
              <a:gdLst/>
              <a:ahLst/>
              <a:cxnLst/>
              <a:rect l="l" t="t" r="r" b="b"/>
              <a:pathLst>
                <a:path w="1001" h="3491" extrusionOk="0">
                  <a:moveTo>
                    <a:pt x="887" y="126"/>
                  </a:moveTo>
                  <a:lnTo>
                    <a:pt x="887" y="3365"/>
                  </a:lnTo>
                  <a:lnTo>
                    <a:pt x="125" y="3365"/>
                  </a:lnTo>
                  <a:lnTo>
                    <a:pt x="125" y="126"/>
                  </a:lnTo>
                  <a:close/>
                  <a:moveTo>
                    <a:pt x="0" y="0"/>
                  </a:moveTo>
                  <a:lnTo>
                    <a:pt x="0" y="3491"/>
                  </a:lnTo>
                  <a:lnTo>
                    <a:pt x="1001" y="3491"/>
                  </a:lnTo>
                  <a:lnTo>
                    <a:pt x="100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9"/>
            <p:cNvSpPr/>
            <p:nvPr/>
          </p:nvSpPr>
          <p:spPr>
            <a:xfrm>
              <a:off x="5355400" y="2871625"/>
              <a:ext cx="22175" cy="84150"/>
            </a:xfrm>
            <a:custGeom>
              <a:avLst/>
              <a:gdLst/>
              <a:ahLst/>
              <a:cxnLst/>
              <a:rect l="l" t="t" r="r" b="b"/>
              <a:pathLst>
                <a:path w="887" h="3366" extrusionOk="0">
                  <a:moveTo>
                    <a:pt x="0" y="0"/>
                  </a:moveTo>
                  <a:lnTo>
                    <a:pt x="0" y="3365"/>
                  </a:lnTo>
                  <a:lnTo>
                    <a:pt x="887" y="3365"/>
                  </a:lnTo>
                  <a:lnTo>
                    <a:pt x="887"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9"/>
            <p:cNvSpPr/>
            <p:nvPr/>
          </p:nvSpPr>
          <p:spPr>
            <a:xfrm>
              <a:off x="5353975" y="2870200"/>
              <a:ext cx="25050" cy="87000"/>
            </a:xfrm>
            <a:custGeom>
              <a:avLst/>
              <a:gdLst/>
              <a:ahLst/>
              <a:cxnLst/>
              <a:rect l="l" t="t" r="r" b="b"/>
              <a:pathLst>
                <a:path w="1002" h="3480" extrusionOk="0">
                  <a:moveTo>
                    <a:pt x="876" y="115"/>
                  </a:moveTo>
                  <a:lnTo>
                    <a:pt x="876" y="3354"/>
                  </a:lnTo>
                  <a:lnTo>
                    <a:pt x="125" y="3354"/>
                  </a:lnTo>
                  <a:lnTo>
                    <a:pt x="125" y="115"/>
                  </a:lnTo>
                  <a:close/>
                  <a:moveTo>
                    <a:pt x="1" y="1"/>
                  </a:moveTo>
                  <a:lnTo>
                    <a:pt x="1" y="3480"/>
                  </a:lnTo>
                  <a:lnTo>
                    <a:pt x="1001" y="3480"/>
                  </a:lnTo>
                  <a:lnTo>
                    <a:pt x="10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9"/>
            <p:cNvSpPr/>
            <p:nvPr/>
          </p:nvSpPr>
          <p:spPr>
            <a:xfrm>
              <a:off x="5611475" y="2854000"/>
              <a:ext cx="122800" cy="122525"/>
            </a:xfrm>
            <a:custGeom>
              <a:avLst/>
              <a:gdLst/>
              <a:ahLst/>
              <a:cxnLst/>
              <a:rect l="l" t="t" r="r" b="b"/>
              <a:pathLst>
                <a:path w="4912" h="4901" extrusionOk="0">
                  <a:moveTo>
                    <a:pt x="2456" y="0"/>
                  </a:moveTo>
                  <a:cubicBezTo>
                    <a:pt x="1103" y="0"/>
                    <a:pt x="1" y="1092"/>
                    <a:pt x="1" y="2456"/>
                  </a:cubicBezTo>
                  <a:cubicBezTo>
                    <a:pt x="1" y="3809"/>
                    <a:pt x="1103" y="4901"/>
                    <a:pt x="2456" y="4901"/>
                  </a:cubicBezTo>
                  <a:cubicBezTo>
                    <a:pt x="3809" y="4901"/>
                    <a:pt x="4912" y="3809"/>
                    <a:pt x="4912" y="2456"/>
                  </a:cubicBezTo>
                  <a:cubicBezTo>
                    <a:pt x="4912" y="1092"/>
                    <a:pt x="3809" y="0"/>
                    <a:pt x="2456"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9"/>
            <p:cNvSpPr/>
            <p:nvPr/>
          </p:nvSpPr>
          <p:spPr>
            <a:xfrm>
              <a:off x="5610050" y="2852300"/>
              <a:ext cx="125650" cy="125925"/>
            </a:xfrm>
            <a:custGeom>
              <a:avLst/>
              <a:gdLst/>
              <a:ahLst/>
              <a:cxnLst/>
              <a:rect l="l" t="t" r="r" b="b"/>
              <a:pathLst>
                <a:path w="5026" h="5037" extrusionOk="0">
                  <a:moveTo>
                    <a:pt x="2513" y="126"/>
                  </a:moveTo>
                  <a:cubicBezTo>
                    <a:pt x="3832" y="126"/>
                    <a:pt x="4911" y="1194"/>
                    <a:pt x="4911" y="2524"/>
                  </a:cubicBezTo>
                  <a:cubicBezTo>
                    <a:pt x="4911" y="3843"/>
                    <a:pt x="3832" y="4911"/>
                    <a:pt x="2513" y="4911"/>
                  </a:cubicBezTo>
                  <a:cubicBezTo>
                    <a:pt x="1194" y="4911"/>
                    <a:pt x="114" y="3843"/>
                    <a:pt x="114" y="2524"/>
                  </a:cubicBezTo>
                  <a:cubicBezTo>
                    <a:pt x="114" y="1194"/>
                    <a:pt x="1194" y="126"/>
                    <a:pt x="2513" y="126"/>
                  </a:cubicBezTo>
                  <a:close/>
                  <a:moveTo>
                    <a:pt x="2513" y="0"/>
                  </a:moveTo>
                  <a:cubicBezTo>
                    <a:pt x="1126" y="0"/>
                    <a:pt x="0" y="1137"/>
                    <a:pt x="0" y="2524"/>
                  </a:cubicBezTo>
                  <a:cubicBezTo>
                    <a:pt x="0" y="3911"/>
                    <a:pt x="1126" y="5037"/>
                    <a:pt x="2513" y="5037"/>
                  </a:cubicBezTo>
                  <a:cubicBezTo>
                    <a:pt x="3900" y="5037"/>
                    <a:pt x="5025" y="3911"/>
                    <a:pt x="5025" y="2524"/>
                  </a:cubicBezTo>
                  <a:cubicBezTo>
                    <a:pt x="5025" y="1137"/>
                    <a:pt x="3900" y="0"/>
                    <a:pt x="25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9"/>
            <p:cNvSpPr/>
            <p:nvPr/>
          </p:nvSpPr>
          <p:spPr>
            <a:xfrm>
              <a:off x="5652975" y="2870775"/>
              <a:ext cx="39800" cy="88975"/>
            </a:xfrm>
            <a:custGeom>
              <a:avLst/>
              <a:gdLst/>
              <a:ahLst/>
              <a:cxnLst/>
              <a:rect l="l" t="t" r="r" b="b"/>
              <a:pathLst>
                <a:path w="1592" h="3559" extrusionOk="0">
                  <a:moveTo>
                    <a:pt x="580" y="1"/>
                  </a:moveTo>
                  <a:lnTo>
                    <a:pt x="580" y="251"/>
                  </a:lnTo>
                  <a:cubicBezTo>
                    <a:pt x="250" y="330"/>
                    <a:pt x="57" y="603"/>
                    <a:pt x="57" y="1012"/>
                  </a:cubicBezTo>
                  <a:cubicBezTo>
                    <a:pt x="57" y="1421"/>
                    <a:pt x="352" y="1706"/>
                    <a:pt x="648" y="1956"/>
                  </a:cubicBezTo>
                  <a:cubicBezTo>
                    <a:pt x="887" y="2161"/>
                    <a:pt x="1103" y="2353"/>
                    <a:pt x="1103" y="2570"/>
                  </a:cubicBezTo>
                  <a:lnTo>
                    <a:pt x="1103" y="2615"/>
                  </a:lnTo>
                  <a:cubicBezTo>
                    <a:pt x="1092" y="2767"/>
                    <a:pt x="957" y="2877"/>
                    <a:pt x="817" y="2877"/>
                  </a:cubicBezTo>
                  <a:cubicBezTo>
                    <a:pt x="810" y="2877"/>
                    <a:pt x="803" y="2877"/>
                    <a:pt x="796" y="2876"/>
                  </a:cubicBezTo>
                  <a:cubicBezTo>
                    <a:pt x="602" y="2876"/>
                    <a:pt x="478" y="2740"/>
                    <a:pt x="478" y="2502"/>
                  </a:cubicBezTo>
                  <a:lnTo>
                    <a:pt x="478" y="2388"/>
                  </a:lnTo>
                  <a:lnTo>
                    <a:pt x="11" y="2433"/>
                  </a:lnTo>
                  <a:lnTo>
                    <a:pt x="11" y="2547"/>
                  </a:lnTo>
                  <a:cubicBezTo>
                    <a:pt x="0" y="2911"/>
                    <a:pt x="239" y="3229"/>
                    <a:pt x="580" y="3308"/>
                  </a:cubicBezTo>
                  <a:lnTo>
                    <a:pt x="580" y="3558"/>
                  </a:lnTo>
                  <a:lnTo>
                    <a:pt x="1001" y="3558"/>
                  </a:lnTo>
                  <a:lnTo>
                    <a:pt x="1001" y="3308"/>
                  </a:lnTo>
                  <a:cubicBezTo>
                    <a:pt x="1353" y="3229"/>
                    <a:pt x="1592" y="2911"/>
                    <a:pt x="1580" y="2558"/>
                  </a:cubicBezTo>
                  <a:cubicBezTo>
                    <a:pt x="1580" y="2149"/>
                    <a:pt x="1285" y="1865"/>
                    <a:pt x="989" y="1615"/>
                  </a:cubicBezTo>
                  <a:cubicBezTo>
                    <a:pt x="751" y="1410"/>
                    <a:pt x="534" y="1217"/>
                    <a:pt x="534" y="1001"/>
                  </a:cubicBezTo>
                  <a:cubicBezTo>
                    <a:pt x="534" y="796"/>
                    <a:pt x="625" y="694"/>
                    <a:pt x="796" y="694"/>
                  </a:cubicBezTo>
                  <a:cubicBezTo>
                    <a:pt x="966" y="694"/>
                    <a:pt x="1069" y="819"/>
                    <a:pt x="1069" y="1069"/>
                  </a:cubicBezTo>
                  <a:lnTo>
                    <a:pt x="1069" y="1148"/>
                  </a:lnTo>
                  <a:lnTo>
                    <a:pt x="1535" y="1103"/>
                  </a:lnTo>
                  <a:lnTo>
                    <a:pt x="1535" y="1012"/>
                  </a:lnTo>
                  <a:cubicBezTo>
                    <a:pt x="1535" y="614"/>
                    <a:pt x="1330" y="330"/>
                    <a:pt x="1001" y="251"/>
                  </a:cubicBezTo>
                  <a:lnTo>
                    <a:pt x="100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9"/>
            <p:cNvSpPr/>
            <p:nvPr/>
          </p:nvSpPr>
          <p:spPr>
            <a:xfrm>
              <a:off x="5177775" y="3028500"/>
              <a:ext cx="21050" cy="3175"/>
            </a:xfrm>
            <a:custGeom>
              <a:avLst/>
              <a:gdLst/>
              <a:ahLst/>
              <a:cxnLst/>
              <a:rect l="l" t="t" r="r" b="b"/>
              <a:pathLst>
                <a:path w="842" h="127" extrusionOk="0">
                  <a:moveTo>
                    <a:pt x="57" y="1"/>
                  </a:moveTo>
                  <a:cubicBezTo>
                    <a:pt x="23" y="1"/>
                    <a:pt x="0" y="35"/>
                    <a:pt x="0" y="69"/>
                  </a:cubicBezTo>
                  <a:cubicBezTo>
                    <a:pt x="0" y="103"/>
                    <a:pt x="23" y="126"/>
                    <a:pt x="57" y="126"/>
                  </a:cubicBezTo>
                  <a:lnTo>
                    <a:pt x="773" y="126"/>
                  </a:lnTo>
                  <a:cubicBezTo>
                    <a:pt x="807" y="126"/>
                    <a:pt x="842" y="103"/>
                    <a:pt x="842" y="69"/>
                  </a:cubicBezTo>
                  <a:cubicBezTo>
                    <a:pt x="842" y="35"/>
                    <a:pt x="807" y="1"/>
                    <a:pt x="7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9"/>
            <p:cNvSpPr/>
            <p:nvPr/>
          </p:nvSpPr>
          <p:spPr>
            <a:xfrm>
              <a:off x="5177775" y="3063175"/>
              <a:ext cx="21050" cy="3175"/>
            </a:xfrm>
            <a:custGeom>
              <a:avLst/>
              <a:gdLst/>
              <a:ahLst/>
              <a:cxnLst/>
              <a:rect l="l" t="t" r="r" b="b"/>
              <a:pathLst>
                <a:path w="842" h="127" extrusionOk="0">
                  <a:moveTo>
                    <a:pt x="57" y="1"/>
                  </a:moveTo>
                  <a:cubicBezTo>
                    <a:pt x="23" y="1"/>
                    <a:pt x="0" y="35"/>
                    <a:pt x="0" y="69"/>
                  </a:cubicBezTo>
                  <a:cubicBezTo>
                    <a:pt x="0" y="92"/>
                    <a:pt x="23" y="126"/>
                    <a:pt x="57" y="126"/>
                  </a:cubicBezTo>
                  <a:lnTo>
                    <a:pt x="773" y="126"/>
                  </a:lnTo>
                  <a:cubicBezTo>
                    <a:pt x="807" y="126"/>
                    <a:pt x="842" y="92"/>
                    <a:pt x="842" y="69"/>
                  </a:cubicBezTo>
                  <a:cubicBezTo>
                    <a:pt x="842" y="35"/>
                    <a:pt x="807" y="1"/>
                    <a:pt x="7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9"/>
            <p:cNvSpPr/>
            <p:nvPr/>
          </p:nvSpPr>
          <p:spPr>
            <a:xfrm>
              <a:off x="5177775" y="3097850"/>
              <a:ext cx="21050" cy="3175"/>
            </a:xfrm>
            <a:custGeom>
              <a:avLst/>
              <a:gdLst/>
              <a:ahLst/>
              <a:cxnLst/>
              <a:rect l="l" t="t" r="r" b="b"/>
              <a:pathLst>
                <a:path w="842" h="127" extrusionOk="0">
                  <a:moveTo>
                    <a:pt x="57" y="1"/>
                  </a:moveTo>
                  <a:cubicBezTo>
                    <a:pt x="23" y="1"/>
                    <a:pt x="0" y="35"/>
                    <a:pt x="0" y="69"/>
                  </a:cubicBezTo>
                  <a:cubicBezTo>
                    <a:pt x="0" y="91"/>
                    <a:pt x="23" y="126"/>
                    <a:pt x="57" y="126"/>
                  </a:cubicBezTo>
                  <a:lnTo>
                    <a:pt x="773" y="126"/>
                  </a:lnTo>
                  <a:cubicBezTo>
                    <a:pt x="807" y="126"/>
                    <a:pt x="842" y="91"/>
                    <a:pt x="842" y="69"/>
                  </a:cubicBezTo>
                  <a:cubicBezTo>
                    <a:pt x="842" y="35"/>
                    <a:pt x="807" y="1"/>
                    <a:pt x="7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9"/>
            <p:cNvSpPr/>
            <p:nvPr/>
          </p:nvSpPr>
          <p:spPr>
            <a:xfrm>
              <a:off x="5177775" y="3132525"/>
              <a:ext cx="21050" cy="3150"/>
            </a:xfrm>
            <a:custGeom>
              <a:avLst/>
              <a:gdLst/>
              <a:ahLst/>
              <a:cxnLst/>
              <a:rect l="l" t="t" r="r" b="b"/>
              <a:pathLst>
                <a:path w="842" h="126" extrusionOk="0">
                  <a:moveTo>
                    <a:pt x="57" y="0"/>
                  </a:moveTo>
                  <a:cubicBezTo>
                    <a:pt x="23" y="0"/>
                    <a:pt x="0" y="23"/>
                    <a:pt x="0" y="58"/>
                  </a:cubicBezTo>
                  <a:cubicBezTo>
                    <a:pt x="0" y="91"/>
                    <a:pt x="23" y="126"/>
                    <a:pt x="57" y="126"/>
                  </a:cubicBezTo>
                  <a:lnTo>
                    <a:pt x="773" y="126"/>
                  </a:lnTo>
                  <a:cubicBezTo>
                    <a:pt x="807" y="126"/>
                    <a:pt x="842" y="91"/>
                    <a:pt x="842" y="58"/>
                  </a:cubicBezTo>
                  <a:cubicBezTo>
                    <a:pt x="842" y="23"/>
                    <a:pt x="807" y="0"/>
                    <a:pt x="77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9"/>
            <p:cNvSpPr/>
            <p:nvPr/>
          </p:nvSpPr>
          <p:spPr>
            <a:xfrm>
              <a:off x="5235175" y="3144750"/>
              <a:ext cx="3150" cy="17075"/>
            </a:xfrm>
            <a:custGeom>
              <a:avLst/>
              <a:gdLst/>
              <a:ahLst/>
              <a:cxnLst/>
              <a:rect l="l" t="t" r="r" b="b"/>
              <a:pathLst>
                <a:path w="126" h="683" extrusionOk="0">
                  <a:moveTo>
                    <a:pt x="57" y="1"/>
                  </a:moveTo>
                  <a:cubicBezTo>
                    <a:pt x="23" y="1"/>
                    <a:pt x="1" y="24"/>
                    <a:pt x="1" y="57"/>
                  </a:cubicBezTo>
                  <a:lnTo>
                    <a:pt x="1" y="615"/>
                  </a:lnTo>
                  <a:cubicBezTo>
                    <a:pt x="1" y="648"/>
                    <a:pt x="23" y="683"/>
                    <a:pt x="57" y="683"/>
                  </a:cubicBezTo>
                  <a:cubicBezTo>
                    <a:pt x="92" y="683"/>
                    <a:pt x="125" y="648"/>
                    <a:pt x="125" y="615"/>
                  </a:cubicBezTo>
                  <a:lnTo>
                    <a:pt x="125" y="57"/>
                  </a:lnTo>
                  <a:cubicBezTo>
                    <a:pt x="125" y="24"/>
                    <a:pt x="92"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9"/>
            <p:cNvSpPr/>
            <p:nvPr/>
          </p:nvSpPr>
          <p:spPr>
            <a:xfrm>
              <a:off x="5263600" y="3144750"/>
              <a:ext cx="2875" cy="17075"/>
            </a:xfrm>
            <a:custGeom>
              <a:avLst/>
              <a:gdLst/>
              <a:ahLst/>
              <a:cxnLst/>
              <a:rect l="l" t="t" r="r" b="b"/>
              <a:pathLst>
                <a:path w="115" h="683" extrusionOk="0">
                  <a:moveTo>
                    <a:pt x="57" y="1"/>
                  </a:moveTo>
                  <a:cubicBezTo>
                    <a:pt x="23" y="1"/>
                    <a:pt x="1" y="24"/>
                    <a:pt x="1" y="57"/>
                  </a:cubicBezTo>
                  <a:lnTo>
                    <a:pt x="1" y="615"/>
                  </a:lnTo>
                  <a:cubicBezTo>
                    <a:pt x="1" y="648"/>
                    <a:pt x="23" y="683"/>
                    <a:pt x="57" y="683"/>
                  </a:cubicBezTo>
                  <a:cubicBezTo>
                    <a:pt x="92" y="683"/>
                    <a:pt x="114" y="648"/>
                    <a:pt x="114" y="615"/>
                  </a:cubicBezTo>
                  <a:lnTo>
                    <a:pt x="114" y="57"/>
                  </a:lnTo>
                  <a:cubicBezTo>
                    <a:pt x="114" y="24"/>
                    <a:pt x="92"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9"/>
            <p:cNvSpPr/>
            <p:nvPr/>
          </p:nvSpPr>
          <p:spPr>
            <a:xfrm>
              <a:off x="5292025" y="3144750"/>
              <a:ext cx="2875" cy="17075"/>
            </a:xfrm>
            <a:custGeom>
              <a:avLst/>
              <a:gdLst/>
              <a:ahLst/>
              <a:cxnLst/>
              <a:rect l="l" t="t" r="r" b="b"/>
              <a:pathLst>
                <a:path w="115" h="683" extrusionOk="0">
                  <a:moveTo>
                    <a:pt x="57" y="1"/>
                  </a:moveTo>
                  <a:cubicBezTo>
                    <a:pt x="23" y="1"/>
                    <a:pt x="0" y="24"/>
                    <a:pt x="0" y="57"/>
                  </a:cubicBezTo>
                  <a:lnTo>
                    <a:pt x="0" y="615"/>
                  </a:lnTo>
                  <a:cubicBezTo>
                    <a:pt x="0" y="648"/>
                    <a:pt x="23" y="683"/>
                    <a:pt x="57" y="683"/>
                  </a:cubicBezTo>
                  <a:cubicBezTo>
                    <a:pt x="91" y="683"/>
                    <a:pt x="114" y="648"/>
                    <a:pt x="114" y="615"/>
                  </a:cubicBezTo>
                  <a:lnTo>
                    <a:pt x="114" y="57"/>
                  </a:lnTo>
                  <a:cubicBezTo>
                    <a:pt x="114" y="24"/>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9"/>
            <p:cNvSpPr/>
            <p:nvPr/>
          </p:nvSpPr>
          <p:spPr>
            <a:xfrm>
              <a:off x="5320450" y="3144750"/>
              <a:ext cx="2850" cy="17075"/>
            </a:xfrm>
            <a:custGeom>
              <a:avLst/>
              <a:gdLst/>
              <a:ahLst/>
              <a:cxnLst/>
              <a:rect l="l" t="t" r="r" b="b"/>
              <a:pathLst>
                <a:path w="114" h="683" extrusionOk="0">
                  <a:moveTo>
                    <a:pt x="57" y="1"/>
                  </a:moveTo>
                  <a:cubicBezTo>
                    <a:pt x="23" y="1"/>
                    <a:pt x="0" y="24"/>
                    <a:pt x="0" y="57"/>
                  </a:cubicBezTo>
                  <a:lnTo>
                    <a:pt x="0" y="615"/>
                  </a:lnTo>
                  <a:cubicBezTo>
                    <a:pt x="0" y="648"/>
                    <a:pt x="23" y="683"/>
                    <a:pt x="57" y="683"/>
                  </a:cubicBezTo>
                  <a:cubicBezTo>
                    <a:pt x="91" y="683"/>
                    <a:pt x="114" y="648"/>
                    <a:pt x="114" y="615"/>
                  </a:cubicBezTo>
                  <a:lnTo>
                    <a:pt x="114" y="57"/>
                  </a:lnTo>
                  <a:cubicBezTo>
                    <a:pt x="114" y="24"/>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9"/>
            <p:cNvSpPr/>
            <p:nvPr/>
          </p:nvSpPr>
          <p:spPr>
            <a:xfrm>
              <a:off x="5348875" y="3144750"/>
              <a:ext cx="2850" cy="17075"/>
            </a:xfrm>
            <a:custGeom>
              <a:avLst/>
              <a:gdLst/>
              <a:ahLst/>
              <a:cxnLst/>
              <a:rect l="l" t="t" r="r" b="b"/>
              <a:pathLst>
                <a:path w="114" h="683" extrusionOk="0">
                  <a:moveTo>
                    <a:pt x="56" y="1"/>
                  </a:moveTo>
                  <a:cubicBezTo>
                    <a:pt x="23" y="1"/>
                    <a:pt x="0" y="24"/>
                    <a:pt x="0" y="57"/>
                  </a:cubicBezTo>
                  <a:lnTo>
                    <a:pt x="0" y="615"/>
                  </a:lnTo>
                  <a:cubicBezTo>
                    <a:pt x="0" y="648"/>
                    <a:pt x="23" y="683"/>
                    <a:pt x="56" y="683"/>
                  </a:cubicBezTo>
                  <a:cubicBezTo>
                    <a:pt x="91" y="683"/>
                    <a:pt x="114" y="648"/>
                    <a:pt x="114" y="615"/>
                  </a:cubicBezTo>
                  <a:lnTo>
                    <a:pt x="114" y="57"/>
                  </a:lnTo>
                  <a:cubicBezTo>
                    <a:pt x="114" y="24"/>
                    <a:pt x="91" y="1"/>
                    <a:pt x="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9"/>
            <p:cNvSpPr/>
            <p:nvPr/>
          </p:nvSpPr>
          <p:spPr>
            <a:xfrm>
              <a:off x="5377275" y="3144750"/>
              <a:ext cx="2875" cy="17075"/>
            </a:xfrm>
            <a:custGeom>
              <a:avLst/>
              <a:gdLst/>
              <a:ahLst/>
              <a:cxnLst/>
              <a:rect l="l" t="t" r="r" b="b"/>
              <a:pathLst>
                <a:path w="115" h="683" extrusionOk="0">
                  <a:moveTo>
                    <a:pt x="57" y="1"/>
                  </a:moveTo>
                  <a:cubicBezTo>
                    <a:pt x="24" y="1"/>
                    <a:pt x="1" y="24"/>
                    <a:pt x="1" y="57"/>
                  </a:cubicBezTo>
                  <a:lnTo>
                    <a:pt x="1" y="615"/>
                  </a:lnTo>
                  <a:cubicBezTo>
                    <a:pt x="1" y="648"/>
                    <a:pt x="24" y="683"/>
                    <a:pt x="57" y="683"/>
                  </a:cubicBezTo>
                  <a:cubicBezTo>
                    <a:pt x="92" y="683"/>
                    <a:pt x="115" y="648"/>
                    <a:pt x="115" y="615"/>
                  </a:cubicBezTo>
                  <a:lnTo>
                    <a:pt x="115" y="57"/>
                  </a:lnTo>
                  <a:cubicBezTo>
                    <a:pt x="115" y="24"/>
                    <a:pt x="92"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9"/>
            <p:cNvSpPr/>
            <p:nvPr/>
          </p:nvSpPr>
          <p:spPr>
            <a:xfrm>
              <a:off x="5405400" y="3144750"/>
              <a:ext cx="3175" cy="17075"/>
            </a:xfrm>
            <a:custGeom>
              <a:avLst/>
              <a:gdLst/>
              <a:ahLst/>
              <a:cxnLst/>
              <a:rect l="l" t="t" r="r" b="b"/>
              <a:pathLst>
                <a:path w="127" h="683" extrusionOk="0">
                  <a:moveTo>
                    <a:pt x="69" y="1"/>
                  </a:moveTo>
                  <a:cubicBezTo>
                    <a:pt x="36" y="1"/>
                    <a:pt x="1" y="24"/>
                    <a:pt x="1" y="57"/>
                  </a:cubicBezTo>
                  <a:lnTo>
                    <a:pt x="1" y="615"/>
                  </a:lnTo>
                  <a:cubicBezTo>
                    <a:pt x="1" y="648"/>
                    <a:pt x="36" y="683"/>
                    <a:pt x="69" y="683"/>
                  </a:cubicBezTo>
                  <a:cubicBezTo>
                    <a:pt x="104" y="683"/>
                    <a:pt x="126" y="648"/>
                    <a:pt x="126" y="615"/>
                  </a:cubicBezTo>
                  <a:lnTo>
                    <a:pt x="126" y="57"/>
                  </a:lnTo>
                  <a:cubicBezTo>
                    <a:pt x="126" y="24"/>
                    <a:pt x="104"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9"/>
            <p:cNvSpPr/>
            <p:nvPr/>
          </p:nvSpPr>
          <p:spPr>
            <a:xfrm>
              <a:off x="5433825" y="3144750"/>
              <a:ext cx="3175" cy="17075"/>
            </a:xfrm>
            <a:custGeom>
              <a:avLst/>
              <a:gdLst/>
              <a:ahLst/>
              <a:cxnLst/>
              <a:rect l="l" t="t" r="r" b="b"/>
              <a:pathLst>
                <a:path w="127" h="683" extrusionOk="0">
                  <a:moveTo>
                    <a:pt x="69" y="1"/>
                  </a:moveTo>
                  <a:cubicBezTo>
                    <a:pt x="35" y="1"/>
                    <a:pt x="1" y="24"/>
                    <a:pt x="1" y="57"/>
                  </a:cubicBezTo>
                  <a:lnTo>
                    <a:pt x="1" y="615"/>
                  </a:lnTo>
                  <a:cubicBezTo>
                    <a:pt x="1" y="648"/>
                    <a:pt x="35" y="683"/>
                    <a:pt x="69" y="683"/>
                  </a:cubicBezTo>
                  <a:cubicBezTo>
                    <a:pt x="104" y="683"/>
                    <a:pt x="126" y="648"/>
                    <a:pt x="126" y="615"/>
                  </a:cubicBezTo>
                  <a:lnTo>
                    <a:pt x="126" y="57"/>
                  </a:lnTo>
                  <a:cubicBezTo>
                    <a:pt x="126" y="24"/>
                    <a:pt x="104"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9"/>
            <p:cNvSpPr/>
            <p:nvPr/>
          </p:nvSpPr>
          <p:spPr>
            <a:xfrm>
              <a:off x="5462250" y="3144750"/>
              <a:ext cx="3175" cy="17075"/>
            </a:xfrm>
            <a:custGeom>
              <a:avLst/>
              <a:gdLst/>
              <a:ahLst/>
              <a:cxnLst/>
              <a:rect l="l" t="t" r="r" b="b"/>
              <a:pathLst>
                <a:path w="127" h="683" extrusionOk="0">
                  <a:moveTo>
                    <a:pt x="69" y="1"/>
                  </a:moveTo>
                  <a:cubicBezTo>
                    <a:pt x="35" y="1"/>
                    <a:pt x="1" y="24"/>
                    <a:pt x="1" y="57"/>
                  </a:cubicBezTo>
                  <a:lnTo>
                    <a:pt x="1" y="615"/>
                  </a:lnTo>
                  <a:cubicBezTo>
                    <a:pt x="1" y="648"/>
                    <a:pt x="35" y="683"/>
                    <a:pt x="69" y="683"/>
                  </a:cubicBezTo>
                  <a:cubicBezTo>
                    <a:pt x="103" y="683"/>
                    <a:pt x="126" y="648"/>
                    <a:pt x="126" y="615"/>
                  </a:cubicBezTo>
                  <a:lnTo>
                    <a:pt x="126" y="57"/>
                  </a:lnTo>
                  <a:cubicBezTo>
                    <a:pt x="126" y="24"/>
                    <a:pt x="103"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9"/>
            <p:cNvSpPr/>
            <p:nvPr/>
          </p:nvSpPr>
          <p:spPr>
            <a:xfrm>
              <a:off x="5490675" y="3144750"/>
              <a:ext cx="3150" cy="17075"/>
            </a:xfrm>
            <a:custGeom>
              <a:avLst/>
              <a:gdLst/>
              <a:ahLst/>
              <a:cxnLst/>
              <a:rect l="l" t="t" r="r" b="b"/>
              <a:pathLst>
                <a:path w="126" h="683" extrusionOk="0">
                  <a:moveTo>
                    <a:pt x="69" y="1"/>
                  </a:moveTo>
                  <a:cubicBezTo>
                    <a:pt x="35" y="1"/>
                    <a:pt x="0" y="24"/>
                    <a:pt x="0" y="57"/>
                  </a:cubicBezTo>
                  <a:lnTo>
                    <a:pt x="0" y="615"/>
                  </a:lnTo>
                  <a:cubicBezTo>
                    <a:pt x="0" y="648"/>
                    <a:pt x="35" y="683"/>
                    <a:pt x="69" y="683"/>
                  </a:cubicBezTo>
                  <a:cubicBezTo>
                    <a:pt x="103" y="683"/>
                    <a:pt x="126" y="648"/>
                    <a:pt x="126" y="615"/>
                  </a:cubicBezTo>
                  <a:lnTo>
                    <a:pt x="126" y="57"/>
                  </a:lnTo>
                  <a:cubicBezTo>
                    <a:pt x="126" y="24"/>
                    <a:pt x="103"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9"/>
            <p:cNvSpPr/>
            <p:nvPr/>
          </p:nvSpPr>
          <p:spPr>
            <a:xfrm>
              <a:off x="5519100" y="3144750"/>
              <a:ext cx="3150" cy="17075"/>
            </a:xfrm>
            <a:custGeom>
              <a:avLst/>
              <a:gdLst/>
              <a:ahLst/>
              <a:cxnLst/>
              <a:rect l="l" t="t" r="r" b="b"/>
              <a:pathLst>
                <a:path w="126" h="683" extrusionOk="0">
                  <a:moveTo>
                    <a:pt x="69" y="1"/>
                  </a:moveTo>
                  <a:cubicBezTo>
                    <a:pt x="35" y="1"/>
                    <a:pt x="0" y="24"/>
                    <a:pt x="0" y="57"/>
                  </a:cubicBezTo>
                  <a:lnTo>
                    <a:pt x="0" y="615"/>
                  </a:lnTo>
                  <a:cubicBezTo>
                    <a:pt x="0" y="648"/>
                    <a:pt x="35" y="683"/>
                    <a:pt x="69" y="683"/>
                  </a:cubicBezTo>
                  <a:cubicBezTo>
                    <a:pt x="91" y="683"/>
                    <a:pt x="126" y="648"/>
                    <a:pt x="126" y="615"/>
                  </a:cubicBezTo>
                  <a:lnTo>
                    <a:pt x="126" y="57"/>
                  </a:lnTo>
                  <a:cubicBezTo>
                    <a:pt x="126" y="24"/>
                    <a:pt x="91"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9"/>
            <p:cNvSpPr/>
            <p:nvPr/>
          </p:nvSpPr>
          <p:spPr>
            <a:xfrm>
              <a:off x="5547525" y="3144750"/>
              <a:ext cx="3150" cy="17075"/>
            </a:xfrm>
            <a:custGeom>
              <a:avLst/>
              <a:gdLst/>
              <a:ahLst/>
              <a:cxnLst/>
              <a:rect l="l" t="t" r="r" b="b"/>
              <a:pathLst>
                <a:path w="126" h="683" extrusionOk="0">
                  <a:moveTo>
                    <a:pt x="68" y="1"/>
                  </a:moveTo>
                  <a:cubicBezTo>
                    <a:pt x="35" y="1"/>
                    <a:pt x="0" y="24"/>
                    <a:pt x="0" y="57"/>
                  </a:cubicBezTo>
                  <a:lnTo>
                    <a:pt x="0" y="615"/>
                  </a:lnTo>
                  <a:cubicBezTo>
                    <a:pt x="0" y="648"/>
                    <a:pt x="35" y="683"/>
                    <a:pt x="68" y="683"/>
                  </a:cubicBezTo>
                  <a:cubicBezTo>
                    <a:pt x="91" y="683"/>
                    <a:pt x="126" y="648"/>
                    <a:pt x="126" y="615"/>
                  </a:cubicBezTo>
                  <a:lnTo>
                    <a:pt x="126" y="57"/>
                  </a:lnTo>
                  <a:cubicBezTo>
                    <a:pt x="126" y="24"/>
                    <a:pt x="91" y="1"/>
                    <a:pt x="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9"/>
            <p:cNvSpPr/>
            <p:nvPr/>
          </p:nvSpPr>
          <p:spPr>
            <a:xfrm>
              <a:off x="5575950" y="3144750"/>
              <a:ext cx="3150" cy="17075"/>
            </a:xfrm>
            <a:custGeom>
              <a:avLst/>
              <a:gdLst/>
              <a:ahLst/>
              <a:cxnLst/>
              <a:rect l="l" t="t" r="r" b="b"/>
              <a:pathLst>
                <a:path w="126" h="683" extrusionOk="0">
                  <a:moveTo>
                    <a:pt x="57" y="1"/>
                  </a:moveTo>
                  <a:cubicBezTo>
                    <a:pt x="35" y="1"/>
                    <a:pt x="0" y="24"/>
                    <a:pt x="0" y="57"/>
                  </a:cubicBezTo>
                  <a:lnTo>
                    <a:pt x="0" y="615"/>
                  </a:lnTo>
                  <a:cubicBezTo>
                    <a:pt x="0" y="648"/>
                    <a:pt x="35" y="683"/>
                    <a:pt x="57" y="683"/>
                  </a:cubicBezTo>
                  <a:cubicBezTo>
                    <a:pt x="91" y="683"/>
                    <a:pt x="126" y="648"/>
                    <a:pt x="126" y="615"/>
                  </a:cubicBezTo>
                  <a:lnTo>
                    <a:pt x="126" y="57"/>
                  </a:lnTo>
                  <a:cubicBezTo>
                    <a:pt x="126" y="24"/>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9"/>
            <p:cNvSpPr/>
            <p:nvPr/>
          </p:nvSpPr>
          <p:spPr>
            <a:xfrm>
              <a:off x="5604350" y="3144750"/>
              <a:ext cx="3175" cy="17075"/>
            </a:xfrm>
            <a:custGeom>
              <a:avLst/>
              <a:gdLst/>
              <a:ahLst/>
              <a:cxnLst/>
              <a:rect l="l" t="t" r="r" b="b"/>
              <a:pathLst>
                <a:path w="127" h="683" extrusionOk="0">
                  <a:moveTo>
                    <a:pt x="58" y="1"/>
                  </a:moveTo>
                  <a:cubicBezTo>
                    <a:pt x="24" y="1"/>
                    <a:pt x="1" y="24"/>
                    <a:pt x="1" y="57"/>
                  </a:cubicBezTo>
                  <a:lnTo>
                    <a:pt x="1" y="615"/>
                  </a:lnTo>
                  <a:cubicBezTo>
                    <a:pt x="1" y="648"/>
                    <a:pt x="24" y="683"/>
                    <a:pt x="58" y="683"/>
                  </a:cubicBezTo>
                  <a:cubicBezTo>
                    <a:pt x="92" y="683"/>
                    <a:pt x="126" y="648"/>
                    <a:pt x="126" y="615"/>
                  </a:cubicBezTo>
                  <a:lnTo>
                    <a:pt x="126" y="57"/>
                  </a:lnTo>
                  <a:cubicBezTo>
                    <a:pt x="126" y="24"/>
                    <a:pt x="92"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9"/>
            <p:cNvSpPr/>
            <p:nvPr/>
          </p:nvSpPr>
          <p:spPr>
            <a:xfrm>
              <a:off x="5632775" y="3144750"/>
              <a:ext cx="3175" cy="17075"/>
            </a:xfrm>
            <a:custGeom>
              <a:avLst/>
              <a:gdLst/>
              <a:ahLst/>
              <a:cxnLst/>
              <a:rect l="l" t="t" r="r" b="b"/>
              <a:pathLst>
                <a:path w="127" h="683" extrusionOk="0">
                  <a:moveTo>
                    <a:pt x="58" y="1"/>
                  </a:moveTo>
                  <a:cubicBezTo>
                    <a:pt x="23" y="1"/>
                    <a:pt x="1" y="24"/>
                    <a:pt x="1" y="57"/>
                  </a:cubicBezTo>
                  <a:lnTo>
                    <a:pt x="1" y="615"/>
                  </a:lnTo>
                  <a:cubicBezTo>
                    <a:pt x="1" y="648"/>
                    <a:pt x="23" y="683"/>
                    <a:pt x="58" y="683"/>
                  </a:cubicBezTo>
                  <a:cubicBezTo>
                    <a:pt x="92" y="683"/>
                    <a:pt x="126" y="648"/>
                    <a:pt x="126" y="615"/>
                  </a:cubicBezTo>
                  <a:lnTo>
                    <a:pt x="126" y="57"/>
                  </a:lnTo>
                  <a:cubicBezTo>
                    <a:pt x="126" y="24"/>
                    <a:pt x="92"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9"/>
            <p:cNvSpPr/>
            <p:nvPr/>
          </p:nvSpPr>
          <p:spPr>
            <a:xfrm>
              <a:off x="5660075" y="3144750"/>
              <a:ext cx="3150" cy="17075"/>
            </a:xfrm>
            <a:custGeom>
              <a:avLst/>
              <a:gdLst/>
              <a:ahLst/>
              <a:cxnLst/>
              <a:rect l="l" t="t" r="r" b="b"/>
              <a:pathLst>
                <a:path w="126" h="683" extrusionOk="0">
                  <a:moveTo>
                    <a:pt x="57" y="1"/>
                  </a:moveTo>
                  <a:cubicBezTo>
                    <a:pt x="35" y="1"/>
                    <a:pt x="0" y="24"/>
                    <a:pt x="0" y="57"/>
                  </a:cubicBezTo>
                  <a:lnTo>
                    <a:pt x="0" y="615"/>
                  </a:lnTo>
                  <a:cubicBezTo>
                    <a:pt x="0" y="648"/>
                    <a:pt x="35" y="683"/>
                    <a:pt x="57" y="683"/>
                  </a:cubicBezTo>
                  <a:cubicBezTo>
                    <a:pt x="91" y="683"/>
                    <a:pt x="126" y="648"/>
                    <a:pt x="126" y="615"/>
                  </a:cubicBezTo>
                  <a:lnTo>
                    <a:pt x="126" y="57"/>
                  </a:lnTo>
                  <a:cubicBezTo>
                    <a:pt x="126" y="24"/>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9"/>
            <p:cNvSpPr/>
            <p:nvPr/>
          </p:nvSpPr>
          <p:spPr>
            <a:xfrm>
              <a:off x="5687350" y="3144750"/>
              <a:ext cx="3150" cy="17075"/>
            </a:xfrm>
            <a:custGeom>
              <a:avLst/>
              <a:gdLst/>
              <a:ahLst/>
              <a:cxnLst/>
              <a:rect l="l" t="t" r="r" b="b"/>
              <a:pathLst>
                <a:path w="126" h="683" extrusionOk="0">
                  <a:moveTo>
                    <a:pt x="69" y="1"/>
                  </a:moveTo>
                  <a:cubicBezTo>
                    <a:pt x="35" y="1"/>
                    <a:pt x="0" y="24"/>
                    <a:pt x="0" y="57"/>
                  </a:cubicBezTo>
                  <a:lnTo>
                    <a:pt x="0" y="615"/>
                  </a:lnTo>
                  <a:cubicBezTo>
                    <a:pt x="0" y="648"/>
                    <a:pt x="35" y="683"/>
                    <a:pt x="69" y="683"/>
                  </a:cubicBezTo>
                  <a:cubicBezTo>
                    <a:pt x="103" y="683"/>
                    <a:pt x="126" y="648"/>
                    <a:pt x="126" y="615"/>
                  </a:cubicBezTo>
                  <a:lnTo>
                    <a:pt x="126" y="57"/>
                  </a:lnTo>
                  <a:cubicBezTo>
                    <a:pt x="126" y="24"/>
                    <a:pt x="103"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9"/>
            <p:cNvSpPr/>
            <p:nvPr/>
          </p:nvSpPr>
          <p:spPr>
            <a:xfrm>
              <a:off x="5714625" y="3144750"/>
              <a:ext cx="3175" cy="17075"/>
            </a:xfrm>
            <a:custGeom>
              <a:avLst/>
              <a:gdLst/>
              <a:ahLst/>
              <a:cxnLst/>
              <a:rect l="l" t="t" r="r" b="b"/>
              <a:pathLst>
                <a:path w="127" h="683" extrusionOk="0">
                  <a:moveTo>
                    <a:pt x="69" y="1"/>
                  </a:moveTo>
                  <a:cubicBezTo>
                    <a:pt x="35" y="1"/>
                    <a:pt x="1" y="24"/>
                    <a:pt x="1" y="57"/>
                  </a:cubicBezTo>
                  <a:lnTo>
                    <a:pt x="1" y="615"/>
                  </a:lnTo>
                  <a:cubicBezTo>
                    <a:pt x="1" y="648"/>
                    <a:pt x="35" y="683"/>
                    <a:pt x="69" y="683"/>
                  </a:cubicBezTo>
                  <a:cubicBezTo>
                    <a:pt x="104" y="683"/>
                    <a:pt x="126" y="648"/>
                    <a:pt x="126" y="615"/>
                  </a:cubicBezTo>
                  <a:lnTo>
                    <a:pt x="126" y="57"/>
                  </a:lnTo>
                  <a:cubicBezTo>
                    <a:pt x="126" y="24"/>
                    <a:pt x="104"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9"/>
            <p:cNvSpPr/>
            <p:nvPr/>
          </p:nvSpPr>
          <p:spPr>
            <a:xfrm>
              <a:off x="5177475" y="2990725"/>
              <a:ext cx="612500" cy="171100"/>
            </a:xfrm>
            <a:custGeom>
              <a:avLst/>
              <a:gdLst/>
              <a:ahLst/>
              <a:cxnLst/>
              <a:rect l="l" t="t" r="r" b="b"/>
              <a:pathLst>
                <a:path w="24500" h="6844" extrusionOk="0">
                  <a:moveTo>
                    <a:pt x="23601" y="125"/>
                  </a:moveTo>
                  <a:cubicBezTo>
                    <a:pt x="24033" y="125"/>
                    <a:pt x="24386" y="398"/>
                    <a:pt x="24386" y="728"/>
                  </a:cubicBezTo>
                  <a:lnTo>
                    <a:pt x="24386" y="6116"/>
                  </a:lnTo>
                  <a:cubicBezTo>
                    <a:pt x="24386" y="6446"/>
                    <a:pt x="24033" y="6718"/>
                    <a:pt x="23601" y="6718"/>
                  </a:cubicBezTo>
                  <a:lnTo>
                    <a:pt x="910" y="6718"/>
                  </a:lnTo>
                  <a:cubicBezTo>
                    <a:pt x="898" y="6719"/>
                    <a:pt x="885" y="6719"/>
                    <a:pt x="873" y="6719"/>
                  </a:cubicBezTo>
                  <a:cubicBezTo>
                    <a:pt x="625" y="6719"/>
                    <a:pt x="391" y="6607"/>
                    <a:pt x="228" y="6412"/>
                  </a:cubicBezTo>
                  <a:cubicBezTo>
                    <a:pt x="160" y="6332"/>
                    <a:pt x="126" y="6218"/>
                    <a:pt x="126" y="6116"/>
                  </a:cubicBezTo>
                  <a:lnTo>
                    <a:pt x="126" y="728"/>
                  </a:lnTo>
                  <a:cubicBezTo>
                    <a:pt x="126" y="398"/>
                    <a:pt x="478" y="125"/>
                    <a:pt x="899" y="125"/>
                  </a:cubicBezTo>
                  <a:close/>
                  <a:moveTo>
                    <a:pt x="899" y="0"/>
                  </a:moveTo>
                  <a:cubicBezTo>
                    <a:pt x="410" y="0"/>
                    <a:pt x="0" y="329"/>
                    <a:pt x="0" y="728"/>
                  </a:cubicBezTo>
                  <a:lnTo>
                    <a:pt x="0" y="6116"/>
                  </a:lnTo>
                  <a:cubicBezTo>
                    <a:pt x="0" y="6253"/>
                    <a:pt x="58" y="6377"/>
                    <a:pt x="137" y="6491"/>
                  </a:cubicBezTo>
                  <a:cubicBezTo>
                    <a:pt x="319" y="6707"/>
                    <a:pt x="592" y="6844"/>
                    <a:pt x="876" y="6844"/>
                  </a:cubicBezTo>
                  <a:lnTo>
                    <a:pt x="23601" y="6844"/>
                  </a:lnTo>
                  <a:cubicBezTo>
                    <a:pt x="24102" y="6844"/>
                    <a:pt x="24500" y="6514"/>
                    <a:pt x="24500" y="6116"/>
                  </a:cubicBezTo>
                  <a:lnTo>
                    <a:pt x="24500" y="728"/>
                  </a:lnTo>
                  <a:cubicBezTo>
                    <a:pt x="24500" y="329"/>
                    <a:pt x="24102" y="0"/>
                    <a:pt x="236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9"/>
            <p:cNvSpPr/>
            <p:nvPr/>
          </p:nvSpPr>
          <p:spPr>
            <a:xfrm>
              <a:off x="5181450" y="2738050"/>
              <a:ext cx="434600" cy="422075"/>
            </a:xfrm>
            <a:custGeom>
              <a:avLst/>
              <a:gdLst/>
              <a:ahLst/>
              <a:cxnLst/>
              <a:rect l="l" t="t" r="r" b="b"/>
              <a:pathLst>
                <a:path w="17384" h="16883" extrusionOk="0">
                  <a:moveTo>
                    <a:pt x="16815" y="0"/>
                  </a:moveTo>
                  <a:lnTo>
                    <a:pt x="9266" y="10175"/>
                  </a:lnTo>
                  <a:lnTo>
                    <a:pt x="7197" y="12960"/>
                  </a:lnTo>
                  <a:lnTo>
                    <a:pt x="4161" y="11039"/>
                  </a:lnTo>
                  <a:lnTo>
                    <a:pt x="1" y="16564"/>
                  </a:lnTo>
                  <a:cubicBezTo>
                    <a:pt x="126" y="16757"/>
                    <a:pt x="342" y="16883"/>
                    <a:pt x="581" y="16883"/>
                  </a:cubicBezTo>
                  <a:lnTo>
                    <a:pt x="626" y="16883"/>
                  </a:lnTo>
                  <a:lnTo>
                    <a:pt x="4332" y="11972"/>
                  </a:lnTo>
                  <a:lnTo>
                    <a:pt x="7367" y="13904"/>
                  </a:lnTo>
                  <a:lnTo>
                    <a:pt x="10130" y="10163"/>
                  </a:lnTo>
                  <a:lnTo>
                    <a:pt x="17383" y="409"/>
                  </a:lnTo>
                  <a:lnTo>
                    <a:pt x="1681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9"/>
            <p:cNvSpPr/>
            <p:nvPr/>
          </p:nvSpPr>
          <p:spPr>
            <a:xfrm>
              <a:off x="5569975" y="2711050"/>
              <a:ext cx="66525" cy="69650"/>
            </a:xfrm>
            <a:custGeom>
              <a:avLst/>
              <a:gdLst/>
              <a:ahLst/>
              <a:cxnLst/>
              <a:rect l="l" t="t" r="r" b="b"/>
              <a:pathLst>
                <a:path w="2661" h="2786" extrusionOk="0">
                  <a:moveTo>
                    <a:pt x="2661" y="1"/>
                  </a:moveTo>
                  <a:lnTo>
                    <a:pt x="1" y="1615"/>
                  </a:lnTo>
                  <a:lnTo>
                    <a:pt x="1456" y="1501"/>
                  </a:lnTo>
                  <a:lnTo>
                    <a:pt x="1922" y="2785"/>
                  </a:lnTo>
                  <a:lnTo>
                    <a:pt x="26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9"/>
            <p:cNvSpPr/>
            <p:nvPr/>
          </p:nvSpPr>
          <p:spPr>
            <a:xfrm>
              <a:off x="5014325" y="3517925"/>
              <a:ext cx="1187200" cy="109150"/>
            </a:xfrm>
            <a:custGeom>
              <a:avLst/>
              <a:gdLst/>
              <a:ahLst/>
              <a:cxnLst/>
              <a:rect l="l" t="t" r="r" b="b"/>
              <a:pathLst>
                <a:path w="47488" h="4366" extrusionOk="0">
                  <a:moveTo>
                    <a:pt x="4844" y="0"/>
                  </a:moveTo>
                  <a:cubicBezTo>
                    <a:pt x="4821" y="0"/>
                    <a:pt x="4810" y="12"/>
                    <a:pt x="4798" y="23"/>
                  </a:cubicBezTo>
                  <a:lnTo>
                    <a:pt x="24" y="4264"/>
                  </a:lnTo>
                  <a:cubicBezTo>
                    <a:pt x="1" y="4287"/>
                    <a:pt x="1" y="4320"/>
                    <a:pt x="24" y="4355"/>
                  </a:cubicBezTo>
                  <a:cubicBezTo>
                    <a:pt x="36" y="4366"/>
                    <a:pt x="46" y="4366"/>
                    <a:pt x="69" y="4366"/>
                  </a:cubicBezTo>
                  <a:cubicBezTo>
                    <a:pt x="81" y="4366"/>
                    <a:pt x="92" y="4366"/>
                    <a:pt x="104" y="4355"/>
                  </a:cubicBezTo>
                  <a:lnTo>
                    <a:pt x="4867" y="126"/>
                  </a:lnTo>
                  <a:lnTo>
                    <a:pt x="47419" y="126"/>
                  </a:lnTo>
                  <a:cubicBezTo>
                    <a:pt x="47453" y="126"/>
                    <a:pt x="47487" y="103"/>
                    <a:pt x="47487" y="68"/>
                  </a:cubicBezTo>
                  <a:cubicBezTo>
                    <a:pt x="47487" y="35"/>
                    <a:pt x="47453" y="0"/>
                    <a:pt x="4741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9"/>
            <p:cNvSpPr/>
            <p:nvPr/>
          </p:nvSpPr>
          <p:spPr>
            <a:xfrm>
              <a:off x="5134575" y="3237400"/>
              <a:ext cx="2850" cy="209500"/>
            </a:xfrm>
            <a:custGeom>
              <a:avLst/>
              <a:gdLst/>
              <a:ahLst/>
              <a:cxnLst/>
              <a:rect l="l" t="t" r="r" b="b"/>
              <a:pathLst>
                <a:path w="114" h="8380" extrusionOk="0">
                  <a:moveTo>
                    <a:pt x="57" y="1"/>
                  </a:moveTo>
                  <a:cubicBezTo>
                    <a:pt x="23" y="1"/>
                    <a:pt x="0" y="24"/>
                    <a:pt x="0" y="57"/>
                  </a:cubicBezTo>
                  <a:lnTo>
                    <a:pt x="0" y="8311"/>
                  </a:lnTo>
                  <a:cubicBezTo>
                    <a:pt x="0" y="8345"/>
                    <a:pt x="23" y="8379"/>
                    <a:pt x="57" y="8379"/>
                  </a:cubicBezTo>
                  <a:cubicBezTo>
                    <a:pt x="91" y="8379"/>
                    <a:pt x="114" y="8345"/>
                    <a:pt x="114" y="8311"/>
                  </a:cubicBezTo>
                  <a:lnTo>
                    <a:pt x="114" y="57"/>
                  </a:lnTo>
                  <a:cubicBezTo>
                    <a:pt x="114" y="24"/>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9"/>
            <p:cNvSpPr/>
            <p:nvPr/>
          </p:nvSpPr>
          <p:spPr>
            <a:xfrm>
              <a:off x="5134575" y="3466200"/>
              <a:ext cx="2850" cy="42950"/>
            </a:xfrm>
            <a:custGeom>
              <a:avLst/>
              <a:gdLst/>
              <a:ahLst/>
              <a:cxnLst/>
              <a:rect l="l" t="t" r="r" b="b"/>
              <a:pathLst>
                <a:path w="114" h="1718" extrusionOk="0">
                  <a:moveTo>
                    <a:pt x="57" y="0"/>
                  </a:moveTo>
                  <a:cubicBezTo>
                    <a:pt x="23" y="0"/>
                    <a:pt x="0" y="23"/>
                    <a:pt x="0" y="57"/>
                  </a:cubicBezTo>
                  <a:lnTo>
                    <a:pt x="0" y="1660"/>
                  </a:lnTo>
                  <a:cubicBezTo>
                    <a:pt x="0" y="1683"/>
                    <a:pt x="23" y="1717"/>
                    <a:pt x="57" y="1717"/>
                  </a:cubicBezTo>
                  <a:cubicBezTo>
                    <a:pt x="91" y="1717"/>
                    <a:pt x="114" y="1683"/>
                    <a:pt x="114" y="1660"/>
                  </a:cubicBezTo>
                  <a:lnTo>
                    <a:pt x="114" y="57"/>
                  </a:lnTo>
                  <a:cubicBezTo>
                    <a:pt x="114" y="23"/>
                    <a:pt x="91"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9"/>
            <p:cNvSpPr/>
            <p:nvPr/>
          </p:nvSpPr>
          <p:spPr>
            <a:xfrm>
              <a:off x="6081000" y="2960300"/>
              <a:ext cx="54850" cy="79900"/>
            </a:xfrm>
            <a:custGeom>
              <a:avLst/>
              <a:gdLst/>
              <a:ahLst/>
              <a:cxnLst/>
              <a:rect l="l" t="t" r="r" b="b"/>
              <a:pathLst>
                <a:path w="2194" h="3196" extrusionOk="0">
                  <a:moveTo>
                    <a:pt x="352" y="0"/>
                  </a:moveTo>
                  <a:lnTo>
                    <a:pt x="352" y="0"/>
                  </a:lnTo>
                  <a:cubicBezTo>
                    <a:pt x="352" y="0"/>
                    <a:pt x="0" y="1149"/>
                    <a:pt x="648" y="1842"/>
                  </a:cubicBezTo>
                  <a:cubicBezTo>
                    <a:pt x="1125" y="2342"/>
                    <a:pt x="1637" y="2786"/>
                    <a:pt x="2194" y="3195"/>
                  </a:cubicBezTo>
                  <a:lnTo>
                    <a:pt x="2194" y="2297"/>
                  </a:lnTo>
                  <a:cubicBezTo>
                    <a:pt x="2194" y="2297"/>
                    <a:pt x="2194" y="1796"/>
                    <a:pt x="1501" y="1092"/>
                  </a:cubicBezTo>
                  <a:cubicBezTo>
                    <a:pt x="796" y="399"/>
                    <a:pt x="352" y="0"/>
                    <a:pt x="35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9"/>
            <p:cNvSpPr/>
            <p:nvPr/>
          </p:nvSpPr>
          <p:spPr>
            <a:xfrm>
              <a:off x="6055700" y="3038175"/>
              <a:ext cx="54875" cy="79900"/>
            </a:xfrm>
            <a:custGeom>
              <a:avLst/>
              <a:gdLst/>
              <a:ahLst/>
              <a:cxnLst/>
              <a:rect l="l" t="t" r="r" b="b"/>
              <a:pathLst>
                <a:path w="2195" h="3196" extrusionOk="0">
                  <a:moveTo>
                    <a:pt x="353" y="0"/>
                  </a:moveTo>
                  <a:cubicBezTo>
                    <a:pt x="353" y="0"/>
                    <a:pt x="0" y="1149"/>
                    <a:pt x="648" y="1842"/>
                  </a:cubicBezTo>
                  <a:cubicBezTo>
                    <a:pt x="1126" y="2342"/>
                    <a:pt x="1637" y="2786"/>
                    <a:pt x="2195" y="3195"/>
                  </a:cubicBezTo>
                  <a:lnTo>
                    <a:pt x="2195" y="2297"/>
                  </a:lnTo>
                  <a:cubicBezTo>
                    <a:pt x="2195" y="2297"/>
                    <a:pt x="2195" y="1796"/>
                    <a:pt x="1490" y="1092"/>
                  </a:cubicBezTo>
                  <a:cubicBezTo>
                    <a:pt x="796" y="399"/>
                    <a:pt x="353" y="0"/>
                    <a:pt x="3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9"/>
            <p:cNvSpPr/>
            <p:nvPr/>
          </p:nvSpPr>
          <p:spPr>
            <a:xfrm>
              <a:off x="6132425" y="2986725"/>
              <a:ext cx="60000" cy="74500"/>
            </a:xfrm>
            <a:custGeom>
              <a:avLst/>
              <a:gdLst/>
              <a:ahLst/>
              <a:cxnLst/>
              <a:rect l="l" t="t" r="r" b="b"/>
              <a:pathLst>
                <a:path w="2400" h="2980" extrusionOk="0">
                  <a:moveTo>
                    <a:pt x="2172" y="1"/>
                  </a:moveTo>
                  <a:lnTo>
                    <a:pt x="2172" y="1"/>
                  </a:lnTo>
                  <a:cubicBezTo>
                    <a:pt x="2172" y="1"/>
                    <a:pt x="1683" y="353"/>
                    <a:pt x="910" y="967"/>
                  </a:cubicBezTo>
                  <a:cubicBezTo>
                    <a:pt x="149" y="1593"/>
                    <a:pt x="91" y="2081"/>
                    <a:pt x="91" y="2081"/>
                  </a:cubicBezTo>
                  <a:lnTo>
                    <a:pt x="0" y="2979"/>
                  </a:lnTo>
                  <a:cubicBezTo>
                    <a:pt x="592" y="2638"/>
                    <a:pt x="1149" y="2240"/>
                    <a:pt x="1672" y="1808"/>
                  </a:cubicBezTo>
                  <a:cubicBezTo>
                    <a:pt x="2400" y="1183"/>
                    <a:pt x="2172" y="1"/>
                    <a:pt x="21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9"/>
            <p:cNvSpPr/>
            <p:nvPr/>
          </p:nvSpPr>
          <p:spPr>
            <a:xfrm>
              <a:off x="6099450" y="3084500"/>
              <a:ext cx="64250" cy="68250"/>
            </a:xfrm>
            <a:custGeom>
              <a:avLst/>
              <a:gdLst/>
              <a:ahLst/>
              <a:cxnLst/>
              <a:rect l="l" t="t" r="r" b="b"/>
              <a:pathLst>
                <a:path w="2570" h="2730" extrusionOk="0">
                  <a:moveTo>
                    <a:pt x="2468" y="1"/>
                  </a:moveTo>
                  <a:cubicBezTo>
                    <a:pt x="2468" y="1"/>
                    <a:pt x="1945" y="285"/>
                    <a:pt x="1115" y="830"/>
                  </a:cubicBezTo>
                  <a:cubicBezTo>
                    <a:pt x="296" y="1365"/>
                    <a:pt x="183" y="1853"/>
                    <a:pt x="183" y="1853"/>
                  </a:cubicBezTo>
                  <a:lnTo>
                    <a:pt x="1" y="2729"/>
                  </a:lnTo>
                  <a:cubicBezTo>
                    <a:pt x="626" y="2456"/>
                    <a:pt x="1228" y="2115"/>
                    <a:pt x="1797" y="1740"/>
                  </a:cubicBezTo>
                  <a:cubicBezTo>
                    <a:pt x="2570" y="1194"/>
                    <a:pt x="2468" y="1"/>
                    <a:pt x="24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9"/>
            <p:cNvSpPr/>
            <p:nvPr/>
          </p:nvSpPr>
          <p:spPr>
            <a:xfrm>
              <a:off x="6109975" y="3173750"/>
              <a:ext cx="54875" cy="79875"/>
            </a:xfrm>
            <a:custGeom>
              <a:avLst/>
              <a:gdLst/>
              <a:ahLst/>
              <a:cxnLst/>
              <a:rect l="l" t="t" r="r" b="b"/>
              <a:pathLst>
                <a:path w="2195" h="3195" extrusionOk="0">
                  <a:moveTo>
                    <a:pt x="1842" y="0"/>
                  </a:moveTo>
                  <a:lnTo>
                    <a:pt x="1842" y="0"/>
                  </a:lnTo>
                  <a:cubicBezTo>
                    <a:pt x="1842" y="0"/>
                    <a:pt x="1388" y="398"/>
                    <a:pt x="694" y="1092"/>
                  </a:cubicBezTo>
                  <a:cubicBezTo>
                    <a:pt x="1" y="1797"/>
                    <a:pt x="1" y="2297"/>
                    <a:pt x="1" y="2297"/>
                  </a:cubicBezTo>
                  <a:lnTo>
                    <a:pt x="1" y="3194"/>
                  </a:lnTo>
                  <a:cubicBezTo>
                    <a:pt x="546" y="2785"/>
                    <a:pt x="1069" y="2342"/>
                    <a:pt x="1547" y="1842"/>
                  </a:cubicBezTo>
                  <a:cubicBezTo>
                    <a:pt x="2194" y="1148"/>
                    <a:pt x="1843" y="1"/>
                    <a:pt x="184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9"/>
            <p:cNvSpPr/>
            <p:nvPr/>
          </p:nvSpPr>
          <p:spPr>
            <a:xfrm>
              <a:off x="6059400" y="3192200"/>
              <a:ext cx="52025" cy="85600"/>
            </a:xfrm>
            <a:custGeom>
              <a:avLst/>
              <a:gdLst/>
              <a:ahLst/>
              <a:cxnLst/>
              <a:rect l="l" t="t" r="r" b="b"/>
              <a:pathLst>
                <a:path w="2081" h="3424" extrusionOk="0">
                  <a:moveTo>
                    <a:pt x="511" y="1"/>
                  </a:moveTo>
                  <a:lnTo>
                    <a:pt x="511" y="1"/>
                  </a:lnTo>
                  <a:cubicBezTo>
                    <a:pt x="511" y="1"/>
                    <a:pt x="0" y="1092"/>
                    <a:pt x="546" y="1877"/>
                  </a:cubicBezTo>
                  <a:cubicBezTo>
                    <a:pt x="943" y="2423"/>
                    <a:pt x="1398" y="2946"/>
                    <a:pt x="1887" y="3423"/>
                  </a:cubicBezTo>
                  <a:lnTo>
                    <a:pt x="2012" y="2537"/>
                  </a:lnTo>
                  <a:cubicBezTo>
                    <a:pt x="2012" y="2537"/>
                    <a:pt x="2080" y="2036"/>
                    <a:pt x="1489" y="1251"/>
                  </a:cubicBezTo>
                  <a:cubicBezTo>
                    <a:pt x="898" y="468"/>
                    <a:pt x="511" y="1"/>
                    <a:pt x="5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9"/>
            <p:cNvSpPr/>
            <p:nvPr/>
          </p:nvSpPr>
          <p:spPr>
            <a:xfrm>
              <a:off x="6092350" y="3270950"/>
              <a:ext cx="54875" cy="79875"/>
            </a:xfrm>
            <a:custGeom>
              <a:avLst/>
              <a:gdLst/>
              <a:ahLst/>
              <a:cxnLst/>
              <a:rect l="l" t="t" r="r" b="b"/>
              <a:pathLst>
                <a:path w="2195" h="3195" extrusionOk="0">
                  <a:moveTo>
                    <a:pt x="1843" y="0"/>
                  </a:moveTo>
                  <a:cubicBezTo>
                    <a:pt x="1843" y="0"/>
                    <a:pt x="1399" y="387"/>
                    <a:pt x="706" y="1092"/>
                  </a:cubicBezTo>
                  <a:cubicBezTo>
                    <a:pt x="1" y="1785"/>
                    <a:pt x="1" y="2285"/>
                    <a:pt x="1" y="2285"/>
                  </a:cubicBezTo>
                  <a:lnTo>
                    <a:pt x="1" y="3194"/>
                  </a:lnTo>
                  <a:cubicBezTo>
                    <a:pt x="558" y="2785"/>
                    <a:pt x="1070" y="2330"/>
                    <a:pt x="1547" y="1842"/>
                  </a:cubicBezTo>
                  <a:cubicBezTo>
                    <a:pt x="2195" y="1148"/>
                    <a:pt x="1843" y="1"/>
                    <a:pt x="18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9"/>
            <p:cNvSpPr/>
            <p:nvPr/>
          </p:nvSpPr>
          <p:spPr>
            <a:xfrm>
              <a:off x="6100875" y="3326925"/>
              <a:ext cx="48925" cy="88700"/>
            </a:xfrm>
            <a:custGeom>
              <a:avLst/>
              <a:gdLst/>
              <a:ahLst/>
              <a:cxnLst/>
              <a:rect l="l" t="t" r="r" b="b"/>
              <a:pathLst>
                <a:path w="1957" h="3548" extrusionOk="0">
                  <a:moveTo>
                    <a:pt x="1331" y="1"/>
                  </a:moveTo>
                  <a:cubicBezTo>
                    <a:pt x="1331" y="1"/>
                    <a:pt x="1001" y="501"/>
                    <a:pt x="501" y="1342"/>
                  </a:cubicBezTo>
                  <a:cubicBezTo>
                    <a:pt x="1" y="2195"/>
                    <a:pt x="126" y="2673"/>
                    <a:pt x="126" y="2673"/>
                  </a:cubicBezTo>
                  <a:lnTo>
                    <a:pt x="353" y="3547"/>
                  </a:lnTo>
                  <a:cubicBezTo>
                    <a:pt x="785" y="3025"/>
                    <a:pt x="1171" y="2456"/>
                    <a:pt x="1513" y="1854"/>
                  </a:cubicBezTo>
                  <a:cubicBezTo>
                    <a:pt x="1956" y="1013"/>
                    <a:pt x="1331" y="1"/>
                    <a:pt x="13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9"/>
            <p:cNvSpPr/>
            <p:nvPr/>
          </p:nvSpPr>
          <p:spPr>
            <a:xfrm>
              <a:off x="6087825" y="3012825"/>
              <a:ext cx="51450" cy="442325"/>
            </a:xfrm>
            <a:custGeom>
              <a:avLst/>
              <a:gdLst/>
              <a:ahLst/>
              <a:cxnLst/>
              <a:rect l="l" t="t" r="r" b="b"/>
              <a:pathLst>
                <a:path w="2058" h="17693" extrusionOk="0">
                  <a:moveTo>
                    <a:pt x="1975" y="0"/>
                  </a:moveTo>
                  <a:cubicBezTo>
                    <a:pt x="1946" y="0"/>
                    <a:pt x="1919" y="30"/>
                    <a:pt x="1910" y="59"/>
                  </a:cubicBezTo>
                  <a:cubicBezTo>
                    <a:pt x="1875" y="582"/>
                    <a:pt x="1819" y="1094"/>
                    <a:pt x="1728" y="1605"/>
                  </a:cubicBezTo>
                  <a:cubicBezTo>
                    <a:pt x="1580" y="2345"/>
                    <a:pt x="1319" y="2947"/>
                    <a:pt x="1069" y="3538"/>
                  </a:cubicBezTo>
                  <a:cubicBezTo>
                    <a:pt x="829" y="4095"/>
                    <a:pt x="614" y="4618"/>
                    <a:pt x="478" y="5232"/>
                  </a:cubicBezTo>
                  <a:cubicBezTo>
                    <a:pt x="341" y="5892"/>
                    <a:pt x="466" y="6630"/>
                    <a:pt x="614" y="7426"/>
                  </a:cubicBezTo>
                  <a:cubicBezTo>
                    <a:pt x="750" y="8211"/>
                    <a:pt x="887" y="9029"/>
                    <a:pt x="784" y="9836"/>
                  </a:cubicBezTo>
                  <a:cubicBezTo>
                    <a:pt x="693" y="10541"/>
                    <a:pt x="523" y="11109"/>
                    <a:pt x="375" y="11610"/>
                  </a:cubicBezTo>
                  <a:cubicBezTo>
                    <a:pt x="182" y="12292"/>
                    <a:pt x="0" y="12895"/>
                    <a:pt x="114" y="13542"/>
                  </a:cubicBezTo>
                  <a:cubicBezTo>
                    <a:pt x="296" y="14634"/>
                    <a:pt x="1251" y="17612"/>
                    <a:pt x="1261" y="17647"/>
                  </a:cubicBezTo>
                  <a:cubicBezTo>
                    <a:pt x="1273" y="17669"/>
                    <a:pt x="1296" y="17692"/>
                    <a:pt x="1330" y="17692"/>
                  </a:cubicBezTo>
                  <a:lnTo>
                    <a:pt x="1352" y="17692"/>
                  </a:lnTo>
                  <a:cubicBezTo>
                    <a:pt x="1387" y="17680"/>
                    <a:pt x="1410" y="17635"/>
                    <a:pt x="1398" y="17601"/>
                  </a:cubicBezTo>
                  <a:cubicBezTo>
                    <a:pt x="1387" y="17567"/>
                    <a:pt x="432" y="14600"/>
                    <a:pt x="250" y="13519"/>
                  </a:cubicBezTo>
                  <a:cubicBezTo>
                    <a:pt x="147" y="12895"/>
                    <a:pt x="307" y="12349"/>
                    <a:pt x="511" y="11644"/>
                  </a:cubicBezTo>
                  <a:cubicBezTo>
                    <a:pt x="670" y="11144"/>
                    <a:pt x="841" y="10564"/>
                    <a:pt x="920" y="9859"/>
                  </a:cubicBezTo>
                  <a:cubicBezTo>
                    <a:pt x="1034" y="9018"/>
                    <a:pt x="887" y="8199"/>
                    <a:pt x="750" y="7392"/>
                  </a:cubicBezTo>
                  <a:cubicBezTo>
                    <a:pt x="614" y="6619"/>
                    <a:pt x="488" y="5892"/>
                    <a:pt x="625" y="5266"/>
                  </a:cubicBezTo>
                  <a:cubicBezTo>
                    <a:pt x="750" y="4664"/>
                    <a:pt x="966" y="4141"/>
                    <a:pt x="1205" y="3595"/>
                  </a:cubicBezTo>
                  <a:cubicBezTo>
                    <a:pt x="1455" y="3004"/>
                    <a:pt x="1716" y="2390"/>
                    <a:pt x="1864" y="1628"/>
                  </a:cubicBezTo>
                  <a:cubicBezTo>
                    <a:pt x="1955" y="1117"/>
                    <a:pt x="2024" y="594"/>
                    <a:pt x="2057" y="71"/>
                  </a:cubicBezTo>
                  <a:cubicBezTo>
                    <a:pt x="2057" y="36"/>
                    <a:pt x="2024" y="3"/>
                    <a:pt x="1989" y="3"/>
                  </a:cubicBezTo>
                  <a:cubicBezTo>
                    <a:pt x="1984" y="1"/>
                    <a:pt x="1980" y="0"/>
                    <a:pt x="197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9"/>
            <p:cNvSpPr/>
            <p:nvPr/>
          </p:nvSpPr>
          <p:spPr>
            <a:xfrm>
              <a:off x="6132425" y="3030950"/>
              <a:ext cx="23050" cy="18050"/>
            </a:xfrm>
            <a:custGeom>
              <a:avLst/>
              <a:gdLst/>
              <a:ahLst/>
              <a:cxnLst/>
              <a:rect l="l" t="t" r="r" b="b"/>
              <a:pathLst>
                <a:path w="922" h="722" extrusionOk="0">
                  <a:moveTo>
                    <a:pt x="846" y="1"/>
                  </a:moveTo>
                  <a:cubicBezTo>
                    <a:pt x="829" y="1"/>
                    <a:pt x="812" y="6"/>
                    <a:pt x="796" y="16"/>
                  </a:cubicBezTo>
                  <a:lnTo>
                    <a:pt x="46" y="597"/>
                  </a:lnTo>
                  <a:cubicBezTo>
                    <a:pt x="12" y="619"/>
                    <a:pt x="0" y="665"/>
                    <a:pt x="35" y="688"/>
                  </a:cubicBezTo>
                  <a:cubicBezTo>
                    <a:pt x="46" y="710"/>
                    <a:pt x="69" y="721"/>
                    <a:pt x="91" y="721"/>
                  </a:cubicBezTo>
                  <a:cubicBezTo>
                    <a:pt x="103" y="721"/>
                    <a:pt x="114" y="721"/>
                    <a:pt x="126" y="710"/>
                  </a:cubicBezTo>
                  <a:lnTo>
                    <a:pt x="876" y="130"/>
                  </a:lnTo>
                  <a:cubicBezTo>
                    <a:pt x="910" y="107"/>
                    <a:pt x="922" y="62"/>
                    <a:pt x="899" y="28"/>
                  </a:cubicBezTo>
                  <a:cubicBezTo>
                    <a:pt x="886" y="9"/>
                    <a:pt x="867" y="1"/>
                    <a:pt x="8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9"/>
            <p:cNvSpPr/>
            <p:nvPr/>
          </p:nvSpPr>
          <p:spPr>
            <a:xfrm>
              <a:off x="6125600" y="3014750"/>
              <a:ext cx="11975" cy="17475"/>
            </a:xfrm>
            <a:custGeom>
              <a:avLst/>
              <a:gdLst/>
              <a:ahLst/>
              <a:cxnLst/>
              <a:rect l="l" t="t" r="r" b="b"/>
              <a:pathLst>
                <a:path w="479" h="699" extrusionOk="0">
                  <a:moveTo>
                    <a:pt x="73" y="1"/>
                  </a:moveTo>
                  <a:cubicBezTo>
                    <a:pt x="64" y="1"/>
                    <a:pt x="55" y="2"/>
                    <a:pt x="46" y="5"/>
                  </a:cubicBezTo>
                  <a:cubicBezTo>
                    <a:pt x="12" y="28"/>
                    <a:pt x="1" y="73"/>
                    <a:pt x="12" y="108"/>
                  </a:cubicBezTo>
                  <a:lnTo>
                    <a:pt x="331" y="664"/>
                  </a:lnTo>
                  <a:cubicBezTo>
                    <a:pt x="342" y="687"/>
                    <a:pt x="364" y="699"/>
                    <a:pt x="399" y="699"/>
                  </a:cubicBezTo>
                  <a:lnTo>
                    <a:pt x="433" y="699"/>
                  </a:lnTo>
                  <a:cubicBezTo>
                    <a:pt x="467" y="676"/>
                    <a:pt x="478" y="631"/>
                    <a:pt x="455" y="596"/>
                  </a:cubicBezTo>
                  <a:lnTo>
                    <a:pt x="137" y="40"/>
                  </a:lnTo>
                  <a:cubicBezTo>
                    <a:pt x="129" y="14"/>
                    <a:pt x="101" y="1"/>
                    <a:pt x="7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9"/>
            <p:cNvSpPr/>
            <p:nvPr/>
          </p:nvSpPr>
          <p:spPr>
            <a:xfrm>
              <a:off x="6100600" y="3117175"/>
              <a:ext cx="36125" cy="27300"/>
            </a:xfrm>
            <a:custGeom>
              <a:avLst/>
              <a:gdLst/>
              <a:ahLst/>
              <a:cxnLst/>
              <a:rect l="l" t="t" r="r" b="b"/>
              <a:pathLst>
                <a:path w="1445" h="1092" extrusionOk="0">
                  <a:moveTo>
                    <a:pt x="1359" y="0"/>
                  </a:moveTo>
                  <a:cubicBezTo>
                    <a:pt x="1345" y="0"/>
                    <a:pt x="1331" y="4"/>
                    <a:pt x="1319" y="12"/>
                  </a:cubicBezTo>
                  <a:cubicBezTo>
                    <a:pt x="671" y="478"/>
                    <a:pt x="46" y="956"/>
                    <a:pt x="35" y="956"/>
                  </a:cubicBezTo>
                  <a:cubicBezTo>
                    <a:pt x="12" y="978"/>
                    <a:pt x="0" y="1024"/>
                    <a:pt x="23" y="1058"/>
                  </a:cubicBezTo>
                  <a:cubicBezTo>
                    <a:pt x="35" y="1081"/>
                    <a:pt x="57" y="1092"/>
                    <a:pt x="80" y="1092"/>
                  </a:cubicBezTo>
                  <a:cubicBezTo>
                    <a:pt x="91" y="1092"/>
                    <a:pt x="114" y="1081"/>
                    <a:pt x="126" y="1069"/>
                  </a:cubicBezTo>
                  <a:cubicBezTo>
                    <a:pt x="126" y="1069"/>
                    <a:pt x="762" y="592"/>
                    <a:pt x="1399" y="126"/>
                  </a:cubicBezTo>
                  <a:cubicBezTo>
                    <a:pt x="1433" y="103"/>
                    <a:pt x="1444" y="58"/>
                    <a:pt x="1422" y="35"/>
                  </a:cubicBezTo>
                  <a:cubicBezTo>
                    <a:pt x="1407" y="13"/>
                    <a:pt x="1383" y="0"/>
                    <a:pt x="135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9"/>
            <p:cNvSpPr/>
            <p:nvPr/>
          </p:nvSpPr>
          <p:spPr>
            <a:xfrm>
              <a:off x="6080425" y="3073300"/>
              <a:ext cx="32125" cy="46475"/>
            </a:xfrm>
            <a:custGeom>
              <a:avLst/>
              <a:gdLst/>
              <a:ahLst/>
              <a:cxnLst/>
              <a:rect l="l" t="t" r="r" b="b"/>
              <a:pathLst>
                <a:path w="1285" h="1859" extrusionOk="0">
                  <a:moveTo>
                    <a:pt x="84" y="1"/>
                  </a:moveTo>
                  <a:cubicBezTo>
                    <a:pt x="68" y="1"/>
                    <a:pt x="50" y="6"/>
                    <a:pt x="34" y="17"/>
                  </a:cubicBezTo>
                  <a:cubicBezTo>
                    <a:pt x="11" y="39"/>
                    <a:pt x="0" y="85"/>
                    <a:pt x="34" y="119"/>
                  </a:cubicBezTo>
                  <a:cubicBezTo>
                    <a:pt x="614" y="790"/>
                    <a:pt x="1137" y="1801"/>
                    <a:pt x="1137" y="1813"/>
                  </a:cubicBezTo>
                  <a:cubicBezTo>
                    <a:pt x="1148" y="1847"/>
                    <a:pt x="1183" y="1858"/>
                    <a:pt x="1206" y="1858"/>
                  </a:cubicBezTo>
                  <a:cubicBezTo>
                    <a:pt x="1216" y="1858"/>
                    <a:pt x="1228" y="1858"/>
                    <a:pt x="1239" y="1847"/>
                  </a:cubicBezTo>
                  <a:cubicBezTo>
                    <a:pt x="1274" y="1824"/>
                    <a:pt x="1285" y="1790"/>
                    <a:pt x="1262" y="1756"/>
                  </a:cubicBezTo>
                  <a:cubicBezTo>
                    <a:pt x="1262" y="1745"/>
                    <a:pt x="728" y="710"/>
                    <a:pt x="137" y="28"/>
                  </a:cubicBezTo>
                  <a:cubicBezTo>
                    <a:pt x="124" y="9"/>
                    <a:pt x="105" y="1"/>
                    <a:pt x="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9"/>
            <p:cNvSpPr/>
            <p:nvPr/>
          </p:nvSpPr>
          <p:spPr>
            <a:xfrm>
              <a:off x="6108550" y="3202025"/>
              <a:ext cx="37550" cy="48475"/>
            </a:xfrm>
            <a:custGeom>
              <a:avLst/>
              <a:gdLst/>
              <a:ahLst/>
              <a:cxnLst/>
              <a:rect l="l" t="t" r="r" b="b"/>
              <a:pathLst>
                <a:path w="1502" h="1939" extrusionOk="0">
                  <a:moveTo>
                    <a:pt x="1432" y="0"/>
                  </a:moveTo>
                  <a:cubicBezTo>
                    <a:pt x="1413" y="0"/>
                    <a:pt x="1393" y="6"/>
                    <a:pt x="1377" y="17"/>
                  </a:cubicBezTo>
                  <a:cubicBezTo>
                    <a:pt x="842" y="552"/>
                    <a:pt x="376" y="1166"/>
                    <a:pt x="12" y="1836"/>
                  </a:cubicBezTo>
                  <a:cubicBezTo>
                    <a:pt x="0" y="1871"/>
                    <a:pt x="12" y="1916"/>
                    <a:pt x="46" y="1939"/>
                  </a:cubicBezTo>
                  <a:lnTo>
                    <a:pt x="81" y="1939"/>
                  </a:lnTo>
                  <a:cubicBezTo>
                    <a:pt x="103" y="1939"/>
                    <a:pt x="126" y="1927"/>
                    <a:pt x="137" y="1904"/>
                  </a:cubicBezTo>
                  <a:cubicBezTo>
                    <a:pt x="501" y="1245"/>
                    <a:pt x="945" y="654"/>
                    <a:pt x="1478" y="120"/>
                  </a:cubicBezTo>
                  <a:cubicBezTo>
                    <a:pt x="1501" y="97"/>
                    <a:pt x="1501" y="52"/>
                    <a:pt x="1478" y="17"/>
                  </a:cubicBezTo>
                  <a:cubicBezTo>
                    <a:pt x="1467" y="6"/>
                    <a:pt x="1450" y="0"/>
                    <a:pt x="14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9"/>
            <p:cNvSpPr/>
            <p:nvPr/>
          </p:nvSpPr>
          <p:spPr>
            <a:xfrm>
              <a:off x="6077575" y="3216825"/>
              <a:ext cx="31875" cy="51300"/>
            </a:xfrm>
            <a:custGeom>
              <a:avLst/>
              <a:gdLst/>
              <a:ahLst/>
              <a:cxnLst/>
              <a:rect l="l" t="t" r="r" b="b"/>
              <a:pathLst>
                <a:path w="1275" h="2052" extrusionOk="0">
                  <a:moveTo>
                    <a:pt x="86" y="0"/>
                  </a:moveTo>
                  <a:cubicBezTo>
                    <a:pt x="71" y="0"/>
                    <a:pt x="56" y="6"/>
                    <a:pt x="46" y="16"/>
                  </a:cubicBezTo>
                  <a:cubicBezTo>
                    <a:pt x="12" y="39"/>
                    <a:pt x="1" y="85"/>
                    <a:pt x="34" y="119"/>
                  </a:cubicBezTo>
                  <a:cubicBezTo>
                    <a:pt x="34" y="119"/>
                    <a:pt x="103" y="198"/>
                    <a:pt x="444" y="721"/>
                  </a:cubicBezTo>
                  <a:cubicBezTo>
                    <a:pt x="706" y="1130"/>
                    <a:pt x="944" y="1562"/>
                    <a:pt x="1126" y="2006"/>
                  </a:cubicBezTo>
                  <a:cubicBezTo>
                    <a:pt x="1138" y="2040"/>
                    <a:pt x="1171" y="2052"/>
                    <a:pt x="1194" y="2052"/>
                  </a:cubicBezTo>
                  <a:cubicBezTo>
                    <a:pt x="1206" y="2052"/>
                    <a:pt x="1217" y="2052"/>
                    <a:pt x="1229" y="2040"/>
                  </a:cubicBezTo>
                  <a:cubicBezTo>
                    <a:pt x="1262" y="2029"/>
                    <a:pt x="1274" y="1984"/>
                    <a:pt x="1262" y="1949"/>
                  </a:cubicBezTo>
                  <a:cubicBezTo>
                    <a:pt x="1069" y="1494"/>
                    <a:pt x="830" y="1062"/>
                    <a:pt x="569" y="642"/>
                  </a:cubicBezTo>
                  <a:cubicBezTo>
                    <a:pt x="205" y="107"/>
                    <a:pt x="148" y="28"/>
                    <a:pt x="137" y="28"/>
                  </a:cubicBezTo>
                  <a:cubicBezTo>
                    <a:pt x="125" y="9"/>
                    <a:pt x="105" y="0"/>
                    <a:pt x="8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9"/>
            <p:cNvSpPr/>
            <p:nvPr/>
          </p:nvSpPr>
          <p:spPr>
            <a:xfrm>
              <a:off x="6090350" y="3296375"/>
              <a:ext cx="36700" cy="56450"/>
            </a:xfrm>
            <a:custGeom>
              <a:avLst/>
              <a:gdLst/>
              <a:ahLst/>
              <a:cxnLst/>
              <a:rect l="l" t="t" r="r" b="b"/>
              <a:pathLst>
                <a:path w="1468" h="2258" extrusionOk="0">
                  <a:moveTo>
                    <a:pt x="1378" y="0"/>
                  </a:moveTo>
                  <a:cubicBezTo>
                    <a:pt x="1360" y="0"/>
                    <a:pt x="1343" y="6"/>
                    <a:pt x="1331" y="17"/>
                  </a:cubicBezTo>
                  <a:cubicBezTo>
                    <a:pt x="1059" y="325"/>
                    <a:pt x="809" y="654"/>
                    <a:pt x="592" y="1007"/>
                  </a:cubicBezTo>
                  <a:cubicBezTo>
                    <a:pt x="365" y="1371"/>
                    <a:pt x="172" y="1757"/>
                    <a:pt x="13" y="2155"/>
                  </a:cubicBezTo>
                  <a:cubicBezTo>
                    <a:pt x="1" y="2200"/>
                    <a:pt x="13" y="2235"/>
                    <a:pt x="58" y="2258"/>
                  </a:cubicBezTo>
                  <a:lnTo>
                    <a:pt x="81" y="2258"/>
                  </a:lnTo>
                  <a:cubicBezTo>
                    <a:pt x="115" y="2258"/>
                    <a:pt x="137" y="2246"/>
                    <a:pt x="149" y="2212"/>
                  </a:cubicBezTo>
                  <a:cubicBezTo>
                    <a:pt x="308" y="1826"/>
                    <a:pt x="490" y="1439"/>
                    <a:pt x="706" y="1075"/>
                  </a:cubicBezTo>
                  <a:cubicBezTo>
                    <a:pt x="922" y="734"/>
                    <a:pt x="1172" y="416"/>
                    <a:pt x="1433" y="120"/>
                  </a:cubicBezTo>
                  <a:cubicBezTo>
                    <a:pt x="1468" y="86"/>
                    <a:pt x="1456" y="40"/>
                    <a:pt x="1433" y="17"/>
                  </a:cubicBezTo>
                  <a:cubicBezTo>
                    <a:pt x="1417" y="6"/>
                    <a:pt x="1397" y="0"/>
                    <a:pt x="13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9"/>
            <p:cNvSpPr/>
            <p:nvPr/>
          </p:nvSpPr>
          <p:spPr>
            <a:xfrm>
              <a:off x="6107150" y="3350300"/>
              <a:ext cx="26425" cy="67025"/>
            </a:xfrm>
            <a:custGeom>
              <a:avLst/>
              <a:gdLst/>
              <a:ahLst/>
              <a:cxnLst/>
              <a:rect l="l" t="t" r="r" b="b"/>
              <a:pathLst>
                <a:path w="1057" h="2681" extrusionOk="0">
                  <a:moveTo>
                    <a:pt x="972" y="0"/>
                  </a:moveTo>
                  <a:cubicBezTo>
                    <a:pt x="948" y="0"/>
                    <a:pt x="926" y="19"/>
                    <a:pt x="910" y="43"/>
                  </a:cubicBezTo>
                  <a:cubicBezTo>
                    <a:pt x="875" y="101"/>
                    <a:pt x="841" y="191"/>
                    <a:pt x="796" y="305"/>
                  </a:cubicBezTo>
                  <a:cubicBezTo>
                    <a:pt x="648" y="612"/>
                    <a:pt x="420" y="1089"/>
                    <a:pt x="227" y="1476"/>
                  </a:cubicBezTo>
                  <a:cubicBezTo>
                    <a:pt x="56" y="1829"/>
                    <a:pt x="0" y="2226"/>
                    <a:pt x="34" y="2612"/>
                  </a:cubicBezTo>
                  <a:cubicBezTo>
                    <a:pt x="34" y="2658"/>
                    <a:pt x="68" y="2681"/>
                    <a:pt x="102" y="2681"/>
                  </a:cubicBezTo>
                  <a:lnTo>
                    <a:pt x="114" y="2681"/>
                  </a:lnTo>
                  <a:cubicBezTo>
                    <a:pt x="147" y="2681"/>
                    <a:pt x="182" y="2647"/>
                    <a:pt x="170" y="2602"/>
                  </a:cubicBezTo>
                  <a:cubicBezTo>
                    <a:pt x="137" y="2238"/>
                    <a:pt x="205" y="1874"/>
                    <a:pt x="352" y="1544"/>
                  </a:cubicBezTo>
                  <a:cubicBezTo>
                    <a:pt x="557" y="1157"/>
                    <a:pt x="773" y="680"/>
                    <a:pt x="920" y="362"/>
                  </a:cubicBezTo>
                  <a:cubicBezTo>
                    <a:pt x="966" y="260"/>
                    <a:pt x="1011" y="169"/>
                    <a:pt x="1034" y="101"/>
                  </a:cubicBezTo>
                  <a:cubicBezTo>
                    <a:pt x="1057" y="66"/>
                    <a:pt x="1046" y="20"/>
                    <a:pt x="1001" y="10"/>
                  </a:cubicBezTo>
                  <a:cubicBezTo>
                    <a:pt x="991" y="3"/>
                    <a:pt x="981" y="0"/>
                    <a:pt x="9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9"/>
            <p:cNvSpPr/>
            <p:nvPr/>
          </p:nvSpPr>
          <p:spPr>
            <a:xfrm>
              <a:off x="6020175" y="3143325"/>
              <a:ext cx="32700" cy="54900"/>
            </a:xfrm>
            <a:custGeom>
              <a:avLst/>
              <a:gdLst/>
              <a:ahLst/>
              <a:cxnLst/>
              <a:rect l="l" t="t" r="r" b="b"/>
              <a:pathLst>
                <a:path w="1308" h="2196" extrusionOk="0">
                  <a:moveTo>
                    <a:pt x="966" y="1"/>
                  </a:moveTo>
                  <a:cubicBezTo>
                    <a:pt x="966" y="1"/>
                    <a:pt x="728" y="296"/>
                    <a:pt x="364" y="808"/>
                  </a:cubicBezTo>
                  <a:cubicBezTo>
                    <a:pt x="0" y="1319"/>
                    <a:pt x="57" y="1638"/>
                    <a:pt x="57" y="1638"/>
                  </a:cubicBezTo>
                  <a:lnTo>
                    <a:pt x="160" y="2195"/>
                  </a:lnTo>
                  <a:cubicBezTo>
                    <a:pt x="455" y="1888"/>
                    <a:pt x="739" y="1547"/>
                    <a:pt x="978" y="1183"/>
                  </a:cubicBezTo>
                  <a:cubicBezTo>
                    <a:pt x="1307" y="672"/>
                    <a:pt x="966" y="1"/>
                    <a:pt x="9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9"/>
            <p:cNvSpPr/>
            <p:nvPr/>
          </p:nvSpPr>
          <p:spPr>
            <a:xfrm>
              <a:off x="6044625" y="3189375"/>
              <a:ext cx="32675" cy="55150"/>
            </a:xfrm>
            <a:custGeom>
              <a:avLst/>
              <a:gdLst/>
              <a:ahLst/>
              <a:cxnLst/>
              <a:rect l="l" t="t" r="r" b="b"/>
              <a:pathLst>
                <a:path w="1307" h="2206" extrusionOk="0">
                  <a:moveTo>
                    <a:pt x="966" y="0"/>
                  </a:moveTo>
                  <a:cubicBezTo>
                    <a:pt x="966" y="0"/>
                    <a:pt x="716" y="296"/>
                    <a:pt x="352" y="819"/>
                  </a:cubicBezTo>
                  <a:cubicBezTo>
                    <a:pt x="0" y="1331"/>
                    <a:pt x="46" y="1637"/>
                    <a:pt x="46" y="1637"/>
                  </a:cubicBezTo>
                  <a:lnTo>
                    <a:pt x="147" y="2206"/>
                  </a:lnTo>
                  <a:cubicBezTo>
                    <a:pt x="455" y="1887"/>
                    <a:pt x="728" y="1546"/>
                    <a:pt x="978" y="1194"/>
                  </a:cubicBezTo>
                  <a:cubicBezTo>
                    <a:pt x="1307" y="682"/>
                    <a:pt x="966" y="0"/>
                    <a:pt x="9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9"/>
            <p:cNvSpPr/>
            <p:nvPr/>
          </p:nvSpPr>
          <p:spPr>
            <a:xfrm>
              <a:off x="5986075" y="3170325"/>
              <a:ext cx="42350" cy="40975"/>
            </a:xfrm>
            <a:custGeom>
              <a:avLst/>
              <a:gdLst/>
              <a:ahLst/>
              <a:cxnLst/>
              <a:rect l="l" t="t" r="r" b="b"/>
              <a:pathLst>
                <a:path w="1694" h="1639" extrusionOk="0">
                  <a:moveTo>
                    <a:pt x="11" y="1"/>
                  </a:moveTo>
                  <a:cubicBezTo>
                    <a:pt x="11" y="1"/>
                    <a:pt x="0" y="762"/>
                    <a:pt x="511" y="1081"/>
                  </a:cubicBezTo>
                  <a:cubicBezTo>
                    <a:pt x="898" y="1297"/>
                    <a:pt x="1284" y="1490"/>
                    <a:pt x="1694" y="1638"/>
                  </a:cubicBezTo>
                  <a:lnTo>
                    <a:pt x="1534" y="1081"/>
                  </a:lnTo>
                  <a:cubicBezTo>
                    <a:pt x="1534" y="1081"/>
                    <a:pt x="1455" y="774"/>
                    <a:pt x="898" y="478"/>
                  </a:cubicBezTo>
                  <a:cubicBezTo>
                    <a:pt x="352" y="183"/>
                    <a:pt x="11" y="1"/>
                    <a:pt x="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9"/>
            <p:cNvSpPr/>
            <p:nvPr/>
          </p:nvSpPr>
          <p:spPr>
            <a:xfrm>
              <a:off x="6012775" y="3228875"/>
              <a:ext cx="46350" cy="36125"/>
            </a:xfrm>
            <a:custGeom>
              <a:avLst/>
              <a:gdLst/>
              <a:ahLst/>
              <a:cxnLst/>
              <a:rect l="l" t="t" r="r" b="b"/>
              <a:pathLst>
                <a:path w="1854" h="1445" extrusionOk="0">
                  <a:moveTo>
                    <a:pt x="1" y="1"/>
                  </a:moveTo>
                  <a:cubicBezTo>
                    <a:pt x="1" y="1"/>
                    <a:pt x="69" y="762"/>
                    <a:pt x="615" y="1012"/>
                  </a:cubicBezTo>
                  <a:cubicBezTo>
                    <a:pt x="1012" y="1194"/>
                    <a:pt x="1433" y="1342"/>
                    <a:pt x="1853" y="1444"/>
                  </a:cubicBezTo>
                  <a:lnTo>
                    <a:pt x="1638" y="910"/>
                  </a:lnTo>
                  <a:cubicBezTo>
                    <a:pt x="1638" y="910"/>
                    <a:pt x="1512" y="615"/>
                    <a:pt x="944" y="376"/>
                  </a:cubicBezTo>
                  <a:cubicBezTo>
                    <a:pt x="365" y="126"/>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9"/>
            <p:cNvSpPr/>
            <p:nvPr/>
          </p:nvSpPr>
          <p:spPr>
            <a:xfrm>
              <a:off x="6023575" y="3284300"/>
              <a:ext cx="39825" cy="44925"/>
            </a:xfrm>
            <a:custGeom>
              <a:avLst/>
              <a:gdLst/>
              <a:ahLst/>
              <a:cxnLst/>
              <a:rect l="l" t="t" r="r" b="b"/>
              <a:pathLst>
                <a:path w="1593" h="1797" extrusionOk="0">
                  <a:moveTo>
                    <a:pt x="92" y="0"/>
                  </a:moveTo>
                  <a:cubicBezTo>
                    <a:pt x="92" y="0"/>
                    <a:pt x="1" y="751"/>
                    <a:pt x="478" y="1126"/>
                  </a:cubicBezTo>
                  <a:cubicBezTo>
                    <a:pt x="830" y="1376"/>
                    <a:pt x="1206" y="1604"/>
                    <a:pt x="1592" y="1796"/>
                  </a:cubicBezTo>
                  <a:lnTo>
                    <a:pt x="1501" y="1240"/>
                  </a:lnTo>
                  <a:cubicBezTo>
                    <a:pt x="1501" y="1240"/>
                    <a:pt x="1444" y="922"/>
                    <a:pt x="933" y="558"/>
                  </a:cubicBezTo>
                  <a:cubicBezTo>
                    <a:pt x="410" y="194"/>
                    <a:pt x="92" y="0"/>
                    <a:pt x="9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9"/>
            <p:cNvSpPr/>
            <p:nvPr/>
          </p:nvSpPr>
          <p:spPr>
            <a:xfrm>
              <a:off x="6061375" y="3286875"/>
              <a:ext cx="30150" cy="57425"/>
            </a:xfrm>
            <a:custGeom>
              <a:avLst/>
              <a:gdLst/>
              <a:ahLst/>
              <a:cxnLst/>
              <a:rect l="l" t="t" r="r" b="b"/>
              <a:pathLst>
                <a:path w="1206" h="2297" extrusionOk="0">
                  <a:moveTo>
                    <a:pt x="773" y="0"/>
                  </a:moveTo>
                  <a:cubicBezTo>
                    <a:pt x="773" y="0"/>
                    <a:pt x="569" y="329"/>
                    <a:pt x="285" y="887"/>
                  </a:cubicBezTo>
                  <a:cubicBezTo>
                    <a:pt x="0" y="1443"/>
                    <a:pt x="91" y="1751"/>
                    <a:pt x="91" y="1751"/>
                  </a:cubicBezTo>
                  <a:lnTo>
                    <a:pt x="273" y="2296"/>
                  </a:lnTo>
                  <a:cubicBezTo>
                    <a:pt x="535" y="1933"/>
                    <a:pt x="762" y="1569"/>
                    <a:pt x="955" y="1171"/>
                  </a:cubicBezTo>
                  <a:cubicBezTo>
                    <a:pt x="1205" y="625"/>
                    <a:pt x="773" y="0"/>
                    <a:pt x="77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9"/>
            <p:cNvSpPr/>
            <p:nvPr/>
          </p:nvSpPr>
          <p:spPr>
            <a:xfrm>
              <a:off x="6084100" y="3360750"/>
              <a:ext cx="38400" cy="47200"/>
            </a:xfrm>
            <a:custGeom>
              <a:avLst/>
              <a:gdLst/>
              <a:ahLst/>
              <a:cxnLst/>
              <a:rect l="l" t="t" r="r" b="b"/>
              <a:pathLst>
                <a:path w="1536" h="1888" extrusionOk="0">
                  <a:moveTo>
                    <a:pt x="1400" y="1"/>
                  </a:moveTo>
                  <a:lnTo>
                    <a:pt x="1400" y="1"/>
                  </a:lnTo>
                  <a:cubicBezTo>
                    <a:pt x="1399" y="1"/>
                    <a:pt x="1081" y="216"/>
                    <a:pt x="592" y="615"/>
                  </a:cubicBezTo>
                  <a:cubicBezTo>
                    <a:pt x="104" y="1001"/>
                    <a:pt x="69" y="1320"/>
                    <a:pt x="69" y="1320"/>
                  </a:cubicBezTo>
                  <a:lnTo>
                    <a:pt x="1" y="1888"/>
                  </a:lnTo>
                  <a:cubicBezTo>
                    <a:pt x="376" y="1672"/>
                    <a:pt x="740" y="1421"/>
                    <a:pt x="1069" y="1149"/>
                  </a:cubicBezTo>
                  <a:cubicBezTo>
                    <a:pt x="1536" y="751"/>
                    <a:pt x="1400" y="1"/>
                    <a:pt x="14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9"/>
            <p:cNvSpPr/>
            <p:nvPr/>
          </p:nvSpPr>
          <p:spPr>
            <a:xfrm>
              <a:off x="6044875" y="3343125"/>
              <a:ext cx="40125" cy="45225"/>
            </a:xfrm>
            <a:custGeom>
              <a:avLst/>
              <a:gdLst/>
              <a:ahLst/>
              <a:cxnLst/>
              <a:rect l="l" t="t" r="r" b="b"/>
              <a:pathLst>
                <a:path w="1605" h="1809" extrusionOk="0">
                  <a:moveTo>
                    <a:pt x="104" y="1"/>
                  </a:moveTo>
                  <a:cubicBezTo>
                    <a:pt x="104" y="1"/>
                    <a:pt x="1" y="762"/>
                    <a:pt x="490" y="1126"/>
                  </a:cubicBezTo>
                  <a:cubicBezTo>
                    <a:pt x="842" y="1388"/>
                    <a:pt x="1218" y="1615"/>
                    <a:pt x="1604" y="1808"/>
                  </a:cubicBezTo>
                  <a:lnTo>
                    <a:pt x="1502" y="1240"/>
                  </a:lnTo>
                  <a:cubicBezTo>
                    <a:pt x="1502" y="1240"/>
                    <a:pt x="1445" y="933"/>
                    <a:pt x="933" y="569"/>
                  </a:cubicBezTo>
                  <a:cubicBezTo>
                    <a:pt x="422" y="206"/>
                    <a:pt x="104" y="1"/>
                    <a:pt x="1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9"/>
            <p:cNvSpPr/>
            <p:nvPr/>
          </p:nvSpPr>
          <p:spPr>
            <a:xfrm>
              <a:off x="6049150" y="3377800"/>
              <a:ext cx="33850" cy="53175"/>
            </a:xfrm>
            <a:custGeom>
              <a:avLst/>
              <a:gdLst/>
              <a:ahLst/>
              <a:cxnLst/>
              <a:rect l="l" t="t" r="r" b="b"/>
              <a:pathLst>
                <a:path w="1354" h="2127" extrusionOk="0">
                  <a:moveTo>
                    <a:pt x="285" y="1"/>
                  </a:moveTo>
                  <a:lnTo>
                    <a:pt x="285" y="1"/>
                  </a:lnTo>
                  <a:cubicBezTo>
                    <a:pt x="285" y="1"/>
                    <a:pt x="1" y="706"/>
                    <a:pt x="376" y="1183"/>
                  </a:cubicBezTo>
                  <a:cubicBezTo>
                    <a:pt x="648" y="1524"/>
                    <a:pt x="956" y="1843"/>
                    <a:pt x="1274" y="2126"/>
                  </a:cubicBezTo>
                  <a:lnTo>
                    <a:pt x="1331" y="1558"/>
                  </a:lnTo>
                  <a:cubicBezTo>
                    <a:pt x="1331" y="1558"/>
                    <a:pt x="1353" y="1240"/>
                    <a:pt x="944" y="762"/>
                  </a:cubicBezTo>
                  <a:cubicBezTo>
                    <a:pt x="547" y="285"/>
                    <a:pt x="285" y="1"/>
                    <a:pt x="28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9"/>
            <p:cNvSpPr/>
            <p:nvPr/>
          </p:nvSpPr>
          <p:spPr>
            <a:xfrm>
              <a:off x="6018175" y="3180500"/>
              <a:ext cx="68800" cy="277200"/>
            </a:xfrm>
            <a:custGeom>
              <a:avLst/>
              <a:gdLst/>
              <a:ahLst/>
              <a:cxnLst/>
              <a:rect l="l" t="t" r="r" b="b"/>
              <a:pathLst>
                <a:path w="2752" h="11088" extrusionOk="0">
                  <a:moveTo>
                    <a:pt x="83" y="1"/>
                  </a:moveTo>
                  <a:cubicBezTo>
                    <a:pt x="78" y="1"/>
                    <a:pt x="73" y="2"/>
                    <a:pt x="69" y="3"/>
                  </a:cubicBezTo>
                  <a:cubicBezTo>
                    <a:pt x="23" y="14"/>
                    <a:pt x="0" y="49"/>
                    <a:pt x="12" y="94"/>
                  </a:cubicBezTo>
                  <a:cubicBezTo>
                    <a:pt x="91" y="412"/>
                    <a:pt x="194" y="742"/>
                    <a:pt x="308" y="1049"/>
                  </a:cubicBezTo>
                  <a:cubicBezTo>
                    <a:pt x="478" y="1515"/>
                    <a:pt x="705" y="1868"/>
                    <a:pt x="933" y="2220"/>
                  </a:cubicBezTo>
                  <a:cubicBezTo>
                    <a:pt x="1137" y="2538"/>
                    <a:pt x="1331" y="2834"/>
                    <a:pt x="1478" y="3197"/>
                  </a:cubicBezTo>
                  <a:cubicBezTo>
                    <a:pt x="1626" y="3573"/>
                    <a:pt x="1626" y="4039"/>
                    <a:pt x="1626" y="4539"/>
                  </a:cubicBezTo>
                  <a:cubicBezTo>
                    <a:pt x="1626" y="5062"/>
                    <a:pt x="1626" y="5597"/>
                    <a:pt x="1786" y="6108"/>
                  </a:cubicBezTo>
                  <a:cubicBezTo>
                    <a:pt x="1910" y="6540"/>
                    <a:pt x="2081" y="6893"/>
                    <a:pt x="2240" y="7188"/>
                  </a:cubicBezTo>
                  <a:cubicBezTo>
                    <a:pt x="2433" y="7597"/>
                    <a:pt x="2604" y="7927"/>
                    <a:pt x="2604" y="8325"/>
                  </a:cubicBezTo>
                  <a:cubicBezTo>
                    <a:pt x="2604" y="9030"/>
                    <a:pt x="2331" y="10985"/>
                    <a:pt x="2331" y="11008"/>
                  </a:cubicBezTo>
                  <a:cubicBezTo>
                    <a:pt x="2319" y="11042"/>
                    <a:pt x="2354" y="11076"/>
                    <a:pt x="2388" y="11087"/>
                  </a:cubicBezTo>
                  <a:lnTo>
                    <a:pt x="2400" y="11087"/>
                  </a:lnTo>
                  <a:cubicBezTo>
                    <a:pt x="2433" y="11087"/>
                    <a:pt x="2468" y="11064"/>
                    <a:pt x="2468" y="11019"/>
                  </a:cubicBezTo>
                  <a:cubicBezTo>
                    <a:pt x="2479" y="10940"/>
                    <a:pt x="2751" y="9030"/>
                    <a:pt x="2741" y="8325"/>
                  </a:cubicBezTo>
                  <a:cubicBezTo>
                    <a:pt x="2741" y="7893"/>
                    <a:pt x="2570" y="7540"/>
                    <a:pt x="2365" y="7131"/>
                  </a:cubicBezTo>
                  <a:cubicBezTo>
                    <a:pt x="2218" y="6835"/>
                    <a:pt x="2047" y="6494"/>
                    <a:pt x="1922" y="6062"/>
                  </a:cubicBezTo>
                  <a:cubicBezTo>
                    <a:pt x="1763" y="5574"/>
                    <a:pt x="1774" y="5051"/>
                    <a:pt x="1774" y="4539"/>
                  </a:cubicBezTo>
                  <a:cubicBezTo>
                    <a:pt x="1774" y="4028"/>
                    <a:pt x="1774" y="3550"/>
                    <a:pt x="1604" y="3141"/>
                  </a:cubicBezTo>
                  <a:cubicBezTo>
                    <a:pt x="1455" y="2765"/>
                    <a:pt x="1263" y="2459"/>
                    <a:pt x="1058" y="2140"/>
                  </a:cubicBezTo>
                  <a:cubicBezTo>
                    <a:pt x="831" y="1799"/>
                    <a:pt x="603" y="1447"/>
                    <a:pt x="432" y="1004"/>
                  </a:cubicBezTo>
                  <a:cubicBezTo>
                    <a:pt x="319" y="696"/>
                    <a:pt x="228" y="378"/>
                    <a:pt x="149" y="60"/>
                  </a:cubicBezTo>
                  <a:cubicBezTo>
                    <a:pt x="138" y="31"/>
                    <a:pt x="112" y="1"/>
                    <a:pt x="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9"/>
            <p:cNvSpPr/>
            <p:nvPr/>
          </p:nvSpPr>
          <p:spPr>
            <a:xfrm>
              <a:off x="6010225" y="3193825"/>
              <a:ext cx="17350" cy="10650"/>
            </a:xfrm>
            <a:custGeom>
              <a:avLst/>
              <a:gdLst/>
              <a:ahLst/>
              <a:cxnLst/>
              <a:rect l="l" t="t" r="r" b="b"/>
              <a:pathLst>
                <a:path w="694" h="426" extrusionOk="0">
                  <a:moveTo>
                    <a:pt x="87" y="0"/>
                  </a:moveTo>
                  <a:cubicBezTo>
                    <a:pt x="59" y="0"/>
                    <a:pt x="29" y="13"/>
                    <a:pt x="12" y="39"/>
                  </a:cubicBezTo>
                  <a:cubicBezTo>
                    <a:pt x="0" y="72"/>
                    <a:pt x="12" y="118"/>
                    <a:pt x="45" y="130"/>
                  </a:cubicBezTo>
                  <a:lnTo>
                    <a:pt x="580" y="413"/>
                  </a:lnTo>
                  <a:cubicBezTo>
                    <a:pt x="591" y="413"/>
                    <a:pt x="603" y="425"/>
                    <a:pt x="614" y="425"/>
                  </a:cubicBezTo>
                  <a:cubicBezTo>
                    <a:pt x="637" y="425"/>
                    <a:pt x="659" y="402"/>
                    <a:pt x="671" y="380"/>
                  </a:cubicBezTo>
                  <a:cubicBezTo>
                    <a:pt x="694" y="345"/>
                    <a:pt x="682" y="300"/>
                    <a:pt x="648" y="289"/>
                  </a:cubicBezTo>
                  <a:lnTo>
                    <a:pt x="114" y="4"/>
                  </a:lnTo>
                  <a:cubicBezTo>
                    <a:pt x="105" y="1"/>
                    <a:pt x="96"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9"/>
            <p:cNvSpPr/>
            <p:nvPr/>
          </p:nvSpPr>
          <p:spPr>
            <a:xfrm>
              <a:off x="6021025" y="3180775"/>
              <a:ext cx="7700" cy="13175"/>
            </a:xfrm>
            <a:custGeom>
              <a:avLst/>
              <a:gdLst/>
              <a:ahLst/>
              <a:cxnLst/>
              <a:rect l="l" t="t" r="r" b="b"/>
              <a:pathLst>
                <a:path w="308" h="527" extrusionOk="0">
                  <a:moveTo>
                    <a:pt x="228" y="0"/>
                  </a:moveTo>
                  <a:cubicBezTo>
                    <a:pt x="194" y="0"/>
                    <a:pt x="169" y="21"/>
                    <a:pt x="159" y="49"/>
                  </a:cubicBezTo>
                  <a:lnTo>
                    <a:pt x="23" y="435"/>
                  </a:lnTo>
                  <a:cubicBezTo>
                    <a:pt x="0" y="470"/>
                    <a:pt x="23" y="515"/>
                    <a:pt x="57" y="526"/>
                  </a:cubicBezTo>
                  <a:lnTo>
                    <a:pt x="91" y="526"/>
                  </a:lnTo>
                  <a:cubicBezTo>
                    <a:pt x="114" y="526"/>
                    <a:pt x="148" y="515"/>
                    <a:pt x="148" y="481"/>
                  </a:cubicBezTo>
                  <a:lnTo>
                    <a:pt x="285" y="94"/>
                  </a:lnTo>
                  <a:cubicBezTo>
                    <a:pt x="307" y="60"/>
                    <a:pt x="285" y="15"/>
                    <a:pt x="250" y="3"/>
                  </a:cubicBezTo>
                  <a:cubicBezTo>
                    <a:pt x="242" y="1"/>
                    <a:pt x="235" y="0"/>
                    <a:pt x="22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9"/>
            <p:cNvSpPr/>
            <p:nvPr/>
          </p:nvSpPr>
          <p:spPr>
            <a:xfrm>
              <a:off x="6031250" y="3245825"/>
              <a:ext cx="26725" cy="14925"/>
            </a:xfrm>
            <a:custGeom>
              <a:avLst/>
              <a:gdLst/>
              <a:ahLst/>
              <a:cxnLst/>
              <a:rect l="l" t="t" r="r" b="b"/>
              <a:pathLst>
                <a:path w="1069" h="597" extrusionOk="0">
                  <a:moveTo>
                    <a:pt x="87" y="1"/>
                  </a:moveTo>
                  <a:cubicBezTo>
                    <a:pt x="59" y="1"/>
                    <a:pt x="32" y="13"/>
                    <a:pt x="23" y="39"/>
                  </a:cubicBezTo>
                  <a:cubicBezTo>
                    <a:pt x="0" y="73"/>
                    <a:pt x="12" y="119"/>
                    <a:pt x="58" y="130"/>
                  </a:cubicBezTo>
                  <a:cubicBezTo>
                    <a:pt x="512" y="357"/>
                    <a:pt x="955" y="584"/>
                    <a:pt x="955" y="584"/>
                  </a:cubicBezTo>
                  <a:cubicBezTo>
                    <a:pt x="967" y="596"/>
                    <a:pt x="978" y="596"/>
                    <a:pt x="990" y="596"/>
                  </a:cubicBezTo>
                  <a:cubicBezTo>
                    <a:pt x="1013" y="596"/>
                    <a:pt x="1035" y="584"/>
                    <a:pt x="1046" y="551"/>
                  </a:cubicBezTo>
                  <a:cubicBezTo>
                    <a:pt x="1069" y="516"/>
                    <a:pt x="1058" y="482"/>
                    <a:pt x="1023" y="460"/>
                  </a:cubicBezTo>
                  <a:lnTo>
                    <a:pt x="114" y="5"/>
                  </a:lnTo>
                  <a:cubicBezTo>
                    <a:pt x="105" y="2"/>
                    <a:pt x="96" y="1"/>
                    <a:pt x="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9"/>
            <p:cNvSpPr/>
            <p:nvPr/>
          </p:nvSpPr>
          <p:spPr>
            <a:xfrm>
              <a:off x="6046325" y="3212750"/>
              <a:ext cx="17075" cy="33475"/>
            </a:xfrm>
            <a:custGeom>
              <a:avLst/>
              <a:gdLst/>
              <a:ahLst/>
              <a:cxnLst/>
              <a:rect l="l" t="t" r="r" b="b"/>
              <a:pathLst>
                <a:path w="683" h="1339" extrusionOk="0">
                  <a:moveTo>
                    <a:pt x="601" y="0"/>
                  </a:moveTo>
                  <a:cubicBezTo>
                    <a:pt x="573" y="0"/>
                    <a:pt x="550" y="19"/>
                    <a:pt x="534" y="43"/>
                  </a:cubicBezTo>
                  <a:cubicBezTo>
                    <a:pt x="319" y="418"/>
                    <a:pt x="148" y="828"/>
                    <a:pt x="11" y="1248"/>
                  </a:cubicBezTo>
                  <a:cubicBezTo>
                    <a:pt x="0" y="1282"/>
                    <a:pt x="23" y="1328"/>
                    <a:pt x="57" y="1339"/>
                  </a:cubicBezTo>
                  <a:lnTo>
                    <a:pt x="79" y="1339"/>
                  </a:lnTo>
                  <a:cubicBezTo>
                    <a:pt x="114" y="1339"/>
                    <a:pt x="137" y="1316"/>
                    <a:pt x="148" y="1293"/>
                  </a:cubicBezTo>
                  <a:cubicBezTo>
                    <a:pt x="273" y="884"/>
                    <a:pt x="443" y="487"/>
                    <a:pt x="660" y="111"/>
                  </a:cubicBezTo>
                  <a:cubicBezTo>
                    <a:pt x="682" y="77"/>
                    <a:pt x="671" y="32"/>
                    <a:pt x="637" y="9"/>
                  </a:cubicBezTo>
                  <a:cubicBezTo>
                    <a:pt x="624" y="3"/>
                    <a:pt x="612" y="0"/>
                    <a:pt x="60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9"/>
            <p:cNvSpPr/>
            <p:nvPr/>
          </p:nvSpPr>
          <p:spPr>
            <a:xfrm>
              <a:off x="6034375" y="3300100"/>
              <a:ext cx="30150" cy="27975"/>
            </a:xfrm>
            <a:custGeom>
              <a:avLst/>
              <a:gdLst/>
              <a:ahLst/>
              <a:cxnLst/>
              <a:rect l="l" t="t" r="r" b="b"/>
              <a:pathLst>
                <a:path w="1206" h="1119" extrusionOk="0">
                  <a:moveTo>
                    <a:pt x="76" y="1"/>
                  </a:moveTo>
                  <a:cubicBezTo>
                    <a:pt x="55" y="1"/>
                    <a:pt x="36" y="9"/>
                    <a:pt x="24" y="28"/>
                  </a:cubicBezTo>
                  <a:cubicBezTo>
                    <a:pt x="1" y="62"/>
                    <a:pt x="12" y="108"/>
                    <a:pt x="46" y="130"/>
                  </a:cubicBezTo>
                  <a:cubicBezTo>
                    <a:pt x="433" y="403"/>
                    <a:pt x="774" y="722"/>
                    <a:pt x="1069" y="1096"/>
                  </a:cubicBezTo>
                  <a:cubicBezTo>
                    <a:pt x="1080" y="1119"/>
                    <a:pt x="1103" y="1119"/>
                    <a:pt x="1126" y="1119"/>
                  </a:cubicBezTo>
                  <a:cubicBezTo>
                    <a:pt x="1138" y="1119"/>
                    <a:pt x="1160" y="1119"/>
                    <a:pt x="1171" y="1108"/>
                  </a:cubicBezTo>
                  <a:cubicBezTo>
                    <a:pt x="1206" y="1085"/>
                    <a:pt x="1206" y="1040"/>
                    <a:pt x="1183" y="1005"/>
                  </a:cubicBezTo>
                  <a:cubicBezTo>
                    <a:pt x="876" y="631"/>
                    <a:pt x="524" y="290"/>
                    <a:pt x="125" y="17"/>
                  </a:cubicBezTo>
                  <a:cubicBezTo>
                    <a:pt x="110" y="6"/>
                    <a:pt x="93" y="1"/>
                    <a:pt x="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9"/>
            <p:cNvSpPr/>
            <p:nvPr/>
          </p:nvSpPr>
          <p:spPr>
            <a:xfrm>
              <a:off x="6064500" y="3302375"/>
              <a:ext cx="15950" cy="36500"/>
            </a:xfrm>
            <a:custGeom>
              <a:avLst/>
              <a:gdLst/>
              <a:ahLst/>
              <a:cxnLst/>
              <a:rect l="l" t="t" r="r" b="b"/>
              <a:pathLst>
                <a:path w="638" h="1460" extrusionOk="0">
                  <a:moveTo>
                    <a:pt x="565" y="1"/>
                  </a:moveTo>
                  <a:cubicBezTo>
                    <a:pt x="537" y="1"/>
                    <a:pt x="509" y="13"/>
                    <a:pt x="501" y="39"/>
                  </a:cubicBezTo>
                  <a:cubicBezTo>
                    <a:pt x="489" y="39"/>
                    <a:pt x="456" y="96"/>
                    <a:pt x="296" y="471"/>
                  </a:cubicBezTo>
                  <a:cubicBezTo>
                    <a:pt x="171" y="767"/>
                    <a:pt x="80" y="1063"/>
                    <a:pt x="1" y="1369"/>
                  </a:cubicBezTo>
                  <a:cubicBezTo>
                    <a:pt x="1" y="1415"/>
                    <a:pt x="24" y="1449"/>
                    <a:pt x="57" y="1460"/>
                  </a:cubicBezTo>
                  <a:lnTo>
                    <a:pt x="69" y="1460"/>
                  </a:lnTo>
                  <a:cubicBezTo>
                    <a:pt x="103" y="1460"/>
                    <a:pt x="137" y="1437"/>
                    <a:pt x="148" y="1404"/>
                  </a:cubicBezTo>
                  <a:cubicBezTo>
                    <a:pt x="216" y="1108"/>
                    <a:pt x="307" y="812"/>
                    <a:pt x="421" y="528"/>
                  </a:cubicBezTo>
                  <a:cubicBezTo>
                    <a:pt x="592" y="164"/>
                    <a:pt x="615" y="108"/>
                    <a:pt x="615" y="108"/>
                  </a:cubicBezTo>
                  <a:cubicBezTo>
                    <a:pt x="637" y="73"/>
                    <a:pt x="626" y="28"/>
                    <a:pt x="592" y="5"/>
                  </a:cubicBezTo>
                  <a:cubicBezTo>
                    <a:pt x="583" y="2"/>
                    <a:pt x="574" y="1"/>
                    <a:pt x="56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9"/>
            <p:cNvSpPr/>
            <p:nvPr/>
          </p:nvSpPr>
          <p:spPr>
            <a:xfrm>
              <a:off x="6082400" y="3377175"/>
              <a:ext cx="27600" cy="26525"/>
            </a:xfrm>
            <a:custGeom>
              <a:avLst/>
              <a:gdLst/>
              <a:ahLst/>
              <a:cxnLst/>
              <a:rect l="l" t="t" r="r" b="b"/>
              <a:pathLst>
                <a:path w="1104" h="1061" extrusionOk="0">
                  <a:moveTo>
                    <a:pt x="1025" y="0"/>
                  </a:moveTo>
                  <a:cubicBezTo>
                    <a:pt x="1007" y="0"/>
                    <a:pt x="990" y="9"/>
                    <a:pt x="978" y="26"/>
                  </a:cubicBezTo>
                  <a:cubicBezTo>
                    <a:pt x="865" y="140"/>
                    <a:pt x="740" y="241"/>
                    <a:pt x="604" y="344"/>
                  </a:cubicBezTo>
                  <a:cubicBezTo>
                    <a:pt x="399" y="526"/>
                    <a:pt x="194" y="731"/>
                    <a:pt x="23" y="946"/>
                  </a:cubicBezTo>
                  <a:cubicBezTo>
                    <a:pt x="1" y="981"/>
                    <a:pt x="1" y="1026"/>
                    <a:pt x="35" y="1049"/>
                  </a:cubicBezTo>
                  <a:cubicBezTo>
                    <a:pt x="46" y="1060"/>
                    <a:pt x="69" y="1060"/>
                    <a:pt x="81" y="1060"/>
                  </a:cubicBezTo>
                  <a:cubicBezTo>
                    <a:pt x="103" y="1060"/>
                    <a:pt x="126" y="1060"/>
                    <a:pt x="137" y="1037"/>
                  </a:cubicBezTo>
                  <a:cubicBezTo>
                    <a:pt x="308" y="833"/>
                    <a:pt x="501" y="628"/>
                    <a:pt x="695" y="458"/>
                  </a:cubicBezTo>
                  <a:cubicBezTo>
                    <a:pt x="831" y="355"/>
                    <a:pt x="956" y="241"/>
                    <a:pt x="1081" y="128"/>
                  </a:cubicBezTo>
                  <a:cubicBezTo>
                    <a:pt x="1104" y="94"/>
                    <a:pt x="1104" y="49"/>
                    <a:pt x="1081" y="26"/>
                  </a:cubicBezTo>
                  <a:cubicBezTo>
                    <a:pt x="1064" y="9"/>
                    <a:pt x="1044" y="0"/>
                    <a:pt x="102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9"/>
            <p:cNvSpPr/>
            <p:nvPr/>
          </p:nvSpPr>
          <p:spPr>
            <a:xfrm>
              <a:off x="6056825" y="3357225"/>
              <a:ext cx="30150" cy="33125"/>
            </a:xfrm>
            <a:custGeom>
              <a:avLst/>
              <a:gdLst/>
              <a:ahLst/>
              <a:cxnLst/>
              <a:rect l="l" t="t" r="r" b="b"/>
              <a:pathLst>
                <a:path w="1206" h="1325" extrusionOk="0">
                  <a:moveTo>
                    <a:pt x="74" y="1"/>
                  </a:moveTo>
                  <a:cubicBezTo>
                    <a:pt x="55" y="1"/>
                    <a:pt x="36" y="9"/>
                    <a:pt x="23" y="28"/>
                  </a:cubicBezTo>
                  <a:cubicBezTo>
                    <a:pt x="0" y="62"/>
                    <a:pt x="0" y="107"/>
                    <a:pt x="35" y="130"/>
                  </a:cubicBezTo>
                  <a:cubicBezTo>
                    <a:pt x="228" y="278"/>
                    <a:pt x="422" y="460"/>
                    <a:pt x="592" y="642"/>
                  </a:cubicBezTo>
                  <a:cubicBezTo>
                    <a:pt x="763" y="847"/>
                    <a:pt x="922" y="1062"/>
                    <a:pt x="1069" y="1290"/>
                  </a:cubicBezTo>
                  <a:cubicBezTo>
                    <a:pt x="1081" y="1312"/>
                    <a:pt x="1104" y="1324"/>
                    <a:pt x="1126" y="1324"/>
                  </a:cubicBezTo>
                  <a:cubicBezTo>
                    <a:pt x="1137" y="1324"/>
                    <a:pt x="1149" y="1324"/>
                    <a:pt x="1160" y="1312"/>
                  </a:cubicBezTo>
                  <a:cubicBezTo>
                    <a:pt x="1195" y="1290"/>
                    <a:pt x="1205" y="1244"/>
                    <a:pt x="1183" y="1210"/>
                  </a:cubicBezTo>
                  <a:cubicBezTo>
                    <a:pt x="1035" y="983"/>
                    <a:pt x="876" y="756"/>
                    <a:pt x="694" y="551"/>
                  </a:cubicBezTo>
                  <a:cubicBezTo>
                    <a:pt x="512" y="357"/>
                    <a:pt x="331" y="175"/>
                    <a:pt x="114" y="16"/>
                  </a:cubicBezTo>
                  <a:cubicBezTo>
                    <a:pt x="104" y="6"/>
                    <a:pt x="89" y="1"/>
                    <a:pt x="7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9"/>
            <p:cNvSpPr/>
            <p:nvPr/>
          </p:nvSpPr>
          <p:spPr>
            <a:xfrm>
              <a:off x="6058525" y="3391625"/>
              <a:ext cx="24475" cy="41050"/>
            </a:xfrm>
            <a:custGeom>
              <a:avLst/>
              <a:gdLst/>
              <a:ahLst/>
              <a:cxnLst/>
              <a:rect l="l" t="t" r="r" b="b"/>
              <a:pathLst>
                <a:path w="979" h="1642" extrusionOk="0">
                  <a:moveTo>
                    <a:pt x="87" y="0"/>
                  </a:moveTo>
                  <a:cubicBezTo>
                    <a:pt x="71" y="0"/>
                    <a:pt x="56" y="6"/>
                    <a:pt x="46" y="16"/>
                  </a:cubicBezTo>
                  <a:cubicBezTo>
                    <a:pt x="12" y="27"/>
                    <a:pt x="1" y="73"/>
                    <a:pt x="23" y="107"/>
                  </a:cubicBezTo>
                  <a:cubicBezTo>
                    <a:pt x="137" y="277"/>
                    <a:pt x="399" y="664"/>
                    <a:pt x="604" y="937"/>
                  </a:cubicBezTo>
                  <a:cubicBezTo>
                    <a:pt x="740" y="1130"/>
                    <a:pt x="819" y="1346"/>
                    <a:pt x="831" y="1573"/>
                  </a:cubicBezTo>
                  <a:cubicBezTo>
                    <a:pt x="842" y="1619"/>
                    <a:pt x="865" y="1642"/>
                    <a:pt x="910" y="1642"/>
                  </a:cubicBezTo>
                  <a:cubicBezTo>
                    <a:pt x="956" y="1642"/>
                    <a:pt x="978" y="1608"/>
                    <a:pt x="978" y="1562"/>
                  </a:cubicBezTo>
                  <a:cubicBezTo>
                    <a:pt x="956" y="1312"/>
                    <a:pt x="865" y="1062"/>
                    <a:pt x="717" y="858"/>
                  </a:cubicBezTo>
                  <a:cubicBezTo>
                    <a:pt x="490" y="550"/>
                    <a:pt x="228" y="164"/>
                    <a:pt x="137" y="27"/>
                  </a:cubicBezTo>
                  <a:cubicBezTo>
                    <a:pt x="125" y="9"/>
                    <a:pt x="105" y="0"/>
                    <a:pt x="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9"/>
            <p:cNvSpPr/>
            <p:nvPr/>
          </p:nvSpPr>
          <p:spPr>
            <a:xfrm>
              <a:off x="6042350" y="3447150"/>
              <a:ext cx="114275" cy="94100"/>
            </a:xfrm>
            <a:custGeom>
              <a:avLst/>
              <a:gdLst/>
              <a:ahLst/>
              <a:cxnLst/>
              <a:rect l="l" t="t" r="r" b="b"/>
              <a:pathLst>
                <a:path w="4571" h="3764" extrusionOk="0">
                  <a:moveTo>
                    <a:pt x="0" y="1"/>
                  </a:moveTo>
                  <a:lnTo>
                    <a:pt x="455" y="3525"/>
                  </a:lnTo>
                  <a:cubicBezTo>
                    <a:pt x="455" y="3650"/>
                    <a:pt x="569" y="3763"/>
                    <a:pt x="693" y="3763"/>
                  </a:cubicBezTo>
                  <a:lnTo>
                    <a:pt x="3876" y="3763"/>
                  </a:lnTo>
                  <a:cubicBezTo>
                    <a:pt x="4002" y="3752"/>
                    <a:pt x="4104" y="3650"/>
                    <a:pt x="4104" y="3525"/>
                  </a:cubicBezTo>
                  <a:lnTo>
                    <a:pt x="4570"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9"/>
            <p:cNvSpPr/>
            <p:nvPr/>
          </p:nvSpPr>
          <p:spPr>
            <a:xfrm>
              <a:off x="6033525" y="3444325"/>
              <a:ext cx="131050" cy="17900"/>
            </a:xfrm>
            <a:custGeom>
              <a:avLst/>
              <a:gdLst/>
              <a:ahLst/>
              <a:cxnLst/>
              <a:rect l="l" t="t" r="r" b="b"/>
              <a:pathLst>
                <a:path w="5242" h="716" extrusionOk="0">
                  <a:moveTo>
                    <a:pt x="353" y="0"/>
                  </a:moveTo>
                  <a:cubicBezTo>
                    <a:pt x="159" y="0"/>
                    <a:pt x="0" y="159"/>
                    <a:pt x="0" y="352"/>
                  </a:cubicBezTo>
                  <a:cubicBezTo>
                    <a:pt x="0" y="557"/>
                    <a:pt x="159" y="716"/>
                    <a:pt x="353" y="716"/>
                  </a:cubicBezTo>
                  <a:lnTo>
                    <a:pt x="4878" y="716"/>
                  </a:lnTo>
                  <a:cubicBezTo>
                    <a:pt x="5082" y="716"/>
                    <a:pt x="5242" y="557"/>
                    <a:pt x="5242" y="352"/>
                  </a:cubicBezTo>
                  <a:cubicBezTo>
                    <a:pt x="5242" y="159"/>
                    <a:pt x="5082" y="0"/>
                    <a:pt x="48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9"/>
            <p:cNvSpPr/>
            <p:nvPr/>
          </p:nvSpPr>
          <p:spPr>
            <a:xfrm>
              <a:off x="5680825" y="3000375"/>
              <a:ext cx="219700" cy="219700"/>
            </a:xfrm>
            <a:custGeom>
              <a:avLst/>
              <a:gdLst/>
              <a:ahLst/>
              <a:cxnLst/>
              <a:rect l="l" t="t" r="r" b="b"/>
              <a:pathLst>
                <a:path w="8788" h="8788" extrusionOk="0">
                  <a:moveTo>
                    <a:pt x="4229" y="1"/>
                  </a:moveTo>
                  <a:cubicBezTo>
                    <a:pt x="1876" y="92"/>
                    <a:pt x="11" y="2024"/>
                    <a:pt x="11" y="4377"/>
                  </a:cubicBezTo>
                  <a:cubicBezTo>
                    <a:pt x="0" y="6799"/>
                    <a:pt x="1956" y="8777"/>
                    <a:pt x="4389" y="8788"/>
                  </a:cubicBezTo>
                  <a:cubicBezTo>
                    <a:pt x="4593" y="8788"/>
                    <a:pt x="4809" y="8777"/>
                    <a:pt x="5013" y="8743"/>
                  </a:cubicBezTo>
                  <a:cubicBezTo>
                    <a:pt x="5139" y="8732"/>
                    <a:pt x="5253" y="8709"/>
                    <a:pt x="5366" y="8674"/>
                  </a:cubicBezTo>
                  <a:lnTo>
                    <a:pt x="5377" y="8674"/>
                  </a:lnTo>
                  <a:cubicBezTo>
                    <a:pt x="7378" y="8220"/>
                    <a:pt x="8788" y="6446"/>
                    <a:pt x="8788" y="4400"/>
                  </a:cubicBezTo>
                  <a:cubicBezTo>
                    <a:pt x="8788" y="2649"/>
                    <a:pt x="7754" y="1069"/>
                    <a:pt x="6150" y="364"/>
                  </a:cubicBezTo>
                  <a:cubicBezTo>
                    <a:pt x="5605" y="125"/>
                    <a:pt x="5025" y="1"/>
                    <a:pt x="4434"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9"/>
            <p:cNvSpPr/>
            <p:nvPr/>
          </p:nvSpPr>
          <p:spPr>
            <a:xfrm>
              <a:off x="5702700" y="3001800"/>
              <a:ext cx="127650" cy="137000"/>
            </a:xfrm>
            <a:custGeom>
              <a:avLst/>
              <a:gdLst/>
              <a:ahLst/>
              <a:cxnLst/>
              <a:rect l="l" t="t" r="r" b="b"/>
              <a:pathLst>
                <a:path w="5106" h="5480" extrusionOk="0">
                  <a:moveTo>
                    <a:pt x="3354" y="0"/>
                  </a:moveTo>
                  <a:cubicBezTo>
                    <a:pt x="3274" y="23"/>
                    <a:pt x="3184" y="45"/>
                    <a:pt x="3104" y="68"/>
                  </a:cubicBezTo>
                  <a:cubicBezTo>
                    <a:pt x="2581" y="273"/>
                    <a:pt x="1956" y="580"/>
                    <a:pt x="1399" y="1035"/>
                  </a:cubicBezTo>
                  <a:cubicBezTo>
                    <a:pt x="535" y="1831"/>
                    <a:pt x="0" y="2968"/>
                    <a:pt x="0" y="4218"/>
                  </a:cubicBezTo>
                  <a:cubicBezTo>
                    <a:pt x="0" y="4650"/>
                    <a:pt x="69" y="5082"/>
                    <a:pt x="182" y="5480"/>
                  </a:cubicBezTo>
                  <a:cubicBezTo>
                    <a:pt x="250" y="4491"/>
                    <a:pt x="751" y="307"/>
                    <a:pt x="4934" y="307"/>
                  </a:cubicBezTo>
                  <a:lnTo>
                    <a:pt x="5105" y="307"/>
                  </a:lnTo>
                  <a:cubicBezTo>
                    <a:pt x="4616" y="114"/>
                    <a:pt x="4070" y="0"/>
                    <a:pt x="3514" y="0"/>
                  </a:cubicBezTo>
                  <a:close/>
                </a:path>
              </a:pathLst>
            </a:custGeom>
            <a:solidFill>
              <a:srgbClr val="6ECE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9"/>
            <p:cNvSpPr/>
            <p:nvPr/>
          </p:nvSpPr>
          <p:spPr>
            <a:xfrm>
              <a:off x="5676550" y="2998675"/>
              <a:ext cx="225425" cy="223125"/>
            </a:xfrm>
            <a:custGeom>
              <a:avLst/>
              <a:gdLst/>
              <a:ahLst/>
              <a:cxnLst/>
              <a:rect l="l" t="t" r="r" b="b"/>
              <a:pathLst>
                <a:path w="9017" h="8925" extrusionOk="0">
                  <a:moveTo>
                    <a:pt x="4560" y="125"/>
                  </a:moveTo>
                  <a:cubicBezTo>
                    <a:pt x="6947" y="125"/>
                    <a:pt x="8891" y="2069"/>
                    <a:pt x="8891" y="4468"/>
                  </a:cubicBezTo>
                  <a:cubicBezTo>
                    <a:pt x="8891" y="6503"/>
                    <a:pt x="7504" y="8242"/>
                    <a:pt x="5526" y="8686"/>
                  </a:cubicBezTo>
                  <a:cubicBezTo>
                    <a:pt x="5207" y="8765"/>
                    <a:pt x="4878" y="8800"/>
                    <a:pt x="4560" y="8800"/>
                  </a:cubicBezTo>
                  <a:lnTo>
                    <a:pt x="4480" y="8800"/>
                  </a:lnTo>
                  <a:cubicBezTo>
                    <a:pt x="2127" y="8800"/>
                    <a:pt x="182" y="6912"/>
                    <a:pt x="137" y="4548"/>
                  </a:cubicBezTo>
                  <a:cubicBezTo>
                    <a:pt x="126" y="3388"/>
                    <a:pt x="546" y="2285"/>
                    <a:pt x="1354" y="1456"/>
                  </a:cubicBezTo>
                  <a:cubicBezTo>
                    <a:pt x="2160" y="614"/>
                    <a:pt x="3241" y="148"/>
                    <a:pt x="4400" y="125"/>
                  </a:cubicBezTo>
                  <a:close/>
                  <a:moveTo>
                    <a:pt x="4400" y="0"/>
                  </a:moveTo>
                  <a:cubicBezTo>
                    <a:pt x="3206" y="23"/>
                    <a:pt x="2092" y="512"/>
                    <a:pt x="1274" y="1365"/>
                  </a:cubicBezTo>
                  <a:cubicBezTo>
                    <a:pt x="444" y="2229"/>
                    <a:pt x="0" y="3354"/>
                    <a:pt x="23" y="4548"/>
                  </a:cubicBezTo>
                  <a:cubicBezTo>
                    <a:pt x="69" y="6981"/>
                    <a:pt x="2059" y="8924"/>
                    <a:pt x="4480" y="8924"/>
                  </a:cubicBezTo>
                  <a:lnTo>
                    <a:pt x="4560" y="8924"/>
                  </a:lnTo>
                  <a:cubicBezTo>
                    <a:pt x="4889" y="8913"/>
                    <a:pt x="5230" y="8879"/>
                    <a:pt x="5548" y="8811"/>
                  </a:cubicBezTo>
                  <a:cubicBezTo>
                    <a:pt x="7595" y="8345"/>
                    <a:pt x="9016" y="6560"/>
                    <a:pt x="9016" y="4468"/>
                  </a:cubicBezTo>
                  <a:cubicBezTo>
                    <a:pt x="9016" y="2001"/>
                    <a:pt x="7015" y="11"/>
                    <a:pt x="456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9"/>
            <p:cNvSpPr/>
            <p:nvPr/>
          </p:nvSpPr>
          <p:spPr>
            <a:xfrm>
              <a:off x="5699575" y="2998675"/>
              <a:ext cx="202400" cy="220275"/>
            </a:xfrm>
            <a:custGeom>
              <a:avLst/>
              <a:gdLst/>
              <a:ahLst/>
              <a:cxnLst/>
              <a:rect l="l" t="t" r="r" b="b"/>
              <a:pathLst>
                <a:path w="8096" h="8811" extrusionOk="0">
                  <a:moveTo>
                    <a:pt x="3639" y="125"/>
                  </a:moveTo>
                  <a:cubicBezTo>
                    <a:pt x="6026" y="125"/>
                    <a:pt x="7970" y="2069"/>
                    <a:pt x="7970" y="4468"/>
                  </a:cubicBezTo>
                  <a:cubicBezTo>
                    <a:pt x="7970" y="6491"/>
                    <a:pt x="6594" y="8231"/>
                    <a:pt x="4605" y="8686"/>
                  </a:cubicBezTo>
                  <a:lnTo>
                    <a:pt x="4457" y="8686"/>
                  </a:lnTo>
                  <a:cubicBezTo>
                    <a:pt x="2058" y="8686"/>
                    <a:pt x="125" y="6731"/>
                    <a:pt x="125" y="4343"/>
                  </a:cubicBezTo>
                  <a:cubicBezTo>
                    <a:pt x="137" y="2320"/>
                    <a:pt x="1512" y="580"/>
                    <a:pt x="3479" y="125"/>
                  </a:cubicBezTo>
                  <a:close/>
                  <a:moveTo>
                    <a:pt x="3479" y="0"/>
                  </a:moveTo>
                  <a:cubicBezTo>
                    <a:pt x="3468" y="0"/>
                    <a:pt x="3468" y="0"/>
                    <a:pt x="3468" y="11"/>
                  </a:cubicBezTo>
                  <a:cubicBezTo>
                    <a:pt x="1433" y="478"/>
                    <a:pt x="12" y="2251"/>
                    <a:pt x="12" y="4343"/>
                  </a:cubicBezTo>
                  <a:cubicBezTo>
                    <a:pt x="1" y="5525"/>
                    <a:pt x="466" y="6651"/>
                    <a:pt x="1308" y="7492"/>
                  </a:cubicBezTo>
                  <a:cubicBezTo>
                    <a:pt x="2149" y="8345"/>
                    <a:pt x="3263" y="8811"/>
                    <a:pt x="4457" y="8811"/>
                  </a:cubicBezTo>
                  <a:lnTo>
                    <a:pt x="4627" y="8811"/>
                  </a:lnTo>
                  <a:cubicBezTo>
                    <a:pt x="6674" y="8345"/>
                    <a:pt x="8095" y="6560"/>
                    <a:pt x="8095" y="4468"/>
                  </a:cubicBezTo>
                  <a:cubicBezTo>
                    <a:pt x="8095" y="2001"/>
                    <a:pt x="6094" y="11"/>
                    <a:pt x="363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9"/>
            <p:cNvSpPr/>
            <p:nvPr/>
          </p:nvSpPr>
          <p:spPr>
            <a:xfrm>
              <a:off x="5753025" y="3023950"/>
              <a:ext cx="99475" cy="173125"/>
            </a:xfrm>
            <a:custGeom>
              <a:avLst/>
              <a:gdLst/>
              <a:ahLst/>
              <a:cxnLst/>
              <a:rect l="l" t="t" r="r" b="b"/>
              <a:pathLst>
                <a:path w="3979" h="6925" extrusionOk="0">
                  <a:moveTo>
                    <a:pt x="1466" y="149"/>
                  </a:moveTo>
                  <a:lnTo>
                    <a:pt x="1580" y="604"/>
                  </a:lnTo>
                  <a:lnTo>
                    <a:pt x="1648" y="604"/>
                  </a:lnTo>
                  <a:cubicBezTo>
                    <a:pt x="2274" y="604"/>
                    <a:pt x="2728" y="1013"/>
                    <a:pt x="2899" y="1729"/>
                  </a:cubicBezTo>
                  <a:lnTo>
                    <a:pt x="2921" y="1832"/>
                  </a:lnTo>
                  <a:lnTo>
                    <a:pt x="2205" y="2093"/>
                  </a:lnTo>
                  <a:lnTo>
                    <a:pt x="2171" y="1991"/>
                  </a:lnTo>
                  <a:cubicBezTo>
                    <a:pt x="2115" y="1751"/>
                    <a:pt x="2024" y="1581"/>
                    <a:pt x="1898" y="1479"/>
                  </a:cubicBezTo>
                  <a:cubicBezTo>
                    <a:pt x="1809" y="1398"/>
                    <a:pt x="1703" y="1357"/>
                    <a:pt x="1587" y="1357"/>
                  </a:cubicBezTo>
                  <a:cubicBezTo>
                    <a:pt x="1540" y="1357"/>
                    <a:pt x="1492" y="1364"/>
                    <a:pt x="1443" y="1377"/>
                  </a:cubicBezTo>
                  <a:cubicBezTo>
                    <a:pt x="1273" y="1422"/>
                    <a:pt x="1148" y="1501"/>
                    <a:pt x="1080" y="1638"/>
                  </a:cubicBezTo>
                  <a:cubicBezTo>
                    <a:pt x="1011" y="1763"/>
                    <a:pt x="1000" y="1933"/>
                    <a:pt x="1046" y="2138"/>
                  </a:cubicBezTo>
                  <a:cubicBezTo>
                    <a:pt x="1160" y="2582"/>
                    <a:pt x="1671" y="2843"/>
                    <a:pt x="2205" y="3116"/>
                  </a:cubicBezTo>
                  <a:cubicBezTo>
                    <a:pt x="2853" y="3446"/>
                    <a:pt x="3501" y="3821"/>
                    <a:pt x="3683" y="4537"/>
                  </a:cubicBezTo>
                  <a:cubicBezTo>
                    <a:pt x="3853" y="5219"/>
                    <a:pt x="3581" y="5844"/>
                    <a:pt x="2989" y="6140"/>
                  </a:cubicBezTo>
                  <a:lnTo>
                    <a:pt x="2944" y="6162"/>
                  </a:lnTo>
                  <a:lnTo>
                    <a:pt x="3058" y="6617"/>
                  </a:lnTo>
                  <a:lnTo>
                    <a:pt x="2410" y="6776"/>
                  </a:lnTo>
                  <a:lnTo>
                    <a:pt x="2307" y="6322"/>
                  </a:lnTo>
                  <a:lnTo>
                    <a:pt x="2251" y="6322"/>
                  </a:lnTo>
                  <a:cubicBezTo>
                    <a:pt x="1592" y="6322"/>
                    <a:pt x="1080" y="5901"/>
                    <a:pt x="909" y="5219"/>
                  </a:cubicBezTo>
                  <a:lnTo>
                    <a:pt x="875" y="5060"/>
                  </a:lnTo>
                  <a:lnTo>
                    <a:pt x="1603" y="4798"/>
                  </a:lnTo>
                  <a:lnTo>
                    <a:pt x="1637" y="4957"/>
                  </a:lnTo>
                  <a:cubicBezTo>
                    <a:pt x="1693" y="5197"/>
                    <a:pt x="1819" y="5389"/>
                    <a:pt x="1978" y="5492"/>
                  </a:cubicBezTo>
                  <a:cubicBezTo>
                    <a:pt x="2068" y="5544"/>
                    <a:pt x="2172" y="5572"/>
                    <a:pt x="2278" y="5572"/>
                  </a:cubicBezTo>
                  <a:cubicBezTo>
                    <a:pt x="2333" y="5572"/>
                    <a:pt x="2389" y="5564"/>
                    <a:pt x="2444" y="5549"/>
                  </a:cubicBezTo>
                  <a:cubicBezTo>
                    <a:pt x="2603" y="5526"/>
                    <a:pt x="2751" y="5435"/>
                    <a:pt x="2842" y="5310"/>
                  </a:cubicBezTo>
                  <a:cubicBezTo>
                    <a:pt x="2944" y="5174"/>
                    <a:pt x="2979" y="5015"/>
                    <a:pt x="2956" y="4856"/>
                  </a:cubicBezTo>
                  <a:cubicBezTo>
                    <a:pt x="2944" y="4821"/>
                    <a:pt x="2944" y="4798"/>
                    <a:pt x="2933" y="4765"/>
                  </a:cubicBezTo>
                  <a:cubicBezTo>
                    <a:pt x="2819" y="4333"/>
                    <a:pt x="2342" y="4071"/>
                    <a:pt x="1773" y="3787"/>
                  </a:cubicBezTo>
                  <a:cubicBezTo>
                    <a:pt x="1114" y="3469"/>
                    <a:pt x="477" y="3070"/>
                    <a:pt x="296" y="2365"/>
                  </a:cubicBezTo>
                  <a:cubicBezTo>
                    <a:pt x="125" y="1650"/>
                    <a:pt x="341" y="1069"/>
                    <a:pt x="898" y="786"/>
                  </a:cubicBezTo>
                  <a:lnTo>
                    <a:pt x="943" y="763"/>
                  </a:lnTo>
                  <a:lnTo>
                    <a:pt x="829" y="308"/>
                  </a:lnTo>
                  <a:lnTo>
                    <a:pt x="1466" y="149"/>
                  </a:lnTo>
                  <a:close/>
                  <a:moveTo>
                    <a:pt x="1557" y="1"/>
                  </a:moveTo>
                  <a:lnTo>
                    <a:pt x="682" y="217"/>
                  </a:lnTo>
                  <a:lnTo>
                    <a:pt x="796" y="695"/>
                  </a:lnTo>
                  <a:cubicBezTo>
                    <a:pt x="227" y="1013"/>
                    <a:pt x="0" y="1650"/>
                    <a:pt x="182" y="2388"/>
                  </a:cubicBezTo>
                  <a:cubicBezTo>
                    <a:pt x="375" y="3150"/>
                    <a:pt x="1034" y="3560"/>
                    <a:pt x="1716" y="3901"/>
                  </a:cubicBezTo>
                  <a:cubicBezTo>
                    <a:pt x="2262" y="4162"/>
                    <a:pt x="2717" y="4412"/>
                    <a:pt x="2819" y="4798"/>
                  </a:cubicBezTo>
                  <a:cubicBezTo>
                    <a:pt x="2819" y="4821"/>
                    <a:pt x="2830" y="4856"/>
                    <a:pt x="2830" y="4878"/>
                  </a:cubicBezTo>
                  <a:cubicBezTo>
                    <a:pt x="2853" y="5003"/>
                    <a:pt x="2819" y="5128"/>
                    <a:pt x="2751" y="5242"/>
                  </a:cubicBezTo>
                  <a:cubicBezTo>
                    <a:pt x="2671" y="5344"/>
                    <a:pt x="2557" y="5412"/>
                    <a:pt x="2421" y="5435"/>
                  </a:cubicBezTo>
                  <a:cubicBezTo>
                    <a:pt x="2379" y="5446"/>
                    <a:pt x="2336" y="5451"/>
                    <a:pt x="2295" y="5451"/>
                  </a:cubicBezTo>
                  <a:cubicBezTo>
                    <a:pt x="2203" y="5451"/>
                    <a:pt x="2116" y="5425"/>
                    <a:pt x="2046" y="5378"/>
                  </a:cubicBezTo>
                  <a:cubicBezTo>
                    <a:pt x="1910" y="5298"/>
                    <a:pt x="1807" y="5139"/>
                    <a:pt x="1751" y="4924"/>
                  </a:cubicBezTo>
                  <a:lnTo>
                    <a:pt x="1683" y="4639"/>
                  </a:lnTo>
                  <a:lnTo>
                    <a:pt x="728" y="4980"/>
                  </a:lnTo>
                  <a:lnTo>
                    <a:pt x="796" y="5253"/>
                  </a:lnTo>
                  <a:cubicBezTo>
                    <a:pt x="966" y="5958"/>
                    <a:pt x="1523" y="6424"/>
                    <a:pt x="2205" y="6447"/>
                  </a:cubicBezTo>
                  <a:lnTo>
                    <a:pt x="2319" y="6925"/>
                  </a:lnTo>
                  <a:lnTo>
                    <a:pt x="3206" y="6708"/>
                  </a:lnTo>
                  <a:lnTo>
                    <a:pt x="3080" y="6231"/>
                  </a:lnTo>
                  <a:cubicBezTo>
                    <a:pt x="3706" y="5901"/>
                    <a:pt x="3979" y="5230"/>
                    <a:pt x="3797" y="4514"/>
                  </a:cubicBezTo>
                  <a:cubicBezTo>
                    <a:pt x="3615" y="3741"/>
                    <a:pt x="2933" y="3343"/>
                    <a:pt x="2262" y="3002"/>
                  </a:cubicBezTo>
                  <a:cubicBezTo>
                    <a:pt x="1751" y="2741"/>
                    <a:pt x="1261" y="2491"/>
                    <a:pt x="1171" y="2104"/>
                  </a:cubicBezTo>
                  <a:cubicBezTo>
                    <a:pt x="1125" y="1933"/>
                    <a:pt x="1125" y="1797"/>
                    <a:pt x="1182" y="1695"/>
                  </a:cubicBezTo>
                  <a:cubicBezTo>
                    <a:pt x="1239" y="1592"/>
                    <a:pt x="1330" y="1524"/>
                    <a:pt x="1478" y="1490"/>
                  </a:cubicBezTo>
                  <a:cubicBezTo>
                    <a:pt x="1518" y="1480"/>
                    <a:pt x="1556" y="1475"/>
                    <a:pt x="1592" y="1475"/>
                  </a:cubicBezTo>
                  <a:cubicBezTo>
                    <a:pt x="1679" y="1475"/>
                    <a:pt x="1755" y="1505"/>
                    <a:pt x="1819" y="1570"/>
                  </a:cubicBezTo>
                  <a:cubicBezTo>
                    <a:pt x="1933" y="1650"/>
                    <a:pt x="2001" y="1809"/>
                    <a:pt x="2057" y="2024"/>
                  </a:cubicBezTo>
                  <a:lnTo>
                    <a:pt x="2115" y="2252"/>
                  </a:lnTo>
                  <a:lnTo>
                    <a:pt x="3069" y="1911"/>
                  </a:lnTo>
                  <a:lnTo>
                    <a:pt x="3024" y="1706"/>
                  </a:lnTo>
                  <a:cubicBezTo>
                    <a:pt x="2842" y="945"/>
                    <a:pt x="2342" y="490"/>
                    <a:pt x="1671" y="478"/>
                  </a:cubicBezTo>
                  <a:lnTo>
                    <a:pt x="155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9"/>
            <p:cNvSpPr/>
            <p:nvPr/>
          </p:nvSpPr>
          <p:spPr>
            <a:xfrm>
              <a:off x="5756125" y="3027650"/>
              <a:ext cx="69950" cy="103500"/>
            </a:xfrm>
            <a:custGeom>
              <a:avLst/>
              <a:gdLst/>
              <a:ahLst/>
              <a:cxnLst/>
              <a:rect l="l" t="t" r="r" b="b"/>
              <a:pathLst>
                <a:path w="2798" h="4140" extrusionOk="0">
                  <a:moveTo>
                    <a:pt x="1342" y="1"/>
                  </a:moveTo>
                  <a:lnTo>
                    <a:pt x="705" y="160"/>
                  </a:lnTo>
                  <a:lnTo>
                    <a:pt x="819" y="615"/>
                  </a:lnTo>
                  <a:lnTo>
                    <a:pt x="774" y="638"/>
                  </a:lnTo>
                  <a:cubicBezTo>
                    <a:pt x="217" y="921"/>
                    <a:pt x="1" y="1502"/>
                    <a:pt x="172" y="2217"/>
                  </a:cubicBezTo>
                  <a:cubicBezTo>
                    <a:pt x="353" y="2922"/>
                    <a:pt x="990" y="3321"/>
                    <a:pt x="1649" y="3639"/>
                  </a:cubicBezTo>
                  <a:cubicBezTo>
                    <a:pt x="1979" y="3798"/>
                    <a:pt x="2263" y="3957"/>
                    <a:pt x="2479" y="4139"/>
                  </a:cubicBezTo>
                  <a:lnTo>
                    <a:pt x="2604" y="3252"/>
                  </a:lnTo>
                  <a:cubicBezTo>
                    <a:pt x="2433" y="3150"/>
                    <a:pt x="2263" y="3059"/>
                    <a:pt x="2081" y="2968"/>
                  </a:cubicBezTo>
                  <a:cubicBezTo>
                    <a:pt x="1547" y="2695"/>
                    <a:pt x="1036" y="2434"/>
                    <a:pt x="922" y="1990"/>
                  </a:cubicBezTo>
                  <a:cubicBezTo>
                    <a:pt x="876" y="1785"/>
                    <a:pt x="887" y="1615"/>
                    <a:pt x="956" y="1490"/>
                  </a:cubicBezTo>
                  <a:cubicBezTo>
                    <a:pt x="1024" y="1353"/>
                    <a:pt x="1149" y="1274"/>
                    <a:pt x="1319" y="1229"/>
                  </a:cubicBezTo>
                  <a:cubicBezTo>
                    <a:pt x="1365" y="1217"/>
                    <a:pt x="1410" y="1206"/>
                    <a:pt x="1456" y="1206"/>
                  </a:cubicBezTo>
                  <a:cubicBezTo>
                    <a:pt x="1581" y="1206"/>
                    <a:pt x="1683" y="1252"/>
                    <a:pt x="1774" y="1331"/>
                  </a:cubicBezTo>
                  <a:cubicBezTo>
                    <a:pt x="1900" y="1433"/>
                    <a:pt x="1991" y="1603"/>
                    <a:pt x="2047" y="1843"/>
                  </a:cubicBezTo>
                  <a:lnTo>
                    <a:pt x="2081" y="1945"/>
                  </a:lnTo>
                  <a:lnTo>
                    <a:pt x="2797" y="1684"/>
                  </a:lnTo>
                  <a:lnTo>
                    <a:pt x="2775" y="1581"/>
                  </a:lnTo>
                  <a:cubicBezTo>
                    <a:pt x="2604" y="865"/>
                    <a:pt x="2150" y="456"/>
                    <a:pt x="1524" y="456"/>
                  </a:cubicBezTo>
                  <a:lnTo>
                    <a:pt x="1456" y="456"/>
                  </a:lnTo>
                  <a:lnTo>
                    <a:pt x="1342" y="1"/>
                  </a:lnTo>
                  <a:close/>
                </a:path>
              </a:pathLst>
            </a:custGeom>
            <a:solidFill>
              <a:srgbClr val="0A7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9"/>
            <p:cNvSpPr/>
            <p:nvPr/>
          </p:nvSpPr>
          <p:spPr>
            <a:xfrm>
              <a:off x="5754725" y="3025950"/>
              <a:ext cx="72200" cy="106900"/>
            </a:xfrm>
            <a:custGeom>
              <a:avLst/>
              <a:gdLst/>
              <a:ahLst/>
              <a:cxnLst/>
              <a:rect l="l" t="t" r="r" b="b"/>
              <a:pathLst>
                <a:path w="2888" h="4276" extrusionOk="0">
                  <a:moveTo>
                    <a:pt x="1444" y="1"/>
                  </a:moveTo>
                  <a:lnTo>
                    <a:pt x="682" y="183"/>
                  </a:lnTo>
                  <a:lnTo>
                    <a:pt x="796" y="648"/>
                  </a:lnTo>
                  <a:cubicBezTo>
                    <a:pt x="216" y="956"/>
                    <a:pt x="0" y="1558"/>
                    <a:pt x="170" y="2297"/>
                  </a:cubicBezTo>
                  <a:cubicBezTo>
                    <a:pt x="364" y="3048"/>
                    <a:pt x="1034" y="3445"/>
                    <a:pt x="1683" y="3763"/>
                  </a:cubicBezTo>
                  <a:cubicBezTo>
                    <a:pt x="2012" y="3922"/>
                    <a:pt x="2319" y="4082"/>
                    <a:pt x="2524" y="4275"/>
                  </a:cubicBezTo>
                  <a:lnTo>
                    <a:pt x="2535" y="4207"/>
                  </a:lnTo>
                  <a:cubicBezTo>
                    <a:pt x="2319" y="4025"/>
                    <a:pt x="2035" y="3866"/>
                    <a:pt x="1705" y="3707"/>
                  </a:cubicBezTo>
                  <a:cubicBezTo>
                    <a:pt x="1046" y="3389"/>
                    <a:pt x="409" y="2990"/>
                    <a:pt x="228" y="2285"/>
                  </a:cubicBezTo>
                  <a:cubicBezTo>
                    <a:pt x="57" y="1570"/>
                    <a:pt x="273" y="989"/>
                    <a:pt x="830" y="706"/>
                  </a:cubicBezTo>
                  <a:lnTo>
                    <a:pt x="875" y="683"/>
                  </a:lnTo>
                  <a:lnTo>
                    <a:pt x="761" y="228"/>
                  </a:lnTo>
                  <a:lnTo>
                    <a:pt x="1398" y="69"/>
                  </a:lnTo>
                  <a:lnTo>
                    <a:pt x="1512" y="524"/>
                  </a:lnTo>
                  <a:lnTo>
                    <a:pt x="1580" y="524"/>
                  </a:lnTo>
                  <a:cubicBezTo>
                    <a:pt x="2206" y="524"/>
                    <a:pt x="2660" y="933"/>
                    <a:pt x="2831" y="1649"/>
                  </a:cubicBezTo>
                  <a:lnTo>
                    <a:pt x="2853" y="1752"/>
                  </a:lnTo>
                  <a:lnTo>
                    <a:pt x="2137" y="2013"/>
                  </a:lnTo>
                  <a:lnTo>
                    <a:pt x="2103" y="1911"/>
                  </a:lnTo>
                  <a:cubicBezTo>
                    <a:pt x="2047" y="1671"/>
                    <a:pt x="1956" y="1501"/>
                    <a:pt x="1830" y="1399"/>
                  </a:cubicBezTo>
                  <a:cubicBezTo>
                    <a:pt x="1739" y="1320"/>
                    <a:pt x="1637" y="1274"/>
                    <a:pt x="1512" y="1274"/>
                  </a:cubicBezTo>
                  <a:cubicBezTo>
                    <a:pt x="1466" y="1274"/>
                    <a:pt x="1421" y="1285"/>
                    <a:pt x="1375" y="1297"/>
                  </a:cubicBezTo>
                  <a:cubicBezTo>
                    <a:pt x="1205" y="1342"/>
                    <a:pt x="1080" y="1421"/>
                    <a:pt x="1012" y="1558"/>
                  </a:cubicBezTo>
                  <a:cubicBezTo>
                    <a:pt x="943" y="1683"/>
                    <a:pt x="932" y="1853"/>
                    <a:pt x="978" y="2058"/>
                  </a:cubicBezTo>
                  <a:cubicBezTo>
                    <a:pt x="1092" y="2502"/>
                    <a:pt x="1603" y="2763"/>
                    <a:pt x="2137" y="3036"/>
                  </a:cubicBezTo>
                  <a:cubicBezTo>
                    <a:pt x="2319" y="3127"/>
                    <a:pt x="2489" y="3218"/>
                    <a:pt x="2660" y="3320"/>
                  </a:cubicBezTo>
                  <a:lnTo>
                    <a:pt x="2671" y="3252"/>
                  </a:lnTo>
                  <a:lnTo>
                    <a:pt x="2160" y="2979"/>
                  </a:lnTo>
                  <a:cubicBezTo>
                    <a:pt x="1625" y="2706"/>
                    <a:pt x="1137" y="2456"/>
                    <a:pt x="1034" y="2035"/>
                  </a:cubicBezTo>
                  <a:cubicBezTo>
                    <a:pt x="943" y="1671"/>
                    <a:pt x="1080" y="1433"/>
                    <a:pt x="1387" y="1353"/>
                  </a:cubicBezTo>
                  <a:cubicBezTo>
                    <a:pt x="1433" y="1342"/>
                    <a:pt x="1478" y="1342"/>
                    <a:pt x="1524" y="1342"/>
                  </a:cubicBezTo>
                  <a:cubicBezTo>
                    <a:pt x="1762" y="1342"/>
                    <a:pt x="1956" y="1535"/>
                    <a:pt x="2047" y="1922"/>
                  </a:cubicBezTo>
                  <a:lnTo>
                    <a:pt x="2092" y="2093"/>
                  </a:lnTo>
                  <a:lnTo>
                    <a:pt x="2865" y="1820"/>
                  </a:lnTo>
                  <a:lnTo>
                    <a:pt x="2888" y="1626"/>
                  </a:lnTo>
                  <a:cubicBezTo>
                    <a:pt x="2706" y="888"/>
                    <a:pt x="2228" y="466"/>
                    <a:pt x="1580" y="466"/>
                  </a:cubicBezTo>
                  <a:lnTo>
                    <a:pt x="1557" y="466"/>
                  </a:lnTo>
                  <a:lnTo>
                    <a:pt x="1444" y="1"/>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9"/>
            <p:cNvSpPr/>
            <p:nvPr/>
          </p:nvSpPr>
          <p:spPr>
            <a:xfrm>
              <a:off x="5774875" y="3143900"/>
              <a:ext cx="38975" cy="40100"/>
            </a:xfrm>
            <a:custGeom>
              <a:avLst/>
              <a:gdLst/>
              <a:ahLst/>
              <a:cxnLst/>
              <a:rect l="l" t="t" r="r" b="b"/>
              <a:pathLst>
                <a:path w="1559" h="1604" extrusionOk="0">
                  <a:moveTo>
                    <a:pt x="729" y="0"/>
                  </a:moveTo>
                  <a:lnTo>
                    <a:pt x="1" y="262"/>
                  </a:lnTo>
                  <a:lnTo>
                    <a:pt x="35" y="421"/>
                  </a:lnTo>
                  <a:cubicBezTo>
                    <a:pt x="206" y="1103"/>
                    <a:pt x="718" y="1524"/>
                    <a:pt x="1377" y="1524"/>
                  </a:cubicBezTo>
                  <a:lnTo>
                    <a:pt x="1433" y="1524"/>
                  </a:lnTo>
                  <a:lnTo>
                    <a:pt x="1445" y="1604"/>
                  </a:lnTo>
                  <a:lnTo>
                    <a:pt x="1559" y="751"/>
                  </a:lnTo>
                  <a:lnTo>
                    <a:pt x="1559" y="751"/>
                  </a:lnTo>
                  <a:cubicBezTo>
                    <a:pt x="1513" y="762"/>
                    <a:pt x="1456" y="773"/>
                    <a:pt x="1411" y="773"/>
                  </a:cubicBezTo>
                  <a:cubicBezTo>
                    <a:pt x="1297" y="773"/>
                    <a:pt x="1195" y="740"/>
                    <a:pt x="1104" y="694"/>
                  </a:cubicBezTo>
                  <a:cubicBezTo>
                    <a:pt x="945" y="591"/>
                    <a:pt x="819" y="399"/>
                    <a:pt x="763" y="159"/>
                  </a:cubicBezTo>
                  <a:lnTo>
                    <a:pt x="729" y="0"/>
                  </a:lnTo>
                  <a:close/>
                </a:path>
              </a:pathLst>
            </a:custGeom>
            <a:solidFill>
              <a:srgbClr val="0A7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9"/>
            <p:cNvSpPr/>
            <p:nvPr/>
          </p:nvSpPr>
          <p:spPr>
            <a:xfrm>
              <a:off x="5773175" y="3141925"/>
              <a:ext cx="40950" cy="46050"/>
            </a:xfrm>
            <a:custGeom>
              <a:avLst/>
              <a:gdLst/>
              <a:ahLst/>
              <a:cxnLst/>
              <a:rect l="l" t="t" r="r" b="b"/>
              <a:pathLst>
                <a:path w="1638" h="1842" extrusionOk="0">
                  <a:moveTo>
                    <a:pt x="831" y="0"/>
                  </a:moveTo>
                  <a:lnTo>
                    <a:pt x="1" y="307"/>
                  </a:lnTo>
                  <a:lnTo>
                    <a:pt x="46" y="511"/>
                  </a:lnTo>
                  <a:cubicBezTo>
                    <a:pt x="217" y="1228"/>
                    <a:pt x="763" y="1671"/>
                    <a:pt x="1445" y="1671"/>
                  </a:cubicBezTo>
                  <a:lnTo>
                    <a:pt x="1490" y="1842"/>
                  </a:lnTo>
                  <a:lnTo>
                    <a:pt x="1513" y="1683"/>
                  </a:lnTo>
                  <a:lnTo>
                    <a:pt x="1501" y="1603"/>
                  </a:lnTo>
                  <a:lnTo>
                    <a:pt x="1445" y="1603"/>
                  </a:lnTo>
                  <a:cubicBezTo>
                    <a:pt x="786" y="1603"/>
                    <a:pt x="274" y="1182"/>
                    <a:pt x="103" y="500"/>
                  </a:cubicBezTo>
                  <a:lnTo>
                    <a:pt x="69" y="341"/>
                  </a:lnTo>
                  <a:lnTo>
                    <a:pt x="797" y="79"/>
                  </a:lnTo>
                  <a:lnTo>
                    <a:pt x="831" y="238"/>
                  </a:lnTo>
                  <a:cubicBezTo>
                    <a:pt x="887" y="478"/>
                    <a:pt x="1013" y="670"/>
                    <a:pt x="1172" y="773"/>
                  </a:cubicBezTo>
                  <a:cubicBezTo>
                    <a:pt x="1263" y="819"/>
                    <a:pt x="1365" y="852"/>
                    <a:pt x="1479" y="852"/>
                  </a:cubicBezTo>
                  <a:cubicBezTo>
                    <a:pt x="1524" y="852"/>
                    <a:pt x="1581" y="841"/>
                    <a:pt x="1627" y="830"/>
                  </a:cubicBezTo>
                  <a:lnTo>
                    <a:pt x="1638" y="773"/>
                  </a:lnTo>
                  <a:lnTo>
                    <a:pt x="1638" y="773"/>
                  </a:lnTo>
                  <a:cubicBezTo>
                    <a:pt x="1581" y="784"/>
                    <a:pt x="1524" y="796"/>
                    <a:pt x="1479" y="796"/>
                  </a:cubicBezTo>
                  <a:cubicBezTo>
                    <a:pt x="1195" y="796"/>
                    <a:pt x="978" y="591"/>
                    <a:pt x="887" y="216"/>
                  </a:cubicBezTo>
                  <a:lnTo>
                    <a:pt x="831" y="0"/>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9"/>
            <p:cNvSpPr/>
            <p:nvPr/>
          </p:nvSpPr>
          <p:spPr>
            <a:xfrm>
              <a:off x="5732825" y="3202175"/>
              <a:ext cx="26175" cy="4000"/>
            </a:xfrm>
            <a:custGeom>
              <a:avLst/>
              <a:gdLst/>
              <a:ahLst/>
              <a:cxnLst/>
              <a:rect l="l" t="t" r="r" b="b"/>
              <a:pathLst>
                <a:path w="1047" h="160" extrusionOk="0">
                  <a:moveTo>
                    <a:pt x="990" y="0"/>
                  </a:moveTo>
                  <a:lnTo>
                    <a:pt x="58" y="46"/>
                  </a:lnTo>
                  <a:cubicBezTo>
                    <a:pt x="23" y="46"/>
                    <a:pt x="0" y="68"/>
                    <a:pt x="0" y="102"/>
                  </a:cubicBezTo>
                  <a:cubicBezTo>
                    <a:pt x="0" y="137"/>
                    <a:pt x="23" y="159"/>
                    <a:pt x="58" y="159"/>
                  </a:cubicBezTo>
                  <a:lnTo>
                    <a:pt x="69" y="159"/>
                  </a:lnTo>
                  <a:lnTo>
                    <a:pt x="990" y="125"/>
                  </a:lnTo>
                  <a:cubicBezTo>
                    <a:pt x="1024" y="125"/>
                    <a:pt x="1046" y="91"/>
                    <a:pt x="1046" y="57"/>
                  </a:cubicBezTo>
                  <a:cubicBezTo>
                    <a:pt x="1046" y="23"/>
                    <a:pt x="1024" y="0"/>
                    <a:pt x="9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9"/>
            <p:cNvSpPr/>
            <p:nvPr/>
          </p:nvSpPr>
          <p:spPr>
            <a:xfrm>
              <a:off x="5721450" y="3193850"/>
              <a:ext cx="23625" cy="4625"/>
            </a:xfrm>
            <a:custGeom>
              <a:avLst/>
              <a:gdLst/>
              <a:ahLst/>
              <a:cxnLst/>
              <a:rect l="l" t="t" r="r" b="b"/>
              <a:pathLst>
                <a:path w="945" h="185" extrusionOk="0">
                  <a:moveTo>
                    <a:pt x="889" y="0"/>
                  </a:moveTo>
                  <a:cubicBezTo>
                    <a:pt x="885" y="0"/>
                    <a:pt x="880" y="1"/>
                    <a:pt x="876" y="3"/>
                  </a:cubicBezTo>
                  <a:lnTo>
                    <a:pt x="69" y="71"/>
                  </a:lnTo>
                  <a:cubicBezTo>
                    <a:pt x="35" y="71"/>
                    <a:pt x="1" y="94"/>
                    <a:pt x="12" y="129"/>
                  </a:cubicBezTo>
                  <a:cubicBezTo>
                    <a:pt x="12" y="162"/>
                    <a:pt x="35" y="185"/>
                    <a:pt x="69" y="185"/>
                  </a:cubicBezTo>
                  <a:lnTo>
                    <a:pt x="887" y="117"/>
                  </a:lnTo>
                  <a:cubicBezTo>
                    <a:pt x="922" y="117"/>
                    <a:pt x="945" y="83"/>
                    <a:pt x="945" y="49"/>
                  </a:cubicBezTo>
                  <a:cubicBezTo>
                    <a:pt x="935" y="21"/>
                    <a:pt x="910" y="0"/>
                    <a:pt x="8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9"/>
            <p:cNvSpPr/>
            <p:nvPr/>
          </p:nvSpPr>
          <p:spPr>
            <a:xfrm>
              <a:off x="5712350" y="3185675"/>
              <a:ext cx="23625" cy="4850"/>
            </a:xfrm>
            <a:custGeom>
              <a:avLst/>
              <a:gdLst/>
              <a:ahLst/>
              <a:cxnLst/>
              <a:rect l="l" t="t" r="r" b="b"/>
              <a:pathLst>
                <a:path w="945" h="194" extrusionOk="0">
                  <a:moveTo>
                    <a:pt x="877" y="1"/>
                  </a:moveTo>
                  <a:lnTo>
                    <a:pt x="69" y="69"/>
                  </a:lnTo>
                  <a:cubicBezTo>
                    <a:pt x="35" y="69"/>
                    <a:pt x="1" y="103"/>
                    <a:pt x="13" y="137"/>
                  </a:cubicBezTo>
                  <a:cubicBezTo>
                    <a:pt x="13" y="160"/>
                    <a:pt x="35" y="194"/>
                    <a:pt x="69" y="194"/>
                  </a:cubicBezTo>
                  <a:lnTo>
                    <a:pt x="81" y="194"/>
                  </a:lnTo>
                  <a:lnTo>
                    <a:pt x="888" y="115"/>
                  </a:lnTo>
                  <a:cubicBezTo>
                    <a:pt x="922" y="115"/>
                    <a:pt x="945" y="92"/>
                    <a:pt x="945" y="57"/>
                  </a:cubicBezTo>
                  <a:cubicBezTo>
                    <a:pt x="933" y="24"/>
                    <a:pt x="899" y="1"/>
                    <a:pt x="87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9"/>
            <p:cNvSpPr/>
            <p:nvPr/>
          </p:nvSpPr>
          <p:spPr>
            <a:xfrm>
              <a:off x="5709825" y="3032475"/>
              <a:ext cx="20475" cy="3175"/>
            </a:xfrm>
            <a:custGeom>
              <a:avLst/>
              <a:gdLst/>
              <a:ahLst/>
              <a:cxnLst/>
              <a:rect l="l" t="t" r="r" b="b"/>
              <a:pathLst>
                <a:path w="819" h="127" extrusionOk="0">
                  <a:moveTo>
                    <a:pt x="56" y="1"/>
                  </a:moveTo>
                  <a:cubicBezTo>
                    <a:pt x="23" y="1"/>
                    <a:pt x="0" y="24"/>
                    <a:pt x="0" y="58"/>
                  </a:cubicBezTo>
                  <a:cubicBezTo>
                    <a:pt x="0" y="92"/>
                    <a:pt x="23" y="126"/>
                    <a:pt x="56" y="126"/>
                  </a:cubicBezTo>
                  <a:lnTo>
                    <a:pt x="750" y="126"/>
                  </a:lnTo>
                  <a:cubicBezTo>
                    <a:pt x="784" y="126"/>
                    <a:pt x="819" y="92"/>
                    <a:pt x="819" y="58"/>
                  </a:cubicBezTo>
                  <a:cubicBezTo>
                    <a:pt x="819" y="24"/>
                    <a:pt x="784" y="1"/>
                    <a:pt x="7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9"/>
            <p:cNvSpPr/>
            <p:nvPr/>
          </p:nvSpPr>
          <p:spPr>
            <a:xfrm>
              <a:off x="5718350" y="3023675"/>
              <a:ext cx="20475" cy="4000"/>
            </a:xfrm>
            <a:custGeom>
              <a:avLst/>
              <a:gdLst/>
              <a:ahLst/>
              <a:cxnLst/>
              <a:rect l="l" t="t" r="r" b="b"/>
              <a:pathLst>
                <a:path w="819" h="160" extrusionOk="0">
                  <a:moveTo>
                    <a:pt x="750" y="1"/>
                  </a:moveTo>
                  <a:lnTo>
                    <a:pt x="56" y="34"/>
                  </a:lnTo>
                  <a:cubicBezTo>
                    <a:pt x="23" y="34"/>
                    <a:pt x="0" y="69"/>
                    <a:pt x="0" y="92"/>
                  </a:cubicBezTo>
                  <a:cubicBezTo>
                    <a:pt x="0" y="125"/>
                    <a:pt x="34" y="160"/>
                    <a:pt x="56" y="160"/>
                  </a:cubicBezTo>
                  <a:lnTo>
                    <a:pt x="68" y="160"/>
                  </a:lnTo>
                  <a:lnTo>
                    <a:pt x="750" y="125"/>
                  </a:lnTo>
                  <a:cubicBezTo>
                    <a:pt x="784" y="125"/>
                    <a:pt x="819" y="92"/>
                    <a:pt x="819" y="57"/>
                  </a:cubicBezTo>
                  <a:cubicBezTo>
                    <a:pt x="807" y="24"/>
                    <a:pt x="784" y="1"/>
                    <a:pt x="75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9"/>
            <p:cNvSpPr/>
            <p:nvPr/>
          </p:nvSpPr>
          <p:spPr>
            <a:xfrm>
              <a:off x="5729150" y="3014800"/>
              <a:ext cx="21325" cy="4625"/>
            </a:xfrm>
            <a:custGeom>
              <a:avLst/>
              <a:gdLst/>
              <a:ahLst/>
              <a:cxnLst/>
              <a:rect l="l" t="t" r="r" b="b"/>
              <a:pathLst>
                <a:path w="853" h="185" extrusionOk="0">
                  <a:moveTo>
                    <a:pt x="802" y="0"/>
                  </a:moveTo>
                  <a:cubicBezTo>
                    <a:pt x="796" y="0"/>
                    <a:pt x="790" y="1"/>
                    <a:pt x="784" y="3"/>
                  </a:cubicBezTo>
                  <a:lnTo>
                    <a:pt x="56" y="71"/>
                  </a:lnTo>
                  <a:cubicBezTo>
                    <a:pt x="23" y="71"/>
                    <a:pt x="0" y="106"/>
                    <a:pt x="0" y="128"/>
                  </a:cubicBezTo>
                  <a:cubicBezTo>
                    <a:pt x="0" y="162"/>
                    <a:pt x="34" y="185"/>
                    <a:pt x="68" y="185"/>
                  </a:cubicBezTo>
                  <a:lnTo>
                    <a:pt x="796" y="117"/>
                  </a:lnTo>
                  <a:cubicBezTo>
                    <a:pt x="830" y="117"/>
                    <a:pt x="852" y="83"/>
                    <a:pt x="852" y="48"/>
                  </a:cubicBezTo>
                  <a:cubicBezTo>
                    <a:pt x="852" y="21"/>
                    <a:pt x="829" y="0"/>
                    <a:pt x="8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9"/>
            <p:cNvSpPr/>
            <p:nvPr/>
          </p:nvSpPr>
          <p:spPr>
            <a:xfrm>
              <a:off x="5713225" y="3027100"/>
              <a:ext cx="5700" cy="5400"/>
            </a:xfrm>
            <a:custGeom>
              <a:avLst/>
              <a:gdLst/>
              <a:ahLst/>
              <a:cxnLst/>
              <a:rect l="l" t="t" r="r" b="b"/>
              <a:pathLst>
                <a:path w="228" h="216" extrusionOk="0">
                  <a:moveTo>
                    <a:pt x="228" y="0"/>
                  </a:moveTo>
                  <a:cubicBezTo>
                    <a:pt x="148" y="68"/>
                    <a:pt x="69" y="137"/>
                    <a:pt x="0" y="216"/>
                  </a:cubicBezTo>
                  <a:lnTo>
                    <a:pt x="0" y="216"/>
                  </a:lnTo>
                  <a:cubicBezTo>
                    <a:pt x="69" y="137"/>
                    <a:pt x="148" y="68"/>
                    <a:pt x="228"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9"/>
            <p:cNvSpPr/>
            <p:nvPr/>
          </p:nvSpPr>
          <p:spPr>
            <a:xfrm>
              <a:off x="5713225" y="3002925"/>
              <a:ext cx="65950" cy="29575"/>
            </a:xfrm>
            <a:custGeom>
              <a:avLst/>
              <a:gdLst/>
              <a:ahLst/>
              <a:cxnLst/>
              <a:rect l="l" t="t" r="r" b="b"/>
              <a:pathLst>
                <a:path w="2638" h="1183" extrusionOk="0">
                  <a:moveTo>
                    <a:pt x="2638" y="35"/>
                  </a:moveTo>
                  <a:lnTo>
                    <a:pt x="2638" y="35"/>
                  </a:lnTo>
                  <a:cubicBezTo>
                    <a:pt x="2524" y="69"/>
                    <a:pt x="2399" y="114"/>
                    <a:pt x="2285" y="160"/>
                  </a:cubicBezTo>
                  <a:cubicBezTo>
                    <a:pt x="2410" y="114"/>
                    <a:pt x="2524" y="69"/>
                    <a:pt x="2638" y="35"/>
                  </a:cubicBezTo>
                  <a:close/>
                  <a:moveTo>
                    <a:pt x="2353" y="0"/>
                  </a:moveTo>
                  <a:lnTo>
                    <a:pt x="2353" y="0"/>
                  </a:lnTo>
                  <a:cubicBezTo>
                    <a:pt x="1819" y="81"/>
                    <a:pt x="1319" y="262"/>
                    <a:pt x="853" y="523"/>
                  </a:cubicBezTo>
                  <a:lnTo>
                    <a:pt x="1421" y="478"/>
                  </a:lnTo>
                  <a:lnTo>
                    <a:pt x="1433" y="478"/>
                  </a:lnTo>
                  <a:cubicBezTo>
                    <a:pt x="1717" y="285"/>
                    <a:pt x="2024" y="126"/>
                    <a:pt x="2353" y="0"/>
                  </a:cubicBezTo>
                  <a:close/>
                  <a:moveTo>
                    <a:pt x="1239" y="614"/>
                  </a:moveTo>
                  <a:lnTo>
                    <a:pt x="705" y="660"/>
                  </a:lnTo>
                  <a:cubicBezTo>
                    <a:pt x="683" y="660"/>
                    <a:pt x="671" y="660"/>
                    <a:pt x="660" y="649"/>
                  </a:cubicBezTo>
                  <a:cubicBezTo>
                    <a:pt x="557" y="717"/>
                    <a:pt x="455" y="785"/>
                    <a:pt x="364" y="864"/>
                  </a:cubicBezTo>
                  <a:lnTo>
                    <a:pt x="955" y="831"/>
                  </a:lnTo>
                  <a:lnTo>
                    <a:pt x="966" y="831"/>
                  </a:lnTo>
                  <a:cubicBezTo>
                    <a:pt x="1057" y="751"/>
                    <a:pt x="1148" y="683"/>
                    <a:pt x="1239" y="614"/>
                  </a:cubicBezTo>
                  <a:close/>
                  <a:moveTo>
                    <a:pt x="830" y="955"/>
                  </a:moveTo>
                  <a:lnTo>
                    <a:pt x="273" y="990"/>
                  </a:lnTo>
                  <a:lnTo>
                    <a:pt x="261" y="990"/>
                  </a:lnTo>
                  <a:cubicBezTo>
                    <a:pt x="251" y="990"/>
                    <a:pt x="239" y="978"/>
                    <a:pt x="228" y="967"/>
                  </a:cubicBezTo>
                  <a:cubicBezTo>
                    <a:pt x="148" y="1035"/>
                    <a:pt x="69" y="1104"/>
                    <a:pt x="0" y="1183"/>
                  </a:cubicBezTo>
                  <a:lnTo>
                    <a:pt x="614" y="1183"/>
                  </a:lnTo>
                  <a:cubicBezTo>
                    <a:pt x="683" y="1104"/>
                    <a:pt x="751" y="1035"/>
                    <a:pt x="830" y="955"/>
                  </a:cubicBezTo>
                  <a:close/>
                </a:path>
              </a:pathLst>
            </a:custGeom>
            <a:solidFill>
              <a:srgbClr val="0A7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9"/>
            <p:cNvSpPr/>
            <p:nvPr/>
          </p:nvSpPr>
          <p:spPr>
            <a:xfrm>
              <a:off x="5737675" y="3003500"/>
              <a:ext cx="42650" cy="24175"/>
            </a:xfrm>
            <a:custGeom>
              <a:avLst/>
              <a:gdLst/>
              <a:ahLst/>
              <a:cxnLst/>
              <a:rect l="l" t="t" r="r" b="b"/>
              <a:pathLst>
                <a:path w="1706" h="967" extrusionOk="0">
                  <a:moveTo>
                    <a:pt x="1705" y="0"/>
                  </a:moveTo>
                  <a:lnTo>
                    <a:pt x="1705" y="0"/>
                  </a:lnTo>
                  <a:cubicBezTo>
                    <a:pt x="1694" y="0"/>
                    <a:pt x="1683" y="12"/>
                    <a:pt x="1660" y="12"/>
                  </a:cubicBezTo>
                  <a:cubicBezTo>
                    <a:pt x="1546" y="46"/>
                    <a:pt x="1433" y="91"/>
                    <a:pt x="1307" y="137"/>
                  </a:cubicBezTo>
                  <a:cubicBezTo>
                    <a:pt x="819" y="330"/>
                    <a:pt x="375" y="614"/>
                    <a:pt x="0" y="967"/>
                  </a:cubicBezTo>
                  <a:cubicBezTo>
                    <a:pt x="557" y="512"/>
                    <a:pt x="1182" y="205"/>
                    <a:pt x="1705" y="0"/>
                  </a:cubicBezTo>
                  <a:close/>
                </a:path>
              </a:pathLst>
            </a:custGeom>
            <a:solidFill>
              <a:srgbClr val="4D90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9"/>
            <p:cNvSpPr/>
            <p:nvPr/>
          </p:nvSpPr>
          <p:spPr>
            <a:xfrm>
              <a:off x="5722025" y="3000950"/>
              <a:ext cx="56300" cy="23600"/>
            </a:xfrm>
            <a:custGeom>
              <a:avLst/>
              <a:gdLst/>
              <a:ahLst/>
              <a:cxnLst/>
              <a:rect l="l" t="t" r="r" b="b"/>
              <a:pathLst>
                <a:path w="2252" h="944" extrusionOk="0">
                  <a:moveTo>
                    <a:pt x="2251" y="0"/>
                  </a:moveTo>
                  <a:lnTo>
                    <a:pt x="2251" y="0"/>
                  </a:lnTo>
                  <a:cubicBezTo>
                    <a:pt x="1604" y="79"/>
                    <a:pt x="1001" y="284"/>
                    <a:pt x="478" y="614"/>
                  </a:cubicBezTo>
                  <a:lnTo>
                    <a:pt x="501" y="602"/>
                  </a:lnTo>
                  <a:cubicBezTo>
                    <a:pt x="967" y="341"/>
                    <a:pt x="1467" y="160"/>
                    <a:pt x="2001" y="79"/>
                  </a:cubicBezTo>
                  <a:cubicBezTo>
                    <a:pt x="2081" y="57"/>
                    <a:pt x="2172" y="23"/>
                    <a:pt x="2251" y="0"/>
                  </a:cubicBezTo>
                  <a:close/>
                  <a:moveTo>
                    <a:pt x="296" y="716"/>
                  </a:moveTo>
                  <a:cubicBezTo>
                    <a:pt x="194" y="784"/>
                    <a:pt x="103" y="864"/>
                    <a:pt x="0" y="943"/>
                  </a:cubicBezTo>
                  <a:lnTo>
                    <a:pt x="12" y="943"/>
                  </a:lnTo>
                  <a:cubicBezTo>
                    <a:pt x="103" y="864"/>
                    <a:pt x="205" y="796"/>
                    <a:pt x="308" y="728"/>
                  </a:cubicBezTo>
                  <a:lnTo>
                    <a:pt x="296" y="716"/>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9"/>
            <p:cNvSpPr/>
            <p:nvPr/>
          </p:nvSpPr>
          <p:spPr>
            <a:xfrm>
              <a:off x="5728575" y="3000375"/>
              <a:ext cx="60850" cy="34125"/>
            </a:xfrm>
            <a:custGeom>
              <a:avLst/>
              <a:gdLst/>
              <a:ahLst/>
              <a:cxnLst/>
              <a:rect l="l" t="t" r="r" b="b"/>
              <a:pathLst>
                <a:path w="2434" h="1365" extrusionOk="0">
                  <a:moveTo>
                    <a:pt x="2319" y="1"/>
                  </a:moveTo>
                  <a:cubicBezTo>
                    <a:pt x="2206" y="1"/>
                    <a:pt x="2092" y="12"/>
                    <a:pt x="1989" y="23"/>
                  </a:cubicBezTo>
                  <a:cubicBezTo>
                    <a:pt x="1910" y="46"/>
                    <a:pt x="1819" y="80"/>
                    <a:pt x="1739" y="102"/>
                  </a:cubicBezTo>
                  <a:cubicBezTo>
                    <a:pt x="1410" y="228"/>
                    <a:pt x="1103" y="387"/>
                    <a:pt x="819" y="580"/>
                  </a:cubicBezTo>
                  <a:cubicBezTo>
                    <a:pt x="853" y="580"/>
                    <a:pt x="875" y="603"/>
                    <a:pt x="875" y="625"/>
                  </a:cubicBezTo>
                  <a:cubicBezTo>
                    <a:pt x="875" y="660"/>
                    <a:pt x="853" y="694"/>
                    <a:pt x="819" y="694"/>
                  </a:cubicBezTo>
                  <a:lnTo>
                    <a:pt x="625" y="716"/>
                  </a:lnTo>
                  <a:cubicBezTo>
                    <a:pt x="534" y="785"/>
                    <a:pt x="443" y="853"/>
                    <a:pt x="352" y="933"/>
                  </a:cubicBezTo>
                  <a:cubicBezTo>
                    <a:pt x="387" y="944"/>
                    <a:pt x="398" y="966"/>
                    <a:pt x="410" y="989"/>
                  </a:cubicBezTo>
                  <a:cubicBezTo>
                    <a:pt x="410" y="1024"/>
                    <a:pt x="375" y="1057"/>
                    <a:pt x="341" y="1057"/>
                  </a:cubicBezTo>
                  <a:lnTo>
                    <a:pt x="216" y="1057"/>
                  </a:lnTo>
                  <a:cubicBezTo>
                    <a:pt x="137" y="1137"/>
                    <a:pt x="69" y="1206"/>
                    <a:pt x="0" y="1285"/>
                  </a:cubicBezTo>
                  <a:cubicBezTo>
                    <a:pt x="34" y="1285"/>
                    <a:pt x="69" y="1308"/>
                    <a:pt x="69" y="1342"/>
                  </a:cubicBezTo>
                  <a:cubicBezTo>
                    <a:pt x="69" y="1353"/>
                    <a:pt x="69" y="1353"/>
                    <a:pt x="57" y="1365"/>
                  </a:cubicBezTo>
                  <a:cubicBezTo>
                    <a:pt x="159" y="1262"/>
                    <a:pt x="261" y="1171"/>
                    <a:pt x="364" y="1092"/>
                  </a:cubicBezTo>
                  <a:cubicBezTo>
                    <a:pt x="739" y="739"/>
                    <a:pt x="1183" y="455"/>
                    <a:pt x="1671" y="262"/>
                  </a:cubicBezTo>
                  <a:cubicBezTo>
                    <a:pt x="1785" y="216"/>
                    <a:pt x="1910" y="171"/>
                    <a:pt x="2024" y="137"/>
                  </a:cubicBezTo>
                  <a:cubicBezTo>
                    <a:pt x="2047" y="137"/>
                    <a:pt x="2058" y="125"/>
                    <a:pt x="2069" y="125"/>
                  </a:cubicBezTo>
                  <a:cubicBezTo>
                    <a:pt x="2194" y="80"/>
                    <a:pt x="2319" y="34"/>
                    <a:pt x="2433"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9"/>
            <p:cNvSpPr/>
            <p:nvPr/>
          </p:nvSpPr>
          <p:spPr>
            <a:xfrm>
              <a:off x="5680825" y="3035325"/>
              <a:ext cx="41225" cy="160625"/>
            </a:xfrm>
            <a:custGeom>
              <a:avLst/>
              <a:gdLst/>
              <a:ahLst/>
              <a:cxnLst/>
              <a:rect l="l" t="t" r="r" b="b"/>
              <a:pathLst>
                <a:path w="1649" h="6425" extrusionOk="0">
                  <a:moveTo>
                    <a:pt x="1398" y="6197"/>
                  </a:moveTo>
                  <a:lnTo>
                    <a:pt x="1398" y="6197"/>
                  </a:lnTo>
                  <a:cubicBezTo>
                    <a:pt x="1478" y="6276"/>
                    <a:pt x="1569" y="6356"/>
                    <a:pt x="1648" y="6424"/>
                  </a:cubicBezTo>
                  <a:lnTo>
                    <a:pt x="1648" y="6424"/>
                  </a:lnTo>
                  <a:cubicBezTo>
                    <a:pt x="1569" y="6356"/>
                    <a:pt x="1478" y="6276"/>
                    <a:pt x="1398" y="6197"/>
                  </a:cubicBezTo>
                  <a:close/>
                  <a:moveTo>
                    <a:pt x="523" y="5060"/>
                  </a:moveTo>
                  <a:lnTo>
                    <a:pt x="523" y="5060"/>
                  </a:lnTo>
                  <a:cubicBezTo>
                    <a:pt x="728" y="5446"/>
                    <a:pt x="989" y="5787"/>
                    <a:pt x="1296" y="6094"/>
                  </a:cubicBezTo>
                  <a:lnTo>
                    <a:pt x="1296" y="6094"/>
                  </a:lnTo>
                  <a:cubicBezTo>
                    <a:pt x="989" y="5787"/>
                    <a:pt x="728" y="5446"/>
                    <a:pt x="523" y="5060"/>
                  </a:cubicBezTo>
                  <a:close/>
                  <a:moveTo>
                    <a:pt x="387" y="4787"/>
                  </a:moveTo>
                  <a:lnTo>
                    <a:pt x="387" y="4787"/>
                  </a:lnTo>
                  <a:cubicBezTo>
                    <a:pt x="410" y="4833"/>
                    <a:pt x="432" y="4889"/>
                    <a:pt x="455" y="4934"/>
                  </a:cubicBezTo>
                  <a:lnTo>
                    <a:pt x="455" y="4934"/>
                  </a:lnTo>
                  <a:cubicBezTo>
                    <a:pt x="432" y="4889"/>
                    <a:pt x="410" y="4833"/>
                    <a:pt x="387" y="4787"/>
                  </a:cubicBezTo>
                  <a:close/>
                  <a:moveTo>
                    <a:pt x="1183" y="0"/>
                  </a:moveTo>
                  <a:cubicBezTo>
                    <a:pt x="455" y="785"/>
                    <a:pt x="11" y="1831"/>
                    <a:pt x="11" y="2979"/>
                  </a:cubicBezTo>
                  <a:cubicBezTo>
                    <a:pt x="0" y="3502"/>
                    <a:pt x="91" y="4014"/>
                    <a:pt x="261" y="4480"/>
                  </a:cubicBezTo>
                  <a:lnTo>
                    <a:pt x="261" y="4480"/>
                  </a:lnTo>
                  <a:cubicBezTo>
                    <a:pt x="91" y="4014"/>
                    <a:pt x="0" y="3502"/>
                    <a:pt x="11" y="2979"/>
                  </a:cubicBezTo>
                  <a:cubicBezTo>
                    <a:pt x="11" y="1831"/>
                    <a:pt x="455" y="785"/>
                    <a:pt x="1183" y="0"/>
                  </a:cubicBezTo>
                  <a:close/>
                </a:path>
              </a:pathLst>
            </a:custGeom>
            <a:solidFill>
              <a:srgbClr val="B2B2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9"/>
            <p:cNvSpPr/>
            <p:nvPr/>
          </p:nvSpPr>
          <p:spPr>
            <a:xfrm>
              <a:off x="5687350" y="3147300"/>
              <a:ext cx="3150" cy="7725"/>
            </a:xfrm>
            <a:custGeom>
              <a:avLst/>
              <a:gdLst/>
              <a:ahLst/>
              <a:cxnLst/>
              <a:rect l="l" t="t" r="r" b="b"/>
              <a:pathLst>
                <a:path w="126" h="309" extrusionOk="0">
                  <a:moveTo>
                    <a:pt x="0" y="1"/>
                  </a:moveTo>
                  <a:lnTo>
                    <a:pt x="0" y="1"/>
                  </a:lnTo>
                  <a:cubicBezTo>
                    <a:pt x="46" y="103"/>
                    <a:pt x="80" y="205"/>
                    <a:pt x="126" y="308"/>
                  </a:cubicBezTo>
                  <a:lnTo>
                    <a:pt x="126" y="308"/>
                  </a:lnTo>
                  <a:cubicBezTo>
                    <a:pt x="80" y="205"/>
                    <a:pt x="46" y="103"/>
                    <a:pt x="0"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9"/>
            <p:cNvSpPr/>
            <p:nvPr/>
          </p:nvSpPr>
          <p:spPr>
            <a:xfrm>
              <a:off x="5692200" y="3158675"/>
              <a:ext cx="1725" cy="3150"/>
            </a:xfrm>
            <a:custGeom>
              <a:avLst/>
              <a:gdLst/>
              <a:ahLst/>
              <a:cxnLst/>
              <a:rect l="l" t="t" r="r" b="b"/>
              <a:pathLst>
                <a:path w="69" h="126" extrusionOk="0">
                  <a:moveTo>
                    <a:pt x="0" y="0"/>
                  </a:moveTo>
                  <a:lnTo>
                    <a:pt x="0" y="0"/>
                  </a:lnTo>
                  <a:cubicBezTo>
                    <a:pt x="23" y="46"/>
                    <a:pt x="46" y="80"/>
                    <a:pt x="68" y="126"/>
                  </a:cubicBezTo>
                  <a:lnTo>
                    <a:pt x="68" y="126"/>
                  </a:lnTo>
                  <a:cubicBezTo>
                    <a:pt x="46" y="80"/>
                    <a:pt x="23" y="46"/>
                    <a:pt x="0" y="0"/>
                  </a:cubicBezTo>
                  <a:close/>
                </a:path>
              </a:pathLst>
            </a:custGeom>
            <a:solidFill>
              <a:srgbClr val="0A7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9"/>
            <p:cNvSpPr/>
            <p:nvPr/>
          </p:nvSpPr>
          <p:spPr>
            <a:xfrm>
              <a:off x="5680825" y="3035325"/>
              <a:ext cx="118525" cy="183350"/>
            </a:xfrm>
            <a:custGeom>
              <a:avLst/>
              <a:gdLst/>
              <a:ahLst/>
              <a:cxnLst/>
              <a:rect l="l" t="t" r="r" b="b"/>
              <a:pathLst>
                <a:path w="4741" h="7334" extrusionOk="0">
                  <a:moveTo>
                    <a:pt x="1183" y="0"/>
                  </a:moveTo>
                  <a:cubicBezTo>
                    <a:pt x="455" y="785"/>
                    <a:pt x="11" y="1831"/>
                    <a:pt x="11" y="2979"/>
                  </a:cubicBezTo>
                  <a:cubicBezTo>
                    <a:pt x="0" y="3502"/>
                    <a:pt x="91" y="4014"/>
                    <a:pt x="261" y="4480"/>
                  </a:cubicBezTo>
                  <a:cubicBezTo>
                    <a:pt x="307" y="4582"/>
                    <a:pt x="341" y="4684"/>
                    <a:pt x="387" y="4787"/>
                  </a:cubicBezTo>
                  <a:cubicBezTo>
                    <a:pt x="410" y="4833"/>
                    <a:pt x="432" y="4889"/>
                    <a:pt x="455" y="4934"/>
                  </a:cubicBezTo>
                  <a:cubicBezTo>
                    <a:pt x="478" y="4980"/>
                    <a:pt x="501" y="5014"/>
                    <a:pt x="523" y="5060"/>
                  </a:cubicBezTo>
                  <a:cubicBezTo>
                    <a:pt x="728" y="5446"/>
                    <a:pt x="989" y="5787"/>
                    <a:pt x="1296" y="6094"/>
                  </a:cubicBezTo>
                  <a:cubicBezTo>
                    <a:pt x="1296" y="6094"/>
                    <a:pt x="1307" y="6083"/>
                    <a:pt x="1330" y="6083"/>
                  </a:cubicBezTo>
                  <a:lnTo>
                    <a:pt x="2047" y="6026"/>
                  </a:lnTo>
                  <a:cubicBezTo>
                    <a:pt x="1216" y="5174"/>
                    <a:pt x="751" y="4059"/>
                    <a:pt x="762" y="2877"/>
                  </a:cubicBezTo>
                  <a:cubicBezTo>
                    <a:pt x="762" y="1786"/>
                    <a:pt x="1148" y="785"/>
                    <a:pt x="1808" y="12"/>
                  </a:cubicBezTo>
                  <a:lnTo>
                    <a:pt x="1216" y="12"/>
                  </a:lnTo>
                  <a:cubicBezTo>
                    <a:pt x="1205" y="12"/>
                    <a:pt x="1194" y="0"/>
                    <a:pt x="1183" y="0"/>
                  </a:cubicBezTo>
                  <a:close/>
                  <a:moveTo>
                    <a:pt x="2149" y="6129"/>
                  </a:moveTo>
                  <a:lnTo>
                    <a:pt x="1398" y="6197"/>
                  </a:lnTo>
                  <a:cubicBezTo>
                    <a:pt x="1478" y="6276"/>
                    <a:pt x="1569" y="6356"/>
                    <a:pt x="1648" y="6424"/>
                  </a:cubicBezTo>
                  <a:cubicBezTo>
                    <a:pt x="1660" y="6412"/>
                    <a:pt x="1671" y="6412"/>
                    <a:pt x="1694" y="6412"/>
                  </a:cubicBezTo>
                  <a:lnTo>
                    <a:pt x="2399" y="6344"/>
                  </a:lnTo>
                  <a:cubicBezTo>
                    <a:pt x="2320" y="6276"/>
                    <a:pt x="2240" y="6208"/>
                    <a:pt x="2160" y="6129"/>
                  </a:cubicBezTo>
                  <a:close/>
                  <a:moveTo>
                    <a:pt x="2535" y="6447"/>
                  </a:moveTo>
                  <a:cubicBezTo>
                    <a:pt x="2524" y="6458"/>
                    <a:pt x="2524" y="6458"/>
                    <a:pt x="2512" y="6458"/>
                  </a:cubicBezTo>
                  <a:lnTo>
                    <a:pt x="1785" y="6526"/>
                  </a:lnTo>
                  <a:cubicBezTo>
                    <a:pt x="1888" y="6594"/>
                    <a:pt x="1989" y="6662"/>
                    <a:pt x="2103" y="6731"/>
                  </a:cubicBezTo>
                  <a:cubicBezTo>
                    <a:pt x="2115" y="6720"/>
                    <a:pt x="2126" y="6720"/>
                    <a:pt x="2138" y="6720"/>
                  </a:cubicBezTo>
                  <a:lnTo>
                    <a:pt x="2876" y="6685"/>
                  </a:lnTo>
                  <a:cubicBezTo>
                    <a:pt x="2763" y="6606"/>
                    <a:pt x="2649" y="6538"/>
                    <a:pt x="2535" y="6447"/>
                  </a:cubicBezTo>
                  <a:close/>
                  <a:moveTo>
                    <a:pt x="2433" y="6208"/>
                  </a:moveTo>
                  <a:cubicBezTo>
                    <a:pt x="3013" y="6697"/>
                    <a:pt x="3717" y="7038"/>
                    <a:pt x="4491" y="7163"/>
                  </a:cubicBezTo>
                  <a:cubicBezTo>
                    <a:pt x="3672" y="6993"/>
                    <a:pt x="2979" y="6651"/>
                    <a:pt x="2433" y="6208"/>
                  </a:cubicBezTo>
                  <a:close/>
                  <a:moveTo>
                    <a:pt x="3070" y="6799"/>
                  </a:moveTo>
                  <a:lnTo>
                    <a:pt x="2285" y="6833"/>
                  </a:lnTo>
                  <a:cubicBezTo>
                    <a:pt x="2888" y="7152"/>
                    <a:pt x="3581" y="7334"/>
                    <a:pt x="4309" y="7334"/>
                  </a:cubicBezTo>
                  <a:lnTo>
                    <a:pt x="4389" y="7334"/>
                  </a:lnTo>
                  <a:cubicBezTo>
                    <a:pt x="4502" y="7334"/>
                    <a:pt x="4627" y="7334"/>
                    <a:pt x="4741" y="7322"/>
                  </a:cubicBezTo>
                  <a:cubicBezTo>
                    <a:pt x="4149" y="7254"/>
                    <a:pt x="3581" y="7083"/>
                    <a:pt x="3070" y="6799"/>
                  </a:cubicBezTo>
                  <a:close/>
                </a:path>
              </a:pathLst>
            </a:custGeom>
            <a:solidFill>
              <a:srgbClr val="0A7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9"/>
            <p:cNvSpPr/>
            <p:nvPr/>
          </p:nvSpPr>
          <p:spPr>
            <a:xfrm>
              <a:off x="5725450" y="3198475"/>
              <a:ext cx="80725" cy="21600"/>
            </a:xfrm>
            <a:custGeom>
              <a:avLst/>
              <a:gdLst/>
              <a:ahLst/>
              <a:cxnLst/>
              <a:rect l="l" t="t" r="r" b="b"/>
              <a:pathLst>
                <a:path w="3229" h="864" extrusionOk="0">
                  <a:moveTo>
                    <a:pt x="0" y="0"/>
                  </a:moveTo>
                  <a:lnTo>
                    <a:pt x="0" y="0"/>
                  </a:lnTo>
                  <a:cubicBezTo>
                    <a:pt x="103" y="68"/>
                    <a:pt x="205" y="148"/>
                    <a:pt x="307" y="205"/>
                  </a:cubicBezTo>
                  <a:lnTo>
                    <a:pt x="318" y="205"/>
                  </a:lnTo>
                  <a:cubicBezTo>
                    <a:pt x="205" y="136"/>
                    <a:pt x="103" y="68"/>
                    <a:pt x="0" y="0"/>
                  </a:cubicBezTo>
                  <a:close/>
                  <a:moveTo>
                    <a:pt x="477" y="307"/>
                  </a:moveTo>
                  <a:cubicBezTo>
                    <a:pt x="1103" y="659"/>
                    <a:pt x="1831" y="864"/>
                    <a:pt x="2604" y="864"/>
                  </a:cubicBezTo>
                  <a:lnTo>
                    <a:pt x="2615" y="864"/>
                  </a:lnTo>
                  <a:cubicBezTo>
                    <a:pt x="2819" y="864"/>
                    <a:pt x="3024" y="853"/>
                    <a:pt x="3228" y="819"/>
                  </a:cubicBezTo>
                  <a:cubicBezTo>
                    <a:pt x="3138" y="808"/>
                    <a:pt x="3047" y="808"/>
                    <a:pt x="2956" y="796"/>
                  </a:cubicBezTo>
                  <a:cubicBezTo>
                    <a:pt x="2842" y="808"/>
                    <a:pt x="2717" y="808"/>
                    <a:pt x="2604" y="808"/>
                  </a:cubicBezTo>
                  <a:lnTo>
                    <a:pt x="2524" y="808"/>
                  </a:lnTo>
                  <a:cubicBezTo>
                    <a:pt x="1796" y="808"/>
                    <a:pt x="1103" y="626"/>
                    <a:pt x="500" y="307"/>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9"/>
            <p:cNvSpPr/>
            <p:nvPr/>
          </p:nvSpPr>
          <p:spPr>
            <a:xfrm>
              <a:off x="5694750" y="3035325"/>
              <a:ext cx="111725" cy="183625"/>
            </a:xfrm>
            <a:custGeom>
              <a:avLst/>
              <a:gdLst/>
              <a:ahLst/>
              <a:cxnLst/>
              <a:rect l="l" t="t" r="r" b="b"/>
              <a:pathLst>
                <a:path w="4469" h="7345" extrusionOk="0">
                  <a:moveTo>
                    <a:pt x="1376" y="0"/>
                  </a:moveTo>
                  <a:cubicBezTo>
                    <a:pt x="1364" y="12"/>
                    <a:pt x="1364" y="12"/>
                    <a:pt x="1353" y="12"/>
                  </a:cubicBezTo>
                  <a:lnTo>
                    <a:pt x="1251" y="12"/>
                  </a:lnTo>
                  <a:cubicBezTo>
                    <a:pt x="591" y="785"/>
                    <a:pt x="205" y="1786"/>
                    <a:pt x="205" y="2877"/>
                  </a:cubicBezTo>
                  <a:cubicBezTo>
                    <a:pt x="194" y="4059"/>
                    <a:pt x="659" y="5174"/>
                    <a:pt x="1490" y="6026"/>
                  </a:cubicBezTo>
                  <a:lnTo>
                    <a:pt x="1581" y="6015"/>
                  </a:lnTo>
                  <a:cubicBezTo>
                    <a:pt x="1614" y="6015"/>
                    <a:pt x="1637" y="6038"/>
                    <a:pt x="1649" y="6071"/>
                  </a:cubicBezTo>
                  <a:cubicBezTo>
                    <a:pt x="1649" y="6094"/>
                    <a:pt x="1626" y="6129"/>
                    <a:pt x="1603" y="6129"/>
                  </a:cubicBezTo>
                  <a:cubicBezTo>
                    <a:pt x="1683" y="6208"/>
                    <a:pt x="1763" y="6276"/>
                    <a:pt x="1842" y="6344"/>
                  </a:cubicBezTo>
                  <a:lnTo>
                    <a:pt x="1944" y="6344"/>
                  </a:lnTo>
                  <a:lnTo>
                    <a:pt x="1944" y="6333"/>
                  </a:lnTo>
                  <a:cubicBezTo>
                    <a:pt x="1978" y="6333"/>
                    <a:pt x="2001" y="6367"/>
                    <a:pt x="2013" y="6390"/>
                  </a:cubicBezTo>
                  <a:cubicBezTo>
                    <a:pt x="2013" y="6412"/>
                    <a:pt x="2001" y="6435"/>
                    <a:pt x="1978" y="6447"/>
                  </a:cubicBezTo>
                  <a:cubicBezTo>
                    <a:pt x="2092" y="6538"/>
                    <a:pt x="2206" y="6606"/>
                    <a:pt x="2319" y="6685"/>
                  </a:cubicBezTo>
                  <a:lnTo>
                    <a:pt x="2513" y="6674"/>
                  </a:lnTo>
                  <a:cubicBezTo>
                    <a:pt x="2547" y="6674"/>
                    <a:pt x="2569" y="6697"/>
                    <a:pt x="2569" y="6731"/>
                  </a:cubicBezTo>
                  <a:cubicBezTo>
                    <a:pt x="2569" y="6765"/>
                    <a:pt x="2547" y="6799"/>
                    <a:pt x="2513" y="6799"/>
                  </a:cubicBezTo>
                  <a:cubicBezTo>
                    <a:pt x="3024" y="7083"/>
                    <a:pt x="3592" y="7254"/>
                    <a:pt x="4184" y="7322"/>
                  </a:cubicBezTo>
                  <a:cubicBezTo>
                    <a:pt x="4275" y="7334"/>
                    <a:pt x="4366" y="7334"/>
                    <a:pt x="4456" y="7345"/>
                  </a:cubicBezTo>
                  <a:lnTo>
                    <a:pt x="4468" y="7254"/>
                  </a:lnTo>
                  <a:cubicBezTo>
                    <a:pt x="4286" y="7231"/>
                    <a:pt x="4104" y="7197"/>
                    <a:pt x="3934" y="7163"/>
                  </a:cubicBezTo>
                  <a:cubicBezTo>
                    <a:pt x="3160" y="7038"/>
                    <a:pt x="2456" y="6697"/>
                    <a:pt x="1876" y="6208"/>
                  </a:cubicBezTo>
                  <a:cubicBezTo>
                    <a:pt x="489" y="5094"/>
                    <a:pt x="0" y="3275"/>
                    <a:pt x="444" y="1604"/>
                  </a:cubicBezTo>
                  <a:cubicBezTo>
                    <a:pt x="614" y="955"/>
                    <a:pt x="955" y="432"/>
                    <a:pt x="1376"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9"/>
            <p:cNvSpPr/>
            <p:nvPr/>
          </p:nvSpPr>
          <p:spPr>
            <a:xfrm>
              <a:off x="5733125" y="3202175"/>
              <a:ext cx="25875" cy="4000"/>
            </a:xfrm>
            <a:custGeom>
              <a:avLst/>
              <a:gdLst/>
              <a:ahLst/>
              <a:cxnLst/>
              <a:rect l="l" t="t" r="r" b="b"/>
              <a:pathLst>
                <a:path w="1035" h="160" extrusionOk="0">
                  <a:moveTo>
                    <a:pt x="978" y="0"/>
                  </a:moveTo>
                  <a:lnTo>
                    <a:pt x="784" y="11"/>
                  </a:lnTo>
                  <a:lnTo>
                    <a:pt x="46" y="46"/>
                  </a:lnTo>
                  <a:cubicBezTo>
                    <a:pt x="34" y="46"/>
                    <a:pt x="23" y="46"/>
                    <a:pt x="11" y="57"/>
                  </a:cubicBezTo>
                  <a:lnTo>
                    <a:pt x="0" y="57"/>
                  </a:lnTo>
                  <a:lnTo>
                    <a:pt x="170" y="159"/>
                  </a:lnTo>
                  <a:lnTo>
                    <a:pt x="193" y="159"/>
                  </a:lnTo>
                  <a:lnTo>
                    <a:pt x="978" y="125"/>
                  </a:lnTo>
                  <a:cubicBezTo>
                    <a:pt x="1012" y="125"/>
                    <a:pt x="1034" y="91"/>
                    <a:pt x="1034" y="57"/>
                  </a:cubicBezTo>
                  <a:cubicBezTo>
                    <a:pt x="1034" y="23"/>
                    <a:pt x="1012" y="0"/>
                    <a:pt x="978"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9"/>
            <p:cNvSpPr/>
            <p:nvPr/>
          </p:nvSpPr>
          <p:spPr>
            <a:xfrm>
              <a:off x="5722025" y="3193650"/>
              <a:ext cx="23050" cy="4825"/>
            </a:xfrm>
            <a:custGeom>
              <a:avLst/>
              <a:gdLst/>
              <a:ahLst/>
              <a:cxnLst/>
              <a:rect l="l" t="t" r="r" b="b"/>
              <a:pathLst>
                <a:path w="922" h="193" extrusionOk="0">
                  <a:moveTo>
                    <a:pt x="853" y="0"/>
                  </a:moveTo>
                  <a:lnTo>
                    <a:pt x="853" y="11"/>
                  </a:lnTo>
                  <a:lnTo>
                    <a:pt x="751" y="11"/>
                  </a:lnTo>
                  <a:lnTo>
                    <a:pt x="46" y="79"/>
                  </a:lnTo>
                  <a:cubicBezTo>
                    <a:pt x="23" y="79"/>
                    <a:pt x="12" y="79"/>
                    <a:pt x="0" y="91"/>
                  </a:cubicBezTo>
                  <a:lnTo>
                    <a:pt x="137" y="193"/>
                  </a:lnTo>
                  <a:lnTo>
                    <a:pt x="864" y="125"/>
                  </a:lnTo>
                  <a:cubicBezTo>
                    <a:pt x="876" y="125"/>
                    <a:pt x="876" y="125"/>
                    <a:pt x="887" y="114"/>
                  </a:cubicBezTo>
                  <a:cubicBezTo>
                    <a:pt x="910" y="102"/>
                    <a:pt x="922" y="79"/>
                    <a:pt x="922" y="57"/>
                  </a:cubicBezTo>
                  <a:cubicBezTo>
                    <a:pt x="910" y="34"/>
                    <a:pt x="887" y="0"/>
                    <a:pt x="853"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9"/>
            <p:cNvSpPr/>
            <p:nvPr/>
          </p:nvSpPr>
          <p:spPr>
            <a:xfrm>
              <a:off x="5713225" y="3185675"/>
              <a:ext cx="22750" cy="4575"/>
            </a:xfrm>
            <a:custGeom>
              <a:avLst/>
              <a:gdLst/>
              <a:ahLst/>
              <a:cxnLst/>
              <a:rect l="l" t="t" r="r" b="b"/>
              <a:pathLst>
                <a:path w="910" h="183" extrusionOk="0">
                  <a:moveTo>
                    <a:pt x="842" y="1"/>
                  </a:moveTo>
                  <a:lnTo>
                    <a:pt x="751" y="12"/>
                  </a:lnTo>
                  <a:lnTo>
                    <a:pt x="34" y="69"/>
                  </a:lnTo>
                  <a:cubicBezTo>
                    <a:pt x="11" y="69"/>
                    <a:pt x="0" y="80"/>
                    <a:pt x="0" y="80"/>
                  </a:cubicBezTo>
                  <a:cubicBezTo>
                    <a:pt x="23" y="115"/>
                    <a:pt x="69" y="148"/>
                    <a:pt x="102" y="183"/>
                  </a:cubicBezTo>
                  <a:lnTo>
                    <a:pt x="853" y="115"/>
                  </a:lnTo>
                  <a:lnTo>
                    <a:pt x="864" y="115"/>
                  </a:lnTo>
                  <a:cubicBezTo>
                    <a:pt x="887" y="115"/>
                    <a:pt x="910" y="80"/>
                    <a:pt x="910" y="57"/>
                  </a:cubicBezTo>
                  <a:cubicBezTo>
                    <a:pt x="898" y="24"/>
                    <a:pt x="875" y="1"/>
                    <a:pt x="842"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9"/>
            <p:cNvSpPr/>
            <p:nvPr/>
          </p:nvSpPr>
          <p:spPr>
            <a:xfrm>
              <a:off x="5710375" y="3032475"/>
              <a:ext cx="19925" cy="3175"/>
            </a:xfrm>
            <a:custGeom>
              <a:avLst/>
              <a:gdLst/>
              <a:ahLst/>
              <a:cxnLst/>
              <a:rect l="l" t="t" r="r" b="b"/>
              <a:pathLst>
                <a:path w="797" h="127" extrusionOk="0">
                  <a:moveTo>
                    <a:pt x="114" y="1"/>
                  </a:moveTo>
                  <a:cubicBezTo>
                    <a:pt x="69" y="35"/>
                    <a:pt x="34" y="69"/>
                    <a:pt x="1" y="114"/>
                  </a:cubicBezTo>
                  <a:cubicBezTo>
                    <a:pt x="12" y="114"/>
                    <a:pt x="23" y="126"/>
                    <a:pt x="34" y="126"/>
                  </a:cubicBezTo>
                  <a:lnTo>
                    <a:pt x="728" y="126"/>
                  </a:lnTo>
                  <a:cubicBezTo>
                    <a:pt x="739" y="126"/>
                    <a:pt x="739" y="126"/>
                    <a:pt x="751" y="114"/>
                  </a:cubicBezTo>
                  <a:lnTo>
                    <a:pt x="785" y="81"/>
                  </a:lnTo>
                  <a:cubicBezTo>
                    <a:pt x="797" y="69"/>
                    <a:pt x="797" y="69"/>
                    <a:pt x="797" y="58"/>
                  </a:cubicBezTo>
                  <a:cubicBezTo>
                    <a:pt x="797" y="24"/>
                    <a:pt x="762" y="1"/>
                    <a:pt x="728"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9"/>
            <p:cNvSpPr/>
            <p:nvPr/>
          </p:nvSpPr>
          <p:spPr>
            <a:xfrm>
              <a:off x="5718900" y="3023675"/>
              <a:ext cx="19925" cy="4000"/>
            </a:xfrm>
            <a:custGeom>
              <a:avLst/>
              <a:gdLst/>
              <a:ahLst/>
              <a:cxnLst/>
              <a:rect l="l" t="t" r="r" b="b"/>
              <a:pathLst>
                <a:path w="797" h="160" extrusionOk="0">
                  <a:moveTo>
                    <a:pt x="728" y="1"/>
                  </a:moveTo>
                  <a:lnTo>
                    <a:pt x="137" y="34"/>
                  </a:lnTo>
                  <a:lnTo>
                    <a:pt x="125" y="34"/>
                  </a:lnTo>
                  <a:cubicBezTo>
                    <a:pt x="80" y="69"/>
                    <a:pt x="46" y="103"/>
                    <a:pt x="1" y="137"/>
                  </a:cubicBezTo>
                  <a:cubicBezTo>
                    <a:pt x="12" y="148"/>
                    <a:pt x="24" y="160"/>
                    <a:pt x="34" y="160"/>
                  </a:cubicBezTo>
                  <a:lnTo>
                    <a:pt x="46" y="160"/>
                  </a:lnTo>
                  <a:lnTo>
                    <a:pt x="603" y="125"/>
                  </a:lnTo>
                  <a:lnTo>
                    <a:pt x="728" y="125"/>
                  </a:lnTo>
                  <a:cubicBezTo>
                    <a:pt x="762" y="125"/>
                    <a:pt x="797" y="92"/>
                    <a:pt x="797" y="57"/>
                  </a:cubicBezTo>
                  <a:cubicBezTo>
                    <a:pt x="785" y="34"/>
                    <a:pt x="774" y="12"/>
                    <a:pt x="739"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9"/>
            <p:cNvSpPr/>
            <p:nvPr/>
          </p:nvSpPr>
          <p:spPr>
            <a:xfrm>
              <a:off x="5729400" y="3014850"/>
              <a:ext cx="21075" cy="4575"/>
            </a:xfrm>
            <a:custGeom>
              <a:avLst/>
              <a:gdLst/>
              <a:ahLst/>
              <a:cxnLst/>
              <a:rect l="l" t="t" r="r" b="b"/>
              <a:pathLst>
                <a:path w="843" h="183" extrusionOk="0">
                  <a:moveTo>
                    <a:pt x="774" y="1"/>
                  </a:moveTo>
                  <a:lnTo>
                    <a:pt x="206" y="46"/>
                  </a:lnTo>
                  <a:lnTo>
                    <a:pt x="183" y="58"/>
                  </a:lnTo>
                  <a:cubicBezTo>
                    <a:pt x="115" y="92"/>
                    <a:pt x="58" y="126"/>
                    <a:pt x="1" y="160"/>
                  </a:cubicBezTo>
                  <a:lnTo>
                    <a:pt x="13" y="172"/>
                  </a:lnTo>
                  <a:cubicBezTo>
                    <a:pt x="24" y="183"/>
                    <a:pt x="36" y="183"/>
                    <a:pt x="58" y="183"/>
                  </a:cubicBezTo>
                  <a:lnTo>
                    <a:pt x="592" y="137"/>
                  </a:lnTo>
                  <a:lnTo>
                    <a:pt x="786" y="115"/>
                  </a:lnTo>
                  <a:cubicBezTo>
                    <a:pt x="820" y="115"/>
                    <a:pt x="842" y="81"/>
                    <a:pt x="842" y="46"/>
                  </a:cubicBezTo>
                  <a:cubicBezTo>
                    <a:pt x="842" y="24"/>
                    <a:pt x="820" y="1"/>
                    <a:pt x="786"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9"/>
            <p:cNvSpPr/>
            <p:nvPr/>
          </p:nvSpPr>
          <p:spPr>
            <a:xfrm>
              <a:off x="5808725" y="3217225"/>
              <a:ext cx="6550" cy="1450"/>
            </a:xfrm>
            <a:custGeom>
              <a:avLst/>
              <a:gdLst/>
              <a:ahLst/>
              <a:cxnLst/>
              <a:rect l="l" t="t" r="r" b="b"/>
              <a:pathLst>
                <a:path w="262" h="58" extrusionOk="0">
                  <a:moveTo>
                    <a:pt x="261" y="0"/>
                  </a:moveTo>
                  <a:lnTo>
                    <a:pt x="250" y="0"/>
                  </a:lnTo>
                  <a:cubicBezTo>
                    <a:pt x="170" y="23"/>
                    <a:pt x="79" y="35"/>
                    <a:pt x="0" y="58"/>
                  </a:cubicBezTo>
                  <a:cubicBezTo>
                    <a:pt x="79" y="35"/>
                    <a:pt x="170" y="23"/>
                    <a:pt x="250" y="0"/>
                  </a:cubicBezTo>
                  <a:lnTo>
                    <a:pt x="261" y="0"/>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9"/>
            <p:cNvSpPr/>
            <p:nvPr/>
          </p:nvSpPr>
          <p:spPr>
            <a:xfrm>
              <a:off x="5814675" y="3110650"/>
              <a:ext cx="84150" cy="105175"/>
            </a:xfrm>
            <a:custGeom>
              <a:avLst/>
              <a:gdLst/>
              <a:ahLst/>
              <a:cxnLst/>
              <a:rect l="l" t="t" r="r" b="b"/>
              <a:pathLst>
                <a:path w="3366" h="4207" extrusionOk="0">
                  <a:moveTo>
                    <a:pt x="3366" y="102"/>
                  </a:moveTo>
                  <a:cubicBezTo>
                    <a:pt x="3320" y="2081"/>
                    <a:pt x="1945" y="3763"/>
                    <a:pt x="1" y="4207"/>
                  </a:cubicBezTo>
                  <a:lnTo>
                    <a:pt x="1" y="4207"/>
                  </a:lnTo>
                  <a:cubicBezTo>
                    <a:pt x="1945" y="3763"/>
                    <a:pt x="3320" y="2081"/>
                    <a:pt x="3366" y="102"/>
                  </a:cubicBezTo>
                  <a:close/>
                  <a:moveTo>
                    <a:pt x="3366" y="92"/>
                  </a:moveTo>
                  <a:lnTo>
                    <a:pt x="3366" y="102"/>
                  </a:lnTo>
                  <a:lnTo>
                    <a:pt x="3366" y="92"/>
                  </a:lnTo>
                  <a:close/>
                  <a:moveTo>
                    <a:pt x="3366" y="92"/>
                  </a:moveTo>
                  <a:lnTo>
                    <a:pt x="3366" y="92"/>
                  </a:lnTo>
                  <a:lnTo>
                    <a:pt x="3366" y="92"/>
                  </a:lnTo>
                  <a:close/>
                  <a:moveTo>
                    <a:pt x="3366" y="92"/>
                  </a:moveTo>
                  <a:lnTo>
                    <a:pt x="3366" y="92"/>
                  </a:lnTo>
                  <a:lnTo>
                    <a:pt x="3366" y="92"/>
                  </a:lnTo>
                  <a:close/>
                  <a:moveTo>
                    <a:pt x="3366" y="80"/>
                  </a:moveTo>
                  <a:lnTo>
                    <a:pt x="3366" y="80"/>
                  </a:lnTo>
                  <a:lnTo>
                    <a:pt x="3366" y="80"/>
                  </a:lnTo>
                  <a:close/>
                  <a:moveTo>
                    <a:pt x="3366" y="80"/>
                  </a:moveTo>
                  <a:lnTo>
                    <a:pt x="3366" y="80"/>
                  </a:lnTo>
                  <a:lnTo>
                    <a:pt x="3366" y="80"/>
                  </a:lnTo>
                  <a:close/>
                  <a:moveTo>
                    <a:pt x="3366" y="69"/>
                  </a:moveTo>
                  <a:lnTo>
                    <a:pt x="3366" y="69"/>
                  </a:lnTo>
                  <a:lnTo>
                    <a:pt x="3366" y="69"/>
                  </a:lnTo>
                  <a:close/>
                  <a:moveTo>
                    <a:pt x="3366" y="69"/>
                  </a:moveTo>
                  <a:lnTo>
                    <a:pt x="3366" y="69"/>
                  </a:lnTo>
                  <a:lnTo>
                    <a:pt x="3366" y="69"/>
                  </a:lnTo>
                  <a:close/>
                  <a:moveTo>
                    <a:pt x="3366" y="46"/>
                  </a:moveTo>
                  <a:lnTo>
                    <a:pt x="3366" y="57"/>
                  </a:lnTo>
                  <a:lnTo>
                    <a:pt x="3366" y="46"/>
                  </a:lnTo>
                  <a:close/>
                  <a:moveTo>
                    <a:pt x="3366" y="34"/>
                  </a:moveTo>
                  <a:lnTo>
                    <a:pt x="3366" y="46"/>
                  </a:lnTo>
                  <a:lnTo>
                    <a:pt x="3366" y="34"/>
                  </a:lnTo>
                  <a:close/>
                  <a:moveTo>
                    <a:pt x="3366" y="23"/>
                  </a:moveTo>
                  <a:lnTo>
                    <a:pt x="3366" y="34"/>
                  </a:lnTo>
                  <a:lnTo>
                    <a:pt x="3366" y="23"/>
                  </a:lnTo>
                  <a:close/>
                  <a:moveTo>
                    <a:pt x="3366" y="23"/>
                  </a:moveTo>
                  <a:lnTo>
                    <a:pt x="3366" y="23"/>
                  </a:lnTo>
                  <a:lnTo>
                    <a:pt x="3366" y="23"/>
                  </a:lnTo>
                  <a:close/>
                  <a:moveTo>
                    <a:pt x="3366" y="11"/>
                  </a:moveTo>
                  <a:lnTo>
                    <a:pt x="3366" y="23"/>
                  </a:lnTo>
                  <a:lnTo>
                    <a:pt x="3366" y="11"/>
                  </a:lnTo>
                  <a:close/>
                  <a:moveTo>
                    <a:pt x="3366" y="11"/>
                  </a:moveTo>
                  <a:lnTo>
                    <a:pt x="3366" y="11"/>
                  </a:lnTo>
                  <a:lnTo>
                    <a:pt x="3366" y="11"/>
                  </a:lnTo>
                  <a:close/>
                  <a:moveTo>
                    <a:pt x="3366" y="1"/>
                  </a:moveTo>
                  <a:lnTo>
                    <a:pt x="3366" y="1"/>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9"/>
            <p:cNvSpPr/>
            <p:nvPr/>
          </p:nvSpPr>
          <p:spPr>
            <a:xfrm>
              <a:off x="5806450" y="3009475"/>
              <a:ext cx="94075" cy="207775"/>
            </a:xfrm>
            <a:custGeom>
              <a:avLst/>
              <a:gdLst/>
              <a:ahLst/>
              <a:cxnLst/>
              <a:rect l="l" t="t" r="r" b="b"/>
              <a:pathLst>
                <a:path w="3763" h="8311" extrusionOk="0">
                  <a:moveTo>
                    <a:pt x="1125" y="0"/>
                  </a:moveTo>
                  <a:lnTo>
                    <a:pt x="1125" y="69"/>
                  </a:lnTo>
                  <a:cubicBezTo>
                    <a:pt x="2638" y="739"/>
                    <a:pt x="3695" y="2262"/>
                    <a:pt x="3695" y="4036"/>
                  </a:cubicBezTo>
                  <a:lnTo>
                    <a:pt x="3695" y="4048"/>
                  </a:lnTo>
                  <a:lnTo>
                    <a:pt x="3695" y="4058"/>
                  </a:lnTo>
                  <a:lnTo>
                    <a:pt x="3695" y="4070"/>
                  </a:lnTo>
                  <a:lnTo>
                    <a:pt x="3695" y="4081"/>
                  </a:lnTo>
                  <a:lnTo>
                    <a:pt x="3695" y="4093"/>
                  </a:lnTo>
                  <a:lnTo>
                    <a:pt x="3695" y="4104"/>
                  </a:lnTo>
                  <a:lnTo>
                    <a:pt x="3695" y="4116"/>
                  </a:lnTo>
                  <a:lnTo>
                    <a:pt x="3695" y="4127"/>
                  </a:lnTo>
                  <a:lnTo>
                    <a:pt x="3695" y="4139"/>
                  </a:lnTo>
                  <a:lnTo>
                    <a:pt x="3695" y="4149"/>
                  </a:lnTo>
                  <a:cubicBezTo>
                    <a:pt x="3649" y="6128"/>
                    <a:pt x="2274" y="7810"/>
                    <a:pt x="330" y="8254"/>
                  </a:cubicBezTo>
                  <a:lnTo>
                    <a:pt x="11" y="8254"/>
                  </a:lnTo>
                  <a:lnTo>
                    <a:pt x="0" y="8288"/>
                  </a:lnTo>
                  <a:cubicBezTo>
                    <a:pt x="114" y="8299"/>
                    <a:pt x="239" y="8310"/>
                    <a:pt x="352" y="8310"/>
                  </a:cubicBezTo>
                  <a:cubicBezTo>
                    <a:pt x="2353" y="7856"/>
                    <a:pt x="3763" y="6082"/>
                    <a:pt x="3763" y="4036"/>
                  </a:cubicBezTo>
                  <a:cubicBezTo>
                    <a:pt x="3763" y="2285"/>
                    <a:pt x="2729" y="705"/>
                    <a:pt x="1125" y="0"/>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9"/>
            <p:cNvSpPr/>
            <p:nvPr/>
          </p:nvSpPr>
          <p:spPr>
            <a:xfrm>
              <a:off x="5809850" y="3062900"/>
              <a:ext cx="42650" cy="134175"/>
            </a:xfrm>
            <a:custGeom>
              <a:avLst/>
              <a:gdLst/>
              <a:ahLst/>
              <a:cxnLst/>
              <a:rect l="l" t="t" r="r" b="b"/>
              <a:pathLst>
                <a:path w="1706" h="5367" extrusionOk="0">
                  <a:moveTo>
                    <a:pt x="706" y="1"/>
                  </a:moveTo>
                  <a:lnTo>
                    <a:pt x="683" y="148"/>
                  </a:lnTo>
                  <a:lnTo>
                    <a:pt x="683" y="160"/>
                  </a:lnTo>
                  <a:lnTo>
                    <a:pt x="728" y="307"/>
                  </a:lnTo>
                  <a:lnTo>
                    <a:pt x="660" y="342"/>
                  </a:lnTo>
                  <a:lnTo>
                    <a:pt x="648" y="398"/>
                  </a:lnTo>
                  <a:lnTo>
                    <a:pt x="796" y="353"/>
                  </a:lnTo>
                  <a:lnTo>
                    <a:pt x="751" y="148"/>
                  </a:lnTo>
                  <a:cubicBezTo>
                    <a:pt x="728" y="92"/>
                    <a:pt x="716" y="46"/>
                    <a:pt x="706" y="1"/>
                  </a:cubicBezTo>
                  <a:close/>
                  <a:moveTo>
                    <a:pt x="466" y="1717"/>
                  </a:moveTo>
                  <a:lnTo>
                    <a:pt x="466" y="1774"/>
                  </a:lnTo>
                  <a:cubicBezTo>
                    <a:pt x="921" y="2058"/>
                    <a:pt x="1330" y="2411"/>
                    <a:pt x="1467" y="2967"/>
                  </a:cubicBezTo>
                  <a:cubicBezTo>
                    <a:pt x="1649" y="3695"/>
                    <a:pt x="1353" y="4332"/>
                    <a:pt x="739" y="4639"/>
                  </a:cubicBezTo>
                  <a:lnTo>
                    <a:pt x="853" y="5105"/>
                  </a:lnTo>
                  <a:lnTo>
                    <a:pt x="92" y="5287"/>
                  </a:lnTo>
                  <a:lnTo>
                    <a:pt x="23" y="5003"/>
                  </a:lnTo>
                  <a:lnTo>
                    <a:pt x="1" y="5162"/>
                  </a:lnTo>
                  <a:lnTo>
                    <a:pt x="46" y="5367"/>
                  </a:lnTo>
                  <a:lnTo>
                    <a:pt x="933" y="5150"/>
                  </a:lnTo>
                  <a:lnTo>
                    <a:pt x="807" y="4673"/>
                  </a:lnTo>
                  <a:cubicBezTo>
                    <a:pt x="1433" y="4343"/>
                    <a:pt x="1706" y="3672"/>
                    <a:pt x="1524" y="2956"/>
                  </a:cubicBezTo>
                  <a:cubicBezTo>
                    <a:pt x="1388" y="2376"/>
                    <a:pt x="956" y="2002"/>
                    <a:pt x="466" y="1717"/>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9"/>
            <p:cNvSpPr/>
            <p:nvPr/>
          </p:nvSpPr>
          <p:spPr>
            <a:xfrm>
              <a:off x="5814400" y="3134800"/>
              <a:ext cx="9975" cy="24750"/>
            </a:xfrm>
            <a:custGeom>
              <a:avLst/>
              <a:gdLst/>
              <a:ahLst/>
              <a:cxnLst/>
              <a:rect l="l" t="t" r="r" b="b"/>
              <a:pathLst>
                <a:path w="399" h="990" extrusionOk="0">
                  <a:moveTo>
                    <a:pt x="137" y="0"/>
                  </a:moveTo>
                  <a:lnTo>
                    <a:pt x="1" y="990"/>
                  </a:lnTo>
                  <a:cubicBezTo>
                    <a:pt x="114" y="967"/>
                    <a:pt x="216" y="899"/>
                    <a:pt x="296" y="808"/>
                  </a:cubicBezTo>
                  <a:cubicBezTo>
                    <a:pt x="364" y="694"/>
                    <a:pt x="398" y="569"/>
                    <a:pt x="375" y="444"/>
                  </a:cubicBezTo>
                  <a:cubicBezTo>
                    <a:pt x="375" y="422"/>
                    <a:pt x="364" y="387"/>
                    <a:pt x="364" y="364"/>
                  </a:cubicBezTo>
                  <a:cubicBezTo>
                    <a:pt x="330" y="228"/>
                    <a:pt x="251" y="103"/>
                    <a:pt x="137" y="0"/>
                  </a:cubicBezTo>
                  <a:close/>
                </a:path>
              </a:pathLst>
            </a:custGeom>
            <a:solidFill>
              <a:srgbClr val="0D9B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9"/>
            <p:cNvSpPr/>
            <p:nvPr/>
          </p:nvSpPr>
          <p:spPr>
            <a:xfrm>
              <a:off x="5814100" y="3132825"/>
              <a:ext cx="12525" cy="28450"/>
            </a:xfrm>
            <a:custGeom>
              <a:avLst/>
              <a:gdLst/>
              <a:ahLst/>
              <a:cxnLst/>
              <a:rect l="l" t="t" r="r" b="b"/>
              <a:pathLst>
                <a:path w="501" h="1138" extrusionOk="0">
                  <a:moveTo>
                    <a:pt x="149" y="0"/>
                  </a:moveTo>
                  <a:lnTo>
                    <a:pt x="149" y="79"/>
                  </a:lnTo>
                  <a:cubicBezTo>
                    <a:pt x="263" y="182"/>
                    <a:pt x="342" y="307"/>
                    <a:pt x="376" y="443"/>
                  </a:cubicBezTo>
                  <a:cubicBezTo>
                    <a:pt x="376" y="466"/>
                    <a:pt x="387" y="501"/>
                    <a:pt x="387" y="523"/>
                  </a:cubicBezTo>
                  <a:cubicBezTo>
                    <a:pt x="410" y="648"/>
                    <a:pt x="376" y="773"/>
                    <a:pt x="308" y="887"/>
                  </a:cubicBezTo>
                  <a:cubicBezTo>
                    <a:pt x="228" y="978"/>
                    <a:pt x="126" y="1046"/>
                    <a:pt x="13" y="1069"/>
                  </a:cubicBezTo>
                  <a:lnTo>
                    <a:pt x="1" y="1137"/>
                  </a:lnTo>
                  <a:cubicBezTo>
                    <a:pt x="296" y="1092"/>
                    <a:pt x="501" y="807"/>
                    <a:pt x="456" y="511"/>
                  </a:cubicBezTo>
                  <a:cubicBezTo>
                    <a:pt x="445" y="489"/>
                    <a:pt x="445" y="455"/>
                    <a:pt x="433" y="432"/>
                  </a:cubicBezTo>
                  <a:cubicBezTo>
                    <a:pt x="387" y="261"/>
                    <a:pt x="296" y="125"/>
                    <a:pt x="149" y="0"/>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9"/>
            <p:cNvSpPr/>
            <p:nvPr/>
          </p:nvSpPr>
          <p:spPr>
            <a:xfrm>
              <a:off x="5826350" y="3066600"/>
              <a:ext cx="1725" cy="4850"/>
            </a:xfrm>
            <a:custGeom>
              <a:avLst/>
              <a:gdLst/>
              <a:ahLst/>
              <a:cxnLst/>
              <a:rect l="l" t="t" r="r" b="b"/>
              <a:pathLst>
                <a:path w="69" h="194" extrusionOk="0">
                  <a:moveTo>
                    <a:pt x="23" y="0"/>
                  </a:moveTo>
                  <a:lnTo>
                    <a:pt x="0" y="194"/>
                  </a:lnTo>
                  <a:lnTo>
                    <a:pt x="68" y="159"/>
                  </a:lnTo>
                  <a:lnTo>
                    <a:pt x="23" y="12"/>
                  </a:lnTo>
                  <a:lnTo>
                    <a:pt x="23" y="0"/>
                  </a:lnTo>
                  <a:close/>
                </a:path>
              </a:pathLst>
            </a:custGeom>
            <a:solidFill>
              <a:srgbClr val="18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9"/>
            <p:cNvSpPr/>
            <p:nvPr/>
          </p:nvSpPr>
          <p:spPr>
            <a:xfrm>
              <a:off x="5810425" y="3107250"/>
              <a:ext cx="40650" cy="87825"/>
            </a:xfrm>
            <a:custGeom>
              <a:avLst/>
              <a:gdLst/>
              <a:ahLst/>
              <a:cxnLst/>
              <a:rect l="l" t="t" r="r" b="b"/>
              <a:pathLst>
                <a:path w="1626" h="3513" extrusionOk="0">
                  <a:moveTo>
                    <a:pt x="307" y="955"/>
                  </a:moveTo>
                  <a:lnTo>
                    <a:pt x="296" y="1023"/>
                  </a:lnTo>
                  <a:cubicBezTo>
                    <a:pt x="443" y="1148"/>
                    <a:pt x="534" y="1284"/>
                    <a:pt x="580" y="1455"/>
                  </a:cubicBezTo>
                  <a:cubicBezTo>
                    <a:pt x="592" y="1478"/>
                    <a:pt x="592" y="1512"/>
                    <a:pt x="603" y="1534"/>
                  </a:cubicBezTo>
                  <a:cubicBezTo>
                    <a:pt x="648" y="1830"/>
                    <a:pt x="443" y="2115"/>
                    <a:pt x="148" y="2160"/>
                  </a:cubicBezTo>
                  <a:lnTo>
                    <a:pt x="137" y="2217"/>
                  </a:lnTo>
                  <a:lnTo>
                    <a:pt x="148" y="2217"/>
                  </a:lnTo>
                  <a:cubicBezTo>
                    <a:pt x="307" y="2194"/>
                    <a:pt x="455" y="2103"/>
                    <a:pt x="546" y="1978"/>
                  </a:cubicBezTo>
                  <a:cubicBezTo>
                    <a:pt x="648" y="1842"/>
                    <a:pt x="683" y="1683"/>
                    <a:pt x="660" y="1524"/>
                  </a:cubicBezTo>
                  <a:cubicBezTo>
                    <a:pt x="648" y="1489"/>
                    <a:pt x="648" y="1466"/>
                    <a:pt x="637" y="1433"/>
                  </a:cubicBezTo>
                  <a:cubicBezTo>
                    <a:pt x="592" y="1251"/>
                    <a:pt x="478" y="1092"/>
                    <a:pt x="307" y="955"/>
                  </a:cubicBezTo>
                  <a:close/>
                  <a:moveTo>
                    <a:pt x="443" y="0"/>
                  </a:moveTo>
                  <a:lnTo>
                    <a:pt x="432" y="68"/>
                  </a:lnTo>
                  <a:cubicBezTo>
                    <a:pt x="875" y="341"/>
                    <a:pt x="1251" y="682"/>
                    <a:pt x="1387" y="1205"/>
                  </a:cubicBezTo>
                  <a:cubicBezTo>
                    <a:pt x="1557" y="1887"/>
                    <a:pt x="1285" y="2512"/>
                    <a:pt x="693" y="2808"/>
                  </a:cubicBezTo>
                  <a:lnTo>
                    <a:pt x="648" y="2830"/>
                  </a:lnTo>
                  <a:lnTo>
                    <a:pt x="762" y="3285"/>
                  </a:lnTo>
                  <a:lnTo>
                    <a:pt x="114" y="3444"/>
                  </a:lnTo>
                  <a:lnTo>
                    <a:pt x="23" y="3070"/>
                  </a:lnTo>
                  <a:lnTo>
                    <a:pt x="0" y="3229"/>
                  </a:lnTo>
                  <a:lnTo>
                    <a:pt x="69" y="3513"/>
                  </a:lnTo>
                  <a:lnTo>
                    <a:pt x="830" y="3331"/>
                  </a:lnTo>
                  <a:lnTo>
                    <a:pt x="716" y="2865"/>
                  </a:lnTo>
                  <a:cubicBezTo>
                    <a:pt x="1330" y="2558"/>
                    <a:pt x="1626" y="1921"/>
                    <a:pt x="1444" y="1193"/>
                  </a:cubicBezTo>
                  <a:cubicBezTo>
                    <a:pt x="1307" y="637"/>
                    <a:pt x="898" y="284"/>
                    <a:pt x="443" y="0"/>
                  </a:cubicBezTo>
                  <a:close/>
                </a:path>
              </a:pathLst>
            </a:custGeom>
            <a:solidFill>
              <a:srgbClr val="18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9"/>
            <p:cNvSpPr/>
            <p:nvPr/>
          </p:nvSpPr>
          <p:spPr>
            <a:xfrm>
              <a:off x="5806150" y="3218925"/>
              <a:ext cx="900" cy="25"/>
            </a:xfrm>
            <a:custGeom>
              <a:avLst/>
              <a:gdLst/>
              <a:ahLst/>
              <a:cxnLst/>
              <a:rect l="l" t="t" r="r" b="b"/>
              <a:pathLst>
                <a:path w="36" h="1" extrusionOk="0">
                  <a:moveTo>
                    <a:pt x="35" y="1"/>
                  </a:moveTo>
                  <a:lnTo>
                    <a:pt x="0" y="1"/>
                  </a:lnTo>
                  <a:lnTo>
                    <a:pt x="0" y="1"/>
                  </a:lnTo>
                  <a:lnTo>
                    <a:pt x="35" y="1"/>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9"/>
            <p:cNvSpPr/>
            <p:nvPr/>
          </p:nvSpPr>
          <p:spPr>
            <a:xfrm>
              <a:off x="5807025" y="3218650"/>
              <a:ext cx="1725" cy="300"/>
            </a:xfrm>
            <a:custGeom>
              <a:avLst/>
              <a:gdLst/>
              <a:ahLst/>
              <a:cxnLst/>
              <a:rect l="l" t="t" r="r" b="b"/>
              <a:pathLst>
                <a:path w="69" h="12" extrusionOk="0">
                  <a:moveTo>
                    <a:pt x="68" y="1"/>
                  </a:moveTo>
                  <a:cubicBezTo>
                    <a:pt x="45" y="1"/>
                    <a:pt x="23" y="1"/>
                    <a:pt x="0" y="12"/>
                  </a:cubicBezTo>
                  <a:lnTo>
                    <a:pt x="0" y="12"/>
                  </a:lnTo>
                  <a:cubicBezTo>
                    <a:pt x="23" y="1"/>
                    <a:pt x="45" y="1"/>
                    <a:pt x="68" y="1"/>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9"/>
            <p:cNvSpPr/>
            <p:nvPr/>
          </p:nvSpPr>
          <p:spPr>
            <a:xfrm>
              <a:off x="5806150" y="3218925"/>
              <a:ext cx="900" cy="25"/>
            </a:xfrm>
            <a:custGeom>
              <a:avLst/>
              <a:gdLst/>
              <a:ahLst/>
              <a:cxnLst/>
              <a:rect l="l" t="t" r="r" b="b"/>
              <a:pathLst>
                <a:path w="36" h="1" extrusionOk="0">
                  <a:moveTo>
                    <a:pt x="0" y="1"/>
                  </a:moveTo>
                  <a:lnTo>
                    <a:pt x="0" y="1"/>
                  </a:lnTo>
                  <a:lnTo>
                    <a:pt x="35" y="1"/>
                  </a:lnTo>
                  <a:close/>
                </a:path>
              </a:pathLst>
            </a:custGeom>
            <a:solidFill>
              <a:srgbClr val="18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9"/>
            <p:cNvSpPr/>
            <p:nvPr/>
          </p:nvSpPr>
          <p:spPr>
            <a:xfrm>
              <a:off x="5806150" y="3216650"/>
              <a:ext cx="9125" cy="2300"/>
            </a:xfrm>
            <a:custGeom>
              <a:avLst/>
              <a:gdLst/>
              <a:ahLst/>
              <a:cxnLst/>
              <a:rect l="l" t="t" r="r" b="b"/>
              <a:pathLst>
                <a:path w="365" h="92" extrusionOk="0">
                  <a:moveTo>
                    <a:pt x="12" y="1"/>
                  </a:moveTo>
                  <a:lnTo>
                    <a:pt x="0" y="92"/>
                  </a:lnTo>
                  <a:lnTo>
                    <a:pt x="35" y="92"/>
                  </a:lnTo>
                  <a:cubicBezTo>
                    <a:pt x="58" y="81"/>
                    <a:pt x="80" y="81"/>
                    <a:pt x="103" y="81"/>
                  </a:cubicBezTo>
                  <a:cubicBezTo>
                    <a:pt x="182" y="58"/>
                    <a:pt x="273" y="46"/>
                    <a:pt x="353" y="23"/>
                  </a:cubicBezTo>
                  <a:lnTo>
                    <a:pt x="364" y="23"/>
                  </a:lnTo>
                  <a:cubicBezTo>
                    <a:pt x="251" y="23"/>
                    <a:pt x="126" y="12"/>
                    <a:pt x="12" y="1"/>
                  </a:cubicBezTo>
                  <a:close/>
                </a:path>
              </a:pathLst>
            </a:custGeom>
            <a:solidFill>
              <a:srgbClr val="18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9"/>
            <p:cNvSpPr/>
            <p:nvPr/>
          </p:nvSpPr>
          <p:spPr>
            <a:xfrm>
              <a:off x="5835425" y="2833600"/>
              <a:ext cx="147825" cy="131800"/>
            </a:xfrm>
            <a:custGeom>
              <a:avLst/>
              <a:gdLst/>
              <a:ahLst/>
              <a:cxnLst/>
              <a:rect l="l" t="t" r="r" b="b"/>
              <a:pathLst>
                <a:path w="5913" h="5272" extrusionOk="0">
                  <a:moveTo>
                    <a:pt x="3004" y="1"/>
                  </a:moveTo>
                  <a:cubicBezTo>
                    <a:pt x="2202" y="1"/>
                    <a:pt x="1417" y="366"/>
                    <a:pt x="899" y="1044"/>
                  </a:cubicBezTo>
                  <a:cubicBezTo>
                    <a:pt x="1" y="2215"/>
                    <a:pt x="228" y="3886"/>
                    <a:pt x="1399" y="4784"/>
                  </a:cubicBezTo>
                  <a:cubicBezTo>
                    <a:pt x="1479" y="4841"/>
                    <a:pt x="1558" y="4898"/>
                    <a:pt x="1649" y="4944"/>
                  </a:cubicBezTo>
                  <a:cubicBezTo>
                    <a:pt x="1729" y="4989"/>
                    <a:pt x="1808" y="5023"/>
                    <a:pt x="1899" y="5057"/>
                  </a:cubicBezTo>
                  <a:lnTo>
                    <a:pt x="1911" y="5068"/>
                  </a:lnTo>
                  <a:cubicBezTo>
                    <a:pt x="2241" y="5206"/>
                    <a:pt x="2586" y="5271"/>
                    <a:pt x="2926" y="5271"/>
                  </a:cubicBezTo>
                  <a:cubicBezTo>
                    <a:pt x="3768" y="5271"/>
                    <a:pt x="4584" y="4868"/>
                    <a:pt x="5094" y="4148"/>
                  </a:cubicBezTo>
                  <a:cubicBezTo>
                    <a:pt x="5912" y="2999"/>
                    <a:pt x="5685" y="1408"/>
                    <a:pt x="4582" y="533"/>
                  </a:cubicBezTo>
                  <a:cubicBezTo>
                    <a:pt x="4548" y="498"/>
                    <a:pt x="4491" y="453"/>
                    <a:pt x="4468" y="442"/>
                  </a:cubicBezTo>
                  <a:cubicBezTo>
                    <a:pt x="4435" y="419"/>
                    <a:pt x="4412" y="396"/>
                    <a:pt x="4389" y="384"/>
                  </a:cubicBezTo>
                  <a:lnTo>
                    <a:pt x="4321" y="351"/>
                  </a:lnTo>
                  <a:cubicBezTo>
                    <a:pt x="3905" y="115"/>
                    <a:pt x="3452" y="1"/>
                    <a:pt x="3004"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9"/>
            <p:cNvSpPr/>
            <p:nvPr/>
          </p:nvSpPr>
          <p:spPr>
            <a:xfrm>
              <a:off x="5851625" y="2839775"/>
              <a:ext cx="95250" cy="91550"/>
            </a:xfrm>
            <a:custGeom>
              <a:avLst/>
              <a:gdLst/>
              <a:ahLst/>
              <a:cxnLst/>
              <a:rect l="l" t="t" r="r" b="b"/>
              <a:pathLst>
                <a:path w="3810" h="3662" extrusionOk="0">
                  <a:moveTo>
                    <a:pt x="2741" y="1"/>
                  </a:moveTo>
                  <a:cubicBezTo>
                    <a:pt x="1933" y="1"/>
                    <a:pt x="1137" y="388"/>
                    <a:pt x="637" y="1081"/>
                  </a:cubicBezTo>
                  <a:cubicBezTo>
                    <a:pt x="69" y="1854"/>
                    <a:pt x="0" y="2843"/>
                    <a:pt x="364" y="3662"/>
                  </a:cubicBezTo>
                  <a:cubicBezTo>
                    <a:pt x="273" y="3241"/>
                    <a:pt x="160" y="2388"/>
                    <a:pt x="581" y="1706"/>
                  </a:cubicBezTo>
                  <a:cubicBezTo>
                    <a:pt x="1172" y="740"/>
                    <a:pt x="2036" y="206"/>
                    <a:pt x="3161" y="206"/>
                  </a:cubicBezTo>
                  <a:cubicBezTo>
                    <a:pt x="3365" y="206"/>
                    <a:pt x="3582" y="228"/>
                    <a:pt x="3809" y="263"/>
                  </a:cubicBezTo>
                  <a:cubicBezTo>
                    <a:pt x="3797" y="251"/>
                    <a:pt x="3787" y="251"/>
                    <a:pt x="3775" y="240"/>
                  </a:cubicBezTo>
                  <a:cubicBezTo>
                    <a:pt x="3752" y="217"/>
                    <a:pt x="3729" y="206"/>
                    <a:pt x="3707" y="195"/>
                  </a:cubicBezTo>
                  <a:cubicBezTo>
                    <a:pt x="3388" y="69"/>
                    <a:pt x="3070" y="1"/>
                    <a:pt x="2741" y="1"/>
                  </a:cubicBezTo>
                  <a:close/>
                </a:path>
              </a:pathLst>
            </a:custGeom>
            <a:solidFill>
              <a:srgbClr val="6ECE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9"/>
            <p:cNvSpPr/>
            <p:nvPr/>
          </p:nvSpPr>
          <p:spPr>
            <a:xfrm>
              <a:off x="5840825" y="2832175"/>
              <a:ext cx="144700" cy="134700"/>
            </a:xfrm>
            <a:custGeom>
              <a:avLst/>
              <a:gdLst/>
              <a:ahLst/>
              <a:cxnLst/>
              <a:rect l="l" t="t" r="r" b="b"/>
              <a:pathLst>
                <a:path w="5788" h="5388" extrusionOk="0">
                  <a:moveTo>
                    <a:pt x="2797" y="123"/>
                  </a:moveTo>
                  <a:cubicBezTo>
                    <a:pt x="3252" y="123"/>
                    <a:pt x="3718" y="237"/>
                    <a:pt x="4139" y="499"/>
                  </a:cubicBezTo>
                  <a:cubicBezTo>
                    <a:pt x="4161" y="510"/>
                    <a:pt x="4184" y="521"/>
                    <a:pt x="4207" y="544"/>
                  </a:cubicBezTo>
                  <a:cubicBezTo>
                    <a:pt x="5378" y="1374"/>
                    <a:pt x="5651" y="3000"/>
                    <a:pt x="4832" y="4170"/>
                  </a:cubicBezTo>
                  <a:cubicBezTo>
                    <a:pt x="4331" y="4875"/>
                    <a:pt x="3535" y="5267"/>
                    <a:pt x="2712" y="5267"/>
                  </a:cubicBezTo>
                  <a:cubicBezTo>
                    <a:pt x="2379" y="5267"/>
                    <a:pt x="2042" y="5203"/>
                    <a:pt x="1718" y="5069"/>
                  </a:cubicBezTo>
                  <a:cubicBezTo>
                    <a:pt x="1536" y="5001"/>
                    <a:pt x="1365" y="4898"/>
                    <a:pt x="1205" y="4796"/>
                  </a:cubicBezTo>
                  <a:cubicBezTo>
                    <a:pt x="660" y="4364"/>
                    <a:pt x="308" y="3750"/>
                    <a:pt x="217" y="3068"/>
                  </a:cubicBezTo>
                  <a:cubicBezTo>
                    <a:pt x="126" y="2374"/>
                    <a:pt x="308" y="1692"/>
                    <a:pt x="728" y="1146"/>
                  </a:cubicBezTo>
                  <a:cubicBezTo>
                    <a:pt x="1240" y="476"/>
                    <a:pt x="2013" y="123"/>
                    <a:pt x="2797" y="123"/>
                  </a:cubicBezTo>
                  <a:close/>
                  <a:moveTo>
                    <a:pt x="2799" y="0"/>
                  </a:moveTo>
                  <a:cubicBezTo>
                    <a:pt x="1977" y="0"/>
                    <a:pt x="1169" y="370"/>
                    <a:pt x="637" y="1067"/>
                  </a:cubicBezTo>
                  <a:cubicBezTo>
                    <a:pt x="194" y="1646"/>
                    <a:pt x="0" y="2363"/>
                    <a:pt x="91" y="3079"/>
                  </a:cubicBezTo>
                  <a:cubicBezTo>
                    <a:pt x="194" y="3806"/>
                    <a:pt x="558" y="4443"/>
                    <a:pt x="1137" y="4887"/>
                  </a:cubicBezTo>
                  <a:cubicBezTo>
                    <a:pt x="1308" y="5001"/>
                    <a:pt x="1478" y="5102"/>
                    <a:pt x="1672" y="5183"/>
                  </a:cubicBezTo>
                  <a:cubicBezTo>
                    <a:pt x="2013" y="5319"/>
                    <a:pt x="2365" y="5387"/>
                    <a:pt x="2718" y="5387"/>
                  </a:cubicBezTo>
                  <a:cubicBezTo>
                    <a:pt x="3570" y="5387"/>
                    <a:pt x="4400" y="4978"/>
                    <a:pt x="4934" y="4238"/>
                  </a:cubicBezTo>
                  <a:cubicBezTo>
                    <a:pt x="5787" y="3011"/>
                    <a:pt x="5503" y="1317"/>
                    <a:pt x="4287" y="441"/>
                  </a:cubicBezTo>
                  <a:cubicBezTo>
                    <a:pt x="4252" y="430"/>
                    <a:pt x="4229" y="408"/>
                    <a:pt x="4196" y="385"/>
                  </a:cubicBezTo>
                  <a:cubicBezTo>
                    <a:pt x="3761" y="126"/>
                    <a:pt x="3278" y="0"/>
                    <a:pt x="27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9"/>
            <p:cNvSpPr/>
            <p:nvPr/>
          </p:nvSpPr>
          <p:spPr>
            <a:xfrm>
              <a:off x="5843100" y="2836875"/>
              <a:ext cx="142425" cy="130000"/>
            </a:xfrm>
            <a:custGeom>
              <a:avLst/>
              <a:gdLst/>
              <a:ahLst/>
              <a:cxnLst/>
              <a:rect l="l" t="t" r="r" b="b"/>
              <a:pathLst>
                <a:path w="5697" h="5200" extrusionOk="0">
                  <a:moveTo>
                    <a:pt x="3082" y="117"/>
                  </a:moveTo>
                  <a:cubicBezTo>
                    <a:pt x="3411" y="117"/>
                    <a:pt x="3729" y="185"/>
                    <a:pt x="4048" y="311"/>
                  </a:cubicBezTo>
                  <a:cubicBezTo>
                    <a:pt x="4070" y="322"/>
                    <a:pt x="4093" y="333"/>
                    <a:pt x="4116" y="356"/>
                  </a:cubicBezTo>
                  <a:cubicBezTo>
                    <a:pt x="5287" y="1186"/>
                    <a:pt x="5560" y="2812"/>
                    <a:pt x="4741" y="3982"/>
                  </a:cubicBezTo>
                  <a:cubicBezTo>
                    <a:pt x="4237" y="4690"/>
                    <a:pt x="3436" y="5083"/>
                    <a:pt x="2613" y="5083"/>
                  </a:cubicBezTo>
                  <a:cubicBezTo>
                    <a:pt x="2285" y="5083"/>
                    <a:pt x="1954" y="5021"/>
                    <a:pt x="1637" y="4892"/>
                  </a:cubicBezTo>
                  <a:lnTo>
                    <a:pt x="1558" y="4835"/>
                  </a:lnTo>
                  <a:cubicBezTo>
                    <a:pt x="399" y="3994"/>
                    <a:pt x="137" y="2357"/>
                    <a:pt x="978" y="1197"/>
                  </a:cubicBezTo>
                  <a:cubicBezTo>
                    <a:pt x="1478" y="504"/>
                    <a:pt x="2274" y="117"/>
                    <a:pt x="3082" y="117"/>
                  </a:cubicBezTo>
                  <a:close/>
                  <a:moveTo>
                    <a:pt x="3083" y="1"/>
                  </a:moveTo>
                  <a:cubicBezTo>
                    <a:pt x="2231" y="1"/>
                    <a:pt x="1405" y="405"/>
                    <a:pt x="876" y="1129"/>
                  </a:cubicBezTo>
                  <a:cubicBezTo>
                    <a:pt x="0" y="2345"/>
                    <a:pt x="273" y="4050"/>
                    <a:pt x="1490" y="4937"/>
                  </a:cubicBezTo>
                  <a:lnTo>
                    <a:pt x="1581" y="4995"/>
                  </a:lnTo>
                  <a:cubicBezTo>
                    <a:pt x="1922" y="5131"/>
                    <a:pt x="2274" y="5199"/>
                    <a:pt x="2627" y="5199"/>
                  </a:cubicBezTo>
                  <a:cubicBezTo>
                    <a:pt x="3479" y="5199"/>
                    <a:pt x="4309" y="4790"/>
                    <a:pt x="4843" y="4050"/>
                  </a:cubicBezTo>
                  <a:cubicBezTo>
                    <a:pt x="5696" y="2823"/>
                    <a:pt x="5412" y="1129"/>
                    <a:pt x="4196" y="253"/>
                  </a:cubicBezTo>
                  <a:cubicBezTo>
                    <a:pt x="4161" y="242"/>
                    <a:pt x="4138" y="220"/>
                    <a:pt x="4093" y="197"/>
                  </a:cubicBezTo>
                  <a:cubicBezTo>
                    <a:pt x="3763" y="64"/>
                    <a:pt x="3421" y="1"/>
                    <a:pt x="308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9"/>
            <p:cNvSpPr/>
            <p:nvPr/>
          </p:nvSpPr>
          <p:spPr>
            <a:xfrm>
              <a:off x="5879200" y="2851150"/>
              <a:ext cx="68250" cy="103475"/>
            </a:xfrm>
            <a:custGeom>
              <a:avLst/>
              <a:gdLst/>
              <a:ahLst/>
              <a:cxnLst/>
              <a:rect l="l" t="t" r="r" b="b"/>
              <a:pathLst>
                <a:path w="2730" h="4139" extrusionOk="0">
                  <a:moveTo>
                    <a:pt x="1944" y="160"/>
                  </a:moveTo>
                  <a:lnTo>
                    <a:pt x="2274" y="285"/>
                  </a:lnTo>
                  <a:lnTo>
                    <a:pt x="2172" y="535"/>
                  </a:lnTo>
                  <a:lnTo>
                    <a:pt x="2217" y="569"/>
                  </a:lnTo>
                  <a:cubicBezTo>
                    <a:pt x="2524" y="774"/>
                    <a:pt x="2604" y="1127"/>
                    <a:pt x="2444" y="1547"/>
                  </a:cubicBezTo>
                  <a:lnTo>
                    <a:pt x="2433" y="1581"/>
                  </a:lnTo>
                  <a:lnTo>
                    <a:pt x="2024" y="1468"/>
                  </a:lnTo>
                  <a:lnTo>
                    <a:pt x="2035" y="1433"/>
                  </a:lnTo>
                  <a:cubicBezTo>
                    <a:pt x="2206" y="1024"/>
                    <a:pt x="1990" y="887"/>
                    <a:pt x="1888" y="842"/>
                  </a:cubicBezTo>
                  <a:cubicBezTo>
                    <a:pt x="1833" y="824"/>
                    <a:pt x="1781" y="812"/>
                    <a:pt x="1733" y="812"/>
                  </a:cubicBezTo>
                  <a:cubicBezTo>
                    <a:pt x="1691" y="812"/>
                    <a:pt x="1652" y="821"/>
                    <a:pt x="1615" y="842"/>
                  </a:cubicBezTo>
                  <a:cubicBezTo>
                    <a:pt x="1512" y="877"/>
                    <a:pt x="1444" y="967"/>
                    <a:pt x="1388" y="1092"/>
                  </a:cubicBezTo>
                  <a:cubicBezTo>
                    <a:pt x="1285" y="1365"/>
                    <a:pt x="1444" y="1661"/>
                    <a:pt x="1626" y="2002"/>
                  </a:cubicBezTo>
                  <a:cubicBezTo>
                    <a:pt x="1830" y="2388"/>
                    <a:pt x="2012" y="2797"/>
                    <a:pt x="1853" y="3207"/>
                  </a:cubicBezTo>
                  <a:cubicBezTo>
                    <a:pt x="1741" y="3533"/>
                    <a:pt x="1427" y="3750"/>
                    <a:pt x="1084" y="3750"/>
                  </a:cubicBezTo>
                  <a:cubicBezTo>
                    <a:pt x="1045" y="3750"/>
                    <a:pt x="1006" y="3747"/>
                    <a:pt x="966" y="3741"/>
                  </a:cubicBezTo>
                  <a:lnTo>
                    <a:pt x="921" y="3730"/>
                  </a:lnTo>
                  <a:lnTo>
                    <a:pt x="819" y="3992"/>
                  </a:lnTo>
                  <a:lnTo>
                    <a:pt x="489" y="3855"/>
                  </a:lnTo>
                  <a:lnTo>
                    <a:pt x="592" y="3605"/>
                  </a:lnTo>
                  <a:lnTo>
                    <a:pt x="557" y="3570"/>
                  </a:lnTo>
                  <a:cubicBezTo>
                    <a:pt x="239" y="3355"/>
                    <a:pt x="125" y="2934"/>
                    <a:pt x="284" y="2593"/>
                  </a:cubicBezTo>
                  <a:lnTo>
                    <a:pt x="319" y="2514"/>
                  </a:lnTo>
                  <a:lnTo>
                    <a:pt x="716" y="2627"/>
                  </a:lnTo>
                  <a:lnTo>
                    <a:pt x="694" y="2695"/>
                  </a:lnTo>
                  <a:cubicBezTo>
                    <a:pt x="580" y="2979"/>
                    <a:pt x="660" y="3207"/>
                    <a:pt x="898" y="3298"/>
                  </a:cubicBezTo>
                  <a:cubicBezTo>
                    <a:pt x="953" y="3325"/>
                    <a:pt x="1013" y="3340"/>
                    <a:pt x="1074" y="3340"/>
                  </a:cubicBezTo>
                  <a:cubicBezTo>
                    <a:pt x="1113" y="3340"/>
                    <a:pt x="1154" y="3334"/>
                    <a:pt x="1194" y="3320"/>
                  </a:cubicBezTo>
                  <a:cubicBezTo>
                    <a:pt x="1297" y="3287"/>
                    <a:pt x="1376" y="3218"/>
                    <a:pt x="1421" y="3127"/>
                  </a:cubicBezTo>
                  <a:cubicBezTo>
                    <a:pt x="1433" y="3105"/>
                    <a:pt x="1433" y="3082"/>
                    <a:pt x="1444" y="3070"/>
                  </a:cubicBezTo>
                  <a:cubicBezTo>
                    <a:pt x="1547" y="2809"/>
                    <a:pt x="1398" y="2502"/>
                    <a:pt x="1206" y="2161"/>
                  </a:cubicBezTo>
                  <a:cubicBezTo>
                    <a:pt x="1012" y="1809"/>
                    <a:pt x="819" y="1388"/>
                    <a:pt x="978" y="967"/>
                  </a:cubicBezTo>
                  <a:cubicBezTo>
                    <a:pt x="1120" y="603"/>
                    <a:pt x="1370" y="401"/>
                    <a:pt x="1680" y="401"/>
                  </a:cubicBezTo>
                  <a:cubicBezTo>
                    <a:pt x="1718" y="401"/>
                    <a:pt x="1757" y="404"/>
                    <a:pt x="1797" y="410"/>
                  </a:cubicBezTo>
                  <a:lnTo>
                    <a:pt x="1853" y="410"/>
                  </a:lnTo>
                  <a:lnTo>
                    <a:pt x="1944" y="160"/>
                  </a:lnTo>
                  <a:close/>
                  <a:moveTo>
                    <a:pt x="1876" y="1"/>
                  </a:moveTo>
                  <a:lnTo>
                    <a:pt x="1774" y="285"/>
                  </a:lnTo>
                  <a:cubicBezTo>
                    <a:pt x="1747" y="283"/>
                    <a:pt x="1720" y="282"/>
                    <a:pt x="1694" y="282"/>
                  </a:cubicBezTo>
                  <a:cubicBezTo>
                    <a:pt x="1323" y="282"/>
                    <a:pt x="1034" y="508"/>
                    <a:pt x="865" y="922"/>
                  </a:cubicBezTo>
                  <a:cubicBezTo>
                    <a:pt x="694" y="1365"/>
                    <a:pt x="876" y="1809"/>
                    <a:pt x="1103" y="2218"/>
                  </a:cubicBezTo>
                  <a:cubicBezTo>
                    <a:pt x="1274" y="2536"/>
                    <a:pt x="1410" y="2809"/>
                    <a:pt x="1330" y="3037"/>
                  </a:cubicBezTo>
                  <a:cubicBezTo>
                    <a:pt x="1319" y="3047"/>
                    <a:pt x="1319" y="3059"/>
                    <a:pt x="1308" y="3070"/>
                  </a:cubicBezTo>
                  <a:cubicBezTo>
                    <a:pt x="1274" y="3138"/>
                    <a:pt x="1228" y="3184"/>
                    <a:pt x="1160" y="3207"/>
                  </a:cubicBezTo>
                  <a:cubicBezTo>
                    <a:pt x="1136" y="3215"/>
                    <a:pt x="1110" y="3219"/>
                    <a:pt x="1084" y="3219"/>
                  </a:cubicBezTo>
                  <a:cubicBezTo>
                    <a:pt x="1036" y="3219"/>
                    <a:pt x="988" y="3206"/>
                    <a:pt x="944" y="3184"/>
                  </a:cubicBezTo>
                  <a:cubicBezTo>
                    <a:pt x="774" y="3116"/>
                    <a:pt x="716" y="2957"/>
                    <a:pt x="807" y="2741"/>
                  </a:cubicBezTo>
                  <a:lnTo>
                    <a:pt x="876" y="2547"/>
                  </a:lnTo>
                  <a:lnTo>
                    <a:pt x="239" y="2377"/>
                  </a:lnTo>
                  <a:lnTo>
                    <a:pt x="171" y="2536"/>
                  </a:lnTo>
                  <a:cubicBezTo>
                    <a:pt x="1" y="2923"/>
                    <a:pt x="114" y="3389"/>
                    <a:pt x="444" y="3639"/>
                  </a:cubicBezTo>
                  <a:lnTo>
                    <a:pt x="342" y="3923"/>
                  </a:lnTo>
                  <a:lnTo>
                    <a:pt x="887" y="4139"/>
                  </a:lnTo>
                  <a:lnTo>
                    <a:pt x="1001" y="3866"/>
                  </a:lnTo>
                  <a:cubicBezTo>
                    <a:pt x="1033" y="3869"/>
                    <a:pt x="1065" y="3871"/>
                    <a:pt x="1096" y="3871"/>
                  </a:cubicBezTo>
                  <a:cubicBezTo>
                    <a:pt x="1482" y="3871"/>
                    <a:pt x="1841" y="3619"/>
                    <a:pt x="1967" y="3241"/>
                  </a:cubicBezTo>
                  <a:cubicBezTo>
                    <a:pt x="2138" y="2786"/>
                    <a:pt x="1944" y="2354"/>
                    <a:pt x="1729" y="1945"/>
                  </a:cubicBezTo>
                  <a:cubicBezTo>
                    <a:pt x="1558" y="1627"/>
                    <a:pt x="1421" y="1354"/>
                    <a:pt x="1501" y="1138"/>
                  </a:cubicBezTo>
                  <a:cubicBezTo>
                    <a:pt x="1547" y="1036"/>
                    <a:pt x="1592" y="978"/>
                    <a:pt x="1660" y="945"/>
                  </a:cubicBezTo>
                  <a:cubicBezTo>
                    <a:pt x="1678" y="936"/>
                    <a:pt x="1699" y="932"/>
                    <a:pt x="1722" y="932"/>
                  </a:cubicBezTo>
                  <a:cubicBezTo>
                    <a:pt x="1759" y="932"/>
                    <a:pt x="1800" y="942"/>
                    <a:pt x="1842" y="956"/>
                  </a:cubicBezTo>
                  <a:cubicBezTo>
                    <a:pt x="2024" y="1036"/>
                    <a:pt x="1990" y="1229"/>
                    <a:pt x="1921" y="1388"/>
                  </a:cubicBezTo>
                  <a:lnTo>
                    <a:pt x="1865" y="1547"/>
                  </a:lnTo>
                  <a:lnTo>
                    <a:pt x="2502" y="1729"/>
                  </a:lnTo>
                  <a:lnTo>
                    <a:pt x="2558" y="1592"/>
                  </a:lnTo>
                  <a:cubicBezTo>
                    <a:pt x="2729" y="1138"/>
                    <a:pt x="2649" y="740"/>
                    <a:pt x="2320" y="501"/>
                  </a:cubicBezTo>
                  <a:lnTo>
                    <a:pt x="2433" y="217"/>
                  </a:lnTo>
                  <a:lnTo>
                    <a:pt x="187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9"/>
            <p:cNvSpPr/>
            <p:nvPr/>
          </p:nvSpPr>
          <p:spPr>
            <a:xfrm>
              <a:off x="5899675" y="2855125"/>
              <a:ext cx="36975" cy="51500"/>
            </a:xfrm>
            <a:custGeom>
              <a:avLst/>
              <a:gdLst/>
              <a:ahLst/>
              <a:cxnLst/>
              <a:rect l="l" t="t" r="r" b="b"/>
              <a:pathLst>
                <a:path w="1479" h="2060" extrusionOk="0">
                  <a:moveTo>
                    <a:pt x="1125" y="1"/>
                  </a:moveTo>
                  <a:lnTo>
                    <a:pt x="1034" y="251"/>
                  </a:lnTo>
                  <a:lnTo>
                    <a:pt x="978" y="251"/>
                  </a:lnTo>
                  <a:cubicBezTo>
                    <a:pt x="943" y="240"/>
                    <a:pt x="910" y="240"/>
                    <a:pt x="875" y="240"/>
                  </a:cubicBezTo>
                  <a:cubicBezTo>
                    <a:pt x="557" y="240"/>
                    <a:pt x="307" y="433"/>
                    <a:pt x="159" y="808"/>
                  </a:cubicBezTo>
                  <a:cubicBezTo>
                    <a:pt x="0" y="1229"/>
                    <a:pt x="193" y="1650"/>
                    <a:pt x="387" y="2002"/>
                  </a:cubicBezTo>
                  <a:cubicBezTo>
                    <a:pt x="398" y="2024"/>
                    <a:pt x="409" y="2036"/>
                    <a:pt x="420" y="2059"/>
                  </a:cubicBezTo>
                  <a:lnTo>
                    <a:pt x="705" y="1638"/>
                  </a:lnTo>
                  <a:cubicBezTo>
                    <a:pt x="569" y="1377"/>
                    <a:pt x="489" y="1150"/>
                    <a:pt x="569" y="933"/>
                  </a:cubicBezTo>
                  <a:cubicBezTo>
                    <a:pt x="625" y="808"/>
                    <a:pt x="693" y="718"/>
                    <a:pt x="796" y="683"/>
                  </a:cubicBezTo>
                  <a:cubicBezTo>
                    <a:pt x="830" y="660"/>
                    <a:pt x="875" y="649"/>
                    <a:pt x="921" y="649"/>
                  </a:cubicBezTo>
                  <a:cubicBezTo>
                    <a:pt x="966" y="649"/>
                    <a:pt x="1011" y="660"/>
                    <a:pt x="1069" y="683"/>
                  </a:cubicBezTo>
                  <a:cubicBezTo>
                    <a:pt x="1114" y="706"/>
                    <a:pt x="1193" y="751"/>
                    <a:pt x="1239" y="831"/>
                  </a:cubicBezTo>
                  <a:lnTo>
                    <a:pt x="1478" y="467"/>
                  </a:lnTo>
                  <a:cubicBezTo>
                    <a:pt x="1455" y="445"/>
                    <a:pt x="1421" y="433"/>
                    <a:pt x="1398" y="410"/>
                  </a:cubicBezTo>
                  <a:lnTo>
                    <a:pt x="1353" y="376"/>
                  </a:lnTo>
                  <a:lnTo>
                    <a:pt x="1455" y="126"/>
                  </a:lnTo>
                  <a:lnTo>
                    <a:pt x="1125" y="1"/>
                  </a:lnTo>
                  <a:close/>
                </a:path>
              </a:pathLst>
            </a:custGeom>
            <a:solidFill>
              <a:srgbClr val="0A7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9"/>
            <p:cNvSpPr/>
            <p:nvPr/>
          </p:nvSpPr>
          <p:spPr>
            <a:xfrm>
              <a:off x="5897950" y="2853150"/>
              <a:ext cx="40100" cy="54875"/>
            </a:xfrm>
            <a:custGeom>
              <a:avLst/>
              <a:gdLst/>
              <a:ahLst/>
              <a:cxnLst/>
              <a:rect l="l" t="t" r="r" b="b"/>
              <a:pathLst>
                <a:path w="1604" h="2195" extrusionOk="0">
                  <a:moveTo>
                    <a:pt x="990" y="728"/>
                  </a:moveTo>
                  <a:cubicBezTo>
                    <a:pt x="944" y="728"/>
                    <a:pt x="899" y="739"/>
                    <a:pt x="865" y="762"/>
                  </a:cubicBezTo>
                  <a:cubicBezTo>
                    <a:pt x="762" y="797"/>
                    <a:pt x="694" y="887"/>
                    <a:pt x="638" y="1012"/>
                  </a:cubicBezTo>
                  <a:cubicBezTo>
                    <a:pt x="558" y="1229"/>
                    <a:pt x="638" y="1456"/>
                    <a:pt x="774" y="1717"/>
                  </a:cubicBezTo>
                  <a:lnTo>
                    <a:pt x="808" y="1661"/>
                  </a:lnTo>
                  <a:cubicBezTo>
                    <a:pt x="694" y="1433"/>
                    <a:pt x="626" y="1217"/>
                    <a:pt x="694" y="1035"/>
                  </a:cubicBezTo>
                  <a:cubicBezTo>
                    <a:pt x="762" y="876"/>
                    <a:pt x="865" y="797"/>
                    <a:pt x="990" y="797"/>
                  </a:cubicBezTo>
                  <a:cubicBezTo>
                    <a:pt x="1024" y="797"/>
                    <a:pt x="1070" y="797"/>
                    <a:pt x="1115" y="819"/>
                  </a:cubicBezTo>
                  <a:cubicBezTo>
                    <a:pt x="1183" y="853"/>
                    <a:pt x="1240" y="898"/>
                    <a:pt x="1262" y="967"/>
                  </a:cubicBezTo>
                  <a:lnTo>
                    <a:pt x="1308" y="910"/>
                  </a:lnTo>
                  <a:cubicBezTo>
                    <a:pt x="1262" y="830"/>
                    <a:pt x="1183" y="785"/>
                    <a:pt x="1138" y="762"/>
                  </a:cubicBezTo>
                  <a:cubicBezTo>
                    <a:pt x="1080" y="739"/>
                    <a:pt x="1035" y="728"/>
                    <a:pt x="990" y="728"/>
                  </a:cubicBezTo>
                  <a:close/>
                  <a:moveTo>
                    <a:pt x="1161" y="1"/>
                  </a:moveTo>
                  <a:lnTo>
                    <a:pt x="1058" y="262"/>
                  </a:lnTo>
                  <a:lnTo>
                    <a:pt x="944" y="262"/>
                  </a:lnTo>
                  <a:cubicBezTo>
                    <a:pt x="603" y="262"/>
                    <a:pt x="330" y="466"/>
                    <a:pt x="171" y="865"/>
                  </a:cubicBezTo>
                  <a:cubicBezTo>
                    <a:pt x="1" y="1297"/>
                    <a:pt x="194" y="1729"/>
                    <a:pt x="410" y="2115"/>
                  </a:cubicBezTo>
                  <a:cubicBezTo>
                    <a:pt x="421" y="2138"/>
                    <a:pt x="433" y="2172"/>
                    <a:pt x="456" y="2194"/>
                  </a:cubicBezTo>
                  <a:lnTo>
                    <a:pt x="489" y="2138"/>
                  </a:lnTo>
                  <a:cubicBezTo>
                    <a:pt x="478" y="2115"/>
                    <a:pt x="467" y="2103"/>
                    <a:pt x="456" y="2081"/>
                  </a:cubicBezTo>
                  <a:cubicBezTo>
                    <a:pt x="262" y="1729"/>
                    <a:pt x="69" y="1308"/>
                    <a:pt x="228" y="887"/>
                  </a:cubicBezTo>
                  <a:cubicBezTo>
                    <a:pt x="376" y="512"/>
                    <a:pt x="626" y="319"/>
                    <a:pt x="944" y="319"/>
                  </a:cubicBezTo>
                  <a:cubicBezTo>
                    <a:pt x="979" y="319"/>
                    <a:pt x="1012" y="319"/>
                    <a:pt x="1047" y="330"/>
                  </a:cubicBezTo>
                  <a:lnTo>
                    <a:pt x="1103" y="330"/>
                  </a:lnTo>
                  <a:lnTo>
                    <a:pt x="1194" y="80"/>
                  </a:lnTo>
                  <a:lnTo>
                    <a:pt x="1524" y="205"/>
                  </a:lnTo>
                  <a:lnTo>
                    <a:pt x="1422" y="455"/>
                  </a:lnTo>
                  <a:lnTo>
                    <a:pt x="1467" y="489"/>
                  </a:lnTo>
                  <a:cubicBezTo>
                    <a:pt x="1490" y="512"/>
                    <a:pt x="1524" y="524"/>
                    <a:pt x="1547" y="546"/>
                  </a:cubicBezTo>
                  <a:lnTo>
                    <a:pt x="1581" y="501"/>
                  </a:lnTo>
                  <a:cubicBezTo>
                    <a:pt x="1558" y="478"/>
                    <a:pt x="1524" y="455"/>
                    <a:pt x="1502" y="433"/>
                  </a:cubicBezTo>
                  <a:lnTo>
                    <a:pt x="1603" y="171"/>
                  </a:lnTo>
                  <a:lnTo>
                    <a:pt x="1161" y="1"/>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9"/>
            <p:cNvSpPr/>
            <p:nvPr/>
          </p:nvSpPr>
          <p:spPr>
            <a:xfrm>
              <a:off x="5882875" y="2913975"/>
              <a:ext cx="14250" cy="23600"/>
            </a:xfrm>
            <a:custGeom>
              <a:avLst/>
              <a:gdLst/>
              <a:ahLst/>
              <a:cxnLst/>
              <a:rect l="l" t="t" r="r" b="b"/>
              <a:pathLst>
                <a:path w="570" h="944" extrusionOk="0">
                  <a:moveTo>
                    <a:pt x="172" y="1"/>
                  </a:moveTo>
                  <a:lnTo>
                    <a:pt x="137" y="80"/>
                  </a:lnTo>
                  <a:cubicBezTo>
                    <a:pt x="1" y="375"/>
                    <a:pt x="69" y="705"/>
                    <a:pt x="274" y="944"/>
                  </a:cubicBezTo>
                  <a:lnTo>
                    <a:pt x="524" y="569"/>
                  </a:lnTo>
                  <a:cubicBezTo>
                    <a:pt x="478" y="455"/>
                    <a:pt x="490" y="330"/>
                    <a:pt x="547" y="182"/>
                  </a:cubicBezTo>
                  <a:lnTo>
                    <a:pt x="569" y="114"/>
                  </a:lnTo>
                  <a:lnTo>
                    <a:pt x="172" y="1"/>
                  </a:lnTo>
                  <a:close/>
                </a:path>
              </a:pathLst>
            </a:custGeom>
            <a:solidFill>
              <a:srgbClr val="0A7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9"/>
            <p:cNvSpPr/>
            <p:nvPr/>
          </p:nvSpPr>
          <p:spPr>
            <a:xfrm>
              <a:off x="5881175" y="2912275"/>
              <a:ext cx="17950" cy="26450"/>
            </a:xfrm>
            <a:custGeom>
              <a:avLst/>
              <a:gdLst/>
              <a:ahLst/>
              <a:cxnLst/>
              <a:rect l="l" t="t" r="r" b="b"/>
              <a:pathLst>
                <a:path w="718" h="1058" extrusionOk="0">
                  <a:moveTo>
                    <a:pt x="194" y="0"/>
                  </a:moveTo>
                  <a:lnTo>
                    <a:pt x="149" y="125"/>
                  </a:lnTo>
                  <a:cubicBezTo>
                    <a:pt x="1" y="443"/>
                    <a:pt x="69" y="807"/>
                    <a:pt x="308" y="1057"/>
                  </a:cubicBezTo>
                  <a:lnTo>
                    <a:pt x="342" y="1012"/>
                  </a:lnTo>
                  <a:cubicBezTo>
                    <a:pt x="137" y="773"/>
                    <a:pt x="69" y="443"/>
                    <a:pt x="205" y="148"/>
                  </a:cubicBezTo>
                  <a:lnTo>
                    <a:pt x="240" y="69"/>
                  </a:lnTo>
                  <a:lnTo>
                    <a:pt x="637" y="182"/>
                  </a:lnTo>
                  <a:lnTo>
                    <a:pt x="615" y="250"/>
                  </a:lnTo>
                  <a:cubicBezTo>
                    <a:pt x="558" y="398"/>
                    <a:pt x="546" y="523"/>
                    <a:pt x="592" y="637"/>
                  </a:cubicBezTo>
                  <a:lnTo>
                    <a:pt x="637" y="569"/>
                  </a:lnTo>
                  <a:cubicBezTo>
                    <a:pt x="615" y="489"/>
                    <a:pt x="626" y="387"/>
                    <a:pt x="672" y="273"/>
                  </a:cubicBezTo>
                  <a:lnTo>
                    <a:pt x="717" y="137"/>
                  </a:lnTo>
                  <a:lnTo>
                    <a:pt x="194" y="0"/>
                  </a:ln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9"/>
            <p:cNvSpPr/>
            <p:nvPr/>
          </p:nvSpPr>
          <p:spPr>
            <a:xfrm>
              <a:off x="5843950" y="2835250"/>
              <a:ext cx="82725" cy="115975"/>
            </a:xfrm>
            <a:custGeom>
              <a:avLst/>
              <a:gdLst/>
              <a:ahLst/>
              <a:cxnLst/>
              <a:rect l="l" t="t" r="r" b="b"/>
              <a:pathLst>
                <a:path w="3309" h="4639" extrusionOk="0">
                  <a:moveTo>
                    <a:pt x="2672" y="0"/>
                  </a:moveTo>
                  <a:cubicBezTo>
                    <a:pt x="1888" y="0"/>
                    <a:pt x="1115" y="353"/>
                    <a:pt x="603" y="1023"/>
                  </a:cubicBezTo>
                  <a:cubicBezTo>
                    <a:pt x="183" y="1569"/>
                    <a:pt x="1" y="2251"/>
                    <a:pt x="92" y="2945"/>
                  </a:cubicBezTo>
                  <a:cubicBezTo>
                    <a:pt x="183" y="3615"/>
                    <a:pt x="524" y="4218"/>
                    <a:pt x="1047" y="4638"/>
                  </a:cubicBezTo>
                  <a:cubicBezTo>
                    <a:pt x="183" y="3706"/>
                    <a:pt x="69" y="2263"/>
                    <a:pt x="842" y="1194"/>
                  </a:cubicBezTo>
                  <a:cubicBezTo>
                    <a:pt x="1365" y="467"/>
                    <a:pt x="2195" y="68"/>
                    <a:pt x="3048" y="68"/>
                  </a:cubicBezTo>
                  <a:cubicBezTo>
                    <a:pt x="3139" y="68"/>
                    <a:pt x="3230" y="68"/>
                    <a:pt x="3309" y="80"/>
                  </a:cubicBezTo>
                  <a:cubicBezTo>
                    <a:pt x="3104" y="23"/>
                    <a:pt x="2889" y="0"/>
                    <a:pt x="2672" y="0"/>
                  </a:cubicBezTo>
                  <a:close/>
                </a:path>
              </a:pathLst>
            </a:custGeom>
            <a:solidFill>
              <a:srgbClr val="0A79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9"/>
            <p:cNvSpPr/>
            <p:nvPr/>
          </p:nvSpPr>
          <p:spPr>
            <a:xfrm>
              <a:off x="5835425" y="2833825"/>
              <a:ext cx="100650" cy="123375"/>
            </a:xfrm>
            <a:custGeom>
              <a:avLst/>
              <a:gdLst/>
              <a:ahLst/>
              <a:cxnLst/>
              <a:rect l="l" t="t" r="r" b="b"/>
              <a:pathLst>
                <a:path w="4026" h="4935" extrusionOk="0">
                  <a:moveTo>
                    <a:pt x="3002" y="1"/>
                  </a:moveTo>
                  <a:cubicBezTo>
                    <a:pt x="2206" y="1"/>
                    <a:pt x="1411" y="364"/>
                    <a:pt x="888" y="1047"/>
                  </a:cubicBezTo>
                  <a:cubicBezTo>
                    <a:pt x="1" y="2217"/>
                    <a:pt x="216" y="3889"/>
                    <a:pt x="1388" y="4775"/>
                  </a:cubicBezTo>
                  <a:cubicBezTo>
                    <a:pt x="1467" y="4832"/>
                    <a:pt x="1547" y="4889"/>
                    <a:pt x="1638" y="4935"/>
                  </a:cubicBezTo>
                  <a:cubicBezTo>
                    <a:pt x="1547" y="4855"/>
                    <a:pt x="1467" y="4775"/>
                    <a:pt x="1388" y="4695"/>
                  </a:cubicBezTo>
                  <a:cubicBezTo>
                    <a:pt x="865" y="4275"/>
                    <a:pt x="524" y="3672"/>
                    <a:pt x="433" y="3002"/>
                  </a:cubicBezTo>
                  <a:cubicBezTo>
                    <a:pt x="342" y="2308"/>
                    <a:pt x="524" y="1626"/>
                    <a:pt x="944" y="1080"/>
                  </a:cubicBezTo>
                  <a:cubicBezTo>
                    <a:pt x="1456" y="410"/>
                    <a:pt x="2229" y="57"/>
                    <a:pt x="3013" y="57"/>
                  </a:cubicBezTo>
                  <a:cubicBezTo>
                    <a:pt x="3230" y="57"/>
                    <a:pt x="3445" y="80"/>
                    <a:pt x="3650" y="137"/>
                  </a:cubicBezTo>
                  <a:cubicBezTo>
                    <a:pt x="3775" y="148"/>
                    <a:pt x="3900" y="171"/>
                    <a:pt x="4025" y="194"/>
                  </a:cubicBezTo>
                  <a:cubicBezTo>
                    <a:pt x="3695" y="57"/>
                    <a:pt x="3354" y="1"/>
                    <a:pt x="3002" y="1"/>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9"/>
            <p:cNvSpPr/>
            <p:nvPr/>
          </p:nvSpPr>
          <p:spPr>
            <a:xfrm>
              <a:off x="5845675" y="2836950"/>
              <a:ext cx="97500" cy="123375"/>
            </a:xfrm>
            <a:custGeom>
              <a:avLst/>
              <a:gdLst/>
              <a:ahLst/>
              <a:cxnLst/>
              <a:rect l="l" t="t" r="r" b="b"/>
              <a:pathLst>
                <a:path w="3900" h="4935" extrusionOk="0">
                  <a:moveTo>
                    <a:pt x="2979" y="0"/>
                  </a:moveTo>
                  <a:cubicBezTo>
                    <a:pt x="2126" y="0"/>
                    <a:pt x="1296" y="399"/>
                    <a:pt x="773" y="1126"/>
                  </a:cubicBezTo>
                  <a:cubicBezTo>
                    <a:pt x="0" y="2195"/>
                    <a:pt x="114" y="3638"/>
                    <a:pt x="978" y="4570"/>
                  </a:cubicBezTo>
                  <a:cubicBezTo>
                    <a:pt x="1057" y="4650"/>
                    <a:pt x="1137" y="4730"/>
                    <a:pt x="1228" y="4810"/>
                  </a:cubicBezTo>
                  <a:cubicBezTo>
                    <a:pt x="1307" y="4855"/>
                    <a:pt x="1398" y="4901"/>
                    <a:pt x="1489" y="4934"/>
                  </a:cubicBezTo>
                  <a:lnTo>
                    <a:pt x="1466" y="4923"/>
                  </a:lnTo>
                  <a:cubicBezTo>
                    <a:pt x="1398" y="4889"/>
                    <a:pt x="1319" y="4843"/>
                    <a:pt x="1239" y="4810"/>
                  </a:cubicBezTo>
                  <a:lnTo>
                    <a:pt x="1273" y="4764"/>
                  </a:lnTo>
                  <a:cubicBezTo>
                    <a:pt x="966" y="4491"/>
                    <a:pt x="296" y="3775"/>
                    <a:pt x="296" y="2854"/>
                  </a:cubicBezTo>
                  <a:cubicBezTo>
                    <a:pt x="284" y="1660"/>
                    <a:pt x="852" y="922"/>
                    <a:pt x="1762" y="330"/>
                  </a:cubicBezTo>
                  <a:cubicBezTo>
                    <a:pt x="2024" y="159"/>
                    <a:pt x="2410" y="103"/>
                    <a:pt x="2820" y="103"/>
                  </a:cubicBezTo>
                  <a:cubicBezTo>
                    <a:pt x="3171" y="103"/>
                    <a:pt x="3558" y="149"/>
                    <a:pt x="3899" y="217"/>
                  </a:cubicBezTo>
                  <a:cubicBezTo>
                    <a:pt x="3808" y="159"/>
                    <a:pt x="3717" y="114"/>
                    <a:pt x="3615" y="69"/>
                  </a:cubicBezTo>
                  <a:cubicBezTo>
                    <a:pt x="3490" y="46"/>
                    <a:pt x="3365" y="23"/>
                    <a:pt x="3240" y="12"/>
                  </a:cubicBezTo>
                  <a:cubicBezTo>
                    <a:pt x="3161" y="0"/>
                    <a:pt x="3070" y="0"/>
                    <a:pt x="2979" y="0"/>
                  </a:cubicBezTo>
                  <a:close/>
                </a:path>
              </a:pathLst>
            </a:custGeom>
            <a:solidFill>
              <a:srgbClr val="1B23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9"/>
            <p:cNvSpPr/>
            <p:nvPr/>
          </p:nvSpPr>
          <p:spPr>
            <a:xfrm>
              <a:off x="5883750" y="2936475"/>
              <a:ext cx="77850" cy="27550"/>
            </a:xfrm>
            <a:custGeom>
              <a:avLst/>
              <a:gdLst/>
              <a:ahLst/>
              <a:cxnLst/>
              <a:rect l="l" t="t" r="r" b="b"/>
              <a:pathLst>
                <a:path w="3114" h="1102" extrusionOk="0">
                  <a:moveTo>
                    <a:pt x="3114" y="0"/>
                  </a:moveTo>
                  <a:lnTo>
                    <a:pt x="3114" y="0"/>
                  </a:lnTo>
                  <a:cubicBezTo>
                    <a:pt x="2614" y="704"/>
                    <a:pt x="1819" y="1090"/>
                    <a:pt x="1001" y="1090"/>
                  </a:cubicBezTo>
                  <a:cubicBezTo>
                    <a:pt x="660" y="1090"/>
                    <a:pt x="330" y="1033"/>
                    <a:pt x="1" y="897"/>
                  </a:cubicBezTo>
                  <a:lnTo>
                    <a:pt x="1" y="897"/>
                  </a:lnTo>
                  <a:lnTo>
                    <a:pt x="11" y="908"/>
                  </a:lnTo>
                  <a:cubicBezTo>
                    <a:pt x="330" y="1033"/>
                    <a:pt x="660" y="1101"/>
                    <a:pt x="989" y="1101"/>
                  </a:cubicBezTo>
                  <a:cubicBezTo>
                    <a:pt x="1819" y="1101"/>
                    <a:pt x="2614" y="704"/>
                    <a:pt x="3114" y="0"/>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9"/>
            <p:cNvSpPr/>
            <p:nvPr/>
          </p:nvSpPr>
          <p:spPr>
            <a:xfrm>
              <a:off x="5877500" y="2846900"/>
              <a:ext cx="105450" cy="118525"/>
            </a:xfrm>
            <a:custGeom>
              <a:avLst/>
              <a:gdLst/>
              <a:ahLst/>
              <a:cxnLst/>
              <a:rect l="l" t="t" r="r" b="b"/>
              <a:pathLst>
                <a:path w="4218" h="4741" extrusionOk="0">
                  <a:moveTo>
                    <a:pt x="2899" y="1"/>
                  </a:moveTo>
                  <a:lnTo>
                    <a:pt x="2865" y="46"/>
                  </a:lnTo>
                  <a:cubicBezTo>
                    <a:pt x="2922" y="92"/>
                    <a:pt x="2990" y="148"/>
                    <a:pt x="3047" y="205"/>
                  </a:cubicBezTo>
                  <a:cubicBezTo>
                    <a:pt x="3558" y="705"/>
                    <a:pt x="3843" y="1388"/>
                    <a:pt x="3843" y="2081"/>
                  </a:cubicBezTo>
                  <a:cubicBezTo>
                    <a:pt x="3843" y="2604"/>
                    <a:pt x="3684" y="3127"/>
                    <a:pt x="3365" y="3581"/>
                  </a:cubicBezTo>
                  <a:cubicBezTo>
                    <a:pt x="2865" y="4286"/>
                    <a:pt x="2069" y="4684"/>
                    <a:pt x="1239" y="4684"/>
                  </a:cubicBezTo>
                  <a:cubicBezTo>
                    <a:pt x="910" y="4684"/>
                    <a:pt x="580" y="4616"/>
                    <a:pt x="261" y="4491"/>
                  </a:cubicBezTo>
                  <a:lnTo>
                    <a:pt x="251" y="4480"/>
                  </a:lnTo>
                  <a:lnTo>
                    <a:pt x="182" y="4434"/>
                  </a:lnTo>
                  <a:cubicBezTo>
                    <a:pt x="125" y="4400"/>
                    <a:pt x="80" y="4354"/>
                    <a:pt x="34" y="4321"/>
                  </a:cubicBezTo>
                  <a:lnTo>
                    <a:pt x="0" y="4366"/>
                  </a:lnTo>
                  <a:cubicBezTo>
                    <a:pt x="91" y="4445"/>
                    <a:pt x="148" y="4491"/>
                    <a:pt x="148" y="4491"/>
                  </a:cubicBezTo>
                  <a:lnTo>
                    <a:pt x="193" y="4525"/>
                  </a:lnTo>
                  <a:lnTo>
                    <a:pt x="216" y="4525"/>
                  </a:lnTo>
                  <a:lnTo>
                    <a:pt x="228" y="4536"/>
                  </a:lnTo>
                  <a:cubicBezTo>
                    <a:pt x="557" y="4673"/>
                    <a:pt x="898" y="4741"/>
                    <a:pt x="1239" y="4741"/>
                  </a:cubicBezTo>
                  <a:cubicBezTo>
                    <a:pt x="2080" y="4741"/>
                    <a:pt x="2899" y="4332"/>
                    <a:pt x="3411" y="3616"/>
                  </a:cubicBezTo>
                  <a:cubicBezTo>
                    <a:pt x="4218" y="2456"/>
                    <a:pt x="4002" y="876"/>
                    <a:pt x="2899" y="1"/>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9"/>
            <p:cNvSpPr/>
            <p:nvPr/>
          </p:nvSpPr>
          <p:spPr>
            <a:xfrm>
              <a:off x="5887725" y="2864225"/>
              <a:ext cx="59425" cy="90400"/>
            </a:xfrm>
            <a:custGeom>
              <a:avLst/>
              <a:gdLst/>
              <a:ahLst/>
              <a:cxnLst/>
              <a:rect l="l" t="t" r="r" b="b"/>
              <a:pathLst>
                <a:path w="2377" h="3616" extrusionOk="0">
                  <a:moveTo>
                    <a:pt x="2024" y="1"/>
                  </a:moveTo>
                  <a:lnTo>
                    <a:pt x="1990" y="58"/>
                  </a:lnTo>
                  <a:cubicBezTo>
                    <a:pt x="2252" y="285"/>
                    <a:pt x="2320" y="637"/>
                    <a:pt x="2161" y="1047"/>
                  </a:cubicBezTo>
                  <a:lnTo>
                    <a:pt x="2126" y="1127"/>
                  </a:lnTo>
                  <a:lnTo>
                    <a:pt x="1603" y="990"/>
                  </a:lnTo>
                  <a:lnTo>
                    <a:pt x="1638" y="887"/>
                  </a:lnTo>
                  <a:cubicBezTo>
                    <a:pt x="1706" y="740"/>
                    <a:pt x="1706" y="615"/>
                    <a:pt x="1671" y="524"/>
                  </a:cubicBezTo>
                  <a:lnTo>
                    <a:pt x="1671" y="524"/>
                  </a:lnTo>
                  <a:lnTo>
                    <a:pt x="1626" y="592"/>
                  </a:lnTo>
                  <a:cubicBezTo>
                    <a:pt x="1649" y="683"/>
                    <a:pt x="1615" y="786"/>
                    <a:pt x="1580" y="865"/>
                  </a:cubicBezTo>
                  <a:lnTo>
                    <a:pt x="1524" y="1024"/>
                  </a:lnTo>
                  <a:lnTo>
                    <a:pt x="2161" y="1206"/>
                  </a:lnTo>
                  <a:lnTo>
                    <a:pt x="2217" y="1069"/>
                  </a:lnTo>
                  <a:cubicBezTo>
                    <a:pt x="2376" y="637"/>
                    <a:pt x="2308" y="251"/>
                    <a:pt x="2024" y="1"/>
                  </a:cubicBezTo>
                  <a:close/>
                  <a:moveTo>
                    <a:pt x="1251" y="1160"/>
                  </a:moveTo>
                  <a:lnTo>
                    <a:pt x="1217" y="1218"/>
                  </a:lnTo>
                  <a:cubicBezTo>
                    <a:pt x="1251" y="1297"/>
                    <a:pt x="1297" y="1377"/>
                    <a:pt x="1330" y="1445"/>
                  </a:cubicBezTo>
                  <a:cubicBezTo>
                    <a:pt x="1535" y="1831"/>
                    <a:pt x="1740" y="2263"/>
                    <a:pt x="1570" y="2695"/>
                  </a:cubicBezTo>
                  <a:cubicBezTo>
                    <a:pt x="1444" y="3059"/>
                    <a:pt x="1115" y="3287"/>
                    <a:pt x="751" y="3287"/>
                  </a:cubicBezTo>
                  <a:cubicBezTo>
                    <a:pt x="706" y="3287"/>
                    <a:pt x="660" y="3287"/>
                    <a:pt x="615" y="3275"/>
                  </a:cubicBezTo>
                  <a:lnTo>
                    <a:pt x="512" y="3548"/>
                  </a:lnTo>
                  <a:lnTo>
                    <a:pt x="69" y="3366"/>
                  </a:lnTo>
                  <a:lnTo>
                    <a:pt x="183" y="3105"/>
                  </a:lnTo>
                  <a:cubicBezTo>
                    <a:pt x="125" y="3070"/>
                    <a:pt x="80" y="3025"/>
                    <a:pt x="46" y="2979"/>
                  </a:cubicBezTo>
                  <a:lnTo>
                    <a:pt x="12" y="3037"/>
                  </a:lnTo>
                  <a:cubicBezTo>
                    <a:pt x="46" y="3070"/>
                    <a:pt x="69" y="3093"/>
                    <a:pt x="103" y="3116"/>
                  </a:cubicBezTo>
                  <a:lnTo>
                    <a:pt x="1" y="3400"/>
                  </a:lnTo>
                  <a:lnTo>
                    <a:pt x="546" y="3616"/>
                  </a:lnTo>
                  <a:lnTo>
                    <a:pt x="660" y="3343"/>
                  </a:lnTo>
                  <a:lnTo>
                    <a:pt x="751" y="3343"/>
                  </a:lnTo>
                  <a:cubicBezTo>
                    <a:pt x="1148" y="3343"/>
                    <a:pt x="1501" y="3105"/>
                    <a:pt x="1626" y="2718"/>
                  </a:cubicBezTo>
                  <a:cubicBezTo>
                    <a:pt x="1797" y="2263"/>
                    <a:pt x="1603" y="1831"/>
                    <a:pt x="1388" y="1422"/>
                  </a:cubicBezTo>
                  <a:cubicBezTo>
                    <a:pt x="1342" y="1331"/>
                    <a:pt x="1297" y="1240"/>
                    <a:pt x="1251" y="1160"/>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9"/>
            <p:cNvSpPr/>
            <p:nvPr/>
          </p:nvSpPr>
          <p:spPr>
            <a:xfrm>
              <a:off x="5898225" y="2909425"/>
              <a:ext cx="15950" cy="22200"/>
            </a:xfrm>
            <a:custGeom>
              <a:avLst/>
              <a:gdLst/>
              <a:ahLst/>
              <a:cxnLst/>
              <a:rect l="l" t="t" r="r" b="b"/>
              <a:pathLst>
                <a:path w="638" h="888" extrusionOk="0">
                  <a:moveTo>
                    <a:pt x="399" y="1"/>
                  </a:moveTo>
                  <a:lnTo>
                    <a:pt x="1" y="603"/>
                  </a:lnTo>
                  <a:cubicBezTo>
                    <a:pt x="1" y="728"/>
                    <a:pt x="69" y="807"/>
                    <a:pt x="183" y="853"/>
                  </a:cubicBezTo>
                  <a:cubicBezTo>
                    <a:pt x="228" y="876"/>
                    <a:pt x="263" y="887"/>
                    <a:pt x="308" y="887"/>
                  </a:cubicBezTo>
                  <a:cubicBezTo>
                    <a:pt x="342" y="887"/>
                    <a:pt x="365" y="887"/>
                    <a:pt x="399" y="876"/>
                  </a:cubicBezTo>
                  <a:cubicBezTo>
                    <a:pt x="467" y="853"/>
                    <a:pt x="513" y="807"/>
                    <a:pt x="547" y="739"/>
                  </a:cubicBezTo>
                  <a:cubicBezTo>
                    <a:pt x="558" y="728"/>
                    <a:pt x="558" y="716"/>
                    <a:pt x="569" y="706"/>
                  </a:cubicBezTo>
                  <a:cubicBezTo>
                    <a:pt x="637" y="512"/>
                    <a:pt x="547" y="274"/>
                    <a:pt x="399" y="1"/>
                  </a:cubicBezTo>
                  <a:close/>
                </a:path>
              </a:pathLst>
            </a:custGeom>
            <a:solidFill>
              <a:srgbClr val="0D9B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9"/>
            <p:cNvSpPr/>
            <p:nvPr/>
          </p:nvSpPr>
          <p:spPr>
            <a:xfrm>
              <a:off x="5897100" y="2908000"/>
              <a:ext cx="18775" cy="25025"/>
            </a:xfrm>
            <a:custGeom>
              <a:avLst/>
              <a:gdLst/>
              <a:ahLst/>
              <a:cxnLst/>
              <a:rect l="l" t="t" r="r" b="b"/>
              <a:pathLst>
                <a:path w="751" h="1001" extrusionOk="0">
                  <a:moveTo>
                    <a:pt x="490" y="0"/>
                  </a:moveTo>
                  <a:lnTo>
                    <a:pt x="444" y="58"/>
                  </a:lnTo>
                  <a:cubicBezTo>
                    <a:pt x="592" y="331"/>
                    <a:pt x="682" y="569"/>
                    <a:pt x="614" y="763"/>
                  </a:cubicBezTo>
                  <a:cubicBezTo>
                    <a:pt x="603" y="773"/>
                    <a:pt x="603" y="785"/>
                    <a:pt x="592" y="796"/>
                  </a:cubicBezTo>
                  <a:cubicBezTo>
                    <a:pt x="558" y="864"/>
                    <a:pt x="512" y="910"/>
                    <a:pt x="444" y="933"/>
                  </a:cubicBezTo>
                  <a:cubicBezTo>
                    <a:pt x="410" y="944"/>
                    <a:pt x="387" y="944"/>
                    <a:pt x="353" y="944"/>
                  </a:cubicBezTo>
                  <a:cubicBezTo>
                    <a:pt x="308" y="944"/>
                    <a:pt x="273" y="933"/>
                    <a:pt x="228" y="910"/>
                  </a:cubicBezTo>
                  <a:cubicBezTo>
                    <a:pt x="114" y="864"/>
                    <a:pt x="46" y="785"/>
                    <a:pt x="46" y="660"/>
                  </a:cubicBezTo>
                  <a:lnTo>
                    <a:pt x="0" y="740"/>
                  </a:lnTo>
                  <a:cubicBezTo>
                    <a:pt x="23" y="842"/>
                    <a:pt x="91" y="933"/>
                    <a:pt x="205" y="967"/>
                  </a:cubicBezTo>
                  <a:cubicBezTo>
                    <a:pt x="250" y="1001"/>
                    <a:pt x="308" y="1001"/>
                    <a:pt x="353" y="1001"/>
                  </a:cubicBezTo>
                  <a:cubicBezTo>
                    <a:pt x="478" y="1001"/>
                    <a:pt x="592" y="944"/>
                    <a:pt x="649" y="819"/>
                  </a:cubicBezTo>
                  <a:cubicBezTo>
                    <a:pt x="660" y="808"/>
                    <a:pt x="660" y="796"/>
                    <a:pt x="672" y="773"/>
                  </a:cubicBezTo>
                  <a:cubicBezTo>
                    <a:pt x="751" y="558"/>
                    <a:pt x="637" y="296"/>
                    <a:pt x="490" y="0"/>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9"/>
            <p:cNvSpPr/>
            <p:nvPr/>
          </p:nvSpPr>
          <p:spPr>
            <a:xfrm>
              <a:off x="5929800" y="2866800"/>
              <a:ext cx="14225" cy="23900"/>
            </a:xfrm>
            <a:custGeom>
              <a:avLst/>
              <a:gdLst/>
              <a:ahLst/>
              <a:cxnLst/>
              <a:rect l="l" t="t" r="r" b="b"/>
              <a:pathLst>
                <a:path w="569" h="956" extrusionOk="0">
                  <a:moveTo>
                    <a:pt x="273" y="0"/>
                  </a:moveTo>
                  <a:lnTo>
                    <a:pt x="34" y="364"/>
                  </a:lnTo>
                  <a:cubicBezTo>
                    <a:pt x="79" y="455"/>
                    <a:pt x="102" y="592"/>
                    <a:pt x="11" y="807"/>
                  </a:cubicBezTo>
                  <a:lnTo>
                    <a:pt x="0" y="842"/>
                  </a:lnTo>
                  <a:lnTo>
                    <a:pt x="409" y="955"/>
                  </a:lnTo>
                  <a:lnTo>
                    <a:pt x="420" y="921"/>
                  </a:lnTo>
                  <a:cubicBezTo>
                    <a:pt x="569" y="534"/>
                    <a:pt x="511" y="216"/>
                    <a:pt x="273" y="0"/>
                  </a:cubicBezTo>
                  <a:close/>
                </a:path>
              </a:pathLst>
            </a:custGeom>
            <a:solidFill>
              <a:srgbClr val="096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9"/>
            <p:cNvSpPr/>
            <p:nvPr/>
          </p:nvSpPr>
          <p:spPr>
            <a:xfrm>
              <a:off x="5927800" y="2865650"/>
              <a:ext cx="17925" cy="26750"/>
            </a:xfrm>
            <a:custGeom>
              <a:avLst/>
              <a:gdLst/>
              <a:ahLst/>
              <a:cxnLst/>
              <a:rect l="l" t="t" r="r" b="b"/>
              <a:pathLst>
                <a:path w="717" h="1070" extrusionOk="0">
                  <a:moveTo>
                    <a:pt x="387" y="1"/>
                  </a:moveTo>
                  <a:lnTo>
                    <a:pt x="353" y="46"/>
                  </a:lnTo>
                  <a:cubicBezTo>
                    <a:pt x="591" y="262"/>
                    <a:pt x="649" y="580"/>
                    <a:pt x="500" y="967"/>
                  </a:cubicBezTo>
                  <a:lnTo>
                    <a:pt x="489" y="1001"/>
                  </a:lnTo>
                  <a:lnTo>
                    <a:pt x="80" y="888"/>
                  </a:lnTo>
                  <a:lnTo>
                    <a:pt x="91" y="853"/>
                  </a:lnTo>
                  <a:cubicBezTo>
                    <a:pt x="182" y="638"/>
                    <a:pt x="159" y="501"/>
                    <a:pt x="114" y="410"/>
                  </a:cubicBezTo>
                  <a:lnTo>
                    <a:pt x="114" y="410"/>
                  </a:lnTo>
                  <a:lnTo>
                    <a:pt x="68" y="467"/>
                  </a:lnTo>
                  <a:cubicBezTo>
                    <a:pt x="103" y="558"/>
                    <a:pt x="103" y="683"/>
                    <a:pt x="35" y="830"/>
                  </a:cubicBezTo>
                  <a:lnTo>
                    <a:pt x="0" y="933"/>
                  </a:lnTo>
                  <a:lnTo>
                    <a:pt x="523" y="1070"/>
                  </a:lnTo>
                  <a:lnTo>
                    <a:pt x="558" y="990"/>
                  </a:lnTo>
                  <a:cubicBezTo>
                    <a:pt x="717" y="580"/>
                    <a:pt x="649" y="228"/>
                    <a:pt x="387" y="1"/>
                  </a:cubicBezTo>
                  <a:close/>
                </a:path>
              </a:pathLst>
            </a:custGeom>
            <a:solidFill>
              <a:srgbClr val="18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9"/>
            <p:cNvSpPr/>
            <p:nvPr/>
          </p:nvSpPr>
          <p:spPr>
            <a:xfrm>
              <a:off x="5889700" y="2896050"/>
              <a:ext cx="39825" cy="54900"/>
            </a:xfrm>
            <a:custGeom>
              <a:avLst/>
              <a:gdLst/>
              <a:ahLst/>
              <a:cxnLst/>
              <a:rect l="l" t="t" r="r" b="b"/>
              <a:pathLst>
                <a:path w="1593" h="2196" extrusionOk="0">
                  <a:moveTo>
                    <a:pt x="1104" y="1"/>
                  </a:moveTo>
                  <a:lnTo>
                    <a:pt x="819" y="422"/>
                  </a:lnTo>
                  <a:cubicBezTo>
                    <a:pt x="990" y="740"/>
                    <a:pt x="1115" y="1024"/>
                    <a:pt x="1024" y="1274"/>
                  </a:cubicBezTo>
                  <a:cubicBezTo>
                    <a:pt x="1013" y="1286"/>
                    <a:pt x="1013" y="1309"/>
                    <a:pt x="1001" y="1331"/>
                  </a:cubicBezTo>
                  <a:cubicBezTo>
                    <a:pt x="956" y="1422"/>
                    <a:pt x="877" y="1491"/>
                    <a:pt x="774" y="1524"/>
                  </a:cubicBezTo>
                  <a:cubicBezTo>
                    <a:pt x="728" y="1536"/>
                    <a:pt x="695" y="1547"/>
                    <a:pt x="649" y="1547"/>
                  </a:cubicBezTo>
                  <a:cubicBezTo>
                    <a:pt x="592" y="1547"/>
                    <a:pt x="536" y="1536"/>
                    <a:pt x="478" y="1502"/>
                  </a:cubicBezTo>
                  <a:cubicBezTo>
                    <a:pt x="365" y="1456"/>
                    <a:pt x="285" y="1388"/>
                    <a:pt x="251" y="1286"/>
                  </a:cubicBezTo>
                  <a:lnTo>
                    <a:pt x="1" y="1661"/>
                  </a:lnTo>
                  <a:cubicBezTo>
                    <a:pt x="35" y="1706"/>
                    <a:pt x="81" y="1741"/>
                    <a:pt x="137" y="1774"/>
                  </a:cubicBezTo>
                  <a:lnTo>
                    <a:pt x="172" y="1809"/>
                  </a:lnTo>
                  <a:lnTo>
                    <a:pt x="69" y="2059"/>
                  </a:lnTo>
                  <a:lnTo>
                    <a:pt x="399" y="2196"/>
                  </a:lnTo>
                  <a:lnTo>
                    <a:pt x="501" y="1934"/>
                  </a:lnTo>
                  <a:lnTo>
                    <a:pt x="546" y="1945"/>
                  </a:lnTo>
                  <a:cubicBezTo>
                    <a:pt x="592" y="1945"/>
                    <a:pt x="637" y="1956"/>
                    <a:pt x="672" y="1956"/>
                  </a:cubicBezTo>
                  <a:cubicBezTo>
                    <a:pt x="1013" y="1956"/>
                    <a:pt x="1320" y="1741"/>
                    <a:pt x="1433" y="1411"/>
                  </a:cubicBezTo>
                  <a:cubicBezTo>
                    <a:pt x="1592" y="1001"/>
                    <a:pt x="1410" y="592"/>
                    <a:pt x="1206" y="206"/>
                  </a:cubicBezTo>
                  <a:cubicBezTo>
                    <a:pt x="1172" y="137"/>
                    <a:pt x="1127" y="69"/>
                    <a:pt x="1104" y="1"/>
                  </a:cubicBezTo>
                  <a:close/>
                </a:path>
              </a:pathLst>
            </a:custGeom>
            <a:solidFill>
              <a:srgbClr val="096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9"/>
            <p:cNvSpPr/>
            <p:nvPr/>
          </p:nvSpPr>
          <p:spPr>
            <a:xfrm>
              <a:off x="5876625" y="2956050"/>
              <a:ext cx="5725" cy="4000"/>
            </a:xfrm>
            <a:custGeom>
              <a:avLst/>
              <a:gdLst/>
              <a:ahLst/>
              <a:cxnLst/>
              <a:rect l="l" t="t" r="r" b="b"/>
              <a:pathLst>
                <a:path w="229" h="160" extrusionOk="0">
                  <a:moveTo>
                    <a:pt x="35" y="0"/>
                  </a:moveTo>
                  <a:lnTo>
                    <a:pt x="1" y="46"/>
                  </a:lnTo>
                  <a:cubicBezTo>
                    <a:pt x="81" y="79"/>
                    <a:pt x="160" y="125"/>
                    <a:pt x="228" y="159"/>
                  </a:cubicBezTo>
                  <a:lnTo>
                    <a:pt x="183" y="125"/>
                  </a:lnTo>
                  <a:cubicBezTo>
                    <a:pt x="183" y="125"/>
                    <a:pt x="126" y="79"/>
                    <a:pt x="35" y="0"/>
                  </a:cubicBezTo>
                  <a:close/>
                </a:path>
              </a:pathLst>
            </a:custGeom>
            <a:solidFill>
              <a:srgbClr val="181F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9"/>
            <p:cNvSpPr/>
            <p:nvPr/>
          </p:nvSpPr>
          <p:spPr>
            <a:xfrm>
              <a:off x="5197925" y="3211575"/>
              <a:ext cx="841600" cy="716000"/>
            </a:xfrm>
            <a:custGeom>
              <a:avLst/>
              <a:gdLst/>
              <a:ahLst/>
              <a:cxnLst/>
              <a:rect l="l" t="t" r="r" b="b"/>
              <a:pathLst>
                <a:path w="33664" h="28640" extrusionOk="0">
                  <a:moveTo>
                    <a:pt x="12017" y="1"/>
                  </a:moveTo>
                  <a:cubicBezTo>
                    <a:pt x="11146" y="1"/>
                    <a:pt x="10272" y="106"/>
                    <a:pt x="9414" y="317"/>
                  </a:cubicBezTo>
                  <a:cubicBezTo>
                    <a:pt x="8073" y="647"/>
                    <a:pt x="6584" y="1057"/>
                    <a:pt x="5220" y="1671"/>
                  </a:cubicBezTo>
                  <a:cubicBezTo>
                    <a:pt x="3321" y="2512"/>
                    <a:pt x="1650" y="3717"/>
                    <a:pt x="820" y="5660"/>
                  </a:cubicBezTo>
                  <a:cubicBezTo>
                    <a:pt x="1" y="7605"/>
                    <a:pt x="308" y="9799"/>
                    <a:pt x="445" y="11845"/>
                  </a:cubicBezTo>
                  <a:cubicBezTo>
                    <a:pt x="968" y="19405"/>
                    <a:pt x="5060" y="26204"/>
                    <a:pt x="12768" y="28079"/>
                  </a:cubicBezTo>
                  <a:cubicBezTo>
                    <a:pt x="14268" y="28442"/>
                    <a:pt x="15812" y="28640"/>
                    <a:pt x="17349" y="28640"/>
                  </a:cubicBezTo>
                  <a:cubicBezTo>
                    <a:pt x="19563" y="28640"/>
                    <a:pt x="21762" y="28230"/>
                    <a:pt x="23796" y="27318"/>
                  </a:cubicBezTo>
                  <a:cubicBezTo>
                    <a:pt x="24296" y="27090"/>
                    <a:pt x="24784" y="26840"/>
                    <a:pt x="25251" y="26556"/>
                  </a:cubicBezTo>
                  <a:cubicBezTo>
                    <a:pt x="26751" y="25646"/>
                    <a:pt x="28093" y="24476"/>
                    <a:pt x="29230" y="23122"/>
                  </a:cubicBezTo>
                  <a:cubicBezTo>
                    <a:pt x="31731" y="20144"/>
                    <a:pt x="33663" y="16165"/>
                    <a:pt x="31378" y="12504"/>
                  </a:cubicBezTo>
                  <a:cubicBezTo>
                    <a:pt x="29945" y="10208"/>
                    <a:pt x="27649" y="8924"/>
                    <a:pt x="25410" y="7548"/>
                  </a:cubicBezTo>
                  <a:cubicBezTo>
                    <a:pt x="23932" y="6650"/>
                    <a:pt x="22511" y="5650"/>
                    <a:pt x="21169" y="4569"/>
                  </a:cubicBezTo>
                  <a:cubicBezTo>
                    <a:pt x="21022" y="4455"/>
                    <a:pt x="20885" y="4342"/>
                    <a:pt x="20737" y="4228"/>
                  </a:cubicBezTo>
                  <a:cubicBezTo>
                    <a:pt x="19407" y="3126"/>
                    <a:pt x="18281" y="1818"/>
                    <a:pt x="16690" y="1068"/>
                  </a:cubicBezTo>
                  <a:cubicBezTo>
                    <a:pt x="15222" y="359"/>
                    <a:pt x="13625" y="1"/>
                    <a:pt x="12017"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9"/>
            <p:cNvSpPr/>
            <p:nvPr/>
          </p:nvSpPr>
          <p:spPr>
            <a:xfrm>
              <a:off x="5201650" y="3256175"/>
              <a:ext cx="588900" cy="669900"/>
            </a:xfrm>
            <a:custGeom>
              <a:avLst/>
              <a:gdLst/>
              <a:ahLst/>
              <a:cxnLst/>
              <a:rect l="l" t="t" r="r" b="b"/>
              <a:pathLst>
                <a:path w="23556" h="26796" extrusionOk="0">
                  <a:moveTo>
                    <a:pt x="4957" y="0"/>
                  </a:moveTo>
                  <a:lnTo>
                    <a:pt x="4957" y="0"/>
                  </a:lnTo>
                  <a:cubicBezTo>
                    <a:pt x="3070" y="864"/>
                    <a:pt x="1512" y="2057"/>
                    <a:pt x="728" y="3899"/>
                  </a:cubicBezTo>
                  <a:cubicBezTo>
                    <a:pt x="0" y="5582"/>
                    <a:pt x="148" y="7469"/>
                    <a:pt x="296" y="9288"/>
                  </a:cubicBezTo>
                  <a:cubicBezTo>
                    <a:pt x="319" y="9550"/>
                    <a:pt x="341" y="9800"/>
                    <a:pt x="352" y="10061"/>
                  </a:cubicBezTo>
                  <a:cubicBezTo>
                    <a:pt x="625" y="13949"/>
                    <a:pt x="1819" y="17473"/>
                    <a:pt x="3808" y="20270"/>
                  </a:cubicBezTo>
                  <a:cubicBezTo>
                    <a:pt x="5968" y="23294"/>
                    <a:pt x="9015" y="25352"/>
                    <a:pt x="12630" y="26227"/>
                  </a:cubicBezTo>
                  <a:cubicBezTo>
                    <a:pt x="14176" y="26602"/>
                    <a:pt x="15711" y="26795"/>
                    <a:pt x="17200" y="26795"/>
                  </a:cubicBezTo>
                  <a:cubicBezTo>
                    <a:pt x="19463" y="26795"/>
                    <a:pt x="21623" y="26363"/>
                    <a:pt x="23556" y="25499"/>
                  </a:cubicBezTo>
                  <a:cubicBezTo>
                    <a:pt x="23192" y="25386"/>
                    <a:pt x="22839" y="25261"/>
                    <a:pt x="22487" y="25102"/>
                  </a:cubicBezTo>
                  <a:cubicBezTo>
                    <a:pt x="20224" y="24135"/>
                    <a:pt x="18326" y="22498"/>
                    <a:pt x="16484" y="20884"/>
                  </a:cubicBezTo>
                  <a:cubicBezTo>
                    <a:pt x="15359" y="19918"/>
                    <a:pt x="14222" y="18928"/>
                    <a:pt x="12892" y="18281"/>
                  </a:cubicBezTo>
                  <a:cubicBezTo>
                    <a:pt x="11778" y="17758"/>
                    <a:pt x="10573" y="17496"/>
                    <a:pt x="9356" y="17496"/>
                  </a:cubicBezTo>
                  <a:cubicBezTo>
                    <a:pt x="8595" y="17496"/>
                    <a:pt x="7833" y="17599"/>
                    <a:pt x="7094" y="17803"/>
                  </a:cubicBezTo>
                  <a:cubicBezTo>
                    <a:pt x="7514" y="17337"/>
                    <a:pt x="7992" y="16939"/>
                    <a:pt x="8515" y="16609"/>
                  </a:cubicBezTo>
                  <a:lnTo>
                    <a:pt x="8515" y="16609"/>
                  </a:lnTo>
                  <a:cubicBezTo>
                    <a:pt x="8163" y="16746"/>
                    <a:pt x="7833" y="16894"/>
                    <a:pt x="7503" y="17064"/>
                  </a:cubicBezTo>
                  <a:cubicBezTo>
                    <a:pt x="7492" y="17064"/>
                    <a:pt x="7481" y="17076"/>
                    <a:pt x="7469" y="17076"/>
                  </a:cubicBezTo>
                  <a:cubicBezTo>
                    <a:pt x="7446" y="17076"/>
                    <a:pt x="7435" y="17064"/>
                    <a:pt x="7423" y="17041"/>
                  </a:cubicBezTo>
                  <a:cubicBezTo>
                    <a:pt x="7401" y="17007"/>
                    <a:pt x="7412" y="16973"/>
                    <a:pt x="7446" y="16962"/>
                  </a:cubicBezTo>
                  <a:cubicBezTo>
                    <a:pt x="8004" y="16677"/>
                    <a:pt x="8583" y="16427"/>
                    <a:pt x="9174" y="16245"/>
                  </a:cubicBezTo>
                  <a:cubicBezTo>
                    <a:pt x="9732" y="15984"/>
                    <a:pt x="10311" y="15802"/>
                    <a:pt x="10925" y="15700"/>
                  </a:cubicBezTo>
                  <a:cubicBezTo>
                    <a:pt x="9970" y="14825"/>
                    <a:pt x="8640" y="14461"/>
                    <a:pt x="7344" y="14438"/>
                  </a:cubicBezTo>
                  <a:lnTo>
                    <a:pt x="7105" y="14438"/>
                  </a:lnTo>
                  <a:cubicBezTo>
                    <a:pt x="6741" y="14438"/>
                    <a:pt x="6412" y="14449"/>
                    <a:pt x="6116" y="14484"/>
                  </a:cubicBezTo>
                  <a:cubicBezTo>
                    <a:pt x="5582" y="14586"/>
                    <a:pt x="5036" y="14745"/>
                    <a:pt x="4479" y="14949"/>
                  </a:cubicBezTo>
                  <a:cubicBezTo>
                    <a:pt x="4479" y="14961"/>
                    <a:pt x="4468" y="14961"/>
                    <a:pt x="4468" y="14961"/>
                  </a:cubicBezTo>
                  <a:cubicBezTo>
                    <a:pt x="4434" y="14961"/>
                    <a:pt x="4411" y="14949"/>
                    <a:pt x="4411" y="14916"/>
                  </a:cubicBezTo>
                  <a:cubicBezTo>
                    <a:pt x="4388" y="14893"/>
                    <a:pt x="4411" y="14858"/>
                    <a:pt x="4445" y="14847"/>
                  </a:cubicBezTo>
                  <a:cubicBezTo>
                    <a:pt x="4593" y="14779"/>
                    <a:pt x="4740" y="14734"/>
                    <a:pt x="4889" y="14688"/>
                  </a:cubicBezTo>
                  <a:lnTo>
                    <a:pt x="4889" y="14688"/>
                  </a:lnTo>
                  <a:cubicBezTo>
                    <a:pt x="4639" y="14734"/>
                    <a:pt x="4366" y="14790"/>
                    <a:pt x="4081" y="14858"/>
                  </a:cubicBezTo>
                  <a:cubicBezTo>
                    <a:pt x="4490" y="14097"/>
                    <a:pt x="5594" y="13403"/>
                    <a:pt x="6468" y="13403"/>
                  </a:cubicBezTo>
                  <a:lnTo>
                    <a:pt x="6480" y="13403"/>
                  </a:lnTo>
                  <a:cubicBezTo>
                    <a:pt x="5639" y="13392"/>
                    <a:pt x="4809" y="13324"/>
                    <a:pt x="3990" y="13221"/>
                  </a:cubicBezTo>
                  <a:cubicBezTo>
                    <a:pt x="2842" y="13039"/>
                    <a:pt x="2330" y="11698"/>
                    <a:pt x="2160" y="10550"/>
                  </a:cubicBezTo>
                  <a:cubicBezTo>
                    <a:pt x="1694" y="7401"/>
                    <a:pt x="2171" y="4047"/>
                    <a:pt x="3888" y="1375"/>
                  </a:cubicBezTo>
                  <a:cubicBezTo>
                    <a:pt x="4207" y="887"/>
                    <a:pt x="4559" y="420"/>
                    <a:pt x="49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9"/>
            <p:cNvSpPr/>
            <p:nvPr/>
          </p:nvSpPr>
          <p:spPr>
            <a:xfrm>
              <a:off x="5198800" y="3209950"/>
              <a:ext cx="835600" cy="718950"/>
            </a:xfrm>
            <a:custGeom>
              <a:avLst/>
              <a:gdLst/>
              <a:ahLst/>
              <a:cxnLst/>
              <a:rect l="l" t="t" r="r" b="b"/>
              <a:pathLst>
                <a:path w="33424" h="28758" extrusionOk="0">
                  <a:moveTo>
                    <a:pt x="11971" y="121"/>
                  </a:moveTo>
                  <a:cubicBezTo>
                    <a:pt x="13574" y="121"/>
                    <a:pt x="15166" y="485"/>
                    <a:pt x="16632" y="1178"/>
                  </a:cubicBezTo>
                  <a:cubicBezTo>
                    <a:pt x="17758" y="1713"/>
                    <a:pt x="18668" y="2554"/>
                    <a:pt x="19554" y="3361"/>
                  </a:cubicBezTo>
                  <a:cubicBezTo>
                    <a:pt x="19918" y="3679"/>
                    <a:pt x="20282" y="4020"/>
                    <a:pt x="20668" y="4338"/>
                  </a:cubicBezTo>
                  <a:cubicBezTo>
                    <a:pt x="20805" y="4452"/>
                    <a:pt x="20952" y="4566"/>
                    <a:pt x="21089" y="4680"/>
                  </a:cubicBezTo>
                  <a:cubicBezTo>
                    <a:pt x="22442" y="5760"/>
                    <a:pt x="23862" y="6771"/>
                    <a:pt x="25340" y="7670"/>
                  </a:cubicBezTo>
                  <a:cubicBezTo>
                    <a:pt x="25500" y="7761"/>
                    <a:pt x="25648" y="7852"/>
                    <a:pt x="25807" y="7954"/>
                  </a:cubicBezTo>
                  <a:cubicBezTo>
                    <a:pt x="27853" y="9193"/>
                    <a:pt x="29968" y="10467"/>
                    <a:pt x="31287" y="12604"/>
                  </a:cubicBezTo>
                  <a:cubicBezTo>
                    <a:pt x="32593" y="14696"/>
                    <a:pt x="33287" y="18231"/>
                    <a:pt x="29137" y="23154"/>
                  </a:cubicBezTo>
                  <a:cubicBezTo>
                    <a:pt x="28023" y="24506"/>
                    <a:pt x="26682" y="25655"/>
                    <a:pt x="25181" y="26575"/>
                  </a:cubicBezTo>
                  <a:cubicBezTo>
                    <a:pt x="22894" y="27940"/>
                    <a:pt x="20197" y="28642"/>
                    <a:pt x="17317" y="28642"/>
                  </a:cubicBezTo>
                  <a:cubicBezTo>
                    <a:pt x="15831" y="28642"/>
                    <a:pt x="14296" y="28455"/>
                    <a:pt x="12744" y="28076"/>
                  </a:cubicBezTo>
                  <a:cubicBezTo>
                    <a:pt x="9129" y="27201"/>
                    <a:pt x="6082" y="25143"/>
                    <a:pt x="3922" y="22119"/>
                  </a:cubicBezTo>
                  <a:cubicBezTo>
                    <a:pt x="1933" y="19322"/>
                    <a:pt x="739" y="15798"/>
                    <a:pt x="466" y="11910"/>
                  </a:cubicBezTo>
                  <a:cubicBezTo>
                    <a:pt x="455" y="11649"/>
                    <a:pt x="433" y="11399"/>
                    <a:pt x="410" y="11137"/>
                  </a:cubicBezTo>
                  <a:cubicBezTo>
                    <a:pt x="262" y="9318"/>
                    <a:pt x="114" y="7431"/>
                    <a:pt x="842" y="5748"/>
                  </a:cubicBezTo>
                  <a:cubicBezTo>
                    <a:pt x="2171" y="2610"/>
                    <a:pt x="5741" y="1349"/>
                    <a:pt x="9391" y="440"/>
                  </a:cubicBezTo>
                  <a:cubicBezTo>
                    <a:pt x="10243" y="223"/>
                    <a:pt x="11107" y="121"/>
                    <a:pt x="11971" y="121"/>
                  </a:cubicBezTo>
                  <a:close/>
                  <a:moveTo>
                    <a:pt x="11953" y="1"/>
                  </a:moveTo>
                  <a:cubicBezTo>
                    <a:pt x="11087" y="1"/>
                    <a:pt x="10219" y="105"/>
                    <a:pt x="9368" y="314"/>
                  </a:cubicBezTo>
                  <a:cubicBezTo>
                    <a:pt x="5673" y="1235"/>
                    <a:pt x="2081" y="2520"/>
                    <a:pt x="728" y="5703"/>
                  </a:cubicBezTo>
                  <a:cubicBezTo>
                    <a:pt x="1" y="7408"/>
                    <a:pt x="148" y="9307"/>
                    <a:pt x="284" y="11149"/>
                  </a:cubicBezTo>
                  <a:cubicBezTo>
                    <a:pt x="307" y="11410"/>
                    <a:pt x="330" y="11660"/>
                    <a:pt x="342" y="11910"/>
                  </a:cubicBezTo>
                  <a:cubicBezTo>
                    <a:pt x="614" y="15821"/>
                    <a:pt x="1820" y="19379"/>
                    <a:pt x="3831" y="22187"/>
                  </a:cubicBezTo>
                  <a:cubicBezTo>
                    <a:pt x="5991" y="25234"/>
                    <a:pt x="9073" y="27315"/>
                    <a:pt x="12721" y="28201"/>
                  </a:cubicBezTo>
                  <a:cubicBezTo>
                    <a:pt x="14279" y="28576"/>
                    <a:pt x="15814" y="28758"/>
                    <a:pt x="17314" y="28758"/>
                  </a:cubicBezTo>
                  <a:cubicBezTo>
                    <a:pt x="20214" y="28758"/>
                    <a:pt x="22942" y="28053"/>
                    <a:pt x="25249" y="26678"/>
                  </a:cubicBezTo>
                  <a:cubicBezTo>
                    <a:pt x="26762" y="25757"/>
                    <a:pt x="28103" y="24597"/>
                    <a:pt x="29240" y="23233"/>
                  </a:cubicBezTo>
                  <a:cubicBezTo>
                    <a:pt x="33424" y="18253"/>
                    <a:pt x="32719" y="14661"/>
                    <a:pt x="31388" y="12536"/>
                  </a:cubicBezTo>
                  <a:cubicBezTo>
                    <a:pt x="30047" y="10387"/>
                    <a:pt x="27921" y="9091"/>
                    <a:pt x="25863" y="7840"/>
                  </a:cubicBezTo>
                  <a:cubicBezTo>
                    <a:pt x="25716" y="7749"/>
                    <a:pt x="25557" y="7658"/>
                    <a:pt x="25409" y="7567"/>
                  </a:cubicBezTo>
                  <a:cubicBezTo>
                    <a:pt x="23931" y="6669"/>
                    <a:pt x="22510" y="5669"/>
                    <a:pt x="21169" y="4589"/>
                  </a:cubicBezTo>
                  <a:cubicBezTo>
                    <a:pt x="21020" y="4475"/>
                    <a:pt x="20884" y="4361"/>
                    <a:pt x="20737" y="4237"/>
                  </a:cubicBezTo>
                  <a:cubicBezTo>
                    <a:pt x="20361" y="3929"/>
                    <a:pt x="19997" y="3588"/>
                    <a:pt x="19645" y="3270"/>
                  </a:cubicBezTo>
                  <a:cubicBezTo>
                    <a:pt x="18747" y="2451"/>
                    <a:pt x="17826" y="1622"/>
                    <a:pt x="16678" y="1076"/>
                  </a:cubicBezTo>
                  <a:cubicBezTo>
                    <a:pt x="15195" y="365"/>
                    <a:pt x="13577" y="1"/>
                    <a:pt x="1195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9"/>
            <p:cNvSpPr/>
            <p:nvPr/>
          </p:nvSpPr>
          <p:spPr>
            <a:xfrm>
              <a:off x="5386650" y="3661100"/>
              <a:ext cx="50050" cy="21975"/>
            </a:xfrm>
            <a:custGeom>
              <a:avLst/>
              <a:gdLst/>
              <a:ahLst/>
              <a:cxnLst/>
              <a:rect l="l" t="t" r="r" b="b"/>
              <a:pathLst>
                <a:path w="2002" h="879" extrusionOk="0">
                  <a:moveTo>
                    <a:pt x="1935" y="0"/>
                  </a:moveTo>
                  <a:cubicBezTo>
                    <a:pt x="1931" y="0"/>
                    <a:pt x="1926" y="1"/>
                    <a:pt x="1922" y="3"/>
                  </a:cubicBezTo>
                  <a:cubicBezTo>
                    <a:pt x="1274" y="197"/>
                    <a:pt x="649" y="458"/>
                    <a:pt x="46" y="765"/>
                  </a:cubicBezTo>
                  <a:cubicBezTo>
                    <a:pt x="12" y="776"/>
                    <a:pt x="1" y="810"/>
                    <a:pt x="23" y="844"/>
                  </a:cubicBezTo>
                  <a:cubicBezTo>
                    <a:pt x="35" y="867"/>
                    <a:pt x="46" y="879"/>
                    <a:pt x="69" y="879"/>
                  </a:cubicBezTo>
                  <a:cubicBezTo>
                    <a:pt x="81" y="879"/>
                    <a:pt x="92" y="867"/>
                    <a:pt x="103" y="867"/>
                  </a:cubicBezTo>
                  <a:cubicBezTo>
                    <a:pt x="695" y="560"/>
                    <a:pt x="1319" y="310"/>
                    <a:pt x="1956" y="117"/>
                  </a:cubicBezTo>
                  <a:cubicBezTo>
                    <a:pt x="1979" y="106"/>
                    <a:pt x="2001" y="71"/>
                    <a:pt x="1991" y="48"/>
                  </a:cubicBezTo>
                  <a:cubicBezTo>
                    <a:pt x="1981" y="20"/>
                    <a:pt x="1956" y="0"/>
                    <a:pt x="19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9"/>
            <p:cNvSpPr/>
            <p:nvPr/>
          </p:nvSpPr>
          <p:spPr>
            <a:xfrm>
              <a:off x="5461975" y="3642400"/>
              <a:ext cx="72800" cy="13975"/>
            </a:xfrm>
            <a:custGeom>
              <a:avLst/>
              <a:gdLst/>
              <a:ahLst/>
              <a:cxnLst/>
              <a:rect l="l" t="t" r="r" b="b"/>
              <a:pathLst>
                <a:path w="2912" h="559" extrusionOk="0">
                  <a:moveTo>
                    <a:pt x="2843" y="1"/>
                  </a:moveTo>
                  <a:cubicBezTo>
                    <a:pt x="1911" y="81"/>
                    <a:pt x="967" y="228"/>
                    <a:pt x="57" y="444"/>
                  </a:cubicBezTo>
                  <a:cubicBezTo>
                    <a:pt x="23" y="455"/>
                    <a:pt x="1" y="478"/>
                    <a:pt x="12" y="513"/>
                  </a:cubicBezTo>
                  <a:cubicBezTo>
                    <a:pt x="12" y="546"/>
                    <a:pt x="34" y="558"/>
                    <a:pt x="69" y="558"/>
                  </a:cubicBezTo>
                  <a:lnTo>
                    <a:pt x="80" y="558"/>
                  </a:lnTo>
                  <a:cubicBezTo>
                    <a:pt x="989" y="353"/>
                    <a:pt x="1922" y="205"/>
                    <a:pt x="2854" y="126"/>
                  </a:cubicBezTo>
                  <a:cubicBezTo>
                    <a:pt x="2888" y="114"/>
                    <a:pt x="2911" y="91"/>
                    <a:pt x="2911" y="58"/>
                  </a:cubicBezTo>
                  <a:cubicBezTo>
                    <a:pt x="2911" y="23"/>
                    <a:pt x="2876" y="1"/>
                    <a:pt x="284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9"/>
            <p:cNvSpPr/>
            <p:nvPr/>
          </p:nvSpPr>
          <p:spPr>
            <a:xfrm>
              <a:off x="5311350" y="3610925"/>
              <a:ext cx="203225" cy="29800"/>
            </a:xfrm>
            <a:custGeom>
              <a:avLst/>
              <a:gdLst/>
              <a:ahLst/>
              <a:cxnLst/>
              <a:rect l="l" t="t" r="r" b="b"/>
              <a:pathLst>
                <a:path w="8129" h="1192" extrusionOk="0">
                  <a:moveTo>
                    <a:pt x="3562" y="1"/>
                  </a:moveTo>
                  <a:cubicBezTo>
                    <a:pt x="2497" y="1"/>
                    <a:pt x="1306" y="174"/>
                    <a:pt x="57" y="657"/>
                  </a:cubicBezTo>
                  <a:cubicBezTo>
                    <a:pt x="23" y="668"/>
                    <a:pt x="0" y="703"/>
                    <a:pt x="23" y="726"/>
                  </a:cubicBezTo>
                  <a:cubicBezTo>
                    <a:pt x="31" y="751"/>
                    <a:pt x="53" y="764"/>
                    <a:pt x="72" y="764"/>
                  </a:cubicBezTo>
                  <a:cubicBezTo>
                    <a:pt x="79" y="764"/>
                    <a:pt x="86" y="762"/>
                    <a:pt x="91" y="759"/>
                  </a:cubicBezTo>
                  <a:cubicBezTo>
                    <a:pt x="1323" y="287"/>
                    <a:pt x="2498" y="118"/>
                    <a:pt x="3548" y="118"/>
                  </a:cubicBezTo>
                  <a:cubicBezTo>
                    <a:pt x="6161" y="118"/>
                    <a:pt x="8002" y="1164"/>
                    <a:pt x="8027" y="1180"/>
                  </a:cubicBezTo>
                  <a:cubicBezTo>
                    <a:pt x="8037" y="1180"/>
                    <a:pt x="8049" y="1191"/>
                    <a:pt x="8060" y="1191"/>
                  </a:cubicBezTo>
                  <a:cubicBezTo>
                    <a:pt x="8083" y="1191"/>
                    <a:pt x="8095" y="1180"/>
                    <a:pt x="8106" y="1158"/>
                  </a:cubicBezTo>
                  <a:cubicBezTo>
                    <a:pt x="8128" y="1123"/>
                    <a:pt x="8118" y="1089"/>
                    <a:pt x="8095" y="1078"/>
                  </a:cubicBezTo>
                  <a:cubicBezTo>
                    <a:pt x="8062" y="1061"/>
                    <a:pt x="6200" y="1"/>
                    <a:pt x="35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9"/>
            <p:cNvSpPr/>
            <p:nvPr/>
          </p:nvSpPr>
          <p:spPr>
            <a:xfrm>
              <a:off x="5243975" y="3215800"/>
              <a:ext cx="787025" cy="677875"/>
            </a:xfrm>
            <a:custGeom>
              <a:avLst/>
              <a:gdLst/>
              <a:ahLst/>
              <a:cxnLst/>
              <a:rect l="l" t="t" r="r" b="b"/>
              <a:pathLst>
                <a:path w="31481" h="27115" extrusionOk="0">
                  <a:moveTo>
                    <a:pt x="13018" y="274"/>
                  </a:moveTo>
                  <a:lnTo>
                    <a:pt x="13018" y="274"/>
                  </a:lnTo>
                  <a:cubicBezTo>
                    <a:pt x="13109" y="433"/>
                    <a:pt x="13120" y="569"/>
                    <a:pt x="13120" y="648"/>
                  </a:cubicBezTo>
                  <a:lnTo>
                    <a:pt x="13120" y="694"/>
                  </a:lnTo>
                  <a:lnTo>
                    <a:pt x="13120" y="1070"/>
                  </a:lnTo>
                  <a:lnTo>
                    <a:pt x="15997" y="1649"/>
                  </a:lnTo>
                  <a:cubicBezTo>
                    <a:pt x="15633" y="1388"/>
                    <a:pt x="15246" y="1149"/>
                    <a:pt x="14825" y="944"/>
                  </a:cubicBezTo>
                  <a:cubicBezTo>
                    <a:pt x="14234" y="671"/>
                    <a:pt x="13632" y="444"/>
                    <a:pt x="13018" y="274"/>
                  </a:cubicBezTo>
                  <a:close/>
                  <a:moveTo>
                    <a:pt x="11574" y="17065"/>
                  </a:moveTo>
                  <a:cubicBezTo>
                    <a:pt x="11608" y="17065"/>
                    <a:pt x="11631" y="17087"/>
                    <a:pt x="11631" y="17122"/>
                  </a:cubicBezTo>
                  <a:cubicBezTo>
                    <a:pt x="11631" y="17155"/>
                    <a:pt x="11608" y="17178"/>
                    <a:pt x="11574" y="17190"/>
                  </a:cubicBezTo>
                  <a:cubicBezTo>
                    <a:pt x="10642" y="17269"/>
                    <a:pt x="9709" y="17417"/>
                    <a:pt x="8800" y="17622"/>
                  </a:cubicBezTo>
                  <a:lnTo>
                    <a:pt x="8789" y="17622"/>
                  </a:lnTo>
                  <a:cubicBezTo>
                    <a:pt x="8754" y="17622"/>
                    <a:pt x="8732" y="17610"/>
                    <a:pt x="8732" y="17577"/>
                  </a:cubicBezTo>
                  <a:cubicBezTo>
                    <a:pt x="8721" y="17542"/>
                    <a:pt x="8743" y="17519"/>
                    <a:pt x="8777" y="17508"/>
                  </a:cubicBezTo>
                  <a:cubicBezTo>
                    <a:pt x="9687" y="17292"/>
                    <a:pt x="10631" y="17145"/>
                    <a:pt x="11563" y="17065"/>
                  </a:cubicBezTo>
                  <a:close/>
                  <a:moveTo>
                    <a:pt x="7499" y="17852"/>
                  </a:moveTo>
                  <a:lnTo>
                    <a:pt x="7499" y="17852"/>
                  </a:lnTo>
                  <a:cubicBezTo>
                    <a:pt x="7493" y="17855"/>
                    <a:pt x="7487" y="17857"/>
                    <a:pt x="7481" y="17860"/>
                  </a:cubicBezTo>
                  <a:cubicBezTo>
                    <a:pt x="7487" y="17858"/>
                    <a:pt x="7493" y="17855"/>
                    <a:pt x="7499" y="17852"/>
                  </a:cubicBezTo>
                  <a:close/>
                  <a:moveTo>
                    <a:pt x="8653" y="1"/>
                  </a:moveTo>
                  <a:lnTo>
                    <a:pt x="8653" y="1"/>
                  </a:lnTo>
                  <a:cubicBezTo>
                    <a:pt x="8289" y="46"/>
                    <a:pt x="7936" y="115"/>
                    <a:pt x="7584" y="206"/>
                  </a:cubicBezTo>
                  <a:cubicBezTo>
                    <a:pt x="6083" y="580"/>
                    <a:pt x="4594" y="1012"/>
                    <a:pt x="3264" y="1615"/>
                  </a:cubicBezTo>
                  <a:cubicBezTo>
                    <a:pt x="2866" y="2035"/>
                    <a:pt x="2514" y="2502"/>
                    <a:pt x="2195" y="2990"/>
                  </a:cubicBezTo>
                  <a:cubicBezTo>
                    <a:pt x="478" y="5662"/>
                    <a:pt x="1" y="9016"/>
                    <a:pt x="467" y="12165"/>
                  </a:cubicBezTo>
                  <a:cubicBezTo>
                    <a:pt x="637" y="13313"/>
                    <a:pt x="1149" y="14654"/>
                    <a:pt x="2297" y="14836"/>
                  </a:cubicBezTo>
                  <a:cubicBezTo>
                    <a:pt x="3116" y="14939"/>
                    <a:pt x="3946" y="15007"/>
                    <a:pt x="4787" y="15018"/>
                  </a:cubicBezTo>
                  <a:lnTo>
                    <a:pt x="4775" y="15018"/>
                  </a:lnTo>
                  <a:cubicBezTo>
                    <a:pt x="3901" y="15018"/>
                    <a:pt x="2797" y="15712"/>
                    <a:pt x="2388" y="16473"/>
                  </a:cubicBezTo>
                  <a:cubicBezTo>
                    <a:pt x="2673" y="16405"/>
                    <a:pt x="2946" y="16349"/>
                    <a:pt x="3196" y="16303"/>
                  </a:cubicBezTo>
                  <a:cubicBezTo>
                    <a:pt x="4275" y="15940"/>
                    <a:pt x="5310" y="15803"/>
                    <a:pt x="6253" y="15803"/>
                  </a:cubicBezTo>
                  <a:cubicBezTo>
                    <a:pt x="8891" y="15803"/>
                    <a:pt x="10755" y="16860"/>
                    <a:pt x="10790" y="16883"/>
                  </a:cubicBezTo>
                  <a:cubicBezTo>
                    <a:pt x="10813" y="16894"/>
                    <a:pt x="10823" y="16928"/>
                    <a:pt x="10801" y="16963"/>
                  </a:cubicBezTo>
                  <a:cubicBezTo>
                    <a:pt x="10790" y="16985"/>
                    <a:pt x="10778" y="16996"/>
                    <a:pt x="10755" y="16996"/>
                  </a:cubicBezTo>
                  <a:cubicBezTo>
                    <a:pt x="10744" y="16996"/>
                    <a:pt x="10732" y="16985"/>
                    <a:pt x="10722" y="16985"/>
                  </a:cubicBezTo>
                  <a:cubicBezTo>
                    <a:pt x="10699" y="16974"/>
                    <a:pt x="8857" y="15928"/>
                    <a:pt x="6253" y="15928"/>
                  </a:cubicBezTo>
                  <a:cubicBezTo>
                    <a:pt x="5674" y="15928"/>
                    <a:pt x="5060" y="15973"/>
                    <a:pt x="4423" y="16099"/>
                  </a:cubicBezTo>
                  <a:cubicBezTo>
                    <a:pt x="4719" y="16064"/>
                    <a:pt x="5048" y="16053"/>
                    <a:pt x="5412" y="16053"/>
                  </a:cubicBezTo>
                  <a:lnTo>
                    <a:pt x="5651" y="16053"/>
                  </a:lnTo>
                  <a:cubicBezTo>
                    <a:pt x="6947" y="16076"/>
                    <a:pt x="8277" y="16440"/>
                    <a:pt x="9232" y="17315"/>
                  </a:cubicBezTo>
                  <a:cubicBezTo>
                    <a:pt x="8625" y="17416"/>
                    <a:pt x="8051" y="17595"/>
                    <a:pt x="7499" y="17852"/>
                  </a:cubicBezTo>
                  <a:lnTo>
                    <a:pt x="7499" y="17852"/>
                  </a:lnTo>
                  <a:cubicBezTo>
                    <a:pt x="7539" y="17835"/>
                    <a:pt x="7580" y="17825"/>
                    <a:pt x="7629" y="17815"/>
                  </a:cubicBezTo>
                  <a:lnTo>
                    <a:pt x="7640" y="17815"/>
                  </a:lnTo>
                  <a:cubicBezTo>
                    <a:pt x="7663" y="17815"/>
                    <a:pt x="7686" y="17827"/>
                    <a:pt x="7698" y="17860"/>
                  </a:cubicBezTo>
                  <a:cubicBezTo>
                    <a:pt x="7708" y="17883"/>
                    <a:pt x="7686" y="17918"/>
                    <a:pt x="7663" y="17929"/>
                  </a:cubicBezTo>
                  <a:cubicBezTo>
                    <a:pt x="7379" y="18019"/>
                    <a:pt x="7095" y="18110"/>
                    <a:pt x="6822" y="18224"/>
                  </a:cubicBezTo>
                  <a:cubicBezTo>
                    <a:pt x="6299" y="18554"/>
                    <a:pt x="5821" y="18952"/>
                    <a:pt x="5401" y="19418"/>
                  </a:cubicBezTo>
                  <a:cubicBezTo>
                    <a:pt x="6140" y="19214"/>
                    <a:pt x="6902" y="19111"/>
                    <a:pt x="7663" y="19111"/>
                  </a:cubicBezTo>
                  <a:cubicBezTo>
                    <a:pt x="8880" y="19111"/>
                    <a:pt x="10085" y="19373"/>
                    <a:pt x="11199" y="19896"/>
                  </a:cubicBezTo>
                  <a:cubicBezTo>
                    <a:pt x="12529" y="20543"/>
                    <a:pt x="13666" y="21533"/>
                    <a:pt x="14791" y="22499"/>
                  </a:cubicBezTo>
                  <a:cubicBezTo>
                    <a:pt x="16633" y="24113"/>
                    <a:pt x="18531" y="25750"/>
                    <a:pt x="20794" y="26717"/>
                  </a:cubicBezTo>
                  <a:cubicBezTo>
                    <a:pt x="21146" y="26876"/>
                    <a:pt x="21499" y="27001"/>
                    <a:pt x="21863" y="27114"/>
                  </a:cubicBezTo>
                  <a:cubicBezTo>
                    <a:pt x="22386" y="26887"/>
                    <a:pt x="22886" y="26626"/>
                    <a:pt x="23374" y="26341"/>
                  </a:cubicBezTo>
                  <a:cubicBezTo>
                    <a:pt x="23886" y="26023"/>
                    <a:pt x="24386" y="25682"/>
                    <a:pt x="24864" y="25318"/>
                  </a:cubicBezTo>
                  <a:lnTo>
                    <a:pt x="24750" y="24989"/>
                  </a:lnTo>
                  <a:lnTo>
                    <a:pt x="25046" y="24602"/>
                  </a:lnTo>
                  <a:lnTo>
                    <a:pt x="25079" y="24557"/>
                  </a:lnTo>
                  <a:lnTo>
                    <a:pt x="25546" y="23931"/>
                  </a:lnTo>
                  <a:cubicBezTo>
                    <a:pt x="25546" y="23943"/>
                    <a:pt x="25557" y="23943"/>
                    <a:pt x="25569" y="23954"/>
                  </a:cubicBezTo>
                  <a:lnTo>
                    <a:pt x="26046" y="23352"/>
                  </a:lnTo>
                  <a:cubicBezTo>
                    <a:pt x="26069" y="23613"/>
                    <a:pt x="26148" y="23852"/>
                    <a:pt x="26274" y="24068"/>
                  </a:cubicBezTo>
                  <a:cubicBezTo>
                    <a:pt x="26648" y="23704"/>
                    <a:pt x="27001" y="23317"/>
                    <a:pt x="27330" y="22920"/>
                  </a:cubicBezTo>
                  <a:cubicBezTo>
                    <a:pt x="31480" y="17997"/>
                    <a:pt x="30786" y="14462"/>
                    <a:pt x="29480" y="12370"/>
                  </a:cubicBezTo>
                  <a:cubicBezTo>
                    <a:pt x="28161" y="10233"/>
                    <a:pt x="26046" y="8959"/>
                    <a:pt x="24000" y="7720"/>
                  </a:cubicBezTo>
                  <a:cubicBezTo>
                    <a:pt x="23943" y="7686"/>
                    <a:pt x="23897" y="7651"/>
                    <a:pt x="23841" y="7618"/>
                  </a:cubicBezTo>
                  <a:lnTo>
                    <a:pt x="23624" y="9357"/>
                  </a:lnTo>
                  <a:lnTo>
                    <a:pt x="15803" y="11130"/>
                  </a:lnTo>
                  <a:lnTo>
                    <a:pt x="16053" y="10892"/>
                  </a:lnTo>
                  <a:lnTo>
                    <a:pt x="15394" y="10892"/>
                  </a:lnTo>
                  <a:lnTo>
                    <a:pt x="15416" y="10528"/>
                  </a:lnTo>
                  <a:lnTo>
                    <a:pt x="12779" y="11415"/>
                  </a:lnTo>
                  <a:lnTo>
                    <a:pt x="10755" y="12438"/>
                  </a:lnTo>
                  <a:cubicBezTo>
                    <a:pt x="10755" y="12438"/>
                    <a:pt x="10471" y="12403"/>
                    <a:pt x="10062" y="12335"/>
                  </a:cubicBezTo>
                  <a:lnTo>
                    <a:pt x="6083" y="13666"/>
                  </a:lnTo>
                  <a:lnTo>
                    <a:pt x="6311" y="13848"/>
                  </a:lnTo>
                  <a:cubicBezTo>
                    <a:pt x="5833" y="14063"/>
                    <a:pt x="5447" y="14143"/>
                    <a:pt x="5128" y="14143"/>
                  </a:cubicBezTo>
                  <a:cubicBezTo>
                    <a:pt x="4378" y="14143"/>
                    <a:pt x="3991" y="13689"/>
                    <a:pt x="3559" y="13348"/>
                  </a:cubicBezTo>
                  <a:cubicBezTo>
                    <a:pt x="2956" y="12858"/>
                    <a:pt x="2888" y="12529"/>
                    <a:pt x="2797" y="11949"/>
                  </a:cubicBezTo>
                  <a:cubicBezTo>
                    <a:pt x="2775" y="11801"/>
                    <a:pt x="2764" y="11619"/>
                    <a:pt x="2764" y="11415"/>
                  </a:cubicBezTo>
                  <a:cubicBezTo>
                    <a:pt x="2764" y="11039"/>
                    <a:pt x="2797" y="10574"/>
                    <a:pt x="2797" y="10073"/>
                  </a:cubicBezTo>
                  <a:cubicBezTo>
                    <a:pt x="2797" y="9834"/>
                    <a:pt x="2786" y="9596"/>
                    <a:pt x="2775" y="9346"/>
                  </a:cubicBezTo>
                  <a:cubicBezTo>
                    <a:pt x="2764" y="9255"/>
                    <a:pt x="2764" y="9129"/>
                    <a:pt x="2764" y="8993"/>
                  </a:cubicBezTo>
                  <a:cubicBezTo>
                    <a:pt x="2764" y="7538"/>
                    <a:pt x="3082" y="3821"/>
                    <a:pt x="3082" y="3821"/>
                  </a:cubicBezTo>
                  <a:cubicBezTo>
                    <a:pt x="3752" y="3422"/>
                    <a:pt x="4446" y="3059"/>
                    <a:pt x="5151" y="2729"/>
                  </a:cubicBezTo>
                  <a:cubicBezTo>
                    <a:pt x="6015" y="2354"/>
                    <a:pt x="7948" y="1388"/>
                    <a:pt x="7948" y="1388"/>
                  </a:cubicBezTo>
                  <a:cubicBezTo>
                    <a:pt x="7948" y="1388"/>
                    <a:pt x="7902" y="1251"/>
                    <a:pt x="7902" y="1070"/>
                  </a:cubicBezTo>
                  <a:lnTo>
                    <a:pt x="7902" y="1058"/>
                  </a:lnTo>
                  <a:cubicBezTo>
                    <a:pt x="7879" y="910"/>
                    <a:pt x="7868" y="785"/>
                    <a:pt x="7879" y="694"/>
                  </a:cubicBezTo>
                  <a:cubicBezTo>
                    <a:pt x="7890" y="603"/>
                    <a:pt x="7993" y="478"/>
                    <a:pt x="8140" y="365"/>
                  </a:cubicBezTo>
                  <a:cubicBezTo>
                    <a:pt x="8186" y="307"/>
                    <a:pt x="8243" y="251"/>
                    <a:pt x="8311" y="206"/>
                  </a:cubicBezTo>
                  <a:cubicBezTo>
                    <a:pt x="8368" y="160"/>
                    <a:pt x="8448" y="103"/>
                    <a:pt x="8550" y="57"/>
                  </a:cubicBezTo>
                  <a:cubicBezTo>
                    <a:pt x="8584" y="35"/>
                    <a:pt x="8618" y="12"/>
                    <a:pt x="86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9"/>
            <p:cNvSpPr/>
            <p:nvPr/>
          </p:nvSpPr>
          <p:spPr>
            <a:xfrm>
              <a:off x="5325550" y="3213800"/>
              <a:ext cx="713975" cy="680725"/>
            </a:xfrm>
            <a:custGeom>
              <a:avLst/>
              <a:gdLst/>
              <a:ahLst/>
              <a:cxnLst/>
              <a:rect l="l" t="t" r="r" b="b"/>
              <a:pathLst>
                <a:path w="28559" h="27229" extrusionOk="0">
                  <a:moveTo>
                    <a:pt x="5514" y="1"/>
                  </a:moveTo>
                  <a:lnTo>
                    <a:pt x="5514" y="1"/>
                  </a:lnTo>
                  <a:cubicBezTo>
                    <a:pt x="5105" y="46"/>
                    <a:pt x="4707" y="126"/>
                    <a:pt x="4309" y="228"/>
                  </a:cubicBezTo>
                  <a:cubicBezTo>
                    <a:pt x="2968" y="558"/>
                    <a:pt x="1479" y="968"/>
                    <a:pt x="103" y="1582"/>
                  </a:cubicBezTo>
                  <a:cubicBezTo>
                    <a:pt x="69" y="1615"/>
                    <a:pt x="35" y="1661"/>
                    <a:pt x="1" y="1695"/>
                  </a:cubicBezTo>
                  <a:cubicBezTo>
                    <a:pt x="1331" y="1092"/>
                    <a:pt x="2820" y="660"/>
                    <a:pt x="4321" y="286"/>
                  </a:cubicBezTo>
                  <a:cubicBezTo>
                    <a:pt x="4673" y="195"/>
                    <a:pt x="5026" y="126"/>
                    <a:pt x="5390" y="81"/>
                  </a:cubicBezTo>
                  <a:cubicBezTo>
                    <a:pt x="5423" y="46"/>
                    <a:pt x="5469" y="24"/>
                    <a:pt x="5514" y="1"/>
                  </a:cubicBezTo>
                  <a:close/>
                  <a:moveTo>
                    <a:pt x="9732" y="286"/>
                  </a:moveTo>
                  <a:cubicBezTo>
                    <a:pt x="9732" y="308"/>
                    <a:pt x="9743" y="319"/>
                    <a:pt x="9743" y="342"/>
                  </a:cubicBezTo>
                  <a:lnTo>
                    <a:pt x="9755" y="354"/>
                  </a:lnTo>
                  <a:cubicBezTo>
                    <a:pt x="10369" y="524"/>
                    <a:pt x="10971" y="751"/>
                    <a:pt x="11562" y="1024"/>
                  </a:cubicBezTo>
                  <a:cubicBezTo>
                    <a:pt x="11983" y="1229"/>
                    <a:pt x="12370" y="1468"/>
                    <a:pt x="12734" y="1729"/>
                  </a:cubicBezTo>
                  <a:lnTo>
                    <a:pt x="12893" y="1763"/>
                  </a:lnTo>
                  <a:cubicBezTo>
                    <a:pt x="12483" y="1468"/>
                    <a:pt x="12051" y="1195"/>
                    <a:pt x="11585" y="979"/>
                  </a:cubicBezTo>
                  <a:cubicBezTo>
                    <a:pt x="10983" y="683"/>
                    <a:pt x="10369" y="456"/>
                    <a:pt x="9732" y="286"/>
                  </a:cubicBezTo>
                  <a:close/>
                  <a:moveTo>
                    <a:pt x="20589" y="7640"/>
                  </a:moveTo>
                  <a:lnTo>
                    <a:pt x="20578" y="7698"/>
                  </a:lnTo>
                  <a:cubicBezTo>
                    <a:pt x="20634" y="7731"/>
                    <a:pt x="20680" y="7766"/>
                    <a:pt x="20737" y="7800"/>
                  </a:cubicBezTo>
                  <a:cubicBezTo>
                    <a:pt x="22783" y="9039"/>
                    <a:pt x="24898" y="10313"/>
                    <a:pt x="26217" y="12450"/>
                  </a:cubicBezTo>
                  <a:cubicBezTo>
                    <a:pt x="27523" y="14542"/>
                    <a:pt x="28217" y="18077"/>
                    <a:pt x="24067" y="23000"/>
                  </a:cubicBezTo>
                  <a:cubicBezTo>
                    <a:pt x="23738" y="23397"/>
                    <a:pt x="23385" y="23784"/>
                    <a:pt x="23011" y="24148"/>
                  </a:cubicBezTo>
                  <a:cubicBezTo>
                    <a:pt x="23022" y="24170"/>
                    <a:pt x="23033" y="24182"/>
                    <a:pt x="23044" y="24205"/>
                  </a:cubicBezTo>
                  <a:cubicBezTo>
                    <a:pt x="23420" y="23829"/>
                    <a:pt x="23784" y="23443"/>
                    <a:pt x="24125" y="23033"/>
                  </a:cubicBezTo>
                  <a:cubicBezTo>
                    <a:pt x="26626" y="20055"/>
                    <a:pt x="28558" y="16076"/>
                    <a:pt x="26273" y="12415"/>
                  </a:cubicBezTo>
                  <a:cubicBezTo>
                    <a:pt x="24898" y="10222"/>
                    <a:pt x="22738" y="8937"/>
                    <a:pt x="20589" y="7640"/>
                  </a:cubicBezTo>
                  <a:close/>
                  <a:moveTo>
                    <a:pt x="21601" y="25398"/>
                  </a:moveTo>
                  <a:cubicBezTo>
                    <a:pt x="21123" y="25762"/>
                    <a:pt x="20623" y="26103"/>
                    <a:pt x="20111" y="26421"/>
                  </a:cubicBezTo>
                  <a:cubicBezTo>
                    <a:pt x="19623" y="26706"/>
                    <a:pt x="19123" y="26967"/>
                    <a:pt x="18600" y="27194"/>
                  </a:cubicBezTo>
                  <a:cubicBezTo>
                    <a:pt x="18633" y="27206"/>
                    <a:pt x="18656" y="27217"/>
                    <a:pt x="18691" y="27229"/>
                  </a:cubicBezTo>
                  <a:cubicBezTo>
                    <a:pt x="19191" y="27001"/>
                    <a:pt x="19679" y="26751"/>
                    <a:pt x="20146" y="26467"/>
                  </a:cubicBezTo>
                  <a:cubicBezTo>
                    <a:pt x="20657" y="26160"/>
                    <a:pt x="21146" y="25819"/>
                    <a:pt x="21612" y="25455"/>
                  </a:cubicBezTo>
                  <a:lnTo>
                    <a:pt x="21601" y="25398"/>
                  </a:ln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9"/>
            <p:cNvSpPr/>
            <p:nvPr/>
          </p:nvSpPr>
          <p:spPr>
            <a:xfrm>
              <a:off x="5414500" y="3661150"/>
              <a:ext cx="22200" cy="10275"/>
            </a:xfrm>
            <a:custGeom>
              <a:avLst/>
              <a:gdLst/>
              <a:ahLst/>
              <a:cxnLst/>
              <a:rect l="l" t="t" r="r" b="b"/>
              <a:pathLst>
                <a:path w="888" h="411" extrusionOk="0">
                  <a:moveTo>
                    <a:pt x="808" y="1"/>
                  </a:moveTo>
                  <a:cubicBezTo>
                    <a:pt x="751" y="13"/>
                    <a:pt x="706" y="24"/>
                    <a:pt x="660" y="46"/>
                  </a:cubicBezTo>
                  <a:cubicBezTo>
                    <a:pt x="433" y="149"/>
                    <a:pt x="217" y="274"/>
                    <a:pt x="1" y="410"/>
                  </a:cubicBezTo>
                  <a:cubicBezTo>
                    <a:pt x="274" y="296"/>
                    <a:pt x="558" y="205"/>
                    <a:pt x="842" y="115"/>
                  </a:cubicBezTo>
                  <a:cubicBezTo>
                    <a:pt x="865" y="104"/>
                    <a:pt x="887" y="69"/>
                    <a:pt x="877" y="46"/>
                  </a:cubicBezTo>
                  <a:cubicBezTo>
                    <a:pt x="865" y="13"/>
                    <a:pt x="842" y="1"/>
                    <a:pt x="819" y="1"/>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9"/>
            <p:cNvSpPr/>
            <p:nvPr/>
          </p:nvSpPr>
          <p:spPr>
            <a:xfrm>
              <a:off x="5461975" y="3642400"/>
              <a:ext cx="72800" cy="13975"/>
            </a:xfrm>
            <a:custGeom>
              <a:avLst/>
              <a:gdLst/>
              <a:ahLst/>
              <a:cxnLst/>
              <a:rect l="l" t="t" r="r" b="b"/>
              <a:pathLst>
                <a:path w="2912" h="559" extrusionOk="0">
                  <a:moveTo>
                    <a:pt x="2843" y="1"/>
                  </a:moveTo>
                  <a:cubicBezTo>
                    <a:pt x="1911" y="81"/>
                    <a:pt x="967" y="228"/>
                    <a:pt x="57" y="444"/>
                  </a:cubicBezTo>
                  <a:cubicBezTo>
                    <a:pt x="23" y="455"/>
                    <a:pt x="1" y="478"/>
                    <a:pt x="12" y="513"/>
                  </a:cubicBezTo>
                  <a:cubicBezTo>
                    <a:pt x="12" y="546"/>
                    <a:pt x="34" y="558"/>
                    <a:pt x="69" y="558"/>
                  </a:cubicBezTo>
                  <a:lnTo>
                    <a:pt x="80" y="558"/>
                  </a:lnTo>
                  <a:cubicBezTo>
                    <a:pt x="989" y="353"/>
                    <a:pt x="1922" y="205"/>
                    <a:pt x="2854" y="126"/>
                  </a:cubicBezTo>
                  <a:cubicBezTo>
                    <a:pt x="2888" y="114"/>
                    <a:pt x="2911" y="91"/>
                    <a:pt x="2911" y="58"/>
                  </a:cubicBezTo>
                  <a:cubicBezTo>
                    <a:pt x="2911" y="23"/>
                    <a:pt x="2888" y="1"/>
                    <a:pt x="2854" y="1"/>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9"/>
            <p:cNvSpPr/>
            <p:nvPr/>
          </p:nvSpPr>
          <p:spPr>
            <a:xfrm>
              <a:off x="5323850" y="3610875"/>
              <a:ext cx="190725" cy="29850"/>
            </a:xfrm>
            <a:custGeom>
              <a:avLst/>
              <a:gdLst/>
              <a:ahLst/>
              <a:cxnLst/>
              <a:rect l="l" t="t" r="r" b="b"/>
              <a:pathLst>
                <a:path w="7629" h="1194" extrusionOk="0">
                  <a:moveTo>
                    <a:pt x="3058" y="0"/>
                  </a:moveTo>
                  <a:cubicBezTo>
                    <a:pt x="2115" y="0"/>
                    <a:pt x="1080" y="137"/>
                    <a:pt x="1" y="500"/>
                  </a:cubicBezTo>
                  <a:cubicBezTo>
                    <a:pt x="433" y="409"/>
                    <a:pt x="807" y="341"/>
                    <a:pt x="1228" y="296"/>
                  </a:cubicBezTo>
                  <a:cubicBezTo>
                    <a:pt x="1865" y="170"/>
                    <a:pt x="2479" y="125"/>
                    <a:pt x="3058" y="125"/>
                  </a:cubicBezTo>
                  <a:cubicBezTo>
                    <a:pt x="5662" y="125"/>
                    <a:pt x="7504" y="1171"/>
                    <a:pt x="7527" y="1182"/>
                  </a:cubicBezTo>
                  <a:cubicBezTo>
                    <a:pt x="7537" y="1182"/>
                    <a:pt x="7549" y="1193"/>
                    <a:pt x="7560" y="1193"/>
                  </a:cubicBezTo>
                  <a:cubicBezTo>
                    <a:pt x="7583" y="1193"/>
                    <a:pt x="7595" y="1182"/>
                    <a:pt x="7606" y="1160"/>
                  </a:cubicBezTo>
                  <a:cubicBezTo>
                    <a:pt x="7628" y="1125"/>
                    <a:pt x="7618" y="1091"/>
                    <a:pt x="7595" y="1080"/>
                  </a:cubicBezTo>
                  <a:cubicBezTo>
                    <a:pt x="7560" y="1057"/>
                    <a:pt x="5696" y="0"/>
                    <a:pt x="3058" y="0"/>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9"/>
            <p:cNvSpPr/>
            <p:nvPr/>
          </p:nvSpPr>
          <p:spPr>
            <a:xfrm>
              <a:off x="5891975" y="3787350"/>
              <a:ext cx="157200" cy="105175"/>
            </a:xfrm>
            <a:custGeom>
              <a:avLst/>
              <a:gdLst/>
              <a:ahLst/>
              <a:cxnLst/>
              <a:rect l="l" t="t" r="r" b="b"/>
              <a:pathLst>
                <a:path w="6288" h="4207" extrusionOk="0">
                  <a:moveTo>
                    <a:pt x="2729" y="0"/>
                  </a:moveTo>
                  <a:cubicBezTo>
                    <a:pt x="2729" y="0"/>
                    <a:pt x="1" y="1445"/>
                    <a:pt x="1149" y="1990"/>
                  </a:cubicBezTo>
                  <a:cubicBezTo>
                    <a:pt x="2309" y="2524"/>
                    <a:pt x="4412" y="4207"/>
                    <a:pt x="4412" y="4207"/>
                  </a:cubicBezTo>
                  <a:lnTo>
                    <a:pt x="5651" y="3411"/>
                  </a:lnTo>
                  <a:cubicBezTo>
                    <a:pt x="5651" y="3411"/>
                    <a:pt x="6288" y="1672"/>
                    <a:pt x="4856" y="1581"/>
                  </a:cubicBezTo>
                  <a:cubicBezTo>
                    <a:pt x="4116" y="1092"/>
                    <a:pt x="3400" y="569"/>
                    <a:pt x="27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9"/>
            <p:cNvSpPr/>
            <p:nvPr/>
          </p:nvSpPr>
          <p:spPr>
            <a:xfrm>
              <a:off x="5311350" y="3203450"/>
              <a:ext cx="393075" cy="366050"/>
            </a:xfrm>
            <a:custGeom>
              <a:avLst/>
              <a:gdLst/>
              <a:ahLst/>
              <a:cxnLst/>
              <a:rect l="l" t="t" r="r" b="b"/>
              <a:pathLst>
                <a:path w="15723" h="14642" extrusionOk="0">
                  <a:moveTo>
                    <a:pt x="8495" y="1"/>
                  </a:moveTo>
                  <a:cubicBezTo>
                    <a:pt x="7395" y="1"/>
                    <a:pt x="6043" y="376"/>
                    <a:pt x="5616" y="700"/>
                  </a:cubicBezTo>
                  <a:cubicBezTo>
                    <a:pt x="5036" y="1132"/>
                    <a:pt x="5253" y="1882"/>
                    <a:pt x="5253" y="1882"/>
                  </a:cubicBezTo>
                  <a:cubicBezTo>
                    <a:pt x="5253" y="1882"/>
                    <a:pt x="3320" y="2848"/>
                    <a:pt x="2456" y="3223"/>
                  </a:cubicBezTo>
                  <a:cubicBezTo>
                    <a:pt x="1751" y="3553"/>
                    <a:pt x="1057" y="3916"/>
                    <a:pt x="387" y="4315"/>
                  </a:cubicBezTo>
                  <a:cubicBezTo>
                    <a:pt x="387" y="4315"/>
                    <a:pt x="0" y="8805"/>
                    <a:pt x="80" y="9840"/>
                  </a:cubicBezTo>
                  <a:cubicBezTo>
                    <a:pt x="160" y="10886"/>
                    <a:pt x="11" y="11863"/>
                    <a:pt x="102" y="12443"/>
                  </a:cubicBezTo>
                  <a:cubicBezTo>
                    <a:pt x="193" y="13023"/>
                    <a:pt x="261" y="13352"/>
                    <a:pt x="864" y="13842"/>
                  </a:cubicBezTo>
                  <a:cubicBezTo>
                    <a:pt x="1294" y="14183"/>
                    <a:pt x="1690" y="14642"/>
                    <a:pt x="2433" y="14642"/>
                  </a:cubicBezTo>
                  <a:cubicBezTo>
                    <a:pt x="2753" y="14642"/>
                    <a:pt x="3137" y="14557"/>
                    <a:pt x="3616" y="14342"/>
                  </a:cubicBezTo>
                  <a:lnTo>
                    <a:pt x="3388" y="14160"/>
                  </a:lnTo>
                  <a:lnTo>
                    <a:pt x="13835" y="10647"/>
                  </a:lnTo>
                  <a:lnTo>
                    <a:pt x="15723" y="5042"/>
                  </a:lnTo>
                  <a:cubicBezTo>
                    <a:pt x="15723" y="5042"/>
                    <a:pt x="15518" y="3087"/>
                    <a:pt x="15211" y="2541"/>
                  </a:cubicBezTo>
                  <a:lnTo>
                    <a:pt x="10425" y="1564"/>
                  </a:lnTo>
                  <a:lnTo>
                    <a:pt x="10425" y="1188"/>
                  </a:lnTo>
                  <a:cubicBezTo>
                    <a:pt x="10425" y="1188"/>
                    <a:pt x="10539" y="551"/>
                    <a:pt x="9470" y="142"/>
                  </a:cubicBezTo>
                  <a:cubicBezTo>
                    <a:pt x="9202" y="43"/>
                    <a:pt x="8863" y="1"/>
                    <a:pt x="8495"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9"/>
            <p:cNvSpPr/>
            <p:nvPr/>
          </p:nvSpPr>
          <p:spPr>
            <a:xfrm>
              <a:off x="5313050" y="3217225"/>
              <a:ext cx="383725" cy="352175"/>
            </a:xfrm>
            <a:custGeom>
              <a:avLst/>
              <a:gdLst/>
              <a:ahLst/>
              <a:cxnLst/>
              <a:rect l="l" t="t" r="r" b="b"/>
              <a:pathLst>
                <a:path w="15349" h="14087" extrusionOk="0">
                  <a:moveTo>
                    <a:pt x="5787" y="0"/>
                  </a:moveTo>
                  <a:lnTo>
                    <a:pt x="5787" y="0"/>
                  </a:lnTo>
                  <a:cubicBezTo>
                    <a:pt x="5685" y="46"/>
                    <a:pt x="5605" y="103"/>
                    <a:pt x="5548" y="149"/>
                  </a:cubicBezTo>
                  <a:cubicBezTo>
                    <a:pt x="5480" y="194"/>
                    <a:pt x="5423" y="250"/>
                    <a:pt x="5377" y="308"/>
                  </a:cubicBezTo>
                  <a:cubicBezTo>
                    <a:pt x="5503" y="205"/>
                    <a:pt x="5650" y="91"/>
                    <a:pt x="5787" y="0"/>
                  </a:cubicBezTo>
                  <a:close/>
                  <a:moveTo>
                    <a:pt x="12688" y="10016"/>
                  </a:moveTo>
                  <a:lnTo>
                    <a:pt x="12529" y="10096"/>
                  </a:lnTo>
                  <a:lnTo>
                    <a:pt x="10016" y="11358"/>
                  </a:lnTo>
                  <a:lnTo>
                    <a:pt x="12653" y="10471"/>
                  </a:lnTo>
                  <a:lnTo>
                    <a:pt x="12688" y="10016"/>
                  </a:lnTo>
                  <a:close/>
                  <a:moveTo>
                    <a:pt x="10243" y="205"/>
                  </a:moveTo>
                  <a:cubicBezTo>
                    <a:pt x="10346" y="649"/>
                    <a:pt x="10334" y="1319"/>
                    <a:pt x="10334" y="1319"/>
                  </a:cubicBezTo>
                  <a:cubicBezTo>
                    <a:pt x="10061" y="1968"/>
                    <a:pt x="9641" y="2547"/>
                    <a:pt x="9118" y="3002"/>
                  </a:cubicBezTo>
                  <a:lnTo>
                    <a:pt x="8265" y="1319"/>
                  </a:lnTo>
                  <a:lnTo>
                    <a:pt x="8345" y="3229"/>
                  </a:lnTo>
                  <a:cubicBezTo>
                    <a:pt x="8345" y="3229"/>
                    <a:pt x="6731" y="2956"/>
                    <a:pt x="6049" y="2445"/>
                  </a:cubicBezTo>
                  <a:lnTo>
                    <a:pt x="5367" y="1933"/>
                  </a:lnTo>
                  <a:cubicBezTo>
                    <a:pt x="5367" y="1933"/>
                    <a:pt x="5207" y="1410"/>
                    <a:pt x="5139" y="1001"/>
                  </a:cubicBezTo>
                  <a:lnTo>
                    <a:pt x="5139" y="1013"/>
                  </a:lnTo>
                  <a:cubicBezTo>
                    <a:pt x="5139" y="1194"/>
                    <a:pt x="5185" y="1331"/>
                    <a:pt x="5185" y="1331"/>
                  </a:cubicBezTo>
                  <a:cubicBezTo>
                    <a:pt x="5185" y="1331"/>
                    <a:pt x="3252" y="2297"/>
                    <a:pt x="2388" y="2672"/>
                  </a:cubicBezTo>
                  <a:cubicBezTo>
                    <a:pt x="1683" y="3002"/>
                    <a:pt x="989" y="3365"/>
                    <a:pt x="319" y="3764"/>
                  </a:cubicBezTo>
                  <a:cubicBezTo>
                    <a:pt x="319" y="3764"/>
                    <a:pt x="1" y="7481"/>
                    <a:pt x="1" y="8936"/>
                  </a:cubicBezTo>
                  <a:cubicBezTo>
                    <a:pt x="1" y="9072"/>
                    <a:pt x="1" y="9198"/>
                    <a:pt x="12" y="9289"/>
                  </a:cubicBezTo>
                  <a:cubicBezTo>
                    <a:pt x="23" y="9539"/>
                    <a:pt x="34" y="9777"/>
                    <a:pt x="34" y="10016"/>
                  </a:cubicBezTo>
                  <a:cubicBezTo>
                    <a:pt x="34" y="10517"/>
                    <a:pt x="1" y="10982"/>
                    <a:pt x="1" y="11358"/>
                  </a:cubicBezTo>
                  <a:cubicBezTo>
                    <a:pt x="1" y="11562"/>
                    <a:pt x="12" y="11744"/>
                    <a:pt x="34" y="11892"/>
                  </a:cubicBezTo>
                  <a:cubicBezTo>
                    <a:pt x="125" y="12472"/>
                    <a:pt x="193" y="12801"/>
                    <a:pt x="796" y="13291"/>
                  </a:cubicBezTo>
                  <a:cubicBezTo>
                    <a:pt x="1228" y="13632"/>
                    <a:pt x="1615" y="14086"/>
                    <a:pt x="2365" y="14086"/>
                  </a:cubicBezTo>
                  <a:cubicBezTo>
                    <a:pt x="2684" y="14086"/>
                    <a:pt x="3070" y="14006"/>
                    <a:pt x="3548" y="13791"/>
                  </a:cubicBezTo>
                  <a:lnTo>
                    <a:pt x="3320" y="13609"/>
                  </a:lnTo>
                  <a:lnTo>
                    <a:pt x="7299" y="12278"/>
                  </a:lnTo>
                  <a:cubicBezTo>
                    <a:pt x="6390" y="12119"/>
                    <a:pt x="4844" y="11790"/>
                    <a:pt x="4377" y="11301"/>
                  </a:cubicBezTo>
                  <a:cubicBezTo>
                    <a:pt x="4230" y="11141"/>
                    <a:pt x="4071" y="11085"/>
                    <a:pt x="3900" y="11085"/>
                  </a:cubicBezTo>
                  <a:cubicBezTo>
                    <a:pt x="3298" y="11085"/>
                    <a:pt x="2570" y="11858"/>
                    <a:pt x="1808" y="12369"/>
                  </a:cubicBezTo>
                  <a:cubicBezTo>
                    <a:pt x="1649" y="12483"/>
                    <a:pt x="1501" y="12528"/>
                    <a:pt x="1376" y="12528"/>
                  </a:cubicBezTo>
                  <a:cubicBezTo>
                    <a:pt x="660" y="12528"/>
                    <a:pt x="319" y="11187"/>
                    <a:pt x="637" y="10414"/>
                  </a:cubicBezTo>
                  <a:cubicBezTo>
                    <a:pt x="887" y="9823"/>
                    <a:pt x="1944" y="9721"/>
                    <a:pt x="2661" y="9721"/>
                  </a:cubicBezTo>
                  <a:cubicBezTo>
                    <a:pt x="3070" y="9721"/>
                    <a:pt x="3366" y="9754"/>
                    <a:pt x="3366" y="9754"/>
                  </a:cubicBezTo>
                  <a:cubicBezTo>
                    <a:pt x="3127" y="7788"/>
                    <a:pt x="2047" y="5333"/>
                    <a:pt x="2047" y="5333"/>
                  </a:cubicBezTo>
                  <a:cubicBezTo>
                    <a:pt x="5537" y="5333"/>
                    <a:pt x="7833" y="9698"/>
                    <a:pt x="8902" y="9698"/>
                  </a:cubicBezTo>
                  <a:cubicBezTo>
                    <a:pt x="8982" y="9698"/>
                    <a:pt x="9050" y="9675"/>
                    <a:pt x="9118" y="9630"/>
                  </a:cubicBezTo>
                  <a:cubicBezTo>
                    <a:pt x="10073" y="8936"/>
                    <a:pt x="11437" y="8822"/>
                    <a:pt x="11437" y="8822"/>
                  </a:cubicBezTo>
                  <a:lnTo>
                    <a:pt x="12415" y="2888"/>
                  </a:lnTo>
                  <a:cubicBezTo>
                    <a:pt x="12483" y="2501"/>
                    <a:pt x="12812" y="2218"/>
                    <a:pt x="13199" y="2218"/>
                  </a:cubicBezTo>
                  <a:lnTo>
                    <a:pt x="15200" y="2218"/>
                  </a:lnTo>
                  <a:lnTo>
                    <a:pt x="15154" y="2627"/>
                  </a:lnTo>
                  <a:lnTo>
                    <a:pt x="15348" y="2615"/>
                  </a:lnTo>
                  <a:cubicBezTo>
                    <a:pt x="15291" y="2354"/>
                    <a:pt x="15223" y="2127"/>
                    <a:pt x="15143" y="1990"/>
                  </a:cubicBezTo>
                  <a:lnTo>
                    <a:pt x="13393" y="1626"/>
                  </a:lnTo>
                  <a:lnTo>
                    <a:pt x="13234" y="1592"/>
                  </a:lnTo>
                  <a:lnTo>
                    <a:pt x="10357" y="1013"/>
                  </a:lnTo>
                  <a:lnTo>
                    <a:pt x="10357" y="637"/>
                  </a:lnTo>
                  <a:lnTo>
                    <a:pt x="10357" y="591"/>
                  </a:lnTo>
                  <a:cubicBezTo>
                    <a:pt x="10357" y="512"/>
                    <a:pt x="10346" y="376"/>
                    <a:pt x="10243" y="20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9"/>
            <p:cNvSpPr/>
            <p:nvPr/>
          </p:nvSpPr>
          <p:spPr>
            <a:xfrm>
              <a:off x="5495525" y="3501150"/>
              <a:ext cx="67925" cy="25625"/>
            </a:xfrm>
            <a:custGeom>
              <a:avLst/>
              <a:gdLst/>
              <a:ahLst/>
              <a:cxnLst/>
              <a:rect l="l" t="t" r="r" b="b"/>
              <a:pathLst>
                <a:path w="2717" h="1025" extrusionOk="0">
                  <a:moveTo>
                    <a:pt x="2717" y="1"/>
                  </a:moveTo>
                  <a:lnTo>
                    <a:pt x="0" y="921"/>
                  </a:lnTo>
                  <a:cubicBezTo>
                    <a:pt x="409" y="989"/>
                    <a:pt x="693" y="1024"/>
                    <a:pt x="693" y="1024"/>
                  </a:cubicBezTo>
                  <a:lnTo>
                    <a:pt x="2717" y="1"/>
                  </a:lnTo>
                  <a:close/>
                </a:path>
              </a:pathLst>
            </a:custGeom>
            <a:solidFill>
              <a:srgbClr val="59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9"/>
            <p:cNvSpPr/>
            <p:nvPr/>
          </p:nvSpPr>
          <p:spPr>
            <a:xfrm>
              <a:off x="5321000" y="3272650"/>
              <a:ext cx="372050" cy="257800"/>
            </a:xfrm>
            <a:custGeom>
              <a:avLst/>
              <a:gdLst/>
              <a:ahLst/>
              <a:cxnLst/>
              <a:rect l="l" t="t" r="r" b="b"/>
              <a:pathLst>
                <a:path w="14882" h="10312" extrusionOk="0">
                  <a:moveTo>
                    <a:pt x="12881" y="1"/>
                  </a:moveTo>
                  <a:cubicBezTo>
                    <a:pt x="12494" y="1"/>
                    <a:pt x="12165" y="284"/>
                    <a:pt x="12097" y="671"/>
                  </a:cubicBezTo>
                  <a:lnTo>
                    <a:pt x="11119" y="6605"/>
                  </a:lnTo>
                  <a:cubicBezTo>
                    <a:pt x="11119" y="6605"/>
                    <a:pt x="9755" y="6719"/>
                    <a:pt x="8800" y="7413"/>
                  </a:cubicBezTo>
                  <a:cubicBezTo>
                    <a:pt x="8732" y="7458"/>
                    <a:pt x="8664" y="7481"/>
                    <a:pt x="8584" y="7481"/>
                  </a:cubicBezTo>
                  <a:cubicBezTo>
                    <a:pt x="7515" y="7481"/>
                    <a:pt x="5219" y="3116"/>
                    <a:pt x="1729" y="3116"/>
                  </a:cubicBezTo>
                  <a:cubicBezTo>
                    <a:pt x="1729" y="3116"/>
                    <a:pt x="2809" y="5571"/>
                    <a:pt x="3048" y="7537"/>
                  </a:cubicBezTo>
                  <a:cubicBezTo>
                    <a:pt x="3048" y="7537"/>
                    <a:pt x="2752" y="7504"/>
                    <a:pt x="2343" y="7504"/>
                  </a:cubicBezTo>
                  <a:cubicBezTo>
                    <a:pt x="1626" y="7504"/>
                    <a:pt x="569" y="7606"/>
                    <a:pt x="319" y="8197"/>
                  </a:cubicBezTo>
                  <a:cubicBezTo>
                    <a:pt x="1" y="8970"/>
                    <a:pt x="342" y="10311"/>
                    <a:pt x="1058" y="10311"/>
                  </a:cubicBezTo>
                  <a:cubicBezTo>
                    <a:pt x="1183" y="10311"/>
                    <a:pt x="1331" y="10266"/>
                    <a:pt x="1490" y="10152"/>
                  </a:cubicBezTo>
                  <a:cubicBezTo>
                    <a:pt x="2252" y="9641"/>
                    <a:pt x="2980" y="8868"/>
                    <a:pt x="3582" y="8868"/>
                  </a:cubicBezTo>
                  <a:cubicBezTo>
                    <a:pt x="3753" y="8868"/>
                    <a:pt x="3912" y="8924"/>
                    <a:pt x="4059" y="9084"/>
                  </a:cubicBezTo>
                  <a:cubicBezTo>
                    <a:pt x="4526" y="9573"/>
                    <a:pt x="6072" y="9902"/>
                    <a:pt x="6981" y="10061"/>
                  </a:cubicBezTo>
                  <a:lnTo>
                    <a:pt x="9698" y="9141"/>
                  </a:lnTo>
                  <a:lnTo>
                    <a:pt x="12211" y="7879"/>
                  </a:lnTo>
                  <a:lnTo>
                    <a:pt x="12370" y="7799"/>
                  </a:lnTo>
                  <a:lnTo>
                    <a:pt x="12961" y="478"/>
                  </a:lnTo>
                  <a:lnTo>
                    <a:pt x="14836" y="410"/>
                  </a:lnTo>
                  <a:lnTo>
                    <a:pt x="1488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9"/>
            <p:cNvSpPr/>
            <p:nvPr/>
          </p:nvSpPr>
          <p:spPr>
            <a:xfrm>
              <a:off x="5466525" y="3199900"/>
              <a:ext cx="101775" cy="19350"/>
            </a:xfrm>
            <a:custGeom>
              <a:avLst/>
              <a:gdLst/>
              <a:ahLst/>
              <a:cxnLst/>
              <a:rect l="l" t="t" r="r" b="b"/>
              <a:pathLst>
                <a:path w="4071" h="774" extrusionOk="0">
                  <a:moveTo>
                    <a:pt x="2558" y="0"/>
                  </a:moveTo>
                  <a:lnTo>
                    <a:pt x="251" y="341"/>
                  </a:lnTo>
                  <a:cubicBezTo>
                    <a:pt x="251" y="341"/>
                    <a:pt x="148" y="387"/>
                    <a:pt x="1" y="478"/>
                  </a:cubicBezTo>
                  <a:lnTo>
                    <a:pt x="307" y="443"/>
                  </a:lnTo>
                  <a:cubicBezTo>
                    <a:pt x="898" y="273"/>
                    <a:pt x="1626" y="137"/>
                    <a:pt x="2285" y="137"/>
                  </a:cubicBezTo>
                  <a:cubicBezTo>
                    <a:pt x="2649" y="137"/>
                    <a:pt x="2990" y="182"/>
                    <a:pt x="3263" y="284"/>
                  </a:cubicBezTo>
                  <a:cubicBezTo>
                    <a:pt x="3639" y="420"/>
                    <a:pt x="3866" y="591"/>
                    <a:pt x="4002" y="751"/>
                  </a:cubicBezTo>
                  <a:cubicBezTo>
                    <a:pt x="4025" y="762"/>
                    <a:pt x="4048" y="773"/>
                    <a:pt x="4071" y="773"/>
                  </a:cubicBezTo>
                  <a:lnTo>
                    <a:pt x="4036" y="671"/>
                  </a:lnTo>
                  <a:cubicBezTo>
                    <a:pt x="3877" y="352"/>
                    <a:pt x="3036" y="68"/>
                    <a:pt x="2785" y="0"/>
                  </a:cubicBezTo>
                  <a:close/>
                </a:path>
              </a:pathLst>
            </a:custGeom>
            <a:solidFill>
              <a:srgbClr val="D4F1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9"/>
            <p:cNvSpPr/>
            <p:nvPr/>
          </p:nvSpPr>
          <p:spPr>
            <a:xfrm>
              <a:off x="5530475" y="3199325"/>
              <a:ext cx="5700" cy="600"/>
            </a:xfrm>
            <a:custGeom>
              <a:avLst/>
              <a:gdLst/>
              <a:ahLst/>
              <a:cxnLst/>
              <a:rect l="l" t="t" r="r" b="b"/>
              <a:pathLst>
                <a:path w="228" h="24" extrusionOk="0">
                  <a:moveTo>
                    <a:pt x="148" y="1"/>
                  </a:moveTo>
                  <a:lnTo>
                    <a:pt x="0" y="23"/>
                  </a:lnTo>
                  <a:lnTo>
                    <a:pt x="227" y="23"/>
                  </a:lnTo>
                  <a:cubicBezTo>
                    <a:pt x="182" y="1"/>
                    <a:pt x="148" y="1"/>
                    <a:pt x="148" y="1"/>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9"/>
            <p:cNvSpPr/>
            <p:nvPr/>
          </p:nvSpPr>
          <p:spPr>
            <a:xfrm>
              <a:off x="5463400" y="3210975"/>
              <a:ext cx="105475" cy="9975"/>
            </a:xfrm>
            <a:custGeom>
              <a:avLst/>
              <a:gdLst/>
              <a:ahLst/>
              <a:cxnLst/>
              <a:rect l="l" t="t" r="r" b="b"/>
              <a:pathLst>
                <a:path w="4219" h="399" extrusionOk="0">
                  <a:moveTo>
                    <a:pt x="432" y="0"/>
                  </a:moveTo>
                  <a:lnTo>
                    <a:pt x="126" y="35"/>
                  </a:lnTo>
                  <a:cubicBezTo>
                    <a:pt x="80" y="57"/>
                    <a:pt x="46" y="80"/>
                    <a:pt x="0" y="114"/>
                  </a:cubicBezTo>
                  <a:cubicBezTo>
                    <a:pt x="57" y="103"/>
                    <a:pt x="114" y="103"/>
                    <a:pt x="171" y="91"/>
                  </a:cubicBezTo>
                  <a:cubicBezTo>
                    <a:pt x="250" y="57"/>
                    <a:pt x="341" y="35"/>
                    <a:pt x="432" y="0"/>
                  </a:cubicBezTo>
                  <a:close/>
                  <a:moveTo>
                    <a:pt x="4127" y="308"/>
                  </a:moveTo>
                  <a:lnTo>
                    <a:pt x="4127" y="308"/>
                  </a:lnTo>
                  <a:cubicBezTo>
                    <a:pt x="4150" y="341"/>
                    <a:pt x="4173" y="364"/>
                    <a:pt x="4184" y="387"/>
                  </a:cubicBezTo>
                  <a:cubicBezTo>
                    <a:pt x="4196" y="387"/>
                    <a:pt x="4206" y="399"/>
                    <a:pt x="4218" y="399"/>
                  </a:cubicBezTo>
                  <a:cubicBezTo>
                    <a:pt x="4206" y="376"/>
                    <a:pt x="4206" y="353"/>
                    <a:pt x="4196" y="330"/>
                  </a:cubicBezTo>
                  <a:cubicBezTo>
                    <a:pt x="4173" y="330"/>
                    <a:pt x="4150" y="319"/>
                    <a:pt x="4127" y="308"/>
                  </a:cubicBezTo>
                  <a:close/>
                </a:path>
              </a:pathLst>
            </a:custGeom>
            <a:solidFill>
              <a:srgbClr val="7D8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9"/>
            <p:cNvSpPr/>
            <p:nvPr/>
          </p:nvSpPr>
          <p:spPr>
            <a:xfrm>
              <a:off x="5440650" y="3215525"/>
              <a:ext cx="21050" cy="26725"/>
            </a:xfrm>
            <a:custGeom>
              <a:avLst/>
              <a:gdLst/>
              <a:ahLst/>
              <a:cxnLst/>
              <a:rect l="l" t="t" r="r" b="b"/>
              <a:pathLst>
                <a:path w="842" h="1069" extrusionOk="0">
                  <a:moveTo>
                    <a:pt x="842" y="0"/>
                  </a:moveTo>
                  <a:cubicBezTo>
                    <a:pt x="819" y="0"/>
                    <a:pt x="796" y="0"/>
                    <a:pt x="786" y="12"/>
                  </a:cubicBezTo>
                  <a:cubicBezTo>
                    <a:pt x="751" y="23"/>
                    <a:pt x="717" y="46"/>
                    <a:pt x="683" y="68"/>
                  </a:cubicBezTo>
                  <a:cubicBezTo>
                    <a:pt x="728" y="46"/>
                    <a:pt x="786" y="23"/>
                    <a:pt x="842" y="0"/>
                  </a:cubicBezTo>
                  <a:close/>
                  <a:moveTo>
                    <a:pt x="273" y="376"/>
                  </a:moveTo>
                  <a:cubicBezTo>
                    <a:pt x="126" y="489"/>
                    <a:pt x="23" y="614"/>
                    <a:pt x="12" y="705"/>
                  </a:cubicBezTo>
                  <a:cubicBezTo>
                    <a:pt x="1" y="796"/>
                    <a:pt x="12" y="921"/>
                    <a:pt x="35" y="1069"/>
                  </a:cubicBezTo>
                  <a:cubicBezTo>
                    <a:pt x="35" y="864"/>
                    <a:pt x="81" y="603"/>
                    <a:pt x="273" y="376"/>
                  </a:cubicBezTo>
                  <a:close/>
                </a:path>
              </a:pathLst>
            </a:custGeom>
            <a:solidFill>
              <a:srgbClr val="A1D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9"/>
            <p:cNvSpPr/>
            <p:nvPr/>
          </p:nvSpPr>
          <p:spPr>
            <a:xfrm>
              <a:off x="5460275" y="3213250"/>
              <a:ext cx="108875" cy="9100"/>
            </a:xfrm>
            <a:custGeom>
              <a:avLst/>
              <a:gdLst/>
              <a:ahLst/>
              <a:cxnLst/>
              <a:rect l="l" t="t" r="r" b="b"/>
              <a:pathLst>
                <a:path w="4355" h="364" extrusionOk="0">
                  <a:moveTo>
                    <a:pt x="296" y="0"/>
                  </a:moveTo>
                  <a:lnTo>
                    <a:pt x="296" y="0"/>
                  </a:lnTo>
                  <a:cubicBezTo>
                    <a:pt x="239" y="12"/>
                    <a:pt x="182" y="12"/>
                    <a:pt x="125" y="23"/>
                  </a:cubicBezTo>
                  <a:cubicBezTo>
                    <a:pt x="80" y="45"/>
                    <a:pt x="35" y="68"/>
                    <a:pt x="2" y="102"/>
                  </a:cubicBezTo>
                  <a:lnTo>
                    <a:pt x="2" y="102"/>
                  </a:lnTo>
                  <a:cubicBezTo>
                    <a:pt x="13" y="91"/>
                    <a:pt x="35" y="91"/>
                    <a:pt x="57" y="91"/>
                  </a:cubicBezTo>
                  <a:cubicBezTo>
                    <a:pt x="125" y="57"/>
                    <a:pt x="205" y="35"/>
                    <a:pt x="296" y="0"/>
                  </a:cubicBezTo>
                  <a:close/>
                  <a:moveTo>
                    <a:pt x="2" y="102"/>
                  </a:moveTo>
                  <a:cubicBezTo>
                    <a:pt x="1" y="102"/>
                    <a:pt x="1" y="103"/>
                    <a:pt x="1" y="103"/>
                  </a:cubicBezTo>
                  <a:cubicBezTo>
                    <a:pt x="1" y="103"/>
                    <a:pt x="1" y="102"/>
                    <a:pt x="2" y="102"/>
                  </a:cubicBezTo>
                  <a:close/>
                  <a:moveTo>
                    <a:pt x="4309" y="296"/>
                  </a:moveTo>
                  <a:cubicBezTo>
                    <a:pt x="4331" y="318"/>
                    <a:pt x="4343" y="341"/>
                    <a:pt x="4354" y="364"/>
                  </a:cubicBezTo>
                  <a:cubicBezTo>
                    <a:pt x="4354" y="341"/>
                    <a:pt x="4343" y="330"/>
                    <a:pt x="4343" y="308"/>
                  </a:cubicBezTo>
                  <a:cubicBezTo>
                    <a:pt x="4331" y="308"/>
                    <a:pt x="4321" y="296"/>
                    <a:pt x="4309" y="296"/>
                  </a:cubicBezTo>
                  <a:close/>
                </a:path>
              </a:pathLst>
            </a:custGeom>
            <a:solidFill>
              <a:srgbClr val="7A81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9"/>
            <p:cNvSpPr/>
            <p:nvPr/>
          </p:nvSpPr>
          <p:spPr>
            <a:xfrm>
              <a:off x="5441525" y="3203300"/>
              <a:ext cx="130175" cy="94650"/>
            </a:xfrm>
            <a:custGeom>
              <a:avLst/>
              <a:gdLst/>
              <a:ahLst/>
              <a:cxnLst/>
              <a:rect l="l" t="t" r="r" b="b"/>
              <a:pathLst>
                <a:path w="5207" h="3786" extrusionOk="0">
                  <a:moveTo>
                    <a:pt x="3285" y="1"/>
                  </a:moveTo>
                  <a:cubicBezTo>
                    <a:pt x="2342" y="1"/>
                    <a:pt x="1228" y="274"/>
                    <a:pt x="648" y="557"/>
                  </a:cubicBezTo>
                  <a:cubicBezTo>
                    <a:pt x="511" y="648"/>
                    <a:pt x="364" y="762"/>
                    <a:pt x="238" y="865"/>
                  </a:cubicBezTo>
                  <a:cubicBezTo>
                    <a:pt x="46" y="1092"/>
                    <a:pt x="0" y="1353"/>
                    <a:pt x="0" y="1558"/>
                  </a:cubicBezTo>
                  <a:cubicBezTo>
                    <a:pt x="68" y="1967"/>
                    <a:pt x="228" y="2490"/>
                    <a:pt x="228" y="2490"/>
                  </a:cubicBezTo>
                  <a:lnTo>
                    <a:pt x="910" y="3002"/>
                  </a:lnTo>
                  <a:cubicBezTo>
                    <a:pt x="1592" y="3513"/>
                    <a:pt x="3206" y="3786"/>
                    <a:pt x="3206" y="3786"/>
                  </a:cubicBezTo>
                  <a:lnTo>
                    <a:pt x="3126" y="1876"/>
                  </a:lnTo>
                  <a:lnTo>
                    <a:pt x="3979" y="3559"/>
                  </a:lnTo>
                  <a:cubicBezTo>
                    <a:pt x="4502" y="3104"/>
                    <a:pt x="4922" y="2525"/>
                    <a:pt x="5195" y="1876"/>
                  </a:cubicBezTo>
                  <a:cubicBezTo>
                    <a:pt x="5195" y="1876"/>
                    <a:pt x="5207" y="1206"/>
                    <a:pt x="5104" y="762"/>
                  </a:cubicBezTo>
                  <a:cubicBezTo>
                    <a:pt x="4990" y="569"/>
                    <a:pt x="4740" y="330"/>
                    <a:pt x="4263" y="148"/>
                  </a:cubicBezTo>
                  <a:cubicBezTo>
                    <a:pt x="3990" y="46"/>
                    <a:pt x="3649" y="1"/>
                    <a:pt x="32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9"/>
            <p:cNvSpPr/>
            <p:nvPr/>
          </p:nvSpPr>
          <p:spPr>
            <a:xfrm>
              <a:off x="5862725" y="3814075"/>
              <a:ext cx="156325" cy="119950"/>
            </a:xfrm>
            <a:custGeom>
              <a:avLst/>
              <a:gdLst/>
              <a:ahLst/>
              <a:cxnLst/>
              <a:rect l="l" t="t" r="r" b="b"/>
              <a:pathLst>
                <a:path w="6253" h="4798" extrusionOk="0">
                  <a:moveTo>
                    <a:pt x="796" y="0"/>
                  </a:moveTo>
                  <a:lnTo>
                    <a:pt x="0" y="1058"/>
                  </a:lnTo>
                  <a:lnTo>
                    <a:pt x="728" y="3309"/>
                  </a:lnTo>
                  <a:lnTo>
                    <a:pt x="5786" y="4798"/>
                  </a:lnTo>
                  <a:cubicBezTo>
                    <a:pt x="5753" y="4729"/>
                    <a:pt x="6253" y="3843"/>
                    <a:pt x="5855" y="2956"/>
                  </a:cubicBezTo>
                  <a:cubicBezTo>
                    <a:pt x="5635" y="2446"/>
                    <a:pt x="5338" y="2336"/>
                    <a:pt x="5123" y="2336"/>
                  </a:cubicBezTo>
                  <a:cubicBezTo>
                    <a:pt x="4960" y="2336"/>
                    <a:pt x="4843" y="2399"/>
                    <a:pt x="4843" y="2399"/>
                  </a:cubicBezTo>
                  <a:cubicBezTo>
                    <a:pt x="4843" y="2399"/>
                    <a:pt x="3081" y="1273"/>
                    <a:pt x="2330" y="921"/>
                  </a:cubicBezTo>
                  <a:cubicBezTo>
                    <a:pt x="1796" y="649"/>
                    <a:pt x="1284" y="341"/>
                    <a:pt x="796"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9"/>
            <p:cNvSpPr/>
            <p:nvPr/>
          </p:nvSpPr>
          <p:spPr>
            <a:xfrm>
              <a:off x="5982350" y="3760200"/>
              <a:ext cx="204675" cy="147400"/>
            </a:xfrm>
            <a:custGeom>
              <a:avLst/>
              <a:gdLst/>
              <a:ahLst/>
              <a:cxnLst/>
              <a:rect l="l" t="t" r="r" b="b"/>
              <a:pathLst>
                <a:path w="8187" h="5896" extrusionOk="0">
                  <a:moveTo>
                    <a:pt x="7121" y="1"/>
                  </a:moveTo>
                  <a:cubicBezTo>
                    <a:pt x="6851" y="1"/>
                    <a:pt x="6533" y="77"/>
                    <a:pt x="6174" y="291"/>
                  </a:cubicBezTo>
                  <a:cubicBezTo>
                    <a:pt x="4555" y="1264"/>
                    <a:pt x="2576" y="2655"/>
                    <a:pt x="1257" y="2655"/>
                  </a:cubicBezTo>
                  <a:cubicBezTo>
                    <a:pt x="1252" y="2655"/>
                    <a:pt x="1246" y="2655"/>
                    <a:pt x="1241" y="2655"/>
                  </a:cubicBezTo>
                  <a:lnTo>
                    <a:pt x="1241" y="2655"/>
                  </a:lnTo>
                  <a:cubicBezTo>
                    <a:pt x="1241" y="2655"/>
                    <a:pt x="1502" y="4281"/>
                    <a:pt x="13" y="4509"/>
                  </a:cubicBezTo>
                  <a:lnTo>
                    <a:pt x="1" y="4509"/>
                  </a:lnTo>
                  <a:lnTo>
                    <a:pt x="2275" y="5896"/>
                  </a:lnTo>
                  <a:cubicBezTo>
                    <a:pt x="2275" y="5896"/>
                    <a:pt x="3866" y="4873"/>
                    <a:pt x="4628" y="4156"/>
                  </a:cubicBezTo>
                  <a:cubicBezTo>
                    <a:pt x="5390" y="3451"/>
                    <a:pt x="7107" y="1950"/>
                    <a:pt x="7107" y="1950"/>
                  </a:cubicBezTo>
                  <a:lnTo>
                    <a:pt x="8186" y="484"/>
                  </a:lnTo>
                  <a:cubicBezTo>
                    <a:pt x="8186" y="484"/>
                    <a:pt x="7802" y="1"/>
                    <a:pt x="7121"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9"/>
            <p:cNvSpPr/>
            <p:nvPr/>
          </p:nvSpPr>
          <p:spPr>
            <a:xfrm>
              <a:off x="5417350" y="3052375"/>
              <a:ext cx="146400" cy="194750"/>
            </a:xfrm>
            <a:custGeom>
              <a:avLst/>
              <a:gdLst/>
              <a:ahLst/>
              <a:cxnLst/>
              <a:rect l="l" t="t" r="r" b="b"/>
              <a:pathLst>
                <a:path w="5856" h="7790" extrusionOk="0">
                  <a:moveTo>
                    <a:pt x="4298" y="1"/>
                  </a:moveTo>
                  <a:lnTo>
                    <a:pt x="1376" y="876"/>
                  </a:lnTo>
                  <a:cubicBezTo>
                    <a:pt x="1376" y="876"/>
                    <a:pt x="0" y="2423"/>
                    <a:pt x="432" y="3900"/>
                  </a:cubicBezTo>
                  <a:cubicBezTo>
                    <a:pt x="864" y="5378"/>
                    <a:pt x="1296" y="4764"/>
                    <a:pt x="1592" y="5276"/>
                  </a:cubicBezTo>
                  <a:cubicBezTo>
                    <a:pt x="1877" y="5788"/>
                    <a:pt x="1968" y="7413"/>
                    <a:pt x="1968" y="7413"/>
                  </a:cubicBezTo>
                  <a:cubicBezTo>
                    <a:pt x="2608" y="7689"/>
                    <a:pt x="3134" y="7789"/>
                    <a:pt x="3561" y="7789"/>
                  </a:cubicBezTo>
                  <a:cubicBezTo>
                    <a:pt x="4720" y="7789"/>
                    <a:pt x="5151" y="7049"/>
                    <a:pt x="5151" y="7049"/>
                  </a:cubicBezTo>
                  <a:lnTo>
                    <a:pt x="5025" y="6231"/>
                  </a:lnTo>
                  <a:lnTo>
                    <a:pt x="5207" y="6026"/>
                  </a:lnTo>
                  <a:cubicBezTo>
                    <a:pt x="5401" y="5969"/>
                    <a:pt x="5776" y="4037"/>
                    <a:pt x="5810" y="3684"/>
                  </a:cubicBezTo>
                  <a:cubicBezTo>
                    <a:pt x="5856" y="3320"/>
                    <a:pt x="5696" y="2570"/>
                    <a:pt x="5515" y="2070"/>
                  </a:cubicBezTo>
                  <a:cubicBezTo>
                    <a:pt x="5321" y="1559"/>
                    <a:pt x="4298" y="1"/>
                    <a:pt x="42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9"/>
            <p:cNvSpPr/>
            <p:nvPr/>
          </p:nvSpPr>
          <p:spPr>
            <a:xfrm>
              <a:off x="6039200" y="3768600"/>
              <a:ext cx="147825" cy="139000"/>
            </a:xfrm>
            <a:custGeom>
              <a:avLst/>
              <a:gdLst/>
              <a:ahLst/>
              <a:cxnLst/>
              <a:rect l="l" t="t" r="r" b="b"/>
              <a:pathLst>
                <a:path w="5913" h="5560" extrusionOk="0">
                  <a:moveTo>
                    <a:pt x="5765" y="0"/>
                  </a:moveTo>
                  <a:lnTo>
                    <a:pt x="5765" y="0"/>
                  </a:lnTo>
                  <a:cubicBezTo>
                    <a:pt x="5821" y="46"/>
                    <a:pt x="5867" y="91"/>
                    <a:pt x="5889" y="114"/>
                  </a:cubicBezTo>
                  <a:cubicBezTo>
                    <a:pt x="5901" y="91"/>
                    <a:pt x="5912" y="91"/>
                    <a:pt x="5912" y="91"/>
                  </a:cubicBezTo>
                  <a:cubicBezTo>
                    <a:pt x="5912" y="91"/>
                    <a:pt x="5879" y="57"/>
                    <a:pt x="5765" y="0"/>
                  </a:cubicBezTo>
                  <a:close/>
                  <a:moveTo>
                    <a:pt x="2832" y="3388"/>
                  </a:moveTo>
                  <a:lnTo>
                    <a:pt x="2832" y="3388"/>
                  </a:lnTo>
                  <a:cubicBezTo>
                    <a:pt x="2650" y="3547"/>
                    <a:pt x="2491" y="3695"/>
                    <a:pt x="2354" y="3820"/>
                  </a:cubicBezTo>
                  <a:cubicBezTo>
                    <a:pt x="1604" y="4525"/>
                    <a:pt x="35" y="5525"/>
                    <a:pt x="1" y="5560"/>
                  </a:cubicBezTo>
                  <a:cubicBezTo>
                    <a:pt x="1" y="5560"/>
                    <a:pt x="1672" y="4525"/>
                    <a:pt x="2673" y="3536"/>
                  </a:cubicBezTo>
                  <a:cubicBezTo>
                    <a:pt x="2729" y="3491"/>
                    <a:pt x="2774" y="3445"/>
                    <a:pt x="2832" y="3388"/>
                  </a:cubicBezTo>
                  <a:close/>
                </a:path>
              </a:pathLst>
            </a:custGeom>
            <a:solidFill>
              <a:srgbClr val="C3E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9"/>
            <p:cNvSpPr/>
            <p:nvPr/>
          </p:nvSpPr>
          <p:spPr>
            <a:xfrm>
              <a:off x="6032375" y="3760925"/>
              <a:ext cx="154075" cy="146675"/>
            </a:xfrm>
            <a:custGeom>
              <a:avLst/>
              <a:gdLst/>
              <a:ahLst/>
              <a:cxnLst/>
              <a:rect l="l" t="t" r="r" b="b"/>
              <a:pathLst>
                <a:path w="6163" h="5867" extrusionOk="0">
                  <a:moveTo>
                    <a:pt x="5197" y="1"/>
                  </a:moveTo>
                  <a:cubicBezTo>
                    <a:pt x="5197" y="1"/>
                    <a:pt x="4912" y="46"/>
                    <a:pt x="4571" y="183"/>
                  </a:cubicBezTo>
                  <a:cubicBezTo>
                    <a:pt x="4287" y="375"/>
                    <a:pt x="3843" y="728"/>
                    <a:pt x="3469" y="1239"/>
                  </a:cubicBezTo>
                  <a:cubicBezTo>
                    <a:pt x="3309" y="1512"/>
                    <a:pt x="3138" y="1831"/>
                    <a:pt x="2968" y="2149"/>
                  </a:cubicBezTo>
                  <a:cubicBezTo>
                    <a:pt x="2946" y="2183"/>
                    <a:pt x="2934" y="2229"/>
                    <a:pt x="2923" y="2274"/>
                  </a:cubicBezTo>
                  <a:cubicBezTo>
                    <a:pt x="2752" y="2797"/>
                    <a:pt x="2525" y="3195"/>
                    <a:pt x="2286" y="3525"/>
                  </a:cubicBezTo>
                  <a:cubicBezTo>
                    <a:pt x="2183" y="3740"/>
                    <a:pt x="1888" y="4048"/>
                    <a:pt x="1547" y="4354"/>
                  </a:cubicBezTo>
                  <a:lnTo>
                    <a:pt x="1468" y="4434"/>
                  </a:lnTo>
                  <a:cubicBezTo>
                    <a:pt x="1024" y="4889"/>
                    <a:pt x="160" y="5503"/>
                    <a:pt x="13" y="5594"/>
                  </a:cubicBezTo>
                  <a:lnTo>
                    <a:pt x="1" y="5605"/>
                  </a:lnTo>
                  <a:lnTo>
                    <a:pt x="274" y="5867"/>
                  </a:lnTo>
                  <a:cubicBezTo>
                    <a:pt x="308" y="5832"/>
                    <a:pt x="1877" y="4832"/>
                    <a:pt x="2627" y="4127"/>
                  </a:cubicBezTo>
                  <a:cubicBezTo>
                    <a:pt x="2764" y="4002"/>
                    <a:pt x="2923" y="3854"/>
                    <a:pt x="3105" y="3695"/>
                  </a:cubicBezTo>
                  <a:cubicBezTo>
                    <a:pt x="4105" y="2695"/>
                    <a:pt x="5947" y="660"/>
                    <a:pt x="6162" y="421"/>
                  </a:cubicBezTo>
                  <a:cubicBezTo>
                    <a:pt x="6140" y="398"/>
                    <a:pt x="6094" y="353"/>
                    <a:pt x="6038" y="307"/>
                  </a:cubicBezTo>
                  <a:cubicBezTo>
                    <a:pt x="5901" y="239"/>
                    <a:pt x="5651" y="125"/>
                    <a:pt x="5197" y="1"/>
                  </a:cubicBezTo>
                  <a:close/>
                </a:path>
              </a:pathLst>
            </a:custGeom>
            <a:solidFill>
              <a:srgbClr val="87D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9"/>
            <p:cNvSpPr/>
            <p:nvPr/>
          </p:nvSpPr>
          <p:spPr>
            <a:xfrm>
              <a:off x="6012225" y="3910700"/>
              <a:ext cx="850" cy="4000"/>
            </a:xfrm>
            <a:custGeom>
              <a:avLst/>
              <a:gdLst/>
              <a:ahLst/>
              <a:cxnLst/>
              <a:rect l="l" t="t" r="r" b="b"/>
              <a:pathLst>
                <a:path w="34" h="160" extrusionOk="0">
                  <a:moveTo>
                    <a:pt x="23" y="0"/>
                  </a:moveTo>
                  <a:cubicBezTo>
                    <a:pt x="23" y="58"/>
                    <a:pt x="11" y="114"/>
                    <a:pt x="0" y="160"/>
                  </a:cubicBezTo>
                  <a:lnTo>
                    <a:pt x="34" y="80"/>
                  </a:lnTo>
                  <a:cubicBezTo>
                    <a:pt x="34" y="80"/>
                    <a:pt x="34" y="46"/>
                    <a:pt x="23" y="0"/>
                  </a:cubicBezTo>
                  <a:close/>
                </a:path>
              </a:pathLst>
            </a:custGeom>
            <a:solidFill>
              <a:srgbClr val="C3EB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9"/>
            <p:cNvSpPr/>
            <p:nvPr/>
          </p:nvSpPr>
          <p:spPr>
            <a:xfrm>
              <a:off x="5862725" y="3830850"/>
              <a:ext cx="150075" cy="99775"/>
            </a:xfrm>
            <a:custGeom>
              <a:avLst/>
              <a:gdLst/>
              <a:ahLst/>
              <a:cxnLst/>
              <a:rect l="l" t="t" r="r" b="b"/>
              <a:pathLst>
                <a:path w="6003" h="3991" extrusionOk="0">
                  <a:moveTo>
                    <a:pt x="296" y="0"/>
                  </a:moveTo>
                  <a:lnTo>
                    <a:pt x="0" y="387"/>
                  </a:lnTo>
                  <a:lnTo>
                    <a:pt x="898" y="2239"/>
                  </a:lnTo>
                  <a:lnTo>
                    <a:pt x="5786" y="3990"/>
                  </a:lnTo>
                  <a:lnTo>
                    <a:pt x="5980" y="3354"/>
                  </a:lnTo>
                  <a:cubicBezTo>
                    <a:pt x="5991" y="3308"/>
                    <a:pt x="6003" y="3252"/>
                    <a:pt x="6003" y="3194"/>
                  </a:cubicBezTo>
                  <a:cubicBezTo>
                    <a:pt x="5991" y="3115"/>
                    <a:pt x="5945" y="2979"/>
                    <a:pt x="5821" y="2831"/>
                  </a:cubicBezTo>
                  <a:cubicBezTo>
                    <a:pt x="5207" y="2319"/>
                    <a:pt x="3535" y="1728"/>
                    <a:pt x="2535" y="1398"/>
                  </a:cubicBezTo>
                  <a:cubicBezTo>
                    <a:pt x="2353" y="1330"/>
                    <a:pt x="2171" y="1251"/>
                    <a:pt x="1989" y="1171"/>
                  </a:cubicBezTo>
                  <a:cubicBezTo>
                    <a:pt x="1603" y="1001"/>
                    <a:pt x="1319" y="852"/>
                    <a:pt x="1114" y="705"/>
                  </a:cubicBezTo>
                  <a:cubicBezTo>
                    <a:pt x="625" y="319"/>
                    <a:pt x="296" y="0"/>
                    <a:pt x="296" y="0"/>
                  </a:cubicBezTo>
                  <a:close/>
                </a:path>
              </a:pathLst>
            </a:custGeom>
            <a:solidFill>
              <a:srgbClr val="87D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9"/>
            <p:cNvSpPr/>
            <p:nvPr/>
          </p:nvSpPr>
          <p:spPr>
            <a:xfrm>
              <a:off x="5394350" y="3448900"/>
              <a:ext cx="247850" cy="129900"/>
            </a:xfrm>
            <a:custGeom>
              <a:avLst/>
              <a:gdLst/>
              <a:ahLst/>
              <a:cxnLst/>
              <a:rect l="l" t="t" r="r" b="b"/>
              <a:pathLst>
                <a:path w="9914" h="5196" extrusionOk="0">
                  <a:moveTo>
                    <a:pt x="9145" y="1"/>
                  </a:moveTo>
                  <a:cubicBezTo>
                    <a:pt x="9055" y="1"/>
                    <a:pt x="8956" y="7"/>
                    <a:pt x="8845" y="22"/>
                  </a:cubicBezTo>
                  <a:cubicBezTo>
                    <a:pt x="7901" y="158"/>
                    <a:pt x="7526" y="692"/>
                    <a:pt x="7219" y="692"/>
                  </a:cubicBezTo>
                  <a:cubicBezTo>
                    <a:pt x="7109" y="692"/>
                    <a:pt x="7002" y="654"/>
                    <a:pt x="6881" y="654"/>
                  </a:cubicBezTo>
                  <a:cubicBezTo>
                    <a:pt x="6666" y="654"/>
                    <a:pt x="6407" y="776"/>
                    <a:pt x="6013" y="1454"/>
                  </a:cubicBezTo>
                  <a:cubicBezTo>
                    <a:pt x="6013" y="1454"/>
                    <a:pt x="4770" y="1670"/>
                    <a:pt x="3748" y="1670"/>
                  </a:cubicBezTo>
                  <a:cubicBezTo>
                    <a:pt x="3423" y="1670"/>
                    <a:pt x="3121" y="1648"/>
                    <a:pt x="2888" y="1591"/>
                  </a:cubicBezTo>
                  <a:cubicBezTo>
                    <a:pt x="2888" y="1591"/>
                    <a:pt x="2779" y="1574"/>
                    <a:pt x="2606" y="1574"/>
                  </a:cubicBezTo>
                  <a:cubicBezTo>
                    <a:pt x="2140" y="1574"/>
                    <a:pt x="1207" y="1695"/>
                    <a:pt x="693" y="2591"/>
                  </a:cubicBezTo>
                  <a:cubicBezTo>
                    <a:pt x="0" y="3819"/>
                    <a:pt x="68" y="4342"/>
                    <a:pt x="68" y="4342"/>
                  </a:cubicBezTo>
                  <a:cubicBezTo>
                    <a:pt x="68" y="4342"/>
                    <a:pt x="1009" y="5196"/>
                    <a:pt x="2321" y="5196"/>
                  </a:cubicBezTo>
                  <a:cubicBezTo>
                    <a:pt x="2354" y="5196"/>
                    <a:pt x="2387" y="5195"/>
                    <a:pt x="2421" y="5194"/>
                  </a:cubicBezTo>
                  <a:cubicBezTo>
                    <a:pt x="3774" y="5138"/>
                    <a:pt x="5763" y="3580"/>
                    <a:pt x="6400" y="3079"/>
                  </a:cubicBezTo>
                  <a:cubicBezTo>
                    <a:pt x="6989" y="2615"/>
                    <a:pt x="8385" y="1380"/>
                    <a:pt x="9471" y="1380"/>
                  </a:cubicBezTo>
                  <a:cubicBezTo>
                    <a:pt x="9580" y="1380"/>
                    <a:pt x="9686" y="1393"/>
                    <a:pt x="9788" y="1420"/>
                  </a:cubicBezTo>
                  <a:lnTo>
                    <a:pt x="9913" y="374"/>
                  </a:lnTo>
                  <a:cubicBezTo>
                    <a:pt x="9913" y="374"/>
                    <a:pt x="9825" y="1"/>
                    <a:pt x="91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9"/>
            <p:cNvSpPr/>
            <p:nvPr/>
          </p:nvSpPr>
          <p:spPr>
            <a:xfrm>
              <a:off x="5513700" y="3106950"/>
              <a:ext cx="23600" cy="44350"/>
            </a:xfrm>
            <a:custGeom>
              <a:avLst/>
              <a:gdLst/>
              <a:ahLst/>
              <a:cxnLst/>
              <a:rect l="l" t="t" r="r" b="b"/>
              <a:pathLst>
                <a:path w="944" h="1774" extrusionOk="0">
                  <a:moveTo>
                    <a:pt x="57" y="0"/>
                  </a:moveTo>
                  <a:cubicBezTo>
                    <a:pt x="24" y="12"/>
                    <a:pt x="1" y="46"/>
                    <a:pt x="1" y="69"/>
                  </a:cubicBezTo>
                  <a:cubicBezTo>
                    <a:pt x="34" y="273"/>
                    <a:pt x="80" y="467"/>
                    <a:pt x="137" y="660"/>
                  </a:cubicBezTo>
                  <a:cubicBezTo>
                    <a:pt x="160" y="762"/>
                    <a:pt x="205" y="853"/>
                    <a:pt x="274" y="944"/>
                  </a:cubicBezTo>
                  <a:cubicBezTo>
                    <a:pt x="410" y="1081"/>
                    <a:pt x="626" y="1114"/>
                    <a:pt x="785" y="1137"/>
                  </a:cubicBezTo>
                  <a:cubicBezTo>
                    <a:pt x="797" y="1137"/>
                    <a:pt x="807" y="1137"/>
                    <a:pt x="819" y="1149"/>
                  </a:cubicBezTo>
                  <a:lnTo>
                    <a:pt x="819" y="1183"/>
                  </a:lnTo>
                  <a:cubicBezTo>
                    <a:pt x="819" y="1365"/>
                    <a:pt x="762" y="1536"/>
                    <a:pt x="660" y="1683"/>
                  </a:cubicBezTo>
                  <a:cubicBezTo>
                    <a:pt x="648" y="1706"/>
                    <a:pt x="648" y="1751"/>
                    <a:pt x="683" y="1763"/>
                  </a:cubicBezTo>
                  <a:cubicBezTo>
                    <a:pt x="694" y="1774"/>
                    <a:pt x="706" y="1774"/>
                    <a:pt x="717" y="1774"/>
                  </a:cubicBezTo>
                  <a:cubicBezTo>
                    <a:pt x="728" y="1774"/>
                    <a:pt x="751" y="1763"/>
                    <a:pt x="762" y="1751"/>
                  </a:cubicBezTo>
                  <a:cubicBezTo>
                    <a:pt x="876" y="1581"/>
                    <a:pt x="933" y="1387"/>
                    <a:pt x="944" y="1183"/>
                  </a:cubicBezTo>
                  <a:cubicBezTo>
                    <a:pt x="944" y="1149"/>
                    <a:pt x="933" y="1114"/>
                    <a:pt x="910" y="1081"/>
                  </a:cubicBezTo>
                  <a:cubicBezTo>
                    <a:pt x="910" y="1069"/>
                    <a:pt x="910" y="1069"/>
                    <a:pt x="898" y="1058"/>
                  </a:cubicBezTo>
                  <a:cubicBezTo>
                    <a:pt x="865" y="1035"/>
                    <a:pt x="830" y="1023"/>
                    <a:pt x="797" y="1013"/>
                  </a:cubicBezTo>
                  <a:cubicBezTo>
                    <a:pt x="615" y="990"/>
                    <a:pt x="456" y="955"/>
                    <a:pt x="365" y="864"/>
                  </a:cubicBezTo>
                  <a:cubicBezTo>
                    <a:pt x="319" y="796"/>
                    <a:pt x="274" y="717"/>
                    <a:pt x="251" y="626"/>
                  </a:cubicBezTo>
                  <a:cubicBezTo>
                    <a:pt x="194" y="444"/>
                    <a:pt x="148" y="250"/>
                    <a:pt x="125" y="58"/>
                  </a:cubicBezTo>
                  <a:cubicBezTo>
                    <a:pt x="114" y="23"/>
                    <a:pt x="92"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9"/>
            <p:cNvSpPr/>
            <p:nvPr/>
          </p:nvSpPr>
          <p:spPr>
            <a:xfrm>
              <a:off x="5898225" y="3820050"/>
              <a:ext cx="20500" cy="15925"/>
            </a:xfrm>
            <a:custGeom>
              <a:avLst/>
              <a:gdLst/>
              <a:ahLst/>
              <a:cxnLst/>
              <a:rect l="l" t="t" r="r" b="b"/>
              <a:pathLst>
                <a:path w="820" h="637" extrusionOk="0">
                  <a:moveTo>
                    <a:pt x="172" y="0"/>
                  </a:moveTo>
                  <a:lnTo>
                    <a:pt x="1" y="170"/>
                  </a:lnTo>
                  <a:cubicBezTo>
                    <a:pt x="263" y="341"/>
                    <a:pt x="536" y="489"/>
                    <a:pt x="819" y="637"/>
                  </a:cubicBezTo>
                  <a:cubicBezTo>
                    <a:pt x="728" y="580"/>
                    <a:pt x="672" y="523"/>
                    <a:pt x="649" y="455"/>
                  </a:cubicBezTo>
                  <a:cubicBezTo>
                    <a:pt x="637" y="443"/>
                    <a:pt x="627" y="443"/>
                    <a:pt x="627" y="443"/>
                  </a:cubicBezTo>
                  <a:cubicBezTo>
                    <a:pt x="445" y="319"/>
                    <a:pt x="296" y="170"/>
                    <a:pt x="172" y="0"/>
                  </a:cubicBezTo>
                  <a:close/>
                </a:path>
              </a:pathLst>
            </a:custGeom>
            <a:solidFill>
              <a:srgbClr val="79C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9"/>
            <p:cNvSpPr/>
            <p:nvPr/>
          </p:nvSpPr>
          <p:spPr>
            <a:xfrm>
              <a:off x="5896825" y="3818900"/>
              <a:ext cx="5700" cy="5425"/>
            </a:xfrm>
            <a:custGeom>
              <a:avLst/>
              <a:gdLst/>
              <a:ahLst/>
              <a:cxnLst/>
              <a:rect l="l" t="t" r="r" b="b"/>
              <a:pathLst>
                <a:path w="228" h="217" extrusionOk="0">
                  <a:moveTo>
                    <a:pt x="193" y="1"/>
                  </a:moveTo>
                  <a:cubicBezTo>
                    <a:pt x="137" y="69"/>
                    <a:pt x="69" y="125"/>
                    <a:pt x="0" y="183"/>
                  </a:cubicBezTo>
                  <a:cubicBezTo>
                    <a:pt x="23" y="194"/>
                    <a:pt x="34" y="205"/>
                    <a:pt x="57" y="216"/>
                  </a:cubicBezTo>
                  <a:lnTo>
                    <a:pt x="228" y="46"/>
                  </a:lnTo>
                  <a:cubicBezTo>
                    <a:pt x="216" y="34"/>
                    <a:pt x="205" y="12"/>
                    <a:pt x="193" y="1"/>
                  </a:cubicBezTo>
                  <a:close/>
                </a:path>
              </a:pathLst>
            </a:custGeom>
            <a:solidFill>
              <a:srgbClr val="222D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9"/>
            <p:cNvSpPr/>
            <p:nvPr/>
          </p:nvSpPr>
          <p:spPr>
            <a:xfrm>
              <a:off x="5883175" y="3799575"/>
              <a:ext cx="17650" cy="23325"/>
            </a:xfrm>
            <a:custGeom>
              <a:avLst/>
              <a:gdLst/>
              <a:ahLst/>
              <a:cxnLst/>
              <a:rect l="l" t="t" r="r" b="b"/>
              <a:pathLst>
                <a:path w="706" h="933" extrusionOk="0">
                  <a:moveTo>
                    <a:pt x="478" y="1"/>
                  </a:moveTo>
                  <a:lnTo>
                    <a:pt x="1" y="603"/>
                  </a:lnTo>
                  <a:cubicBezTo>
                    <a:pt x="160" y="717"/>
                    <a:pt x="330" y="819"/>
                    <a:pt x="501" y="933"/>
                  </a:cubicBezTo>
                  <a:cubicBezTo>
                    <a:pt x="569" y="865"/>
                    <a:pt x="637" y="785"/>
                    <a:pt x="706" y="717"/>
                  </a:cubicBezTo>
                  <a:cubicBezTo>
                    <a:pt x="580" y="501"/>
                    <a:pt x="501" y="262"/>
                    <a:pt x="478" y="1"/>
                  </a:cubicBezTo>
                  <a:close/>
                </a:path>
              </a:pathLst>
            </a:custGeom>
            <a:solidFill>
              <a:srgbClr val="59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9"/>
            <p:cNvSpPr/>
            <p:nvPr/>
          </p:nvSpPr>
          <p:spPr>
            <a:xfrm>
              <a:off x="5895675" y="3817475"/>
              <a:ext cx="6000" cy="6000"/>
            </a:xfrm>
            <a:custGeom>
              <a:avLst/>
              <a:gdLst/>
              <a:ahLst/>
              <a:cxnLst/>
              <a:rect l="l" t="t" r="r" b="b"/>
              <a:pathLst>
                <a:path w="240" h="240" extrusionOk="0">
                  <a:moveTo>
                    <a:pt x="206" y="1"/>
                  </a:moveTo>
                  <a:cubicBezTo>
                    <a:pt x="137" y="69"/>
                    <a:pt x="69" y="149"/>
                    <a:pt x="1" y="217"/>
                  </a:cubicBezTo>
                  <a:cubicBezTo>
                    <a:pt x="12" y="228"/>
                    <a:pt x="35" y="228"/>
                    <a:pt x="46" y="240"/>
                  </a:cubicBezTo>
                  <a:cubicBezTo>
                    <a:pt x="115" y="182"/>
                    <a:pt x="183" y="126"/>
                    <a:pt x="239" y="58"/>
                  </a:cubicBezTo>
                  <a:cubicBezTo>
                    <a:pt x="228" y="35"/>
                    <a:pt x="217" y="23"/>
                    <a:pt x="206" y="1"/>
                  </a:cubicBezTo>
                  <a:close/>
                </a:path>
              </a:pathLst>
            </a:custGeom>
            <a:solidFill>
              <a:srgbClr val="1F28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9"/>
            <p:cNvSpPr/>
            <p:nvPr/>
          </p:nvSpPr>
          <p:spPr>
            <a:xfrm>
              <a:off x="5914450" y="3831425"/>
              <a:ext cx="25300" cy="15925"/>
            </a:xfrm>
            <a:custGeom>
              <a:avLst/>
              <a:gdLst/>
              <a:ahLst/>
              <a:cxnLst/>
              <a:rect l="l" t="t" r="r" b="b"/>
              <a:pathLst>
                <a:path w="1012" h="637" extrusionOk="0">
                  <a:moveTo>
                    <a:pt x="0" y="0"/>
                  </a:moveTo>
                  <a:lnTo>
                    <a:pt x="0" y="0"/>
                  </a:lnTo>
                  <a:cubicBezTo>
                    <a:pt x="23" y="68"/>
                    <a:pt x="79" y="125"/>
                    <a:pt x="170" y="182"/>
                  </a:cubicBezTo>
                  <a:cubicBezTo>
                    <a:pt x="205" y="193"/>
                    <a:pt x="239" y="216"/>
                    <a:pt x="261" y="227"/>
                  </a:cubicBezTo>
                  <a:cubicBezTo>
                    <a:pt x="466" y="318"/>
                    <a:pt x="728" y="466"/>
                    <a:pt x="1012" y="637"/>
                  </a:cubicBezTo>
                  <a:cubicBezTo>
                    <a:pt x="580" y="364"/>
                    <a:pt x="205" y="125"/>
                    <a:pt x="0" y="0"/>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9"/>
            <p:cNvSpPr/>
            <p:nvPr/>
          </p:nvSpPr>
          <p:spPr>
            <a:xfrm>
              <a:off x="5870100" y="3829700"/>
              <a:ext cx="875" cy="1175"/>
            </a:xfrm>
            <a:custGeom>
              <a:avLst/>
              <a:gdLst/>
              <a:ahLst/>
              <a:cxnLst/>
              <a:rect l="l" t="t" r="r" b="b"/>
              <a:pathLst>
                <a:path w="35" h="47" extrusionOk="0">
                  <a:moveTo>
                    <a:pt x="34" y="1"/>
                  </a:moveTo>
                  <a:lnTo>
                    <a:pt x="1" y="46"/>
                  </a:lnTo>
                  <a:lnTo>
                    <a:pt x="1" y="46"/>
                  </a:lnTo>
                  <a:close/>
                </a:path>
              </a:pathLst>
            </a:custGeom>
            <a:solidFill>
              <a:srgbClr val="59A6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9"/>
            <p:cNvSpPr/>
            <p:nvPr/>
          </p:nvSpPr>
          <p:spPr>
            <a:xfrm>
              <a:off x="6013050" y="3906725"/>
              <a:ext cx="25" cy="25"/>
            </a:xfrm>
            <a:custGeom>
              <a:avLst/>
              <a:gdLst/>
              <a:ahLst/>
              <a:cxnLst/>
              <a:rect l="l" t="t" r="r" b="b"/>
              <a:pathLst>
                <a:path w="1" h="1" extrusionOk="0">
                  <a:moveTo>
                    <a:pt x="1" y="0"/>
                  </a:moveTo>
                  <a:lnTo>
                    <a:pt x="1" y="0"/>
                  </a:lnTo>
                  <a:lnTo>
                    <a:pt x="1" y="0"/>
                  </a:lnTo>
                  <a:close/>
                </a:path>
              </a:pathLst>
            </a:custGeom>
            <a:solidFill>
              <a:srgbClr val="79C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9"/>
            <p:cNvSpPr/>
            <p:nvPr/>
          </p:nvSpPr>
          <p:spPr>
            <a:xfrm>
              <a:off x="5870100" y="3814625"/>
              <a:ext cx="142975" cy="92125"/>
            </a:xfrm>
            <a:custGeom>
              <a:avLst/>
              <a:gdLst/>
              <a:ahLst/>
              <a:cxnLst/>
              <a:rect l="l" t="t" r="r" b="b"/>
              <a:pathLst>
                <a:path w="5719" h="3685" extrusionOk="0">
                  <a:moveTo>
                    <a:pt x="524" y="1"/>
                  </a:moveTo>
                  <a:lnTo>
                    <a:pt x="34" y="604"/>
                  </a:lnTo>
                  <a:lnTo>
                    <a:pt x="1" y="649"/>
                  </a:lnTo>
                  <a:cubicBezTo>
                    <a:pt x="46" y="683"/>
                    <a:pt x="797" y="1377"/>
                    <a:pt x="1694" y="1820"/>
                  </a:cubicBezTo>
                  <a:cubicBezTo>
                    <a:pt x="2263" y="2059"/>
                    <a:pt x="3048" y="2320"/>
                    <a:pt x="4071" y="2650"/>
                  </a:cubicBezTo>
                  <a:cubicBezTo>
                    <a:pt x="4912" y="2911"/>
                    <a:pt x="5321" y="3229"/>
                    <a:pt x="5526" y="3480"/>
                  </a:cubicBezTo>
                  <a:cubicBezTo>
                    <a:pt x="5605" y="3548"/>
                    <a:pt x="5673" y="3616"/>
                    <a:pt x="5719" y="3684"/>
                  </a:cubicBezTo>
                  <a:lnTo>
                    <a:pt x="5582" y="3025"/>
                  </a:lnTo>
                  <a:cubicBezTo>
                    <a:pt x="5582" y="3025"/>
                    <a:pt x="3957" y="2036"/>
                    <a:pt x="2786" y="1309"/>
                  </a:cubicBezTo>
                  <a:cubicBezTo>
                    <a:pt x="2502" y="1138"/>
                    <a:pt x="2240" y="990"/>
                    <a:pt x="2035" y="899"/>
                  </a:cubicBezTo>
                  <a:cubicBezTo>
                    <a:pt x="2013" y="888"/>
                    <a:pt x="1979" y="865"/>
                    <a:pt x="1944" y="854"/>
                  </a:cubicBezTo>
                  <a:cubicBezTo>
                    <a:pt x="1661" y="706"/>
                    <a:pt x="1388" y="558"/>
                    <a:pt x="1126" y="387"/>
                  </a:cubicBezTo>
                  <a:cubicBezTo>
                    <a:pt x="1103" y="376"/>
                    <a:pt x="1092" y="365"/>
                    <a:pt x="1069" y="354"/>
                  </a:cubicBezTo>
                  <a:cubicBezTo>
                    <a:pt x="1058" y="342"/>
                    <a:pt x="1035" y="342"/>
                    <a:pt x="1024" y="331"/>
                  </a:cubicBezTo>
                  <a:cubicBezTo>
                    <a:pt x="853" y="217"/>
                    <a:pt x="683" y="115"/>
                    <a:pt x="52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9"/>
            <p:cNvSpPr/>
            <p:nvPr/>
          </p:nvSpPr>
          <p:spPr>
            <a:xfrm>
              <a:off x="5912450" y="3860100"/>
              <a:ext cx="95800" cy="41525"/>
            </a:xfrm>
            <a:custGeom>
              <a:avLst/>
              <a:gdLst/>
              <a:ahLst/>
              <a:cxnLst/>
              <a:rect l="l" t="t" r="r" b="b"/>
              <a:pathLst>
                <a:path w="3832" h="1661" extrusionOk="0">
                  <a:moveTo>
                    <a:pt x="0" y="1"/>
                  </a:moveTo>
                  <a:cubicBezTo>
                    <a:pt x="182" y="81"/>
                    <a:pt x="364" y="160"/>
                    <a:pt x="546" y="228"/>
                  </a:cubicBezTo>
                  <a:cubicBezTo>
                    <a:pt x="1546" y="558"/>
                    <a:pt x="3218" y="1149"/>
                    <a:pt x="3832" y="1661"/>
                  </a:cubicBezTo>
                  <a:cubicBezTo>
                    <a:pt x="3627" y="1410"/>
                    <a:pt x="3218" y="1092"/>
                    <a:pt x="2377" y="831"/>
                  </a:cubicBezTo>
                  <a:cubicBezTo>
                    <a:pt x="1354" y="501"/>
                    <a:pt x="569" y="240"/>
                    <a:pt x="0" y="1"/>
                  </a:cubicBezTo>
                  <a:close/>
                </a:path>
              </a:pathLst>
            </a:custGeom>
            <a:solidFill>
              <a:srgbClr val="79C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9"/>
            <p:cNvSpPr/>
            <p:nvPr/>
          </p:nvSpPr>
          <p:spPr>
            <a:xfrm>
              <a:off x="6076450" y="3779950"/>
              <a:ext cx="40075" cy="24200"/>
            </a:xfrm>
            <a:custGeom>
              <a:avLst/>
              <a:gdLst/>
              <a:ahLst/>
              <a:cxnLst/>
              <a:rect l="l" t="t" r="r" b="b"/>
              <a:pathLst>
                <a:path w="1603" h="968" extrusionOk="0">
                  <a:moveTo>
                    <a:pt x="1603" y="1"/>
                  </a:moveTo>
                  <a:lnTo>
                    <a:pt x="1603" y="1"/>
                  </a:lnTo>
                  <a:cubicBezTo>
                    <a:pt x="1057" y="296"/>
                    <a:pt x="466" y="627"/>
                    <a:pt x="46" y="933"/>
                  </a:cubicBezTo>
                  <a:cubicBezTo>
                    <a:pt x="34" y="945"/>
                    <a:pt x="11" y="956"/>
                    <a:pt x="0" y="968"/>
                  </a:cubicBezTo>
                  <a:cubicBezTo>
                    <a:pt x="534" y="672"/>
                    <a:pt x="1069" y="331"/>
                    <a:pt x="1603" y="1"/>
                  </a:cubicBezTo>
                  <a:close/>
                </a:path>
              </a:pathLst>
            </a:custGeom>
            <a:solidFill>
              <a:srgbClr val="79C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9"/>
            <p:cNvSpPr/>
            <p:nvPr/>
          </p:nvSpPr>
          <p:spPr>
            <a:xfrm>
              <a:off x="5982350" y="3828275"/>
              <a:ext cx="31875" cy="44650"/>
            </a:xfrm>
            <a:custGeom>
              <a:avLst/>
              <a:gdLst/>
              <a:ahLst/>
              <a:cxnLst/>
              <a:rect l="l" t="t" r="r" b="b"/>
              <a:pathLst>
                <a:path w="1275" h="1786" extrusionOk="0">
                  <a:moveTo>
                    <a:pt x="1138" y="1"/>
                  </a:moveTo>
                  <a:lnTo>
                    <a:pt x="1138" y="1"/>
                  </a:lnTo>
                  <a:cubicBezTo>
                    <a:pt x="1127" y="12"/>
                    <a:pt x="1274" y="455"/>
                    <a:pt x="1138" y="910"/>
                  </a:cubicBezTo>
                  <a:cubicBezTo>
                    <a:pt x="1274" y="546"/>
                    <a:pt x="1263" y="171"/>
                    <a:pt x="1251" y="12"/>
                  </a:cubicBezTo>
                  <a:cubicBezTo>
                    <a:pt x="1206" y="12"/>
                    <a:pt x="1172" y="12"/>
                    <a:pt x="1138" y="1"/>
                  </a:cubicBezTo>
                  <a:close/>
                  <a:moveTo>
                    <a:pt x="456" y="1649"/>
                  </a:moveTo>
                  <a:cubicBezTo>
                    <a:pt x="331" y="1706"/>
                    <a:pt x="172" y="1751"/>
                    <a:pt x="1" y="1786"/>
                  </a:cubicBezTo>
                  <a:lnTo>
                    <a:pt x="13" y="1786"/>
                  </a:lnTo>
                  <a:cubicBezTo>
                    <a:pt x="183" y="1751"/>
                    <a:pt x="331" y="1718"/>
                    <a:pt x="456" y="1649"/>
                  </a:cubicBezTo>
                  <a:close/>
                </a:path>
              </a:pathLst>
            </a:custGeom>
            <a:solidFill>
              <a:srgbClr val="E5E5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9"/>
            <p:cNvSpPr/>
            <p:nvPr/>
          </p:nvSpPr>
          <p:spPr>
            <a:xfrm>
              <a:off x="5982350" y="3760925"/>
              <a:ext cx="172000" cy="140125"/>
            </a:xfrm>
            <a:custGeom>
              <a:avLst/>
              <a:gdLst/>
              <a:ahLst/>
              <a:cxnLst/>
              <a:rect l="l" t="t" r="r" b="b"/>
              <a:pathLst>
                <a:path w="6880" h="5605" extrusionOk="0">
                  <a:moveTo>
                    <a:pt x="6879" y="1"/>
                  </a:moveTo>
                  <a:lnTo>
                    <a:pt x="6879" y="1"/>
                  </a:lnTo>
                  <a:cubicBezTo>
                    <a:pt x="6879" y="1"/>
                    <a:pt x="6162" y="330"/>
                    <a:pt x="5367" y="762"/>
                  </a:cubicBezTo>
                  <a:cubicBezTo>
                    <a:pt x="4833" y="1092"/>
                    <a:pt x="4298" y="1433"/>
                    <a:pt x="3764" y="1729"/>
                  </a:cubicBezTo>
                  <a:cubicBezTo>
                    <a:pt x="2798" y="2399"/>
                    <a:pt x="1865" y="2706"/>
                    <a:pt x="1263" y="2706"/>
                  </a:cubicBezTo>
                  <a:lnTo>
                    <a:pt x="1251" y="2706"/>
                  </a:lnTo>
                  <a:cubicBezTo>
                    <a:pt x="1263" y="2865"/>
                    <a:pt x="1274" y="3240"/>
                    <a:pt x="1138" y="3604"/>
                  </a:cubicBezTo>
                  <a:cubicBezTo>
                    <a:pt x="1059" y="3889"/>
                    <a:pt x="865" y="4172"/>
                    <a:pt x="456" y="4343"/>
                  </a:cubicBezTo>
                  <a:cubicBezTo>
                    <a:pt x="331" y="4412"/>
                    <a:pt x="183" y="4445"/>
                    <a:pt x="13" y="4480"/>
                  </a:cubicBezTo>
                  <a:lnTo>
                    <a:pt x="1" y="4480"/>
                  </a:lnTo>
                  <a:lnTo>
                    <a:pt x="2002" y="5605"/>
                  </a:lnTo>
                  <a:lnTo>
                    <a:pt x="2014" y="5594"/>
                  </a:lnTo>
                  <a:cubicBezTo>
                    <a:pt x="2150" y="5503"/>
                    <a:pt x="2934" y="4923"/>
                    <a:pt x="3548" y="4354"/>
                  </a:cubicBezTo>
                  <a:cubicBezTo>
                    <a:pt x="3787" y="4116"/>
                    <a:pt x="4037" y="3854"/>
                    <a:pt x="4287" y="3525"/>
                  </a:cubicBezTo>
                  <a:cubicBezTo>
                    <a:pt x="4287" y="3513"/>
                    <a:pt x="4298" y="3502"/>
                    <a:pt x="4298" y="3490"/>
                  </a:cubicBezTo>
                  <a:cubicBezTo>
                    <a:pt x="4435" y="3161"/>
                    <a:pt x="4697" y="2649"/>
                    <a:pt x="4969" y="2149"/>
                  </a:cubicBezTo>
                  <a:cubicBezTo>
                    <a:pt x="5094" y="1797"/>
                    <a:pt x="5276" y="1489"/>
                    <a:pt x="5470" y="1239"/>
                  </a:cubicBezTo>
                  <a:cubicBezTo>
                    <a:pt x="5538" y="1115"/>
                    <a:pt x="5594" y="989"/>
                    <a:pt x="5651" y="887"/>
                  </a:cubicBezTo>
                  <a:cubicBezTo>
                    <a:pt x="5844" y="546"/>
                    <a:pt x="6231" y="319"/>
                    <a:pt x="6572" y="183"/>
                  </a:cubicBezTo>
                  <a:cubicBezTo>
                    <a:pt x="6765" y="57"/>
                    <a:pt x="6879" y="1"/>
                    <a:pt x="68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9"/>
            <p:cNvSpPr/>
            <p:nvPr/>
          </p:nvSpPr>
          <p:spPr>
            <a:xfrm>
              <a:off x="6032675" y="3765475"/>
              <a:ext cx="113975" cy="135300"/>
            </a:xfrm>
            <a:custGeom>
              <a:avLst/>
              <a:gdLst/>
              <a:ahLst/>
              <a:cxnLst/>
              <a:rect l="l" t="t" r="r" b="b"/>
              <a:pathLst>
                <a:path w="4559" h="5412" extrusionOk="0">
                  <a:moveTo>
                    <a:pt x="4559" y="1"/>
                  </a:moveTo>
                  <a:cubicBezTo>
                    <a:pt x="4218" y="137"/>
                    <a:pt x="3831" y="364"/>
                    <a:pt x="3638" y="705"/>
                  </a:cubicBezTo>
                  <a:cubicBezTo>
                    <a:pt x="3581" y="807"/>
                    <a:pt x="3525" y="933"/>
                    <a:pt x="3457" y="1057"/>
                  </a:cubicBezTo>
                  <a:cubicBezTo>
                    <a:pt x="3831" y="546"/>
                    <a:pt x="4275" y="193"/>
                    <a:pt x="4559" y="1"/>
                  </a:cubicBezTo>
                  <a:close/>
                  <a:moveTo>
                    <a:pt x="2956" y="1967"/>
                  </a:moveTo>
                  <a:cubicBezTo>
                    <a:pt x="2951" y="1976"/>
                    <a:pt x="2946" y="1985"/>
                    <a:pt x="2941" y="1995"/>
                  </a:cubicBezTo>
                  <a:lnTo>
                    <a:pt x="2941" y="1995"/>
                  </a:lnTo>
                  <a:cubicBezTo>
                    <a:pt x="2946" y="1986"/>
                    <a:pt x="2951" y="1976"/>
                    <a:pt x="2956" y="1967"/>
                  </a:cubicBezTo>
                  <a:close/>
                  <a:moveTo>
                    <a:pt x="2941" y="1995"/>
                  </a:moveTo>
                  <a:cubicBezTo>
                    <a:pt x="2674" y="2486"/>
                    <a:pt x="2419" y="2985"/>
                    <a:pt x="2285" y="3308"/>
                  </a:cubicBezTo>
                  <a:cubicBezTo>
                    <a:pt x="2285" y="3320"/>
                    <a:pt x="2274" y="3331"/>
                    <a:pt x="2274" y="3343"/>
                  </a:cubicBezTo>
                  <a:cubicBezTo>
                    <a:pt x="2513" y="3013"/>
                    <a:pt x="2740" y="2615"/>
                    <a:pt x="2911" y="2092"/>
                  </a:cubicBezTo>
                  <a:cubicBezTo>
                    <a:pt x="2919" y="2058"/>
                    <a:pt x="2928" y="2024"/>
                    <a:pt x="2941" y="1995"/>
                  </a:cubicBezTo>
                  <a:close/>
                  <a:moveTo>
                    <a:pt x="1535" y="4172"/>
                  </a:moveTo>
                  <a:cubicBezTo>
                    <a:pt x="921" y="4741"/>
                    <a:pt x="137" y="5321"/>
                    <a:pt x="1" y="5412"/>
                  </a:cubicBezTo>
                  <a:cubicBezTo>
                    <a:pt x="148" y="5321"/>
                    <a:pt x="1012" y="4707"/>
                    <a:pt x="1456" y="4252"/>
                  </a:cubicBezTo>
                  <a:lnTo>
                    <a:pt x="1535" y="4172"/>
                  </a:lnTo>
                  <a:close/>
                </a:path>
              </a:pathLst>
            </a:custGeom>
            <a:solidFill>
              <a:srgbClr val="79C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9"/>
            <p:cNvSpPr/>
            <p:nvPr/>
          </p:nvSpPr>
          <p:spPr>
            <a:xfrm>
              <a:off x="5497500" y="3156700"/>
              <a:ext cx="40100" cy="24075"/>
            </a:xfrm>
            <a:custGeom>
              <a:avLst/>
              <a:gdLst/>
              <a:ahLst/>
              <a:cxnLst/>
              <a:rect l="l" t="t" r="r" b="b"/>
              <a:pathLst>
                <a:path w="1604" h="963" extrusionOk="0">
                  <a:moveTo>
                    <a:pt x="0" y="0"/>
                  </a:moveTo>
                  <a:cubicBezTo>
                    <a:pt x="324" y="736"/>
                    <a:pt x="637" y="962"/>
                    <a:pt x="898" y="962"/>
                  </a:cubicBezTo>
                  <a:cubicBezTo>
                    <a:pt x="1316" y="962"/>
                    <a:pt x="1604" y="387"/>
                    <a:pt x="1604" y="387"/>
                  </a:cubicBezTo>
                  <a:lnTo>
                    <a:pt x="1604" y="387"/>
                  </a:lnTo>
                  <a:cubicBezTo>
                    <a:pt x="1478" y="422"/>
                    <a:pt x="1352" y="437"/>
                    <a:pt x="1229" y="437"/>
                  </a:cubicBezTo>
                  <a:cubicBezTo>
                    <a:pt x="567" y="437"/>
                    <a:pt x="0" y="0"/>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9"/>
            <p:cNvSpPr/>
            <p:nvPr/>
          </p:nvSpPr>
          <p:spPr>
            <a:xfrm>
              <a:off x="5496075" y="3155125"/>
              <a:ext cx="43225" cy="27175"/>
            </a:xfrm>
            <a:custGeom>
              <a:avLst/>
              <a:gdLst/>
              <a:ahLst/>
              <a:cxnLst/>
              <a:rect l="l" t="t" r="r" b="b"/>
              <a:pathLst>
                <a:path w="1729" h="1087" extrusionOk="0">
                  <a:moveTo>
                    <a:pt x="206" y="233"/>
                  </a:moveTo>
                  <a:cubicBezTo>
                    <a:pt x="434" y="367"/>
                    <a:pt x="831" y="564"/>
                    <a:pt x="1275" y="564"/>
                  </a:cubicBezTo>
                  <a:cubicBezTo>
                    <a:pt x="1360" y="564"/>
                    <a:pt x="1447" y="557"/>
                    <a:pt x="1535" y="541"/>
                  </a:cubicBezTo>
                  <a:lnTo>
                    <a:pt x="1535" y="541"/>
                  </a:lnTo>
                  <a:cubicBezTo>
                    <a:pt x="1436" y="697"/>
                    <a:pt x="1226" y="961"/>
                    <a:pt x="961" y="961"/>
                  </a:cubicBezTo>
                  <a:cubicBezTo>
                    <a:pt x="956" y="961"/>
                    <a:pt x="950" y="961"/>
                    <a:pt x="944" y="961"/>
                  </a:cubicBezTo>
                  <a:cubicBezTo>
                    <a:pt x="694" y="961"/>
                    <a:pt x="444" y="711"/>
                    <a:pt x="206" y="233"/>
                  </a:cubicBezTo>
                  <a:close/>
                  <a:moveTo>
                    <a:pt x="63" y="1"/>
                  </a:moveTo>
                  <a:cubicBezTo>
                    <a:pt x="49" y="1"/>
                    <a:pt x="35" y="6"/>
                    <a:pt x="24" y="18"/>
                  </a:cubicBezTo>
                  <a:cubicBezTo>
                    <a:pt x="1" y="29"/>
                    <a:pt x="1" y="63"/>
                    <a:pt x="12" y="86"/>
                  </a:cubicBezTo>
                  <a:cubicBezTo>
                    <a:pt x="297" y="745"/>
                    <a:pt x="603" y="1075"/>
                    <a:pt x="944" y="1086"/>
                  </a:cubicBezTo>
                  <a:lnTo>
                    <a:pt x="956" y="1086"/>
                  </a:lnTo>
                  <a:cubicBezTo>
                    <a:pt x="1411" y="1086"/>
                    <a:pt x="1706" y="506"/>
                    <a:pt x="1717" y="473"/>
                  </a:cubicBezTo>
                  <a:cubicBezTo>
                    <a:pt x="1729" y="461"/>
                    <a:pt x="1729" y="427"/>
                    <a:pt x="1717" y="415"/>
                  </a:cubicBezTo>
                  <a:cubicBezTo>
                    <a:pt x="1700" y="399"/>
                    <a:pt x="1684" y="388"/>
                    <a:pt x="1667" y="388"/>
                  </a:cubicBezTo>
                  <a:cubicBezTo>
                    <a:pt x="1661" y="388"/>
                    <a:pt x="1655" y="390"/>
                    <a:pt x="1649" y="393"/>
                  </a:cubicBezTo>
                  <a:cubicBezTo>
                    <a:pt x="1529" y="426"/>
                    <a:pt x="1410" y="440"/>
                    <a:pt x="1293" y="440"/>
                  </a:cubicBezTo>
                  <a:cubicBezTo>
                    <a:pt x="655" y="440"/>
                    <a:pt x="103" y="18"/>
                    <a:pt x="103" y="18"/>
                  </a:cubicBezTo>
                  <a:cubicBezTo>
                    <a:pt x="91" y="6"/>
                    <a:pt x="77" y="1"/>
                    <a:pt x="6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9"/>
            <p:cNvSpPr/>
            <p:nvPr/>
          </p:nvSpPr>
          <p:spPr>
            <a:xfrm>
              <a:off x="5488700" y="3116325"/>
              <a:ext cx="8825" cy="15400"/>
            </a:xfrm>
            <a:custGeom>
              <a:avLst/>
              <a:gdLst/>
              <a:ahLst/>
              <a:cxnLst/>
              <a:rect l="l" t="t" r="r" b="b"/>
              <a:pathLst>
                <a:path w="353" h="616" extrusionOk="0">
                  <a:moveTo>
                    <a:pt x="147" y="0"/>
                  </a:moveTo>
                  <a:cubicBezTo>
                    <a:pt x="144" y="0"/>
                    <a:pt x="140" y="0"/>
                    <a:pt x="137" y="1"/>
                  </a:cubicBezTo>
                  <a:cubicBezTo>
                    <a:pt x="46" y="12"/>
                    <a:pt x="0" y="160"/>
                    <a:pt x="23" y="330"/>
                  </a:cubicBezTo>
                  <a:cubicBezTo>
                    <a:pt x="45" y="483"/>
                    <a:pt x="119" y="615"/>
                    <a:pt x="206" y="615"/>
                  </a:cubicBezTo>
                  <a:cubicBezTo>
                    <a:pt x="209" y="615"/>
                    <a:pt x="212" y="615"/>
                    <a:pt x="216" y="615"/>
                  </a:cubicBezTo>
                  <a:cubicBezTo>
                    <a:pt x="296" y="603"/>
                    <a:pt x="352" y="456"/>
                    <a:pt x="330" y="285"/>
                  </a:cubicBezTo>
                  <a:cubicBezTo>
                    <a:pt x="308" y="122"/>
                    <a:pt x="224" y="0"/>
                    <a:pt x="14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9"/>
            <p:cNvSpPr/>
            <p:nvPr/>
          </p:nvSpPr>
          <p:spPr>
            <a:xfrm>
              <a:off x="5531325" y="3108625"/>
              <a:ext cx="8825" cy="15425"/>
            </a:xfrm>
            <a:custGeom>
              <a:avLst/>
              <a:gdLst/>
              <a:ahLst/>
              <a:cxnLst/>
              <a:rect l="l" t="t" r="r" b="b"/>
              <a:pathLst>
                <a:path w="353" h="617" extrusionOk="0">
                  <a:moveTo>
                    <a:pt x="148" y="1"/>
                  </a:moveTo>
                  <a:cubicBezTo>
                    <a:pt x="144" y="1"/>
                    <a:pt x="141" y="1"/>
                    <a:pt x="137" y="2"/>
                  </a:cubicBezTo>
                  <a:cubicBezTo>
                    <a:pt x="57" y="13"/>
                    <a:pt x="1" y="161"/>
                    <a:pt x="23" y="332"/>
                  </a:cubicBezTo>
                  <a:cubicBezTo>
                    <a:pt x="45" y="484"/>
                    <a:pt x="130" y="616"/>
                    <a:pt x="206" y="616"/>
                  </a:cubicBezTo>
                  <a:cubicBezTo>
                    <a:pt x="210" y="616"/>
                    <a:pt x="213" y="616"/>
                    <a:pt x="216" y="615"/>
                  </a:cubicBezTo>
                  <a:cubicBezTo>
                    <a:pt x="307" y="605"/>
                    <a:pt x="353" y="456"/>
                    <a:pt x="330" y="286"/>
                  </a:cubicBezTo>
                  <a:cubicBezTo>
                    <a:pt x="308" y="122"/>
                    <a:pt x="234" y="1"/>
                    <a:pt x="1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9"/>
            <p:cNvSpPr/>
            <p:nvPr/>
          </p:nvSpPr>
          <p:spPr>
            <a:xfrm>
              <a:off x="5472475" y="3102675"/>
              <a:ext cx="23075" cy="11125"/>
            </a:xfrm>
            <a:custGeom>
              <a:avLst/>
              <a:gdLst/>
              <a:ahLst/>
              <a:cxnLst/>
              <a:rect l="l" t="t" r="r" b="b"/>
              <a:pathLst>
                <a:path w="923" h="445" extrusionOk="0">
                  <a:moveTo>
                    <a:pt x="606" y="0"/>
                  </a:moveTo>
                  <a:cubicBezTo>
                    <a:pt x="432" y="0"/>
                    <a:pt x="208" y="69"/>
                    <a:pt x="24" y="353"/>
                  </a:cubicBezTo>
                  <a:cubicBezTo>
                    <a:pt x="1" y="376"/>
                    <a:pt x="13" y="411"/>
                    <a:pt x="35" y="433"/>
                  </a:cubicBezTo>
                  <a:cubicBezTo>
                    <a:pt x="46" y="444"/>
                    <a:pt x="58" y="444"/>
                    <a:pt x="69" y="444"/>
                  </a:cubicBezTo>
                  <a:cubicBezTo>
                    <a:pt x="92" y="444"/>
                    <a:pt x="115" y="433"/>
                    <a:pt x="126" y="411"/>
                  </a:cubicBezTo>
                  <a:cubicBezTo>
                    <a:pt x="278" y="174"/>
                    <a:pt x="462" y="118"/>
                    <a:pt x="604" y="118"/>
                  </a:cubicBezTo>
                  <a:cubicBezTo>
                    <a:pt x="728" y="118"/>
                    <a:pt x="821" y="160"/>
                    <a:pt x="831" y="160"/>
                  </a:cubicBezTo>
                  <a:cubicBezTo>
                    <a:pt x="839" y="168"/>
                    <a:pt x="850" y="172"/>
                    <a:pt x="861" y="172"/>
                  </a:cubicBezTo>
                  <a:cubicBezTo>
                    <a:pt x="882" y="172"/>
                    <a:pt x="903" y="160"/>
                    <a:pt x="910" y="138"/>
                  </a:cubicBezTo>
                  <a:cubicBezTo>
                    <a:pt x="922" y="115"/>
                    <a:pt x="910" y="69"/>
                    <a:pt x="888" y="58"/>
                  </a:cubicBezTo>
                  <a:cubicBezTo>
                    <a:pt x="882" y="58"/>
                    <a:pt x="765" y="0"/>
                    <a:pt x="6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9"/>
            <p:cNvSpPr/>
            <p:nvPr/>
          </p:nvSpPr>
          <p:spPr>
            <a:xfrm>
              <a:off x="5521675" y="3091500"/>
              <a:ext cx="22450" cy="7625"/>
            </a:xfrm>
            <a:custGeom>
              <a:avLst/>
              <a:gdLst/>
              <a:ahLst/>
              <a:cxnLst/>
              <a:rect l="l" t="t" r="r" b="b"/>
              <a:pathLst>
                <a:path w="898" h="305" extrusionOk="0">
                  <a:moveTo>
                    <a:pt x="510" y="1"/>
                  </a:moveTo>
                  <a:cubicBezTo>
                    <a:pt x="259" y="1"/>
                    <a:pt x="33" y="187"/>
                    <a:pt x="23" y="198"/>
                  </a:cubicBezTo>
                  <a:cubicBezTo>
                    <a:pt x="0" y="221"/>
                    <a:pt x="0" y="255"/>
                    <a:pt x="11" y="277"/>
                  </a:cubicBezTo>
                  <a:cubicBezTo>
                    <a:pt x="24" y="296"/>
                    <a:pt x="43" y="305"/>
                    <a:pt x="62" y="305"/>
                  </a:cubicBezTo>
                  <a:cubicBezTo>
                    <a:pt x="77" y="305"/>
                    <a:pt x="92" y="299"/>
                    <a:pt x="102" y="289"/>
                  </a:cubicBezTo>
                  <a:cubicBezTo>
                    <a:pt x="102" y="289"/>
                    <a:pt x="305" y="116"/>
                    <a:pt x="510" y="116"/>
                  </a:cubicBezTo>
                  <a:cubicBezTo>
                    <a:pt x="522" y="116"/>
                    <a:pt x="534" y="117"/>
                    <a:pt x="546" y="118"/>
                  </a:cubicBezTo>
                  <a:cubicBezTo>
                    <a:pt x="637" y="130"/>
                    <a:pt x="716" y="186"/>
                    <a:pt x="773" y="277"/>
                  </a:cubicBezTo>
                  <a:cubicBezTo>
                    <a:pt x="784" y="300"/>
                    <a:pt x="807" y="300"/>
                    <a:pt x="830" y="300"/>
                  </a:cubicBezTo>
                  <a:cubicBezTo>
                    <a:pt x="841" y="300"/>
                    <a:pt x="852" y="300"/>
                    <a:pt x="864" y="289"/>
                  </a:cubicBezTo>
                  <a:cubicBezTo>
                    <a:pt x="887" y="277"/>
                    <a:pt x="898" y="232"/>
                    <a:pt x="875" y="209"/>
                  </a:cubicBezTo>
                  <a:cubicBezTo>
                    <a:pt x="796" y="84"/>
                    <a:pt x="693" y="16"/>
                    <a:pt x="569" y="4"/>
                  </a:cubicBezTo>
                  <a:cubicBezTo>
                    <a:pt x="549" y="2"/>
                    <a:pt x="529" y="1"/>
                    <a:pt x="5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9"/>
            <p:cNvSpPr/>
            <p:nvPr/>
          </p:nvSpPr>
          <p:spPr>
            <a:xfrm>
              <a:off x="5428450" y="3132250"/>
              <a:ext cx="40950" cy="48900"/>
            </a:xfrm>
            <a:custGeom>
              <a:avLst/>
              <a:gdLst/>
              <a:ahLst/>
              <a:cxnLst/>
              <a:rect l="l" t="t" r="r" b="b"/>
              <a:pathLst>
                <a:path w="1638" h="1956" extrusionOk="0">
                  <a:moveTo>
                    <a:pt x="468" y="0"/>
                  </a:moveTo>
                  <a:cubicBezTo>
                    <a:pt x="464" y="0"/>
                    <a:pt x="459" y="0"/>
                    <a:pt x="455" y="1"/>
                  </a:cubicBezTo>
                  <a:cubicBezTo>
                    <a:pt x="341" y="11"/>
                    <a:pt x="239" y="69"/>
                    <a:pt x="159" y="171"/>
                  </a:cubicBezTo>
                  <a:cubicBezTo>
                    <a:pt x="34" y="342"/>
                    <a:pt x="0" y="648"/>
                    <a:pt x="79" y="956"/>
                  </a:cubicBezTo>
                  <a:cubicBezTo>
                    <a:pt x="182" y="1365"/>
                    <a:pt x="625" y="1956"/>
                    <a:pt x="1012" y="1956"/>
                  </a:cubicBezTo>
                  <a:lnTo>
                    <a:pt x="1069" y="1956"/>
                  </a:lnTo>
                  <a:cubicBezTo>
                    <a:pt x="1284" y="1921"/>
                    <a:pt x="1478" y="1820"/>
                    <a:pt x="1615" y="1649"/>
                  </a:cubicBezTo>
                  <a:cubicBezTo>
                    <a:pt x="1637" y="1626"/>
                    <a:pt x="1625" y="1580"/>
                    <a:pt x="1603" y="1558"/>
                  </a:cubicBezTo>
                  <a:cubicBezTo>
                    <a:pt x="1593" y="1553"/>
                    <a:pt x="1580" y="1551"/>
                    <a:pt x="1567" y="1551"/>
                  </a:cubicBezTo>
                  <a:cubicBezTo>
                    <a:pt x="1549" y="1551"/>
                    <a:pt x="1530" y="1556"/>
                    <a:pt x="1524" y="1569"/>
                  </a:cubicBezTo>
                  <a:cubicBezTo>
                    <a:pt x="1398" y="1717"/>
                    <a:pt x="1239" y="1808"/>
                    <a:pt x="1046" y="1830"/>
                  </a:cubicBezTo>
                  <a:cubicBezTo>
                    <a:pt x="1034" y="1832"/>
                    <a:pt x="1022" y="1833"/>
                    <a:pt x="1010" y="1833"/>
                  </a:cubicBezTo>
                  <a:cubicBezTo>
                    <a:pt x="715" y="1833"/>
                    <a:pt x="302" y="1325"/>
                    <a:pt x="193" y="921"/>
                  </a:cubicBezTo>
                  <a:cubicBezTo>
                    <a:pt x="125" y="660"/>
                    <a:pt x="148" y="387"/>
                    <a:pt x="261" y="239"/>
                  </a:cubicBezTo>
                  <a:cubicBezTo>
                    <a:pt x="307" y="171"/>
                    <a:pt x="375" y="125"/>
                    <a:pt x="455" y="125"/>
                  </a:cubicBezTo>
                  <a:lnTo>
                    <a:pt x="478" y="125"/>
                  </a:lnTo>
                  <a:cubicBezTo>
                    <a:pt x="739" y="125"/>
                    <a:pt x="1012" y="512"/>
                    <a:pt x="1012" y="524"/>
                  </a:cubicBezTo>
                  <a:cubicBezTo>
                    <a:pt x="1026" y="537"/>
                    <a:pt x="1044" y="547"/>
                    <a:pt x="1061" y="547"/>
                  </a:cubicBezTo>
                  <a:cubicBezTo>
                    <a:pt x="1072" y="547"/>
                    <a:pt x="1083" y="543"/>
                    <a:pt x="1092" y="534"/>
                  </a:cubicBezTo>
                  <a:cubicBezTo>
                    <a:pt x="1125" y="524"/>
                    <a:pt x="1137" y="478"/>
                    <a:pt x="1114" y="455"/>
                  </a:cubicBezTo>
                  <a:cubicBezTo>
                    <a:pt x="1103" y="433"/>
                    <a:pt x="804" y="0"/>
                    <a:pt x="4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9"/>
            <p:cNvSpPr/>
            <p:nvPr/>
          </p:nvSpPr>
          <p:spPr>
            <a:xfrm>
              <a:off x="5484725" y="3059750"/>
              <a:ext cx="79300" cy="163475"/>
            </a:xfrm>
            <a:custGeom>
              <a:avLst/>
              <a:gdLst/>
              <a:ahLst/>
              <a:cxnLst/>
              <a:rect l="l" t="t" r="r" b="b"/>
              <a:pathLst>
                <a:path w="3172" h="6539" extrusionOk="0">
                  <a:moveTo>
                    <a:pt x="1638" y="0"/>
                  </a:moveTo>
                  <a:cubicBezTo>
                    <a:pt x="1618" y="0"/>
                    <a:pt x="1598" y="10"/>
                    <a:pt x="1592" y="24"/>
                  </a:cubicBezTo>
                  <a:cubicBezTo>
                    <a:pt x="1569" y="47"/>
                    <a:pt x="1569" y="81"/>
                    <a:pt x="1592" y="104"/>
                  </a:cubicBezTo>
                  <a:cubicBezTo>
                    <a:pt x="1887" y="354"/>
                    <a:pt x="2262" y="661"/>
                    <a:pt x="2421" y="1059"/>
                  </a:cubicBezTo>
                  <a:cubicBezTo>
                    <a:pt x="2501" y="1241"/>
                    <a:pt x="2547" y="1434"/>
                    <a:pt x="2592" y="1615"/>
                  </a:cubicBezTo>
                  <a:cubicBezTo>
                    <a:pt x="2638" y="1786"/>
                    <a:pt x="2671" y="1968"/>
                    <a:pt x="2740" y="2138"/>
                  </a:cubicBezTo>
                  <a:lnTo>
                    <a:pt x="2762" y="2184"/>
                  </a:lnTo>
                  <a:cubicBezTo>
                    <a:pt x="2899" y="2537"/>
                    <a:pt x="3035" y="2901"/>
                    <a:pt x="3047" y="3275"/>
                  </a:cubicBezTo>
                  <a:cubicBezTo>
                    <a:pt x="3047" y="3651"/>
                    <a:pt x="2990" y="4015"/>
                    <a:pt x="2899" y="4378"/>
                  </a:cubicBezTo>
                  <a:cubicBezTo>
                    <a:pt x="2853" y="4697"/>
                    <a:pt x="2785" y="5003"/>
                    <a:pt x="2683" y="5299"/>
                  </a:cubicBezTo>
                  <a:cubicBezTo>
                    <a:pt x="2535" y="5685"/>
                    <a:pt x="2285" y="5958"/>
                    <a:pt x="1842" y="6175"/>
                  </a:cubicBezTo>
                  <a:cubicBezTo>
                    <a:pt x="1526" y="6336"/>
                    <a:pt x="1271" y="6417"/>
                    <a:pt x="1073" y="6417"/>
                  </a:cubicBezTo>
                  <a:cubicBezTo>
                    <a:pt x="964" y="6417"/>
                    <a:pt x="872" y="6393"/>
                    <a:pt x="796" y="6345"/>
                  </a:cubicBezTo>
                  <a:cubicBezTo>
                    <a:pt x="660" y="6243"/>
                    <a:pt x="409" y="5970"/>
                    <a:pt x="125" y="5572"/>
                  </a:cubicBezTo>
                  <a:cubicBezTo>
                    <a:pt x="111" y="5558"/>
                    <a:pt x="93" y="5548"/>
                    <a:pt x="73" y="5548"/>
                  </a:cubicBezTo>
                  <a:cubicBezTo>
                    <a:pt x="60" y="5548"/>
                    <a:pt x="47" y="5552"/>
                    <a:pt x="34" y="5561"/>
                  </a:cubicBezTo>
                  <a:cubicBezTo>
                    <a:pt x="11" y="5584"/>
                    <a:pt x="0" y="5617"/>
                    <a:pt x="23" y="5640"/>
                  </a:cubicBezTo>
                  <a:cubicBezTo>
                    <a:pt x="238" y="5936"/>
                    <a:pt x="534" y="6311"/>
                    <a:pt x="739" y="6448"/>
                  </a:cubicBezTo>
                  <a:cubicBezTo>
                    <a:pt x="841" y="6516"/>
                    <a:pt x="955" y="6538"/>
                    <a:pt x="1080" y="6538"/>
                  </a:cubicBezTo>
                  <a:cubicBezTo>
                    <a:pt x="1410" y="6538"/>
                    <a:pt x="1762" y="6357"/>
                    <a:pt x="1898" y="6288"/>
                  </a:cubicBezTo>
                  <a:cubicBezTo>
                    <a:pt x="2365" y="6049"/>
                    <a:pt x="2638" y="5754"/>
                    <a:pt x="2797" y="5344"/>
                  </a:cubicBezTo>
                  <a:cubicBezTo>
                    <a:pt x="2899" y="5038"/>
                    <a:pt x="2979" y="4720"/>
                    <a:pt x="3024" y="4401"/>
                  </a:cubicBezTo>
                  <a:cubicBezTo>
                    <a:pt x="3115" y="4037"/>
                    <a:pt x="3161" y="3662"/>
                    <a:pt x="3172" y="3275"/>
                  </a:cubicBezTo>
                  <a:cubicBezTo>
                    <a:pt x="3161" y="2878"/>
                    <a:pt x="3012" y="2502"/>
                    <a:pt x="2876" y="2138"/>
                  </a:cubicBezTo>
                  <a:lnTo>
                    <a:pt x="2853" y="2093"/>
                  </a:lnTo>
                  <a:cubicBezTo>
                    <a:pt x="2797" y="1934"/>
                    <a:pt x="2751" y="1764"/>
                    <a:pt x="2706" y="1593"/>
                  </a:cubicBezTo>
                  <a:cubicBezTo>
                    <a:pt x="2660" y="1400"/>
                    <a:pt x="2615" y="1206"/>
                    <a:pt x="2535" y="1013"/>
                  </a:cubicBezTo>
                  <a:cubicBezTo>
                    <a:pt x="2365" y="581"/>
                    <a:pt x="1978" y="263"/>
                    <a:pt x="1671" y="13"/>
                  </a:cubicBezTo>
                  <a:cubicBezTo>
                    <a:pt x="1662" y="4"/>
                    <a:pt x="1650" y="0"/>
                    <a:pt x="16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9"/>
            <p:cNvSpPr/>
            <p:nvPr/>
          </p:nvSpPr>
          <p:spPr>
            <a:xfrm>
              <a:off x="5453150" y="3177900"/>
              <a:ext cx="16525" cy="57525"/>
            </a:xfrm>
            <a:custGeom>
              <a:avLst/>
              <a:gdLst/>
              <a:ahLst/>
              <a:cxnLst/>
              <a:rect l="l" t="t" r="r" b="b"/>
              <a:pathLst>
                <a:path w="661" h="2301" extrusionOk="0">
                  <a:moveTo>
                    <a:pt x="71" y="0"/>
                  </a:moveTo>
                  <a:cubicBezTo>
                    <a:pt x="63" y="0"/>
                    <a:pt x="55" y="2"/>
                    <a:pt x="46" y="4"/>
                  </a:cubicBezTo>
                  <a:cubicBezTo>
                    <a:pt x="24" y="16"/>
                    <a:pt x="1" y="62"/>
                    <a:pt x="24" y="84"/>
                  </a:cubicBezTo>
                  <a:cubicBezTo>
                    <a:pt x="24" y="95"/>
                    <a:pt x="536" y="1358"/>
                    <a:pt x="410" y="2233"/>
                  </a:cubicBezTo>
                  <a:cubicBezTo>
                    <a:pt x="410" y="2267"/>
                    <a:pt x="433" y="2290"/>
                    <a:pt x="456" y="2301"/>
                  </a:cubicBezTo>
                  <a:lnTo>
                    <a:pt x="467" y="2301"/>
                  </a:lnTo>
                  <a:cubicBezTo>
                    <a:pt x="501" y="2301"/>
                    <a:pt x="524" y="2278"/>
                    <a:pt x="536" y="2244"/>
                  </a:cubicBezTo>
                  <a:cubicBezTo>
                    <a:pt x="660" y="1346"/>
                    <a:pt x="149" y="95"/>
                    <a:pt x="126" y="39"/>
                  </a:cubicBezTo>
                  <a:cubicBezTo>
                    <a:pt x="117" y="13"/>
                    <a:pt x="96" y="0"/>
                    <a:pt x="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9"/>
            <p:cNvSpPr/>
            <p:nvPr/>
          </p:nvSpPr>
          <p:spPr>
            <a:xfrm>
              <a:off x="5389800" y="3006525"/>
              <a:ext cx="159750" cy="162400"/>
            </a:xfrm>
            <a:custGeom>
              <a:avLst/>
              <a:gdLst/>
              <a:ahLst/>
              <a:cxnLst/>
              <a:rect l="l" t="t" r="r" b="b"/>
              <a:pathLst>
                <a:path w="6390" h="6496" extrusionOk="0">
                  <a:moveTo>
                    <a:pt x="5460" y="1"/>
                  </a:moveTo>
                  <a:cubicBezTo>
                    <a:pt x="4979" y="1"/>
                    <a:pt x="4355" y="461"/>
                    <a:pt x="3854" y="528"/>
                  </a:cubicBezTo>
                  <a:cubicBezTo>
                    <a:pt x="3183" y="619"/>
                    <a:pt x="773" y="1005"/>
                    <a:pt x="387" y="1937"/>
                  </a:cubicBezTo>
                  <a:cubicBezTo>
                    <a:pt x="0" y="2858"/>
                    <a:pt x="591" y="3188"/>
                    <a:pt x="614" y="4075"/>
                  </a:cubicBezTo>
                  <a:cubicBezTo>
                    <a:pt x="624" y="4922"/>
                    <a:pt x="625" y="6495"/>
                    <a:pt x="1785" y="6495"/>
                  </a:cubicBezTo>
                  <a:cubicBezTo>
                    <a:pt x="1839" y="6495"/>
                    <a:pt x="1896" y="6492"/>
                    <a:pt x="1956" y="6485"/>
                  </a:cubicBezTo>
                  <a:cubicBezTo>
                    <a:pt x="1956" y="6485"/>
                    <a:pt x="1455" y="5848"/>
                    <a:pt x="1796" y="5189"/>
                  </a:cubicBezTo>
                  <a:cubicBezTo>
                    <a:pt x="1859" y="5114"/>
                    <a:pt x="1936" y="5086"/>
                    <a:pt x="2015" y="5086"/>
                  </a:cubicBezTo>
                  <a:cubicBezTo>
                    <a:pt x="2238" y="5086"/>
                    <a:pt x="2478" y="5302"/>
                    <a:pt x="2478" y="5302"/>
                  </a:cubicBezTo>
                  <a:cubicBezTo>
                    <a:pt x="2615" y="5200"/>
                    <a:pt x="2694" y="5030"/>
                    <a:pt x="2671" y="4848"/>
                  </a:cubicBezTo>
                  <a:cubicBezTo>
                    <a:pt x="2660" y="4654"/>
                    <a:pt x="2524" y="4472"/>
                    <a:pt x="2547" y="4279"/>
                  </a:cubicBezTo>
                  <a:cubicBezTo>
                    <a:pt x="2569" y="4188"/>
                    <a:pt x="2603" y="4097"/>
                    <a:pt x="2649" y="4006"/>
                  </a:cubicBezTo>
                  <a:cubicBezTo>
                    <a:pt x="2797" y="3676"/>
                    <a:pt x="2774" y="3302"/>
                    <a:pt x="2592" y="2994"/>
                  </a:cubicBezTo>
                  <a:lnTo>
                    <a:pt x="2592" y="2994"/>
                  </a:lnTo>
                  <a:cubicBezTo>
                    <a:pt x="2592" y="2994"/>
                    <a:pt x="2671" y="2997"/>
                    <a:pt x="2802" y="2997"/>
                  </a:cubicBezTo>
                  <a:cubicBezTo>
                    <a:pt x="3270" y="2997"/>
                    <a:pt x="4409" y="2956"/>
                    <a:pt x="5013" y="2574"/>
                  </a:cubicBezTo>
                  <a:cubicBezTo>
                    <a:pt x="5798" y="2085"/>
                    <a:pt x="6389" y="823"/>
                    <a:pt x="5912" y="220"/>
                  </a:cubicBezTo>
                  <a:cubicBezTo>
                    <a:pt x="5788" y="61"/>
                    <a:pt x="5633" y="1"/>
                    <a:pt x="54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9"/>
            <p:cNvSpPr/>
            <p:nvPr/>
          </p:nvSpPr>
          <p:spPr>
            <a:xfrm>
              <a:off x="5512575" y="3038175"/>
              <a:ext cx="71350" cy="103475"/>
            </a:xfrm>
            <a:custGeom>
              <a:avLst/>
              <a:gdLst/>
              <a:ahLst/>
              <a:cxnLst/>
              <a:rect l="l" t="t" r="r" b="b"/>
              <a:pathLst>
                <a:path w="2854" h="4139" extrusionOk="0">
                  <a:moveTo>
                    <a:pt x="807" y="0"/>
                  </a:moveTo>
                  <a:lnTo>
                    <a:pt x="0" y="558"/>
                  </a:lnTo>
                  <a:cubicBezTo>
                    <a:pt x="0" y="558"/>
                    <a:pt x="1034" y="1399"/>
                    <a:pt x="1228" y="1637"/>
                  </a:cubicBezTo>
                  <a:cubicBezTo>
                    <a:pt x="1421" y="1887"/>
                    <a:pt x="1569" y="2592"/>
                    <a:pt x="1694" y="2979"/>
                  </a:cubicBezTo>
                  <a:cubicBezTo>
                    <a:pt x="1807" y="3354"/>
                    <a:pt x="2001" y="4138"/>
                    <a:pt x="2001" y="4138"/>
                  </a:cubicBezTo>
                  <a:cubicBezTo>
                    <a:pt x="2853" y="3411"/>
                    <a:pt x="1671" y="2115"/>
                    <a:pt x="1603" y="1455"/>
                  </a:cubicBezTo>
                  <a:cubicBezTo>
                    <a:pt x="1546" y="876"/>
                    <a:pt x="1262" y="353"/>
                    <a:pt x="80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9"/>
            <p:cNvSpPr/>
            <p:nvPr/>
          </p:nvSpPr>
          <p:spPr>
            <a:xfrm>
              <a:off x="5437250" y="3212275"/>
              <a:ext cx="85850" cy="87125"/>
            </a:xfrm>
            <a:custGeom>
              <a:avLst/>
              <a:gdLst/>
              <a:ahLst/>
              <a:cxnLst/>
              <a:rect l="l" t="t" r="r" b="b"/>
              <a:pathLst>
                <a:path w="3434" h="3485" extrusionOk="0">
                  <a:moveTo>
                    <a:pt x="1051" y="1"/>
                  </a:moveTo>
                  <a:cubicBezTo>
                    <a:pt x="1042" y="1"/>
                    <a:pt x="1033" y="2"/>
                    <a:pt x="1023" y="5"/>
                  </a:cubicBezTo>
                  <a:cubicBezTo>
                    <a:pt x="990" y="16"/>
                    <a:pt x="182" y="403"/>
                    <a:pt x="91" y="824"/>
                  </a:cubicBezTo>
                  <a:cubicBezTo>
                    <a:pt x="0" y="1221"/>
                    <a:pt x="330" y="2120"/>
                    <a:pt x="341" y="2154"/>
                  </a:cubicBezTo>
                  <a:lnTo>
                    <a:pt x="364" y="2176"/>
                  </a:lnTo>
                  <a:cubicBezTo>
                    <a:pt x="1626" y="3348"/>
                    <a:pt x="3354" y="3484"/>
                    <a:pt x="3365" y="3484"/>
                  </a:cubicBezTo>
                  <a:lnTo>
                    <a:pt x="3377" y="3484"/>
                  </a:lnTo>
                  <a:cubicBezTo>
                    <a:pt x="3388" y="3484"/>
                    <a:pt x="3411" y="3484"/>
                    <a:pt x="3423" y="3472"/>
                  </a:cubicBezTo>
                  <a:cubicBezTo>
                    <a:pt x="3433" y="3462"/>
                    <a:pt x="3433" y="3439"/>
                    <a:pt x="3433" y="3427"/>
                  </a:cubicBezTo>
                  <a:lnTo>
                    <a:pt x="3252" y="1392"/>
                  </a:lnTo>
                  <a:cubicBezTo>
                    <a:pt x="3252" y="1358"/>
                    <a:pt x="3229" y="1335"/>
                    <a:pt x="3195" y="1335"/>
                  </a:cubicBezTo>
                  <a:cubicBezTo>
                    <a:pt x="1717" y="1312"/>
                    <a:pt x="910" y="789"/>
                    <a:pt x="899" y="789"/>
                  </a:cubicBezTo>
                  <a:cubicBezTo>
                    <a:pt x="886" y="781"/>
                    <a:pt x="873" y="777"/>
                    <a:pt x="861" y="777"/>
                  </a:cubicBezTo>
                  <a:cubicBezTo>
                    <a:pt x="840" y="777"/>
                    <a:pt x="822" y="787"/>
                    <a:pt x="808" y="801"/>
                  </a:cubicBezTo>
                  <a:cubicBezTo>
                    <a:pt x="796" y="835"/>
                    <a:pt x="808" y="869"/>
                    <a:pt x="831" y="880"/>
                  </a:cubicBezTo>
                  <a:cubicBezTo>
                    <a:pt x="864" y="903"/>
                    <a:pt x="1660" y="1415"/>
                    <a:pt x="3138" y="1449"/>
                  </a:cubicBezTo>
                  <a:lnTo>
                    <a:pt x="3309" y="3359"/>
                  </a:lnTo>
                  <a:cubicBezTo>
                    <a:pt x="2979" y="3313"/>
                    <a:pt x="1546" y="3098"/>
                    <a:pt x="455" y="2097"/>
                  </a:cubicBezTo>
                  <a:cubicBezTo>
                    <a:pt x="409" y="1984"/>
                    <a:pt x="126" y="1188"/>
                    <a:pt x="205" y="847"/>
                  </a:cubicBezTo>
                  <a:cubicBezTo>
                    <a:pt x="273" y="551"/>
                    <a:pt x="864" y="221"/>
                    <a:pt x="1081" y="119"/>
                  </a:cubicBezTo>
                  <a:cubicBezTo>
                    <a:pt x="1114" y="96"/>
                    <a:pt x="1126" y="62"/>
                    <a:pt x="1114" y="28"/>
                  </a:cubicBezTo>
                  <a:cubicBezTo>
                    <a:pt x="1098" y="12"/>
                    <a:pt x="1075" y="1"/>
                    <a:pt x="10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9"/>
            <p:cNvSpPr/>
            <p:nvPr/>
          </p:nvSpPr>
          <p:spPr>
            <a:xfrm>
              <a:off x="5515675" y="3205225"/>
              <a:ext cx="58025" cy="88750"/>
            </a:xfrm>
            <a:custGeom>
              <a:avLst/>
              <a:gdLst/>
              <a:ahLst/>
              <a:cxnLst/>
              <a:rect l="l" t="t" r="r" b="b"/>
              <a:pathLst>
                <a:path w="2321" h="3550" extrusionOk="0">
                  <a:moveTo>
                    <a:pt x="1143" y="0"/>
                  </a:moveTo>
                  <a:cubicBezTo>
                    <a:pt x="1116" y="0"/>
                    <a:pt x="1092" y="20"/>
                    <a:pt x="1092" y="48"/>
                  </a:cubicBezTo>
                  <a:cubicBezTo>
                    <a:pt x="1081" y="83"/>
                    <a:pt x="1104" y="117"/>
                    <a:pt x="1138" y="117"/>
                  </a:cubicBezTo>
                  <a:cubicBezTo>
                    <a:pt x="1331" y="151"/>
                    <a:pt x="1865" y="287"/>
                    <a:pt x="2014" y="492"/>
                  </a:cubicBezTo>
                  <a:cubicBezTo>
                    <a:pt x="2173" y="708"/>
                    <a:pt x="2195" y="1424"/>
                    <a:pt x="2195" y="1674"/>
                  </a:cubicBezTo>
                  <a:cubicBezTo>
                    <a:pt x="2105" y="2448"/>
                    <a:pt x="1251" y="3198"/>
                    <a:pt x="1024" y="3391"/>
                  </a:cubicBezTo>
                  <a:lnTo>
                    <a:pt x="149" y="1708"/>
                  </a:lnTo>
                  <a:cubicBezTo>
                    <a:pt x="558" y="1549"/>
                    <a:pt x="945" y="1299"/>
                    <a:pt x="1251" y="981"/>
                  </a:cubicBezTo>
                  <a:cubicBezTo>
                    <a:pt x="1263" y="958"/>
                    <a:pt x="1263" y="947"/>
                    <a:pt x="1263" y="935"/>
                  </a:cubicBezTo>
                  <a:lnTo>
                    <a:pt x="1218" y="207"/>
                  </a:lnTo>
                  <a:cubicBezTo>
                    <a:pt x="1218" y="174"/>
                    <a:pt x="1183" y="151"/>
                    <a:pt x="1150" y="151"/>
                  </a:cubicBezTo>
                  <a:cubicBezTo>
                    <a:pt x="1115" y="151"/>
                    <a:pt x="1092" y="174"/>
                    <a:pt x="1092" y="207"/>
                  </a:cubicBezTo>
                  <a:lnTo>
                    <a:pt x="1138" y="912"/>
                  </a:lnTo>
                  <a:cubicBezTo>
                    <a:pt x="831" y="1231"/>
                    <a:pt x="456" y="1470"/>
                    <a:pt x="35" y="1617"/>
                  </a:cubicBezTo>
                  <a:lnTo>
                    <a:pt x="1" y="1652"/>
                  </a:lnTo>
                  <a:lnTo>
                    <a:pt x="1" y="1708"/>
                  </a:lnTo>
                  <a:lnTo>
                    <a:pt x="956" y="3516"/>
                  </a:lnTo>
                  <a:lnTo>
                    <a:pt x="990" y="3550"/>
                  </a:lnTo>
                  <a:lnTo>
                    <a:pt x="1013" y="3550"/>
                  </a:lnTo>
                  <a:cubicBezTo>
                    <a:pt x="1024" y="3550"/>
                    <a:pt x="1036" y="3539"/>
                    <a:pt x="1047" y="3539"/>
                  </a:cubicBezTo>
                  <a:cubicBezTo>
                    <a:pt x="1092" y="3493"/>
                    <a:pt x="2195" y="2629"/>
                    <a:pt x="2309" y="1674"/>
                  </a:cubicBezTo>
                  <a:cubicBezTo>
                    <a:pt x="2309" y="1640"/>
                    <a:pt x="2320" y="708"/>
                    <a:pt x="2115" y="424"/>
                  </a:cubicBezTo>
                  <a:cubicBezTo>
                    <a:pt x="1900" y="139"/>
                    <a:pt x="1195" y="3"/>
                    <a:pt x="1160" y="3"/>
                  </a:cubicBezTo>
                  <a:cubicBezTo>
                    <a:pt x="1155" y="1"/>
                    <a:pt x="1149" y="0"/>
                    <a:pt x="11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9"/>
            <p:cNvSpPr/>
            <p:nvPr/>
          </p:nvSpPr>
          <p:spPr>
            <a:xfrm>
              <a:off x="5427875" y="3018850"/>
              <a:ext cx="98925" cy="52600"/>
            </a:xfrm>
            <a:custGeom>
              <a:avLst/>
              <a:gdLst/>
              <a:ahLst/>
              <a:cxnLst/>
              <a:rect l="l" t="t" r="r" b="b"/>
              <a:pathLst>
                <a:path w="3957" h="2104" extrusionOk="0">
                  <a:moveTo>
                    <a:pt x="3889" y="0"/>
                  </a:moveTo>
                  <a:cubicBezTo>
                    <a:pt x="3866" y="0"/>
                    <a:pt x="3843" y="23"/>
                    <a:pt x="3831" y="46"/>
                  </a:cubicBezTo>
                  <a:cubicBezTo>
                    <a:pt x="3729" y="478"/>
                    <a:pt x="3457" y="841"/>
                    <a:pt x="3081" y="1069"/>
                  </a:cubicBezTo>
                  <a:cubicBezTo>
                    <a:pt x="2706" y="1296"/>
                    <a:pt x="2274" y="1422"/>
                    <a:pt x="1830" y="1433"/>
                  </a:cubicBezTo>
                  <a:lnTo>
                    <a:pt x="1717" y="1433"/>
                  </a:lnTo>
                  <a:cubicBezTo>
                    <a:pt x="1638" y="1433"/>
                    <a:pt x="1569" y="1433"/>
                    <a:pt x="1501" y="1422"/>
                  </a:cubicBezTo>
                  <a:lnTo>
                    <a:pt x="1285" y="1422"/>
                  </a:lnTo>
                  <a:cubicBezTo>
                    <a:pt x="1137" y="1422"/>
                    <a:pt x="989" y="1433"/>
                    <a:pt x="842" y="1455"/>
                  </a:cubicBezTo>
                  <a:cubicBezTo>
                    <a:pt x="534" y="1501"/>
                    <a:pt x="160" y="1672"/>
                    <a:pt x="23" y="2024"/>
                  </a:cubicBezTo>
                  <a:cubicBezTo>
                    <a:pt x="1" y="2058"/>
                    <a:pt x="23" y="2092"/>
                    <a:pt x="46" y="2104"/>
                  </a:cubicBezTo>
                  <a:lnTo>
                    <a:pt x="69" y="2104"/>
                  </a:lnTo>
                  <a:cubicBezTo>
                    <a:pt x="102" y="2104"/>
                    <a:pt x="125" y="2092"/>
                    <a:pt x="125" y="2069"/>
                  </a:cubicBezTo>
                  <a:cubicBezTo>
                    <a:pt x="251" y="1763"/>
                    <a:pt x="580" y="1614"/>
                    <a:pt x="865" y="1569"/>
                  </a:cubicBezTo>
                  <a:cubicBezTo>
                    <a:pt x="1001" y="1546"/>
                    <a:pt x="1137" y="1546"/>
                    <a:pt x="1285" y="1546"/>
                  </a:cubicBezTo>
                  <a:lnTo>
                    <a:pt x="1830" y="1546"/>
                  </a:lnTo>
                  <a:cubicBezTo>
                    <a:pt x="2297" y="1546"/>
                    <a:pt x="2752" y="1422"/>
                    <a:pt x="3149" y="1172"/>
                  </a:cubicBezTo>
                  <a:cubicBezTo>
                    <a:pt x="3547" y="932"/>
                    <a:pt x="3843" y="535"/>
                    <a:pt x="3945" y="80"/>
                  </a:cubicBezTo>
                  <a:cubicBezTo>
                    <a:pt x="3957" y="46"/>
                    <a:pt x="3934" y="12"/>
                    <a:pt x="3899" y="0"/>
                  </a:cubicBezTo>
                  <a:close/>
                </a:path>
              </a:pathLst>
            </a:custGeom>
            <a:solidFill>
              <a:srgbClr val="D4D6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9"/>
            <p:cNvSpPr/>
            <p:nvPr/>
          </p:nvSpPr>
          <p:spPr>
            <a:xfrm>
              <a:off x="5408550" y="3028500"/>
              <a:ext cx="86125" cy="41525"/>
            </a:xfrm>
            <a:custGeom>
              <a:avLst/>
              <a:gdLst/>
              <a:ahLst/>
              <a:cxnLst/>
              <a:rect l="l" t="t" r="r" b="b"/>
              <a:pathLst>
                <a:path w="3445" h="1661" extrusionOk="0">
                  <a:moveTo>
                    <a:pt x="3376" y="1"/>
                  </a:moveTo>
                  <a:cubicBezTo>
                    <a:pt x="3366" y="1"/>
                    <a:pt x="3343" y="12"/>
                    <a:pt x="3331" y="35"/>
                  </a:cubicBezTo>
                  <a:cubicBezTo>
                    <a:pt x="3195" y="251"/>
                    <a:pt x="2911" y="410"/>
                    <a:pt x="2547" y="455"/>
                  </a:cubicBezTo>
                  <a:cubicBezTo>
                    <a:pt x="2421" y="467"/>
                    <a:pt x="2297" y="467"/>
                    <a:pt x="2160" y="467"/>
                  </a:cubicBezTo>
                  <a:lnTo>
                    <a:pt x="1910" y="467"/>
                  </a:lnTo>
                  <a:cubicBezTo>
                    <a:pt x="1797" y="467"/>
                    <a:pt x="1694" y="467"/>
                    <a:pt x="1580" y="478"/>
                  </a:cubicBezTo>
                  <a:cubicBezTo>
                    <a:pt x="966" y="535"/>
                    <a:pt x="239" y="887"/>
                    <a:pt x="11" y="1581"/>
                  </a:cubicBezTo>
                  <a:cubicBezTo>
                    <a:pt x="0" y="1615"/>
                    <a:pt x="11" y="1650"/>
                    <a:pt x="46" y="1660"/>
                  </a:cubicBezTo>
                  <a:lnTo>
                    <a:pt x="69" y="1660"/>
                  </a:lnTo>
                  <a:cubicBezTo>
                    <a:pt x="91" y="1660"/>
                    <a:pt x="114" y="1638"/>
                    <a:pt x="125" y="1615"/>
                  </a:cubicBezTo>
                  <a:cubicBezTo>
                    <a:pt x="330" y="978"/>
                    <a:pt x="1012" y="649"/>
                    <a:pt x="1592" y="604"/>
                  </a:cubicBezTo>
                  <a:cubicBezTo>
                    <a:pt x="1694" y="592"/>
                    <a:pt x="1797" y="592"/>
                    <a:pt x="1910" y="592"/>
                  </a:cubicBezTo>
                  <a:lnTo>
                    <a:pt x="2171" y="592"/>
                  </a:lnTo>
                  <a:cubicBezTo>
                    <a:pt x="2297" y="592"/>
                    <a:pt x="2433" y="592"/>
                    <a:pt x="2558" y="569"/>
                  </a:cubicBezTo>
                  <a:cubicBezTo>
                    <a:pt x="2956" y="524"/>
                    <a:pt x="3275" y="354"/>
                    <a:pt x="3434" y="92"/>
                  </a:cubicBezTo>
                  <a:cubicBezTo>
                    <a:pt x="3445" y="69"/>
                    <a:pt x="3445" y="23"/>
                    <a:pt x="3411" y="12"/>
                  </a:cubicBezTo>
                  <a:cubicBezTo>
                    <a:pt x="3399" y="1"/>
                    <a:pt x="3388" y="1"/>
                    <a:pt x="3376" y="1"/>
                  </a:cubicBezTo>
                  <a:close/>
                </a:path>
              </a:pathLst>
            </a:custGeom>
            <a:solidFill>
              <a:srgbClr val="D4D6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9"/>
            <p:cNvSpPr/>
            <p:nvPr/>
          </p:nvSpPr>
          <p:spPr>
            <a:xfrm>
              <a:off x="5308200" y="3248825"/>
              <a:ext cx="136175" cy="323125"/>
            </a:xfrm>
            <a:custGeom>
              <a:avLst/>
              <a:gdLst/>
              <a:ahLst/>
              <a:cxnLst/>
              <a:rect l="l" t="t" r="r" b="b"/>
              <a:pathLst>
                <a:path w="5447" h="12925" extrusionOk="0">
                  <a:moveTo>
                    <a:pt x="5374" y="0"/>
                  </a:moveTo>
                  <a:cubicBezTo>
                    <a:pt x="5364" y="0"/>
                    <a:pt x="5354" y="3"/>
                    <a:pt x="5344" y="10"/>
                  </a:cubicBezTo>
                  <a:cubicBezTo>
                    <a:pt x="5321" y="10"/>
                    <a:pt x="3048" y="1033"/>
                    <a:pt x="1968" y="1692"/>
                  </a:cubicBezTo>
                  <a:cubicBezTo>
                    <a:pt x="900" y="2341"/>
                    <a:pt x="501" y="2432"/>
                    <a:pt x="501" y="2432"/>
                  </a:cubicBezTo>
                  <a:cubicBezTo>
                    <a:pt x="478" y="2442"/>
                    <a:pt x="456" y="2465"/>
                    <a:pt x="456" y="2488"/>
                  </a:cubicBezTo>
                  <a:cubicBezTo>
                    <a:pt x="445" y="2522"/>
                    <a:pt x="1" y="5910"/>
                    <a:pt x="183" y="7877"/>
                  </a:cubicBezTo>
                  <a:cubicBezTo>
                    <a:pt x="251" y="8593"/>
                    <a:pt x="217" y="9195"/>
                    <a:pt x="183" y="9741"/>
                  </a:cubicBezTo>
                  <a:cubicBezTo>
                    <a:pt x="137" y="10696"/>
                    <a:pt x="104" y="11390"/>
                    <a:pt x="683" y="11856"/>
                  </a:cubicBezTo>
                  <a:cubicBezTo>
                    <a:pt x="809" y="11946"/>
                    <a:pt x="933" y="12049"/>
                    <a:pt x="1047" y="12151"/>
                  </a:cubicBezTo>
                  <a:cubicBezTo>
                    <a:pt x="1513" y="12560"/>
                    <a:pt x="1945" y="12924"/>
                    <a:pt x="2570" y="12924"/>
                  </a:cubicBezTo>
                  <a:cubicBezTo>
                    <a:pt x="2900" y="12924"/>
                    <a:pt x="3287" y="12822"/>
                    <a:pt x="3764" y="12583"/>
                  </a:cubicBezTo>
                  <a:cubicBezTo>
                    <a:pt x="3798" y="12560"/>
                    <a:pt x="3810" y="12527"/>
                    <a:pt x="3787" y="12492"/>
                  </a:cubicBezTo>
                  <a:cubicBezTo>
                    <a:pt x="3778" y="12475"/>
                    <a:pt x="3758" y="12465"/>
                    <a:pt x="3734" y="12465"/>
                  </a:cubicBezTo>
                  <a:cubicBezTo>
                    <a:pt x="3725" y="12465"/>
                    <a:pt x="3716" y="12467"/>
                    <a:pt x="3707" y="12469"/>
                  </a:cubicBezTo>
                  <a:cubicBezTo>
                    <a:pt x="3258" y="12702"/>
                    <a:pt x="2895" y="12796"/>
                    <a:pt x="2584" y="12796"/>
                  </a:cubicBezTo>
                  <a:cubicBezTo>
                    <a:pt x="1982" y="12796"/>
                    <a:pt x="1577" y="12443"/>
                    <a:pt x="1127" y="12060"/>
                  </a:cubicBezTo>
                  <a:cubicBezTo>
                    <a:pt x="1013" y="11958"/>
                    <a:pt x="888" y="11856"/>
                    <a:pt x="763" y="11754"/>
                  </a:cubicBezTo>
                  <a:cubicBezTo>
                    <a:pt x="228" y="11333"/>
                    <a:pt x="263" y="10696"/>
                    <a:pt x="308" y="9741"/>
                  </a:cubicBezTo>
                  <a:cubicBezTo>
                    <a:pt x="331" y="9207"/>
                    <a:pt x="365" y="8593"/>
                    <a:pt x="297" y="7866"/>
                  </a:cubicBezTo>
                  <a:cubicBezTo>
                    <a:pt x="126" y="6024"/>
                    <a:pt x="524" y="2932"/>
                    <a:pt x="569" y="2545"/>
                  </a:cubicBezTo>
                  <a:cubicBezTo>
                    <a:pt x="695" y="2500"/>
                    <a:pt x="1127" y="2341"/>
                    <a:pt x="2025" y="1795"/>
                  </a:cubicBezTo>
                  <a:cubicBezTo>
                    <a:pt x="3093" y="1136"/>
                    <a:pt x="5379" y="123"/>
                    <a:pt x="5401" y="112"/>
                  </a:cubicBezTo>
                  <a:cubicBezTo>
                    <a:pt x="5424" y="101"/>
                    <a:pt x="5447" y="67"/>
                    <a:pt x="5424" y="32"/>
                  </a:cubicBezTo>
                  <a:cubicBezTo>
                    <a:pt x="5416" y="16"/>
                    <a:pt x="5397" y="0"/>
                    <a:pt x="53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9"/>
            <p:cNvSpPr/>
            <p:nvPr/>
          </p:nvSpPr>
          <p:spPr>
            <a:xfrm>
              <a:off x="5349700" y="3464775"/>
              <a:ext cx="92675" cy="47775"/>
            </a:xfrm>
            <a:custGeom>
              <a:avLst/>
              <a:gdLst/>
              <a:ahLst/>
              <a:cxnLst/>
              <a:rect l="l" t="t" r="r" b="b"/>
              <a:pathLst>
                <a:path w="3707" h="1911" extrusionOk="0">
                  <a:moveTo>
                    <a:pt x="2633" y="0"/>
                  </a:moveTo>
                  <a:cubicBezTo>
                    <a:pt x="2101" y="0"/>
                    <a:pt x="881" y="192"/>
                    <a:pt x="23" y="1831"/>
                  </a:cubicBezTo>
                  <a:cubicBezTo>
                    <a:pt x="1" y="1853"/>
                    <a:pt x="13" y="1888"/>
                    <a:pt x="46" y="1911"/>
                  </a:cubicBezTo>
                  <a:lnTo>
                    <a:pt x="69" y="1911"/>
                  </a:lnTo>
                  <a:cubicBezTo>
                    <a:pt x="92" y="1911"/>
                    <a:pt x="114" y="1899"/>
                    <a:pt x="126" y="1888"/>
                  </a:cubicBezTo>
                  <a:cubicBezTo>
                    <a:pt x="943" y="341"/>
                    <a:pt x="2064" y="123"/>
                    <a:pt x="2597" y="123"/>
                  </a:cubicBezTo>
                  <a:cubicBezTo>
                    <a:pt x="2628" y="123"/>
                    <a:pt x="2657" y="124"/>
                    <a:pt x="2684" y="125"/>
                  </a:cubicBezTo>
                  <a:cubicBezTo>
                    <a:pt x="3332" y="137"/>
                    <a:pt x="3570" y="887"/>
                    <a:pt x="3582" y="887"/>
                  </a:cubicBezTo>
                  <a:cubicBezTo>
                    <a:pt x="3591" y="915"/>
                    <a:pt x="3608" y="936"/>
                    <a:pt x="3634" y="936"/>
                  </a:cubicBezTo>
                  <a:cubicBezTo>
                    <a:pt x="3639" y="936"/>
                    <a:pt x="3645" y="935"/>
                    <a:pt x="3650" y="933"/>
                  </a:cubicBezTo>
                  <a:cubicBezTo>
                    <a:pt x="3684" y="921"/>
                    <a:pt x="3707" y="887"/>
                    <a:pt x="3696" y="853"/>
                  </a:cubicBezTo>
                  <a:cubicBezTo>
                    <a:pt x="3696" y="842"/>
                    <a:pt x="3423" y="23"/>
                    <a:pt x="2684" y="1"/>
                  </a:cubicBezTo>
                  <a:cubicBezTo>
                    <a:pt x="2667" y="0"/>
                    <a:pt x="2650" y="0"/>
                    <a:pt x="26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9"/>
            <p:cNvSpPr/>
            <p:nvPr/>
          </p:nvSpPr>
          <p:spPr>
            <a:xfrm>
              <a:off x="5362500" y="3458300"/>
              <a:ext cx="51750" cy="8200"/>
            </a:xfrm>
            <a:custGeom>
              <a:avLst/>
              <a:gdLst/>
              <a:ahLst/>
              <a:cxnLst/>
              <a:rect l="l" t="t" r="r" b="b"/>
              <a:pathLst>
                <a:path w="2070" h="328" extrusionOk="0">
                  <a:moveTo>
                    <a:pt x="843" y="0"/>
                  </a:moveTo>
                  <a:cubicBezTo>
                    <a:pt x="580" y="0"/>
                    <a:pt x="317" y="33"/>
                    <a:pt x="57" y="101"/>
                  </a:cubicBezTo>
                  <a:cubicBezTo>
                    <a:pt x="24" y="111"/>
                    <a:pt x="1" y="146"/>
                    <a:pt x="12" y="180"/>
                  </a:cubicBezTo>
                  <a:cubicBezTo>
                    <a:pt x="21" y="198"/>
                    <a:pt x="46" y="217"/>
                    <a:pt x="73" y="217"/>
                  </a:cubicBezTo>
                  <a:cubicBezTo>
                    <a:pt x="79" y="217"/>
                    <a:pt x="86" y="216"/>
                    <a:pt x="92" y="214"/>
                  </a:cubicBezTo>
                  <a:cubicBezTo>
                    <a:pt x="339" y="151"/>
                    <a:pt x="594" y="119"/>
                    <a:pt x="848" y="119"/>
                  </a:cubicBezTo>
                  <a:cubicBezTo>
                    <a:pt x="1188" y="119"/>
                    <a:pt x="1528" y="176"/>
                    <a:pt x="1853" y="293"/>
                  </a:cubicBezTo>
                  <a:cubicBezTo>
                    <a:pt x="1899" y="316"/>
                    <a:pt x="1956" y="328"/>
                    <a:pt x="2002" y="328"/>
                  </a:cubicBezTo>
                  <a:lnTo>
                    <a:pt x="2013" y="328"/>
                  </a:lnTo>
                  <a:cubicBezTo>
                    <a:pt x="2035" y="328"/>
                    <a:pt x="2070" y="305"/>
                    <a:pt x="2070" y="271"/>
                  </a:cubicBezTo>
                  <a:cubicBezTo>
                    <a:pt x="2070" y="248"/>
                    <a:pt x="2047" y="214"/>
                    <a:pt x="2013" y="214"/>
                  </a:cubicBezTo>
                  <a:cubicBezTo>
                    <a:pt x="1979" y="214"/>
                    <a:pt x="1933" y="202"/>
                    <a:pt x="1899" y="180"/>
                  </a:cubicBezTo>
                  <a:cubicBezTo>
                    <a:pt x="1558" y="62"/>
                    <a:pt x="1201" y="0"/>
                    <a:pt x="8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9"/>
            <p:cNvSpPr/>
            <p:nvPr/>
          </p:nvSpPr>
          <p:spPr>
            <a:xfrm>
              <a:off x="5352550" y="3336725"/>
              <a:ext cx="65675" cy="130625"/>
            </a:xfrm>
            <a:custGeom>
              <a:avLst/>
              <a:gdLst/>
              <a:ahLst/>
              <a:cxnLst/>
              <a:rect l="l" t="t" r="r" b="b"/>
              <a:pathLst>
                <a:path w="2627" h="5225" extrusionOk="0">
                  <a:moveTo>
                    <a:pt x="69" y="1"/>
                  </a:moveTo>
                  <a:cubicBezTo>
                    <a:pt x="52" y="1"/>
                    <a:pt x="35" y="6"/>
                    <a:pt x="23" y="18"/>
                  </a:cubicBezTo>
                  <a:cubicBezTo>
                    <a:pt x="0" y="41"/>
                    <a:pt x="0" y="75"/>
                    <a:pt x="23" y="98"/>
                  </a:cubicBezTo>
                  <a:cubicBezTo>
                    <a:pt x="1319" y="1530"/>
                    <a:pt x="1945" y="3474"/>
                    <a:pt x="2501" y="5191"/>
                  </a:cubicBezTo>
                  <a:cubicBezTo>
                    <a:pt x="2513" y="5214"/>
                    <a:pt x="2536" y="5225"/>
                    <a:pt x="2559" y="5225"/>
                  </a:cubicBezTo>
                  <a:lnTo>
                    <a:pt x="2582" y="5225"/>
                  </a:lnTo>
                  <a:cubicBezTo>
                    <a:pt x="2615" y="5214"/>
                    <a:pt x="2627" y="5179"/>
                    <a:pt x="2627" y="5145"/>
                  </a:cubicBezTo>
                  <a:cubicBezTo>
                    <a:pt x="2059" y="3428"/>
                    <a:pt x="1422" y="1473"/>
                    <a:pt x="114" y="18"/>
                  </a:cubicBezTo>
                  <a:cubicBezTo>
                    <a:pt x="103" y="6"/>
                    <a:pt x="86" y="1"/>
                    <a:pt x="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9"/>
            <p:cNvSpPr/>
            <p:nvPr/>
          </p:nvSpPr>
          <p:spPr>
            <a:xfrm>
              <a:off x="5570250" y="3241025"/>
              <a:ext cx="128225" cy="47275"/>
            </a:xfrm>
            <a:custGeom>
              <a:avLst/>
              <a:gdLst/>
              <a:ahLst/>
              <a:cxnLst/>
              <a:rect l="l" t="t" r="r" b="b"/>
              <a:pathLst>
                <a:path w="5129" h="1891" extrusionOk="0">
                  <a:moveTo>
                    <a:pt x="64" y="0"/>
                  </a:moveTo>
                  <a:cubicBezTo>
                    <a:pt x="39" y="0"/>
                    <a:pt x="22" y="21"/>
                    <a:pt x="12" y="49"/>
                  </a:cubicBezTo>
                  <a:cubicBezTo>
                    <a:pt x="1" y="83"/>
                    <a:pt x="23" y="106"/>
                    <a:pt x="58" y="117"/>
                  </a:cubicBezTo>
                  <a:cubicBezTo>
                    <a:pt x="81" y="129"/>
                    <a:pt x="2400" y="674"/>
                    <a:pt x="3525" y="811"/>
                  </a:cubicBezTo>
                  <a:cubicBezTo>
                    <a:pt x="4469" y="913"/>
                    <a:pt x="4742" y="1038"/>
                    <a:pt x="4798" y="1072"/>
                  </a:cubicBezTo>
                  <a:lnTo>
                    <a:pt x="5003" y="1845"/>
                  </a:lnTo>
                  <a:cubicBezTo>
                    <a:pt x="5015" y="1868"/>
                    <a:pt x="5037" y="1890"/>
                    <a:pt x="5060" y="1890"/>
                  </a:cubicBezTo>
                  <a:lnTo>
                    <a:pt x="5083" y="1890"/>
                  </a:lnTo>
                  <a:cubicBezTo>
                    <a:pt x="5106" y="1880"/>
                    <a:pt x="5128" y="1845"/>
                    <a:pt x="5116" y="1811"/>
                  </a:cubicBezTo>
                  <a:lnTo>
                    <a:pt x="4912" y="1016"/>
                  </a:lnTo>
                  <a:lnTo>
                    <a:pt x="4889" y="993"/>
                  </a:lnTo>
                  <a:cubicBezTo>
                    <a:pt x="4866" y="970"/>
                    <a:pt x="4662" y="811"/>
                    <a:pt x="3537" y="685"/>
                  </a:cubicBezTo>
                  <a:cubicBezTo>
                    <a:pt x="2423" y="561"/>
                    <a:pt x="103" y="3"/>
                    <a:pt x="81" y="3"/>
                  </a:cubicBezTo>
                  <a:cubicBezTo>
                    <a:pt x="75" y="1"/>
                    <a:pt x="69" y="0"/>
                    <a:pt x="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9"/>
            <p:cNvSpPr/>
            <p:nvPr/>
          </p:nvSpPr>
          <p:spPr>
            <a:xfrm>
              <a:off x="5628800" y="3276900"/>
              <a:ext cx="227400" cy="211200"/>
            </a:xfrm>
            <a:custGeom>
              <a:avLst/>
              <a:gdLst/>
              <a:ahLst/>
              <a:cxnLst/>
              <a:rect l="l" t="t" r="r" b="b"/>
              <a:pathLst>
                <a:path w="9096" h="8448" extrusionOk="0">
                  <a:moveTo>
                    <a:pt x="8561" y="1"/>
                  </a:moveTo>
                  <a:lnTo>
                    <a:pt x="649" y="308"/>
                  </a:lnTo>
                  <a:lnTo>
                    <a:pt x="1" y="8448"/>
                  </a:lnTo>
                  <a:lnTo>
                    <a:pt x="1354" y="8448"/>
                  </a:lnTo>
                  <a:lnTo>
                    <a:pt x="8231" y="6913"/>
                  </a:lnTo>
                  <a:lnTo>
                    <a:pt x="9095" y="194"/>
                  </a:lnTo>
                  <a:lnTo>
                    <a:pt x="856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9"/>
            <p:cNvSpPr/>
            <p:nvPr/>
          </p:nvSpPr>
          <p:spPr>
            <a:xfrm>
              <a:off x="5639025" y="3286575"/>
              <a:ext cx="216600" cy="207500"/>
            </a:xfrm>
            <a:custGeom>
              <a:avLst/>
              <a:gdLst/>
              <a:ahLst/>
              <a:cxnLst/>
              <a:rect l="l" t="t" r="r" b="b"/>
              <a:pathLst>
                <a:path w="8664" h="8300" extrusionOk="0">
                  <a:moveTo>
                    <a:pt x="8664" y="0"/>
                  </a:moveTo>
                  <a:lnTo>
                    <a:pt x="1" y="8299"/>
                  </a:lnTo>
                  <a:lnTo>
                    <a:pt x="1" y="8299"/>
                  </a:lnTo>
                  <a:lnTo>
                    <a:pt x="7822" y="6526"/>
                  </a:lnTo>
                  <a:lnTo>
                    <a:pt x="8664"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9"/>
            <p:cNvSpPr/>
            <p:nvPr/>
          </p:nvSpPr>
          <p:spPr>
            <a:xfrm>
              <a:off x="5639025" y="3286575"/>
              <a:ext cx="216600" cy="207500"/>
            </a:xfrm>
            <a:custGeom>
              <a:avLst/>
              <a:gdLst/>
              <a:ahLst/>
              <a:cxnLst/>
              <a:rect l="l" t="t" r="r" b="b"/>
              <a:pathLst>
                <a:path w="8664" h="8300" extrusionOk="0">
                  <a:moveTo>
                    <a:pt x="8664" y="0"/>
                  </a:moveTo>
                  <a:lnTo>
                    <a:pt x="251" y="8061"/>
                  </a:lnTo>
                  <a:lnTo>
                    <a:pt x="1" y="8299"/>
                  </a:lnTo>
                  <a:lnTo>
                    <a:pt x="7822" y="6526"/>
                  </a:lnTo>
                  <a:lnTo>
                    <a:pt x="8664" y="0"/>
                  </a:lnTo>
                  <a:close/>
                </a:path>
              </a:pathLst>
            </a:custGeom>
            <a:solidFill>
              <a:srgbClr val="B7E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9"/>
            <p:cNvSpPr/>
            <p:nvPr/>
          </p:nvSpPr>
          <p:spPr>
            <a:xfrm>
              <a:off x="5637325" y="3280325"/>
              <a:ext cx="220300" cy="209775"/>
            </a:xfrm>
            <a:custGeom>
              <a:avLst/>
              <a:gdLst/>
              <a:ahLst/>
              <a:cxnLst/>
              <a:rect l="l" t="t" r="r" b="b"/>
              <a:pathLst>
                <a:path w="8812" h="8391" extrusionOk="0">
                  <a:moveTo>
                    <a:pt x="8686" y="126"/>
                  </a:moveTo>
                  <a:lnTo>
                    <a:pt x="7834" y="6719"/>
                  </a:lnTo>
                  <a:lnTo>
                    <a:pt x="137" y="8265"/>
                  </a:lnTo>
                  <a:lnTo>
                    <a:pt x="819" y="535"/>
                  </a:lnTo>
                  <a:lnTo>
                    <a:pt x="8686" y="126"/>
                  </a:lnTo>
                  <a:close/>
                  <a:moveTo>
                    <a:pt x="8754" y="0"/>
                  </a:moveTo>
                  <a:lnTo>
                    <a:pt x="763" y="421"/>
                  </a:lnTo>
                  <a:cubicBezTo>
                    <a:pt x="728" y="421"/>
                    <a:pt x="705" y="444"/>
                    <a:pt x="705" y="478"/>
                  </a:cubicBezTo>
                  <a:lnTo>
                    <a:pt x="12" y="8334"/>
                  </a:lnTo>
                  <a:cubicBezTo>
                    <a:pt x="1" y="8345"/>
                    <a:pt x="12" y="8367"/>
                    <a:pt x="23" y="8379"/>
                  </a:cubicBezTo>
                  <a:cubicBezTo>
                    <a:pt x="35" y="8390"/>
                    <a:pt x="58" y="8390"/>
                    <a:pt x="69" y="8390"/>
                  </a:cubicBezTo>
                  <a:lnTo>
                    <a:pt x="81" y="8390"/>
                  </a:lnTo>
                  <a:lnTo>
                    <a:pt x="7902" y="6833"/>
                  </a:lnTo>
                  <a:cubicBezTo>
                    <a:pt x="7925" y="6833"/>
                    <a:pt x="7948" y="6810"/>
                    <a:pt x="7948" y="6776"/>
                  </a:cubicBezTo>
                  <a:lnTo>
                    <a:pt x="8812" y="68"/>
                  </a:lnTo>
                  <a:cubicBezTo>
                    <a:pt x="8812" y="46"/>
                    <a:pt x="8812" y="35"/>
                    <a:pt x="8800" y="23"/>
                  </a:cubicBezTo>
                  <a:cubicBezTo>
                    <a:pt x="8789" y="0"/>
                    <a:pt x="8766" y="0"/>
                    <a:pt x="875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9"/>
            <p:cNvSpPr/>
            <p:nvPr/>
          </p:nvSpPr>
          <p:spPr>
            <a:xfrm>
              <a:off x="5747025" y="3353900"/>
              <a:ext cx="26175" cy="43325"/>
            </a:xfrm>
            <a:custGeom>
              <a:avLst/>
              <a:gdLst/>
              <a:ahLst/>
              <a:cxnLst/>
              <a:rect l="l" t="t" r="r" b="b"/>
              <a:pathLst>
                <a:path w="1047" h="1733" extrusionOk="0">
                  <a:moveTo>
                    <a:pt x="602" y="1"/>
                  </a:moveTo>
                  <a:cubicBezTo>
                    <a:pt x="349" y="1"/>
                    <a:pt x="102" y="346"/>
                    <a:pt x="46" y="821"/>
                  </a:cubicBezTo>
                  <a:cubicBezTo>
                    <a:pt x="1" y="1298"/>
                    <a:pt x="160" y="1707"/>
                    <a:pt x="422" y="1730"/>
                  </a:cubicBezTo>
                  <a:cubicBezTo>
                    <a:pt x="433" y="1731"/>
                    <a:pt x="444" y="1732"/>
                    <a:pt x="456" y="1732"/>
                  </a:cubicBezTo>
                  <a:cubicBezTo>
                    <a:pt x="705" y="1732"/>
                    <a:pt x="947" y="1379"/>
                    <a:pt x="990" y="922"/>
                  </a:cubicBezTo>
                  <a:cubicBezTo>
                    <a:pt x="1047" y="445"/>
                    <a:pt x="888" y="36"/>
                    <a:pt x="627" y="2"/>
                  </a:cubicBezTo>
                  <a:cubicBezTo>
                    <a:pt x="619" y="1"/>
                    <a:pt x="610" y="1"/>
                    <a:pt x="6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9"/>
            <p:cNvSpPr/>
            <p:nvPr/>
          </p:nvSpPr>
          <p:spPr>
            <a:xfrm>
              <a:off x="5670300" y="3449600"/>
              <a:ext cx="329700" cy="346025"/>
            </a:xfrm>
            <a:custGeom>
              <a:avLst/>
              <a:gdLst/>
              <a:ahLst/>
              <a:cxnLst/>
              <a:rect l="l" t="t" r="r" b="b"/>
              <a:pathLst>
                <a:path w="13188" h="13841" extrusionOk="0">
                  <a:moveTo>
                    <a:pt x="7012" y="0"/>
                  </a:moveTo>
                  <a:cubicBezTo>
                    <a:pt x="6738" y="0"/>
                    <a:pt x="6571" y="5"/>
                    <a:pt x="6571" y="5"/>
                  </a:cubicBezTo>
                  <a:lnTo>
                    <a:pt x="0" y="1323"/>
                  </a:lnTo>
                  <a:cubicBezTo>
                    <a:pt x="2127" y="1995"/>
                    <a:pt x="3365" y="4018"/>
                    <a:pt x="3365" y="4018"/>
                  </a:cubicBezTo>
                  <a:cubicBezTo>
                    <a:pt x="4091" y="4246"/>
                    <a:pt x="5410" y="4300"/>
                    <a:pt x="6495" y="4300"/>
                  </a:cubicBezTo>
                  <a:cubicBezTo>
                    <a:pt x="7469" y="4300"/>
                    <a:pt x="8254" y="4257"/>
                    <a:pt x="8254" y="4257"/>
                  </a:cubicBezTo>
                  <a:lnTo>
                    <a:pt x="8254" y="4257"/>
                  </a:lnTo>
                  <a:cubicBezTo>
                    <a:pt x="7549" y="6110"/>
                    <a:pt x="8845" y="10850"/>
                    <a:pt x="8845" y="10850"/>
                  </a:cubicBezTo>
                  <a:lnTo>
                    <a:pt x="11494" y="13841"/>
                  </a:lnTo>
                  <a:cubicBezTo>
                    <a:pt x="11494" y="13841"/>
                    <a:pt x="12869" y="9225"/>
                    <a:pt x="13029" y="7212"/>
                  </a:cubicBezTo>
                  <a:cubicBezTo>
                    <a:pt x="13188" y="5201"/>
                    <a:pt x="12517" y="1414"/>
                    <a:pt x="11369" y="653"/>
                  </a:cubicBezTo>
                  <a:cubicBezTo>
                    <a:pt x="10475" y="63"/>
                    <a:pt x="8020" y="0"/>
                    <a:pt x="701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9"/>
            <p:cNvSpPr/>
            <p:nvPr/>
          </p:nvSpPr>
          <p:spPr>
            <a:xfrm>
              <a:off x="5464825" y="3475950"/>
              <a:ext cx="723900" cy="433350"/>
            </a:xfrm>
            <a:custGeom>
              <a:avLst/>
              <a:gdLst/>
              <a:ahLst/>
              <a:cxnLst/>
              <a:rect l="l" t="t" r="r" b="b"/>
              <a:pathLst>
                <a:path w="28956" h="17334" extrusionOk="0">
                  <a:moveTo>
                    <a:pt x="7552" y="113"/>
                  </a:moveTo>
                  <a:cubicBezTo>
                    <a:pt x="8093" y="113"/>
                    <a:pt x="8659" y="242"/>
                    <a:pt x="9243" y="554"/>
                  </a:cubicBezTo>
                  <a:cubicBezTo>
                    <a:pt x="10255" y="1100"/>
                    <a:pt x="10811" y="1964"/>
                    <a:pt x="11346" y="2805"/>
                  </a:cubicBezTo>
                  <a:cubicBezTo>
                    <a:pt x="11766" y="3453"/>
                    <a:pt x="12198" y="4124"/>
                    <a:pt x="12847" y="4647"/>
                  </a:cubicBezTo>
                  <a:cubicBezTo>
                    <a:pt x="14745" y="6204"/>
                    <a:pt x="16473" y="8103"/>
                    <a:pt x="17701" y="9990"/>
                  </a:cubicBezTo>
                  <a:cubicBezTo>
                    <a:pt x="18440" y="11047"/>
                    <a:pt x="19292" y="12036"/>
                    <a:pt x="20224" y="12911"/>
                  </a:cubicBezTo>
                  <a:cubicBezTo>
                    <a:pt x="20736" y="13355"/>
                    <a:pt x="21305" y="13752"/>
                    <a:pt x="21896" y="14083"/>
                  </a:cubicBezTo>
                  <a:lnTo>
                    <a:pt x="21919" y="14094"/>
                  </a:lnTo>
                  <a:cubicBezTo>
                    <a:pt x="21964" y="14099"/>
                    <a:pt x="22012" y="14102"/>
                    <a:pt x="22061" y="14102"/>
                  </a:cubicBezTo>
                  <a:cubicBezTo>
                    <a:pt x="22926" y="14102"/>
                    <a:pt x="24295" y="13268"/>
                    <a:pt x="25511" y="12525"/>
                  </a:cubicBezTo>
                  <a:cubicBezTo>
                    <a:pt x="26181" y="12115"/>
                    <a:pt x="26818" y="11729"/>
                    <a:pt x="27285" y="11547"/>
                  </a:cubicBezTo>
                  <a:cubicBezTo>
                    <a:pt x="27413" y="11491"/>
                    <a:pt x="27555" y="11469"/>
                    <a:pt x="27700" y="11469"/>
                  </a:cubicBezTo>
                  <a:cubicBezTo>
                    <a:pt x="28147" y="11469"/>
                    <a:pt x="28619" y="11680"/>
                    <a:pt x="28773" y="11774"/>
                  </a:cubicBezTo>
                  <a:cubicBezTo>
                    <a:pt x="28763" y="11786"/>
                    <a:pt x="28740" y="11786"/>
                    <a:pt x="28728" y="11797"/>
                  </a:cubicBezTo>
                  <a:cubicBezTo>
                    <a:pt x="28558" y="11843"/>
                    <a:pt x="28228" y="11945"/>
                    <a:pt x="27887" y="12138"/>
                  </a:cubicBezTo>
                  <a:cubicBezTo>
                    <a:pt x="27227" y="12491"/>
                    <a:pt x="26648" y="13128"/>
                    <a:pt x="26148" y="14094"/>
                  </a:cubicBezTo>
                  <a:cubicBezTo>
                    <a:pt x="25898" y="14571"/>
                    <a:pt x="25727" y="14867"/>
                    <a:pt x="25636" y="14992"/>
                  </a:cubicBezTo>
                  <a:cubicBezTo>
                    <a:pt x="24954" y="15970"/>
                    <a:pt x="23226" y="17038"/>
                    <a:pt x="22965" y="17186"/>
                  </a:cubicBezTo>
                  <a:lnTo>
                    <a:pt x="21043" y="16015"/>
                  </a:lnTo>
                  <a:cubicBezTo>
                    <a:pt x="20395" y="15617"/>
                    <a:pt x="19815" y="15265"/>
                    <a:pt x="19304" y="14980"/>
                  </a:cubicBezTo>
                  <a:cubicBezTo>
                    <a:pt x="19224" y="14947"/>
                    <a:pt x="19133" y="14889"/>
                    <a:pt x="19031" y="14821"/>
                  </a:cubicBezTo>
                  <a:cubicBezTo>
                    <a:pt x="18860" y="14719"/>
                    <a:pt x="18678" y="14606"/>
                    <a:pt x="18463" y="14480"/>
                  </a:cubicBezTo>
                  <a:cubicBezTo>
                    <a:pt x="17792" y="14139"/>
                    <a:pt x="16859" y="13730"/>
                    <a:pt x="15871" y="13287"/>
                  </a:cubicBezTo>
                  <a:cubicBezTo>
                    <a:pt x="14393" y="12627"/>
                    <a:pt x="12710" y="11877"/>
                    <a:pt x="11334" y="11115"/>
                  </a:cubicBezTo>
                  <a:cubicBezTo>
                    <a:pt x="9470" y="10081"/>
                    <a:pt x="8572" y="8591"/>
                    <a:pt x="7913" y="7489"/>
                  </a:cubicBezTo>
                  <a:cubicBezTo>
                    <a:pt x="7572" y="6931"/>
                    <a:pt x="7299" y="6477"/>
                    <a:pt x="7003" y="6272"/>
                  </a:cubicBezTo>
                  <a:cubicBezTo>
                    <a:pt x="6821" y="6147"/>
                    <a:pt x="6594" y="6090"/>
                    <a:pt x="6344" y="6090"/>
                  </a:cubicBezTo>
                  <a:cubicBezTo>
                    <a:pt x="5957" y="6090"/>
                    <a:pt x="5503" y="6216"/>
                    <a:pt x="4991" y="6340"/>
                  </a:cubicBezTo>
                  <a:cubicBezTo>
                    <a:pt x="4381" y="6495"/>
                    <a:pt x="3699" y="6672"/>
                    <a:pt x="3008" y="6672"/>
                  </a:cubicBezTo>
                  <a:cubicBezTo>
                    <a:pt x="2835" y="6672"/>
                    <a:pt x="2662" y="6661"/>
                    <a:pt x="2490" y="6636"/>
                  </a:cubicBezTo>
                  <a:cubicBezTo>
                    <a:pt x="898" y="6386"/>
                    <a:pt x="251" y="4488"/>
                    <a:pt x="148" y="4147"/>
                  </a:cubicBezTo>
                  <a:cubicBezTo>
                    <a:pt x="432" y="4021"/>
                    <a:pt x="1888" y="3374"/>
                    <a:pt x="2752" y="2793"/>
                  </a:cubicBezTo>
                  <a:cubicBezTo>
                    <a:pt x="2933" y="2669"/>
                    <a:pt x="3161" y="2464"/>
                    <a:pt x="3434" y="2237"/>
                  </a:cubicBezTo>
                  <a:cubicBezTo>
                    <a:pt x="4391" y="1391"/>
                    <a:pt x="5847" y="113"/>
                    <a:pt x="7552" y="113"/>
                  </a:cubicBezTo>
                  <a:close/>
                  <a:moveTo>
                    <a:pt x="7571" y="0"/>
                  </a:moveTo>
                  <a:cubicBezTo>
                    <a:pt x="5796" y="0"/>
                    <a:pt x="4272" y="1340"/>
                    <a:pt x="3354" y="2146"/>
                  </a:cubicBezTo>
                  <a:cubicBezTo>
                    <a:pt x="3081" y="2373"/>
                    <a:pt x="2853" y="2578"/>
                    <a:pt x="2683" y="2691"/>
                  </a:cubicBezTo>
                  <a:cubicBezTo>
                    <a:pt x="1728" y="3328"/>
                    <a:pt x="69" y="4056"/>
                    <a:pt x="46" y="4067"/>
                  </a:cubicBezTo>
                  <a:lnTo>
                    <a:pt x="0" y="4078"/>
                  </a:lnTo>
                  <a:lnTo>
                    <a:pt x="11" y="4135"/>
                  </a:lnTo>
                  <a:cubicBezTo>
                    <a:pt x="23" y="4157"/>
                    <a:pt x="660" y="6477"/>
                    <a:pt x="2479" y="6749"/>
                  </a:cubicBezTo>
                  <a:cubicBezTo>
                    <a:pt x="2666" y="6778"/>
                    <a:pt x="2853" y="6791"/>
                    <a:pt x="3038" y="6791"/>
                  </a:cubicBezTo>
                  <a:cubicBezTo>
                    <a:pt x="3731" y="6791"/>
                    <a:pt x="4406" y="6615"/>
                    <a:pt x="5025" y="6454"/>
                  </a:cubicBezTo>
                  <a:cubicBezTo>
                    <a:pt x="5513" y="6328"/>
                    <a:pt x="5963" y="6216"/>
                    <a:pt x="6335" y="6216"/>
                  </a:cubicBezTo>
                  <a:cubicBezTo>
                    <a:pt x="6569" y="6216"/>
                    <a:pt x="6772" y="6261"/>
                    <a:pt x="6935" y="6375"/>
                  </a:cubicBezTo>
                  <a:cubicBezTo>
                    <a:pt x="7208" y="6568"/>
                    <a:pt x="7469" y="7000"/>
                    <a:pt x="7810" y="7557"/>
                  </a:cubicBezTo>
                  <a:cubicBezTo>
                    <a:pt x="8469" y="8659"/>
                    <a:pt x="9379" y="10172"/>
                    <a:pt x="11278" y="11218"/>
                  </a:cubicBezTo>
                  <a:cubicBezTo>
                    <a:pt x="12665" y="11979"/>
                    <a:pt x="14336" y="12729"/>
                    <a:pt x="15825" y="13389"/>
                  </a:cubicBezTo>
                  <a:cubicBezTo>
                    <a:pt x="16814" y="13832"/>
                    <a:pt x="17746" y="14253"/>
                    <a:pt x="18405" y="14594"/>
                  </a:cubicBezTo>
                  <a:cubicBezTo>
                    <a:pt x="18622" y="14707"/>
                    <a:pt x="18804" y="14821"/>
                    <a:pt x="18963" y="14924"/>
                  </a:cubicBezTo>
                  <a:cubicBezTo>
                    <a:pt x="19065" y="14992"/>
                    <a:pt x="19156" y="15048"/>
                    <a:pt x="19247" y="15094"/>
                  </a:cubicBezTo>
                  <a:cubicBezTo>
                    <a:pt x="19759" y="15367"/>
                    <a:pt x="20338" y="15720"/>
                    <a:pt x="20975" y="16117"/>
                  </a:cubicBezTo>
                  <a:lnTo>
                    <a:pt x="22965" y="17334"/>
                  </a:lnTo>
                  <a:lnTo>
                    <a:pt x="22998" y="17311"/>
                  </a:lnTo>
                  <a:cubicBezTo>
                    <a:pt x="23078" y="17266"/>
                    <a:pt x="24988" y="16129"/>
                    <a:pt x="25739" y="15060"/>
                  </a:cubicBezTo>
                  <a:cubicBezTo>
                    <a:pt x="25830" y="14935"/>
                    <a:pt x="26000" y="14628"/>
                    <a:pt x="26250" y="14151"/>
                  </a:cubicBezTo>
                  <a:cubicBezTo>
                    <a:pt x="26750" y="13207"/>
                    <a:pt x="27307" y="12582"/>
                    <a:pt x="27944" y="12241"/>
                  </a:cubicBezTo>
                  <a:cubicBezTo>
                    <a:pt x="28273" y="12059"/>
                    <a:pt x="28592" y="11968"/>
                    <a:pt x="28763" y="11911"/>
                  </a:cubicBezTo>
                  <a:cubicBezTo>
                    <a:pt x="28899" y="11865"/>
                    <a:pt x="28922" y="11854"/>
                    <a:pt x="28933" y="11820"/>
                  </a:cubicBezTo>
                  <a:lnTo>
                    <a:pt x="28955" y="11797"/>
                  </a:lnTo>
                  <a:lnTo>
                    <a:pt x="28933" y="11763"/>
                  </a:lnTo>
                  <a:cubicBezTo>
                    <a:pt x="28888" y="11665"/>
                    <a:pt x="28278" y="11350"/>
                    <a:pt x="27699" y="11350"/>
                  </a:cubicBezTo>
                  <a:cubicBezTo>
                    <a:pt x="27539" y="11350"/>
                    <a:pt x="27382" y="11374"/>
                    <a:pt x="27239" y="11433"/>
                  </a:cubicBezTo>
                  <a:cubicBezTo>
                    <a:pt x="26762" y="11627"/>
                    <a:pt x="26125" y="12014"/>
                    <a:pt x="25443" y="12423"/>
                  </a:cubicBezTo>
                  <a:cubicBezTo>
                    <a:pt x="24242" y="13158"/>
                    <a:pt x="22899" y="13976"/>
                    <a:pt x="22075" y="13976"/>
                  </a:cubicBezTo>
                  <a:cubicBezTo>
                    <a:pt x="22033" y="13976"/>
                    <a:pt x="21992" y="13973"/>
                    <a:pt x="21952" y="13969"/>
                  </a:cubicBezTo>
                  <a:cubicBezTo>
                    <a:pt x="21361" y="13651"/>
                    <a:pt x="20816" y="13264"/>
                    <a:pt x="20304" y="12820"/>
                  </a:cubicBezTo>
                  <a:cubicBezTo>
                    <a:pt x="19372" y="11945"/>
                    <a:pt x="18531" y="10979"/>
                    <a:pt x="17803" y="9933"/>
                  </a:cubicBezTo>
                  <a:cubicBezTo>
                    <a:pt x="16576" y="8023"/>
                    <a:pt x="14836" y="6113"/>
                    <a:pt x="12926" y="4556"/>
                  </a:cubicBezTo>
                  <a:cubicBezTo>
                    <a:pt x="12289" y="4044"/>
                    <a:pt x="11857" y="3384"/>
                    <a:pt x="11448" y="2737"/>
                  </a:cubicBezTo>
                  <a:cubicBezTo>
                    <a:pt x="10902" y="1884"/>
                    <a:pt x="10346" y="1009"/>
                    <a:pt x="9300" y="451"/>
                  </a:cubicBezTo>
                  <a:cubicBezTo>
                    <a:pt x="8706" y="132"/>
                    <a:pt x="8126" y="0"/>
                    <a:pt x="75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9"/>
            <p:cNvSpPr/>
            <p:nvPr/>
          </p:nvSpPr>
          <p:spPr>
            <a:xfrm>
              <a:off x="5466525" y="3477525"/>
              <a:ext cx="505050" cy="361875"/>
            </a:xfrm>
            <a:custGeom>
              <a:avLst/>
              <a:gdLst/>
              <a:ahLst/>
              <a:cxnLst/>
              <a:rect l="l" t="t" r="r" b="b"/>
              <a:pathLst>
                <a:path w="20202" h="14475" extrusionOk="0">
                  <a:moveTo>
                    <a:pt x="7360" y="1"/>
                  </a:moveTo>
                  <a:cubicBezTo>
                    <a:pt x="5023" y="1"/>
                    <a:pt x="3426" y="2165"/>
                    <a:pt x="2649" y="2685"/>
                  </a:cubicBezTo>
                  <a:cubicBezTo>
                    <a:pt x="1683" y="3321"/>
                    <a:pt x="1" y="4049"/>
                    <a:pt x="1" y="4049"/>
                  </a:cubicBezTo>
                  <a:cubicBezTo>
                    <a:pt x="1" y="4049"/>
                    <a:pt x="625" y="6357"/>
                    <a:pt x="2422" y="6630"/>
                  </a:cubicBezTo>
                  <a:cubicBezTo>
                    <a:pt x="2604" y="6658"/>
                    <a:pt x="2787" y="6670"/>
                    <a:pt x="2969" y="6670"/>
                  </a:cubicBezTo>
                  <a:cubicBezTo>
                    <a:pt x="4225" y="6670"/>
                    <a:pt x="5444" y="6093"/>
                    <a:pt x="6287" y="6093"/>
                  </a:cubicBezTo>
                  <a:cubicBezTo>
                    <a:pt x="6524" y="6093"/>
                    <a:pt x="6731" y="6138"/>
                    <a:pt x="6901" y="6254"/>
                  </a:cubicBezTo>
                  <a:cubicBezTo>
                    <a:pt x="7765" y="6857"/>
                    <a:pt x="8401" y="9529"/>
                    <a:pt x="11244" y="11097"/>
                  </a:cubicBezTo>
                  <a:cubicBezTo>
                    <a:pt x="13563" y="12383"/>
                    <a:pt x="16735" y="13633"/>
                    <a:pt x="18360" y="14474"/>
                  </a:cubicBezTo>
                  <a:cubicBezTo>
                    <a:pt x="18542" y="14020"/>
                    <a:pt x="19020" y="13280"/>
                    <a:pt x="20202" y="12803"/>
                  </a:cubicBezTo>
                  <a:cubicBezTo>
                    <a:pt x="19259" y="11928"/>
                    <a:pt x="18418" y="10961"/>
                    <a:pt x="17690" y="9904"/>
                  </a:cubicBezTo>
                  <a:cubicBezTo>
                    <a:pt x="16405" y="7926"/>
                    <a:pt x="14631" y="6027"/>
                    <a:pt x="12812" y="4549"/>
                  </a:cubicBezTo>
                  <a:cubicBezTo>
                    <a:pt x="11346" y="3356"/>
                    <a:pt x="11062" y="1332"/>
                    <a:pt x="9209" y="446"/>
                  </a:cubicBezTo>
                  <a:cubicBezTo>
                    <a:pt x="8549" y="130"/>
                    <a:pt x="7933" y="1"/>
                    <a:pt x="736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9"/>
            <p:cNvSpPr/>
            <p:nvPr/>
          </p:nvSpPr>
          <p:spPr>
            <a:xfrm>
              <a:off x="5689350" y="3484375"/>
              <a:ext cx="62550" cy="58000"/>
            </a:xfrm>
            <a:custGeom>
              <a:avLst/>
              <a:gdLst/>
              <a:ahLst/>
              <a:cxnLst/>
              <a:rect l="l" t="t" r="r" b="b"/>
              <a:pathLst>
                <a:path w="2502" h="2320" extrusionOk="0">
                  <a:moveTo>
                    <a:pt x="91" y="1"/>
                  </a:moveTo>
                  <a:cubicBezTo>
                    <a:pt x="57" y="1"/>
                    <a:pt x="23" y="12"/>
                    <a:pt x="11" y="46"/>
                  </a:cubicBezTo>
                  <a:cubicBezTo>
                    <a:pt x="0" y="81"/>
                    <a:pt x="23" y="114"/>
                    <a:pt x="57" y="126"/>
                  </a:cubicBezTo>
                  <a:cubicBezTo>
                    <a:pt x="1467" y="467"/>
                    <a:pt x="2365" y="2274"/>
                    <a:pt x="2376" y="2286"/>
                  </a:cubicBezTo>
                  <a:cubicBezTo>
                    <a:pt x="2388" y="2309"/>
                    <a:pt x="2411" y="2320"/>
                    <a:pt x="2433" y="2320"/>
                  </a:cubicBezTo>
                  <a:lnTo>
                    <a:pt x="2456" y="2320"/>
                  </a:lnTo>
                  <a:cubicBezTo>
                    <a:pt x="2490" y="2297"/>
                    <a:pt x="2502" y="2263"/>
                    <a:pt x="2490" y="2241"/>
                  </a:cubicBezTo>
                  <a:cubicBezTo>
                    <a:pt x="2444" y="2161"/>
                    <a:pt x="1547" y="364"/>
                    <a:pt x="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9"/>
            <p:cNvSpPr/>
            <p:nvPr/>
          </p:nvSpPr>
          <p:spPr>
            <a:xfrm>
              <a:off x="5394350" y="3447000"/>
              <a:ext cx="246150" cy="133200"/>
            </a:xfrm>
            <a:custGeom>
              <a:avLst/>
              <a:gdLst/>
              <a:ahLst/>
              <a:cxnLst/>
              <a:rect l="l" t="t" r="r" b="b"/>
              <a:pathLst>
                <a:path w="9846" h="5328" extrusionOk="0">
                  <a:moveTo>
                    <a:pt x="9213" y="1"/>
                  </a:moveTo>
                  <a:cubicBezTo>
                    <a:pt x="8720" y="1"/>
                    <a:pt x="8221" y="250"/>
                    <a:pt x="7810" y="450"/>
                  </a:cubicBezTo>
                  <a:cubicBezTo>
                    <a:pt x="7503" y="599"/>
                    <a:pt x="7234" y="733"/>
                    <a:pt x="7052" y="733"/>
                  </a:cubicBezTo>
                  <a:cubicBezTo>
                    <a:pt x="7012" y="733"/>
                    <a:pt x="6977" y="726"/>
                    <a:pt x="6946" y="712"/>
                  </a:cubicBezTo>
                  <a:cubicBezTo>
                    <a:pt x="6911" y="697"/>
                    <a:pt x="6875" y="690"/>
                    <a:pt x="6839" y="690"/>
                  </a:cubicBezTo>
                  <a:cubicBezTo>
                    <a:pt x="6490" y="690"/>
                    <a:pt x="6071" y="1319"/>
                    <a:pt x="5968" y="1473"/>
                  </a:cubicBezTo>
                  <a:cubicBezTo>
                    <a:pt x="5255" y="1571"/>
                    <a:pt x="4528" y="1621"/>
                    <a:pt x="3803" y="1621"/>
                  </a:cubicBezTo>
                  <a:cubicBezTo>
                    <a:pt x="3604" y="1621"/>
                    <a:pt x="3405" y="1617"/>
                    <a:pt x="3206" y="1609"/>
                  </a:cubicBezTo>
                  <a:cubicBezTo>
                    <a:pt x="3033" y="1598"/>
                    <a:pt x="2870" y="1592"/>
                    <a:pt x="2718" y="1592"/>
                  </a:cubicBezTo>
                  <a:cubicBezTo>
                    <a:pt x="1691" y="1592"/>
                    <a:pt x="1118" y="1867"/>
                    <a:pt x="682" y="2531"/>
                  </a:cubicBezTo>
                  <a:lnTo>
                    <a:pt x="682" y="2542"/>
                  </a:lnTo>
                  <a:lnTo>
                    <a:pt x="11" y="4304"/>
                  </a:lnTo>
                  <a:cubicBezTo>
                    <a:pt x="0" y="4327"/>
                    <a:pt x="11" y="4361"/>
                    <a:pt x="23" y="4372"/>
                  </a:cubicBezTo>
                  <a:cubicBezTo>
                    <a:pt x="46" y="4383"/>
                    <a:pt x="1114" y="5327"/>
                    <a:pt x="2478" y="5327"/>
                  </a:cubicBezTo>
                  <a:cubicBezTo>
                    <a:pt x="2876" y="5327"/>
                    <a:pt x="3297" y="5247"/>
                    <a:pt x="3729" y="5043"/>
                  </a:cubicBezTo>
                  <a:cubicBezTo>
                    <a:pt x="4456" y="4679"/>
                    <a:pt x="5263" y="4065"/>
                    <a:pt x="6116" y="3406"/>
                  </a:cubicBezTo>
                  <a:cubicBezTo>
                    <a:pt x="7400" y="2405"/>
                    <a:pt x="8742" y="1371"/>
                    <a:pt x="9777" y="1371"/>
                  </a:cubicBezTo>
                  <a:lnTo>
                    <a:pt x="9788" y="1371"/>
                  </a:lnTo>
                  <a:cubicBezTo>
                    <a:pt x="9822" y="1371"/>
                    <a:pt x="9845" y="1348"/>
                    <a:pt x="9845" y="1314"/>
                  </a:cubicBezTo>
                  <a:cubicBezTo>
                    <a:pt x="9845" y="1280"/>
                    <a:pt x="9822" y="1257"/>
                    <a:pt x="9788" y="1257"/>
                  </a:cubicBezTo>
                  <a:cubicBezTo>
                    <a:pt x="9782" y="1257"/>
                    <a:pt x="9776" y="1257"/>
                    <a:pt x="9770" y="1257"/>
                  </a:cubicBezTo>
                  <a:cubicBezTo>
                    <a:pt x="8693" y="1257"/>
                    <a:pt x="7348" y="2309"/>
                    <a:pt x="6036" y="3315"/>
                  </a:cubicBezTo>
                  <a:cubicBezTo>
                    <a:pt x="5195" y="3963"/>
                    <a:pt x="4399" y="4577"/>
                    <a:pt x="3672" y="4929"/>
                  </a:cubicBezTo>
                  <a:cubicBezTo>
                    <a:pt x="3260" y="5132"/>
                    <a:pt x="2853" y="5211"/>
                    <a:pt x="2470" y="5211"/>
                  </a:cubicBezTo>
                  <a:cubicBezTo>
                    <a:pt x="1286" y="5211"/>
                    <a:pt x="325" y="4461"/>
                    <a:pt x="136" y="4315"/>
                  </a:cubicBezTo>
                  <a:lnTo>
                    <a:pt x="784" y="2599"/>
                  </a:lnTo>
                  <a:cubicBezTo>
                    <a:pt x="1213" y="1962"/>
                    <a:pt x="1745" y="1708"/>
                    <a:pt x="2741" y="1708"/>
                  </a:cubicBezTo>
                  <a:cubicBezTo>
                    <a:pt x="2883" y="1708"/>
                    <a:pt x="3033" y="1713"/>
                    <a:pt x="3194" y="1723"/>
                  </a:cubicBezTo>
                  <a:cubicBezTo>
                    <a:pt x="3430" y="1734"/>
                    <a:pt x="3666" y="1740"/>
                    <a:pt x="3902" y="1740"/>
                  </a:cubicBezTo>
                  <a:cubicBezTo>
                    <a:pt x="4609" y="1740"/>
                    <a:pt x="5314" y="1689"/>
                    <a:pt x="6013" y="1587"/>
                  </a:cubicBezTo>
                  <a:cubicBezTo>
                    <a:pt x="6036" y="1587"/>
                    <a:pt x="6048" y="1576"/>
                    <a:pt x="6059" y="1564"/>
                  </a:cubicBezTo>
                  <a:cubicBezTo>
                    <a:pt x="6245" y="1254"/>
                    <a:pt x="6601" y="812"/>
                    <a:pt x="6826" y="812"/>
                  </a:cubicBezTo>
                  <a:cubicBezTo>
                    <a:pt x="6849" y="812"/>
                    <a:pt x="6870" y="816"/>
                    <a:pt x="6889" y="825"/>
                  </a:cubicBezTo>
                  <a:cubicBezTo>
                    <a:pt x="6938" y="847"/>
                    <a:pt x="6991" y="857"/>
                    <a:pt x="7049" y="857"/>
                  </a:cubicBezTo>
                  <a:cubicBezTo>
                    <a:pt x="7261" y="857"/>
                    <a:pt x="7534" y="724"/>
                    <a:pt x="7855" y="563"/>
                  </a:cubicBezTo>
                  <a:cubicBezTo>
                    <a:pt x="8260" y="361"/>
                    <a:pt x="8747" y="118"/>
                    <a:pt x="9218" y="118"/>
                  </a:cubicBezTo>
                  <a:cubicBezTo>
                    <a:pt x="9302" y="118"/>
                    <a:pt x="9387" y="126"/>
                    <a:pt x="9470" y="143"/>
                  </a:cubicBezTo>
                  <a:cubicBezTo>
                    <a:pt x="9475" y="145"/>
                    <a:pt x="9481" y="146"/>
                    <a:pt x="9486" y="146"/>
                  </a:cubicBezTo>
                  <a:cubicBezTo>
                    <a:pt x="9512" y="146"/>
                    <a:pt x="9529" y="126"/>
                    <a:pt x="9538" y="98"/>
                  </a:cubicBezTo>
                  <a:cubicBezTo>
                    <a:pt x="9550" y="75"/>
                    <a:pt x="9527" y="41"/>
                    <a:pt x="9492" y="30"/>
                  </a:cubicBezTo>
                  <a:cubicBezTo>
                    <a:pt x="9400" y="10"/>
                    <a:pt x="9306" y="1"/>
                    <a:pt x="921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9"/>
            <p:cNvSpPr/>
            <p:nvPr/>
          </p:nvSpPr>
          <p:spPr>
            <a:xfrm>
              <a:off x="5980375" y="3825725"/>
              <a:ext cx="36125" cy="47475"/>
            </a:xfrm>
            <a:custGeom>
              <a:avLst/>
              <a:gdLst/>
              <a:ahLst/>
              <a:cxnLst/>
              <a:rect l="l" t="t" r="r" b="b"/>
              <a:pathLst>
                <a:path w="1445" h="1899" extrusionOk="0">
                  <a:moveTo>
                    <a:pt x="1320" y="1"/>
                  </a:moveTo>
                  <a:lnTo>
                    <a:pt x="1194" y="23"/>
                  </a:lnTo>
                  <a:cubicBezTo>
                    <a:pt x="1320" y="648"/>
                    <a:pt x="1251" y="1115"/>
                    <a:pt x="978" y="1410"/>
                  </a:cubicBezTo>
                  <a:cubicBezTo>
                    <a:pt x="681" y="1745"/>
                    <a:pt x="223" y="1776"/>
                    <a:pt x="60" y="1776"/>
                  </a:cubicBezTo>
                  <a:cubicBezTo>
                    <a:pt x="24" y="1776"/>
                    <a:pt x="3" y="1774"/>
                    <a:pt x="1" y="1774"/>
                  </a:cubicBezTo>
                  <a:lnTo>
                    <a:pt x="1" y="1899"/>
                  </a:lnTo>
                  <a:lnTo>
                    <a:pt x="69" y="1899"/>
                  </a:lnTo>
                  <a:cubicBezTo>
                    <a:pt x="251" y="1899"/>
                    <a:pt x="739" y="1865"/>
                    <a:pt x="1069" y="1489"/>
                  </a:cubicBezTo>
                  <a:cubicBezTo>
                    <a:pt x="1365" y="1160"/>
                    <a:pt x="1444" y="660"/>
                    <a:pt x="132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9"/>
            <p:cNvSpPr/>
            <p:nvPr/>
          </p:nvSpPr>
          <p:spPr>
            <a:xfrm>
              <a:off x="6100875" y="3770875"/>
              <a:ext cx="92125" cy="90950"/>
            </a:xfrm>
            <a:custGeom>
              <a:avLst/>
              <a:gdLst/>
              <a:ahLst/>
              <a:cxnLst/>
              <a:rect l="l" t="t" r="r" b="b"/>
              <a:pathLst>
                <a:path w="3685" h="3638" extrusionOk="0">
                  <a:moveTo>
                    <a:pt x="3445" y="0"/>
                  </a:moveTo>
                  <a:cubicBezTo>
                    <a:pt x="1740" y="227"/>
                    <a:pt x="853" y="2001"/>
                    <a:pt x="512" y="2638"/>
                  </a:cubicBezTo>
                  <a:cubicBezTo>
                    <a:pt x="365" y="2933"/>
                    <a:pt x="1" y="3615"/>
                    <a:pt x="1" y="3638"/>
                  </a:cubicBezTo>
                  <a:cubicBezTo>
                    <a:pt x="1297" y="2513"/>
                    <a:pt x="2798" y="1228"/>
                    <a:pt x="2922" y="990"/>
                  </a:cubicBezTo>
                  <a:cubicBezTo>
                    <a:pt x="2922" y="990"/>
                    <a:pt x="3684" y="148"/>
                    <a:pt x="34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9"/>
            <p:cNvSpPr/>
            <p:nvPr/>
          </p:nvSpPr>
          <p:spPr>
            <a:xfrm>
              <a:off x="6031550" y="3759800"/>
              <a:ext cx="126475" cy="144675"/>
            </a:xfrm>
            <a:custGeom>
              <a:avLst/>
              <a:gdLst/>
              <a:ahLst/>
              <a:cxnLst/>
              <a:rect l="l" t="t" r="r" b="b"/>
              <a:pathLst>
                <a:path w="5059" h="5787" extrusionOk="0">
                  <a:moveTo>
                    <a:pt x="5036" y="0"/>
                  </a:moveTo>
                  <a:cubicBezTo>
                    <a:pt x="3740" y="250"/>
                    <a:pt x="3183" y="1534"/>
                    <a:pt x="2739" y="2558"/>
                  </a:cubicBezTo>
                  <a:cubicBezTo>
                    <a:pt x="2592" y="2921"/>
                    <a:pt x="2444" y="3252"/>
                    <a:pt x="2285" y="3502"/>
                  </a:cubicBezTo>
                  <a:cubicBezTo>
                    <a:pt x="1683" y="4422"/>
                    <a:pt x="11" y="5684"/>
                    <a:pt x="0" y="5695"/>
                  </a:cubicBezTo>
                  <a:lnTo>
                    <a:pt x="68" y="5786"/>
                  </a:lnTo>
                  <a:cubicBezTo>
                    <a:pt x="137" y="5741"/>
                    <a:pt x="1774" y="4502"/>
                    <a:pt x="2387" y="3570"/>
                  </a:cubicBezTo>
                  <a:cubicBezTo>
                    <a:pt x="2547" y="3320"/>
                    <a:pt x="2694" y="2967"/>
                    <a:pt x="2853" y="2603"/>
                  </a:cubicBezTo>
                  <a:cubicBezTo>
                    <a:pt x="3285" y="1603"/>
                    <a:pt x="3831" y="364"/>
                    <a:pt x="5059" y="114"/>
                  </a:cubicBezTo>
                  <a:lnTo>
                    <a:pt x="503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9"/>
            <p:cNvSpPr/>
            <p:nvPr/>
          </p:nvSpPr>
          <p:spPr>
            <a:xfrm>
              <a:off x="5861275" y="3807800"/>
              <a:ext cx="156925" cy="133350"/>
            </a:xfrm>
            <a:custGeom>
              <a:avLst/>
              <a:gdLst/>
              <a:ahLst/>
              <a:cxnLst/>
              <a:rect l="l" t="t" r="r" b="b"/>
              <a:pathLst>
                <a:path w="6277" h="5334" extrusionOk="0">
                  <a:moveTo>
                    <a:pt x="956" y="1"/>
                  </a:moveTo>
                  <a:lnTo>
                    <a:pt x="1" y="1297"/>
                  </a:lnTo>
                  <a:lnTo>
                    <a:pt x="740" y="3605"/>
                  </a:lnTo>
                  <a:lnTo>
                    <a:pt x="763" y="3616"/>
                  </a:lnTo>
                  <a:cubicBezTo>
                    <a:pt x="786" y="3628"/>
                    <a:pt x="3230" y="4924"/>
                    <a:pt x="5640" y="5321"/>
                  </a:cubicBezTo>
                  <a:lnTo>
                    <a:pt x="5674" y="5333"/>
                  </a:lnTo>
                  <a:lnTo>
                    <a:pt x="5697" y="5299"/>
                  </a:lnTo>
                  <a:cubicBezTo>
                    <a:pt x="5811" y="5129"/>
                    <a:pt x="5902" y="4947"/>
                    <a:pt x="5970" y="4753"/>
                  </a:cubicBezTo>
                  <a:cubicBezTo>
                    <a:pt x="6106" y="4435"/>
                    <a:pt x="6276" y="3798"/>
                    <a:pt x="5970" y="3230"/>
                  </a:cubicBezTo>
                  <a:lnTo>
                    <a:pt x="5867" y="3287"/>
                  </a:lnTo>
                  <a:cubicBezTo>
                    <a:pt x="6152" y="3810"/>
                    <a:pt x="5981" y="4401"/>
                    <a:pt x="5856" y="4719"/>
                  </a:cubicBezTo>
                  <a:cubicBezTo>
                    <a:pt x="5799" y="4879"/>
                    <a:pt x="5708" y="5049"/>
                    <a:pt x="5617" y="5197"/>
                  </a:cubicBezTo>
                  <a:cubicBezTo>
                    <a:pt x="3355" y="4821"/>
                    <a:pt x="1081" y="3651"/>
                    <a:pt x="842" y="3514"/>
                  </a:cubicBezTo>
                  <a:lnTo>
                    <a:pt x="126" y="1320"/>
                  </a:lnTo>
                  <a:lnTo>
                    <a:pt x="1059" y="81"/>
                  </a:lnTo>
                  <a:lnTo>
                    <a:pt x="956"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9"/>
            <p:cNvSpPr/>
            <p:nvPr/>
          </p:nvSpPr>
          <p:spPr>
            <a:xfrm>
              <a:off x="5865275" y="3848475"/>
              <a:ext cx="143825" cy="90975"/>
            </a:xfrm>
            <a:custGeom>
              <a:avLst/>
              <a:gdLst/>
              <a:ahLst/>
              <a:cxnLst/>
              <a:rect l="l" t="t" r="r" b="b"/>
              <a:pathLst>
                <a:path w="5753" h="3639" extrusionOk="0">
                  <a:moveTo>
                    <a:pt x="0" y="0"/>
                  </a:moveTo>
                  <a:lnTo>
                    <a:pt x="626" y="1933"/>
                  </a:lnTo>
                  <a:cubicBezTo>
                    <a:pt x="626" y="1933"/>
                    <a:pt x="3059" y="3240"/>
                    <a:pt x="5492" y="3638"/>
                  </a:cubicBezTo>
                  <a:cubicBezTo>
                    <a:pt x="5593" y="3467"/>
                    <a:pt x="5684" y="3297"/>
                    <a:pt x="5753" y="3115"/>
                  </a:cubicBezTo>
                  <a:cubicBezTo>
                    <a:pt x="5139" y="1978"/>
                    <a:pt x="2956" y="1592"/>
                    <a:pt x="1774" y="1251"/>
                  </a:cubicBezTo>
                  <a:cubicBezTo>
                    <a:pt x="899" y="1001"/>
                    <a:pt x="318" y="409"/>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9"/>
            <p:cNvSpPr/>
            <p:nvPr/>
          </p:nvSpPr>
          <p:spPr>
            <a:xfrm>
              <a:off x="5627100" y="3275500"/>
              <a:ext cx="230800" cy="207200"/>
            </a:xfrm>
            <a:custGeom>
              <a:avLst/>
              <a:gdLst/>
              <a:ahLst/>
              <a:cxnLst/>
              <a:rect l="l" t="t" r="r" b="b"/>
              <a:pathLst>
                <a:path w="9232" h="8288" extrusionOk="0">
                  <a:moveTo>
                    <a:pt x="8629" y="0"/>
                  </a:moveTo>
                  <a:lnTo>
                    <a:pt x="705" y="307"/>
                  </a:lnTo>
                  <a:cubicBezTo>
                    <a:pt x="682" y="307"/>
                    <a:pt x="649" y="330"/>
                    <a:pt x="649" y="352"/>
                  </a:cubicBezTo>
                  <a:lnTo>
                    <a:pt x="0" y="8219"/>
                  </a:lnTo>
                  <a:cubicBezTo>
                    <a:pt x="0" y="8254"/>
                    <a:pt x="23" y="8277"/>
                    <a:pt x="58" y="8287"/>
                  </a:cubicBezTo>
                  <a:lnTo>
                    <a:pt x="69" y="8287"/>
                  </a:lnTo>
                  <a:cubicBezTo>
                    <a:pt x="91" y="8287"/>
                    <a:pt x="126" y="8254"/>
                    <a:pt x="126" y="8231"/>
                  </a:cubicBezTo>
                  <a:lnTo>
                    <a:pt x="762" y="420"/>
                  </a:lnTo>
                  <a:lnTo>
                    <a:pt x="8618" y="114"/>
                  </a:lnTo>
                  <a:lnTo>
                    <a:pt x="9141" y="307"/>
                  </a:lnTo>
                  <a:cubicBezTo>
                    <a:pt x="9149" y="310"/>
                    <a:pt x="9158" y="311"/>
                    <a:pt x="9166" y="311"/>
                  </a:cubicBezTo>
                  <a:cubicBezTo>
                    <a:pt x="9191" y="311"/>
                    <a:pt x="9212" y="298"/>
                    <a:pt x="9221" y="273"/>
                  </a:cubicBezTo>
                  <a:cubicBezTo>
                    <a:pt x="9232" y="239"/>
                    <a:pt x="9209" y="205"/>
                    <a:pt x="9186" y="193"/>
                  </a:cubicBezTo>
                  <a:lnTo>
                    <a:pt x="8652"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9"/>
            <p:cNvSpPr/>
            <p:nvPr/>
          </p:nvSpPr>
          <p:spPr>
            <a:xfrm>
              <a:off x="6011350" y="3779675"/>
              <a:ext cx="103475" cy="70800"/>
            </a:xfrm>
            <a:custGeom>
              <a:avLst/>
              <a:gdLst/>
              <a:ahLst/>
              <a:cxnLst/>
              <a:rect l="l" t="t" r="r" b="b"/>
              <a:pathLst>
                <a:path w="4139" h="2832" extrusionOk="0">
                  <a:moveTo>
                    <a:pt x="4048" y="1"/>
                  </a:moveTo>
                  <a:cubicBezTo>
                    <a:pt x="4037" y="12"/>
                    <a:pt x="2706" y="1535"/>
                    <a:pt x="1888" y="2206"/>
                  </a:cubicBezTo>
                  <a:cubicBezTo>
                    <a:pt x="1359" y="2631"/>
                    <a:pt x="727" y="2704"/>
                    <a:pt x="351" y="2704"/>
                  </a:cubicBezTo>
                  <a:cubicBezTo>
                    <a:pt x="154" y="2704"/>
                    <a:pt x="27" y="2684"/>
                    <a:pt x="23" y="2684"/>
                  </a:cubicBezTo>
                  <a:lnTo>
                    <a:pt x="0" y="2798"/>
                  </a:lnTo>
                  <a:cubicBezTo>
                    <a:pt x="12" y="2798"/>
                    <a:pt x="160" y="2831"/>
                    <a:pt x="376" y="2831"/>
                  </a:cubicBezTo>
                  <a:cubicBezTo>
                    <a:pt x="774" y="2831"/>
                    <a:pt x="1422" y="2740"/>
                    <a:pt x="1956" y="2297"/>
                  </a:cubicBezTo>
                  <a:cubicBezTo>
                    <a:pt x="2786" y="1626"/>
                    <a:pt x="4128" y="92"/>
                    <a:pt x="4139" y="80"/>
                  </a:cubicBezTo>
                  <a:lnTo>
                    <a:pt x="404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9"/>
            <p:cNvSpPr/>
            <p:nvPr/>
          </p:nvSpPr>
          <p:spPr>
            <a:xfrm>
              <a:off x="6030975" y="3822275"/>
              <a:ext cx="9950" cy="32475"/>
            </a:xfrm>
            <a:custGeom>
              <a:avLst/>
              <a:gdLst/>
              <a:ahLst/>
              <a:cxnLst/>
              <a:rect l="l" t="t" r="r" b="b"/>
              <a:pathLst>
                <a:path w="398" h="1299" extrusionOk="0">
                  <a:moveTo>
                    <a:pt x="326" y="1"/>
                  </a:moveTo>
                  <a:cubicBezTo>
                    <a:pt x="306" y="1"/>
                    <a:pt x="287" y="11"/>
                    <a:pt x="273" y="25"/>
                  </a:cubicBezTo>
                  <a:cubicBezTo>
                    <a:pt x="261" y="48"/>
                    <a:pt x="0" y="457"/>
                    <a:pt x="273" y="1264"/>
                  </a:cubicBezTo>
                  <a:cubicBezTo>
                    <a:pt x="273" y="1286"/>
                    <a:pt x="296" y="1298"/>
                    <a:pt x="330" y="1298"/>
                  </a:cubicBezTo>
                  <a:lnTo>
                    <a:pt x="341" y="1298"/>
                  </a:lnTo>
                  <a:cubicBezTo>
                    <a:pt x="375" y="1286"/>
                    <a:pt x="398" y="1253"/>
                    <a:pt x="387" y="1218"/>
                  </a:cubicBezTo>
                  <a:cubicBezTo>
                    <a:pt x="137" y="480"/>
                    <a:pt x="375" y="104"/>
                    <a:pt x="375" y="93"/>
                  </a:cubicBezTo>
                  <a:cubicBezTo>
                    <a:pt x="398" y="59"/>
                    <a:pt x="387" y="25"/>
                    <a:pt x="364" y="13"/>
                  </a:cubicBezTo>
                  <a:cubicBezTo>
                    <a:pt x="351" y="5"/>
                    <a:pt x="338" y="1"/>
                    <a:pt x="3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9"/>
            <p:cNvSpPr/>
            <p:nvPr/>
          </p:nvSpPr>
          <p:spPr>
            <a:xfrm>
              <a:off x="6053700" y="3812825"/>
              <a:ext cx="8825" cy="32525"/>
            </a:xfrm>
            <a:custGeom>
              <a:avLst/>
              <a:gdLst/>
              <a:ahLst/>
              <a:cxnLst/>
              <a:rect l="l" t="t" r="r" b="b"/>
              <a:pathLst>
                <a:path w="353" h="1301" extrusionOk="0">
                  <a:moveTo>
                    <a:pt x="180" y="1"/>
                  </a:moveTo>
                  <a:cubicBezTo>
                    <a:pt x="156" y="1"/>
                    <a:pt x="134" y="13"/>
                    <a:pt x="125" y="39"/>
                  </a:cubicBezTo>
                  <a:cubicBezTo>
                    <a:pt x="1" y="448"/>
                    <a:pt x="34" y="891"/>
                    <a:pt x="228" y="1267"/>
                  </a:cubicBezTo>
                  <a:cubicBezTo>
                    <a:pt x="239" y="1290"/>
                    <a:pt x="262" y="1301"/>
                    <a:pt x="285" y="1301"/>
                  </a:cubicBezTo>
                  <a:lnTo>
                    <a:pt x="307" y="1301"/>
                  </a:lnTo>
                  <a:cubicBezTo>
                    <a:pt x="342" y="1278"/>
                    <a:pt x="353" y="1244"/>
                    <a:pt x="342" y="1222"/>
                  </a:cubicBezTo>
                  <a:cubicBezTo>
                    <a:pt x="160" y="858"/>
                    <a:pt x="125" y="459"/>
                    <a:pt x="239" y="73"/>
                  </a:cubicBezTo>
                  <a:cubicBezTo>
                    <a:pt x="251" y="50"/>
                    <a:pt x="228" y="16"/>
                    <a:pt x="205" y="5"/>
                  </a:cubicBezTo>
                  <a:cubicBezTo>
                    <a:pt x="197" y="2"/>
                    <a:pt x="188" y="1"/>
                    <a:pt x="18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9"/>
            <p:cNvSpPr/>
            <p:nvPr/>
          </p:nvSpPr>
          <p:spPr>
            <a:xfrm>
              <a:off x="6074175" y="3799500"/>
              <a:ext cx="8825" cy="33925"/>
            </a:xfrm>
            <a:custGeom>
              <a:avLst/>
              <a:gdLst/>
              <a:ahLst/>
              <a:cxnLst/>
              <a:rect l="l" t="t" r="r" b="b"/>
              <a:pathLst>
                <a:path w="353" h="1357" extrusionOk="0">
                  <a:moveTo>
                    <a:pt x="278" y="1"/>
                  </a:moveTo>
                  <a:cubicBezTo>
                    <a:pt x="253" y="1"/>
                    <a:pt x="237" y="19"/>
                    <a:pt x="228" y="37"/>
                  </a:cubicBezTo>
                  <a:cubicBezTo>
                    <a:pt x="216" y="72"/>
                    <a:pt x="0" y="731"/>
                    <a:pt x="228" y="1322"/>
                  </a:cubicBezTo>
                  <a:cubicBezTo>
                    <a:pt x="228" y="1345"/>
                    <a:pt x="250" y="1356"/>
                    <a:pt x="284" y="1356"/>
                  </a:cubicBezTo>
                  <a:lnTo>
                    <a:pt x="307" y="1356"/>
                  </a:lnTo>
                  <a:cubicBezTo>
                    <a:pt x="330" y="1345"/>
                    <a:pt x="352" y="1311"/>
                    <a:pt x="341" y="1277"/>
                  </a:cubicBezTo>
                  <a:cubicBezTo>
                    <a:pt x="125" y="731"/>
                    <a:pt x="341" y="83"/>
                    <a:pt x="341" y="83"/>
                  </a:cubicBezTo>
                  <a:cubicBezTo>
                    <a:pt x="352" y="49"/>
                    <a:pt x="330" y="15"/>
                    <a:pt x="296" y="4"/>
                  </a:cubicBezTo>
                  <a:cubicBezTo>
                    <a:pt x="289" y="2"/>
                    <a:pt x="283" y="1"/>
                    <a:pt x="2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9"/>
            <p:cNvSpPr/>
            <p:nvPr/>
          </p:nvSpPr>
          <p:spPr>
            <a:xfrm>
              <a:off x="5868100" y="3803825"/>
              <a:ext cx="146675" cy="106050"/>
            </a:xfrm>
            <a:custGeom>
              <a:avLst/>
              <a:gdLst/>
              <a:ahLst/>
              <a:cxnLst/>
              <a:rect l="l" t="t" r="r" b="b"/>
              <a:pathLst>
                <a:path w="5867" h="4242" extrusionOk="0">
                  <a:moveTo>
                    <a:pt x="899" y="1"/>
                  </a:moveTo>
                  <a:lnTo>
                    <a:pt x="1" y="1081"/>
                  </a:lnTo>
                  <a:lnTo>
                    <a:pt x="35" y="1127"/>
                  </a:lnTo>
                  <a:cubicBezTo>
                    <a:pt x="46" y="1138"/>
                    <a:pt x="933" y="2093"/>
                    <a:pt x="2173" y="2491"/>
                  </a:cubicBezTo>
                  <a:lnTo>
                    <a:pt x="2343" y="2547"/>
                  </a:lnTo>
                  <a:cubicBezTo>
                    <a:pt x="3560" y="2934"/>
                    <a:pt x="5583" y="3593"/>
                    <a:pt x="5753" y="4242"/>
                  </a:cubicBezTo>
                  <a:lnTo>
                    <a:pt x="5867" y="4207"/>
                  </a:lnTo>
                  <a:cubicBezTo>
                    <a:pt x="5685" y="3491"/>
                    <a:pt x="3696" y="2855"/>
                    <a:pt x="2388" y="2434"/>
                  </a:cubicBezTo>
                  <a:lnTo>
                    <a:pt x="2206" y="2377"/>
                  </a:lnTo>
                  <a:cubicBezTo>
                    <a:pt x="1138" y="2036"/>
                    <a:pt x="342" y="1263"/>
                    <a:pt x="160" y="1081"/>
                  </a:cubicBezTo>
                  <a:lnTo>
                    <a:pt x="990" y="81"/>
                  </a:lnTo>
                  <a:lnTo>
                    <a:pt x="89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9"/>
            <p:cNvSpPr/>
            <p:nvPr/>
          </p:nvSpPr>
          <p:spPr>
            <a:xfrm>
              <a:off x="5811000" y="3108950"/>
              <a:ext cx="38375" cy="84425"/>
            </a:xfrm>
            <a:custGeom>
              <a:avLst/>
              <a:gdLst/>
              <a:ahLst/>
              <a:cxnLst/>
              <a:rect l="l" t="t" r="r" b="b"/>
              <a:pathLst>
                <a:path w="1535" h="3377" extrusionOk="0">
                  <a:moveTo>
                    <a:pt x="409" y="0"/>
                  </a:moveTo>
                  <a:lnTo>
                    <a:pt x="284" y="887"/>
                  </a:lnTo>
                  <a:cubicBezTo>
                    <a:pt x="455" y="1024"/>
                    <a:pt x="569" y="1183"/>
                    <a:pt x="614" y="1365"/>
                  </a:cubicBezTo>
                  <a:cubicBezTo>
                    <a:pt x="625" y="1398"/>
                    <a:pt x="625" y="1421"/>
                    <a:pt x="637" y="1456"/>
                  </a:cubicBezTo>
                  <a:cubicBezTo>
                    <a:pt x="660" y="1615"/>
                    <a:pt x="625" y="1774"/>
                    <a:pt x="523" y="1910"/>
                  </a:cubicBezTo>
                  <a:cubicBezTo>
                    <a:pt x="432" y="2035"/>
                    <a:pt x="284" y="2126"/>
                    <a:pt x="125" y="2149"/>
                  </a:cubicBezTo>
                  <a:lnTo>
                    <a:pt x="114" y="2149"/>
                  </a:lnTo>
                  <a:lnTo>
                    <a:pt x="0" y="3002"/>
                  </a:lnTo>
                  <a:lnTo>
                    <a:pt x="91" y="3376"/>
                  </a:lnTo>
                  <a:lnTo>
                    <a:pt x="739" y="3217"/>
                  </a:lnTo>
                  <a:lnTo>
                    <a:pt x="625" y="2762"/>
                  </a:lnTo>
                  <a:lnTo>
                    <a:pt x="670" y="2740"/>
                  </a:lnTo>
                  <a:cubicBezTo>
                    <a:pt x="1262" y="2444"/>
                    <a:pt x="1534" y="1819"/>
                    <a:pt x="1364" y="1137"/>
                  </a:cubicBezTo>
                  <a:cubicBezTo>
                    <a:pt x="1228" y="614"/>
                    <a:pt x="852" y="273"/>
                    <a:pt x="409" y="0"/>
                  </a:cubicBezTo>
                  <a:close/>
                </a:path>
              </a:pathLst>
            </a:custGeom>
            <a:solidFill>
              <a:srgbClr val="096D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59"/>
          <p:cNvGrpSpPr/>
          <p:nvPr/>
        </p:nvGrpSpPr>
        <p:grpSpPr>
          <a:xfrm>
            <a:off x="2801239" y="2924727"/>
            <a:ext cx="1511524" cy="1580626"/>
            <a:chOff x="2425175" y="4136100"/>
            <a:chExt cx="1274150" cy="1332400"/>
          </a:xfrm>
        </p:grpSpPr>
        <p:sp>
          <p:nvSpPr>
            <p:cNvPr id="4808" name="Google Shape;4808;p59"/>
            <p:cNvSpPr/>
            <p:nvPr/>
          </p:nvSpPr>
          <p:spPr>
            <a:xfrm>
              <a:off x="2440250" y="4136100"/>
              <a:ext cx="1188300" cy="1332400"/>
            </a:xfrm>
            <a:custGeom>
              <a:avLst/>
              <a:gdLst/>
              <a:ahLst/>
              <a:cxnLst/>
              <a:rect l="l" t="t" r="r" b="b"/>
              <a:pathLst>
                <a:path w="47532" h="53296" extrusionOk="0">
                  <a:moveTo>
                    <a:pt x="44201" y="19610"/>
                  </a:moveTo>
                  <a:lnTo>
                    <a:pt x="44201" y="19610"/>
                  </a:lnTo>
                  <a:cubicBezTo>
                    <a:pt x="44212" y="19713"/>
                    <a:pt x="44235" y="19815"/>
                    <a:pt x="44257" y="19906"/>
                  </a:cubicBezTo>
                  <a:cubicBezTo>
                    <a:pt x="44360" y="19951"/>
                    <a:pt x="44462" y="19986"/>
                    <a:pt x="44565" y="20031"/>
                  </a:cubicBezTo>
                  <a:lnTo>
                    <a:pt x="44201" y="19610"/>
                  </a:lnTo>
                  <a:close/>
                  <a:moveTo>
                    <a:pt x="26591" y="0"/>
                  </a:moveTo>
                  <a:cubicBezTo>
                    <a:pt x="22589" y="0"/>
                    <a:pt x="18405" y="1114"/>
                    <a:pt x="14711" y="3421"/>
                  </a:cubicBezTo>
                  <a:cubicBezTo>
                    <a:pt x="5468" y="9186"/>
                    <a:pt x="2979" y="16598"/>
                    <a:pt x="2979" y="16598"/>
                  </a:cubicBezTo>
                  <a:cubicBezTo>
                    <a:pt x="2979" y="16598"/>
                    <a:pt x="0" y="24306"/>
                    <a:pt x="3616" y="32502"/>
                  </a:cubicBezTo>
                  <a:cubicBezTo>
                    <a:pt x="4821" y="29842"/>
                    <a:pt x="6594" y="27386"/>
                    <a:pt x="7185" y="24521"/>
                  </a:cubicBezTo>
                  <a:cubicBezTo>
                    <a:pt x="7367" y="23680"/>
                    <a:pt x="7424" y="22816"/>
                    <a:pt x="7424" y="21964"/>
                  </a:cubicBezTo>
                  <a:cubicBezTo>
                    <a:pt x="7424" y="19997"/>
                    <a:pt x="7083" y="18008"/>
                    <a:pt x="6935" y="16040"/>
                  </a:cubicBezTo>
                  <a:cubicBezTo>
                    <a:pt x="6912" y="15711"/>
                    <a:pt x="6890" y="15381"/>
                    <a:pt x="6890" y="15052"/>
                  </a:cubicBezTo>
                  <a:cubicBezTo>
                    <a:pt x="6890" y="13949"/>
                    <a:pt x="7049" y="12846"/>
                    <a:pt x="7344" y="11778"/>
                  </a:cubicBezTo>
                  <a:cubicBezTo>
                    <a:pt x="8720" y="7026"/>
                    <a:pt x="13267" y="3785"/>
                    <a:pt x="18099" y="3115"/>
                  </a:cubicBezTo>
                  <a:cubicBezTo>
                    <a:pt x="18713" y="3035"/>
                    <a:pt x="19338" y="2989"/>
                    <a:pt x="19974" y="2989"/>
                  </a:cubicBezTo>
                  <a:cubicBezTo>
                    <a:pt x="22839" y="2989"/>
                    <a:pt x="25818" y="3865"/>
                    <a:pt x="28137" y="5639"/>
                  </a:cubicBezTo>
                  <a:cubicBezTo>
                    <a:pt x="30820" y="7685"/>
                    <a:pt x="32582" y="10755"/>
                    <a:pt x="34629" y="13471"/>
                  </a:cubicBezTo>
                  <a:cubicBezTo>
                    <a:pt x="34538" y="11584"/>
                    <a:pt x="35822" y="10345"/>
                    <a:pt x="37198" y="10300"/>
                  </a:cubicBezTo>
                  <a:cubicBezTo>
                    <a:pt x="37209" y="10300"/>
                    <a:pt x="37209" y="10300"/>
                    <a:pt x="37209" y="10288"/>
                  </a:cubicBezTo>
                  <a:cubicBezTo>
                    <a:pt x="37266" y="10254"/>
                    <a:pt x="37823" y="9868"/>
                    <a:pt x="38550" y="9868"/>
                  </a:cubicBezTo>
                  <a:cubicBezTo>
                    <a:pt x="39062" y="9868"/>
                    <a:pt x="39654" y="10061"/>
                    <a:pt x="40222" y="10686"/>
                  </a:cubicBezTo>
                  <a:cubicBezTo>
                    <a:pt x="41211" y="11800"/>
                    <a:pt x="41677" y="13949"/>
                    <a:pt x="41973" y="15393"/>
                  </a:cubicBezTo>
                  <a:cubicBezTo>
                    <a:pt x="42188" y="15347"/>
                    <a:pt x="42393" y="15325"/>
                    <a:pt x="42564" y="15325"/>
                  </a:cubicBezTo>
                  <a:cubicBezTo>
                    <a:pt x="42791" y="15325"/>
                    <a:pt x="42984" y="15370"/>
                    <a:pt x="43132" y="15484"/>
                  </a:cubicBezTo>
                  <a:cubicBezTo>
                    <a:pt x="43155" y="15507"/>
                    <a:pt x="43178" y="15529"/>
                    <a:pt x="43201" y="15563"/>
                  </a:cubicBezTo>
                  <a:cubicBezTo>
                    <a:pt x="43552" y="15689"/>
                    <a:pt x="44189" y="16302"/>
                    <a:pt x="44906" y="17132"/>
                  </a:cubicBezTo>
                  <a:cubicBezTo>
                    <a:pt x="44724" y="14074"/>
                    <a:pt x="43905" y="11414"/>
                    <a:pt x="41165" y="7150"/>
                  </a:cubicBezTo>
                  <a:cubicBezTo>
                    <a:pt x="38176" y="2489"/>
                    <a:pt x="32582" y="0"/>
                    <a:pt x="26591" y="0"/>
                  </a:cubicBezTo>
                  <a:close/>
                  <a:moveTo>
                    <a:pt x="47463" y="43132"/>
                  </a:moveTo>
                  <a:cubicBezTo>
                    <a:pt x="47190" y="43132"/>
                    <a:pt x="47020" y="43325"/>
                    <a:pt x="46816" y="43541"/>
                  </a:cubicBezTo>
                  <a:lnTo>
                    <a:pt x="46713" y="43643"/>
                  </a:lnTo>
                  <a:cubicBezTo>
                    <a:pt x="46599" y="44201"/>
                    <a:pt x="46463" y="44769"/>
                    <a:pt x="46315" y="45371"/>
                  </a:cubicBezTo>
                  <a:lnTo>
                    <a:pt x="46304" y="45428"/>
                  </a:lnTo>
                  <a:cubicBezTo>
                    <a:pt x="46144" y="46053"/>
                    <a:pt x="45985" y="46702"/>
                    <a:pt x="45838" y="47417"/>
                  </a:cubicBezTo>
                  <a:cubicBezTo>
                    <a:pt x="45963" y="47225"/>
                    <a:pt x="46088" y="47020"/>
                    <a:pt x="46202" y="46826"/>
                  </a:cubicBezTo>
                  <a:cubicBezTo>
                    <a:pt x="46963" y="45542"/>
                    <a:pt x="47372" y="44325"/>
                    <a:pt x="47531" y="43143"/>
                  </a:cubicBezTo>
                  <a:cubicBezTo>
                    <a:pt x="47509" y="43132"/>
                    <a:pt x="47486" y="43132"/>
                    <a:pt x="47463" y="43132"/>
                  </a:cubicBezTo>
                  <a:close/>
                  <a:moveTo>
                    <a:pt x="37403" y="39846"/>
                  </a:moveTo>
                  <a:lnTo>
                    <a:pt x="37403" y="39846"/>
                  </a:lnTo>
                  <a:cubicBezTo>
                    <a:pt x="33935" y="41460"/>
                    <a:pt x="30865" y="43951"/>
                    <a:pt x="28773" y="47134"/>
                  </a:cubicBezTo>
                  <a:cubicBezTo>
                    <a:pt x="27921" y="48430"/>
                    <a:pt x="27171" y="49839"/>
                    <a:pt x="26307" y="51135"/>
                  </a:cubicBezTo>
                  <a:cubicBezTo>
                    <a:pt x="26375" y="51181"/>
                    <a:pt x="26454" y="51215"/>
                    <a:pt x="26534" y="51260"/>
                  </a:cubicBezTo>
                  <a:cubicBezTo>
                    <a:pt x="29251" y="52636"/>
                    <a:pt x="32014" y="53295"/>
                    <a:pt x="34606" y="53295"/>
                  </a:cubicBezTo>
                  <a:cubicBezTo>
                    <a:pt x="38050" y="53295"/>
                    <a:pt x="41222" y="52136"/>
                    <a:pt x="43655" y="49941"/>
                  </a:cubicBezTo>
                  <a:cubicBezTo>
                    <a:pt x="43883" y="49294"/>
                    <a:pt x="44189" y="47952"/>
                    <a:pt x="44416" y="45212"/>
                  </a:cubicBezTo>
                  <a:cubicBezTo>
                    <a:pt x="44451" y="44803"/>
                    <a:pt x="44474" y="44383"/>
                    <a:pt x="44507" y="43928"/>
                  </a:cubicBezTo>
                  <a:cubicBezTo>
                    <a:pt x="43428" y="43519"/>
                    <a:pt x="42996" y="43359"/>
                    <a:pt x="42632" y="43359"/>
                  </a:cubicBezTo>
                  <a:cubicBezTo>
                    <a:pt x="42393" y="43359"/>
                    <a:pt x="42188" y="43416"/>
                    <a:pt x="41859" y="43519"/>
                  </a:cubicBezTo>
                  <a:cubicBezTo>
                    <a:pt x="41665" y="43575"/>
                    <a:pt x="41438" y="43655"/>
                    <a:pt x="41131" y="43734"/>
                  </a:cubicBezTo>
                  <a:cubicBezTo>
                    <a:pt x="41018" y="44041"/>
                    <a:pt x="40904" y="44360"/>
                    <a:pt x="40768" y="44701"/>
                  </a:cubicBezTo>
                  <a:cubicBezTo>
                    <a:pt x="40654" y="44996"/>
                    <a:pt x="40528" y="45303"/>
                    <a:pt x="40392" y="45621"/>
                  </a:cubicBezTo>
                  <a:cubicBezTo>
                    <a:pt x="39846" y="46975"/>
                    <a:pt x="39222" y="48509"/>
                    <a:pt x="38653" y="50544"/>
                  </a:cubicBezTo>
                  <a:cubicBezTo>
                    <a:pt x="38641" y="50567"/>
                    <a:pt x="38619" y="50578"/>
                    <a:pt x="38596" y="50578"/>
                  </a:cubicBezTo>
                  <a:lnTo>
                    <a:pt x="38585" y="50578"/>
                  </a:lnTo>
                  <a:lnTo>
                    <a:pt x="36777" y="50317"/>
                  </a:lnTo>
                  <a:cubicBezTo>
                    <a:pt x="36754" y="50317"/>
                    <a:pt x="36731" y="50294"/>
                    <a:pt x="36731" y="50271"/>
                  </a:cubicBezTo>
                  <a:cubicBezTo>
                    <a:pt x="36721" y="50237"/>
                    <a:pt x="36731" y="50214"/>
                    <a:pt x="36766" y="50203"/>
                  </a:cubicBezTo>
                  <a:cubicBezTo>
                    <a:pt x="36789" y="50191"/>
                    <a:pt x="37562" y="49714"/>
                    <a:pt x="38744" y="44302"/>
                  </a:cubicBezTo>
                  <a:lnTo>
                    <a:pt x="38846" y="43825"/>
                  </a:lnTo>
                  <a:cubicBezTo>
                    <a:pt x="38426" y="43700"/>
                    <a:pt x="38107" y="43450"/>
                    <a:pt x="37959" y="43041"/>
                  </a:cubicBezTo>
                  <a:cubicBezTo>
                    <a:pt x="37903" y="42870"/>
                    <a:pt x="37789" y="42825"/>
                    <a:pt x="37618" y="42825"/>
                  </a:cubicBezTo>
                  <a:cubicBezTo>
                    <a:pt x="37504" y="42825"/>
                    <a:pt x="37380" y="42847"/>
                    <a:pt x="37232" y="42870"/>
                  </a:cubicBezTo>
                  <a:cubicBezTo>
                    <a:pt x="37072" y="42893"/>
                    <a:pt x="36902" y="42927"/>
                    <a:pt x="36731" y="42927"/>
                  </a:cubicBezTo>
                  <a:cubicBezTo>
                    <a:pt x="36493" y="42927"/>
                    <a:pt x="36266" y="42870"/>
                    <a:pt x="36084" y="42655"/>
                  </a:cubicBezTo>
                  <a:cubicBezTo>
                    <a:pt x="36072" y="42632"/>
                    <a:pt x="36072" y="42609"/>
                    <a:pt x="36084" y="42586"/>
                  </a:cubicBezTo>
                  <a:cubicBezTo>
                    <a:pt x="36095" y="42552"/>
                    <a:pt x="36698" y="41359"/>
                    <a:pt x="37403" y="3984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9"/>
            <p:cNvSpPr/>
            <p:nvPr/>
          </p:nvSpPr>
          <p:spPr>
            <a:xfrm>
              <a:off x="2482300" y="4210825"/>
              <a:ext cx="1213050" cy="1230950"/>
            </a:xfrm>
            <a:custGeom>
              <a:avLst/>
              <a:gdLst/>
              <a:ahLst/>
              <a:cxnLst/>
              <a:rect l="l" t="t" r="r" b="b"/>
              <a:pathLst>
                <a:path w="48522" h="49238" extrusionOk="0">
                  <a:moveTo>
                    <a:pt x="18284" y="0"/>
                  </a:moveTo>
                  <a:cubicBezTo>
                    <a:pt x="17654" y="0"/>
                    <a:pt x="17029" y="42"/>
                    <a:pt x="16417" y="126"/>
                  </a:cubicBezTo>
                  <a:cubicBezTo>
                    <a:pt x="11585" y="796"/>
                    <a:pt x="7038" y="4037"/>
                    <a:pt x="5662" y="8789"/>
                  </a:cubicBezTo>
                  <a:cubicBezTo>
                    <a:pt x="5276" y="10176"/>
                    <a:pt x="5139" y="11619"/>
                    <a:pt x="5253" y="13051"/>
                  </a:cubicBezTo>
                  <a:cubicBezTo>
                    <a:pt x="5469" y="15883"/>
                    <a:pt x="6083" y="18758"/>
                    <a:pt x="5503" y="21532"/>
                  </a:cubicBezTo>
                  <a:cubicBezTo>
                    <a:pt x="4878" y="24602"/>
                    <a:pt x="2877" y="27194"/>
                    <a:pt x="1683" y="30081"/>
                  </a:cubicBezTo>
                  <a:cubicBezTo>
                    <a:pt x="206" y="33697"/>
                    <a:pt x="1" y="37733"/>
                    <a:pt x="626" y="41586"/>
                  </a:cubicBezTo>
                  <a:cubicBezTo>
                    <a:pt x="1070" y="44213"/>
                    <a:pt x="1934" y="46861"/>
                    <a:pt x="3730" y="48817"/>
                  </a:cubicBezTo>
                  <a:cubicBezTo>
                    <a:pt x="3866" y="48965"/>
                    <a:pt x="4003" y="49101"/>
                    <a:pt x="4150" y="49238"/>
                  </a:cubicBezTo>
                  <a:lnTo>
                    <a:pt x="23840" y="49238"/>
                  </a:lnTo>
                  <a:cubicBezTo>
                    <a:pt x="25068" y="47669"/>
                    <a:pt x="26000" y="45804"/>
                    <a:pt x="27091" y="44145"/>
                  </a:cubicBezTo>
                  <a:cubicBezTo>
                    <a:pt x="29832" y="39995"/>
                    <a:pt x="34197" y="37028"/>
                    <a:pt x="38983" y="35629"/>
                  </a:cubicBezTo>
                  <a:cubicBezTo>
                    <a:pt x="41120" y="35004"/>
                    <a:pt x="43439" y="34641"/>
                    <a:pt x="45167" y="33219"/>
                  </a:cubicBezTo>
                  <a:cubicBezTo>
                    <a:pt x="46930" y="31753"/>
                    <a:pt x="47748" y="29434"/>
                    <a:pt x="48100" y="27160"/>
                  </a:cubicBezTo>
                  <a:cubicBezTo>
                    <a:pt x="48521" y="24420"/>
                    <a:pt x="48294" y="21340"/>
                    <a:pt x="46430" y="19281"/>
                  </a:cubicBezTo>
                  <a:cubicBezTo>
                    <a:pt x="44247" y="16860"/>
                    <a:pt x="40574" y="16588"/>
                    <a:pt x="37721" y="15007"/>
                  </a:cubicBezTo>
                  <a:cubicBezTo>
                    <a:pt x="32821" y="12268"/>
                    <a:pt x="30911" y="6049"/>
                    <a:pt x="26455" y="2650"/>
                  </a:cubicBezTo>
                  <a:cubicBezTo>
                    <a:pt x="24141" y="877"/>
                    <a:pt x="21162" y="0"/>
                    <a:pt x="18284"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9"/>
            <p:cNvSpPr/>
            <p:nvPr/>
          </p:nvSpPr>
          <p:spPr>
            <a:xfrm>
              <a:off x="2489700" y="4210825"/>
              <a:ext cx="994475" cy="1230950"/>
            </a:xfrm>
            <a:custGeom>
              <a:avLst/>
              <a:gdLst/>
              <a:ahLst/>
              <a:cxnLst/>
              <a:rect l="l" t="t" r="r" b="b"/>
              <a:pathLst>
                <a:path w="39779" h="49238" extrusionOk="0">
                  <a:moveTo>
                    <a:pt x="33901" y="14802"/>
                  </a:moveTo>
                  <a:cubicBezTo>
                    <a:pt x="33901" y="14802"/>
                    <a:pt x="33446" y="16588"/>
                    <a:pt x="33697" y="17133"/>
                  </a:cubicBezTo>
                  <a:cubicBezTo>
                    <a:pt x="33844" y="17474"/>
                    <a:pt x="34060" y="17576"/>
                    <a:pt x="34265" y="17576"/>
                  </a:cubicBezTo>
                  <a:lnTo>
                    <a:pt x="34276" y="17576"/>
                  </a:lnTo>
                  <a:cubicBezTo>
                    <a:pt x="34288" y="17531"/>
                    <a:pt x="34299" y="17474"/>
                    <a:pt x="34311" y="17417"/>
                  </a:cubicBezTo>
                  <a:cubicBezTo>
                    <a:pt x="34390" y="17156"/>
                    <a:pt x="34458" y="16906"/>
                    <a:pt x="34526" y="16644"/>
                  </a:cubicBezTo>
                  <a:cubicBezTo>
                    <a:pt x="33969" y="16383"/>
                    <a:pt x="33901" y="14802"/>
                    <a:pt x="33901" y="14802"/>
                  </a:cubicBezTo>
                  <a:close/>
                  <a:moveTo>
                    <a:pt x="7742" y="37425"/>
                  </a:moveTo>
                  <a:cubicBezTo>
                    <a:pt x="8129" y="37425"/>
                    <a:pt x="8447" y="37642"/>
                    <a:pt x="8515" y="37857"/>
                  </a:cubicBezTo>
                  <a:cubicBezTo>
                    <a:pt x="8538" y="37938"/>
                    <a:pt x="8550" y="38017"/>
                    <a:pt x="8550" y="38085"/>
                  </a:cubicBezTo>
                  <a:cubicBezTo>
                    <a:pt x="8550" y="38802"/>
                    <a:pt x="7469" y="39324"/>
                    <a:pt x="7469" y="40439"/>
                  </a:cubicBezTo>
                  <a:lnTo>
                    <a:pt x="7469" y="40484"/>
                  </a:lnTo>
                  <a:lnTo>
                    <a:pt x="7469" y="40495"/>
                  </a:lnTo>
                  <a:cubicBezTo>
                    <a:pt x="7469" y="41086"/>
                    <a:pt x="6833" y="41745"/>
                    <a:pt x="5900" y="41745"/>
                  </a:cubicBezTo>
                  <a:cubicBezTo>
                    <a:pt x="5764" y="41745"/>
                    <a:pt x="5627" y="41735"/>
                    <a:pt x="5491" y="41712"/>
                  </a:cubicBezTo>
                  <a:cubicBezTo>
                    <a:pt x="5491" y="41712"/>
                    <a:pt x="4741" y="41450"/>
                    <a:pt x="4730" y="40677"/>
                  </a:cubicBezTo>
                  <a:cubicBezTo>
                    <a:pt x="4730" y="40598"/>
                    <a:pt x="4741" y="40518"/>
                    <a:pt x="4753" y="40439"/>
                  </a:cubicBezTo>
                  <a:cubicBezTo>
                    <a:pt x="5025" y="38961"/>
                    <a:pt x="6162" y="39517"/>
                    <a:pt x="6401" y="38756"/>
                  </a:cubicBezTo>
                  <a:cubicBezTo>
                    <a:pt x="6719" y="37744"/>
                    <a:pt x="7276" y="37425"/>
                    <a:pt x="7742" y="37425"/>
                  </a:cubicBezTo>
                  <a:close/>
                  <a:moveTo>
                    <a:pt x="17996" y="0"/>
                  </a:moveTo>
                  <a:cubicBezTo>
                    <a:pt x="17360" y="0"/>
                    <a:pt x="16735" y="46"/>
                    <a:pt x="16121" y="126"/>
                  </a:cubicBezTo>
                  <a:cubicBezTo>
                    <a:pt x="11289" y="796"/>
                    <a:pt x="6742" y="4037"/>
                    <a:pt x="5366" y="8789"/>
                  </a:cubicBezTo>
                  <a:cubicBezTo>
                    <a:pt x="5071" y="9857"/>
                    <a:pt x="4912" y="10960"/>
                    <a:pt x="4912" y="12063"/>
                  </a:cubicBezTo>
                  <a:cubicBezTo>
                    <a:pt x="4912" y="12392"/>
                    <a:pt x="4934" y="12722"/>
                    <a:pt x="4957" y="13051"/>
                  </a:cubicBezTo>
                  <a:cubicBezTo>
                    <a:pt x="5105" y="15019"/>
                    <a:pt x="5446" y="17008"/>
                    <a:pt x="5446" y="18975"/>
                  </a:cubicBezTo>
                  <a:cubicBezTo>
                    <a:pt x="5446" y="19827"/>
                    <a:pt x="5389" y="20691"/>
                    <a:pt x="5207" y="21532"/>
                  </a:cubicBezTo>
                  <a:cubicBezTo>
                    <a:pt x="4582" y="24602"/>
                    <a:pt x="2581" y="27194"/>
                    <a:pt x="1387" y="30081"/>
                  </a:cubicBezTo>
                  <a:cubicBezTo>
                    <a:pt x="421" y="32446"/>
                    <a:pt x="1" y="34982"/>
                    <a:pt x="1" y="37539"/>
                  </a:cubicBezTo>
                  <a:cubicBezTo>
                    <a:pt x="1" y="38892"/>
                    <a:pt x="114" y="40245"/>
                    <a:pt x="330" y="41586"/>
                  </a:cubicBezTo>
                  <a:cubicBezTo>
                    <a:pt x="774" y="44213"/>
                    <a:pt x="1638" y="46861"/>
                    <a:pt x="3434" y="48817"/>
                  </a:cubicBezTo>
                  <a:cubicBezTo>
                    <a:pt x="3570" y="48965"/>
                    <a:pt x="3707" y="49101"/>
                    <a:pt x="3854" y="49238"/>
                  </a:cubicBezTo>
                  <a:lnTo>
                    <a:pt x="16518" y="49238"/>
                  </a:lnTo>
                  <a:lnTo>
                    <a:pt x="15575" y="43314"/>
                  </a:lnTo>
                  <a:lnTo>
                    <a:pt x="15495" y="43314"/>
                  </a:lnTo>
                  <a:cubicBezTo>
                    <a:pt x="15348" y="43314"/>
                    <a:pt x="15212" y="43190"/>
                    <a:pt x="15212" y="43031"/>
                  </a:cubicBezTo>
                  <a:lnTo>
                    <a:pt x="15212" y="42087"/>
                  </a:lnTo>
                  <a:cubicBezTo>
                    <a:pt x="15212" y="41939"/>
                    <a:pt x="15348" y="41803"/>
                    <a:pt x="15495" y="41803"/>
                  </a:cubicBezTo>
                  <a:lnTo>
                    <a:pt x="18201" y="41803"/>
                  </a:lnTo>
                  <a:cubicBezTo>
                    <a:pt x="18155" y="41609"/>
                    <a:pt x="18110" y="41359"/>
                    <a:pt x="18042" y="41086"/>
                  </a:cubicBezTo>
                  <a:cubicBezTo>
                    <a:pt x="17974" y="41132"/>
                    <a:pt x="17894" y="41154"/>
                    <a:pt x="17792" y="41154"/>
                  </a:cubicBezTo>
                  <a:cubicBezTo>
                    <a:pt x="16940" y="41154"/>
                    <a:pt x="15121" y="39620"/>
                    <a:pt x="15121" y="38802"/>
                  </a:cubicBezTo>
                  <a:cubicBezTo>
                    <a:pt x="15121" y="38756"/>
                    <a:pt x="15121" y="38699"/>
                    <a:pt x="15143" y="38653"/>
                  </a:cubicBezTo>
                  <a:cubicBezTo>
                    <a:pt x="15166" y="38585"/>
                    <a:pt x="15177" y="38517"/>
                    <a:pt x="15177" y="38460"/>
                  </a:cubicBezTo>
                  <a:cubicBezTo>
                    <a:pt x="15177" y="37756"/>
                    <a:pt x="13847" y="37574"/>
                    <a:pt x="13745" y="36278"/>
                  </a:cubicBezTo>
                  <a:lnTo>
                    <a:pt x="13745" y="36096"/>
                  </a:lnTo>
                  <a:cubicBezTo>
                    <a:pt x="13745" y="35311"/>
                    <a:pt x="14143" y="34970"/>
                    <a:pt x="14143" y="34436"/>
                  </a:cubicBezTo>
                  <a:cubicBezTo>
                    <a:pt x="14143" y="34118"/>
                    <a:pt x="14006" y="33731"/>
                    <a:pt x="13574" y="33151"/>
                  </a:cubicBezTo>
                  <a:cubicBezTo>
                    <a:pt x="12835" y="32151"/>
                    <a:pt x="12256" y="31298"/>
                    <a:pt x="12256" y="30707"/>
                  </a:cubicBezTo>
                  <a:cubicBezTo>
                    <a:pt x="12256" y="30332"/>
                    <a:pt x="12506" y="30059"/>
                    <a:pt x="13108" y="29945"/>
                  </a:cubicBezTo>
                  <a:cubicBezTo>
                    <a:pt x="13176" y="29934"/>
                    <a:pt x="13256" y="29922"/>
                    <a:pt x="13324" y="29922"/>
                  </a:cubicBezTo>
                  <a:cubicBezTo>
                    <a:pt x="14006" y="29922"/>
                    <a:pt x="14529" y="30536"/>
                    <a:pt x="14972" y="31139"/>
                  </a:cubicBezTo>
                  <a:cubicBezTo>
                    <a:pt x="15427" y="31753"/>
                    <a:pt x="15803" y="32367"/>
                    <a:pt x="16212" y="32367"/>
                  </a:cubicBezTo>
                  <a:cubicBezTo>
                    <a:pt x="16223" y="32367"/>
                    <a:pt x="16235" y="32367"/>
                    <a:pt x="16257" y="32355"/>
                  </a:cubicBezTo>
                  <a:lnTo>
                    <a:pt x="16359" y="32355"/>
                  </a:lnTo>
                  <a:cubicBezTo>
                    <a:pt x="17155" y="32355"/>
                    <a:pt x="18417" y="33345"/>
                    <a:pt x="18406" y="34720"/>
                  </a:cubicBezTo>
                  <a:cubicBezTo>
                    <a:pt x="18406" y="34856"/>
                    <a:pt x="18395" y="34993"/>
                    <a:pt x="18372" y="35141"/>
                  </a:cubicBezTo>
                  <a:cubicBezTo>
                    <a:pt x="18360" y="35220"/>
                    <a:pt x="18349" y="35300"/>
                    <a:pt x="18349" y="35379"/>
                  </a:cubicBezTo>
                  <a:cubicBezTo>
                    <a:pt x="18349" y="36380"/>
                    <a:pt x="19451" y="37289"/>
                    <a:pt x="19451" y="38562"/>
                  </a:cubicBezTo>
                  <a:cubicBezTo>
                    <a:pt x="19451" y="39244"/>
                    <a:pt x="19133" y="40029"/>
                    <a:pt x="18145" y="40995"/>
                  </a:cubicBezTo>
                  <a:cubicBezTo>
                    <a:pt x="18224" y="41313"/>
                    <a:pt x="18281" y="41586"/>
                    <a:pt x="18315" y="41803"/>
                  </a:cubicBezTo>
                  <a:lnTo>
                    <a:pt x="19964" y="41803"/>
                  </a:lnTo>
                  <a:cubicBezTo>
                    <a:pt x="20054" y="41234"/>
                    <a:pt x="20145" y="40472"/>
                    <a:pt x="20202" y="39575"/>
                  </a:cubicBezTo>
                  <a:cubicBezTo>
                    <a:pt x="19918" y="39063"/>
                    <a:pt x="19804" y="38608"/>
                    <a:pt x="19804" y="38199"/>
                  </a:cubicBezTo>
                  <a:cubicBezTo>
                    <a:pt x="19804" y="37630"/>
                    <a:pt x="20009" y="37119"/>
                    <a:pt x="20247" y="36652"/>
                  </a:cubicBezTo>
                  <a:cubicBezTo>
                    <a:pt x="20168" y="34197"/>
                    <a:pt x="19804" y="31196"/>
                    <a:pt x="18781" y="27979"/>
                  </a:cubicBezTo>
                  <a:cubicBezTo>
                    <a:pt x="18769" y="27944"/>
                    <a:pt x="18781" y="27911"/>
                    <a:pt x="18815" y="27911"/>
                  </a:cubicBezTo>
                  <a:cubicBezTo>
                    <a:pt x="18827" y="27899"/>
                    <a:pt x="18827" y="27899"/>
                    <a:pt x="18838" y="27899"/>
                  </a:cubicBezTo>
                  <a:cubicBezTo>
                    <a:pt x="18860" y="27899"/>
                    <a:pt x="18883" y="27921"/>
                    <a:pt x="18895" y="27944"/>
                  </a:cubicBezTo>
                  <a:cubicBezTo>
                    <a:pt x="19883" y="31082"/>
                    <a:pt x="20270" y="34004"/>
                    <a:pt x="20361" y="36437"/>
                  </a:cubicBezTo>
                  <a:cubicBezTo>
                    <a:pt x="20679" y="35846"/>
                    <a:pt x="21009" y="35288"/>
                    <a:pt x="21009" y="34709"/>
                  </a:cubicBezTo>
                  <a:cubicBezTo>
                    <a:pt x="21009" y="34629"/>
                    <a:pt x="20998" y="34538"/>
                    <a:pt x="20987" y="34459"/>
                  </a:cubicBezTo>
                  <a:cubicBezTo>
                    <a:pt x="20964" y="34300"/>
                    <a:pt x="20941" y="34151"/>
                    <a:pt x="20941" y="34004"/>
                  </a:cubicBezTo>
                  <a:cubicBezTo>
                    <a:pt x="20941" y="32492"/>
                    <a:pt x="22328" y="31412"/>
                    <a:pt x="23203" y="31412"/>
                  </a:cubicBezTo>
                  <a:lnTo>
                    <a:pt x="23351" y="31412"/>
                  </a:lnTo>
                  <a:cubicBezTo>
                    <a:pt x="23794" y="31412"/>
                    <a:pt x="24203" y="30753"/>
                    <a:pt x="24704" y="30081"/>
                  </a:cubicBezTo>
                  <a:cubicBezTo>
                    <a:pt x="25193" y="29411"/>
                    <a:pt x="25761" y="28740"/>
                    <a:pt x="26500" y="28740"/>
                  </a:cubicBezTo>
                  <a:cubicBezTo>
                    <a:pt x="26580" y="28740"/>
                    <a:pt x="26671" y="28752"/>
                    <a:pt x="26750" y="28763"/>
                  </a:cubicBezTo>
                  <a:cubicBezTo>
                    <a:pt x="27409" y="28899"/>
                    <a:pt x="27682" y="29184"/>
                    <a:pt x="27682" y="29604"/>
                  </a:cubicBezTo>
                  <a:cubicBezTo>
                    <a:pt x="27682" y="30252"/>
                    <a:pt x="27046" y="31185"/>
                    <a:pt x="26239" y="32276"/>
                  </a:cubicBezTo>
                  <a:cubicBezTo>
                    <a:pt x="25761" y="32913"/>
                    <a:pt x="25613" y="33333"/>
                    <a:pt x="25613" y="33686"/>
                  </a:cubicBezTo>
                  <a:cubicBezTo>
                    <a:pt x="25613" y="34277"/>
                    <a:pt x="26057" y="34652"/>
                    <a:pt x="26057" y="35505"/>
                  </a:cubicBezTo>
                  <a:cubicBezTo>
                    <a:pt x="26057" y="35561"/>
                    <a:pt x="26057" y="35629"/>
                    <a:pt x="26045" y="35697"/>
                  </a:cubicBezTo>
                  <a:cubicBezTo>
                    <a:pt x="25931" y="37119"/>
                    <a:pt x="24488" y="37324"/>
                    <a:pt x="24488" y="38085"/>
                  </a:cubicBezTo>
                  <a:cubicBezTo>
                    <a:pt x="24488" y="38153"/>
                    <a:pt x="24499" y="38221"/>
                    <a:pt x="24522" y="38301"/>
                  </a:cubicBezTo>
                  <a:cubicBezTo>
                    <a:pt x="24545" y="38358"/>
                    <a:pt x="24545" y="38403"/>
                    <a:pt x="24545" y="38460"/>
                  </a:cubicBezTo>
                  <a:cubicBezTo>
                    <a:pt x="24545" y="39358"/>
                    <a:pt x="22556" y="41030"/>
                    <a:pt x="21611" y="41030"/>
                  </a:cubicBezTo>
                  <a:cubicBezTo>
                    <a:pt x="21510" y="41030"/>
                    <a:pt x="21419" y="41007"/>
                    <a:pt x="21339" y="40962"/>
                  </a:cubicBezTo>
                  <a:cubicBezTo>
                    <a:pt x="21270" y="41291"/>
                    <a:pt x="21202" y="41575"/>
                    <a:pt x="21157" y="41803"/>
                  </a:cubicBezTo>
                  <a:lnTo>
                    <a:pt x="23749" y="41803"/>
                  </a:lnTo>
                  <a:cubicBezTo>
                    <a:pt x="23908" y="41803"/>
                    <a:pt x="24033" y="41939"/>
                    <a:pt x="24033" y="42087"/>
                  </a:cubicBezTo>
                  <a:lnTo>
                    <a:pt x="24033" y="43031"/>
                  </a:lnTo>
                  <a:cubicBezTo>
                    <a:pt x="24033" y="43190"/>
                    <a:pt x="23908" y="43314"/>
                    <a:pt x="23749" y="43314"/>
                  </a:cubicBezTo>
                  <a:lnTo>
                    <a:pt x="23670" y="43314"/>
                  </a:lnTo>
                  <a:lnTo>
                    <a:pt x="22726" y="49238"/>
                  </a:lnTo>
                  <a:lnTo>
                    <a:pt x="23544" y="49238"/>
                  </a:lnTo>
                  <a:cubicBezTo>
                    <a:pt x="24772" y="47669"/>
                    <a:pt x="25704" y="45804"/>
                    <a:pt x="26795" y="44145"/>
                  </a:cubicBezTo>
                  <a:cubicBezTo>
                    <a:pt x="28887" y="40962"/>
                    <a:pt x="31957" y="38471"/>
                    <a:pt x="35425" y="36857"/>
                  </a:cubicBezTo>
                  <a:cubicBezTo>
                    <a:pt x="36254" y="35061"/>
                    <a:pt x="37209" y="32822"/>
                    <a:pt x="37471" y="31526"/>
                  </a:cubicBezTo>
                  <a:cubicBezTo>
                    <a:pt x="37846" y="29718"/>
                    <a:pt x="39153" y="24897"/>
                    <a:pt x="39778" y="22624"/>
                  </a:cubicBezTo>
                  <a:lnTo>
                    <a:pt x="39778" y="22624"/>
                  </a:lnTo>
                  <a:cubicBezTo>
                    <a:pt x="39687" y="22636"/>
                    <a:pt x="39596" y="22646"/>
                    <a:pt x="39517" y="22646"/>
                  </a:cubicBezTo>
                  <a:cubicBezTo>
                    <a:pt x="39017" y="22646"/>
                    <a:pt x="38881" y="22419"/>
                    <a:pt x="38881" y="22419"/>
                  </a:cubicBezTo>
                  <a:cubicBezTo>
                    <a:pt x="38881" y="22419"/>
                    <a:pt x="38335" y="22237"/>
                    <a:pt x="38403" y="21953"/>
                  </a:cubicBezTo>
                  <a:cubicBezTo>
                    <a:pt x="38494" y="21612"/>
                    <a:pt x="38108" y="21669"/>
                    <a:pt x="38085" y="21441"/>
                  </a:cubicBezTo>
                  <a:lnTo>
                    <a:pt x="38085" y="21419"/>
                  </a:lnTo>
                  <a:cubicBezTo>
                    <a:pt x="37209" y="20737"/>
                    <a:pt x="36322" y="19895"/>
                    <a:pt x="35754" y="19190"/>
                  </a:cubicBezTo>
                  <a:lnTo>
                    <a:pt x="34776" y="21419"/>
                  </a:lnTo>
                  <a:cubicBezTo>
                    <a:pt x="34765" y="21430"/>
                    <a:pt x="34753" y="21441"/>
                    <a:pt x="34731" y="21453"/>
                  </a:cubicBezTo>
                  <a:cubicBezTo>
                    <a:pt x="34720" y="21453"/>
                    <a:pt x="33219" y="21714"/>
                    <a:pt x="31388" y="21999"/>
                  </a:cubicBezTo>
                  <a:cubicBezTo>
                    <a:pt x="29547" y="22283"/>
                    <a:pt x="27398" y="22681"/>
                    <a:pt x="27376" y="22681"/>
                  </a:cubicBezTo>
                  <a:lnTo>
                    <a:pt x="27364" y="22681"/>
                  </a:lnTo>
                  <a:cubicBezTo>
                    <a:pt x="27341" y="22681"/>
                    <a:pt x="27318" y="22669"/>
                    <a:pt x="27308" y="22646"/>
                  </a:cubicBezTo>
                  <a:lnTo>
                    <a:pt x="26944" y="21714"/>
                  </a:lnTo>
                  <a:cubicBezTo>
                    <a:pt x="26932" y="21703"/>
                    <a:pt x="26932" y="21681"/>
                    <a:pt x="26944" y="21669"/>
                  </a:cubicBezTo>
                  <a:cubicBezTo>
                    <a:pt x="26955" y="21646"/>
                    <a:pt x="26966" y="21635"/>
                    <a:pt x="26989" y="21635"/>
                  </a:cubicBezTo>
                  <a:cubicBezTo>
                    <a:pt x="26989" y="21635"/>
                    <a:pt x="27432" y="21544"/>
                    <a:pt x="29263" y="20976"/>
                  </a:cubicBezTo>
                  <a:cubicBezTo>
                    <a:pt x="31014" y="20441"/>
                    <a:pt x="33424" y="19566"/>
                    <a:pt x="33662" y="19475"/>
                  </a:cubicBezTo>
                  <a:cubicBezTo>
                    <a:pt x="33821" y="19202"/>
                    <a:pt x="34003" y="18588"/>
                    <a:pt x="34197" y="17838"/>
                  </a:cubicBezTo>
                  <a:lnTo>
                    <a:pt x="34197" y="17838"/>
                  </a:lnTo>
                  <a:cubicBezTo>
                    <a:pt x="34162" y="17849"/>
                    <a:pt x="34129" y="17849"/>
                    <a:pt x="34083" y="17849"/>
                  </a:cubicBezTo>
                  <a:cubicBezTo>
                    <a:pt x="33548" y="17849"/>
                    <a:pt x="33128" y="17179"/>
                    <a:pt x="33094" y="16087"/>
                  </a:cubicBezTo>
                  <a:cubicBezTo>
                    <a:pt x="33048" y="14870"/>
                    <a:pt x="33480" y="14700"/>
                    <a:pt x="32742" y="11187"/>
                  </a:cubicBezTo>
                  <a:cubicBezTo>
                    <a:pt x="32684" y="10949"/>
                    <a:pt x="32651" y="10710"/>
                    <a:pt x="32651" y="10482"/>
                  </a:cubicBezTo>
                  <a:cubicBezTo>
                    <a:pt x="30604" y="7766"/>
                    <a:pt x="28842" y="4696"/>
                    <a:pt x="26159" y="2650"/>
                  </a:cubicBezTo>
                  <a:cubicBezTo>
                    <a:pt x="23840" y="876"/>
                    <a:pt x="20861" y="0"/>
                    <a:pt x="179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9"/>
            <p:cNvSpPr/>
            <p:nvPr/>
          </p:nvSpPr>
          <p:spPr>
            <a:xfrm>
              <a:off x="2425175" y="5440325"/>
              <a:ext cx="1251975" cy="3150"/>
            </a:xfrm>
            <a:custGeom>
              <a:avLst/>
              <a:gdLst/>
              <a:ahLst/>
              <a:cxnLst/>
              <a:rect l="l" t="t" r="r" b="b"/>
              <a:pathLst>
                <a:path w="50079" h="126" extrusionOk="0">
                  <a:moveTo>
                    <a:pt x="58" y="0"/>
                  </a:moveTo>
                  <a:cubicBezTo>
                    <a:pt x="23" y="0"/>
                    <a:pt x="0" y="35"/>
                    <a:pt x="0" y="69"/>
                  </a:cubicBezTo>
                  <a:cubicBezTo>
                    <a:pt x="0" y="103"/>
                    <a:pt x="23" y="126"/>
                    <a:pt x="58" y="126"/>
                  </a:cubicBezTo>
                  <a:lnTo>
                    <a:pt x="50022" y="126"/>
                  </a:lnTo>
                  <a:cubicBezTo>
                    <a:pt x="50056" y="126"/>
                    <a:pt x="50079" y="103"/>
                    <a:pt x="50079" y="69"/>
                  </a:cubicBezTo>
                  <a:cubicBezTo>
                    <a:pt x="50079" y="35"/>
                    <a:pt x="50056" y="0"/>
                    <a:pt x="5002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9"/>
            <p:cNvSpPr/>
            <p:nvPr/>
          </p:nvSpPr>
          <p:spPr>
            <a:xfrm>
              <a:off x="3158175" y="4589700"/>
              <a:ext cx="2850" cy="65375"/>
            </a:xfrm>
            <a:custGeom>
              <a:avLst/>
              <a:gdLst/>
              <a:ahLst/>
              <a:cxnLst/>
              <a:rect l="l" t="t" r="r" b="b"/>
              <a:pathLst>
                <a:path w="114" h="2615" extrusionOk="0">
                  <a:moveTo>
                    <a:pt x="56" y="0"/>
                  </a:moveTo>
                  <a:cubicBezTo>
                    <a:pt x="23" y="0"/>
                    <a:pt x="0" y="23"/>
                    <a:pt x="0" y="56"/>
                  </a:cubicBezTo>
                  <a:lnTo>
                    <a:pt x="0" y="2558"/>
                  </a:lnTo>
                  <a:cubicBezTo>
                    <a:pt x="0" y="2592"/>
                    <a:pt x="23" y="2615"/>
                    <a:pt x="56" y="2615"/>
                  </a:cubicBezTo>
                  <a:cubicBezTo>
                    <a:pt x="91" y="2615"/>
                    <a:pt x="114" y="2592"/>
                    <a:pt x="114" y="2558"/>
                  </a:cubicBezTo>
                  <a:lnTo>
                    <a:pt x="114" y="56"/>
                  </a:lnTo>
                  <a:cubicBezTo>
                    <a:pt x="114" y="23"/>
                    <a:pt x="91" y="0"/>
                    <a:pt x="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9"/>
            <p:cNvSpPr/>
            <p:nvPr/>
          </p:nvSpPr>
          <p:spPr>
            <a:xfrm>
              <a:off x="3158175" y="4664425"/>
              <a:ext cx="2850" cy="28175"/>
            </a:xfrm>
            <a:custGeom>
              <a:avLst/>
              <a:gdLst/>
              <a:ahLst/>
              <a:cxnLst/>
              <a:rect l="l" t="t" r="r" b="b"/>
              <a:pathLst>
                <a:path w="114" h="1127" extrusionOk="0">
                  <a:moveTo>
                    <a:pt x="56" y="1"/>
                  </a:moveTo>
                  <a:cubicBezTo>
                    <a:pt x="23" y="1"/>
                    <a:pt x="0" y="35"/>
                    <a:pt x="0" y="69"/>
                  </a:cubicBezTo>
                  <a:lnTo>
                    <a:pt x="0" y="1069"/>
                  </a:lnTo>
                  <a:cubicBezTo>
                    <a:pt x="0" y="1092"/>
                    <a:pt x="23" y="1126"/>
                    <a:pt x="56" y="1126"/>
                  </a:cubicBezTo>
                  <a:cubicBezTo>
                    <a:pt x="91" y="1126"/>
                    <a:pt x="114" y="1092"/>
                    <a:pt x="114" y="1069"/>
                  </a:cubicBezTo>
                  <a:lnTo>
                    <a:pt x="114" y="69"/>
                  </a:lnTo>
                  <a:cubicBezTo>
                    <a:pt x="114" y="35"/>
                    <a:pt x="91" y="1"/>
                    <a:pt x="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9"/>
            <p:cNvSpPr/>
            <p:nvPr/>
          </p:nvSpPr>
          <p:spPr>
            <a:xfrm>
              <a:off x="3158175" y="4699400"/>
              <a:ext cx="2850" cy="16500"/>
            </a:xfrm>
            <a:custGeom>
              <a:avLst/>
              <a:gdLst/>
              <a:ahLst/>
              <a:cxnLst/>
              <a:rect l="l" t="t" r="r" b="b"/>
              <a:pathLst>
                <a:path w="114" h="660" extrusionOk="0">
                  <a:moveTo>
                    <a:pt x="56" y="0"/>
                  </a:moveTo>
                  <a:cubicBezTo>
                    <a:pt x="23" y="0"/>
                    <a:pt x="0" y="34"/>
                    <a:pt x="0" y="69"/>
                  </a:cubicBezTo>
                  <a:lnTo>
                    <a:pt x="0" y="602"/>
                  </a:lnTo>
                  <a:cubicBezTo>
                    <a:pt x="0" y="637"/>
                    <a:pt x="23" y="660"/>
                    <a:pt x="56" y="660"/>
                  </a:cubicBezTo>
                  <a:cubicBezTo>
                    <a:pt x="91" y="660"/>
                    <a:pt x="114" y="637"/>
                    <a:pt x="114" y="602"/>
                  </a:cubicBezTo>
                  <a:lnTo>
                    <a:pt x="114" y="69"/>
                  </a:lnTo>
                  <a:cubicBezTo>
                    <a:pt x="114" y="34"/>
                    <a:pt x="91" y="0"/>
                    <a:pt x="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9"/>
            <p:cNvSpPr/>
            <p:nvPr/>
          </p:nvSpPr>
          <p:spPr>
            <a:xfrm>
              <a:off x="3146225" y="4582450"/>
              <a:ext cx="26750" cy="17600"/>
            </a:xfrm>
            <a:custGeom>
              <a:avLst/>
              <a:gdLst/>
              <a:ahLst/>
              <a:cxnLst/>
              <a:rect l="l" t="t" r="r" b="b"/>
              <a:pathLst>
                <a:path w="1070" h="704" extrusionOk="0">
                  <a:moveTo>
                    <a:pt x="534" y="0"/>
                  </a:moveTo>
                  <a:cubicBezTo>
                    <a:pt x="517" y="0"/>
                    <a:pt x="500" y="6"/>
                    <a:pt x="489" y="17"/>
                  </a:cubicBezTo>
                  <a:lnTo>
                    <a:pt x="12" y="608"/>
                  </a:lnTo>
                  <a:cubicBezTo>
                    <a:pt x="1" y="631"/>
                    <a:pt x="1" y="665"/>
                    <a:pt x="23" y="688"/>
                  </a:cubicBezTo>
                  <a:cubicBezTo>
                    <a:pt x="34" y="698"/>
                    <a:pt x="49" y="703"/>
                    <a:pt x="64" y="703"/>
                  </a:cubicBezTo>
                  <a:cubicBezTo>
                    <a:pt x="83" y="703"/>
                    <a:pt x="102" y="695"/>
                    <a:pt x="114" y="677"/>
                  </a:cubicBezTo>
                  <a:lnTo>
                    <a:pt x="534" y="154"/>
                  </a:lnTo>
                  <a:lnTo>
                    <a:pt x="956" y="677"/>
                  </a:lnTo>
                  <a:cubicBezTo>
                    <a:pt x="967" y="699"/>
                    <a:pt x="989" y="699"/>
                    <a:pt x="1001" y="699"/>
                  </a:cubicBezTo>
                  <a:cubicBezTo>
                    <a:pt x="1024" y="699"/>
                    <a:pt x="1035" y="699"/>
                    <a:pt x="1047" y="688"/>
                  </a:cubicBezTo>
                  <a:cubicBezTo>
                    <a:pt x="1069" y="665"/>
                    <a:pt x="1069" y="631"/>
                    <a:pt x="1057" y="608"/>
                  </a:cubicBezTo>
                  <a:lnTo>
                    <a:pt x="580" y="17"/>
                  </a:lnTo>
                  <a:cubicBezTo>
                    <a:pt x="569" y="6"/>
                    <a:pt x="552" y="0"/>
                    <a:pt x="53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9"/>
            <p:cNvSpPr/>
            <p:nvPr/>
          </p:nvSpPr>
          <p:spPr>
            <a:xfrm>
              <a:off x="3198225" y="4562975"/>
              <a:ext cx="3175" cy="65400"/>
            </a:xfrm>
            <a:custGeom>
              <a:avLst/>
              <a:gdLst/>
              <a:ahLst/>
              <a:cxnLst/>
              <a:rect l="l" t="t" r="r" b="b"/>
              <a:pathLst>
                <a:path w="127" h="2616" extrusionOk="0">
                  <a:moveTo>
                    <a:pt x="58" y="0"/>
                  </a:moveTo>
                  <a:cubicBezTo>
                    <a:pt x="35" y="0"/>
                    <a:pt x="1" y="23"/>
                    <a:pt x="1" y="57"/>
                  </a:cubicBezTo>
                  <a:lnTo>
                    <a:pt x="1" y="2558"/>
                  </a:lnTo>
                  <a:cubicBezTo>
                    <a:pt x="1" y="2592"/>
                    <a:pt x="35" y="2615"/>
                    <a:pt x="58" y="2615"/>
                  </a:cubicBezTo>
                  <a:cubicBezTo>
                    <a:pt x="92" y="2615"/>
                    <a:pt x="126" y="2592"/>
                    <a:pt x="126" y="2558"/>
                  </a:cubicBezTo>
                  <a:lnTo>
                    <a:pt x="126" y="57"/>
                  </a:lnTo>
                  <a:cubicBezTo>
                    <a:pt x="126" y="23"/>
                    <a:pt x="92" y="0"/>
                    <a:pt x="5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9"/>
            <p:cNvSpPr/>
            <p:nvPr/>
          </p:nvSpPr>
          <p:spPr>
            <a:xfrm>
              <a:off x="3198225" y="4637700"/>
              <a:ext cx="3175" cy="28175"/>
            </a:xfrm>
            <a:custGeom>
              <a:avLst/>
              <a:gdLst/>
              <a:ahLst/>
              <a:cxnLst/>
              <a:rect l="l" t="t" r="r" b="b"/>
              <a:pathLst>
                <a:path w="127" h="1127" extrusionOk="0">
                  <a:moveTo>
                    <a:pt x="58" y="1"/>
                  </a:moveTo>
                  <a:cubicBezTo>
                    <a:pt x="35" y="1"/>
                    <a:pt x="1" y="35"/>
                    <a:pt x="1" y="69"/>
                  </a:cubicBezTo>
                  <a:lnTo>
                    <a:pt x="1" y="1059"/>
                  </a:lnTo>
                  <a:cubicBezTo>
                    <a:pt x="1" y="1092"/>
                    <a:pt x="35" y="1127"/>
                    <a:pt x="58" y="1127"/>
                  </a:cubicBezTo>
                  <a:cubicBezTo>
                    <a:pt x="92" y="1127"/>
                    <a:pt x="126" y="1092"/>
                    <a:pt x="126" y="1059"/>
                  </a:cubicBezTo>
                  <a:lnTo>
                    <a:pt x="126" y="69"/>
                  </a:lnTo>
                  <a:cubicBezTo>
                    <a:pt x="126" y="35"/>
                    <a:pt x="92"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9"/>
            <p:cNvSpPr/>
            <p:nvPr/>
          </p:nvSpPr>
          <p:spPr>
            <a:xfrm>
              <a:off x="3198225" y="4672675"/>
              <a:ext cx="3175" cy="16525"/>
            </a:xfrm>
            <a:custGeom>
              <a:avLst/>
              <a:gdLst/>
              <a:ahLst/>
              <a:cxnLst/>
              <a:rect l="l" t="t" r="r" b="b"/>
              <a:pathLst>
                <a:path w="127" h="661" extrusionOk="0">
                  <a:moveTo>
                    <a:pt x="58" y="1"/>
                  </a:moveTo>
                  <a:cubicBezTo>
                    <a:pt x="35" y="1"/>
                    <a:pt x="1" y="34"/>
                    <a:pt x="1" y="69"/>
                  </a:cubicBezTo>
                  <a:lnTo>
                    <a:pt x="1" y="603"/>
                  </a:lnTo>
                  <a:cubicBezTo>
                    <a:pt x="1" y="637"/>
                    <a:pt x="35" y="660"/>
                    <a:pt x="58" y="660"/>
                  </a:cubicBezTo>
                  <a:cubicBezTo>
                    <a:pt x="92" y="660"/>
                    <a:pt x="126" y="637"/>
                    <a:pt x="126" y="603"/>
                  </a:cubicBezTo>
                  <a:lnTo>
                    <a:pt x="126" y="69"/>
                  </a:lnTo>
                  <a:cubicBezTo>
                    <a:pt x="126" y="34"/>
                    <a:pt x="92" y="1"/>
                    <a:pt x="5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9"/>
            <p:cNvSpPr/>
            <p:nvPr/>
          </p:nvSpPr>
          <p:spPr>
            <a:xfrm>
              <a:off x="3186300" y="4555575"/>
              <a:ext cx="27025" cy="17675"/>
            </a:xfrm>
            <a:custGeom>
              <a:avLst/>
              <a:gdLst/>
              <a:ahLst/>
              <a:cxnLst/>
              <a:rect l="l" t="t" r="r" b="b"/>
              <a:pathLst>
                <a:path w="1081" h="707" extrusionOk="0">
                  <a:moveTo>
                    <a:pt x="535" y="1"/>
                  </a:moveTo>
                  <a:cubicBezTo>
                    <a:pt x="523" y="1"/>
                    <a:pt x="500" y="12"/>
                    <a:pt x="489" y="24"/>
                  </a:cubicBezTo>
                  <a:lnTo>
                    <a:pt x="23" y="615"/>
                  </a:lnTo>
                  <a:cubicBezTo>
                    <a:pt x="0" y="638"/>
                    <a:pt x="12" y="671"/>
                    <a:pt x="35" y="694"/>
                  </a:cubicBezTo>
                  <a:cubicBezTo>
                    <a:pt x="46" y="706"/>
                    <a:pt x="57" y="706"/>
                    <a:pt x="68" y="706"/>
                  </a:cubicBezTo>
                  <a:cubicBezTo>
                    <a:pt x="91" y="706"/>
                    <a:pt x="103" y="694"/>
                    <a:pt x="114" y="683"/>
                  </a:cubicBezTo>
                  <a:lnTo>
                    <a:pt x="535" y="160"/>
                  </a:lnTo>
                  <a:lnTo>
                    <a:pt x="967" y="683"/>
                  </a:lnTo>
                  <a:cubicBezTo>
                    <a:pt x="981" y="697"/>
                    <a:pt x="999" y="706"/>
                    <a:pt x="1016" y="706"/>
                  </a:cubicBezTo>
                  <a:cubicBezTo>
                    <a:pt x="1027" y="706"/>
                    <a:pt x="1037" y="703"/>
                    <a:pt x="1046" y="694"/>
                  </a:cubicBezTo>
                  <a:cubicBezTo>
                    <a:pt x="1081" y="671"/>
                    <a:pt x="1081" y="638"/>
                    <a:pt x="1058" y="615"/>
                  </a:cubicBezTo>
                  <a:lnTo>
                    <a:pt x="591" y="24"/>
                  </a:lnTo>
                  <a:cubicBezTo>
                    <a:pt x="580" y="12"/>
                    <a:pt x="558" y="1"/>
                    <a:pt x="5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9"/>
            <p:cNvSpPr/>
            <p:nvPr/>
          </p:nvSpPr>
          <p:spPr>
            <a:xfrm>
              <a:off x="3235750" y="4615550"/>
              <a:ext cx="3150" cy="65375"/>
            </a:xfrm>
            <a:custGeom>
              <a:avLst/>
              <a:gdLst/>
              <a:ahLst/>
              <a:cxnLst/>
              <a:rect l="l" t="t" r="r" b="b"/>
              <a:pathLst>
                <a:path w="126" h="2615" extrusionOk="0">
                  <a:moveTo>
                    <a:pt x="68" y="0"/>
                  </a:moveTo>
                  <a:cubicBezTo>
                    <a:pt x="35" y="0"/>
                    <a:pt x="0" y="23"/>
                    <a:pt x="0" y="57"/>
                  </a:cubicBezTo>
                  <a:lnTo>
                    <a:pt x="0" y="2547"/>
                  </a:lnTo>
                  <a:cubicBezTo>
                    <a:pt x="0" y="2581"/>
                    <a:pt x="35" y="2615"/>
                    <a:pt x="68" y="2615"/>
                  </a:cubicBezTo>
                  <a:cubicBezTo>
                    <a:pt x="103" y="2615"/>
                    <a:pt x="126" y="2581"/>
                    <a:pt x="126" y="2547"/>
                  </a:cubicBezTo>
                  <a:lnTo>
                    <a:pt x="126" y="57"/>
                  </a:lnTo>
                  <a:cubicBezTo>
                    <a:pt x="126" y="23"/>
                    <a:pt x="103" y="0"/>
                    <a:pt x="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9"/>
            <p:cNvSpPr/>
            <p:nvPr/>
          </p:nvSpPr>
          <p:spPr>
            <a:xfrm>
              <a:off x="3235750" y="4690300"/>
              <a:ext cx="3150" cy="27875"/>
            </a:xfrm>
            <a:custGeom>
              <a:avLst/>
              <a:gdLst/>
              <a:ahLst/>
              <a:cxnLst/>
              <a:rect l="l" t="t" r="r" b="b"/>
              <a:pathLst>
                <a:path w="126" h="1115" extrusionOk="0">
                  <a:moveTo>
                    <a:pt x="68" y="1"/>
                  </a:moveTo>
                  <a:cubicBezTo>
                    <a:pt x="35" y="1"/>
                    <a:pt x="0" y="23"/>
                    <a:pt x="0" y="57"/>
                  </a:cubicBezTo>
                  <a:lnTo>
                    <a:pt x="0" y="1057"/>
                  </a:lnTo>
                  <a:cubicBezTo>
                    <a:pt x="0" y="1092"/>
                    <a:pt x="35" y="1115"/>
                    <a:pt x="68" y="1115"/>
                  </a:cubicBezTo>
                  <a:cubicBezTo>
                    <a:pt x="103" y="1115"/>
                    <a:pt x="126" y="1092"/>
                    <a:pt x="126" y="1057"/>
                  </a:cubicBezTo>
                  <a:lnTo>
                    <a:pt x="126" y="57"/>
                  </a:lnTo>
                  <a:cubicBezTo>
                    <a:pt x="126" y="23"/>
                    <a:pt x="103" y="1"/>
                    <a:pt x="6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9"/>
            <p:cNvSpPr/>
            <p:nvPr/>
          </p:nvSpPr>
          <p:spPr>
            <a:xfrm>
              <a:off x="3235750" y="4725250"/>
              <a:ext cx="3150" cy="16225"/>
            </a:xfrm>
            <a:custGeom>
              <a:avLst/>
              <a:gdLst/>
              <a:ahLst/>
              <a:cxnLst/>
              <a:rect l="l" t="t" r="r" b="b"/>
              <a:pathLst>
                <a:path w="126" h="649" extrusionOk="0">
                  <a:moveTo>
                    <a:pt x="68" y="0"/>
                  </a:moveTo>
                  <a:cubicBezTo>
                    <a:pt x="35" y="0"/>
                    <a:pt x="0" y="23"/>
                    <a:pt x="0" y="58"/>
                  </a:cubicBezTo>
                  <a:lnTo>
                    <a:pt x="0" y="592"/>
                  </a:lnTo>
                  <a:cubicBezTo>
                    <a:pt x="0" y="626"/>
                    <a:pt x="35" y="649"/>
                    <a:pt x="68" y="649"/>
                  </a:cubicBezTo>
                  <a:cubicBezTo>
                    <a:pt x="103" y="649"/>
                    <a:pt x="126" y="626"/>
                    <a:pt x="126" y="592"/>
                  </a:cubicBezTo>
                  <a:lnTo>
                    <a:pt x="126" y="58"/>
                  </a:lnTo>
                  <a:cubicBezTo>
                    <a:pt x="126" y="23"/>
                    <a:pt x="103" y="0"/>
                    <a:pt x="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9"/>
            <p:cNvSpPr/>
            <p:nvPr/>
          </p:nvSpPr>
          <p:spPr>
            <a:xfrm>
              <a:off x="3223800" y="4608100"/>
              <a:ext cx="27050" cy="17700"/>
            </a:xfrm>
            <a:custGeom>
              <a:avLst/>
              <a:gdLst/>
              <a:ahLst/>
              <a:cxnLst/>
              <a:rect l="l" t="t" r="r" b="b"/>
              <a:pathLst>
                <a:path w="1082" h="708" extrusionOk="0">
                  <a:moveTo>
                    <a:pt x="546" y="0"/>
                  </a:moveTo>
                  <a:cubicBezTo>
                    <a:pt x="529" y="0"/>
                    <a:pt x="512" y="9"/>
                    <a:pt x="501" y="25"/>
                  </a:cubicBezTo>
                  <a:lnTo>
                    <a:pt x="24" y="606"/>
                  </a:lnTo>
                  <a:cubicBezTo>
                    <a:pt x="1" y="628"/>
                    <a:pt x="13" y="674"/>
                    <a:pt x="35" y="697"/>
                  </a:cubicBezTo>
                  <a:cubicBezTo>
                    <a:pt x="45" y="701"/>
                    <a:pt x="58" y="704"/>
                    <a:pt x="71" y="704"/>
                  </a:cubicBezTo>
                  <a:cubicBezTo>
                    <a:pt x="89" y="704"/>
                    <a:pt x="108" y="698"/>
                    <a:pt x="114" y="685"/>
                  </a:cubicBezTo>
                  <a:lnTo>
                    <a:pt x="546" y="151"/>
                  </a:lnTo>
                  <a:lnTo>
                    <a:pt x="968" y="685"/>
                  </a:lnTo>
                  <a:cubicBezTo>
                    <a:pt x="978" y="697"/>
                    <a:pt x="1001" y="707"/>
                    <a:pt x="1013" y="707"/>
                  </a:cubicBezTo>
                  <a:cubicBezTo>
                    <a:pt x="1024" y="707"/>
                    <a:pt x="1047" y="697"/>
                    <a:pt x="1058" y="697"/>
                  </a:cubicBezTo>
                  <a:cubicBezTo>
                    <a:pt x="1081" y="674"/>
                    <a:pt x="1081" y="628"/>
                    <a:pt x="1058" y="606"/>
                  </a:cubicBezTo>
                  <a:lnTo>
                    <a:pt x="592" y="25"/>
                  </a:lnTo>
                  <a:cubicBezTo>
                    <a:pt x="581" y="9"/>
                    <a:pt x="564" y="0"/>
                    <a:pt x="54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9"/>
            <p:cNvSpPr/>
            <p:nvPr/>
          </p:nvSpPr>
          <p:spPr>
            <a:xfrm>
              <a:off x="2869975" y="4233175"/>
              <a:ext cx="229675" cy="191700"/>
            </a:xfrm>
            <a:custGeom>
              <a:avLst/>
              <a:gdLst/>
              <a:ahLst/>
              <a:cxnLst/>
              <a:rect l="l" t="t" r="r" b="b"/>
              <a:pathLst>
                <a:path w="9187" h="7668" extrusionOk="0">
                  <a:moveTo>
                    <a:pt x="8184" y="1"/>
                  </a:moveTo>
                  <a:cubicBezTo>
                    <a:pt x="8176" y="1"/>
                    <a:pt x="8169" y="2"/>
                    <a:pt x="8163" y="5"/>
                  </a:cubicBezTo>
                  <a:cubicBezTo>
                    <a:pt x="8128" y="28"/>
                    <a:pt x="8118" y="61"/>
                    <a:pt x="8128" y="84"/>
                  </a:cubicBezTo>
                  <a:cubicBezTo>
                    <a:pt x="9061" y="1960"/>
                    <a:pt x="8765" y="4189"/>
                    <a:pt x="7401" y="5768"/>
                  </a:cubicBezTo>
                  <a:cubicBezTo>
                    <a:pt x="6380" y="6945"/>
                    <a:pt x="4938" y="7548"/>
                    <a:pt x="3489" y="7548"/>
                  </a:cubicBezTo>
                  <a:cubicBezTo>
                    <a:pt x="2290" y="7548"/>
                    <a:pt x="1087" y="7135"/>
                    <a:pt x="114" y="6291"/>
                  </a:cubicBezTo>
                  <a:cubicBezTo>
                    <a:pt x="97" y="6280"/>
                    <a:pt x="80" y="6274"/>
                    <a:pt x="64" y="6274"/>
                  </a:cubicBezTo>
                  <a:cubicBezTo>
                    <a:pt x="49" y="6274"/>
                    <a:pt x="35" y="6280"/>
                    <a:pt x="23" y="6291"/>
                  </a:cubicBezTo>
                  <a:cubicBezTo>
                    <a:pt x="1" y="6314"/>
                    <a:pt x="11" y="6360"/>
                    <a:pt x="34" y="6382"/>
                  </a:cubicBezTo>
                  <a:cubicBezTo>
                    <a:pt x="1035" y="7246"/>
                    <a:pt x="2262" y="7667"/>
                    <a:pt x="3490" y="7667"/>
                  </a:cubicBezTo>
                  <a:cubicBezTo>
                    <a:pt x="4980" y="7667"/>
                    <a:pt x="6446" y="7053"/>
                    <a:pt x="7492" y="5837"/>
                  </a:cubicBezTo>
                  <a:cubicBezTo>
                    <a:pt x="8891" y="4234"/>
                    <a:pt x="9186" y="1949"/>
                    <a:pt x="8242" y="39"/>
                  </a:cubicBezTo>
                  <a:cubicBezTo>
                    <a:pt x="8234" y="14"/>
                    <a:pt x="8207" y="1"/>
                    <a:pt x="81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9"/>
            <p:cNvSpPr/>
            <p:nvPr/>
          </p:nvSpPr>
          <p:spPr>
            <a:xfrm>
              <a:off x="2815675" y="4160175"/>
              <a:ext cx="228825" cy="187400"/>
            </a:xfrm>
            <a:custGeom>
              <a:avLst/>
              <a:gdLst/>
              <a:ahLst/>
              <a:cxnLst/>
              <a:rect l="l" t="t" r="r" b="b"/>
              <a:pathLst>
                <a:path w="9153" h="7496" extrusionOk="0">
                  <a:moveTo>
                    <a:pt x="5667" y="0"/>
                  </a:moveTo>
                  <a:cubicBezTo>
                    <a:pt x="5537" y="0"/>
                    <a:pt x="5407" y="5"/>
                    <a:pt x="5276" y="15"/>
                  </a:cubicBezTo>
                  <a:cubicBezTo>
                    <a:pt x="3866" y="117"/>
                    <a:pt x="2582" y="765"/>
                    <a:pt x="1660" y="1834"/>
                  </a:cubicBezTo>
                  <a:cubicBezTo>
                    <a:pt x="319" y="3380"/>
                    <a:pt x="1" y="5585"/>
                    <a:pt x="831" y="7450"/>
                  </a:cubicBezTo>
                  <a:cubicBezTo>
                    <a:pt x="842" y="7472"/>
                    <a:pt x="865" y="7495"/>
                    <a:pt x="887" y="7495"/>
                  </a:cubicBezTo>
                  <a:cubicBezTo>
                    <a:pt x="899" y="7495"/>
                    <a:pt x="910" y="7483"/>
                    <a:pt x="910" y="7483"/>
                  </a:cubicBezTo>
                  <a:cubicBezTo>
                    <a:pt x="945" y="7472"/>
                    <a:pt x="956" y="7438"/>
                    <a:pt x="945" y="7404"/>
                  </a:cubicBezTo>
                  <a:cubicBezTo>
                    <a:pt x="126" y="5585"/>
                    <a:pt x="445" y="3425"/>
                    <a:pt x="1751" y="1913"/>
                  </a:cubicBezTo>
                  <a:cubicBezTo>
                    <a:pt x="2650" y="867"/>
                    <a:pt x="3911" y="230"/>
                    <a:pt x="5287" y="128"/>
                  </a:cubicBezTo>
                  <a:cubicBezTo>
                    <a:pt x="5407" y="120"/>
                    <a:pt x="5527" y="117"/>
                    <a:pt x="5647" y="117"/>
                  </a:cubicBezTo>
                  <a:cubicBezTo>
                    <a:pt x="6895" y="117"/>
                    <a:pt x="8095" y="549"/>
                    <a:pt x="9050" y="1379"/>
                  </a:cubicBezTo>
                  <a:cubicBezTo>
                    <a:pt x="9060" y="1389"/>
                    <a:pt x="9073" y="1395"/>
                    <a:pt x="9086" y="1395"/>
                  </a:cubicBezTo>
                  <a:cubicBezTo>
                    <a:pt x="9101" y="1395"/>
                    <a:pt x="9117" y="1386"/>
                    <a:pt x="9130" y="1367"/>
                  </a:cubicBezTo>
                  <a:cubicBezTo>
                    <a:pt x="9153" y="1344"/>
                    <a:pt x="9153" y="1311"/>
                    <a:pt x="9118" y="1288"/>
                  </a:cubicBezTo>
                  <a:cubicBezTo>
                    <a:pt x="8149" y="452"/>
                    <a:pt x="6936" y="0"/>
                    <a:pt x="56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9"/>
            <p:cNvSpPr/>
            <p:nvPr/>
          </p:nvSpPr>
          <p:spPr>
            <a:xfrm>
              <a:off x="2858300" y="4378225"/>
              <a:ext cx="39825" cy="41800"/>
            </a:xfrm>
            <a:custGeom>
              <a:avLst/>
              <a:gdLst/>
              <a:ahLst/>
              <a:cxnLst/>
              <a:rect l="l" t="t" r="r" b="b"/>
              <a:pathLst>
                <a:path w="1593" h="1672" extrusionOk="0">
                  <a:moveTo>
                    <a:pt x="1524" y="1"/>
                  </a:moveTo>
                  <a:lnTo>
                    <a:pt x="58" y="148"/>
                  </a:lnTo>
                  <a:cubicBezTo>
                    <a:pt x="36" y="148"/>
                    <a:pt x="24" y="160"/>
                    <a:pt x="13" y="171"/>
                  </a:cubicBezTo>
                  <a:cubicBezTo>
                    <a:pt x="1" y="183"/>
                    <a:pt x="1" y="206"/>
                    <a:pt x="1" y="228"/>
                  </a:cubicBezTo>
                  <a:lnTo>
                    <a:pt x="445" y="1638"/>
                  </a:lnTo>
                  <a:cubicBezTo>
                    <a:pt x="456" y="1661"/>
                    <a:pt x="478" y="1672"/>
                    <a:pt x="513" y="1672"/>
                  </a:cubicBezTo>
                  <a:lnTo>
                    <a:pt x="524" y="1672"/>
                  </a:lnTo>
                  <a:cubicBezTo>
                    <a:pt x="558" y="1661"/>
                    <a:pt x="569" y="1626"/>
                    <a:pt x="569" y="1593"/>
                  </a:cubicBezTo>
                  <a:lnTo>
                    <a:pt x="137" y="262"/>
                  </a:lnTo>
                  <a:lnTo>
                    <a:pt x="1536" y="126"/>
                  </a:lnTo>
                  <a:cubicBezTo>
                    <a:pt x="1570" y="115"/>
                    <a:pt x="1593" y="92"/>
                    <a:pt x="1593" y="57"/>
                  </a:cubicBezTo>
                  <a:cubicBezTo>
                    <a:pt x="1593" y="24"/>
                    <a:pt x="1559" y="1"/>
                    <a:pt x="152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9"/>
            <p:cNvSpPr/>
            <p:nvPr/>
          </p:nvSpPr>
          <p:spPr>
            <a:xfrm>
              <a:off x="3014625" y="4163850"/>
              <a:ext cx="40100" cy="41875"/>
            </a:xfrm>
            <a:custGeom>
              <a:avLst/>
              <a:gdLst/>
              <a:ahLst/>
              <a:cxnLst/>
              <a:rect l="l" t="t" r="r" b="b"/>
              <a:pathLst>
                <a:path w="1604" h="1675" extrusionOk="0">
                  <a:moveTo>
                    <a:pt x="1095" y="1"/>
                  </a:moveTo>
                  <a:cubicBezTo>
                    <a:pt x="1090" y="1"/>
                    <a:pt x="1085" y="2"/>
                    <a:pt x="1081" y="4"/>
                  </a:cubicBezTo>
                  <a:cubicBezTo>
                    <a:pt x="1046" y="15"/>
                    <a:pt x="1024" y="50"/>
                    <a:pt x="1036" y="83"/>
                  </a:cubicBezTo>
                  <a:lnTo>
                    <a:pt x="1468" y="1414"/>
                  </a:lnTo>
                  <a:lnTo>
                    <a:pt x="58" y="1550"/>
                  </a:lnTo>
                  <a:cubicBezTo>
                    <a:pt x="35" y="1561"/>
                    <a:pt x="1" y="1584"/>
                    <a:pt x="12" y="1618"/>
                  </a:cubicBezTo>
                  <a:cubicBezTo>
                    <a:pt x="12" y="1652"/>
                    <a:pt x="35" y="1675"/>
                    <a:pt x="69" y="1675"/>
                  </a:cubicBezTo>
                  <a:lnTo>
                    <a:pt x="1547" y="1528"/>
                  </a:lnTo>
                  <a:cubicBezTo>
                    <a:pt x="1569" y="1528"/>
                    <a:pt x="1581" y="1516"/>
                    <a:pt x="1592" y="1505"/>
                  </a:cubicBezTo>
                  <a:cubicBezTo>
                    <a:pt x="1604" y="1493"/>
                    <a:pt x="1604" y="1470"/>
                    <a:pt x="1604" y="1459"/>
                  </a:cubicBezTo>
                  <a:lnTo>
                    <a:pt x="1149" y="38"/>
                  </a:lnTo>
                  <a:cubicBezTo>
                    <a:pt x="1140" y="19"/>
                    <a:pt x="1116" y="1"/>
                    <a:pt x="109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9"/>
            <p:cNvSpPr/>
            <p:nvPr/>
          </p:nvSpPr>
          <p:spPr>
            <a:xfrm>
              <a:off x="2504750" y="4538600"/>
              <a:ext cx="281975" cy="154575"/>
            </a:xfrm>
            <a:custGeom>
              <a:avLst/>
              <a:gdLst/>
              <a:ahLst/>
              <a:cxnLst/>
              <a:rect l="l" t="t" r="r" b="b"/>
              <a:pathLst>
                <a:path w="11279" h="6183" extrusionOk="0">
                  <a:moveTo>
                    <a:pt x="5573" y="125"/>
                  </a:moveTo>
                  <a:cubicBezTo>
                    <a:pt x="5964" y="125"/>
                    <a:pt x="6353" y="226"/>
                    <a:pt x="6708" y="418"/>
                  </a:cubicBezTo>
                  <a:cubicBezTo>
                    <a:pt x="7390" y="804"/>
                    <a:pt x="7822" y="1509"/>
                    <a:pt x="7879" y="2294"/>
                  </a:cubicBezTo>
                  <a:cubicBezTo>
                    <a:pt x="7879" y="2305"/>
                    <a:pt x="7879" y="2317"/>
                    <a:pt x="7902" y="2328"/>
                  </a:cubicBezTo>
                  <a:cubicBezTo>
                    <a:pt x="7910" y="2336"/>
                    <a:pt x="7918" y="2344"/>
                    <a:pt x="7930" y="2344"/>
                  </a:cubicBezTo>
                  <a:cubicBezTo>
                    <a:pt x="7935" y="2344"/>
                    <a:pt x="7941" y="2343"/>
                    <a:pt x="7948" y="2340"/>
                  </a:cubicBezTo>
                  <a:cubicBezTo>
                    <a:pt x="8063" y="2318"/>
                    <a:pt x="8180" y="2307"/>
                    <a:pt x="8296" y="2307"/>
                  </a:cubicBezTo>
                  <a:cubicBezTo>
                    <a:pt x="8668" y="2307"/>
                    <a:pt x="9033" y="2418"/>
                    <a:pt x="9345" y="2635"/>
                  </a:cubicBezTo>
                  <a:cubicBezTo>
                    <a:pt x="9767" y="2919"/>
                    <a:pt x="10039" y="3340"/>
                    <a:pt x="10141" y="3828"/>
                  </a:cubicBezTo>
                  <a:cubicBezTo>
                    <a:pt x="10153" y="3886"/>
                    <a:pt x="10153" y="3931"/>
                    <a:pt x="10164" y="3977"/>
                  </a:cubicBezTo>
                  <a:cubicBezTo>
                    <a:pt x="10164" y="3999"/>
                    <a:pt x="10187" y="4022"/>
                    <a:pt x="10209" y="4033"/>
                  </a:cubicBezTo>
                  <a:cubicBezTo>
                    <a:pt x="10482" y="4056"/>
                    <a:pt x="10732" y="4192"/>
                    <a:pt x="10903" y="4397"/>
                  </a:cubicBezTo>
                  <a:cubicBezTo>
                    <a:pt x="11073" y="4613"/>
                    <a:pt x="11154" y="4886"/>
                    <a:pt x="11119" y="5147"/>
                  </a:cubicBezTo>
                  <a:cubicBezTo>
                    <a:pt x="11073" y="5637"/>
                    <a:pt x="10676" y="6023"/>
                    <a:pt x="10199" y="6069"/>
                  </a:cubicBezTo>
                  <a:lnTo>
                    <a:pt x="1127" y="6069"/>
                  </a:lnTo>
                  <a:cubicBezTo>
                    <a:pt x="854" y="6057"/>
                    <a:pt x="604" y="5955"/>
                    <a:pt x="410" y="5761"/>
                  </a:cubicBezTo>
                  <a:cubicBezTo>
                    <a:pt x="217" y="5557"/>
                    <a:pt x="114" y="5306"/>
                    <a:pt x="114" y="5034"/>
                  </a:cubicBezTo>
                  <a:cubicBezTo>
                    <a:pt x="126" y="4738"/>
                    <a:pt x="251" y="4454"/>
                    <a:pt x="478" y="4272"/>
                  </a:cubicBezTo>
                  <a:lnTo>
                    <a:pt x="501" y="4250"/>
                  </a:lnTo>
                  <a:cubicBezTo>
                    <a:pt x="513" y="4238"/>
                    <a:pt x="513" y="4215"/>
                    <a:pt x="513" y="4192"/>
                  </a:cubicBezTo>
                  <a:cubicBezTo>
                    <a:pt x="364" y="3567"/>
                    <a:pt x="478" y="2919"/>
                    <a:pt x="819" y="2373"/>
                  </a:cubicBezTo>
                  <a:cubicBezTo>
                    <a:pt x="1160" y="1828"/>
                    <a:pt x="1695" y="1453"/>
                    <a:pt x="2320" y="1305"/>
                  </a:cubicBezTo>
                  <a:cubicBezTo>
                    <a:pt x="2491" y="1259"/>
                    <a:pt x="2673" y="1248"/>
                    <a:pt x="2855" y="1248"/>
                  </a:cubicBezTo>
                  <a:lnTo>
                    <a:pt x="2865" y="1248"/>
                  </a:lnTo>
                  <a:cubicBezTo>
                    <a:pt x="3070" y="1248"/>
                    <a:pt x="3287" y="1271"/>
                    <a:pt x="3491" y="1327"/>
                  </a:cubicBezTo>
                  <a:cubicBezTo>
                    <a:pt x="3497" y="1331"/>
                    <a:pt x="3504" y="1332"/>
                    <a:pt x="3511" y="1332"/>
                  </a:cubicBezTo>
                  <a:cubicBezTo>
                    <a:pt x="3530" y="1332"/>
                    <a:pt x="3551" y="1321"/>
                    <a:pt x="3559" y="1305"/>
                  </a:cubicBezTo>
                  <a:cubicBezTo>
                    <a:pt x="3855" y="759"/>
                    <a:pt x="4355" y="372"/>
                    <a:pt x="4946" y="213"/>
                  </a:cubicBezTo>
                  <a:cubicBezTo>
                    <a:pt x="5153" y="154"/>
                    <a:pt x="5363" y="125"/>
                    <a:pt x="5573" y="125"/>
                  </a:cubicBezTo>
                  <a:close/>
                  <a:moveTo>
                    <a:pt x="5564" y="1"/>
                  </a:moveTo>
                  <a:cubicBezTo>
                    <a:pt x="5346" y="1"/>
                    <a:pt x="5127" y="30"/>
                    <a:pt x="4912" y="89"/>
                  </a:cubicBezTo>
                  <a:cubicBezTo>
                    <a:pt x="4310" y="259"/>
                    <a:pt x="3798" y="657"/>
                    <a:pt x="3479" y="1203"/>
                  </a:cubicBezTo>
                  <a:cubicBezTo>
                    <a:pt x="3275" y="1146"/>
                    <a:pt x="3070" y="1123"/>
                    <a:pt x="2865" y="1123"/>
                  </a:cubicBezTo>
                  <a:lnTo>
                    <a:pt x="2855" y="1123"/>
                  </a:lnTo>
                  <a:cubicBezTo>
                    <a:pt x="2673" y="1123"/>
                    <a:pt x="2479" y="1146"/>
                    <a:pt x="2286" y="1191"/>
                  </a:cubicBezTo>
                  <a:cubicBezTo>
                    <a:pt x="1627" y="1339"/>
                    <a:pt x="1069" y="1737"/>
                    <a:pt x="717" y="2317"/>
                  </a:cubicBezTo>
                  <a:cubicBezTo>
                    <a:pt x="364" y="2874"/>
                    <a:pt x="251" y="3545"/>
                    <a:pt x="387" y="4181"/>
                  </a:cubicBezTo>
                  <a:cubicBezTo>
                    <a:pt x="149" y="4397"/>
                    <a:pt x="1" y="4704"/>
                    <a:pt x="1" y="5034"/>
                  </a:cubicBezTo>
                  <a:cubicBezTo>
                    <a:pt x="1" y="5329"/>
                    <a:pt x="114" y="5625"/>
                    <a:pt x="331" y="5841"/>
                  </a:cubicBezTo>
                  <a:cubicBezTo>
                    <a:pt x="535" y="6057"/>
                    <a:pt x="819" y="6182"/>
                    <a:pt x="1127" y="6182"/>
                  </a:cubicBezTo>
                  <a:lnTo>
                    <a:pt x="10199" y="6182"/>
                  </a:lnTo>
                  <a:cubicBezTo>
                    <a:pt x="10744" y="6137"/>
                    <a:pt x="11187" y="5716"/>
                    <a:pt x="11244" y="5170"/>
                  </a:cubicBezTo>
                  <a:cubicBezTo>
                    <a:pt x="11278" y="4863"/>
                    <a:pt x="11187" y="4568"/>
                    <a:pt x="10994" y="4329"/>
                  </a:cubicBezTo>
                  <a:cubicBezTo>
                    <a:pt x="10812" y="4101"/>
                    <a:pt x="10562" y="3954"/>
                    <a:pt x="10278" y="3919"/>
                  </a:cubicBezTo>
                  <a:cubicBezTo>
                    <a:pt x="10267" y="3886"/>
                    <a:pt x="10267" y="3840"/>
                    <a:pt x="10255" y="3806"/>
                  </a:cubicBezTo>
                  <a:cubicBezTo>
                    <a:pt x="10071" y="2855"/>
                    <a:pt x="9242" y="2189"/>
                    <a:pt x="8308" y="2189"/>
                  </a:cubicBezTo>
                  <a:cubicBezTo>
                    <a:pt x="8204" y="2189"/>
                    <a:pt x="8099" y="2197"/>
                    <a:pt x="7993" y="2214"/>
                  </a:cubicBezTo>
                  <a:cubicBezTo>
                    <a:pt x="7913" y="1418"/>
                    <a:pt x="7458" y="714"/>
                    <a:pt x="6765" y="316"/>
                  </a:cubicBezTo>
                  <a:cubicBezTo>
                    <a:pt x="6392" y="107"/>
                    <a:pt x="5980" y="1"/>
                    <a:pt x="55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9"/>
            <p:cNvSpPr/>
            <p:nvPr/>
          </p:nvSpPr>
          <p:spPr>
            <a:xfrm>
              <a:off x="2639200" y="4702500"/>
              <a:ext cx="2875" cy="65400"/>
            </a:xfrm>
            <a:custGeom>
              <a:avLst/>
              <a:gdLst/>
              <a:ahLst/>
              <a:cxnLst/>
              <a:rect l="l" t="t" r="r" b="b"/>
              <a:pathLst>
                <a:path w="115" h="2616" extrusionOk="0">
                  <a:moveTo>
                    <a:pt x="57" y="1"/>
                  </a:moveTo>
                  <a:cubicBezTo>
                    <a:pt x="23" y="1"/>
                    <a:pt x="0" y="35"/>
                    <a:pt x="0" y="69"/>
                  </a:cubicBezTo>
                  <a:lnTo>
                    <a:pt x="0" y="2559"/>
                  </a:lnTo>
                  <a:cubicBezTo>
                    <a:pt x="0" y="2593"/>
                    <a:pt x="23" y="2616"/>
                    <a:pt x="57" y="2616"/>
                  </a:cubicBezTo>
                  <a:cubicBezTo>
                    <a:pt x="91" y="2616"/>
                    <a:pt x="114" y="2593"/>
                    <a:pt x="114" y="2559"/>
                  </a:cubicBezTo>
                  <a:lnTo>
                    <a:pt x="114" y="69"/>
                  </a:lnTo>
                  <a:cubicBezTo>
                    <a:pt x="114" y="35"/>
                    <a:pt x="91"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9"/>
            <p:cNvSpPr/>
            <p:nvPr/>
          </p:nvSpPr>
          <p:spPr>
            <a:xfrm>
              <a:off x="2627250" y="4757625"/>
              <a:ext cx="26750" cy="17675"/>
            </a:xfrm>
            <a:custGeom>
              <a:avLst/>
              <a:gdLst/>
              <a:ahLst/>
              <a:cxnLst/>
              <a:rect l="l" t="t" r="r" b="b"/>
              <a:pathLst>
                <a:path w="1070" h="707" extrusionOk="0">
                  <a:moveTo>
                    <a:pt x="57" y="1"/>
                  </a:moveTo>
                  <a:cubicBezTo>
                    <a:pt x="45" y="1"/>
                    <a:pt x="32" y="4"/>
                    <a:pt x="24" y="13"/>
                  </a:cubicBezTo>
                  <a:cubicBezTo>
                    <a:pt x="1" y="36"/>
                    <a:pt x="1" y="70"/>
                    <a:pt x="12" y="104"/>
                  </a:cubicBezTo>
                  <a:lnTo>
                    <a:pt x="489" y="684"/>
                  </a:lnTo>
                  <a:cubicBezTo>
                    <a:pt x="501" y="695"/>
                    <a:pt x="512" y="706"/>
                    <a:pt x="535" y="706"/>
                  </a:cubicBezTo>
                  <a:cubicBezTo>
                    <a:pt x="557" y="706"/>
                    <a:pt x="569" y="695"/>
                    <a:pt x="580" y="684"/>
                  </a:cubicBezTo>
                  <a:lnTo>
                    <a:pt x="1047" y="104"/>
                  </a:lnTo>
                  <a:cubicBezTo>
                    <a:pt x="1069" y="70"/>
                    <a:pt x="1069" y="36"/>
                    <a:pt x="1047" y="13"/>
                  </a:cubicBezTo>
                  <a:cubicBezTo>
                    <a:pt x="1033" y="4"/>
                    <a:pt x="1020" y="1"/>
                    <a:pt x="1008" y="1"/>
                  </a:cubicBezTo>
                  <a:cubicBezTo>
                    <a:pt x="988" y="1"/>
                    <a:pt x="970" y="10"/>
                    <a:pt x="956" y="24"/>
                  </a:cubicBezTo>
                  <a:lnTo>
                    <a:pt x="535" y="547"/>
                  </a:lnTo>
                  <a:lnTo>
                    <a:pt x="115" y="24"/>
                  </a:lnTo>
                  <a:cubicBezTo>
                    <a:pt x="101" y="10"/>
                    <a:pt x="78" y="1"/>
                    <a:pt x="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9"/>
            <p:cNvSpPr/>
            <p:nvPr/>
          </p:nvSpPr>
          <p:spPr>
            <a:xfrm>
              <a:off x="3212450" y="4906600"/>
              <a:ext cx="176525" cy="96925"/>
            </a:xfrm>
            <a:custGeom>
              <a:avLst/>
              <a:gdLst/>
              <a:ahLst/>
              <a:cxnLst/>
              <a:rect l="l" t="t" r="r" b="b"/>
              <a:pathLst>
                <a:path w="7061" h="3877" extrusionOk="0">
                  <a:moveTo>
                    <a:pt x="3602" y="122"/>
                  </a:moveTo>
                  <a:cubicBezTo>
                    <a:pt x="4091" y="122"/>
                    <a:pt x="4567" y="380"/>
                    <a:pt x="4820" y="841"/>
                  </a:cubicBezTo>
                  <a:cubicBezTo>
                    <a:pt x="4829" y="857"/>
                    <a:pt x="4849" y="868"/>
                    <a:pt x="4868" y="868"/>
                  </a:cubicBezTo>
                  <a:cubicBezTo>
                    <a:pt x="4875" y="868"/>
                    <a:pt x="4882" y="867"/>
                    <a:pt x="4888" y="863"/>
                  </a:cubicBezTo>
                  <a:cubicBezTo>
                    <a:pt x="5014" y="830"/>
                    <a:pt x="5139" y="818"/>
                    <a:pt x="5275" y="818"/>
                  </a:cubicBezTo>
                  <a:cubicBezTo>
                    <a:pt x="5389" y="818"/>
                    <a:pt x="5502" y="830"/>
                    <a:pt x="5605" y="853"/>
                  </a:cubicBezTo>
                  <a:cubicBezTo>
                    <a:pt x="5992" y="944"/>
                    <a:pt x="6310" y="1171"/>
                    <a:pt x="6515" y="1500"/>
                  </a:cubicBezTo>
                  <a:cubicBezTo>
                    <a:pt x="6719" y="1830"/>
                    <a:pt x="6787" y="2228"/>
                    <a:pt x="6707" y="2603"/>
                  </a:cubicBezTo>
                  <a:cubicBezTo>
                    <a:pt x="6685" y="2626"/>
                    <a:pt x="6697" y="2660"/>
                    <a:pt x="6719" y="2682"/>
                  </a:cubicBezTo>
                  <a:cubicBezTo>
                    <a:pt x="6856" y="2796"/>
                    <a:pt x="6947" y="2967"/>
                    <a:pt x="6947" y="3149"/>
                  </a:cubicBezTo>
                  <a:cubicBezTo>
                    <a:pt x="6947" y="3308"/>
                    <a:pt x="6878" y="3467"/>
                    <a:pt x="6765" y="3581"/>
                  </a:cubicBezTo>
                  <a:cubicBezTo>
                    <a:pt x="6651" y="3695"/>
                    <a:pt x="6503" y="3763"/>
                    <a:pt x="6333" y="3763"/>
                  </a:cubicBezTo>
                  <a:lnTo>
                    <a:pt x="728" y="3763"/>
                  </a:lnTo>
                  <a:cubicBezTo>
                    <a:pt x="568" y="3763"/>
                    <a:pt x="421" y="3695"/>
                    <a:pt x="296" y="3581"/>
                  </a:cubicBezTo>
                  <a:cubicBezTo>
                    <a:pt x="182" y="3467"/>
                    <a:pt x="114" y="3319"/>
                    <a:pt x="114" y="3149"/>
                  </a:cubicBezTo>
                  <a:cubicBezTo>
                    <a:pt x="114" y="2819"/>
                    <a:pt x="387" y="2535"/>
                    <a:pt x="728" y="2535"/>
                  </a:cubicBezTo>
                  <a:cubicBezTo>
                    <a:pt x="750" y="2535"/>
                    <a:pt x="773" y="2512"/>
                    <a:pt x="785" y="2490"/>
                  </a:cubicBezTo>
                  <a:cubicBezTo>
                    <a:pt x="853" y="1909"/>
                    <a:pt x="1331" y="1477"/>
                    <a:pt x="1910" y="1477"/>
                  </a:cubicBezTo>
                  <a:cubicBezTo>
                    <a:pt x="1978" y="1477"/>
                    <a:pt x="2058" y="1477"/>
                    <a:pt x="2126" y="1500"/>
                  </a:cubicBezTo>
                  <a:cubicBezTo>
                    <a:pt x="2137" y="1500"/>
                    <a:pt x="2160" y="1489"/>
                    <a:pt x="2172" y="1477"/>
                  </a:cubicBezTo>
                  <a:cubicBezTo>
                    <a:pt x="2183" y="1477"/>
                    <a:pt x="2195" y="1455"/>
                    <a:pt x="2195" y="1444"/>
                  </a:cubicBezTo>
                  <a:cubicBezTo>
                    <a:pt x="2228" y="966"/>
                    <a:pt x="2490" y="534"/>
                    <a:pt x="2910" y="307"/>
                  </a:cubicBezTo>
                  <a:cubicBezTo>
                    <a:pt x="3128" y="181"/>
                    <a:pt x="3366" y="122"/>
                    <a:pt x="3602" y="122"/>
                  </a:cubicBezTo>
                  <a:close/>
                  <a:moveTo>
                    <a:pt x="3594" y="1"/>
                  </a:moveTo>
                  <a:cubicBezTo>
                    <a:pt x="3342" y="1"/>
                    <a:pt x="3088" y="63"/>
                    <a:pt x="2854" y="193"/>
                  </a:cubicBezTo>
                  <a:cubicBezTo>
                    <a:pt x="2410" y="443"/>
                    <a:pt x="2137" y="875"/>
                    <a:pt x="2081" y="1364"/>
                  </a:cubicBezTo>
                  <a:cubicBezTo>
                    <a:pt x="2024" y="1364"/>
                    <a:pt x="1967" y="1353"/>
                    <a:pt x="1910" y="1353"/>
                  </a:cubicBezTo>
                  <a:cubicBezTo>
                    <a:pt x="1296" y="1353"/>
                    <a:pt x="762" y="1808"/>
                    <a:pt x="671" y="2421"/>
                  </a:cubicBezTo>
                  <a:cubicBezTo>
                    <a:pt x="489" y="2432"/>
                    <a:pt x="330" y="2512"/>
                    <a:pt x="205" y="2637"/>
                  </a:cubicBezTo>
                  <a:cubicBezTo>
                    <a:pt x="68" y="2773"/>
                    <a:pt x="0" y="2955"/>
                    <a:pt x="0" y="3149"/>
                  </a:cubicBezTo>
                  <a:cubicBezTo>
                    <a:pt x="0" y="3558"/>
                    <a:pt x="330" y="3877"/>
                    <a:pt x="728" y="3877"/>
                  </a:cubicBezTo>
                  <a:lnTo>
                    <a:pt x="6333" y="3877"/>
                  </a:lnTo>
                  <a:cubicBezTo>
                    <a:pt x="6526" y="3877"/>
                    <a:pt x="6707" y="3797"/>
                    <a:pt x="6856" y="3660"/>
                  </a:cubicBezTo>
                  <a:cubicBezTo>
                    <a:pt x="6992" y="3524"/>
                    <a:pt x="7060" y="3342"/>
                    <a:pt x="7060" y="3149"/>
                  </a:cubicBezTo>
                  <a:cubicBezTo>
                    <a:pt x="7060" y="2944"/>
                    <a:pt x="6980" y="2751"/>
                    <a:pt x="6821" y="2614"/>
                  </a:cubicBezTo>
                  <a:cubicBezTo>
                    <a:pt x="6912" y="2205"/>
                    <a:pt x="6844" y="1796"/>
                    <a:pt x="6616" y="1444"/>
                  </a:cubicBezTo>
                  <a:cubicBezTo>
                    <a:pt x="6401" y="1080"/>
                    <a:pt x="6048" y="830"/>
                    <a:pt x="5639" y="739"/>
                  </a:cubicBezTo>
                  <a:cubicBezTo>
                    <a:pt x="5514" y="704"/>
                    <a:pt x="5401" y="693"/>
                    <a:pt x="5275" y="693"/>
                  </a:cubicBezTo>
                  <a:cubicBezTo>
                    <a:pt x="5150" y="693"/>
                    <a:pt x="5025" y="704"/>
                    <a:pt x="4900" y="739"/>
                  </a:cubicBezTo>
                  <a:cubicBezTo>
                    <a:pt x="4617" y="264"/>
                    <a:pt x="4112" y="1"/>
                    <a:pt x="35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9"/>
            <p:cNvSpPr/>
            <p:nvPr/>
          </p:nvSpPr>
          <p:spPr>
            <a:xfrm>
              <a:off x="3308800" y="5015150"/>
              <a:ext cx="3125" cy="41800"/>
            </a:xfrm>
            <a:custGeom>
              <a:avLst/>
              <a:gdLst/>
              <a:ahLst/>
              <a:cxnLst/>
              <a:rect l="l" t="t" r="r" b="b"/>
              <a:pathLst>
                <a:path w="125" h="1672" extrusionOk="0">
                  <a:moveTo>
                    <a:pt x="69" y="0"/>
                  </a:moveTo>
                  <a:cubicBezTo>
                    <a:pt x="34" y="0"/>
                    <a:pt x="0" y="35"/>
                    <a:pt x="0" y="68"/>
                  </a:cubicBezTo>
                  <a:lnTo>
                    <a:pt x="0" y="1604"/>
                  </a:lnTo>
                  <a:cubicBezTo>
                    <a:pt x="0" y="1637"/>
                    <a:pt x="34" y="1672"/>
                    <a:pt x="69" y="1672"/>
                  </a:cubicBezTo>
                  <a:cubicBezTo>
                    <a:pt x="102" y="1672"/>
                    <a:pt x="125" y="1637"/>
                    <a:pt x="125" y="1604"/>
                  </a:cubicBezTo>
                  <a:lnTo>
                    <a:pt x="125" y="68"/>
                  </a:lnTo>
                  <a:cubicBezTo>
                    <a:pt x="125" y="35"/>
                    <a:pt x="102" y="0"/>
                    <a:pt x="6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9"/>
            <p:cNvSpPr/>
            <p:nvPr/>
          </p:nvSpPr>
          <p:spPr>
            <a:xfrm>
              <a:off x="3301400" y="5010600"/>
              <a:ext cx="17925" cy="12250"/>
            </a:xfrm>
            <a:custGeom>
              <a:avLst/>
              <a:gdLst/>
              <a:ahLst/>
              <a:cxnLst/>
              <a:rect l="l" t="t" r="r" b="b"/>
              <a:pathLst>
                <a:path w="717" h="490" extrusionOk="0">
                  <a:moveTo>
                    <a:pt x="365" y="0"/>
                  </a:moveTo>
                  <a:cubicBezTo>
                    <a:pt x="342" y="0"/>
                    <a:pt x="330" y="12"/>
                    <a:pt x="319" y="23"/>
                  </a:cubicBezTo>
                  <a:lnTo>
                    <a:pt x="24" y="387"/>
                  </a:lnTo>
                  <a:cubicBezTo>
                    <a:pt x="1" y="410"/>
                    <a:pt x="1" y="455"/>
                    <a:pt x="34" y="478"/>
                  </a:cubicBezTo>
                  <a:cubicBezTo>
                    <a:pt x="44" y="483"/>
                    <a:pt x="56" y="486"/>
                    <a:pt x="68" y="486"/>
                  </a:cubicBezTo>
                  <a:cubicBezTo>
                    <a:pt x="84" y="486"/>
                    <a:pt x="101" y="480"/>
                    <a:pt x="114" y="467"/>
                  </a:cubicBezTo>
                  <a:lnTo>
                    <a:pt x="365" y="160"/>
                  </a:lnTo>
                  <a:lnTo>
                    <a:pt x="603" y="467"/>
                  </a:lnTo>
                  <a:cubicBezTo>
                    <a:pt x="615" y="478"/>
                    <a:pt x="637" y="490"/>
                    <a:pt x="648" y="490"/>
                  </a:cubicBezTo>
                  <a:cubicBezTo>
                    <a:pt x="671" y="490"/>
                    <a:pt x="683" y="478"/>
                    <a:pt x="694" y="478"/>
                  </a:cubicBezTo>
                  <a:cubicBezTo>
                    <a:pt x="717" y="455"/>
                    <a:pt x="717" y="410"/>
                    <a:pt x="706" y="387"/>
                  </a:cubicBezTo>
                  <a:lnTo>
                    <a:pt x="410" y="23"/>
                  </a:lnTo>
                  <a:cubicBezTo>
                    <a:pt x="398" y="12"/>
                    <a:pt x="376" y="0"/>
                    <a:pt x="3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9"/>
            <p:cNvSpPr/>
            <p:nvPr/>
          </p:nvSpPr>
          <p:spPr>
            <a:xfrm>
              <a:off x="2604225" y="5146450"/>
              <a:ext cx="105175" cy="108100"/>
            </a:xfrm>
            <a:custGeom>
              <a:avLst/>
              <a:gdLst/>
              <a:ahLst/>
              <a:cxnLst/>
              <a:rect l="l" t="t" r="r" b="b"/>
              <a:pathLst>
                <a:path w="4207" h="4324" extrusionOk="0">
                  <a:moveTo>
                    <a:pt x="3162" y="0"/>
                  </a:moveTo>
                  <a:cubicBezTo>
                    <a:pt x="2697" y="0"/>
                    <a:pt x="2137" y="316"/>
                    <a:pt x="1820" y="1331"/>
                  </a:cubicBezTo>
                  <a:cubicBezTo>
                    <a:pt x="1581" y="2092"/>
                    <a:pt x="444" y="1536"/>
                    <a:pt x="172" y="3014"/>
                  </a:cubicBezTo>
                  <a:cubicBezTo>
                    <a:pt x="1" y="3979"/>
                    <a:pt x="910" y="4287"/>
                    <a:pt x="910" y="4287"/>
                  </a:cubicBezTo>
                  <a:cubicBezTo>
                    <a:pt x="1045" y="4312"/>
                    <a:pt x="1176" y="4323"/>
                    <a:pt x="1301" y="4323"/>
                  </a:cubicBezTo>
                  <a:cubicBezTo>
                    <a:pt x="2261" y="4323"/>
                    <a:pt x="2908" y="3642"/>
                    <a:pt x="2888" y="3059"/>
                  </a:cubicBezTo>
                  <a:cubicBezTo>
                    <a:pt x="2854" y="1797"/>
                    <a:pt x="4207" y="1286"/>
                    <a:pt x="3934" y="432"/>
                  </a:cubicBezTo>
                  <a:cubicBezTo>
                    <a:pt x="3867" y="216"/>
                    <a:pt x="3547" y="0"/>
                    <a:pt x="3162"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9"/>
            <p:cNvSpPr/>
            <p:nvPr/>
          </p:nvSpPr>
          <p:spPr>
            <a:xfrm>
              <a:off x="2607925" y="5146450"/>
              <a:ext cx="95525" cy="108025"/>
            </a:xfrm>
            <a:custGeom>
              <a:avLst/>
              <a:gdLst/>
              <a:ahLst/>
              <a:cxnLst/>
              <a:rect l="l" t="t" r="r" b="b"/>
              <a:pathLst>
                <a:path w="3821" h="4321" extrusionOk="0">
                  <a:moveTo>
                    <a:pt x="3013" y="0"/>
                  </a:moveTo>
                  <a:cubicBezTo>
                    <a:pt x="2547" y="0"/>
                    <a:pt x="1990" y="319"/>
                    <a:pt x="1672" y="1331"/>
                  </a:cubicBezTo>
                  <a:cubicBezTo>
                    <a:pt x="1433" y="2092"/>
                    <a:pt x="296" y="1536"/>
                    <a:pt x="24" y="3014"/>
                  </a:cubicBezTo>
                  <a:cubicBezTo>
                    <a:pt x="12" y="3093"/>
                    <a:pt x="1" y="3173"/>
                    <a:pt x="1" y="3252"/>
                  </a:cubicBezTo>
                  <a:cubicBezTo>
                    <a:pt x="12" y="4025"/>
                    <a:pt x="762" y="4287"/>
                    <a:pt x="762" y="4287"/>
                  </a:cubicBezTo>
                  <a:cubicBezTo>
                    <a:pt x="898" y="4310"/>
                    <a:pt x="1035" y="4320"/>
                    <a:pt x="1171" y="4320"/>
                  </a:cubicBezTo>
                  <a:cubicBezTo>
                    <a:pt x="2104" y="4320"/>
                    <a:pt x="2740" y="3661"/>
                    <a:pt x="2740" y="3070"/>
                  </a:cubicBezTo>
                  <a:lnTo>
                    <a:pt x="2740" y="3059"/>
                  </a:lnTo>
                  <a:lnTo>
                    <a:pt x="2740" y="3014"/>
                  </a:lnTo>
                  <a:cubicBezTo>
                    <a:pt x="2740" y="1899"/>
                    <a:pt x="3821" y="1377"/>
                    <a:pt x="3821" y="660"/>
                  </a:cubicBezTo>
                  <a:cubicBezTo>
                    <a:pt x="3821" y="592"/>
                    <a:pt x="3809" y="513"/>
                    <a:pt x="3786" y="432"/>
                  </a:cubicBezTo>
                  <a:cubicBezTo>
                    <a:pt x="3718" y="217"/>
                    <a:pt x="3400" y="0"/>
                    <a:pt x="3013" y="0"/>
                  </a:cubicBezTo>
                  <a:close/>
                </a:path>
              </a:pathLst>
            </a:custGeom>
            <a:solidFill>
              <a:srgbClr val="0B8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9"/>
            <p:cNvSpPr/>
            <p:nvPr/>
          </p:nvSpPr>
          <p:spPr>
            <a:xfrm>
              <a:off x="2602525" y="5145050"/>
              <a:ext cx="105175" cy="110850"/>
            </a:xfrm>
            <a:custGeom>
              <a:avLst/>
              <a:gdLst/>
              <a:ahLst/>
              <a:cxnLst/>
              <a:rect l="l" t="t" r="r" b="b"/>
              <a:pathLst>
                <a:path w="4207" h="4434" extrusionOk="0">
                  <a:moveTo>
                    <a:pt x="3229" y="114"/>
                  </a:moveTo>
                  <a:cubicBezTo>
                    <a:pt x="3593" y="114"/>
                    <a:pt x="3888" y="318"/>
                    <a:pt x="3946" y="511"/>
                  </a:cubicBezTo>
                  <a:cubicBezTo>
                    <a:pt x="4070" y="898"/>
                    <a:pt x="3820" y="1216"/>
                    <a:pt x="3536" y="1592"/>
                  </a:cubicBezTo>
                  <a:cubicBezTo>
                    <a:pt x="3229" y="1989"/>
                    <a:pt x="2877" y="2444"/>
                    <a:pt x="2900" y="3115"/>
                  </a:cubicBezTo>
                  <a:cubicBezTo>
                    <a:pt x="2900" y="3399"/>
                    <a:pt x="2741" y="3706"/>
                    <a:pt x="2468" y="3934"/>
                  </a:cubicBezTo>
                  <a:cubicBezTo>
                    <a:pt x="2183" y="4183"/>
                    <a:pt x="1801" y="4316"/>
                    <a:pt x="1390" y="4316"/>
                  </a:cubicBezTo>
                  <a:cubicBezTo>
                    <a:pt x="1259" y="4316"/>
                    <a:pt x="1125" y="4302"/>
                    <a:pt x="990" y="4275"/>
                  </a:cubicBezTo>
                  <a:cubicBezTo>
                    <a:pt x="922" y="4252"/>
                    <a:pt x="149" y="3956"/>
                    <a:pt x="308" y="3080"/>
                  </a:cubicBezTo>
                  <a:cubicBezTo>
                    <a:pt x="455" y="2251"/>
                    <a:pt x="876" y="2092"/>
                    <a:pt x="1274" y="1944"/>
                  </a:cubicBezTo>
                  <a:cubicBezTo>
                    <a:pt x="1558" y="1842"/>
                    <a:pt x="1831" y="1751"/>
                    <a:pt x="1945" y="1398"/>
                  </a:cubicBezTo>
                  <a:cubicBezTo>
                    <a:pt x="2206" y="579"/>
                    <a:pt x="2672" y="114"/>
                    <a:pt x="3229" y="114"/>
                  </a:cubicBezTo>
                  <a:close/>
                  <a:moveTo>
                    <a:pt x="3229" y="0"/>
                  </a:moveTo>
                  <a:cubicBezTo>
                    <a:pt x="2945" y="0"/>
                    <a:pt x="2218" y="125"/>
                    <a:pt x="1831" y="1364"/>
                  </a:cubicBezTo>
                  <a:cubicBezTo>
                    <a:pt x="1740" y="1648"/>
                    <a:pt x="1501" y="1739"/>
                    <a:pt x="1228" y="1842"/>
                  </a:cubicBezTo>
                  <a:cubicBezTo>
                    <a:pt x="842" y="1978"/>
                    <a:pt x="353" y="2160"/>
                    <a:pt x="182" y="3058"/>
                  </a:cubicBezTo>
                  <a:cubicBezTo>
                    <a:pt x="0" y="4058"/>
                    <a:pt x="944" y="4388"/>
                    <a:pt x="955" y="4399"/>
                  </a:cubicBezTo>
                  <a:lnTo>
                    <a:pt x="967" y="4399"/>
                  </a:lnTo>
                  <a:cubicBezTo>
                    <a:pt x="1104" y="4422"/>
                    <a:pt x="1240" y="4434"/>
                    <a:pt x="1376" y="4434"/>
                  </a:cubicBezTo>
                  <a:cubicBezTo>
                    <a:pt x="1819" y="4434"/>
                    <a:pt x="2240" y="4297"/>
                    <a:pt x="2547" y="4025"/>
                  </a:cubicBezTo>
                  <a:cubicBezTo>
                    <a:pt x="2854" y="3774"/>
                    <a:pt x="3024" y="3433"/>
                    <a:pt x="3013" y="3103"/>
                  </a:cubicBezTo>
                  <a:cubicBezTo>
                    <a:pt x="3002" y="2489"/>
                    <a:pt x="3343" y="2046"/>
                    <a:pt x="3638" y="1660"/>
                  </a:cubicBezTo>
                  <a:cubicBezTo>
                    <a:pt x="3923" y="1284"/>
                    <a:pt x="4207" y="920"/>
                    <a:pt x="4059" y="478"/>
                  </a:cubicBezTo>
                  <a:cubicBezTo>
                    <a:pt x="3991" y="238"/>
                    <a:pt x="3661" y="0"/>
                    <a:pt x="322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9"/>
            <p:cNvSpPr/>
            <p:nvPr/>
          </p:nvSpPr>
          <p:spPr>
            <a:xfrm>
              <a:off x="2478600" y="4997875"/>
              <a:ext cx="164275" cy="251475"/>
            </a:xfrm>
            <a:custGeom>
              <a:avLst/>
              <a:gdLst/>
              <a:ahLst/>
              <a:cxnLst/>
              <a:rect l="l" t="t" r="r" b="b"/>
              <a:pathLst>
                <a:path w="6571" h="10059" extrusionOk="0">
                  <a:moveTo>
                    <a:pt x="1627" y="1"/>
                  </a:moveTo>
                  <a:cubicBezTo>
                    <a:pt x="1033" y="1"/>
                    <a:pt x="629" y="1021"/>
                    <a:pt x="1001" y="2204"/>
                  </a:cubicBezTo>
                  <a:cubicBezTo>
                    <a:pt x="1820" y="4773"/>
                    <a:pt x="1" y="3465"/>
                    <a:pt x="683" y="5160"/>
                  </a:cubicBezTo>
                  <a:cubicBezTo>
                    <a:pt x="1104" y="6228"/>
                    <a:pt x="2388" y="6967"/>
                    <a:pt x="1797" y="7320"/>
                  </a:cubicBezTo>
                  <a:cubicBezTo>
                    <a:pt x="546" y="8058"/>
                    <a:pt x="1865" y="10036"/>
                    <a:pt x="3798" y="10059"/>
                  </a:cubicBezTo>
                  <a:cubicBezTo>
                    <a:pt x="3801" y="10059"/>
                    <a:pt x="3804" y="10059"/>
                    <a:pt x="3807" y="10059"/>
                  </a:cubicBezTo>
                  <a:cubicBezTo>
                    <a:pt x="5213" y="10059"/>
                    <a:pt x="6571" y="7250"/>
                    <a:pt x="6083" y="6466"/>
                  </a:cubicBezTo>
                  <a:cubicBezTo>
                    <a:pt x="5964" y="6276"/>
                    <a:pt x="5807" y="6220"/>
                    <a:pt x="5640" y="6220"/>
                  </a:cubicBezTo>
                  <a:cubicBezTo>
                    <a:pt x="5399" y="6220"/>
                    <a:pt x="5138" y="6337"/>
                    <a:pt x="4941" y="6337"/>
                  </a:cubicBezTo>
                  <a:cubicBezTo>
                    <a:pt x="4713" y="6337"/>
                    <a:pt x="4572" y="6179"/>
                    <a:pt x="4651" y="5501"/>
                  </a:cubicBezTo>
                  <a:cubicBezTo>
                    <a:pt x="4912" y="3181"/>
                    <a:pt x="4628" y="2965"/>
                    <a:pt x="4093" y="2886"/>
                  </a:cubicBezTo>
                  <a:cubicBezTo>
                    <a:pt x="3355" y="2772"/>
                    <a:pt x="3241" y="1692"/>
                    <a:pt x="2343" y="476"/>
                  </a:cubicBezTo>
                  <a:cubicBezTo>
                    <a:pt x="2098" y="144"/>
                    <a:pt x="1849" y="1"/>
                    <a:pt x="16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9"/>
            <p:cNvSpPr/>
            <p:nvPr/>
          </p:nvSpPr>
          <p:spPr>
            <a:xfrm>
              <a:off x="2486000" y="4996425"/>
              <a:ext cx="152075" cy="254375"/>
            </a:xfrm>
            <a:custGeom>
              <a:avLst/>
              <a:gdLst/>
              <a:ahLst/>
              <a:cxnLst/>
              <a:rect l="l" t="t" r="r" b="b"/>
              <a:pathLst>
                <a:path w="6083" h="10175" extrusionOk="0">
                  <a:moveTo>
                    <a:pt x="1328" y="119"/>
                  </a:moveTo>
                  <a:cubicBezTo>
                    <a:pt x="1546" y="119"/>
                    <a:pt x="1780" y="270"/>
                    <a:pt x="2001" y="567"/>
                  </a:cubicBezTo>
                  <a:cubicBezTo>
                    <a:pt x="2342" y="1045"/>
                    <a:pt x="2570" y="1489"/>
                    <a:pt x="2774" y="1875"/>
                  </a:cubicBezTo>
                  <a:cubicBezTo>
                    <a:pt x="3082" y="2489"/>
                    <a:pt x="3309" y="2932"/>
                    <a:pt x="3786" y="3000"/>
                  </a:cubicBezTo>
                  <a:cubicBezTo>
                    <a:pt x="4207" y="3058"/>
                    <a:pt x="4570" y="3114"/>
                    <a:pt x="4298" y="5559"/>
                  </a:cubicBezTo>
                  <a:cubicBezTo>
                    <a:pt x="4241" y="6001"/>
                    <a:pt x="4275" y="6263"/>
                    <a:pt x="4411" y="6377"/>
                  </a:cubicBezTo>
                  <a:cubicBezTo>
                    <a:pt x="4481" y="6436"/>
                    <a:pt x="4563" y="6457"/>
                    <a:pt x="4651" y="6457"/>
                  </a:cubicBezTo>
                  <a:cubicBezTo>
                    <a:pt x="4752" y="6457"/>
                    <a:pt x="4860" y="6430"/>
                    <a:pt x="4969" y="6400"/>
                  </a:cubicBezTo>
                  <a:cubicBezTo>
                    <a:pt x="5092" y="6370"/>
                    <a:pt x="5217" y="6341"/>
                    <a:pt x="5335" y="6341"/>
                  </a:cubicBezTo>
                  <a:cubicBezTo>
                    <a:pt x="5489" y="6341"/>
                    <a:pt x="5632" y="6391"/>
                    <a:pt x="5742" y="6559"/>
                  </a:cubicBezTo>
                  <a:cubicBezTo>
                    <a:pt x="5957" y="6900"/>
                    <a:pt x="5775" y="7741"/>
                    <a:pt x="5333" y="8548"/>
                  </a:cubicBezTo>
                  <a:cubicBezTo>
                    <a:pt x="4923" y="9287"/>
                    <a:pt x="4229" y="10060"/>
                    <a:pt x="3502" y="10060"/>
                  </a:cubicBezTo>
                  <a:cubicBezTo>
                    <a:pt x="2286" y="10038"/>
                    <a:pt x="1319" y="9219"/>
                    <a:pt x="1114" y="8469"/>
                  </a:cubicBezTo>
                  <a:cubicBezTo>
                    <a:pt x="990" y="8025"/>
                    <a:pt x="1149" y="7661"/>
                    <a:pt x="1535" y="7423"/>
                  </a:cubicBezTo>
                  <a:cubicBezTo>
                    <a:pt x="1637" y="7366"/>
                    <a:pt x="1695" y="7287"/>
                    <a:pt x="1717" y="7196"/>
                  </a:cubicBezTo>
                  <a:cubicBezTo>
                    <a:pt x="1751" y="6968"/>
                    <a:pt x="1524" y="6695"/>
                    <a:pt x="1228" y="6354"/>
                  </a:cubicBezTo>
                  <a:cubicBezTo>
                    <a:pt x="955" y="6036"/>
                    <a:pt x="614" y="5638"/>
                    <a:pt x="444" y="5195"/>
                  </a:cubicBezTo>
                  <a:cubicBezTo>
                    <a:pt x="149" y="4467"/>
                    <a:pt x="330" y="4342"/>
                    <a:pt x="558" y="4172"/>
                  </a:cubicBezTo>
                  <a:cubicBezTo>
                    <a:pt x="853" y="3955"/>
                    <a:pt x="1217" y="3694"/>
                    <a:pt x="762" y="2250"/>
                  </a:cubicBezTo>
                  <a:cubicBezTo>
                    <a:pt x="444" y="1239"/>
                    <a:pt x="694" y="385"/>
                    <a:pt x="1114" y="170"/>
                  </a:cubicBezTo>
                  <a:cubicBezTo>
                    <a:pt x="1183" y="136"/>
                    <a:pt x="1254" y="119"/>
                    <a:pt x="1328" y="119"/>
                  </a:cubicBezTo>
                  <a:close/>
                  <a:moveTo>
                    <a:pt x="1326" y="0"/>
                  </a:moveTo>
                  <a:cubicBezTo>
                    <a:pt x="1234" y="0"/>
                    <a:pt x="1145" y="22"/>
                    <a:pt x="1058" y="67"/>
                  </a:cubicBezTo>
                  <a:cubicBezTo>
                    <a:pt x="591" y="306"/>
                    <a:pt x="308" y="1204"/>
                    <a:pt x="649" y="2284"/>
                  </a:cubicBezTo>
                  <a:cubicBezTo>
                    <a:pt x="1081" y="3637"/>
                    <a:pt x="762" y="3876"/>
                    <a:pt x="490" y="4069"/>
                  </a:cubicBezTo>
                  <a:cubicBezTo>
                    <a:pt x="239" y="4251"/>
                    <a:pt x="0" y="4422"/>
                    <a:pt x="330" y="5240"/>
                  </a:cubicBezTo>
                  <a:cubicBezTo>
                    <a:pt x="512" y="5706"/>
                    <a:pt x="864" y="6104"/>
                    <a:pt x="1137" y="6433"/>
                  </a:cubicBezTo>
                  <a:cubicBezTo>
                    <a:pt x="1399" y="6741"/>
                    <a:pt x="1626" y="7002"/>
                    <a:pt x="1592" y="7173"/>
                  </a:cubicBezTo>
                  <a:cubicBezTo>
                    <a:pt x="1581" y="7229"/>
                    <a:pt x="1546" y="7275"/>
                    <a:pt x="1467" y="7320"/>
                  </a:cubicBezTo>
                  <a:cubicBezTo>
                    <a:pt x="1035" y="7582"/>
                    <a:pt x="864" y="8014"/>
                    <a:pt x="1001" y="8503"/>
                  </a:cubicBezTo>
                  <a:cubicBezTo>
                    <a:pt x="1217" y="9310"/>
                    <a:pt x="2206" y="10162"/>
                    <a:pt x="3502" y="10174"/>
                  </a:cubicBezTo>
                  <a:lnTo>
                    <a:pt x="3514" y="10174"/>
                  </a:lnTo>
                  <a:cubicBezTo>
                    <a:pt x="4287" y="10174"/>
                    <a:pt x="5002" y="9367"/>
                    <a:pt x="5434" y="8605"/>
                  </a:cubicBezTo>
                  <a:cubicBezTo>
                    <a:pt x="5912" y="7741"/>
                    <a:pt x="6083" y="6877"/>
                    <a:pt x="5833" y="6491"/>
                  </a:cubicBezTo>
                  <a:cubicBezTo>
                    <a:pt x="5702" y="6281"/>
                    <a:pt x="5525" y="6219"/>
                    <a:pt x="5343" y="6219"/>
                  </a:cubicBezTo>
                  <a:cubicBezTo>
                    <a:pt x="5209" y="6219"/>
                    <a:pt x="5071" y="6252"/>
                    <a:pt x="4946" y="6286"/>
                  </a:cubicBezTo>
                  <a:cubicBezTo>
                    <a:pt x="4834" y="6312"/>
                    <a:pt x="4734" y="6339"/>
                    <a:pt x="4649" y="6339"/>
                  </a:cubicBezTo>
                  <a:cubicBezTo>
                    <a:pt x="4588" y="6339"/>
                    <a:pt x="4534" y="6325"/>
                    <a:pt x="4491" y="6286"/>
                  </a:cubicBezTo>
                  <a:cubicBezTo>
                    <a:pt x="4400" y="6206"/>
                    <a:pt x="4366" y="5956"/>
                    <a:pt x="4411" y="5569"/>
                  </a:cubicBezTo>
                  <a:cubicBezTo>
                    <a:pt x="4684" y="3182"/>
                    <a:pt x="4366" y="2967"/>
                    <a:pt x="3809" y="2887"/>
                  </a:cubicBezTo>
                  <a:cubicBezTo>
                    <a:pt x="3388" y="2818"/>
                    <a:pt x="3173" y="2398"/>
                    <a:pt x="2877" y="1818"/>
                  </a:cubicBezTo>
                  <a:cubicBezTo>
                    <a:pt x="2683" y="1443"/>
                    <a:pt x="2445" y="977"/>
                    <a:pt x="2092" y="499"/>
                  </a:cubicBezTo>
                  <a:cubicBezTo>
                    <a:pt x="1849" y="173"/>
                    <a:pt x="1582" y="0"/>
                    <a:pt x="13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9"/>
            <p:cNvSpPr/>
            <p:nvPr/>
          </p:nvSpPr>
          <p:spPr>
            <a:xfrm>
              <a:off x="2534600" y="5062800"/>
              <a:ext cx="67950" cy="283475"/>
            </a:xfrm>
            <a:custGeom>
              <a:avLst/>
              <a:gdLst/>
              <a:ahLst/>
              <a:cxnLst/>
              <a:rect l="l" t="t" r="r" b="b"/>
              <a:pathLst>
                <a:path w="2718" h="11339" extrusionOk="0">
                  <a:moveTo>
                    <a:pt x="71" y="0"/>
                  </a:moveTo>
                  <a:cubicBezTo>
                    <a:pt x="63" y="0"/>
                    <a:pt x="55" y="1"/>
                    <a:pt x="46" y="4"/>
                  </a:cubicBezTo>
                  <a:cubicBezTo>
                    <a:pt x="23" y="16"/>
                    <a:pt x="1" y="50"/>
                    <a:pt x="23" y="84"/>
                  </a:cubicBezTo>
                  <a:cubicBezTo>
                    <a:pt x="2593" y="6041"/>
                    <a:pt x="1888" y="11213"/>
                    <a:pt x="1876" y="11271"/>
                  </a:cubicBezTo>
                  <a:cubicBezTo>
                    <a:pt x="1876" y="11304"/>
                    <a:pt x="1899" y="11327"/>
                    <a:pt x="1933" y="11339"/>
                  </a:cubicBezTo>
                  <a:cubicBezTo>
                    <a:pt x="1967" y="11339"/>
                    <a:pt x="1990" y="11316"/>
                    <a:pt x="2002" y="11282"/>
                  </a:cubicBezTo>
                  <a:cubicBezTo>
                    <a:pt x="2002" y="11236"/>
                    <a:pt x="2717" y="6029"/>
                    <a:pt x="125" y="39"/>
                  </a:cubicBezTo>
                  <a:cubicBezTo>
                    <a:pt x="117" y="13"/>
                    <a:pt x="96" y="0"/>
                    <a:pt x="7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9"/>
            <p:cNvSpPr/>
            <p:nvPr/>
          </p:nvSpPr>
          <p:spPr>
            <a:xfrm>
              <a:off x="2526925" y="5099000"/>
              <a:ext cx="50600" cy="50600"/>
            </a:xfrm>
            <a:custGeom>
              <a:avLst/>
              <a:gdLst/>
              <a:ahLst/>
              <a:cxnLst/>
              <a:rect l="l" t="t" r="r" b="b"/>
              <a:pathLst>
                <a:path w="2024" h="2024" extrusionOk="0">
                  <a:moveTo>
                    <a:pt x="1978" y="0"/>
                  </a:moveTo>
                  <a:cubicBezTo>
                    <a:pt x="1945" y="0"/>
                    <a:pt x="1910" y="23"/>
                    <a:pt x="1899" y="46"/>
                  </a:cubicBezTo>
                  <a:lnTo>
                    <a:pt x="1501" y="1853"/>
                  </a:lnTo>
                  <a:lnTo>
                    <a:pt x="114" y="693"/>
                  </a:lnTo>
                  <a:cubicBezTo>
                    <a:pt x="101" y="685"/>
                    <a:pt x="88" y="681"/>
                    <a:pt x="76" y="681"/>
                  </a:cubicBezTo>
                  <a:cubicBezTo>
                    <a:pt x="56" y="681"/>
                    <a:pt x="37" y="691"/>
                    <a:pt x="23" y="705"/>
                  </a:cubicBezTo>
                  <a:cubicBezTo>
                    <a:pt x="0" y="728"/>
                    <a:pt x="12" y="762"/>
                    <a:pt x="35" y="784"/>
                  </a:cubicBezTo>
                  <a:lnTo>
                    <a:pt x="1501" y="2012"/>
                  </a:lnTo>
                  <a:cubicBezTo>
                    <a:pt x="1513" y="2024"/>
                    <a:pt x="1524" y="2024"/>
                    <a:pt x="1546" y="2024"/>
                  </a:cubicBezTo>
                  <a:lnTo>
                    <a:pt x="1558" y="2024"/>
                  </a:lnTo>
                  <a:cubicBezTo>
                    <a:pt x="1581" y="2012"/>
                    <a:pt x="1592" y="2001"/>
                    <a:pt x="1604" y="1979"/>
                  </a:cubicBezTo>
                  <a:lnTo>
                    <a:pt x="2024" y="80"/>
                  </a:lnTo>
                  <a:cubicBezTo>
                    <a:pt x="2024" y="46"/>
                    <a:pt x="2013" y="11"/>
                    <a:pt x="197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9"/>
            <p:cNvSpPr/>
            <p:nvPr/>
          </p:nvSpPr>
          <p:spPr>
            <a:xfrm>
              <a:off x="2546550" y="5174575"/>
              <a:ext cx="48050" cy="32150"/>
            </a:xfrm>
            <a:custGeom>
              <a:avLst/>
              <a:gdLst/>
              <a:ahLst/>
              <a:cxnLst/>
              <a:rect l="l" t="t" r="r" b="b"/>
              <a:pathLst>
                <a:path w="1922" h="1286" extrusionOk="0">
                  <a:moveTo>
                    <a:pt x="1852" y="1"/>
                  </a:moveTo>
                  <a:cubicBezTo>
                    <a:pt x="1832" y="1"/>
                    <a:pt x="1815" y="13"/>
                    <a:pt x="1807" y="35"/>
                  </a:cubicBezTo>
                  <a:lnTo>
                    <a:pt x="1228" y="1138"/>
                  </a:lnTo>
                  <a:lnTo>
                    <a:pt x="114" y="262"/>
                  </a:lnTo>
                  <a:cubicBezTo>
                    <a:pt x="98" y="252"/>
                    <a:pt x="83" y="247"/>
                    <a:pt x="69" y="247"/>
                  </a:cubicBezTo>
                  <a:cubicBezTo>
                    <a:pt x="51" y="247"/>
                    <a:pt x="36" y="255"/>
                    <a:pt x="23" y="274"/>
                  </a:cubicBezTo>
                  <a:cubicBezTo>
                    <a:pt x="0" y="297"/>
                    <a:pt x="11" y="331"/>
                    <a:pt x="34" y="353"/>
                  </a:cubicBezTo>
                  <a:lnTo>
                    <a:pt x="1216" y="1275"/>
                  </a:lnTo>
                  <a:cubicBezTo>
                    <a:pt x="1228" y="1286"/>
                    <a:pt x="1239" y="1286"/>
                    <a:pt x="1251" y="1286"/>
                  </a:cubicBezTo>
                  <a:lnTo>
                    <a:pt x="1262" y="1286"/>
                  </a:lnTo>
                  <a:cubicBezTo>
                    <a:pt x="1284" y="1286"/>
                    <a:pt x="1296" y="1275"/>
                    <a:pt x="1307" y="1263"/>
                  </a:cubicBezTo>
                  <a:lnTo>
                    <a:pt x="1910" y="92"/>
                  </a:lnTo>
                  <a:cubicBezTo>
                    <a:pt x="1921" y="58"/>
                    <a:pt x="1910" y="24"/>
                    <a:pt x="1887" y="12"/>
                  </a:cubicBezTo>
                  <a:cubicBezTo>
                    <a:pt x="1875" y="4"/>
                    <a:pt x="1863" y="1"/>
                    <a:pt x="185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9"/>
            <p:cNvSpPr/>
            <p:nvPr/>
          </p:nvSpPr>
          <p:spPr>
            <a:xfrm>
              <a:off x="2605375" y="5174575"/>
              <a:ext cx="65950" cy="127375"/>
            </a:xfrm>
            <a:custGeom>
              <a:avLst/>
              <a:gdLst/>
              <a:ahLst/>
              <a:cxnLst/>
              <a:rect l="l" t="t" r="r" b="b"/>
              <a:pathLst>
                <a:path w="2638" h="5095" extrusionOk="0">
                  <a:moveTo>
                    <a:pt x="2582" y="0"/>
                  </a:moveTo>
                  <a:cubicBezTo>
                    <a:pt x="2561" y="0"/>
                    <a:pt x="2538" y="10"/>
                    <a:pt x="2524" y="24"/>
                  </a:cubicBezTo>
                  <a:cubicBezTo>
                    <a:pt x="0" y="2854"/>
                    <a:pt x="568" y="5037"/>
                    <a:pt x="580" y="5060"/>
                  </a:cubicBezTo>
                  <a:cubicBezTo>
                    <a:pt x="591" y="5083"/>
                    <a:pt x="614" y="5094"/>
                    <a:pt x="637" y="5094"/>
                  </a:cubicBezTo>
                  <a:lnTo>
                    <a:pt x="659" y="5094"/>
                  </a:lnTo>
                  <a:cubicBezTo>
                    <a:pt x="682" y="5083"/>
                    <a:pt x="705" y="5060"/>
                    <a:pt x="694" y="5026"/>
                  </a:cubicBezTo>
                  <a:cubicBezTo>
                    <a:pt x="694" y="5004"/>
                    <a:pt x="136" y="2877"/>
                    <a:pt x="2615" y="103"/>
                  </a:cubicBezTo>
                  <a:cubicBezTo>
                    <a:pt x="2638" y="81"/>
                    <a:pt x="2638" y="35"/>
                    <a:pt x="2615" y="12"/>
                  </a:cubicBezTo>
                  <a:cubicBezTo>
                    <a:pt x="2606" y="4"/>
                    <a:pt x="2594" y="0"/>
                    <a:pt x="25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9"/>
            <p:cNvSpPr/>
            <p:nvPr/>
          </p:nvSpPr>
          <p:spPr>
            <a:xfrm>
              <a:off x="2496225" y="5268100"/>
              <a:ext cx="189875" cy="173950"/>
            </a:xfrm>
            <a:custGeom>
              <a:avLst/>
              <a:gdLst/>
              <a:ahLst/>
              <a:cxnLst/>
              <a:rect l="l" t="t" r="r" b="b"/>
              <a:pathLst>
                <a:path w="7595" h="6958" extrusionOk="0">
                  <a:moveTo>
                    <a:pt x="240" y="0"/>
                  </a:moveTo>
                  <a:cubicBezTo>
                    <a:pt x="103" y="12"/>
                    <a:pt x="1" y="126"/>
                    <a:pt x="12" y="262"/>
                  </a:cubicBezTo>
                  <a:lnTo>
                    <a:pt x="763" y="6958"/>
                  </a:lnTo>
                  <a:lnTo>
                    <a:pt x="6844" y="6958"/>
                  </a:lnTo>
                  <a:lnTo>
                    <a:pt x="7595" y="262"/>
                  </a:lnTo>
                  <a:lnTo>
                    <a:pt x="7595" y="228"/>
                  </a:lnTo>
                  <a:cubicBezTo>
                    <a:pt x="7595" y="103"/>
                    <a:pt x="7493" y="0"/>
                    <a:pt x="736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9"/>
            <p:cNvSpPr/>
            <p:nvPr/>
          </p:nvSpPr>
          <p:spPr>
            <a:xfrm>
              <a:off x="2494825" y="5266675"/>
              <a:ext cx="192975" cy="176800"/>
            </a:xfrm>
            <a:custGeom>
              <a:avLst/>
              <a:gdLst/>
              <a:ahLst/>
              <a:cxnLst/>
              <a:rect l="l" t="t" r="r" b="b"/>
              <a:pathLst>
                <a:path w="7719" h="7072" extrusionOk="0">
                  <a:moveTo>
                    <a:pt x="7423" y="114"/>
                  </a:moveTo>
                  <a:cubicBezTo>
                    <a:pt x="7469" y="114"/>
                    <a:pt x="7514" y="137"/>
                    <a:pt x="7549" y="171"/>
                  </a:cubicBezTo>
                  <a:cubicBezTo>
                    <a:pt x="7582" y="194"/>
                    <a:pt x="7594" y="239"/>
                    <a:pt x="7594" y="285"/>
                  </a:cubicBezTo>
                  <a:lnTo>
                    <a:pt x="7594" y="307"/>
                  </a:lnTo>
                  <a:lnTo>
                    <a:pt x="6855" y="6946"/>
                  </a:lnTo>
                  <a:lnTo>
                    <a:pt x="875" y="6946"/>
                  </a:lnTo>
                  <a:lnTo>
                    <a:pt x="125" y="307"/>
                  </a:lnTo>
                  <a:cubicBezTo>
                    <a:pt x="125" y="216"/>
                    <a:pt x="193" y="125"/>
                    <a:pt x="307" y="114"/>
                  </a:cubicBezTo>
                  <a:close/>
                  <a:moveTo>
                    <a:pt x="284" y="1"/>
                  </a:moveTo>
                  <a:cubicBezTo>
                    <a:pt x="125" y="12"/>
                    <a:pt x="0" y="160"/>
                    <a:pt x="11" y="319"/>
                  </a:cubicBezTo>
                  <a:lnTo>
                    <a:pt x="761" y="7072"/>
                  </a:lnTo>
                  <a:lnTo>
                    <a:pt x="6958" y="7072"/>
                  </a:lnTo>
                  <a:lnTo>
                    <a:pt x="7719" y="319"/>
                  </a:lnTo>
                  <a:lnTo>
                    <a:pt x="7719" y="285"/>
                  </a:lnTo>
                  <a:cubicBezTo>
                    <a:pt x="7719" y="205"/>
                    <a:pt x="7685" y="137"/>
                    <a:pt x="7628" y="80"/>
                  </a:cubicBezTo>
                  <a:cubicBezTo>
                    <a:pt x="7572" y="24"/>
                    <a:pt x="7503" y="1"/>
                    <a:pt x="74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9"/>
            <p:cNvSpPr/>
            <p:nvPr/>
          </p:nvSpPr>
          <p:spPr>
            <a:xfrm>
              <a:off x="2555350" y="5335450"/>
              <a:ext cx="19900" cy="37250"/>
            </a:xfrm>
            <a:custGeom>
              <a:avLst/>
              <a:gdLst/>
              <a:ahLst/>
              <a:cxnLst/>
              <a:rect l="l" t="t" r="r" b="b"/>
              <a:pathLst>
                <a:path w="796" h="1490" extrusionOk="0">
                  <a:moveTo>
                    <a:pt x="580" y="1"/>
                  </a:moveTo>
                  <a:lnTo>
                    <a:pt x="409" y="1217"/>
                  </a:lnTo>
                  <a:lnTo>
                    <a:pt x="239" y="12"/>
                  </a:lnTo>
                  <a:lnTo>
                    <a:pt x="0" y="12"/>
                  </a:lnTo>
                  <a:lnTo>
                    <a:pt x="228" y="1490"/>
                  </a:lnTo>
                  <a:lnTo>
                    <a:pt x="569" y="1490"/>
                  </a:lnTo>
                  <a:lnTo>
                    <a:pt x="79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9"/>
            <p:cNvSpPr/>
            <p:nvPr/>
          </p:nvSpPr>
          <p:spPr>
            <a:xfrm>
              <a:off x="2581775" y="5335725"/>
              <a:ext cx="10275" cy="37275"/>
            </a:xfrm>
            <a:custGeom>
              <a:avLst/>
              <a:gdLst/>
              <a:ahLst/>
              <a:cxnLst/>
              <a:rect l="l" t="t" r="r" b="b"/>
              <a:pathLst>
                <a:path w="411" h="1491" extrusionOk="0">
                  <a:moveTo>
                    <a:pt x="262" y="1"/>
                  </a:moveTo>
                  <a:cubicBezTo>
                    <a:pt x="241" y="107"/>
                    <a:pt x="140" y="184"/>
                    <a:pt x="25" y="184"/>
                  </a:cubicBezTo>
                  <a:cubicBezTo>
                    <a:pt x="17" y="184"/>
                    <a:pt x="9" y="184"/>
                    <a:pt x="1" y="183"/>
                  </a:cubicBezTo>
                  <a:lnTo>
                    <a:pt x="1" y="354"/>
                  </a:lnTo>
                  <a:lnTo>
                    <a:pt x="183" y="354"/>
                  </a:lnTo>
                  <a:lnTo>
                    <a:pt x="183" y="1491"/>
                  </a:lnTo>
                  <a:lnTo>
                    <a:pt x="410" y="1491"/>
                  </a:lnTo>
                  <a:lnTo>
                    <a:pt x="4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9"/>
            <p:cNvSpPr/>
            <p:nvPr/>
          </p:nvSpPr>
          <p:spPr>
            <a:xfrm>
              <a:off x="2599100" y="5367300"/>
              <a:ext cx="5725" cy="5700"/>
            </a:xfrm>
            <a:custGeom>
              <a:avLst/>
              <a:gdLst/>
              <a:ahLst/>
              <a:cxnLst/>
              <a:rect l="l" t="t" r="r" b="b"/>
              <a:pathLst>
                <a:path w="229" h="228" extrusionOk="0">
                  <a:moveTo>
                    <a:pt x="1" y="0"/>
                  </a:moveTo>
                  <a:lnTo>
                    <a:pt x="1" y="228"/>
                  </a:lnTo>
                  <a:lnTo>
                    <a:pt x="228" y="228"/>
                  </a:lnTo>
                  <a:lnTo>
                    <a:pt x="2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9"/>
            <p:cNvSpPr/>
            <p:nvPr/>
          </p:nvSpPr>
          <p:spPr>
            <a:xfrm>
              <a:off x="2608775" y="5335175"/>
              <a:ext cx="17950" cy="38100"/>
            </a:xfrm>
            <a:custGeom>
              <a:avLst/>
              <a:gdLst/>
              <a:ahLst/>
              <a:cxnLst/>
              <a:rect l="l" t="t" r="r" b="b"/>
              <a:pathLst>
                <a:path w="718" h="1524" extrusionOk="0">
                  <a:moveTo>
                    <a:pt x="353" y="217"/>
                  </a:moveTo>
                  <a:cubicBezTo>
                    <a:pt x="422" y="217"/>
                    <a:pt x="467" y="250"/>
                    <a:pt x="467" y="364"/>
                  </a:cubicBezTo>
                  <a:lnTo>
                    <a:pt x="467" y="1160"/>
                  </a:lnTo>
                  <a:cubicBezTo>
                    <a:pt x="467" y="1273"/>
                    <a:pt x="422" y="1308"/>
                    <a:pt x="353" y="1308"/>
                  </a:cubicBezTo>
                  <a:cubicBezTo>
                    <a:pt x="273" y="1308"/>
                    <a:pt x="228" y="1273"/>
                    <a:pt x="228" y="1160"/>
                  </a:cubicBezTo>
                  <a:lnTo>
                    <a:pt x="228" y="364"/>
                  </a:lnTo>
                  <a:cubicBezTo>
                    <a:pt x="228" y="250"/>
                    <a:pt x="273" y="217"/>
                    <a:pt x="353" y="217"/>
                  </a:cubicBezTo>
                  <a:close/>
                  <a:moveTo>
                    <a:pt x="353" y="0"/>
                  </a:moveTo>
                  <a:cubicBezTo>
                    <a:pt x="114" y="0"/>
                    <a:pt x="0" y="137"/>
                    <a:pt x="0" y="376"/>
                  </a:cubicBezTo>
                  <a:lnTo>
                    <a:pt x="0" y="1149"/>
                  </a:lnTo>
                  <a:cubicBezTo>
                    <a:pt x="0" y="1387"/>
                    <a:pt x="114" y="1524"/>
                    <a:pt x="353" y="1524"/>
                  </a:cubicBezTo>
                  <a:cubicBezTo>
                    <a:pt x="592" y="1524"/>
                    <a:pt x="717" y="1387"/>
                    <a:pt x="717" y="1149"/>
                  </a:cubicBezTo>
                  <a:lnTo>
                    <a:pt x="717" y="376"/>
                  </a:lnTo>
                  <a:cubicBezTo>
                    <a:pt x="717" y="137"/>
                    <a:pt x="592" y="0"/>
                    <a:pt x="3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9"/>
            <p:cNvSpPr/>
            <p:nvPr/>
          </p:nvSpPr>
          <p:spPr>
            <a:xfrm>
              <a:off x="2939025" y="4929325"/>
              <a:ext cx="261225" cy="307225"/>
            </a:xfrm>
            <a:custGeom>
              <a:avLst/>
              <a:gdLst/>
              <a:ahLst/>
              <a:cxnLst/>
              <a:rect l="l" t="t" r="r" b="b"/>
              <a:pathLst>
                <a:path w="10449" h="12289" extrusionOk="0">
                  <a:moveTo>
                    <a:pt x="8542" y="1"/>
                  </a:moveTo>
                  <a:cubicBezTo>
                    <a:pt x="7796" y="1"/>
                    <a:pt x="7226" y="672"/>
                    <a:pt x="6731" y="1341"/>
                  </a:cubicBezTo>
                  <a:cubicBezTo>
                    <a:pt x="6239" y="2009"/>
                    <a:pt x="5821" y="2675"/>
                    <a:pt x="5385" y="2675"/>
                  </a:cubicBezTo>
                  <a:cubicBezTo>
                    <a:pt x="5368" y="2675"/>
                    <a:pt x="5350" y="2674"/>
                    <a:pt x="5333" y="2672"/>
                  </a:cubicBezTo>
                  <a:cubicBezTo>
                    <a:pt x="5299" y="2668"/>
                    <a:pt x="5263" y="2666"/>
                    <a:pt x="5227" y="2666"/>
                  </a:cubicBezTo>
                  <a:cubicBezTo>
                    <a:pt x="4268" y="2666"/>
                    <a:pt x="2696" y="3966"/>
                    <a:pt x="3014" y="5719"/>
                  </a:cubicBezTo>
                  <a:cubicBezTo>
                    <a:pt x="3343" y="7526"/>
                    <a:pt x="1" y="8970"/>
                    <a:pt x="3309" y="12176"/>
                  </a:cubicBezTo>
                  <a:cubicBezTo>
                    <a:pt x="3390" y="12254"/>
                    <a:pt x="3502" y="12289"/>
                    <a:pt x="3637" y="12289"/>
                  </a:cubicBezTo>
                  <a:cubicBezTo>
                    <a:pt x="4627" y="12289"/>
                    <a:pt x="6829" y="10402"/>
                    <a:pt x="6549" y="9561"/>
                  </a:cubicBezTo>
                  <a:cubicBezTo>
                    <a:pt x="6242" y="8606"/>
                    <a:pt x="7958" y="8504"/>
                    <a:pt x="8072" y="6957"/>
                  </a:cubicBezTo>
                  <a:cubicBezTo>
                    <a:pt x="8198" y="5423"/>
                    <a:pt x="6924" y="5343"/>
                    <a:pt x="8266" y="3536"/>
                  </a:cubicBezTo>
                  <a:cubicBezTo>
                    <a:pt x="9607" y="1728"/>
                    <a:pt x="10449" y="353"/>
                    <a:pt x="8777" y="23"/>
                  </a:cubicBezTo>
                  <a:cubicBezTo>
                    <a:pt x="8697" y="8"/>
                    <a:pt x="8618" y="1"/>
                    <a:pt x="8542"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9"/>
            <p:cNvSpPr/>
            <p:nvPr/>
          </p:nvSpPr>
          <p:spPr>
            <a:xfrm>
              <a:off x="2984800" y="4929300"/>
              <a:ext cx="196975" cy="307275"/>
            </a:xfrm>
            <a:custGeom>
              <a:avLst/>
              <a:gdLst/>
              <a:ahLst/>
              <a:cxnLst/>
              <a:rect l="l" t="t" r="r" b="b"/>
              <a:pathLst>
                <a:path w="7879" h="12291" extrusionOk="0">
                  <a:moveTo>
                    <a:pt x="443" y="7913"/>
                  </a:moveTo>
                  <a:lnTo>
                    <a:pt x="443" y="7913"/>
                  </a:lnTo>
                  <a:cubicBezTo>
                    <a:pt x="205" y="8380"/>
                    <a:pt x="0" y="8891"/>
                    <a:pt x="0" y="9460"/>
                  </a:cubicBezTo>
                  <a:cubicBezTo>
                    <a:pt x="0" y="9869"/>
                    <a:pt x="114" y="10324"/>
                    <a:pt x="398" y="10836"/>
                  </a:cubicBezTo>
                  <a:cubicBezTo>
                    <a:pt x="455" y="9982"/>
                    <a:pt x="478" y="8994"/>
                    <a:pt x="443" y="7913"/>
                  </a:cubicBezTo>
                  <a:close/>
                  <a:moveTo>
                    <a:pt x="6696" y="1"/>
                  </a:moveTo>
                  <a:cubicBezTo>
                    <a:pt x="5957" y="1"/>
                    <a:pt x="5389" y="672"/>
                    <a:pt x="4900" y="1342"/>
                  </a:cubicBezTo>
                  <a:cubicBezTo>
                    <a:pt x="4399" y="2014"/>
                    <a:pt x="3990" y="2673"/>
                    <a:pt x="3547" y="2673"/>
                  </a:cubicBezTo>
                  <a:lnTo>
                    <a:pt x="3399" y="2673"/>
                  </a:lnTo>
                  <a:cubicBezTo>
                    <a:pt x="2524" y="2673"/>
                    <a:pt x="1137" y="3753"/>
                    <a:pt x="1137" y="5265"/>
                  </a:cubicBezTo>
                  <a:cubicBezTo>
                    <a:pt x="1137" y="5412"/>
                    <a:pt x="1160" y="5561"/>
                    <a:pt x="1183" y="5720"/>
                  </a:cubicBezTo>
                  <a:cubicBezTo>
                    <a:pt x="1194" y="5799"/>
                    <a:pt x="1205" y="5890"/>
                    <a:pt x="1205" y="5970"/>
                  </a:cubicBezTo>
                  <a:cubicBezTo>
                    <a:pt x="1205" y="6549"/>
                    <a:pt x="875" y="7107"/>
                    <a:pt x="557" y="7698"/>
                  </a:cubicBezTo>
                  <a:cubicBezTo>
                    <a:pt x="602" y="8948"/>
                    <a:pt x="569" y="10063"/>
                    <a:pt x="501" y="11006"/>
                  </a:cubicBezTo>
                  <a:cubicBezTo>
                    <a:pt x="728" y="11359"/>
                    <a:pt x="1024" y="11733"/>
                    <a:pt x="1433" y="12132"/>
                  </a:cubicBezTo>
                  <a:cubicBezTo>
                    <a:pt x="2047" y="9391"/>
                    <a:pt x="3616" y="3753"/>
                    <a:pt x="6662" y="1070"/>
                  </a:cubicBezTo>
                  <a:cubicBezTo>
                    <a:pt x="6673" y="1059"/>
                    <a:pt x="6685" y="1059"/>
                    <a:pt x="6696" y="1059"/>
                  </a:cubicBezTo>
                  <a:cubicBezTo>
                    <a:pt x="6719" y="1059"/>
                    <a:pt x="6730" y="1059"/>
                    <a:pt x="6741" y="1081"/>
                  </a:cubicBezTo>
                  <a:cubicBezTo>
                    <a:pt x="6764" y="1104"/>
                    <a:pt x="6764" y="1138"/>
                    <a:pt x="6741" y="1161"/>
                  </a:cubicBezTo>
                  <a:cubicBezTo>
                    <a:pt x="3706" y="3844"/>
                    <a:pt x="2138" y="9517"/>
                    <a:pt x="1535" y="12223"/>
                  </a:cubicBezTo>
                  <a:cubicBezTo>
                    <a:pt x="1615" y="12268"/>
                    <a:pt x="1706" y="12291"/>
                    <a:pt x="1807" y="12291"/>
                  </a:cubicBezTo>
                  <a:cubicBezTo>
                    <a:pt x="2752" y="12291"/>
                    <a:pt x="4741" y="10619"/>
                    <a:pt x="4741" y="9721"/>
                  </a:cubicBezTo>
                  <a:cubicBezTo>
                    <a:pt x="4741" y="9664"/>
                    <a:pt x="4741" y="9619"/>
                    <a:pt x="4718" y="9562"/>
                  </a:cubicBezTo>
                  <a:cubicBezTo>
                    <a:pt x="4695" y="9482"/>
                    <a:pt x="4684" y="9414"/>
                    <a:pt x="4684" y="9346"/>
                  </a:cubicBezTo>
                  <a:cubicBezTo>
                    <a:pt x="4684" y="8585"/>
                    <a:pt x="6127" y="8380"/>
                    <a:pt x="6241" y="6958"/>
                  </a:cubicBezTo>
                  <a:cubicBezTo>
                    <a:pt x="6253" y="6890"/>
                    <a:pt x="6253" y="6822"/>
                    <a:pt x="6253" y="6766"/>
                  </a:cubicBezTo>
                  <a:cubicBezTo>
                    <a:pt x="6253" y="5913"/>
                    <a:pt x="5809" y="5538"/>
                    <a:pt x="5809" y="4947"/>
                  </a:cubicBezTo>
                  <a:cubicBezTo>
                    <a:pt x="5809" y="4594"/>
                    <a:pt x="5957" y="4174"/>
                    <a:pt x="6435" y="3537"/>
                  </a:cubicBezTo>
                  <a:cubicBezTo>
                    <a:pt x="7242" y="2446"/>
                    <a:pt x="7878" y="1513"/>
                    <a:pt x="7878" y="865"/>
                  </a:cubicBezTo>
                  <a:cubicBezTo>
                    <a:pt x="7878" y="445"/>
                    <a:pt x="7605" y="160"/>
                    <a:pt x="6946" y="24"/>
                  </a:cubicBezTo>
                  <a:cubicBezTo>
                    <a:pt x="6867" y="13"/>
                    <a:pt x="6776" y="1"/>
                    <a:pt x="66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9"/>
            <p:cNvSpPr/>
            <p:nvPr/>
          </p:nvSpPr>
          <p:spPr>
            <a:xfrm>
              <a:off x="2965175" y="4927850"/>
              <a:ext cx="223150" cy="310150"/>
            </a:xfrm>
            <a:custGeom>
              <a:avLst/>
              <a:gdLst/>
              <a:ahLst/>
              <a:cxnLst/>
              <a:rect l="l" t="t" r="r" b="b"/>
              <a:pathLst>
                <a:path w="8926" h="12406" extrusionOk="0">
                  <a:moveTo>
                    <a:pt x="7484" y="127"/>
                  </a:moveTo>
                  <a:cubicBezTo>
                    <a:pt x="7561" y="127"/>
                    <a:pt x="7639" y="134"/>
                    <a:pt x="7720" y="150"/>
                  </a:cubicBezTo>
                  <a:cubicBezTo>
                    <a:pt x="8186" y="230"/>
                    <a:pt x="8448" y="400"/>
                    <a:pt x="8550" y="662"/>
                  </a:cubicBezTo>
                  <a:cubicBezTo>
                    <a:pt x="8800" y="1287"/>
                    <a:pt x="8038" y="2390"/>
                    <a:pt x="7174" y="3560"/>
                  </a:cubicBezTo>
                  <a:cubicBezTo>
                    <a:pt x="6310" y="4720"/>
                    <a:pt x="6503" y="5198"/>
                    <a:pt x="6731" y="5766"/>
                  </a:cubicBezTo>
                  <a:cubicBezTo>
                    <a:pt x="6867" y="6084"/>
                    <a:pt x="7015" y="6448"/>
                    <a:pt x="6970" y="7016"/>
                  </a:cubicBezTo>
                  <a:cubicBezTo>
                    <a:pt x="6912" y="7801"/>
                    <a:pt x="6435" y="8188"/>
                    <a:pt x="6015" y="8540"/>
                  </a:cubicBezTo>
                  <a:cubicBezTo>
                    <a:pt x="5628" y="8858"/>
                    <a:pt x="5287" y="9143"/>
                    <a:pt x="5446" y="9643"/>
                  </a:cubicBezTo>
                  <a:cubicBezTo>
                    <a:pt x="5616" y="10177"/>
                    <a:pt x="4662" y="11257"/>
                    <a:pt x="3684" y="11871"/>
                  </a:cubicBezTo>
                  <a:cubicBezTo>
                    <a:pt x="3243" y="12142"/>
                    <a:pt x="2860" y="12287"/>
                    <a:pt x="2595" y="12287"/>
                  </a:cubicBezTo>
                  <a:cubicBezTo>
                    <a:pt x="2472" y="12287"/>
                    <a:pt x="2374" y="12255"/>
                    <a:pt x="2309" y="12190"/>
                  </a:cubicBezTo>
                  <a:cubicBezTo>
                    <a:pt x="149" y="10098"/>
                    <a:pt x="864" y="8767"/>
                    <a:pt x="1501" y="7597"/>
                  </a:cubicBezTo>
                  <a:cubicBezTo>
                    <a:pt x="1831" y="6971"/>
                    <a:pt x="2138" y="6392"/>
                    <a:pt x="2024" y="5766"/>
                  </a:cubicBezTo>
                  <a:cubicBezTo>
                    <a:pt x="1831" y="4686"/>
                    <a:pt x="2377" y="3924"/>
                    <a:pt x="2706" y="3560"/>
                  </a:cubicBezTo>
                  <a:cubicBezTo>
                    <a:pt x="3150" y="3083"/>
                    <a:pt x="3729" y="2787"/>
                    <a:pt x="4173" y="2787"/>
                  </a:cubicBezTo>
                  <a:lnTo>
                    <a:pt x="4275" y="2787"/>
                  </a:lnTo>
                  <a:cubicBezTo>
                    <a:pt x="4296" y="2790"/>
                    <a:pt x="4318" y="2792"/>
                    <a:pt x="4339" y="2792"/>
                  </a:cubicBezTo>
                  <a:cubicBezTo>
                    <a:pt x="4745" y="2792"/>
                    <a:pt x="5115" y="2280"/>
                    <a:pt x="5537" y="1696"/>
                  </a:cubicBezTo>
                  <a:cubicBezTo>
                    <a:pt x="6077" y="959"/>
                    <a:pt x="6674" y="127"/>
                    <a:pt x="7484" y="127"/>
                  </a:cubicBezTo>
                  <a:close/>
                  <a:moveTo>
                    <a:pt x="7484" y="0"/>
                  </a:moveTo>
                  <a:cubicBezTo>
                    <a:pt x="6620" y="0"/>
                    <a:pt x="5995" y="861"/>
                    <a:pt x="5446" y="1628"/>
                  </a:cubicBezTo>
                  <a:cubicBezTo>
                    <a:pt x="5043" y="2184"/>
                    <a:pt x="4692" y="2677"/>
                    <a:pt x="4343" y="2677"/>
                  </a:cubicBezTo>
                  <a:cubicBezTo>
                    <a:pt x="4328" y="2677"/>
                    <a:pt x="4313" y="2676"/>
                    <a:pt x="4298" y="2674"/>
                  </a:cubicBezTo>
                  <a:cubicBezTo>
                    <a:pt x="4261" y="2670"/>
                    <a:pt x="4222" y="2667"/>
                    <a:pt x="4183" y="2667"/>
                  </a:cubicBezTo>
                  <a:cubicBezTo>
                    <a:pt x="3699" y="2667"/>
                    <a:pt x="3090" y="2986"/>
                    <a:pt x="2627" y="3481"/>
                  </a:cubicBezTo>
                  <a:cubicBezTo>
                    <a:pt x="2274" y="3856"/>
                    <a:pt x="1706" y="4664"/>
                    <a:pt x="1910" y="5789"/>
                  </a:cubicBezTo>
                  <a:cubicBezTo>
                    <a:pt x="2013" y="6380"/>
                    <a:pt x="1706" y="6937"/>
                    <a:pt x="1387" y="7539"/>
                  </a:cubicBezTo>
                  <a:cubicBezTo>
                    <a:pt x="740" y="8744"/>
                    <a:pt x="0" y="10121"/>
                    <a:pt x="2229" y="12269"/>
                  </a:cubicBezTo>
                  <a:cubicBezTo>
                    <a:pt x="2320" y="12360"/>
                    <a:pt x="2445" y="12405"/>
                    <a:pt x="2592" y="12405"/>
                  </a:cubicBezTo>
                  <a:cubicBezTo>
                    <a:pt x="2888" y="12405"/>
                    <a:pt x="3286" y="12258"/>
                    <a:pt x="3741" y="11973"/>
                  </a:cubicBezTo>
                  <a:cubicBezTo>
                    <a:pt x="4651" y="11405"/>
                    <a:pt x="5776" y="10268"/>
                    <a:pt x="5560" y="9608"/>
                  </a:cubicBezTo>
                  <a:cubicBezTo>
                    <a:pt x="5424" y="9188"/>
                    <a:pt x="5719" y="8938"/>
                    <a:pt x="6094" y="8631"/>
                  </a:cubicBezTo>
                  <a:cubicBezTo>
                    <a:pt x="6503" y="8290"/>
                    <a:pt x="7026" y="7858"/>
                    <a:pt x="7083" y="7028"/>
                  </a:cubicBezTo>
                  <a:cubicBezTo>
                    <a:pt x="7129" y="6437"/>
                    <a:pt x="6981" y="6051"/>
                    <a:pt x="6844" y="5720"/>
                  </a:cubicBezTo>
                  <a:cubicBezTo>
                    <a:pt x="6629" y="5175"/>
                    <a:pt x="6447" y="4743"/>
                    <a:pt x="7265" y="3629"/>
                  </a:cubicBezTo>
                  <a:cubicBezTo>
                    <a:pt x="8152" y="2435"/>
                    <a:pt x="8925" y="1299"/>
                    <a:pt x="8663" y="616"/>
                  </a:cubicBezTo>
                  <a:cubicBezTo>
                    <a:pt x="8550" y="321"/>
                    <a:pt x="8243" y="127"/>
                    <a:pt x="7743" y="25"/>
                  </a:cubicBezTo>
                  <a:cubicBezTo>
                    <a:pt x="7654" y="8"/>
                    <a:pt x="7568" y="0"/>
                    <a:pt x="748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9"/>
            <p:cNvSpPr/>
            <p:nvPr/>
          </p:nvSpPr>
          <p:spPr>
            <a:xfrm>
              <a:off x="3012650" y="4955625"/>
              <a:ext cx="141275" cy="317600"/>
            </a:xfrm>
            <a:custGeom>
              <a:avLst/>
              <a:gdLst/>
              <a:ahLst/>
              <a:cxnLst/>
              <a:rect l="l" t="t" r="r" b="b"/>
              <a:pathLst>
                <a:path w="5651" h="12704" extrusionOk="0">
                  <a:moveTo>
                    <a:pt x="5587" y="1"/>
                  </a:moveTo>
                  <a:cubicBezTo>
                    <a:pt x="5573" y="1"/>
                    <a:pt x="5558" y="6"/>
                    <a:pt x="5548" y="17"/>
                  </a:cubicBezTo>
                  <a:cubicBezTo>
                    <a:pt x="1467" y="3609"/>
                    <a:pt x="23" y="12545"/>
                    <a:pt x="11" y="12636"/>
                  </a:cubicBezTo>
                  <a:cubicBezTo>
                    <a:pt x="0" y="12658"/>
                    <a:pt x="23" y="12693"/>
                    <a:pt x="57" y="12704"/>
                  </a:cubicBezTo>
                  <a:lnTo>
                    <a:pt x="69" y="12704"/>
                  </a:lnTo>
                  <a:cubicBezTo>
                    <a:pt x="102" y="12704"/>
                    <a:pt x="125" y="12681"/>
                    <a:pt x="125" y="12647"/>
                  </a:cubicBezTo>
                  <a:cubicBezTo>
                    <a:pt x="137" y="12556"/>
                    <a:pt x="1580" y="3677"/>
                    <a:pt x="5627" y="108"/>
                  </a:cubicBezTo>
                  <a:cubicBezTo>
                    <a:pt x="5650" y="85"/>
                    <a:pt x="5650" y="51"/>
                    <a:pt x="5627" y="28"/>
                  </a:cubicBezTo>
                  <a:cubicBezTo>
                    <a:pt x="5621" y="9"/>
                    <a:pt x="5605" y="1"/>
                    <a:pt x="55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9"/>
            <p:cNvSpPr/>
            <p:nvPr/>
          </p:nvSpPr>
          <p:spPr>
            <a:xfrm>
              <a:off x="3051875" y="5025950"/>
              <a:ext cx="61125" cy="63975"/>
            </a:xfrm>
            <a:custGeom>
              <a:avLst/>
              <a:gdLst/>
              <a:ahLst/>
              <a:cxnLst/>
              <a:rect l="l" t="t" r="r" b="b"/>
              <a:pathLst>
                <a:path w="2445" h="2559" extrusionOk="0">
                  <a:moveTo>
                    <a:pt x="57" y="0"/>
                  </a:moveTo>
                  <a:cubicBezTo>
                    <a:pt x="23" y="0"/>
                    <a:pt x="0" y="35"/>
                    <a:pt x="11" y="68"/>
                  </a:cubicBezTo>
                  <a:cubicBezTo>
                    <a:pt x="11" y="80"/>
                    <a:pt x="228" y="1581"/>
                    <a:pt x="569" y="2524"/>
                  </a:cubicBezTo>
                  <a:cubicBezTo>
                    <a:pt x="580" y="2547"/>
                    <a:pt x="602" y="2559"/>
                    <a:pt x="625" y="2559"/>
                  </a:cubicBezTo>
                  <a:lnTo>
                    <a:pt x="637" y="2559"/>
                  </a:lnTo>
                  <a:lnTo>
                    <a:pt x="2399" y="2251"/>
                  </a:lnTo>
                  <a:cubicBezTo>
                    <a:pt x="2421" y="2240"/>
                    <a:pt x="2444" y="2218"/>
                    <a:pt x="2444" y="2183"/>
                  </a:cubicBezTo>
                  <a:cubicBezTo>
                    <a:pt x="2433" y="2149"/>
                    <a:pt x="2410" y="2127"/>
                    <a:pt x="2376" y="2127"/>
                  </a:cubicBezTo>
                  <a:lnTo>
                    <a:pt x="660" y="2433"/>
                  </a:lnTo>
                  <a:cubicBezTo>
                    <a:pt x="330" y="1501"/>
                    <a:pt x="125" y="68"/>
                    <a:pt x="125" y="46"/>
                  </a:cubicBezTo>
                  <a:cubicBezTo>
                    <a:pt x="125" y="23"/>
                    <a:pt x="91" y="0"/>
                    <a:pt x="5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9"/>
            <p:cNvSpPr/>
            <p:nvPr/>
          </p:nvSpPr>
          <p:spPr>
            <a:xfrm>
              <a:off x="3017775" y="5112850"/>
              <a:ext cx="62825" cy="59775"/>
            </a:xfrm>
            <a:custGeom>
              <a:avLst/>
              <a:gdLst/>
              <a:ahLst/>
              <a:cxnLst/>
              <a:rect l="l" t="t" r="r" b="b"/>
              <a:pathLst>
                <a:path w="2513" h="2391" extrusionOk="0">
                  <a:moveTo>
                    <a:pt x="63" y="0"/>
                  </a:moveTo>
                  <a:cubicBezTo>
                    <a:pt x="57" y="0"/>
                    <a:pt x="51" y="1"/>
                    <a:pt x="46" y="3"/>
                  </a:cubicBezTo>
                  <a:cubicBezTo>
                    <a:pt x="11" y="15"/>
                    <a:pt x="0" y="48"/>
                    <a:pt x="0" y="71"/>
                  </a:cubicBezTo>
                  <a:cubicBezTo>
                    <a:pt x="193" y="856"/>
                    <a:pt x="443" y="1617"/>
                    <a:pt x="750" y="2357"/>
                  </a:cubicBezTo>
                  <a:cubicBezTo>
                    <a:pt x="750" y="2379"/>
                    <a:pt x="761" y="2390"/>
                    <a:pt x="784" y="2390"/>
                  </a:cubicBezTo>
                  <a:lnTo>
                    <a:pt x="830" y="2390"/>
                  </a:lnTo>
                  <a:lnTo>
                    <a:pt x="2467" y="1515"/>
                  </a:lnTo>
                  <a:cubicBezTo>
                    <a:pt x="2501" y="1493"/>
                    <a:pt x="2512" y="1458"/>
                    <a:pt x="2489" y="1425"/>
                  </a:cubicBezTo>
                  <a:cubicBezTo>
                    <a:pt x="2481" y="1408"/>
                    <a:pt x="2461" y="1397"/>
                    <a:pt x="2437" y="1397"/>
                  </a:cubicBezTo>
                  <a:cubicBezTo>
                    <a:pt x="2428" y="1397"/>
                    <a:pt x="2419" y="1399"/>
                    <a:pt x="2410" y="1402"/>
                  </a:cubicBezTo>
                  <a:lnTo>
                    <a:pt x="830" y="2254"/>
                  </a:lnTo>
                  <a:cubicBezTo>
                    <a:pt x="534" y="1538"/>
                    <a:pt x="296" y="799"/>
                    <a:pt x="125" y="48"/>
                  </a:cubicBezTo>
                  <a:cubicBezTo>
                    <a:pt x="116" y="21"/>
                    <a:pt x="90" y="0"/>
                    <a:pt x="6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9"/>
            <p:cNvSpPr/>
            <p:nvPr/>
          </p:nvSpPr>
          <p:spPr>
            <a:xfrm>
              <a:off x="2779025" y="4958850"/>
              <a:ext cx="238775" cy="280675"/>
            </a:xfrm>
            <a:custGeom>
              <a:avLst/>
              <a:gdLst/>
              <a:ahLst/>
              <a:cxnLst/>
              <a:rect l="l" t="t" r="r" b="b"/>
              <a:pathLst>
                <a:path w="9551" h="11227" extrusionOk="0">
                  <a:moveTo>
                    <a:pt x="1763" y="1"/>
                  </a:moveTo>
                  <a:cubicBezTo>
                    <a:pt x="1689" y="1"/>
                    <a:pt x="1613" y="8"/>
                    <a:pt x="1535" y="24"/>
                  </a:cubicBezTo>
                  <a:cubicBezTo>
                    <a:pt x="1" y="320"/>
                    <a:pt x="774" y="1582"/>
                    <a:pt x="2001" y="3230"/>
                  </a:cubicBezTo>
                  <a:cubicBezTo>
                    <a:pt x="3229" y="4890"/>
                    <a:pt x="2070" y="4947"/>
                    <a:pt x="2172" y="6357"/>
                  </a:cubicBezTo>
                  <a:cubicBezTo>
                    <a:pt x="2285" y="7777"/>
                    <a:pt x="3854" y="7857"/>
                    <a:pt x="3570" y="8732"/>
                  </a:cubicBezTo>
                  <a:cubicBezTo>
                    <a:pt x="3320" y="9511"/>
                    <a:pt x="5314" y="11227"/>
                    <a:pt x="6220" y="11227"/>
                  </a:cubicBezTo>
                  <a:cubicBezTo>
                    <a:pt x="6346" y="11227"/>
                    <a:pt x="6451" y="11193"/>
                    <a:pt x="6526" y="11120"/>
                  </a:cubicBezTo>
                  <a:cubicBezTo>
                    <a:pt x="9550" y="8198"/>
                    <a:pt x="6503" y="6880"/>
                    <a:pt x="6799" y="5220"/>
                  </a:cubicBezTo>
                  <a:cubicBezTo>
                    <a:pt x="7084" y="3618"/>
                    <a:pt x="5655" y="2429"/>
                    <a:pt x="4778" y="2429"/>
                  </a:cubicBezTo>
                  <a:cubicBezTo>
                    <a:pt x="4746" y="2429"/>
                    <a:pt x="4715" y="2431"/>
                    <a:pt x="4684" y="2434"/>
                  </a:cubicBezTo>
                  <a:cubicBezTo>
                    <a:pt x="4667" y="2437"/>
                    <a:pt x="4649" y="2438"/>
                    <a:pt x="4631" y="2438"/>
                  </a:cubicBezTo>
                  <a:cubicBezTo>
                    <a:pt x="4230" y="2438"/>
                    <a:pt x="3846" y="1828"/>
                    <a:pt x="3399" y="1218"/>
                  </a:cubicBezTo>
                  <a:cubicBezTo>
                    <a:pt x="2949" y="614"/>
                    <a:pt x="2434" y="1"/>
                    <a:pt x="1763"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9"/>
            <p:cNvSpPr/>
            <p:nvPr/>
          </p:nvSpPr>
          <p:spPr>
            <a:xfrm>
              <a:off x="2796075" y="4958875"/>
              <a:ext cx="179925" cy="280825"/>
            </a:xfrm>
            <a:custGeom>
              <a:avLst/>
              <a:gdLst/>
              <a:ahLst/>
              <a:cxnLst/>
              <a:rect l="l" t="t" r="r" b="b"/>
              <a:pathLst>
                <a:path w="7197" h="11233" extrusionOk="0">
                  <a:moveTo>
                    <a:pt x="1069" y="0"/>
                  </a:moveTo>
                  <a:cubicBezTo>
                    <a:pt x="1001" y="0"/>
                    <a:pt x="921" y="12"/>
                    <a:pt x="853" y="23"/>
                  </a:cubicBezTo>
                  <a:cubicBezTo>
                    <a:pt x="251" y="137"/>
                    <a:pt x="1" y="410"/>
                    <a:pt x="1" y="785"/>
                  </a:cubicBezTo>
                  <a:cubicBezTo>
                    <a:pt x="1" y="1376"/>
                    <a:pt x="580" y="2229"/>
                    <a:pt x="1319" y="3229"/>
                  </a:cubicBezTo>
                  <a:cubicBezTo>
                    <a:pt x="1751" y="3809"/>
                    <a:pt x="1888" y="4196"/>
                    <a:pt x="1888" y="4514"/>
                  </a:cubicBezTo>
                  <a:cubicBezTo>
                    <a:pt x="1888" y="5048"/>
                    <a:pt x="1490" y="5389"/>
                    <a:pt x="1490" y="6174"/>
                  </a:cubicBezTo>
                  <a:lnTo>
                    <a:pt x="1490" y="6356"/>
                  </a:lnTo>
                  <a:cubicBezTo>
                    <a:pt x="1592" y="7652"/>
                    <a:pt x="2922" y="7834"/>
                    <a:pt x="2922" y="8538"/>
                  </a:cubicBezTo>
                  <a:cubicBezTo>
                    <a:pt x="2922" y="8595"/>
                    <a:pt x="2911" y="8663"/>
                    <a:pt x="2888" y="8731"/>
                  </a:cubicBezTo>
                  <a:cubicBezTo>
                    <a:pt x="2866" y="8777"/>
                    <a:pt x="2866" y="8834"/>
                    <a:pt x="2866" y="8880"/>
                  </a:cubicBezTo>
                  <a:cubicBezTo>
                    <a:pt x="2866" y="9698"/>
                    <a:pt x="4685" y="11232"/>
                    <a:pt x="5537" y="11232"/>
                  </a:cubicBezTo>
                  <a:cubicBezTo>
                    <a:pt x="5639" y="11232"/>
                    <a:pt x="5719" y="11210"/>
                    <a:pt x="5787" y="11164"/>
                  </a:cubicBezTo>
                  <a:cubicBezTo>
                    <a:pt x="5241" y="8698"/>
                    <a:pt x="3809" y="3502"/>
                    <a:pt x="1035" y="1058"/>
                  </a:cubicBezTo>
                  <a:cubicBezTo>
                    <a:pt x="1012" y="1035"/>
                    <a:pt x="1001" y="1001"/>
                    <a:pt x="1024" y="967"/>
                  </a:cubicBezTo>
                  <a:cubicBezTo>
                    <a:pt x="1035" y="955"/>
                    <a:pt x="1058" y="955"/>
                    <a:pt x="1069" y="955"/>
                  </a:cubicBezTo>
                  <a:cubicBezTo>
                    <a:pt x="1092" y="955"/>
                    <a:pt x="1103" y="955"/>
                    <a:pt x="1115" y="967"/>
                  </a:cubicBezTo>
                  <a:cubicBezTo>
                    <a:pt x="3889" y="3411"/>
                    <a:pt x="5332" y="8572"/>
                    <a:pt x="5890" y="11073"/>
                  </a:cubicBezTo>
                  <a:cubicBezTo>
                    <a:pt x="6878" y="10107"/>
                    <a:pt x="7196" y="9322"/>
                    <a:pt x="7196" y="8640"/>
                  </a:cubicBezTo>
                  <a:cubicBezTo>
                    <a:pt x="7196" y="7367"/>
                    <a:pt x="6094" y="6458"/>
                    <a:pt x="6094" y="5457"/>
                  </a:cubicBezTo>
                  <a:cubicBezTo>
                    <a:pt x="6094" y="5378"/>
                    <a:pt x="6105" y="5298"/>
                    <a:pt x="6117" y="5219"/>
                  </a:cubicBezTo>
                  <a:cubicBezTo>
                    <a:pt x="6140" y="5071"/>
                    <a:pt x="6151" y="4934"/>
                    <a:pt x="6151" y="4798"/>
                  </a:cubicBezTo>
                  <a:cubicBezTo>
                    <a:pt x="6162" y="3423"/>
                    <a:pt x="4900" y="2433"/>
                    <a:pt x="4104" y="2433"/>
                  </a:cubicBezTo>
                  <a:lnTo>
                    <a:pt x="4002" y="2433"/>
                  </a:lnTo>
                  <a:cubicBezTo>
                    <a:pt x="3980" y="2445"/>
                    <a:pt x="3968" y="2445"/>
                    <a:pt x="3957" y="2445"/>
                  </a:cubicBezTo>
                  <a:cubicBezTo>
                    <a:pt x="3548" y="2445"/>
                    <a:pt x="3172" y="1831"/>
                    <a:pt x="2717" y="1217"/>
                  </a:cubicBezTo>
                  <a:cubicBezTo>
                    <a:pt x="2274" y="614"/>
                    <a:pt x="1751" y="0"/>
                    <a:pt x="106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9"/>
            <p:cNvSpPr/>
            <p:nvPr/>
          </p:nvSpPr>
          <p:spPr>
            <a:xfrm>
              <a:off x="2789825" y="4957425"/>
              <a:ext cx="204375" cy="283700"/>
            </a:xfrm>
            <a:custGeom>
              <a:avLst/>
              <a:gdLst/>
              <a:ahLst/>
              <a:cxnLst/>
              <a:rect l="l" t="t" r="r" b="b"/>
              <a:pathLst>
                <a:path w="8175" h="11348" extrusionOk="0">
                  <a:moveTo>
                    <a:pt x="1319" y="116"/>
                  </a:moveTo>
                  <a:cubicBezTo>
                    <a:pt x="2058" y="116"/>
                    <a:pt x="2604" y="877"/>
                    <a:pt x="3093" y="1548"/>
                  </a:cubicBezTo>
                  <a:cubicBezTo>
                    <a:pt x="3484" y="2092"/>
                    <a:pt x="3823" y="2562"/>
                    <a:pt x="4201" y="2562"/>
                  </a:cubicBezTo>
                  <a:cubicBezTo>
                    <a:pt x="4218" y="2562"/>
                    <a:pt x="4235" y="2561"/>
                    <a:pt x="4252" y="2559"/>
                  </a:cubicBezTo>
                  <a:cubicBezTo>
                    <a:pt x="4288" y="2555"/>
                    <a:pt x="4325" y="2552"/>
                    <a:pt x="4362" y="2552"/>
                  </a:cubicBezTo>
                  <a:cubicBezTo>
                    <a:pt x="4770" y="2552"/>
                    <a:pt x="5289" y="2826"/>
                    <a:pt x="5685" y="3253"/>
                  </a:cubicBezTo>
                  <a:cubicBezTo>
                    <a:pt x="5991" y="3583"/>
                    <a:pt x="6492" y="4287"/>
                    <a:pt x="6310" y="5265"/>
                  </a:cubicBezTo>
                  <a:cubicBezTo>
                    <a:pt x="6208" y="5845"/>
                    <a:pt x="6492" y="6379"/>
                    <a:pt x="6799" y="6937"/>
                  </a:cubicBezTo>
                  <a:cubicBezTo>
                    <a:pt x="7367" y="8016"/>
                    <a:pt x="8027" y="9233"/>
                    <a:pt x="6060" y="11131"/>
                  </a:cubicBezTo>
                  <a:cubicBezTo>
                    <a:pt x="5997" y="11194"/>
                    <a:pt x="5905" y="11225"/>
                    <a:pt x="5790" y="11225"/>
                  </a:cubicBezTo>
                  <a:cubicBezTo>
                    <a:pt x="5552" y="11225"/>
                    <a:pt x="5212" y="11093"/>
                    <a:pt x="4821" y="10847"/>
                  </a:cubicBezTo>
                  <a:cubicBezTo>
                    <a:pt x="3922" y="10290"/>
                    <a:pt x="3036" y="9301"/>
                    <a:pt x="3195" y="8812"/>
                  </a:cubicBezTo>
                  <a:cubicBezTo>
                    <a:pt x="3343" y="8357"/>
                    <a:pt x="3036" y="8096"/>
                    <a:pt x="2672" y="7801"/>
                  </a:cubicBezTo>
                  <a:cubicBezTo>
                    <a:pt x="2285" y="7482"/>
                    <a:pt x="1853" y="7129"/>
                    <a:pt x="1808" y="6414"/>
                  </a:cubicBezTo>
                  <a:cubicBezTo>
                    <a:pt x="1762" y="5902"/>
                    <a:pt x="1899" y="5561"/>
                    <a:pt x="2012" y="5265"/>
                  </a:cubicBezTo>
                  <a:cubicBezTo>
                    <a:pt x="2229" y="4754"/>
                    <a:pt x="2399" y="4310"/>
                    <a:pt x="1615" y="3253"/>
                  </a:cubicBezTo>
                  <a:cubicBezTo>
                    <a:pt x="853" y="2230"/>
                    <a:pt x="137" y="1172"/>
                    <a:pt x="353" y="616"/>
                  </a:cubicBezTo>
                  <a:cubicBezTo>
                    <a:pt x="444" y="377"/>
                    <a:pt x="694" y="217"/>
                    <a:pt x="1115" y="138"/>
                  </a:cubicBezTo>
                  <a:cubicBezTo>
                    <a:pt x="1183" y="127"/>
                    <a:pt x="1251" y="116"/>
                    <a:pt x="1319" y="116"/>
                  </a:cubicBezTo>
                  <a:close/>
                  <a:moveTo>
                    <a:pt x="1335" y="0"/>
                  </a:moveTo>
                  <a:cubicBezTo>
                    <a:pt x="1256" y="0"/>
                    <a:pt x="1175" y="8"/>
                    <a:pt x="1092" y="25"/>
                  </a:cubicBezTo>
                  <a:cubicBezTo>
                    <a:pt x="625" y="116"/>
                    <a:pt x="353" y="286"/>
                    <a:pt x="239" y="570"/>
                  </a:cubicBezTo>
                  <a:cubicBezTo>
                    <a:pt x="1" y="1195"/>
                    <a:pt x="705" y="2230"/>
                    <a:pt x="1524" y="3321"/>
                  </a:cubicBezTo>
                  <a:cubicBezTo>
                    <a:pt x="2262" y="4333"/>
                    <a:pt x="2103" y="4719"/>
                    <a:pt x="1911" y="5220"/>
                  </a:cubicBezTo>
                  <a:cubicBezTo>
                    <a:pt x="1785" y="5527"/>
                    <a:pt x="1638" y="5879"/>
                    <a:pt x="1683" y="6425"/>
                  </a:cubicBezTo>
                  <a:cubicBezTo>
                    <a:pt x="1740" y="7187"/>
                    <a:pt x="2217" y="7573"/>
                    <a:pt x="2593" y="7892"/>
                  </a:cubicBezTo>
                  <a:cubicBezTo>
                    <a:pt x="2945" y="8187"/>
                    <a:pt x="3207" y="8392"/>
                    <a:pt x="3081" y="8778"/>
                  </a:cubicBezTo>
                  <a:cubicBezTo>
                    <a:pt x="2876" y="9392"/>
                    <a:pt x="3922" y="10438"/>
                    <a:pt x="4753" y="10949"/>
                  </a:cubicBezTo>
                  <a:cubicBezTo>
                    <a:pt x="5173" y="11211"/>
                    <a:pt x="5526" y="11348"/>
                    <a:pt x="5787" y="11348"/>
                  </a:cubicBezTo>
                  <a:cubicBezTo>
                    <a:pt x="5935" y="11348"/>
                    <a:pt x="6060" y="11302"/>
                    <a:pt x="6140" y="11222"/>
                  </a:cubicBezTo>
                  <a:cubicBezTo>
                    <a:pt x="8174" y="9256"/>
                    <a:pt x="7504" y="7993"/>
                    <a:pt x="6901" y="6879"/>
                  </a:cubicBezTo>
                  <a:cubicBezTo>
                    <a:pt x="6605" y="6334"/>
                    <a:pt x="6332" y="5823"/>
                    <a:pt x="6423" y="5288"/>
                  </a:cubicBezTo>
                  <a:cubicBezTo>
                    <a:pt x="6617" y="4254"/>
                    <a:pt x="6094" y="3514"/>
                    <a:pt x="5776" y="3162"/>
                  </a:cubicBezTo>
                  <a:cubicBezTo>
                    <a:pt x="5342" y="2707"/>
                    <a:pt x="4781" y="2430"/>
                    <a:pt x="4338" y="2430"/>
                  </a:cubicBezTo>
                  <a:cubicBezTo>
                    <a:pt x="4305" y="2430"/>
                    <a:pt x="4272" y="2432"/>
                    <a:pt x="4241" y="2435"/>
                  </a:cubicBezTo>
                  <a:cubicBezTo>
                    <a:pt x="4230" y="2436"/>
                    <a:pt x="4219" y="2436"/>
                    <a:pt x="4207" y="2436"/>
                  </a:cubicBezTo>
                  <a:cubicBezTo>
                    <a:pt x="3888" y="2436"/>
                    <a:pt x="3546" y="1974"/>
                    <a:pt x="3195" y="1480"/>
                  </a:cubicBezTo>
                  <a:cubicBezTo>
                    <a:pt x="2689" y="777"/>
                    <a:pt x="2117" y="0"/>
                    <a:pt x="13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9"/>
            <p:cNvSpPr/>
            <p:nvPr/>
          </p:nvSpPr>
          <p:spPr>
            <a:xfrm>
              <a:off x="2821100" y="4982625"/>
              <a:ext cx="129625" cy="290600"/>
            </a:xfrm>
            <a:custGeom>
              <a:avLst/>
              <a:gdLst/>
              <a:ahLst/>
              <a:cxnLst/>
              <a:rect l="l" t="t" r="r" b="b"/>
              <a:pathLst>
                <a:path w="5185" h="11624" extrusionOk="0">
                  <a:moveTo>
                    <a:pt x="68" y="0"/>
                  </a:moveTo>
                  <a:cubicBezTo>
                    <a:pt x="51" y="0"/>
                    <a:pt x="34" y="6"/>
                    <a:pt x="23" y="17"/>
                  </a:cubicBezTo>
                  <a:cubicBezTo>
                    <a:pt x="0" y="51"/>
                    <a:pt x="11" y="85"/>
                    <a:pt x="34" y="108"/>
                  </a:cubicBezTo>
                  <a:cubicBezTo>
                    <a:pt x="3729" y="3359"/>
                    <a:pt x="5048" y="11487"/>
                    <a:pt x="5059" y="11567"/>
                  </a:cubicBezTo>
                  <a:cubicBezTo>
                    <a:pt x="5059" y="11601"/>
                    <a:pt x="5093" y="11624"/>
                    <a:pt x="5116" y="11624"/>
                  </a:cubicBezTo>
                  <a:lnTo>
                    <a:pt x="5127" y="11624"/>
                  </a:lnTo>
                  <a:cubicBezTo>
                    <a:pt x="5161" y="11613"/>
                    <a:pt x="5184" y="11578"/>
                    <a:pt x="5172" y="11556"/>
                  </a:cubicBezTo>
                  <a:cubicBezTo>
                    <a:pt x="5161" y="11465"/>
                    <a:pt x="3843" y="3302"/>
                    <a:pt x="114" y="17"/>
                  </a:cubicBezTo>
                  <a:cubicBezTo>
                    <a:pt x="102" y="6"/>
                    <a:pt x="85" y="0"/>
                    <a:pt x="6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9"/>
            <p:cNvSpPr/>
            <p:nvPr/>
          </p:nvSpPr>
          <p:spPr>
            <a:xfrm>
              <a:off x="2858600" y="5046975"/>
              <a:ext cx="56300" cy="67675"/>
            </a:xfrm>
            <a:custGeom>
              <a:avLst/>
              <a:gdLst/>
              <a:ahLst/>
              <a:cxnLst/>
              <a:rect l="l" t="t" r="r" b="b"/>
              <a:pathLst>
                <a:path w="2252" h="2707" extrusionOk="0">
                  <a:moveTo>
                    <a:pt x="2184" y="1"/>
                  </a:moveTo>
                  <a:cubicBezTo>
                    <a:pt x="2149" y="1"/>
                    <a:pt x="2126" y="23"/>
                    <a:pt x="2126" y="58"/>
                  </a:cubicBezTo>
                  <a:cubicBezTo>
                    <a:pt x="2126" y="69"/>
                    <a:pt x="2103" y="1706"/>
                    <a:pt x="1808" y="2570"/>
                  </a:cubicBezTo>
                  <a:lnTo>
                    <a:pt x="92" y="1945"/>
                  </a:lnTo>
                  <a:cubicBezTo>
                    <a:pt x="85" y="1943"/>
                    <a:pt x="79" y="1942"/>
                    <a:pt x="73" y="1942"/>
                  </a:cubicBezTo>
                  <a:cubicBezTo>
                    <a:pt x="46" y="1942"/>
                    <a:pt x="21" y="1962"/>
                    <a:pt x="12" y="1990"/>
                  </a:cubicBezTo>
                  <a:cubicBezTo>
                    <a:pt x="1" y="2013"/>
                    <a:pt x="12" y="2047"/>
                    <a:pt x="46" y="2059"/>
                  </a:cubicBezTo>
                  <a:lnTo>
                    <a:pt x="1831" y="2706"/>
                  </a:lnTo>
                  <a:lnTo>
                    <a:pt x="1842" y="2706"/>
                  </a:lnTo>
                  <a:cubicBezTo>
                    <a:pt x="1876" y="2706"/>
                    <a:pt x="1899" y="2683"/>
                    <a:pt x="1899" y="2661"/>
                  </a:cubicBezTo>
                  <a:cubicBezTo>
                    <a:pt x="2217" y="1797"/>
                    <a:pt x="2240" y="126"/>
                    <a:pt x="2252" y="58"/>
                  </a:cubicBezTo>
                  <a:cubicBezTo>
                    <a:pt x="2252" y="23"/>
                    <a:pt x="2217" y="1"/>
                    <a:pt x="218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9"/>
            <p:cNvSpPr/>
            <p:nvPr/>
          </p:nvSpPr>
          <p:spPr>
            <a:xfrm>
              <a:off x="2885025" y="5126275"/>
              <a:ext cx="61150" cy="66525"/>
            </a:xfrm>
            <a:custGeom>
              <a:avLst/>
              <a:gdLst/>
              <a:ahLst/>
              <a:cxnLst/>
              <a:rect l="l" t="t" r="r" b="b"/>
              <a:pathLst>
                <a:path w="2446" h="2661" extrusionOk="0">
                  <a:moveTo>
                    <a:pt x="2388" y="1"/>
                  </a:moveTo>
                  <a:cubicBezTo>
                    <a:pt x="2354" y="1"/>
                    <a:pt x="2320" y="24"/>
                    <a:pt x="2320" y="57"/>
                  </a:cubicBezTo>
                  <a:cubicBezTo>
                    <a:pt x="2320" y="80"/>
                    <a:pt x="2183" y="1626"/>
                    <a:pt x="1809" y="2525"/>
                  </a:cubicBezTo>
                  <a:lnTo>
                    <a:pt x="92" y="1740"/>
                  </a:lnTo>
                  <a:cubicBezTo>
                    <a:pt x="86" y="1737"/>
                    <a:pt x="80" y="1736"/>
                    <a:pt x="73" y="1736"/>
                  </a:cubicBezTo>
                  <a:cubicBezTo>
                    <a:pt x="53" y="1736"/>
                    <a:pt x="30" y="1748"/>
                    <a:pt x="12" y="1774"/>
                  </a:cubicBezTo>
                  <a:cubicBezTo>
                    <a:pt x="1" y="1797"/>
                    <a:pt x="12" y="1831"/>
                    <a:pt x="46" y="1853"/>
                  </a:cubicBezTo>
                  <a:lnTo>
                    <a:pt x="1809" y="2661"/>
                  </a:lnTo>
                  <a:lnTo>
                    <a:pt x="1854" y="2661"/>
                  </a:lnTo>
                  <a:cubicBezTo>
                    <a:pt x="1877" y="2661"/>
                    <a:pt x="1888" y="2649"/>
                    <a:pt x="1888" y="2626"/>
                  </a:cubicBezTo>
                  <a:cubicBezTo>
                    <a:pt x="2297" y="1717"/>
                    <a:pt x="2433" y="137"/>
                    <a:pt x="2445" y="69"/>
                  </a:cubicBezTo>
                  <a:cubicBezTo>
                    <a:pt x="2445" y="34"/>
                    <a:pt x="2423" y="12"/>
                    <a:pt x="23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9"/>
            <p:cNvSpPr/>
            <p:nvPr/>
          </p:nvSpPr>
          <p:spPr>
            <a:xfrm>
              <a:off x="2881350" y="4819450"/>
              <a:ext cx="204525" cy="340900"/>
            </a:xfrm>
            <a:custGeom>
              <a:avLst/>
              <a:gdLst/>
              <a:ahLst/>
              <a:cxnLst/>
              <a:rect l="l" t="t" r="r" b="b"/>
              <a:pathLst>
                <a:path w="8181" h="13636" extrusionOk="0">
                  <a:moveTo>
                    <a:pt x="2540" y="1"/>
                  </a:moveTo>
                  <a:cubicBezTo>
                    <a:pt x="1782" y="1"/>
                    <a:pt x="1161" y="1269"/>
                    <a:pt x="1489" y="2849"/>
                  </a:cubicBezTo>
                  <a:cubicBezTo>
                    <a:pt x="2228" y="6350"/>
                    <a:pt x="0" y="4384"/>
                    <a:pt x="671" y="6714"/>
                  </a:cubicBezTo>
                  <a:cubicBezTo>
                    <a:pt x="1092" y="8192"/>
                    <a:pt x="2694" y="9329"/>
                    <a:pt x="1865" y="9727"/>
                  </a:cubicBezTo>
                  <a:cubicBezTo>
                    <a:pt x="102" y="10546"/>
                    <a:pt x="1580" y="13342"/>
                    <a:pt x="4138" y="13626"/>
                  </a:cubicBezTo>
                  <a:cubicBezTo>
                    <a:pt x="4193" y="13633"/>
                    <a:pt x="4248" y="13636"/>
                    <a:pt x="4303" y="13636"/>
                  </a:cubicBezTo>
                  <a:cubicBezTo>
                    <a:pt x="6129" y="13636"/>
                    <a:pt x="8180" y="10241"/>
                    <a:pt x="7651" y="9182"/>
                  </a:cubicBezTo>
                  <a:cubicBezTo>
                    <a:pt x="7495" y="8867"/>
                    <a:pt x="7246" y="8790"/>
                    <a:pt x="6979" y="8790"/>
                  </a:cubicBezTo>
                  <a:cubicBezTo>
                    <a:pt x="6723" y="8790"/>
                    <a:pt x="6451" y="8861"/>
                    <a:pt x="6232" y="8861"/>
                  </a:cubicBezTo>
                  <a:cubicBezTo>
                    <a:pt x="5881" y="8861"/>
                    <a:pt x="5667" y="8677"/>
                    <a:pt x="5877" y="7715"/>
                  </a:cubicBezTo>
                  <a:cubicBezTo>
                    <a:pt x="6548" y="4657"/>
                    <a:pt x="6185" y="4339"/>
                    <a:pt x="5503" y="4168"/>
                  </a:cubicBezTo>
                  <a:cubicBezTo>
                    <a:pt x="4536" y="3917"/>
                    <a:pt x="4525" y="2474"/>
                    <a:pt x="3502" y="734"/>
                  </a:cubicBezTo>
                  <a:cubicBezTo>
                    <a:pt x="3197" y="222"/>
                    <a:pt x="2856" y="1"/>
                    <a:pt x="25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9"/>
            <p:cNvSpPr/>
            <p:nvPr/>
          </p:nvSpPr>
          <p:spPr>
            <a:xfrm>
              <a:off x="2888725" y="4818025"/>
              <a:ext cx="191875" cy="343800"/>
            </a:xfrm>
            <a:custGeom>
              <a:avLst/>
              <a:gdLst/>
              <a:ahLst/>
              <a:cxnLst/>
              <a:rect l="l" t="t" r="r" b="b"/>
              <a:pathLst>
                <a:path w="7675" h="13752" extrusionOk="0">
                  <a:moveTo>
                    <a:pt x="2240" y="121"/>
                  </a:moveTo>
                  <a:cubicBezTo>
                    <a:pt x="2558" y="121"/>
                    <a:pt x="2877" y="359"/>
                    <a:pt x="3149" y="826"/>
                  </a:cubicBezTo>
                  <a:cubicBezTo>
                    <a:pt x="3548" y="1496"/>
                    <a:pt x="3786" y="2110"/>
                    <a:pt x="4003" y="2656"/>
                  </a:cubicBezTo>
                  <a:cubicBezTo>
                    <a:pt x="4332" y="3509"/>
                    <a:pt x="4571" y="4123"/>
                    <a:pt x="5185" y="4282"/>
                  </a:cubicBezTo>
                  <a:cubicBezTo>
                    <a:pt x="5832" y="4441"/>
                    <a:pt x="6173" y="4759"/>
                    <a:pt x="5526" y="7749"/>
                  </a:cubicBezTo>
                  <a:cubicBezTo>
                    <a:pt x="5400" y="8329"/>
                    <a:pt x="5412" y="8681"/>
                    <a:pt x="5571" y="8852"/>
                  </a:cubicBezTo>
                  <a:cubicBezTo>
                    <a:pt x="5662" y="8949"/>
                    <a:pt x="5790" y="8980"/>
                    <a:pt x="5936" y="8980"/>
                  </a:cubicBezTo>
                  <a:cubicBezTo>
                    <a:pt x="6046" y="8980"/>
                    <a:pt x="6165" y="8962"/>
                    <a:pt x="6287" y="8943"/>
                  </a:cubicBezTo>
                  <a:cubicBezTo>
                    <a:pt x="6423" y="8923"/>
                    <a:pt x="6559" y="8904"/>
                    <a:pt x="6687" y="8904"/>
                  </a:cubicBezTo>
                  <a:cubicBezTo>
                    <a:pt x="6935" y="8904"/>
                    <a:pt x="7157" y="8977"/>
                    <a:pt x="7299" y="9261"/>
                  </a:cubicBezTo>
                  <a:cubicBezTo>
                    <a:pt x="7549" y="9750"/>
                    <a:pt x="7208" y="10841"/>
                    <a:pt x="6492" y="11864"/>
                  </a:cubicBezTo>
                  <a:cubicBezTo>
                    <a:pt x="5880" y="12735"/>
                    <a:pt x="4932" y="13636"/>
                    <a:pt x="4013" y="13636"/>
                  </a:cubicBezTo>
                  <a:cubicBezTo>
                    <a:pt x="3960" y="13636"/>
                    <a:pt x="3907" y="13633"/>
                    <a:pt x="3854" y="13627"/>
                  </a:cubicBezTo>
                  <a:cubicBezTo>
                    <a:pt x="2593" y="13490"/>
                    <a:pt x="1103" y="12513"/>
                    <a:pt x="888" y="11194"/>
                  </a:cubicBezTo>
                  <a:cubicBezTo>
                    <a:pt x="785" y="10580"/>
                    <a:pt x="1035" y="10091"/>
                    <a:pt x="1592" y="9830"/>
                  </a:cubicBezTo>
                  <a:cubicBezTo>
                    <a:pt x="1729" y="9772"/>
                    <a:pt x="1820" y="9671"/>
                    <a:pt x="1843" y="9557"/>
                  </a:cubicBezTo>
                  <a:cubicBezTo>
                    <a:pt x="1922" y="9272"/>
                    <a:pt x="1661" y="8886"/>
                    <a:pt x="1320" y="8408"/>
                  </a:cubicBezTo>
                  <a:cubicBezTo>
                    <a:pt x="1001" y="7943"/>
                    <a:pt x="603" y="7374"/>
                    <a:pt x="433" y="6760"/>
                  </a:cubicBezTo>
                  <a:cubicBezTo>
                    <a:pt x="137" y="5737"/>
                    <a:pt x="398" y="5589"/>
                    <a:pt x="739" y="5396"/>
                  </a:cubicBezTo>
                  <a:cubicBezTo>
                    <a:pt x="1149" y="5146"/>
                    <a:pt x="1661" y="4850"/>
                    <a:pt x="1251" y="2895"/>
                  </a:cubicBezTo>
                  <a:cubicBezTo>
                    <a:pt x="967" y="1496"/>
                    <a:pt x="1421" y="394"/>
                    <a:pt x="2013" y="167"/>
                  </a:cubicBezTo>
                  <a:cubicBezTo>
                    <a:pt x="2093" y="132"/>
                    <a:pt x="2161" y="121"/>
                    <a:pt x="2240" y="121"/>
                  </a:cubicBezTo>
                  <a:close/>
                  <a:moveTo>
                    <a:pt x="2243" y="0"/>
                  </a:moveTo>
                  <a:cubicBezTo>
                    <a:pt x="2151" y="0"/>
                    <a:pt x="2058" y="18"/>
                    <a:pt x="1967" y="53"/>
                  </a:cubicBezTo>
                  <a:cubicBezTo>
                    <a:pt x="1149" y="371"/>
                    <a:pt x="898" y="1781"/>
                    <a:pt x="1138" y="2918"/>
                  </a:cubicBezTo>
                  <a:cubicBezTo>
                    <a:pt x="1524" y="4793"/>
                    <a:pt x="1069" y="5055"/>
                    <a:pt x="671" y="5293"/>
                  </a:cubicBezTo>
                  <a:cubicBezTo>
                    <a:pt x="330" y="5487"/>
                    <a:pt x="1" y="5680"/>
                    <a:pt x="319" y="6794"/>
                  </a:cubicBezTo>
                  <a:cubicBezTo>
                    <a:pt x="501" y="7420"/>
                    <a:pt x="898" y="8011"/>
                    <a:pt x="1217" y="8476"/>
                  </a:cubicBezTo>
                  <a:cubicBezTo>
                    <a:pt x="1524" y="8920"/>
                    <a:pt x="1797" y="9295"/>
                    <a:pt x="1729" y="9534"/>
                  </a:cubicBezTo>
                  <a:cubicBezTo>
                    <a:pt x="1706" y="9613"/>
                    <a:pt x="1649" y="9671"/>
                    <a:pt x="1535" y="9727"/>
                  </a:cubicBezTo>
                  <a:cubicBezTo>
                    <a:pt x="933" y="10012"/>
                    <a:pt x="660" y="10545"/>
                    <a:pt x="762" y="11217"/>
                  </a:cubicBezTo>
                  <a:cubicBezTo>
                    <a:pt x="944" y="12308"/>
                    <a:pt x="2149" y="13559"/>
                    <a:pt x="3843" y="13751"/>
                  </a:cubicBezTo>
                  <a:lnTo>
                    <a:pt x="4003" y="13751"/>
                  </a:lnTo>
                  <a:cubicBezTo>
                    <a:pt x="4968" y="13751"/>
                    <a:pt x="5969" y="12831"/>
                    <a:pt x="6595" y="11932"/>
                  </a:cubicBezTo>
                  <a:cubicBezTo>
                    <a:pt x="7345" y="10864"/>
                    <a:pt x="7674" y="9739"/>
                    <a:pt x="7413" y="9204"/>
                  </a:cubicBezTo>
                  <a:cubicBezTo>
                    <a:pt x="7239" y="8871"/>
                    <a:pt x="6964" y="8790"/>
                    <a:pt x="6685" y="8790"/>
                  </a:cubicBezTo>
                  <a:cubicBezTo>
                    <a:pt x="6546" y="8790"/>
                    <a:pt x="6405" y="8810"/>
                    <a:pt x="6276" y="8829"/>
                  </a:cubicBezTo>
                  <a:cubicBezTo>
                    <a:pt x="6155" y="8845"/>
                    <a:pt x="6039" y="8861"/>
                    <a:pt x="5938" y="8861"/>
                  </a:cubicBezTo>
                  <a:cubicBezTo>
                    <a:pt x="5820" y="8861"/>
                    <a:pt x="5723" y="8839"/>
                    <a:pt x="5662" y="8772"/>
                  </a:cubicBezTo>
                  <a:cubicBezTo>
                    <a:pt x="5537" y="8636"/>
                    <a:pt x="5526" y="8306"/>
                    <a:pt x="5640" y="7783"/>
                  </a:cubicBezTo>
                  <a:cubicBezTo>
                    <a:pt x="6322" y="4679"/>
                    <a:pt x="5935" y="4350"/>
                    <a:pt x="5218" y="4156"/>
                  </a:cubicBezTo>
                  <a:cubicBezTo>
                    <a:pt x="4662" y="4020"/>
                    <a:pt x="4435" y="3429"/>
                    <a:pt x="4116" y="2610"/>
                  </a:cubicBezTo>
                  <a:cubicBezTo>
                    <a:pt x="3900" y="2065"/>
                    <a:pt x="3661" y="1440"/>
                    <a:pt x="3252" y="758"/>
                  </a:cubicBezTo>
                  <a:cubicBezTo>
                    <a:pt x="2963" y="260"/>
                    <a:pt x="2602" y="0"/>
                    <a:pt x="224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9"/>
            <p:cNvSpPr/>
            <p:nvPr/>
          </p:nvSpPr>
          <p:spPr>
            <a:xfrm>
              <a:off x="2958925" y="4908475"/>
              <a:ext cx="68800" cy="380675"/>
            </a:xfrm>
            <a:custGeom>
              <a:avLst/>
              <a:gdLst/>
              <a:ahLst/>
              <a:cxnLst/>
              <a:rect l="l" t="t" r="r" b="b"/>
              <a:pathLst>
                <a:path w="2752" h="15227" extrusionOk="0">
                  <a:moveTo>
                    <a:pt x="72" y="0"/>
                  </a:moveTo>
                  <a:cubicBezTo>
                    <a:pt x="63" y="0"/>
                    <a:pt x="55" y="2"/>
                    <a:pt x="46" y="5"/>
                  </a:cubicBezTo>
                  <a:cubicBezTo>
                    <a:pt x="12" y="5"/>
                    <a:pt x="0" y="38"/>
                    <a:pt x="12" y="73"/>
                  </a:cubicBezTo>
                  <a:cubicBezTo>
                    <a:pt x="2627" y="8326"/>
                    <a:pt x="990" y="15090"/>
                    <a:pt x="967" y="15158"/>
                  </a:cubicBezTo>
                  <a:cubicBezTo>
                    <a:pt x="955" y="15193"/>
                    <a:pt x="978" y="15226"/>
                    <a:pt x="1013" y="15226"/>
                  </a:cubicBezTo>
                  <a:lnTo>
                    <a:pt x="1024" y="15226"/>
                  </a:lnTo>
                  <a:cubicBezTo>
                    <a:pt x="1058" y="15226"/>
                    <a:pt x="1081" y="15216"/>
                    <a:pt x="1081" y="15181"/>
                  </a:cubicBezTo>
                  <a:cubicBezTo>
                    <a:pt x="1104" y="15113"/>
                    <a:pt x="2752" y="8326"/>
                    <a:pt x="126" y="38"/>
                  </a:cubicBezTo>
                  <a:cubicBezTo>
                    <a:pt x="117" y="13"/>
                    <a:pt x="96" y="0"/>
                    <a:pt x="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9"/>
            <p:cNvSpPr/>
            <p:nvPr/>
          </p:nvSpPr>
          <p:spPr>
            <a:xfrm>
              <a:off x="2941600" y="4961925"/>
              <a:ext cx="68225" cy="64600"/>
            </a:xfrm>
            <a:custGeom>
              <a:avLst/>
              <a:gdLst/>
              <a:ahLst/>
              <a:cxnLst/>
              <a:rect l="l" t="t" r="r" b="b"/>
              <a:pathLst>
                <a:path w="2729" h="2584" extrusionOk="0">
                  <a:moveTo>
                    <a:pt x="2664" y="1"/>
                  </a:moveTo>
                  <a:cubicBezTo>
                    <a:pt x="2637" y="1"/>
                    <a:pt x="2613" y="19"/>
                    <a:pt x="2603" y="37"/>
                  </a:cubicBezTo>
                  <a:lnTo>
                    <a:pt x="1819" y="2414"/>
                  </a:lnTo>
                  <a:lnTo>
                    <a:pt x="102" y="663"/>
                  </a:lnTo>
                  <a:cubicBezTo>
                    <a:pt x="91" y="652"/>
                    <a:pt x="77" y="646"/>
                    <a:pt x="63" y="646"/>
                  </a:cubicBezTo>
                  <a:cubicBezTo>
                    <a:pt x="49" y="646"/>
                    <a:pt x="34" y="652"/>
                    <a:pt x="23" y="663"/>
                  </a:cubicBezTo>
                  <a:cubicBezTo>
                    <a:pt x="0" y="686"/>
                    <a:pt x="0" y="720"/>
                    <a:pt x="23" y="742"/>
                  </a:cubicBezTo>
                  <a:lnTo>
                    <a:pt x="1807" y="2561"/>
                  </a:lnTo>
                  <a:cubicBezTo>
                    <a:pt x="1819" y="2573"/>
                    <a:pt x="1830" y="2584"/>
                    <a:pt x="1853" y="2584"/>
                  </a:cubicBezTo>
                  <a:lnTo>
                    <a:pt x="1865" y="2584"/>
                  </a:lnTo>
                  <a:cubicBezTo>
                    <a:pt x="1888" y="2573"/>
                    <a:pt x="1898" y="2561"/>
                    <a:pt x="1910" y="2539"/>
                  </a:cubicBezTo>
                  <a:lnTo>
                    <a:pt x="2717" y="83"/>
                  </a:lnTo>
                  <a:cubicBezTo>
                    <a:pt x="2729" y="49"/>
                    <a:pt x="2706" y="15"/>
                    <a:pt x="2683" y="4"/>
                  </a:cubicBezTo>
                  <a:cubicBezTo>
                    <a:pt x="2677" y="2"/>
                    <a:pt x="2670" y="1"/>
                    <a:pt x="266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9"/>
            <p:cNvSpPr/>
            <p:nvPr/>
          </p:nvSpPr>
          <p:spPr>
            <a:xfrm>
              <a:off x="2958925" y="5064300"/>
              <a:ext cx="63400" cy="39550"/>
            </a:xfrm>
            <a:custGeom>
              <a:avLst/>
              <a:gdLst/>
              <a:ahLst/>
              <a:cxnLst/>
              <a:rect l="l" t="t" r="r" b="b"/>
              <a:pathLst>
                <a:path w="2536" h="1582" extrusionOk="0">
                  <a:moveTo>
                    <a:pt x="2464" y="0"/>
                  </a:moveTo>
                  <a:cubicBezTo>
                    <a:pt x="2443" y="0"/>
                    <a:pt x="2425" y="10"/>
                    <a:pt x="2410" y="24"/>
                  </a:cubicBezTo>
                  <a:lnTo>
                    <a:pt x="1490" y="1434"/>
                  </a:lnTo>
                  <a:lnTo>
                    <a:pt x="103" y="103"/>
                  </a:lnTo>
                  <a:cubicBezTo>
                    <a:pt x="92" y="92"/>
                    <a:pt x="77" y="86"/>
                    <a:pt x="63" y="86"/>
                  </a:cubicBezTo>
                  <a:cubicBezTo>
                    <a:pt x="49" y="86"/>
                    <a:pt x="34" y="92"/>
                    <a:pt x="23" y="103"/>
                  </a:cubicBezTo>
                  <a:cubicBezTo>
                    <a:pt x="0" y="126"/>
                    <a:pt x="0" y="161"/>
                    <a:pt x="23" y="194"/>
                  </a:cubicBezTo>
                  <a:lnTo>
                    <a:pt x="1456" y="1570"/>
                  </a:lnTo>
                  <a:cubicBezTo>
                    <a:pt x="1467" y="1581"/>
                    <a:pt x="1478" y="1581"/>
                    <a:pt x="1501" y="1581"/>
                  </a:cubicBezTo>
                  <a:cubicBezTo>
                    <a:pt x="1524" y="1581"/>
                    <a:pt x="1536" y="1570"/>
                    <a:pt x="1546" y="1558"/>
                  </a:cubicBezTo>
                  <a:lnTo>
                    <a:pt x="2513" y="92"/>
                  </a:lnTo>
                  <a:cubicBezTo>
                    <a:pt x="2536" y="58"/>
                    <a:pt x="2524" y="24"/>
                    <a:pt x="2501" y="12"/>
                  </a:cubicBezTo>
                  <a:cubicBezTo>
                    <a:pt x="2489" y="4"/>
                    <a:pt x="2476" y="0"/>
                    <a:pt x="24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9"/>
            <p:cNvSpPr/>
            <p:nvPr/>
          </p:nvSpPr>
          <p:spPr>
            <a:xfrm>
              <a:off x="2876500" y="5268100"/>
              <a:ext cx="207800" cy="173950"/>
            </a:xfrm>
            <a:custGeom>
              <a:avLst/>
              <a:gdLst/>
              <a:ahLst/>
              <a:cxnLst/>
              <a:rect l="l" t="t" r="r" b="b"/>
              <a:pathLst>
                <a:path w="8312" h="6958" extrusionOk="0">
                  <a:moveTo>
                    <a:pt x="1" y="0"/>
                  </a:moveTo>
                  <a:lnTo>
                    <a:pt x="1104" y="6958"/>
                  </a:lnTo>
                  <a:lnTo>
                    <a:pt x="7197" y="6958"/>
                  </a:lnTo>
                  <a:lnTo>
                    <a:pt x="831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9"/>
            <p:cNvSpPr/>
            <p:nvPr/>
          </p:nvSpPr>
          <p:spPr>
            <a:xfrm>
              <a:off x="2874525" y="5266675"/>
              <a:ext cx="211475" cy="176800"/>
            </a:xfrm>
            <a:custGeom>
              <a:avLst/>
              <a:gdLst/>
              <a:ahLst/>
              <a:cxnLst/>
              <a:rect l="l" t="t" r="r" b="b"/>
              <a:pathLst>
                <a:path w="8459" h="7072" extrusionOk="0">
                  <a:moveTo>
                    <a:pt x="8310" y="114"/>
                  </a:moveTo>
                  <a:lnTo>
                    <a:pt x="7219" y="6946"/>
                  </a:lnTo>
                  <a:lnTo>
                    <a:pt x="1239" y="6946"/>
                  </a:lnTo>
                  <a:lnTo>
                    <a:pt x="148" y="114"/>
                  </a:lnTo>
                  <a:close/>
                  <a:moveTo>
                    <a:pt x="0" y="1"/>
                  </a:moveTo>
                  <a:lnTo>
                    <a:pt x="1137" y="7072"/>
                  </a:lnTo>
                  <a:lnTo>
                    <a:pt x="7322" y="7072"/>
                  </a:lnTo>
                  <a:lnTo>
                    <a:pt x="8447" y="69"/>
                  </a:lnTo>
                  <a:lnTo>
                    <a:pt x="845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9"/>
            <p:cNvSpPr/>
            <p:nvPr/>
          </p:nvSpPr>
          <p:spPr>
            <a:xfrm>
              <a:off x="2944150" y="5335450"/>
              <a:ext cx="20200" cy="37250"/>
            </a:xfrm>
            <a:custGeom>
              <a:avLst/>
              <a:gdLst/>
              <a:ahLst/>
              <a:cxnLst/>
              <a:rect l="l" t="t" r="r" b="b"/>
              <a:pathLst>
                <a:path w="808" h="1490" extrusionOk="0">
                  <a:moveTo>
                    <a:pt x="0" y="1"/>
                  </a:moveTo>
                  <a:lnTo>
                    <a:pt x="228" y="1490"/>
                  </a:lnTo>
                  <a:lnTo>
                    <a:pt x="569" y="1490"/>
                  </a:lnTo>
                  <a:lnTo>
                    <a:pt x="808" y="1"/>
                  </a:lnTo>
                  <a:lnTo>
                    <a:pt x="591" y="1"/>
                  </a:lnTo>
                  <a:lnTo>
                    <a:pt x="409" y="1217"/>
                  </a:lnTo>
                  <a:lnTo>
                    <a:pt x="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9"/>
            <p:cNvSpPr/>
            <p:nvPr/>
          </p:nvSpPr>
          <p:spPr>
            <a:xfrm>
              <a:off x="2967175" y="5335175"/>
              <a:ext cx="17350" cy="37825"/>
            </a:xfrm>
            <a:custGeom>
              <a:avLst/>
              <a:gdLst/>
              <a:ahLst/>
              <a:cxnLst/>
              <a:rect l="l" t="t" r="r" b="b"/>
              <a:pathLst>
                <a:path w="694" h="1513" extrusionOk="0">
                  <a:moveTo>
                    <a:pt x="342" y="0"/>
                  </a:moveTo>
                  <a:cubicBezTo>
                    <a:pt x="114" y="0"/>
                    <a:pt x="1" y="137"/>
                    <a:pt x="1" y="376"/>
                  </a:cubicBezTo>
                  <a:lnTo>
                    <a:pt x="1" y="523"/>
                  </a:lnTo>
                  <a:lnTo>
                    <a:pt x="216" y="523"/>
                  </a:lnTo>
                  <a:lnTo>
                    <a:pt x="216" y="364"/>
                  </a:lnTo>
                  <a:cubicBezTo>
                    <a:pt x="216" y="250"/>
                    <a:pt x="262" y="217"/>
                    <a:pt x="342" y="217"/>
                  </a:cubicBezTo>
                  <a:cubicBezTo>
                    <a:pt x="410" y="217"/>
                    <a:pt x="455" y="250"/>
                    <a:pt x="466" y="387"/>
                  </a:cubicBezTo>
                  <a:cubicBezTo>
                    <a:pt x="466" y="546"/>
                    <a:pt x="410" y="660"/>
                    <a:pt x="239" y="853"/>
                  </a:cubicBezTo>
                  <a:cubicBezTo>
                    <a:pt x="57" y="1035"/>
                    <a:pt x="1" y="1160"/>
                    <a:pt x="1" y="1319"/>
                  </a:cubicBezTo>
                  <a:lnTo>
                    <a:pt x="1" y="1513"/>
                  </a:lnTo>
                  <a:lnTo>
                    <a:pt x="683" y="1513"/>
                  </a:lnTo>
                  <a:lnTo>
                    <a:pt x="683" y="1296"/>
                  </a:lnTo>
                  <a:lnTo>
                    <a:pt x="228" y="1296"/>
                  </a:lnTo>
                  <a:lnTo>
                    <a:pt x="228" y="1262"/>
                  </a:lnTo>
                  <a:cubicBezTo>
                    <a:pt x="228" y="1182"/>
                    <a:pt x="273" y="1114"/>
                    <a:pt x="410" y="967"/>
                  </a:cubicBezTo>
                  <a:cubicBezTo>
                    <a:pt x="625" y="740"/>
                    <a:pt x="694" y="569"/>
                    <a:pt x="694" y="376"/>
                  </a:cubicBezTo>
                  <a:cubicBezTo>
                    <a:pt x="694" y="137"/>
                    <a:pt x="580" y="0"/>
                    <a:pt x="3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9"/>
            <p:cNvSpPr/>
            <p:nvPr/>
          </p:nvSpPr>
          <p:spPr>
            <a:xfrm>
              <a:off x="2988200" y="5367300"/>
              <a:ext cx="5725" cy="5700"/>
            </a:xfrm>
            <a:custGeom>
              <a:avLst/>
              <a:gdLst/>
              <a:ahLst/>
              <a:cxnLst/>
              <a:rect l="l" t="t" r="r" b="b"/>
              <a:pathLst>
                <a:path w="229" h="228" extrusionOk="0">
                  <a:moveTo>
                    <a:pt x="1" y="0"/>
                  </a:moveTo>
                  <a:lnTo>
                    <a:pt x="1" y="228"/>
                  </a:lnTo>
                  <a:lnTo>
                    <a:pt x="228" y="228"/>
                  </a:lnTo>
                  <a:lnTo>
                    <a:pt x="2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9"/>
            <p:cNvSpPr/>
            <p:nvPr/>
          </p:nvSpPr>
          <p:spPr>
            <a:xfrm>
              <a:off x="2997575" y="5335175"/>
              <a:ext cx="17950" cy="38100"/>
            </a:xfrm>
            <a:custGeom>
              <a:avLst/>
              <a:gdLst/>
              <a:ahLst/>
              <a:cxnLst/>
              <a:rect l="l" t="t" r="r" b="b"/>
              <a:pathLst>
                <a:path w="718" h="1524" extrusionOk="0">
                  <a:moveTo>
                    <a:pt x="353" y="217"/>
                  </a:moveTo>
                  <a:cubicBezTo>
                    <a:pt x="432" y="217"/>
                    <a:pt x="478" y="250"/>
                    <a:pt x="478" y="364"/>
                  </a:cubicBezTo>
                  <a:lnTo>
                    <a:pt x="478" y="1160"/>
                  </a:lnTo>
                  <a:cubicBezTo>
                    <a:pt x="478" y="1273"/>
                    <a:pt x="432" y="1308"/>
                    <a:pt x="353" y="1308"/>
                  </a:cubicBezTo>
                  <a:cubicBezTo>
                    <a:pt x="285" y="1308"/>
                    <a:pt x="240" y="1273"/>
                    <a:pt x="240" y="1160"/>
                  </a:cubicBezTo>
                  <a:lnTo>
                    <a:pt x="240" y="364"/>
                  </a:lnTo>
                  <a:cubicBezTo>
                    <a:pt x="240" y="250"/>
                    <a:pt x="285" y="217"/>
                    <a:pt x="353" y="217"/>
                  </a:cubicBezTo>
                  <a:close/>
                  <a:moveTo>
                    <a:pt x="353" y="0"/>
                  </a:moveTo>
                  <a:cubicBezTo>
                    <a:pt x="126" y="0"/>
                    <a:pt x="0" y="137"/>
                    <a:pt x="0" y="376"/>
                  </a:cubicBezTo>
                  <a:lnTo>
                    <a:pt x="0" y="1149"/>
                  </a:lnTo>
                  <a:cubicBezTo>
                    <a:pt x="0" y="1387"/>
                    <a:pt x="114" y="1524"/>
                    <a:pt x="353" y="1524"/>
                  </a:cubicBezTo>
                  <a:cubicBezTo>
                    <a:pt x="592" y="1524"/>
                    <a:pt x="717" y="1387"/>
                    <a:pt x="717" y="1149"/>
                  </a:cubicBezTo>
                  <a:lnTo>
                    <a:pt x="717" y="376"/>
                  </a:lnTo>
                  <a:cubicBezTo>
                    <a:pt x="717" y="137"/>
                    <a:pt x="592" y="0"/>
                    <a:pt x="3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9"/>
            <p:cNvSpPr/>
            <p:nvPr/>
          </p:nvSpPr>
          <p:spPr>
            <a:xfrm>
              <a:off x="2869975" y="5255875"/>
              <a:ext cx="220575" cy="37825"/>
            </a:xfrm>
            <a:custGeom>
              <a:avLst/>
              <a:gdLst/>
              <a:ahLst/>
              <a:cxnLst/>
              <a:rect l="l" t="t" r="r" b="b"/>
              <a:pathLst>
                <a:path w="8823" h="1513" extrusionOk="0">
                  <a:moveTo>
                    <a:pt x="284" y="1"/>
                  </a:moveTo>
                  <a:cubicBezTo>
                    <a:pt x="137" y="1"/>
                    <a:pt x="1" y="137"/>
                    <a:pt x="1" y="285"/>
                  </a:cubicBezTo>
                  <a:lnTo>
                    <a:pt x="1" y="1229"/>
                  </a:lnTo>
                  <a:cubicBezTo>
                    <a:pt x="1" y="1388"/>
                    <a:pt x="137" y="1512"/>
                    <a:pt x="284" y="1512"/>
                  </a:cubicBezTo>
                  <a:lnTo>
                    <a:pt x="8538" y="1512"/>
                  </a:lnTo>
                  <a:cubicBezTo>
                    <a:pt x="8697" y="1512"/>
                    <a:pt x="8822" y="1388"/>
                    <a:pt x="8822" y="1229"/>
                  </a:cubicBezTo>
                  <a:lnTo>
                    <a:pt x="8822" y="285"/>
                  </a:lnTo>
                  <a:cubicBezTo>
                    <a:pt x="8822" y="137"/>
                    <a:pt x="8697" y="1"/>
                    <a:pt x="85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9"/>
            <p:cNvSpPr/>
            <p:nvPr/>
          </p:nvSpPr>
          <p:spPr>
            <a:xfrm>
              <a:off x="2869975" y="5255875"/>
              <a:ext cx="220575" cy="37825"/>
            </a:xfrm>
            <a:custGeom>
              <a:avLst/>
              <a:gdLst/>
              <a:ahLst/>
              <a:cxnLst/>
              <a:rect l="l" t="t" r="r" b="b"/>
              <a:pathLst>
                <a:path w="8823" h="1513" extrusionOk="0">
                  <a:moveTo>
                    <a:pt x="284" y="1"/>
                  </a:moveTo>
                  <a:cubicBezTo>
                    <a:pt x="137" y="1"/>
                    <a:pt x="1" y="137"/>
                    <a:pt x="1" y="285"/>
                  </a:cubicBezTo>
                  <a:lnTo>
                    <a:pt x="1" y="1229"/>
                  </a:lnTo>
                  <a:cubicBezTo>
                    <a:pt x="1" y="1388"/>
                    <a:pt x="137" y="1512"/>
                    <a:pt x="284" y="1512"/>
                  </a:cubicBezTo>
                  <a:lnTo>
                    <a:pt x="8538" y="1512"/>
                  </a:lnTo>
                  <a:cubicBezTo>
                    <a:pt x="8697" y="1512"/>
                    <a:pt x="8822" y="1388"/>
                    <a:pt x="8822" y="1229"/>
                  </a:cubicBezTo>
                  <a:lnTo>
                    <a:pt x="8822" y="285"/>
                  </a:lnTo>
                  <a:cubicBezTo>
                    <a:pt x="8822" y="137"/>
                    <a:pt x="8697" y="1"/>
                    <a:pt x="8538" y="1"/>
                  </a:cubicBezTo>
                  <a:close/>
                </a:path>
              </a:pathLst>
            </a:custGeom>
            <a:solidFill>
              <a:srgbClr val="515B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9"/>
            <p:cNvSpPr/>
            <p:nvPr/>
          </p:nvSpPr>
          <p:spPr>
            <a:xfrm>
              <a:off x="2868550" y="5254450"/>
              <a:ext cx="223400" cy="40950"/>
            </a:xfrm>
            <a:custGeom>
              <a:avLst/>
              <a:gdLst/>
              <a:ahLst/>
              <a:cxnLst/>
              <a:rect l="l" t="t" r="r" b="b"/>
              <a:pathLst>
                <a:path w="8936" h="1638" extrusionOk="0">
                  <a:moveTo>
                    <a:pt x="8595" y="126"/>
                  </a:moveTo>
                  <a:cubicBezTo>
                    <a:pt x="8720" y="126"/>
                    <a:pt x="8822" y="228"/>
                    <a:pt x="8822" y="342"/>
                  </a:cubicBezTo>
                  <a:lnTo>
                    <a:pt x="8822" y="1286"/>
                  </a:lnTo>
                  <a:cubicBezTo>
                    <a:pt x="8822" y="1410"/>
                    <a:pt x="8720" y="1513"/>
                    <a:pt x="8595" y="1513"/>
                  </a:cubicBezTo>
                  <a:lnTo>
                    <a:pt x="341" y="1513"/>
                  </a:lnTo>
                  <a:cubicBezTo>
                    <a:pt x="228" y="1513"/>
                    <a:pt x="126" y="1410"/>
                    <a:pt x="126" y="1286"/>
                  </a:cubicBezTo>
                  <a:lnTo>
                    <a:pt x="126" y="342"/>
                  </a:lnTo>
                  <a:cubicBezTo>
                    <a:pt x="126" y="228"/>
                    <a:pt x="228" y="126"/>
                    <a:pt x="341" y="126"/>
                  </a:cubicBezTo>
                  <a:close/>
                  <a:moveTo>
                    <a:pt x="341" y="0"/>
                  </a:moveTo>
                  <a:cubicBezTo>
                    <a:pt x="159" y="0"/>
                    <a:pt x="0" y="160"/>
                    <a:pt x="0" y="342"/>
                  </a:cubicBezTo>
                  <a:lnTo>
                    <a:pt x="0" y="1286"/>
                  </a:lnTo>
                  <a:cubicBezTo>
                    <a:pt x="0" y="1478"/>
                    <a:pt x="159" y="1638"/>
                    <a:pt x="341" y="1638"/>
                  </a:cubicBezTo>
                  <a:lnTo>
                    <a:pt x="8595" y="1638"/>
                  </a:lnTo>
                  <a:cubicBezTo>
                    <a:pt x="8788" y="1638"/>
                    <a:pt x="8936" y="1478"/>
                    <a:pt x="8936" y="1286"/>
                  </a:cubicBezTo>
                  <a:lnTo>
                    <a:pt x="8936" y="342"/>
                  </a:lnTo>
                  <a:cubicBezTo>
                    <a:pt x="8936" y="160"/>
                    <a:pt x="8788" y="0"/>
                    <a:pt x="859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9"/>
            <p:cNvSpPr/>
            <p:nvPr/>
          </p:nvSpPr>
          <p:spPr>
            <a:xfrm>
              <a:off x="3339200" y="4181000"/>
              <a:ext cx="200100" cy="181925"/>
            </a:xfrm>
            <a:custGeom>
              <a:avLst/>
              <a:gdLst/>
              <a:ahLst/>
              <a:cxnLst/>
              <a:rect l="l" t="t" r="r" b="b"/>
              <a:pathLst>
                <a:path w="8004" h="7277" extrusionOk="0">
                  <a:moveTo>
                    <a:pt x="4002" y="0"/>
                  </a:moveTo>
                  <a:cubicBezTo>
                    <a:pt x="1797" y="0"/>
                    <a:pt x="0" y="1375"/>
                    <a:pt x="0" y="3058"/>
                  </a:cubicBezTo>
                  <a:cubicBezTo>
                    <a:pt x="0" y="4275"/>
                    <a:pt x="922" y="5332"/>
                    <a:pt x="2274" y="5832"/>
                  </a:cubicBezTo>
                  <a:lnTo>
                    <a:pt x="1854" y="7276"/>
                  </a:lnTo>
                  <a:lnTo>
                    <a:pt x="3013" y="6036"/>
                  </a:lnTo>
                  <a:cubicBezTo>
                    <a:pt x="3343" y="6105"/>
                    <a:pt x="3673" y="6127"/>
                    <a:pt x="4002" y="6127"/>
                  </a:cubicBezTo>
                  <a:cubicBezTo>
                    <a:pt x="6219" y="6127"/>
                    <a:pt x="8004" y="4763"/>
                    <a:pt x="8004" y="3070"/>
                  </a:cubicBezTo>
                  <a:cubicBezTo>
                    <a:pt x="8004" y="1375"/>
                    <a:pt x="6219" y="0"/>
                    <a:pt x="40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9"/>
            <p:cNvSpPr/>
            <p:nvPr/>
          </p:nvSpPr>
          <p:spPr>
            <a:xfrm>
              <a:off x="3337775" y="4179550"/>
              <a:ext cx="203225" cy="184775"/>
            </a:xfrm>
            <a:custGeom>
              <a:avLst/>
              <a:gdLst/>
              <a:ahLst/>
              <a:cxnLst/>
              <a:rect l="l" t="t" r="r" b="b"/>
              <a:pathLst>
                <a:path w="8129" h="7391" extrusionOk="0">
                  <a:moveTo>
                    <a:pt x="4059" y="115"/>
                  </a:moveTo>
                  <a:cubicBezTo>
                    <a:pt x="6231" y="115"/>
                    <a:pt x="8004" y="1468"/>
                    <a:pt x="8004" y="3128"/>
                  </a:cubicBezTo>
                  <a:cubicBezTo>
                    <a:pt x="8004" y="4788"/>
                    <a:pt x="6231" y="6129"/>
                    <a:pt x="4059" y="6129"/>
                  </a:cubicBezTo>
                  <a:cubicBezTo>
                    <a:pt x="3730" y="6129"/>
                    <a:pt x="3400" y="6094"/>
                    <a:pt x="3081" y="6038"/>
                  </a:cubicBezTo>
                  <a:cubicBezTo>
                    <a:pt x="3075" y="6035"/>
                    <a:pt x="3068" y="6033"/>
                    <a:pt x="3062" y="6033"/>
                  </a:cubicBezTo>
                  <a:cubicBezTo>
                    <a:pt x="3046" y="6033"/>
                    <a:pt x="3033" y="6041"/>
                    <a:pt x="3025" y="6049"/>
                  </a:cubicBezTo>
                  <a:lnTo>
                    <a:pt x="2035" y="7107"/>
                  </a:lnTo>
                  <a:lnTo>
                    <a:pt x="2035" y="7107"/>
                  </a:lnTo>
                  <a:lnTo>
                    <a:pt x="2388" y="5902"/>
                  </a:lnTo>
                  <a:cubicBezTo>
                    <a:pt x="2388" y="5879"/>
                    <a:pt x="2377" y="5844"/>
                    <a:pt x="2343" y="5833"/>
                  </a:cubicBezTo>
                  <a:cubicBezTo>
                    <a:pt x="967" y="5321"/>
                    <a:pt x="115" y="4275"/>
                    <a:pt x="115" y="3116"/>
                  </a:cubicBezTo>
                  <a:cubicBezTo>
                    <a:pt x="115" y="1468"/>
                    <a:pt x="1888" y="115"/>
                    <a:pt x="4059" y="115"/>
                  </a:cubicBezTo>
                  <a:close/>
                  <a:moveTo>
                    <a:pt x="4059" y="1"/>
                  </a:moveTo>
                  <a:cubicBezTo>
                    <a:pt x="1820" y="1"/>
                    <a:pt x="1" y="1400"/>
                    <a:pt x="1" y="3116"/>
                  </a:cubicBezTo>
                  <a:cubicBezTo>
                    <a:pt x="1" y="4321"/>
                    <a:pt x="865" y="5390"/>
                    <a:pt x="2252" y="5924"/>
                  </a:cubicBezTo>
                  <a:lnTo>
                    <a:pt x="1854" y="7311"/>
                  </a:lnTo>
                  <a:cubicBezTo>
                    <a:pt x="1843" y="7345"/>
                    <a:pt x="1854" y="7368"/>
                    <a:pt x="1876" y="7380"/>
                  </a:cubicBezTo>
                  <a:cubicBezTo>
                    <a:pt x="1888" y="7390"/>
                    <a:pt x="1899" y="7390"/>
                    <a:pt x="1911" y="7390"/>
                  </a:cubicBezTo>
                  <a:cubicBezTo>
                    <a:pt x="1922" y="7390"/>
                    <a:pt x="1934" y="7380"/>
                    <a:pt x="1945" y="7368"/>
                  </a:cubicBezTo>
                  <a:lnTo>
                    <a:pt x="3093" y="6163"/>
                  </a:lnTo>
                  <a:cubicBezTo>
                    <a:pt x="3412" y="6220"/>
                    <a:pt x="3730" y="6254"/>
                    <a:pt x="4059" y="6254"/>
                  </a:cubicBezTo>
                  <a:cubicBezTo>
                    <a:pt x="6299" y="6254"/>
                    <a:pt x="8129" y="4844"/>
                    <a:pt x="8129" y="3128"/>
                  </a:cubicBezTo>
                  <a:cubicBezTo>
                    <a:pt x="8129" y="1400"/>
                    <a:pt x="6299" y="1"/>
                    <a:pt x="405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9"/>
            <p:cNvSpPr/>
            <p:nvPr/>
          </p:nvSpPr>
          <p:spPr>
            <a:xfrm>
              <a:off x="3376450" y="4209975"/>
              <a:ext cx="78150" cy="78175"/>
            </a:xfrm>
            <a:custGeom>
              <a:avLst/>
              <a:gdLst/>
              <a:ahLst/>
              <a:cxnLst/>
              <a:rect l="l" t="t" r="r" b="b"/>
              <a:pathLst>
                <a:path w="3126" h="3127" extrusionOk="0">
                  <a:moveTo>
                    <a:pt x="1569" y="898"/>
                  </a:moveTo>
                  <a:cubicBezTo>
                    <a:pt x="1933" y="898"/>
                    <a:pt x="2228" y="1194"/>
                    <a:pt x="2228" y="1558"/>
                  </a:cubicBezTo>
                  <a:cubicBezTo>
                    <a:pt x="2228" y="1933"/>
                    <a:pt x="1933" y="2229"/>
                    <a:pt x="1569" y="2229"/>
                  </a:cubicBezTo>
                  <a:cubicBezTo>
                    <a:pt x="1205" y="2229"/>
                    <a:pt x="910" y="1933"/>
                    <a:pt x="910" y="1558"/>
                  </a:cubicBezTo>
                  <a:cubicBezTo>
                    <a:pt x="910" y="1194"/>
                    <a:pt x="1205" y="898"/>
                    <a:pt x="1569" y="898"/>
                  </a:cubicBezTo>
                  <a:close/>
                  <a:moveTo>
                    <a:pt x="1284" y="1"/>
                  </a:moveTo>
                  <a:lnTo>
                    <a:pt x="1251" y="421"/>
                  </a:lnTo>
                  <a:cubicBezTo>
                    <a:pt x="1160" y="456"/>
                    <a:pt x="1069" y="489"/>
                    <a:pt x="989" y="535"/>
                  </a:cubicBezTo>
                  <a:lnTo>
                    <a:pt x="670" y="251"/>
                  </a:lnTo>
                  <a:lnTo>
                    <a:pt x="261" y="660"/>
                  </a:lnTo>
                  <a:lnTo>
                    <a:pt x="546" y="989"/>
                  </a:lnTo>
                  <a:cubicBezTo>
                    <a:pt x="488" y="1069"/>
                    <a:pt x="455" y="1160"/>
                    <a:pt x="432" y="1251"/>
                  </a:cubicBezTo>
                  <a:lnTo>
                    <a:pt x="0" y="1285"/>
                  </a:lnTo>
                  <a:lnTo>
                    <a:pt x="0" y="1843"/>
                  </a:lnTo>
                  <a:lnTo>
                    <a:pt x="432" y="1888"/>
                  </a:lnTo>
                  <a:cubicBezTo>
                    <a:pt x="455" y="1967"/>
                    <a:pt x="488" y="2058"/>
                    <a:pt x="534" y="2138"/>
                  </a:cubicBezTo>
                  <a:lnTo>
                    <a:pt x="261" y="2467"/>
                  </a:lnTo>
                  <a:lnTo>
                    <a:pt x="670" y="2866"/>
                  </a:lnTo>
                  <a:lnTo>
                    <a:pt x="1001" y="2593"/>
                  </a:lnTo>
                  <a:cubicBezTo>
                    <a:pt x="1080" y="2638"/>
                    <a:pt x="1160" y="2672"/>
                    <a:pt x="1251" y="2695"/>
                  </a:cubicBezTo>
                  <a:lnTo>
                    <a:pt x="1284" y="3127"/>
                  </a:lnTo>
                  <a:lnTo>
                    <a:pt x="1853" y="3127"/>
                  </a:lnTo>
                  <a:lnTo>
                    <a:pt x="1898" y="2695"/>
                  </a:lnTo>
                  <a:cubicBezTo>
                    <a:pt x="1978" y="2672"/>
                    <a:pt x="2069" y="2638"/>
                    <a:pt x="2148" y="2593"/>
                  </a:cubicBezTo>
                  <a:lnTo>
                    <a:pt x="2478" y="2866"/>
                  </a:lnTo>
                  <a:lnTo>
                    <a:pt x="2876" y="2467"/>
                  </a:lnTo>
                  <a:lnTo>
                    <a:pt x="2592" y="2138"/>
                  </a:lnTo>
                  <a:cubicBezTo>
                    <a:pt x="2638" y="2058"/>
                    <a:pt x="2671" y="1967"/>
                    <a:pt x="2694" y="1888"/>
                  </a:cubicBezTo>
                  <a:lnTo>
                    <a:pt x="3126" y="1843"/>
                  </a:lnTo>
                  <a:lnTo>
                    <a:pt x="3126" y="1274"/>
                  </a:lnTo>
                  <a:lnTo>
                    <a:pt x="2694" y="1240"/>
                  </a:lnTo>
                  <a:cubicBezTo>
                    <a:pt x="2671" y="1149"/>
                    <a:pt x="2638" y="1069"/>
                    <a:pt x="2592" y="989"/>
                  </a:cubicBezTo>
                  <a:lnTo>
                    <a:pt x="2865" y="660"/>
                  </a:lnTo>
                  <a:lnTo>
                    <a:pt x="2478" y="251"/>
                  </a:lnTo>
                  <a:lnTo>
                    <a:pt x="2148" y="535"/>
                  </a:lnTo>
                  <a:cubicBezTo>
                    <a:pt x="2069" y="489"/>
                    <a:pt x="1978" y="456"/>
                    <a:pt x="1887" y="421"/>
                  </a:cubicBezTo>
                  <a:lnTo>
                    <a:pt x="1853" y="1"/>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9"/>
            <p:cNvSpPr/>
            <p:nvPr/>
          </p:nvSpPr>
          <p:spPr>
            <a:xfrm>
              <a:off x="3447500" y="4258575"/>
              <a:ext cx="46900" cy="46925"/>
            </a:xfrm>
            <a:custGeom>
              <a:avLst/>
              <a:gdLst/>
              <a:ahLst/>
              <a:cxnLst/>
              <a:rect l="l" t="t" r="r" b="b"/>
              <a:pathLst>
                <a:path w="1876" h="1877" extrusionOk="0">
                  <a:moveTo>
                    <a:pt x="914" y="546"/>
                  </a:moveTo>
                  <a:cubicBezTo>
                    <a:pt x="920" y="546"/>
                    <a:pt x="926" y="546"/>
                    <a:pt x="932" y="546"/>
                  </a:cubicBezTo>
                  <a:cubicBezTo>
                    <a:pt x="1148" y="546"/>
                    <a:pt x="1330" y="717"/>
                    <a:pt x="1330" y="944"/>
                  </a:cubicBezTo>
                  <a:cubicBezTo>
                    <a:pt x="1330" y="1160"/>
                    <a:pt x="1148" y="1342"/>
                    <a:pt x="932" y="1342"/>
                  </a:cubicBezTo>
                  <a:cubicBezTo>
                    <a:pt x="716" y="1342"/>
                    <a:pt x="534" y="1160"/>
                    <a:pt x="534" y="944"/>
                  </a:cubicBezTo>
                  <a:lnTo>
                    <a:pt x="534" y="933"/>
                  </a:lnTo>
                  <a:cubicBezTo>
                    <a:pt x="534" y="723"/>
                    <a:pt x="706" y="546"/>
                    <a:pt x="914" y="546"/>
                  </a:cubicBezTo>
                  <a:close/>
                  <a:moveTo>
                    <a:pt x="761" y="0"/>
                  </a:moveTo>
                  <a:lnTo>
                    <a:pt x="739" y="250"/>
                  </a:lnTo>
                  <a:cubicBezTo>
                    <a:pt x="682" y="273"/>
                    <a:pt x="637" y="296"/>
                    <a:pt x="591" y="319"/>
                  </a:cubicBezTo>
                  <a:lnTo>
                    <a:pt x="387" y="149"/>
                  </a:lnTo>
                  <a:lnTo>
                    <a:pt x="148" y="399"/>
                  </a:lnTo>
                  <a:lnTo>
                    <a:pt x="319" y="592"/>
                  </a:lnTo>
                  <a:cubicBezTo>
                    <a:pt x="284" y="637"/>
                    <a:pt x="261" y="694"/>
                    <a:pt x="250" y="751"/>
                  </a:cubicBezTo>
                  <a:lnTo>
                    <a:pt x="0" y="773"/>
                  </a:lnTo>
                  <a:lnTo>
                    <a:pt x="0" y="1104"/>
                  </a:lnTo>
                  <a:lnTo>
                    <a:pt x="250" y="1137"/>
                  </a:lnTo>
                  <a:cubicBezTo>
                    <a:pt x="261" y="1183"/>
                    <a:pt x="284" y="1240"/>
                    <a:pt x="307" y="1285"/>
                  </a:cubicBezTo>
                  <a:lnTo>
                    <a:pt x="148" y="1478"/>
                  </a:lnTo>
                  <a:lnTo>
                    <a:pt x="387" y="1728"/>
                  </a:lnTo>
                  <a:lnTo>
                    <a:pt x="580" y="1558"/>
                  </a:lnTo>
                  <a:cubicBezTo>
                    <a:pt x="625" y="1581"/>
                    <a:pt x="682" y="1604"/>
                    <a:pt x="739" y="1627"/>
                  </a:cubicBezTo>
                  <a:lnTo>
                    <a:pt x="761" y="1877"/>
                  </a:lnTo>
                  <a:lnTo>
                    <a:pt x="1102" y="1877"/>
                  </a:lnTo>
                  <a:lnTo>
                    <a:pt x="1125" y="1627"/>
                  </a:lnTo>
                  <a:cubicBezTo>
                    <a:pt x="1171" y="1604"/>
                    <a:pt x="1228" y="1581"/>
                    <a:pt x="1273" y="1558"/>
                  </a:cubicBezTo>
                  <a:lnTo>
                    <a:pt x="1478" y="1728"/>
                  </a:lnTo>
                  <a:lnTo>
                    <a:pt x="1716" y="1478"/>
                  </a:lnTo>
                  <a:lnTo>
                    <a:pt x="1557" y="1285"/>
                  </a:lnTo>
                  <a:cubicBezTo>
                    <a:pt x="1580" y="1240"/>
                    <a:pt x="1603" y="1183"/>
                    <a:pt x="1615" y="1137"/>
                  </a:cubicBezTo>
                  <a:lnTo>
                    <a:pt x="1876" y="1114"/>
                  </a:lnTo>
                  <a:lnTo>
                    <a:pt x="1876" y="763"/>
                  </a:lnTo>
                  <a:lnTo>
                    <a:pt x="1615" y="751"/>
                  </a:lnTo>
                  <a:cubicBezTo>
                    <a:pt x="1603" y="694"/>
                    <a:pt x="1580" y="637"/>
                    <a:pt x="1557" y="592"/>
                  </a:cubicBezTo>
                  <a:lnTo>
                    <a:pt x="1716" y="399"/>
                  </a:lnTo>
                  <a:lnTo>
                    <a:pt x="1478" y="149"/>
                  </a:lnTo>
                  <a:lnTo>
                    <a:pt x="1284" y="319"/>
                  </a:lnTo>
                  <a:cubicBezTo>
                    <a:pt x="1228" y="296"/>
                    <a:pt x="1183" y="273"/>
                    <a:pt x="1125" y="250"/>
                  </a:cubicBezTo>
                  <a:lnTo>
                    <a:pt x="1102" y="0"/>
                  </a:ln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9"/>
            <p:cNvSpPr/>
            <p:nvPr/>
          </p:nvSpPr>
          <p:spPr>
            <a:xfrm>
              <a:off x="3164700" y="4542775"/>
              <a:ext cx="255225" cy="233650"/>
            </a:xfrm>
            <a:custGeom>
              <a:avLst/>
              <a:gdLst/>
              <a:ahLst/>
              <a:cxnLst/>
              <a:rect l="l" t="t" r="r" b="b"/>
              <a:pathLst>
                <a:path w="10209" h="9346" extrusionOk="0">
                  <a:moveTo>
                    <a:pt x="9266" y="1"/>
                  </a:moveTo>
                  <a:cubicBezTo>
                    <a:pt x="8072" y="58"/>
                    <a:pt x="7265" y="5344"/>
                    <a:pt x="6697" y="6243"/>
                  </a:cubicBezTo>
                  <a:cubicBezTo>
                    <a:pt x="6697" y="6243"/>
                    <a:pt x="4138" y="7186"/>
                    <a:pt x="2286" y="7754"/>
                  </a:cubicBezTo>
                  <a:cubicBezTo>
                    <a:pt x="421" y="8334"/>
                    <a:pt x="0" y="8414"/>
                    <a:pt x="0" y="8414"/>
                  </a:cubicBezTo>
                  <a:lnTo>
                    <a:pt x="364" y="9346"/>
                  </a:lnTo>
                  <a:cubicBezTo>
                    <a:pt x="364" y="9346"/>
                    <a:pt x="2524" y="8948"/>
                    <a:pt x="4377" y="8664"/>
                  </a:cubicBezTo>
                  <a:cubicBezTo>
                    <a:pt x="6230" y="8380"/>
                    <a:pt x="7720" y="8107"/>
                    <a:pt x="7720" y="8107"/>
                  </a:cubicBezTo>
                  <a:lnTo>
                    <a:pt x="8231" y="6947"/>
                  </a:lnTo>
                  <a:lnTo>
                    <a:pt x="9732" y="3537"/>
                  </a:lnTo>
                  <a:lnTo>
                    <a:pt x="10209" y="2456"/>
                  </a:lnTo>
                  <a:lnTo>
                    <a:pt x="92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9"/>
            <p:cNvSpPr/>
            <p:nvPr/>
          </p:nvSpPr>
          <p:spPr>
            <a:xfrm>
              <a:off x="3359375" y="4620950"/>
              <a:ext cx="22200" cy="93250"/>
            </a:xfrm>
            <a:custGeom>
              <a:avLst/>
              <a:gdLst/>
              <a:ahLst/>
              <a:cxnLst/>
              <a:rect l="l" t="t" r="r" b="b"/>
              <a:pathLst>
                <a:path w="888" h="3730" extrusionOk="0">
                  <a:moveTo>
                    <a:pt x="421" y="1"/>
                  </a:moveTo>
                  <a:lnTo>
                    <a:pt x="421" y="1"/>
                  </a:lnTo>
                  <a:cubicBezTo>
                    <a:pt x="376" y="34"/>
                    <a:pt x="330" y="80"/>
                    <a:pt x="285" y="114"/>
                  </a:cubicBezTo>
                  <a:cubicBezTo>
                    <a:pt x="206" y="171"/>
                    <a:pt x="137" y="205"/>
                    <a:pt x="69" y="239"/>
                  </a:cubicBezTo>
                  <a:cubicBezTo>
                    <a:pt x="46" y="444"/>
                    <a:pt x="24" y="694"/>
                    <a:pt x="24" y="978"/>
                  </a:cubicBezTo>
                  <a:cubicBezTo>
                    <a:pt x="183" y="865"/>
                    <a:pt x="285" y="751"/>
                    <a:pt x="285" y="751"/>
                  </a:cubicBezTo>
                  <a:lnTo>
                    <a:pt x="285" y="751"/>
                  </a:lnTo>
                  <a:cubicBezTo>
                    <a:pt x="194" y="876"/>
                    <a:pt x="103" y="989"/>
                    <a:pt x="12" y="1080"/>
                  </a:cubicBezTo>
                  <a:cubicBezTo>
                    <a:pt x="1" y="1820"/>
                    <a:pt x="92" y="2763"/>
                    <a:pt x="421" y="3729"/>
                  </a:cubicBezTo>
                  <a:lnTo>
                    <a:pt x="888" y="2684"/>
                  </a:lnTo>
                  <a:cubicBezTo>
                    <a:pt x="603" y="2308"/>
                    <a:pt x="410" y="1990"/>
                    <a:pt x="376" y="1751"/>
                  </a:cubicBezTo>
                  <a:cubicBezTo>
                    <a:pt x="319" y="1479"/>
                    <a:pt x="330" y="796"/>
                    <a:pt x="421" y="1"/>
                  </a:cubicBez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9"/>
            <p:cNvSpPr/>
            <p:nvPr/>
          </p:nvSpPr>
          <p:spPr>
            <a:xfrm>
              <a:off x="3162975" y="4541375"/>
              <a:ext cx="258675" cy="236500"/>
            </a:xfrm>
            <a:custGeom>
              <a:avLst/>
              <a:gdLst/>
              <a:ahLst/>
              <a:cxnLst/>
              <a:rect l="l" t="t" r="r" b="b"/>
              <a:pathLst>
                <a:path w="10347" h="9460" extrusionOk="0">
                  <a:moveTo>
                    <a:pt x="9289" y="125"/>
                  </a:moveTo>
                  <a:lnTo>
                    <a:pt x="10222" y="2512"/>
                  </a:lnTo>
                  <a:lnTo>
                    <a:pt x="7743" y="8118"/>
                  </a:lnTo>
                  <a:cubicBezTo>
                    <a:pt x="7527" y="8151"/>
                    <a:pt x="6117" y="8401"/>
                    <a:pt x="4435" y="8663"/>
                  </a:cubicBezTo>
                  <a:cubicBezTo>
                    <a:pt x="2752" y="8913"/>
                    <a:pt x="797" y="9277"/>
                    <a:pt x="467" y="9334"/>
                  </a:cubicBezTo>
                  <a:lnTo>
                    <a:pt x="149" y="8515"/>
                  </a:lnTo>
                  <a:cubicBezTo>
                    <a:pt x="331" y="8470"/>
                    <a:pt x="899" y="8322"/>
                    <a:pt x="2366" y="7878"/>
                  </a:cubicBezTo>
                  <a:cubicBezTo>
                    <a:pt x="4207" y="7310"/>
                    <a:pt x="6766" y="6367"/>
                    <a:pt x="6788" y="6355"/>
                  </a:cubicBezTo>
                  <a:cubicBezTo>
                    <a:pt x="6799" y="6355"/>
                    <a:pt x="6811" y="6344"/>
                    <a:pt x="6822" y="6332"/>
                  </a:cubicBezTo>
                  <a:cubicBezTo>
                    <a:pt x="7016" y="6014"/>
                    <a:pt x="7243" y="5184"/>
                    <a:pt x="7504" y="4230"/>
                  </a:cubicBezTo>
                  <a:cubicBezTo>
                    <a:pt x="7959" y="2535"/>
                    <a:pt x="8573" y="239"/>
                    <a:pt x="9289" y="125"/>
                  </a:cubicBezTo>
                  <a:close/>
                  <a:moveTo>
                    <a:pt x="9335" y="0"/>
                  </a:moveTo>
                  <a:cubicBezTo>
                    <a:pt x="8505" y="34"/>
                    <a:pt x="7913" y="2240"/>
                    <a:pt x="7380" y="4195"/>
                  </a:cubicBezTo>
                  <a:cubicBezTo>
                    <a:pt x="7129" y="5127"/>
                    <a:pt x="6913" y="5935"/>
                    <a:pt x="6731" y="6253"/>
                  </a:cubicBezTo>
                  <a:cubicBezTo>
                    <a:pt x="6493" y="6344"/>
                    <a:pt x="4083" y="7219"/>
                    <a:pt x="2332" y="7754"/>
                  </a:cubicBezTo>
                  <a:cubicBezTo>
                    <a:pt x="501" y="8322"/>
                    <a:pt x="58" y="8413"/>
                    <a:pt x="58" y="8413"/>
                  </a:cubicBezTo>
                  <a:cubicBezTo>
                    <a:pt x="35" y="8413"/>
                    <a:pt x="24" y="8424"/>
                    <a:pt x="13" y="8447"/>
                  </a:cubicBezTo>
                  <a:cubicBezTo>
                    <a:pt x="1" y="8459"/>
                    <a:pt x="1" y="8481"/>
                    <a:pt x="13" y="8492"/>
                  </a:cubicBezTo>
                  <a:lnTo>
                    <a:pt x="377" y="9424"/>
                  </a:lnTo>
                  <a:cubicBezTo>
                    <a:pt x="387" y="9447"/>
                    <a:pt x="410" y="9459"/>
                    <a:pt x="433" y="9459"/>
                  </a:cubicBezTo>
                  <a:lnTo>
                    <a:pt x="445" y="9459"/>
                  </a:lnTo>
                  <a:cubicBezTo>
                    <a:pt x="467" y="9459"/>
                    <a:pt x="2616" y="9061"/>
                    <a:pt x="4457" y="8777"/>
                  </a:cubicBezTo>
                  <a:cubicBezTo>
                    <a:pt x="6288" y="8492"/>
                    <a:pt x="7789" y="8231"/>
                    <a:pt x="7800" y="8231"/>
                  </a:cubicBezTo>
                  <a:cubicBezTo>
                    <a:pt x="7822" y="8219"/>
                    <a:pt x="7834" y="8208"/>
                    <a:pt x="7845" y="8197"/>
                  </a:cubicBezTo>
                  <a:lnTo>
                    <a:pt x="9858" y="3616"/>
                  </a:lnTo>
                  <a:lnTo>
                    <a:pt x="10335" y="2535"/>
                  </a:lnTo>
                  <a:cubicBezTo>
                    <a:pt x="10346" y="2524"/>
                    <a:pt x="10346" y="2502"/>
                    <a:pt x="10335" y="2490"/>
                  </a:cubicBezTo>
                  <a:lnTo>
                    <a:pt x="9391" y="34"/>
                  </a:lnTo>
                  <a:cubicBezTo>
                    <a:pt x="9380" y="11"/>
                    <a:pt x="9358" y="0"/>
                    <a:pt x="933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9"/>
            <p:cNvSpPr/>
            <p:nvPr/>
          </p:nvSpPr>
          <p:spPr>
            <a:xfrm>
              <a:off x="3132850" y="4742675"/>
              <a:ext cx="50625" cy="46825"/>
            </a:xfrm>
            <a:custGeom>
              <a:avLst/>
              <a:gdLst/>
              <a:ahLst/>
              <a:cxnLst/>
              <a:rect l="l" t="t" r="r" b="b"/>
              <a:pathLst>
                <a:path w="2025" h="1873" extrusionOk="0">
                  <a:moveTo>
                    <a:pt x="431" y="0"/>
                  </a:moveTo>
                  <a:cubicBezTo>
                    <a:pt x="167" y="0"/>
                    <a:pt x="1" y="54"/>
                    <a:pt x="1" y="54"/>
                  </a:cubicBezTo>
                  <a:lnTo>
                    <a:pt x="205" y="1782"/>
                  </a:lnTo>
                  <a:cubicBezTo>
                    <a:pt x="205" y="1782"/>
                    <a:pt x="524" y="1873"/>
                    <a:pt x="871" y="1873"/>
                  </a:cubicBezTo>
                  <a:cubicBezTo>
                    <a:pt x="1045" y="1873"/>
                    <a:pt x="1225" y="1850"/>
                    <a:pt x="1377" y="1782"/>
                  </a:cubicBezTo>
                  <a:cubicBezTo>
                    <a:pt x="1661" y="1657"/>
                    <a:pt x="1888" y="1430"/>
                    <a:pt x="2024" y="1145"/>
                  </a:cubicBezTo>
                  <a:lnTo>
                    <a:pt x="1650" y="384"/>
                  </a:lnTo>
                  <a:cubicBezTo>
                    <a:pt x="1179" y="72"/>
                    <a:pt x="739" y="0"/>
                    <a:pt x="4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9"/>
            <p:cNvSpPr/>
            <p:nvPr/>
          </p:nvSpPr>
          <p:spPr>
            <a:xfrm>
              <a:off x="3131150" y="4741125"/>
              <a:ext cx="54025" cy="50075"/>
            </a:xfrm>
            <a:custGeom>
              <a:avLst/>
              <a:gdLst/>
              <a:ahLst/>
              <a:cxnLst/>
              <a:rect l="l" t="t" r="r" b="b"/>
              <a:pathLst>
                <a:path w="2161" h="2003" extrusionOk="0">
                  <a:moveTo>
                    <a:pt x="500" y="1"/>
                  </a:moveTo>
                  <a:cubicBezTo>
                    <a:pt x="233" y="1"/>
                    <a:pt x="62" y="54"/>
                    <a:pt x="46" y="59"/>
                  </a:cubicBezTo>
                  <a:cubicBezTo>
                    <a:pt x="23" y="59"/>
                    <a:pt x="1" y="93"/>
                    <a:pt x="1" y="116"/>
                  </a:cubicBezTo>
                  <a:lnTo>
                    <a:pt x="217" y="1856"/>
                  </a:lnTo>
                  <a:cubicBezTo>
                    <a:pt x="217" y="1878"/>
                    <a:pt x="240" y="1901"/>
                    <a:pt x="263" y="1901"/>
                  </a:cubicBezTo>
                  <a:cubicBezTo>
                    <a:pt x="285" y="1912"/>
                    <a:pt x="592" y="2003"/>
                    <a:pt x="945" y="2003"/>
                  </a:cubicBezTo>
                  <a:cubicBezTo>
                    <a:pt x="1115" y="2003"/>
                    <a:pt x="1308" y="1969"/>
                    <a:pt x="1468" y="1901"/>
                  </a:cubicBezTo>
                  <a:cubicBezTo>
                    <a:pt x="1763" y="1765"/>
                    <a:pt x="2002" y="1525"/>
                    <a:pt x="2138" y="1242"/>
                  </a:cubicBezTo>
                  <a:cubicBezTo>
                    <a:pt x="2161" y="1207"/>
                    <a:pt x="2138" y="1173"/>
                    <a:pt x="2115" y="1151"/>
                  </a:cubicBezTo>
                  <a:cubicBezTo>
                    <a:pt x="2107" y="1148"/>
                    <a:pt x="2098" y="1146"/>
                    <a:pt x="2090" y="1146"/>
                  </a:cubicBezTo>
                  <a:cubicBezTo>
                    <a:pt x="2066" y="1146"/>
                    <a:pt x="2044" y="1159"/>
                    <a:pt x="2036" y="1184"/>
                  </a:cubicBezTo>
                  <a:cubicBezTo>
                    <a:pt x="1900" y="1446"/>
                    <a:pt x="1683" y="1662"/>
                    <a:pt x="1422" y="1798"/>
                  </a:cubicBezTo>
                  <a:cubicBezTo>
                    <a:pt x="1283" y="1857"/>
                    <a:pt x="1118" y="1877"/>
                    <a:pt x="959" y="1877"/>
                  </a:cubicBezTo>
                  <a:cubicBezTo>
                    <a:pt x="688" y="1877"/>
                    <a:pt x="431" y="1820"/>
                    <a:pt x="331" y="1798"/>
                  </a:cubicBezTo>
                  <a:lnTo>
                    <a:pt x="126" y="161"/>
                  </a:lnTo>
                  <a:cubicBezTo>
                    <a:pt x="192" y="145"/>
                    <a:pt x="319" y="123"/>
                    <a:pt x="489" y="123"/>
                  </a:cubicBezTo>
                  <a:cubicBezTo>
                    <a:pt x="790" y="123"/>
                    <a:pt x="1225" y="193"/>
                    <a:pt x="1683" y="491"/>
                  </a:cubicBezTo>
                  <a:cubicBezTo>
                    <a:pt x="1696" y="500"/>
                    <a:pt x="1709" y="504"/>
                    <a:pt x="1721" y="504"/>
                  </a:cubicBezTo>
                  <a:cubicBezTo>
                    <a:pt x="1740" y="504"/>
                    <a:pt x="1756" y="494"/>
                    <a:pt x="1763" y="480"/>
                  </a:cubicBezTo>
                  <a:cubicBezTo>
                    <a:pt x="1786" y="446"/>
                    <a:pt x="1774" y="411"/>
                    <a:pt x="1751" y="389"/>
                  </a:cubicBezTo>
                  <a:cubicBezTo>
                    <a:pt x="1265" y="75"/>
                    <a:pt x="816" y="1"/>
                    <a:pt x="5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9"/>
            <p:cNvSpPr/>
            <p:nvPr/>
          </p:nvSpPr>
          <p:spPr>
            <a:xfrm>
              <a:off x="3359950" y="5107800"/>
              <a:ext cx="127350" cy="291350"/>
            </a:xfrm>
            <a:custGeom>
              <a:avLst/>
              <a:gdLst/>
              <a:ahLst/>
              <a:cxnLst/>
              <a:rect l="l" t="t" r="r" b="b"/>
              <a:pathLst>
                <a:path w="5094" h="11654" extrusionOk="0">
                  <a:moveTo>
                    <a:pt x="5071" y="0"/>
                  </a:moveTo>
                  <a:lnTo>
                    <a:pt x="3013" y="182"/>
                  </a:lnTo>
                  <a:cubicBezTo>
                    <a:pt x="2945" y="546"/>
                    <a:pt x="2888" y="910"/>
                    <a:pt x="2831" y="1263"/>
                  </a:cubicBezTo>
                  <a:cubicBezTo>
                    <a:pt x="2535" y="2911"/>
                    <a:pt x="2274" y="4287"/>
                    <a:pt x="2012" y="5446"/>
                  </a:cubicBezTo>
                  <a:cubicBezTo>
                    <a:pt x="797" y="11028"/>
                    <a:pt x="1" y="11392"/>
                    <a:pt x="1" y="11392"/>
                  </a:cubicBezTo>
                  <a:lnTo>
                    <a:pt x="1808" y="11654"/>
                  </a:lnTo>
                  <a:cubicBezTo>
                    <a:pt x="2513" y="9152"/>
                    <a:pt x="3298" y="7390"/>
                    <a:pt x="3922" y="5810"/>
                  </a:cubicBezTo>
                  <a:cubicBezTo>
                    <a:pt x="4536" y="4264"/>
                    <a:pt x="4991" y="2888"/>
                    <a:pt x="5082" y="1172"/>
                  </a:cubicBezTo>
                  <a:cubicBezTo>
                    <a:pt x="5094" y="796"/>
                    <a:pt x="5094" y="410"/>
                    <a:pt x="5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9"/>
            <p:cNvSpPr/>
            <p:nvPr/>
          </p:nvSpPr>
          <p:spPr>
            <a:xfrm>
              <a:off x="3411675" y="5230300"/>
              <a:ext cx="53475" cy="26450"/>
            </a:xfrm>
            <a:custGeom>
              <a:avLst/>
              <a:gdLst/>
              <a:ahLst/>
              <a:cxnLst/>
              <a:rect l="l" t="t" r="r" b="b"/>
              <a:pathLst>
                <a:path w="2139" h="1058" extrusionOk="0">
                  <a:moveTo>
                    <a:pt x="2138" y="1"/>
                  </a:moveTo>
                  <a:lnTo>
                    <a:pt x="2138" y="1"/>
                  </a:lnTo>
                  <a:cubicBezTo>
                    <a:pt x="1706" y="102"/>
                    <a:pt x="1251" y="171"/>
                    <a:pt x="830" y="171"/>
                  </a:cubicBezTo>
                  <a:cubicBezTo>
                    <a:pt x="569" y="171"/>
                    <a:pt x="330" y="148"/>
                    <a:pt x="103" y="92"/>
                  </a:cubicBezTo>
                  <a:cubicBezTo>
                    <a:pt x="69" y="251"/>
                    <a:pt x="34" y="410"/>
                    <a:pt x="12" y="557"/>
                  </a:cubicBezTo>
                  <a:cubicBezTo>
                    <a:pt x="1" y="569"/>
                    <a:pt x="1" y="580"/>
                    <a:pt x="1" y="603"/>
                  </a:cubicBezTo>
                  <a:cubicBezTo>
                    <a:pt x="251" y="887"/>
                    <a:pt x="592" y="1057"/>
                    <a:pt x="1047" y="1057"/>
                  </a:cubicBezTo>
                  <a:cubicBezTo>
                    <a:pt x="1262" y="1057"/>
                    <a:pt x="1512" y="1024"/>
                    <a:pt x="1774" y="933"/>
                  </a:cubicBezTo>
                  <a:cubicBezTo>
                    <a:pt x="1785" y="910"/>
                    <a:pt x="1797" y="898"/>
                    <a:pt x="1797" y="887"/>
                  </a:cubicBezTo>
                  <a:cubicBezTo>
                    <a:pt x="1922" y="580"/>
                    <a:pt x="2035" y="284"/>
                    <a:pt x="2138" y="1"/>
                  </a:cubicBez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9"/>
            <p:cNvSpPr/>
            <p:nvPr/>
          </p:nvSpPr>
          <p:spPr>
            <a:xfrm>
              <a:off x="3358250" y="5106375"/>
              <a:ext cx="130750" cy="294175"/>
            </a:xfrm>
            <a:custGeom>
              <a:avLst/>
              <a:gdLst/>
              <a:ahLst/>
              <a:cxnLst/>
              <a:rect l="l" t="t" r="r" b="b"/>
              <a:pathLst>
                <a:path w="5230" h="11767" extrusionOk="0">
                  <a:moveTo>
                    <a:pt x="5082" y="126"/>
                  </a:moveTo>
                  <a:cubicBezTo>
                    <a:pt x="5104" y="489"/>
                    <a:pt x="5104" y="842"/>
                    <a:pt x="5082" y="1229"/>
                  </a:cubicBezTo>
                  <a:cubicBezTo>
                    <a:pt x="5003" y="2854"/>
                    <a:pt x="4604" y="4150"/>
                    <a:pt x="3934" y="5844"/>
                  </a:cubicBezTo>
                  <a:cubicBezTo>
                    <a:pt x="3820" y="6140"/>
                    <a:pt x="3695" y="6446"/>
                    <a:pt x="3570" y="6765"/>
                  </a:cubicBezTo>
                  <a:cubicBezTo>
                    <a:pt x="3013" y="8106"/>
                    <a:pt x="2399" y="9630"/>
                    <a:pt x="1830" y="11642"/>
                  </a:cubicBezTo>
                  <a:lnTo>
                    <a:pt x="205" y="11403"/>
                  </a:lnTo>
                  <a:cubicBezTo>
                    <a:pt x="466" y="11119"/>
                    <a:pt x="1171" y="9960"/>
                    <a:pt x="2149" y="5514"/>
                  </a:cubicBezTo>
                  <a:cubicBezTo>
                    <a:pt x="2411" y="4276"/>
                    <a:pt x="2683" y="2866"/>
                    <a:pt x="2956" y="1331"/>
                  </a:cubicBezTo>
                  <a:cubicBezTo>
                    <a:pt x="3013" y="990"/>
                    <a:pt x="3070" y="649"/>
                    <a:pt x="3138" y="297"/>
                  </a:cubicBezTo>
                  <a:lnTo>
                    <a:pt x="5082" y="126"/>
                  </a:lnTo>
                  <a:close/>
                  <a:moveTo>
                    <a:pt x="5139" y="1"/>
                  </a:moveTo>
                  <a:lnTo>
                    <a:pt x="3081" y="171"/>
                  </a:lnTo>
                  <a:cubicBezTo>
                    <a:pt x="3047" y="183"/>
                    <a:pt x="3025" y="194"/>
                    <a:pt x="3025" y="228"/>
                  </a:cubicBezTo>
                  <a:cubicBezTo>
                    <a:pt x="2956" y="603"/>
                    <a:pt x="2899" y="956"/>
                    <a:pt x="2843" y="1308"/>
                  </a:cubicBezTo>
                  <a:cubicBezTo>
                    <a:pt x="2570" y="2854"/>
                    <a:pt x="2297" y="4253"/>
                    <a:pt x="2024" y="5491"/>
                  </a:cubicBezTo>
                  <a:cubicBezTo>
                    <a:pt x="842" y="10903"/>
                    <a:pt x="69" y="11380"/>
                    <a:pt x="46" y="11392"/>
                  </a:cubicBezTo>
                  <a:cubicBezTo>
                    <a:pt x="11" y="11403"/>
                    <a:pt x="1" y="11426"/>
                    <a:pt x="11" y="11460"/>
                  </a:cubicBezTo>
                  <a:cubicBezTo>
                    <a:pt x="11" y="11483"/>
                    <a:pt x="34" y="11506"/>
                    <a:pt x="57" y="11506"/>
                  </a:cubicBezTo>
                  <a:lnTo>
                    <a:pt x="1865" y="11767"/>
                  </a:lnTo>
                  <a:lnTo>
                    <a:pt x="1876" y="11767"/>
                  </a:lnTo>
                  <a:cubicBezTo>
                    <a:pt x="1899" y="11767"/>
                    <a:pt x="1921" y="11756"/>
                    <a:pt x="1933" y="11733"/>
                  </a:cubicBezTo>
                  <a:cubicBezTo>
                    <a:pt x="2502" y="9698"/>
                    <a:pt x="3126" y="8164"/>
                    <a:pt x="3672" y="6810"/>
                  </a:cubicBezTo>
                  <a:cubicBezTo>
                    <a:pt x="3808" y="6492"/>
                    <a:pt x="3934" y="6185"/>
                    <a:pt x="4048" y="5890"/>
                  </a:cubicBezTo>
                  <a:cubicBezTo>
                    <a:pt x="4718" y="4185"/>
                    <a:pt x="5127" y="2877"/>
                    <a:pt x="5207" y="1229"/>
                  </a:cubicBezTo>
                  <a:cubicBezTo>
                    <a:pt x="5230" y="830"/>
                    <a:pt x="5218" y="444"/>
                    <a:pt x="5195" y="57"/>
                  </a:cubicBezTo>
                  <a:cubicBezTo>
                    <a:pt x="5195" y="35"/>
                    <a:pt x="5195" y="24"/>
                    <a:pt x="5185" y="12"/>
                  </a:cubicBezTo>
                  <a:cubicBezTo>
                    <a:pt x="5173" y="1"/>
                    <a:pt x="5150" y="1"/>
                    <a:pt x="513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9"/>
            <p:cNvSpPr/>
            <p:nvPr/>
          </p:nvSpPr>
          <p:spPr>
            <a:xfrm>
              <a:off x="3297700" y="5377800"/>
              <a:ext cx="117975" cy="64250"/>
            </a:xfrm>
            <a:custGeom>
              <a:avLst/>
              <a:gdLst/>
              <a:ahLst/>
              <a:cxnLst/>
              <a:rect l="l" t="t" r="r" b="b"/>
              <a:pathLst>
                <a:path w="4719" h="2570" extrusionOk="0">
                  <a:moveTo>
                    <a:pt x="2638" y="0"/>
                  </a:moveTo>
                  <a:cubicBezTo>
                    <a:pt x="2445" y="649"/>
                    <a:pt x="1774" y="1604"/>
                    <a:pt x="854" y="1797"/>
                  </a:cubicBezTo>
                  <a:cubicBezTo>
                    <a:pt x="1" y="1979"/>
                    <a:pt x="194" y="2570"/>
                    <a:pt x="194" y="2570"/>
                  </a:cubicBezTo>
                  <a:lnTo>
                    <a:pt x="2968" y="2559"/>
                  </a:lnTo>
                  <a:lnTo>
                    <a:pt x="3707" y="2388"/>
                  </a:lnTo>
                  <a:lnTo>
                    <a:pt x="3820" y="2559"/>
                  </a:lnTo>
                  <a:lnTo>
                    <a:pt x="4560" y="2559"/>
                  </a:lnTo>
                  <a:cubicBezTo>
                    <a:pt x="4560" y="2559"/>
                    <a:pt x="4719" y="1627"/>
                    <a:pt x="4560" y="1354"/>
                  </a:cubicBezTo>
                  <a:cubicBezTo>
                    <a:pt x="4401" y="1092"/>
                    <a:pt x="4560" y="240"/>
                    <a:pt x="4560" y="240"/>
                  </a:cubicBezTo>
                  <a:lnTo>
                    <a:pt x="4560" y="240"/>
                  </a:lnTo>
                  <a:lnTo>
                    <a:pt x="3991" y="319"/>
                  </a:lnTo>
                  <a:lnTo>
                    <a:pt x="3502" y="796"/>
                  </a:lnTo>
                  <a:cubicBezTo>
                    <a:pt x="3502" y="796"/>
                    <a:pt x="3502" y="353"/>
                    <a:pt x="3332" y="240"/>
                  </a:cubicBezTo>
                  <a:cubicBezTo>
                    <a:pt x="3173" y="114"/>
                    <a:pt x="2638" y="0"/>
                    <a:pt x="26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9"/>
            <p:cNvSpPr/>
            <p:nvPr/>
          </p:nvSpPr>
          <p:spPr>
            <a:xfrm>
              <a:off x="3525075" y="5100700"/>
              <a:ext cx="93250" cy="299850"/>
            </a:xfrm>
            <a:custGeom>
              <a:avLst/>
              <a:gdLst/>
              <a:ahLst/>
              <a:cxnLst/>
              <a:rect l="l" t="t" r="r" b="b"/>
              <a:pathLst>
                <a:path w="3730" h="11994" extrusionOk="0">
                  <a:moveTo>
                    <a:pt x="3377" y="1"/>
                  </a:moveTo>
                  <a:lnTo>
                    <a:pt x="1365" y="466"/>
                  </a:lnTo>
                  <a:cubicBezTo>
                    <a:pt x="1354" y="774"/>
                    <a:pt x="1354" y="1057"/>
                    <a:pt x="1342" y="1342"/>
                  </a:cubicBezTo>
                  <a:cubicBezTo>
                    <a:pt x="1285" y="3513"/>
                    <a:pt x="1194" y="5253"/>
                    <a:pt x="1081" y="6640"/>
                  </a:cubicBezTo>
                  <a:cubicBezTo>
                    <a:pt x="672" y="11574"/>
                    <a:pt x="0" y="11994"/>
                    <a:pt x="0" y="11994"/>
                  </a:cubicBezTo>
                  <a:lnTo>
                    <a:pt x="1819" y="11994"/>
                  </a:lnTo>
                  <a:cubicBezTo>
                    <a:pt x="2104" y="9857"/>
                    <a:pt x="2513" y="8209"/>
                    <a:pt x="2865" y="6764"/>
                  </a:cubicBezTo>
                  <a:cubicBezTo>
                    <a:pt x="3343" y="4798"/>
                    <a:pt x="3729" y="3207"/>
                    <a:pt x="3559" y="1251"/>
                  </a:cubicBezTo>
                  <a:cubicBezTo>
                    <a:pt x="3514" y="830"/>
                    <a:pt x="3456" y="410"/>
                    <a:pt x="33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9"/>
            <p:cNvSpPr/>
            <p:nvPr/>
          </p:nvSpPr>
          <p:spPr>
            <a:xfrm>
              <a:off x="3553500" y="5231150"/>
              <a:ext cx="50900" cy="43800"/>
            </a:xfrm>
            <a:custGeom>
              <a:avLst/>
              <a:gdLst/>
              <a:ahLst/>
              <a:cxnLst/>
              <a:rect l="l" t="t" r="r" b="b"/>
              <a:pathLst>
                <a:path w="2036" h="1752" extrusionOk="0">
                  <a:moveTo>
                    <a:pt x="2036" y="0"/>
                  </a:moveTo>
                  <a:lnTo>
                    <a:pt x="2036" y="0"/>
                  </a:lnTo>
                  <a:cubicBezTo>
                    <a:pt x="1808" y="205"/>
                    <a:pt x="1513" y="376"/>
                    <a:pt x="1058" y="376"/>
                  </a:cubicBezTo>
                  <a:cubicBezTo>
                    <a:pt x="796" y="376"/>
                    <a:pt x="489" y="319"/>
                    <a:pt x="91" y="171"/>
                  </a:cubicBezTo>
                  <a:cubicBezTo>
                    <a:pt x="68" y="603"/>
                    <a:pt x="35" y="1023"/>
                    <a:pt x="0" y="1422"/>
                  </a:cubicBezTo>
                  <a:lnTo>
                    <a:pt x="0" y="1455"/>
                  </a:lnTo>
                  <a:cubicBezTo>
                    <a:pt x="285" y="1637"/>
                    <a:pt x="603" y="1751"/>
                    <a:pt x="944" y="1751"/>
                  </a:cubicBezTo>
                  <a:cubicBezTo>
                    <a:pt x="1172" y="1751"/>
                    <a:pt x="1399" y="1706"/>
                    <a:pt x="1660" y="1581"/>
                  </a:cubicBezTo>
                  <a:lnTo>
                    <a:pt x="1672" y="1535"/>
                  </a:lnTo>
                  <a:cubicBezTo>
                    <a:pt x="1796" y="1013"/>
                    <a:pt x="1922" y="500"/>
                    <a:pt x="2036" y="0"/>
                  </a:cubicBez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9"/>
            <p:cNvSpPr/>
            <p:nvPr/>
          </p:nvSpPr>
          <p:spPr>
            <a:xfrm>
              <a:off x="3523650" y="5099150"/>
              <a:ext cx="96100" cy="303125"/>
            </a:xfrm>
            <a:custGeom>
              <a:avLst/>
              <a:gdLst/>
              <a:ahLst/>
              <a:cxnLst/>
              <a:rect l="l" t="t" r="r" b="b"/>
              <a:pathLst>
                <a:path w="3844" h="12125" extrusionOk="0">
                  <a:moveTo>
                    <a:pt x="3389" y="131"/>
                  </a:moveTo>
                  <a:cubicBezTo>
                    <a:pt x="3457" y="528"/>
                    <a:pt x="3513" y="927"/>
                    <a:pt x="3548" y="1313"/>
                  </a:cubicBezTo>
                  <a:cubicBezTo>
                    <a:pt x="3730" y="3291"/>
                    <a:pt x="3331" y="4928"/>
                    <a:pt x="2866" y="6815"/>
                  </a:cubicBezTo>
                  <a:lnTo>
                    <a:pt x="2843" y="6884"/>
                  </a:lnTo>
                  <a:cubicBezTo>
                    <a:pt x="2502" y="8304"/>
                    <a:pt x="2104" y="9908"/>
                    <a:pt x="1831" y="12000"/>
                  </a:cubicBezTo>
                  <a:lnTo>
                    <a:pt x="194" y="12000"/>
                  </a:lnTo>
                  <a:cubicBezTo>
                    <a:pt x="387" y="11692"/>
                    <a:pt x="876" y="10578"/>
                    <a:pt x="1194" y="6702"/>
                  </a:cubicBezTo>
                  <a:cubicBezTo>
                    <a:pt x="1320" y="5189"/>
                    <a:pt x="1411" y="3416"/>
                    <a:pt x="1456" y="1404"/>
                  </a:cubicBezTo>
                  <a:cubicBezTo>
                    <a:pt x="1467" y="1142"/>
                    <a:pt x="1479" y="858"/>
                    <a:pt x="1479" y="586"/>
                  </a:cubicBezTo>
                  <a:lnTo>
                    <a:pt x="3389" y="131"/>
                  </a:lnTo>
                  <a:close/>
                  <a:moveTo>
                    <a:pt x="3437" y="0"/>
                  </a:moveTo>
                  <a:cubicBezTo>
                    <a:pt x="3431" y="0"/>
                    <a:pt x="3426" y="2"/>
                    <a:pt x="3422" y="5"/>
                  </a:cubicBezTo>
                  <a:lnTo>
                    <a:pt x="1411" y="472"/>
                  </a:lnTo>
                  <a:cubicBezTo>
                    <a:pt x="1376" y="483"/>
                    <a:pt x="1365" y="506"/>
                    <a:pt x="1365" y="528"/>
                  </a:cubicBezTo>
                  <a:cubicBezTo>
                    <a:pt x="1353" y="824"/>
                    <a:pt x="1353" y="1119"/>
                    <a:pt x="1342" y="1404"/>
                  </a:cubicBezTo>
                  <a:cubicBezTo>
                    <a:pt x="1285" y="3405"/>
                    <a:pt x="1206" y="5189"/>
                    <a:pt x="1080" y="6690"/>
                  </a:cubicBezTo>
                  <a:cubicBezTo>
                    <a:pt x="683" y="11477"/>
                    <a:pt x="57" y="11988"/>
                    <a:pt x="35" y="12010"/>
                  </a:cubicBezTo>
                  <a:cubicBezTo>
                    <a:pt x="12" y="12022"/>
                    <a:pt x="1" y="12056"/>
                    <a:pt x="1" y="12079"/>
                  </a:cubicBezTo>
                  <a:cubicBezTo>
                    <a:pt x="12" y="12101"/>
                    <a:pt x="35" y="12124"/>
                    <a:pt x="57" y="12124"/>
                  </a:cubicBezTo>
                  <a:lnTo>
                    <a:pt x="1876" y="12124"/>
                  </a:lnTo>
                  <a:cubicBezTo>
                    <a:pt x="1911" y="12124"/>
                    <a:pt x="1934" y="12101"/>
                    <a:pt x="1944" y="12068"/>
                  </a:cubicBezTo>
                  <a:cubicBezTo>
                    <a:pt x="2217" y="9964"/>
                    <a:pt x="2616" y="8339"/>
                    <a:pt x="2968" y="6906"/>
                  </a:cubicBezTo>
                  <a:lnTo>
                    <a:pt x="2979" y="6849"/>
                  </a:lnTo>
                  <a:cubicBezTo>
                    <a:pt x="3445" y="4939"/>
                    <a:pt x="3843" y="3302"/>
                    <a:pt x="3672" y="1313"/>
                  </a:cubicBezTo>
                  <a:cubicBezTo>
                    <a:pt x="3639" y="881"/>
                    <a:pt x="3571" y="460"/>
                    <a:pt x="3491" y="51"/>
                  </a:cubicBezTo>
                  <a:cubicBezTo>
                    <a:pt x="3491" y="28"/>
                    <a:pt x="3480" y="17"/>
                    <a:pt x="3468" y="5"/>
                  </a:cubicBezTo>
                  <a:cubicBezTo>
                    <a:pt x="3461" y="5"/>
                    <a:pt x="3448" y="0"/>
                    <a:pt x="34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9"/>
            <p:cNvSpPr/>
            <p:nvPr/>
          </p:nvSpPr>
          <p:spPr>
            <a:xfrm>
              <a:off x="3366200" y="4382775"/>
              <a:ext cx="160025" cy="265525"/>
            </a:xfrm>
            <a:custGeom>
              <a:avLst/>
              <a:gdLst/>
              <a:ahLst/>
              <a:cxnLst/>
              <a:rect l="l" t="t" r="r" b="b"/>
              <a:pathLst>
                <a:path w="6401" h="10621" extrusionOk="0">
                  <a:moveTo>
                    <a:pt x="1516" y="0"/>
                  </a:moveTo>
                  <a:cubicBezTo>
                    <a:pt x="747" y="0"/>
                    <a:pt x="171" y="433"/>
                    <a:pt x="171" y="433"/>
                  </a:cubicBezTo>
                  <a:cubicBezTo>
                    <a:pt x="171" y="433"/>
                    <a:pt x="1" y="6446"/>
                    <a:pt x="979" y="8515"/>
                  </a:cubicBezTo>
                  <a:cubicBezTo>
                    <a:pt x="1695" y="10032"/>
                    <a:pt x="3615" y="10620"/>
                    <a:pt x="4831" y="10620"/>
                  </a:cubicBezTo>
                  <a:cubicBezTo>
                    <a:pt x="5274" y="10620"/>
                    <a:pt x="5623" y="10542"/>
                    <a:pt x="5787" y="10403"/>
                  </a:cubicBezTo>
                  <a:cubicBezTo>
                    <a:pt x="6401" y="9891"/>
                    <a:pt x="5594" y="7640"/>
                    <a:pt x="5264" y="6856"/>
                  </a:cubicBezTo>
                  <a:cubicBezTo>
                    <a:pt x="4935" y="6060"/>
                    <a:pt x="4594" y="2411"/>
                    <a:pt x="3184" y="819"/>
                  </a:cubicBezTo>
                  <a:cubicBezTo>
                    <a:pt x="2618" y="190"/>
                    <a:pt x="2025" y="0"/>
                    <a:pt x="151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9"/>
            <p:cNvSpPr/>
            <p:nvPr/>
          </p:nvSpPr>
          <p:spPr>
            <a:xfrm>
              <a:off x="3343475" y="4732925"/>
              <a:ext cx="354150" cy="506175"/>
            </a:xfrm>
            <a:custGeom>
              <a:avLst/>
              <a:gdLst/>
              <a:ahLst/>
              <a:cxnLst/>
              <a:rect l="l" t="t" r="r" b="b"/>
              <a:pathLst>
                <a:path w="14166" h="20247" extrusionOk="0">
                  <a:moveTo>
                    <a:pt x="9277" y="1"/>
                  </a:moveTo>
                  <a:lnTo>
                    <a:pt x="6026" y="535"/>
                  </a:lnTo>
                  <a:cubicBezTo>
                    <a:pt x="6026" y="535"/>
                    <a:pt x="3877" y="8232"/>
                    <a:pt x="3388" y="10653"/>
                  </a:cubicBezTo>
                  <a:cubicBezTo>
                    <a:pt x="2888" y="13085"/>
                    <a:pt x="0" y="18736"/>
                    <a:pt x="0" y="18736"/>
                  </a:cubicBezTo>
                  <a:cubicBezTo>
                    <a:pt x="168" y="18938"/>
                    <a:pt x="380" y="18996"/>
                    <a:pt x="603" y="18996"/>
                  </a:cubicBezTo>
                  <a:cubicBezTo>
                    <a:pt x="757" y="18996"/>
                    <a:pt x="916" y="18969"/>
                    <a:pt x="1069" y="18941"/>
                  </a:cubicBezTo>
                  <a:cubicBezTo>
                    <a:pt x="1220" y="18913"/>
                    <a:pt x="1364" y="18886"/>
                    <a:pt x="1489" y="18886"/>
                  </a:cubicBezTo>
                  <a:cubicBezTo>
                    <a:pt x="1675" y="18886"/>
                    <a:pt x="1820" y="18946"/>
                    <a:pt x="1888" y="19156"/>
                  </a:cubicBezTo>
                  <a:cubicBezTo>
                    <a:pt x="2059" y="19646"/>
                    <a:pt x="2593" y="20013"/>
                    <a:pt x="3549" y="20013"/>
                  </a:cubicBezTo>
                  <a:cubicBezTo>
                    <a:pt x="3925" y="20013"/>
                    <a:pt x="4367" y="19956"/>
                    <a:pt x="4877" y="19827"/>
                  </a:cubicBezTo>
                  <a:cubicBezTo>
                    <a:pt x="5797" y="19596"/>
                    <a:pt x="6113" y="19421"/>
                    <a:pt x="6503" y="19421"/>
                  </a:cubicBezTo>
                  <a:cubicBezTo>
                    <a:pt x="6879" y="19421"/>
                    <a:pt x="7324" y="19584"/>
                    <a:pt x="8447" y="20020"/>
                  </a:cubicBezTo>
                  <a:cubicBezTo>
                    <a:pt x="8861" y="20182"/>
                    <a:pt x="9191" y="20247"/>
                    <a:pt x="9462" y="20247"/>
                  </a:cubicBezTo>
                  <a:cubicBezTo>
                    <a:pt x="10008" y="20247"/>
                    <a:pt x="10307" y="19983"/>
                    <a:pt x="10550" y="19725"/>
                  </a:cubicBezTo>
                  <a:cubicBezTo>
                    <a:pt x="10798" y="19459"/>
                    <a:pt x="10994" y="19200"/>
                    <a:pt x="11336" y="19200"/>
                  </a:cubicBezTo>
                  <a:cubicBezTo>
                    <a:pt x="11417" y="19200"/>
                    <a:pt x="11507" y="19214"/>
                    <a:pt x="11607" y="19247"/>
                  </a:cubicBezTo>
                  <a:cubicBezTo>
                    <a:pt x="12230" y="19456"/>
                    <a:pt x="12712" y="19528"/>
                    <a:pt x="13080" y="19528"/>
                  </a:cubicBezTo>
                  <a:cubicBezTo>
                    <a:pt x="13914" y="19528"/>
                    <a:pt x="14165" y="19156"/>
                    <a:pt x="14165" y="19156"/>
                  </a:cubicBezTo>
                  <a:cubicBezTo>
                    <a:pt x="14165" y="19156"/>
                    <a:pt x="13597" y="18509"/>
                    <a:pt x="13494" y="15928"/>
                  </a:cubicBezTo>
                  <a:cubicBezTo>
                    <a:pt x="13438" y="14371"/>
                    <a:pt x="13221" y="3525"/>
                    <a:pt x="12278" y="2081"/>
                  </a:cubicBezTo>
                  <a:cubicBezTo>
                    <a:pt x="11323" y="637"/>
                    <a:pt x="9277" y="1"/>
                    <a:pt x="92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9"/>
            <p:cNvSpPr/>
            <p:nvPr/>
          </p:nvSpPr>
          <p:spPr>
            <a:xfrm>
              <a:off x="3345450" y="4745450"/>
              <a:ext cx="292200" cy="492275"/>
            </a:xfrm>
            <a:custGeom>
              <a:avLst/>
              <a:gdLst/>
              <a:ahLst/>
              <a:cxnLst/>
              <a:rect l="l" t="t" r="r" b="b"/>
              <a:pathLst>
                <a:path w="11688" h="19691" extrusionOk="0">
                  <a:moveTo>
                    <a:pt x="10209" y="0"/>
                  </a:moveTo>
                  <a:cubicBezTo>
                    <a:pt x="10130" y="23"/>
                    <a:pt x="10062" y="45"/>
                    <a:pt x="9982" y="56"/>
                  </a:cubicBezTo>
                  <a:cubicBezTo>
                    <a:pt x="9368" y="238"/>
                    <a:pt x="8630" y="432"/>
                    <a:pt x="7981" y="591"/>
                  </a:cubicBezTo>
                  <a:cubicBezTo>
                    <a:pt x="7435" y="966"/>
                    <a:pt x="6799" y="1307"/>
                    <a:pt x="6230" y="1307"/>
                  </a:cubicBezTo>
                  <a:cubicBezTo>
                    <a:pt x="6151" y="1307"/>
                    <a:pt x="6071" y="1296"/>
                    <a:pt x="6003" y="1284"/>
                  </a:cubicBezTo>
                  <a:cubicBezTo>
                    <a:pt x="5924" y="1273"/>
                    <a:pt x="5833" y="1239"/>
                    <a:pt x="5742" y="1205"/>
                  </a:cubicBezTo>
                  <a:cubicBezTo>
                    <a:pt x="5719" y="1216"/>
                    <a:pt x="5697" y="1216"/>
                    <a:pt x="5685" y="1216"/>
                  </a:cubicBezTo>
                  <a:cubicBezTo>
                    <a:pt x="5060" y="3479"/>
                    <a:pt x="3729" y="8344"/>
                    <a:pt x="3366" y="10163"/>
                  </a:cubicBezTo>
                  <a:cubicBezTo>
                    <a:pt x="2900" y="12471"/>
                    <a:pt x="240" y="17735"/>
                    <a:pt x="0" y="18223"/>
                  </a:cubicBezTo>
                  <a:cubicBezTo>
                    <a:pt x="149" y="18382"/>
                    <a:pt x="331" y="18440"/>
                    <a:pt x="523" y="18440"/>
                  </a:cubicBezTo>
                  <a:cubicBezTo>
                    <a:pt x="683" y="18440"/>
                    <a:pt x="842" y="18405"/>
                    <a:pt x="1001" y="18382"/>
                  </a:cubicBezTo>
                  <a:cubicBezTo>
                    <a:pt x="1137" y="18349"/>
                    <a:pt x="1274" y="18326"/>
                    <a:pt x="1410" y="18326"/>
                  </a:cubicBezTo>
                  <a:cubicBezTo>
                    <a:pt x="1615" y="18326"/>
                    <a:pt x="1786" y="18394"/>
                    <a:pt x="1865" y="18632"/>
                  </a:cubicBezTo>
                  <a:cubicBezTo>
                    <a:pt x="2070" y="19224"/>
                    <a:pt x="2718" y="19440"/>
                    <a:pt x="3468" y="19440"/>
                  </a:cubicBezTo>
                  <a:cubicBezTo>
                    <a:pt x="3900" y="19440"/>
                    <a:pt x="4355" y="19372"/>
                    <a:pt x="4787" y="19269"/>
                  </a:cubicBezTo>
                  <a:cubicBezTo>
                    <a:pt x="5139" y="19178"/>
                    <a:pt x="5401" y="19099"/>
                    <a:pt x="5616" y="19031"/>
                  </a:cubicBezTo>
                  <a:cubicBezTo>
                    <a:pt x="5958" y="18928"/>
                    <a:pt x="6174" y="18860"/>
                    <a:pt x="6412" y="18860"/>
                  </a:cubicBezTo>
                  <a:cubicBezTo>
                    <a:pt x="6799" y="18860"/>
                    <a:pt x="7254" y="19031"/>
                    <a:pt x="8390" y="19463"/>
                  </a:cubicBezTo>
                  <a:cubicBezTo>
                    <a:pt x="8800" y="19622"/>
                    <a:pt x="9118" y="19690"/>
                    <a:pt x="9380" y="19690"/>
                  </a:cubicBezTo>
                  <a:cubicBezTo>
                    <a:pt x="9971" y="19690"/>
                    <a:pt x="10255" y="19372"/>
                    <a:pt x="10517" y="19087"/>
                  </a:cubicBezTo>
                  <a:cubicBezTo>
                    <a:pt x="10562" y="19042"/>
                    <a:pt x="10608" y="18985"/>
                    <a:pt x="10653" y="18940"/>
                  </a:cubicBezTo>
                  <a:cubicBezTo>
                    <a:pt x="10573" y="18940"/>
                    <a:pt x="10380" y="19031"/>
                    <a:pt x="10130" y="19110"/>
                  </a:cubicBezTo>
                  <a:cubicBezTo>
                    <a:pt x="9868" y="19201"/>
                    <a:pt x="9550" y="19281"/>
                    <a:pt x="9209" y="19281"/>
                  </a:cubicBezTo>
                  <a:cubicBezTo>
                    <a:pt x="8584" y="19281"/>
                    <a:pt x="7902" y="19008"/>
                    <a:pt x="7402" y="17973"/>
                  </a:cubicBezTo>
                  <a:cubicBezTo>
                    <a:pt x="7254" y="17667"/>
                    <a:pt x="7026" y="17553"/>
                    <a:pt x="6742" y="17553"/>
                  </a:cubicBezTo>
                  <a:cubicBezTo>
                    <a:pt x="6333" y="17553"/>
                    <a:pt x="5810" y="17780"/>
                    <a:pt x="5265" y="18008"/>
                  </a:cubicBezTo>
                  <a:cubicBezTo>
                    <a:pt x="4719" y="18235"/>
                    <a:pt x="4150" y="18451"/>
                    <a:pt x="3627" y="18451"/>
                  </a:cubicBezTo>
                  <a:cubicBezTo>
                    <a:pt x="3082" y="18451"/>
                    <a:pt x="2604" y="18200"/>
                    <a:pt x="2286" y="17439"/>
                  </a:cubicBezTo>
                  <a:cubicBezTo>
                    <a:pt x="2070" y="16916"/>
                    <a:pt x="2741" y="14881"/>
                    <a:pt x="2741" y="14881"/>
                  </a:cubicBezTo>
                  <a:cubicBezTo>
                    <a:pt x="4810" y="14393"/>
                    <a:pt x="7561" y="11061"/>
                    <a:pt x="7561" y="11061"/>
                  </a:cubicBezTo>
                  <a:lnTo>
                    <a:pt x="7561" y="11061"/>
                  </a:lnTo>
                  <a:cubicBezTo>
                    <a:pt x="7561" y="11061"/>
                    <a:pt x="6015" y="11505"/>
                    <a:pt x="4969" y="11505"/>
                  </a:cubicBezTo>
                  <a:cubicBezTo>
                    <a:pt x="4446" y="11505"/>
                    <a:pt x="4037" y="11391"/>
                    <a:pt x="4014" y="11061"/>
                  </a:cubicBezTo>
                  <a:cubicBezTo>
                    <a:pt x="3946" y="10072"/>
                    <a:pt x="4787" y="6184"/>
                    <a:pt x="4787" y="6184"/>
                  </a:cubicBezTo>
                  <a:cubicBezTo>
                    <a:pt x="4843" y="7014"/>
                    <a:pt x="5207" y="7799"/>
                    <a:pt x="5798" y="8390"/>
                  </a:cubicBezTo>
                  <a:cubicBezTo>
                    <a:pt x="5594" y="7208"/>
                    <a:pt x="5878" y="4888"/>
                    <a:pt x="6038" y="3752"/>
                  </a:cubicBezTo>
                  <a:cubicBezTo>
                    <a:pt x="8027" y="3547"/>
                    <a:pt x="10391" y="2001"/>
                    <a:pt x="11687" y="1046"/>
                  </a:cubicBezTo>
                  <a:cubicBezTo>
                    <a:pt x="11232" y="591"/>
                    <a:pt x="10676" y="238"/>
                    <a:pt x="10209" y="0"/>
                  </a:cubicBezTo>
                  <a:close/>
                </a:path>
              </a:pathLst>
            </a:custGeom>
            <a:solidFill>
              <a:srgbClr val="0B8A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9"/>
            <p:cNvSpPr/>
            <p:nvPr/>
          </p:nvSpPr>
          <p:spPr>
            <a:xfrm>
              <a:off x="3342050" y="4731500"/>
              <a:ext cx="357275" cy="509050"/>
            </a:xfrm>
            <a:custGeom>
              <a:avLst/>
              <a:gdLst/>
              <a:ahLst/>
              <a:cxnLst/>
              <a:rect l="l" t="t" r="r" b="b"/>
              <a:pathLst>
                <a:path w="14291" h="20362" extrusionOk="0">
                  <a:moveTo>
                    <a:pt x="9334" y="126"/>
                  </a:moveTo>
                  <a:cubicBezTo>
                    <a:pt x="9504" y="182"/>
                    <a:pt x="11391" y="819"/>
                    <a:pt x="12278" y="2172"/>
                  </a:cubicBezTo>
                  <a:cubicBezTo>
                    <a:pt x="13119" y="3446"/>
                    <a:pt x="13381" y="12290"/>
                    <a:pt x="13472" y="15201"/>
                  </a:cubicBezTo>
                  <a:cubicBezTo>
                    <a:pt x="13483" y="15553"/>
                    <a:pt x="13483" y="15825"/>
                    <a:pt x="13495" y="15985"/>
                  </a:cubicBezTo>
                  <a:cubicBezTo>
                    <a:pt x="13586" y="18236"/>
                    <a:pt x="14029" y="19020"/>
                    <a:pt x="14154" y="19202"/>
                  </a:cubicBezTo>
                  <a:cubicBezTo>
                    <a:pt x="14066" y="19290"/>
                    <a:pt x="13780" y="19525"/>
                    <a:pt x="13127" y="19525"/>
                  </a:cubicBezTo>
                  <a:cubicBezTo>
                    <a:pt x="12767" y="19525"/>
                    <a:pt x="12297" y="19454"/>
                    <a:pt x="11687" y="19248"/>
                  </a:cubicBezTo>
                  <a:cubicBezTo>
                    <a:pt x="11580" y="19212"/>
                    <a:pt x="11483" y="19196"/>
                    <a:pt x="11396" y="19196"/>
                  </a:cubicBezTo>
                  <a:cubicBezTo>
                    <a:pt x="11066" y="19196"/>
                    <a:pt x="10859" y="19421"/>
                    <a:pt x="10653" y="19645"/>
                  </a:cubicBezTo>
                  <a:cubicBezTo>
                    <a:pt x="10387" y="19935"/>
                    <a:pt x="10100" y="20245"/>
                    <a:pt x="9522" y="20245"/>
                  </a:cubicBezTo>
                  <a:cubicBezTo>
                    <a:pt x="9259" y="20245"/>
                    <a:pt x="8935" y="20181"/>
                    <a:pt x="8526" y="20021"/>
                  </a:cubicBezTo>
                  <a:cubicBezTo>
                    <a:pt x="7390" y="19589"/>
                    <a:pt x="6935" y="19418"/>
                    <a:pt x="6548" y="19418"/>
                  </a:cubicBezTo>
                  <a:cubicBezTo>
                    <a:pt x="6310" y="19418"/>
                    <a:pt x="6094" y="19486"/>
                    <a:pt x="5752" y="19589"/>
                  </a:cubicBezTo>
                  <a:cubicBezTo>
                    <a:pt x="5537" y="19657"/>
                    <a:pt x="5275" y="19736"/>
                    <a:pt x="4923" y="19827"/>
                  </a:cubicBezTo>
                  <a:cubicBezTo>
                    <a:pt x="4489" y="19934"/>
                    <a:pt x="4031" y="20002"/>
                    <a:pt x="3608" y="20002"/>
                  </a:cubicBezTo>
                  <a:cubicBezTo>
                    <a:pt x="2856" y="20002"/>
                    <a:pt x="2212" y="19787"/>
                    <a:pt x="2001" y="19190"/>
                  </a:cubicBezTo>
                  <a:cubicBezTo>
                    <a:pt x="1925" y="18954"/>
                    <a:pt x="1754" y="18888"/>
                    <a:pt x="1550" y="18888"/>
                  </a:cubicBezTo>
                  <a:cubicBezTo>
                    <a:pt x="1420" y="18888"/>
                    <a:pt x="1278" y="18914"/>
                    <a:pt x="1137" y="18940"/>
                  </a:cubicBezTo>
                  <a:cubicBezTo>
                    <a:pt x="981" y="18965"/>
                    <a:pt x="823" y="18991"/>
                    <a:pt x="673" y="18991"/>
                  </a:cubicBezTo>
                  <a:cubicBezTo>
                    <a:pt x="473" y="18991"/>
                    <a:pt x="286" y="18944"/>
                    <a:pt x="136" y="18781"/>
                  </a:cubicBezTo>
                  <a:cubicBezTo>
                    <a:pt x="376" y="18293"/>
                    <a:pt x="3036" y="13029"/>
                    <a:pt x="3502" y="10721"/>
                  </a:cubicBezTo>
                  <a:cubicBezTo>
                    <a:pt x="3968" y="8413"/>
                    <a:pt x="5969" y="1217"/>
                    <a:pt x="6139" y="637"/>
                  </a:cubicBezTo>
                  <a:lnTo>
                    <a:pt x="9334" y="126"/>
                  </a:lnTo>
                  <a:close/>
                  <a:moveTo>
                    <a:pt x="9322" y="1"/>
                  </a:moveTo>
                  <a:lnTo>
                    <a:pt x="6083" y="523"/>
                  </a:lnTo>
                  <a:cubicBezTo>
                    <a:pt x="6048" y="535"/>
                    <a:pt x="6037" y="546"/>
                    <a:pt x="6025" y="569"/>
                  </a:cubicBezTo>
                  <a:cubicBezTo>
                    <a:pt x="6003" y="649"/>
                    <a:pt x="3865" y="8299"/>
                    <a:pt x="3377" y="10699"/>
                  </a:cubicBezTo>
                  <a:cubicBezTo>
                    <a:pt x="2899" y="13097"/>
                    <a:pt x="35" y="18713"/>
                    <a:pt x="12" y="18770"/>
                  </a:cubicBezTo>
                  <a:cubicBezTo>
                    <a:pt x="0" y="18793"/>
                    <a:pt x="0" y="18816"/>
                    <a:pt x="12" y="18839"/>
                  </a:cubicBezTo>
                  <a:cubicBezTo>
                    <a:pt x="192" y="19052"/>
                    <a:pt x="418" y="19113"/>
                    <a:pt x="656" y="19113"/>
                  </a:cubicBezTo>
                  <a:cubicBezTo>
                    <a:pt x="823" y="19113"/>
                    <a:pt x="995" y="19082"/>
                    <a:pt x="1160" y="19054"/>
                  </a:cubicBezTo>
                  <a:cubicBezTo>
                    <a:pt x="1310" y="19027"/>
                    <a:pt x="1440" y="19006"/>
                    <a:pt x="1548" y="19006"/>
                  </a:cubicBezTo>
                  <a:cubicBezTo>
                    <a:pt x="1717" y="19006"/>
                    <a:pt x="1832" y="19059"/>
                    <a:pt x="1887" y="19225"/>
                  </a:cubicBezTo>
                  <a:cubicBezTo>
                    <a:pt x="2116" y="19882"/>
                    <a:pt x="2811" y="20122"/>
                    <a:pt x="3613" y="20122"/>
                  </a:cubicBezTo>
                  <a:cubicBezTo>
                    <a:pt x="4045" y="20122"/>
                    <a:pt x="4508" y="20052"/>
                    <a:pt x="4946" y="19941"/>
                  </a:cubicBezTo>
                  <a:cubicBezTo>
                    <a:pt x="5310" y="19850"/>
                    <a:pt x="5571" y="19771"/>
                    <a:pt x="5787" y="19703"/>
                  </a:cubicBezTo>
                  <a:cubicBezTo>
                    <a:pt x="6119" y="19602"/>
                    <a:pt x="6327" y="19538"/>
                    <a:pt x="6560" y="19538"/>
                  </a:cubicBezTo>
                  <a:cubicBezTo>
                    <a:pt x="6933" y="19538"/>
                    <a:pt x="7369" y="19701"/>
                    <a:pt x="8481" y="20135"/>
                  </a:cubicBezTo>
                  <a:cubicBezTo>
                    <a:pt x="8902" y="20294"/>
                    <a:pt x="9243" y="20362"/>
                    <a:pt x="9516" y="20362"/>
                  </a:cubicBezTo>
                  <a:cubicBezTo>
                    <a:pt x="10153" y="20362"/>
                    <a:pt x="10471" y="20021"/>
                    <a:pt x="10744" y="19725"/>
                  </a:cubicBezTo>
                  <a:cubicBezTo>
                    <a:pt x="10949" y="19501"/>
                    <a:pt x="11120" y="19319"/>
                    <a:pt x="11395" y="19319"/>
                  </a:cubicBezTo>
                  <a:cubicBezTo>
                    <a:pt x="11469" y="19319"/>
                    <a:pt x="11550" y="19333"/>
                    <a:pt x="11641" y="19361"/>
                  </a:cubicBezTo>
                  <a:cubicBezTo>
                    <a:pt x="12268" y="19572"/>
                    <a:pt x="12755" y="19647"/>
                    <a:pt x="13131" y="19647"/>
                  </a:cubicBezTo>
                  <a:cubicBezTo>
                    <a:pt x="13989" y="19647"/>
                    <a:pt x="14263" y="19260"/>
                    <a:pt x="14279" y="19236"/>
                  </a:cubicBezTo>
                  <a:cubicBezTo>
                    <a:pt x="14291" y="19225"/>
                    <a:pt x="14291" y="19190"/>
                    <a:pt x="14268" y="19168"/>
                  </a:cubicBezTo>
                  <a:cubicBezTo>
                    <a:pt x="14268" y="19157"/>
                    <a:pt x="13710" y="18497"/>
                    <a:pt x="13619" y="15985"/>
                  </a:cubicBezTo>
                  <a:cubicBezTo>
                    <a:pt x="13609" y="15815"/>
                    <a:pt x="13597" y="15542"/>
                    <a:pt x="13586" y="15189"/>
                  </a:cubicBezTo>
                  <a:cubicBezTo>
                    <a:pt x="13506" y="12278"/>
                    <a:pt x="13233" y="3400"/>
                    <a:pt x="12381" y="2104"/>
                  </a:cubicBezTo>
                  <a:cubicBezTo>
                    <a:pt x="11426" y="660"/>
                    <a:pt x="9379" y="12"/>
                    <a:pt x="935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9"/>
            <p:cNvSpPr/>
            <p:nvPr/>
          </p:nvSpPr>
          <p:spPr>
            <a:xfrm>
              <a:off x="3366525" y="4520725"/>
              <a:ext cx="208875" cy="255850"/>
            </a:xfrm>
            <a:custGeom>
              <a:avLst/>
              <a:gdLst/>
              <a:ahLst/>
              <a:cxnLst/>
              <a:rect l="l" t="t" r="r" b="b"/>
              <a:pathLst>
                <a:path w="8355" h="10234" extrusionOk="0">
                  <a:moveTo>
                    <a:pt x="5523" y="1"/>
                  </a:moveTo>
                  <a:cubicBezTo>
                    <a:pt x="5174" y="1"/>
                    <a:pt x="4727" y="107"/>
                    <a:pt x="4205" y="213"/>
                  </a:cubicBezTo>
                  <a:cubicBezTo>
                    <a:pt x="3706" y="316"/>
                    <a:pt x="3137" y="420"/>
                    <a:pt x="2523" y="420"/>
                  </a:cubicBezTo>
                  <a:cubicBezTo>
                    <a:pt x="2396" y="420"/>
                    <a:pt x="2267" y="415"/>
                    <a:pt x="2136" y="405"/>
                  </a:cubicBezTo>
                  <a:cubicBezTo>
                    <a:pt x="2116" y="404"/>
                    <a:pt x="2097" y="404"/>
                    <a:pt x="2077" y="404"/>
                  </a:cubicBezTo>
                  <a:cubicBezTo>
                    <a:pt x="332" y="404"/>
                    <a:pt x="0" y="4894"/>
                    <a:pt x="147" y="5749"/>
                  </a:cubicBezTo>
                  <a:cubicBezTo>
                    <a:pt x="329" y="6840"/>
                    <a:pt x="3887" y="9989"/>
                    <a:pt x="5172" y="10217"/>
                  </a:cubicBezTo>
                  <a:cubicBezTo>
                    <a:pt x="5239" y="10228"/>
                    <a:pt x="5307" y="10234"/>
                    <a:pt x="5377" y="10234"/>
                  </a:cubicBezTo>
                  <a:cubicBezTo>
                    <a:pt x="6641" y="10234"/>
                    <a:pt x="8355" y="8489"/>
                    <a:pt x="8355" y="8489"/>
                  </a:cubicBezTo>
                  <a:cubicBezTo>
                    <a:pt x="7502" y="8080"/>
                    <a:pt x="6650" y="633"/>
                    <a:pt x="6047" y="144"/>
                  </a:cubicBezTo>
                  <a:cubicBezTo>
                    <a:pt x="5913" y="41"/>
                    <a:pt x="5736" y="1"/>
                    <a:pt x="5523"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9"/>
            <p:cNvSpPr/>
            <p:nvPr/>
          </p:nvSpPr>
          <p:spPr>
            <a:xfrm>
              <a:off x="3370450" y="4522325"/>
              <a:ext cx="193025" cy="252700"/>
            </a:xfrm>
            <a:custGeom>
              <a:avLst/>
              <a:gdLst/>
              <a:ahLst/>
              <a:cxnLst/>
              <a:rect l="l" t="t" r="r" b="b"/>
              <a:pathLst>
                <a:path w="7721" h="10108" extrusionOk="0">
                  <a:moveTo>
                    <a:pt x="5356" y="0"/>
                  </a:moveTo>
                  <a:cubicBezTo>
                    <a:pt x="5071" y="0"/>
                    <a:pt x="4697" y="69"/>
                    <a:pt x="4287" y="159"/>
                  </a:cubicBezTo>
                  <a:cubicBezTo>
                    <a:pt x="3730" y="273"/>
                    <a:pt x="3048" y="421"/>
                    <a:pt x="2309" y="421"/>
                  </a:cubicBezTo>
                  <a:lnTo>
                    <a:pt x="2275" y="421"/>
                  </a:lnTo>
                  <a:cubicBezTo>
                    <a:pt x="2161" y="637"/>
                    <a:pt x="2014" y="933"/>
                    <a:pt x="1832" y="1251"/>
                  </a:cubicBezTo>
                  <a:lnTo>
                    <a:pt x="2195" y="1217"/>
                  </a:lnTo>
                  <a:lnTo>
                    <a:pt x="2195" y="1217"/>
                  </a:lnTo>
                  <a:cubicBezTo>
                    <a:pt x="2195" y="1217"/>
                    <a:pt x="1683" y="1683"/>
                    <a:pt x="1422" y="2741"/>
                  </a:cubicBezTo>
                  <a:cubicBezTo>
                    <a:pt x="1183" y="3638"/>
                    <a:pt x="728" y="4502"/>
                    <a:pt x="35" y="4582"/>
                  </a:cubicBezTo>
                  <a:cubicBezTo>
                    <a:pt x="1" y="5082"/>
                    <a:pt x="13" y="5480"/>
                    <a:pt x="46" y="5674"/>
                  </a:cubicBezTo>
                  <a:cubicBezTo>
                    <a:pt x="160" y="6333"/>
                    <a:pt x="1559" y="7788"/>
                    <a:pt x="2911" y="8857"/>
                  </a:cubicBezTo>
                  <a:cubicBezTo>
                    <a:pt x="3048" y="8709"/>
                    <a:pt x="3378" y="8584"/>
                    <a:pt x="3378" y="8584"/>
                  </a:cubicBezTo>
                  <a:lnTo>
                    <a:pt x="3378" y="8334"/>
                  </a:lnTo>
                  <a:cubicBezTo>
                    <a:pt x="3378" y="8334"/>
                    <a:pt x="3934" y="7890"/>
                    <a:pt x="4321" y="7834"/>
                  </a:cubicBezTo>
                  <a:lnTo>
                    <a:pt x="4355" y="7834"/>
                  </a:lnTo>
                  <a:cubicBezTo>
                    <a:pt x="4719" y="7834"/>
                    <a:pt x="5026" y="8549"/>
                    <a:pt x="5321" y="8549"/>
                  </a:cubicBezTo>
                  <a:lnTo>
                    <a:pt x="5367" y="8549"/>
                  </a:lnTo>
                  <a:cubicBezTo>
                    <a:pt x="6083" y="8549"/>
                    <a:pt x="6867" y="8152"/>
                    <a:pt x="7721" y="7731"/>
                  </a:cubicBezTo>
                  <a:cubicBezTo>
                    <a:pt x="7595" y="7390"/>
                    <a:pt x="7481" y="6947"/>
                    <a:pt x="7357" y="6447"/>
                  </a:cubicBezTo>
                  <a:cubicBezTo>
                    <a:pt x="5958" y="5719"/>
                    <a:pt x="5629" y="4082"/>
                    <a:pt x="5571" y="3741"/>
                  </a:cubicBezTo>
                  <a:cubicBezTo>
                    <a:pt x="5288" y="3650"/>
                    <a:pt x="5094" y="3514"/>
                    <a:pt x="5094" y="3514"/>
                  </a:cubicBezTo>
                  <a:cubicBezTo>
                    <a:pt x="5060" y="3491"/>
                    <a:pt x="5060" y="3456"/>
                    <a:pt x="5083" y="3423"/>
                  </a:cubicBezTo>
                  <a:cubicBezTo>
                    <a:pt x="5094" y="3411"/>
                    <a:pt x="5106" y="3400"/>
                    <a:pt x="5129" y="3400"/>
                  </a:cubicBezTo>
                  <a:cubicBezTo>
                    <a:pt x="5139" y="3400"/>
                    <a:pt x="5151" y="3400"/>
                    <a:pt x="5162" y="3411"/>
                  </a:cubicBezTo>
                  <a:cubicBezTo>
                    <a:pt x="5162" y="3411"/>
                    <a:pt x="5333" y="3536"/>
                    <a:pt x="5583" y="3615"/>
                  </a:cubicBezTo>
                  <a:cubicBezTo>
                    <a:pt x="5640" y="3456"/>
                    <a:pt x="5571" y="3274"/>
                    <a:pt x="5503" y="3150"/>
                  </a:cubicBezTo>
                  <a:cubicBezTo>
                    <a:pt x="5435" y="3070"/>
                    <a:pt x="5379" y="2991"/>
                    <a:pt x="5333" y="2888"/>
                  </a:cubicBezTo>
                  <a:cubicBezTo>
                    <a:pt x="4844" y="1933"/>
                    <a:pt x="5197" y="217"/>
                    <a:pt x="5799" y="91"/>
                  </a:cubicBezTo>
                  <a:cubicBezTo>
                    <a:pt x="5685" y="23"/>
                    <a:pt x="5526" y="0"/>
                    <a:pt x="5356" y="0"/>
                  </a:cubicBezTo>
                  <a:close/>
                  <a:moveTo>
                    <a:pt x="6606" y="9618"/>
                  </a:moveTo>
                  <a:lnTo>
                    <a:pt x="6606" y="9618"/>
                  </a:lnTo>
                  <a:cubicBezTo>
                    <a:pt x="5993" y="9777"/>
                    <a:pt x="5561" y="9891"/>
                    <a:pt x="5561" y="9891"/>
                  </a:cubicBezTo>
                  <a:cubicBezTo>
                    <a:pt x="5344" y="9971"/>
                    <a:pt x="5151" y="10039"/>
                    <a:pt x="4969" y="10085"/>
                  </a:cubicBezTo>
                  <a:lnTo>
                    <a:pt x="5026" y="10085"/>
                  </a:lnTo>
                  <a:cubicBezTo>
                    <a:pt x="5094" y="10107"/>
                    <a:pt x="5162" y="10107"/>
                    <a:pt x="5230" y="10107"/>
                  </a:cubicBezTo>
                  <a:cubicBezTo>
                    <a:pt x="5662" y="10107"/>
                    <a:pt x="6152" y="9891"/>
                    <a:pt x="6606" y="961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9"/>
            <p:cNvSpPr/>
            <p:nvPr/>
          </p:nvSpPr>
          <p:spPr>
            <a:xfrm>
              <a:off x="3371325" y="4552750"/>
              <a:ext cx="54025" cy="84150"/>
            </a:xfrm>
            <a:custGeom>
              <a:avLst/>
              <a:gdLst/>
              <a:ahLst/>
              <a:cxnLst/>
              <a:rect l="l" t="t" r="r" b="b"/>
              <a:pathLst>
                <a:path w="2161" h="3366" extrusionOk="0">
                  <a:moveTo>
                    <a:pt x="2160" y="0"/>
                  </a:moveTo>
                  <a:lnTo>
                    <a:pt x="1797" y="34"/>
                  </a:lnTo>
                  <a:cubicBezTo>
                    <a:pt x="1307" y="910"/>
                    <a:pt x="648" y="2012"/>
                    <a:pt x="69" y="2603"/>
                  </a:cubicBezTo>
                  <a:cubicBezTo>
                    <a:pt x="34" y="2865"/>
                    <a:pt x="11" y="3126"/>
                    <a:pt x="0" y="3365"/>
                  </a:cubicBezTo>
                  <a:cubicBezTo>
                    <a:pt x="693" y="3285"/>
                    <a:pt x="1148" y="2421"/>
                    <a:pt x="1387" y="1524"/>
                  </a:cubicBezTo>
                  <a:cubicBezTo>
                    <a:pt x="1648" y="466"/>
                    <a:pt x="2160" y="0"/>
                    <a:pt x="21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9"/>
            <p:cNvSpPr/>
            <p:nvPr/>
          </p:nvSpPr>
          <p:spPr>
            <a:xfrm>
              <a:off x="3365900" y="4519175"/>
              <a:ext cx="211225" cy="258950"/>
            </a:xfrm>
            <a:custGeom>
              <a:avLst/>
              <a:gdLst/>
              <a:ahLst/>
              <a:cxnLst/>
              <a:rect l="l" t="t" r="r" b="b"/>
              <a:pathLst>
                <a:path w="8449" h="10358" extrusionOk="0">
                  <a:moveTo>
                    <a:pt x="5531" y="125"/>
                  </a:moveTo>
                  <a:cubicBezTo>
                    <a:pt x="5738" y="125"/>
                    <a:pt x="5910" y="163"/>
                    <a:pt x="6038" y="263"/>
                  </a:cubicBezTo>
                  <a:cubicBezTo>
                    <a:pt x="6288" y="456"/>
                    <a:pt x="6629" y="2162"/>
                    <a:pt x="6958" y="3810"/>
                  </a:cubicBezTo>
                  <a:cubicBezTo>
                    <a:pt x="7380" y="5947"/>
                    <a:pt x="7822" y="8152"/>
                    <a:pt x="8289" y="8562"/>
                  </a:cubicBezTo>
                  <a:cubicBezTo>
                    <a:pt x="8001" y="8850"/>
                    <a:pt x="6521" y="10229"/>
                    <a:pt x="5420" y="10229"/>
                  </a:cubicBezTo>
                  <a:cubicBezTo>
                    <a:pt x="5347" y="10229"/>
                    <a:pt x="5276" y="10223"/>
                    <a:pt x="5208" y="10211"/>
                  </a:cubicBezTo>
                  <a:cubicBezTo>
                    <a:pt x="3946" y="9994"/>
                    <a:pt x="410" y="6856"/>
                    <a:pt x="228" y="5800"/>
                  </a:cubicBezTo>
                  <a:cubicBezTo>
                    <a:pt x="115" y="5140"/>
                    <a:pt x="286" y="2059"/>
                    <a:pt x="1309" y="922"/>
                  </a:cubicBezTo>
                  <a:cubicBezTo>
                    <a:pt x="1547" y="661"/>
                    <a:pt x="1809" y="536"/>
                    <a:pt x="2105" y="536"/>
                  </a:cubicBezTo>
                  <a:lnTo>
                    <a:pt x="2161" y="536"/>
                  </a:lnTo>
                  <a:cubicBezTo>
                    <a:pt x="2264" y="541"/>
                    <a:pt x="2366" y="544"/>
                    <a:pt x="2466" y="544"/>
                  </a:cubicBezTo>
                  <a:cubicBezTo>
                    <a:pt x="3212" y="544"/>
                    <a:pt x="3898" y="406"/>
                    <a:pt x="4469" y="285"/>
                  </a:cubicBezTo>
                  <a:cubicBezTo>
                    <a:pt x="4880" y="200"/>
                    <a:pt x="5240" y="125"/>
                    <a:pt x="5531" y="125"/>
                  </a:cubicBezTo>
                  <a:close/>
                  <a:moveTo>
                    <a:pt x="5546" y="1"/>
                  </a:moveTo>
                  <a:cubicBezTo>
                    <a:pt x="5242" y="1"/>
                    <a:pt x="4870" y="80"/>
                    <a:pt x="4447" y="172"/>
                  </a:cubicBezTo>
                  <a:cubicBezTo>
                    <a:pt x="3896" y="280"/>
                    <a:pt x="3227" y="422"/>
                    <a:pt x="2512" y="422"/>
                  </a:cubicBezTo>
                  <a:cubicBezTo>
                    <a:pt x="2400" y="422"/>
                    <a:pt x="2287" y="419"/>
                    <a:pt x="2173" y="411"/>
                  </a:cubicBezTo>
                  <a:cubicBezTo>
                    <a:pt x="2149" y="409"/>
                    <a:pt x="2126" y="409"/>
                    <a:pt x="2102" y="409"/>
                  </a:cubicBezTo>
                  <a:cubicBezTo>
                    <a:pt x="1777" y="409"/>
                    <a:pt x="1483" y="556"/>
                    <a:pt x="1218" y="843"/>
                  </a:cubicBezTo>
                  <a:cubicBezTo>
                    <a:pt x="172" y="2003"/>
                    <a:pt x="1" y="5151"/>
                    <a:pt x="115" y="5822"/>
                  </a:cubicBezTo>
                  <a:cubicBezTo>
                    <a:pt x="297" y="6936"/>
                    <a:pt x="3855" y="10097"/>
                    <a:pt x="5185" y="10335"/>
                  </a:cubicBezTo>
                  <a:cubicBezTo>
                    <a:pt x="5253" y="10347"/>
                    <a:pt x="5333" y="10358"/>
                    <a:pt x="5412" y="10358"/>
                  </a:cubicBezTo>
                  <a:cubicBezTo>
                    <a:pt x="6686" y="10358"/>
                    <a:pt x="8345" y="8675"/>
                    <a:pt x="8425" y="8596"/>
                  </a:cubicBezTo>
                  <a:cubicBezTo>
                    <a:pt x="8436" y="8584"/>
                    <a:pt x="8448" y="8562"/>
                    <a:pt x="8436" y="8539"/>
                  </a:cubicBezTo>
                  <a:cubicBezTo>
                    <a:pt x="8436" y="8528"/>
                    <a:pt x="8425" y="8505"/>
                    <a:pt x="8414" y="8505"/>
                  </a:cubicBezTo>
                  <a:cubicBezTo>
                    <a:pt x="7971" y="8278"/>
                    <a:pt x="7471" y="5788"/>
                    <a:pt x="7072" y="3787"/>
                  </a:cubicBezTo>
                  <a:cubicBezTo>
                    <a:pt x="6708" y="1968"/>
                    <a:pt x="6402" y="399"/>
                    <a:pt x="6106" y="161"/>
                  </a:cubicBezTo>
                  <a:cubicBezTo>
                    <a:pt x="5961" y="45"/>
                    <a:pt x="5772" y="1"/>
                    <a:pt x="554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9"/>
            <p:cNvSpPr/>
            <p:nvPr/>
          </p:nvSpPr>
          <p:spPr>
            <a:xfrm>
              <a:off x="3295750" y="4393300"/>
              <a:ext cx="137250" cy="263675"/>
            </a:xfrm>
            <a:custGeom>
              <a:avLst/>
              <a:gdLst/>
              <a:ahLst/>
              <a:cxnLst/>
              <a:rect l="l" t="t" r="r" b="b"/>
              <a:pathLst>
                <a:path w="5490" h="10547" extrusionOk="0">
                  <a:moveTo>
                    <a:pt x="3078" y="1"/>
                  </a:moveTo>
                  <a:cubicBezTo>
                    <a:pt x="1498" y="1"/>
                    <a:pt x="1" y="1557"/>
                    <a:pt x="500" y="3888"/>
                  </a:cubicBezTo>
                  <a:cubicBezTo>
                    <a:pt x="1238" y="7401"/>
                    <a:pt x="806" y="7571"/>
                    <a:pt x="852" y="8788"/>
                  </a:cubicBezTo>
                  <a:cubicBezTo>
                    <a:pt x="888" y="9882"/>
                    <a:pt x="1308" y="10546"/>
                    <a:pt x="1845" y="10546"/>
                  </a:cubicBezTo>
                  <a:cubicBezTo>
                    <a:pt x="2151" y="10546"/>
                    <a:pt x="2496" y="10331"/>
                    <a:pt x="2830" y="9857"/>
                  </a:cubicBezTo>
                  <a:lnTo>
                    <a:pt x="2830" y="9857"/>
                  </a:lnTo>
                  <a:cubicBezTo>
                    <a:pt x="2830" y="9857"/>
                    <a:pt x="2427" y="10280"/>
                    <a:pt x="2023" y="10280"/>
                  </a:cubicBezTo>
                  <a:cubicBezTo>
                    <a:pt x="1816" y="10280"/>
                    <a:pt x="1609" y="10169"/>
                    <a:pt x="1455" y="9834"/>
                  </a:cubicBezTo>
                  <a:cubicBezTo>
                    <a:pt x="1204" y="9289"/>
                    <a:pt x="1659" y="7503"/>
                    <a:pt x="1659" y="7503"/>
                  </a:cubicBezTo>
                  <a:cubicBezTo>
                    <a:pt x="1659" y="7503"/>
                    <a:pt x="1735" y="9379"/>
                    <a:pt x="2441" y="9379"/>
                  </a:cubicBezTo>
                  <a:cubicBezTo>
                    <a:pt x="2554" y="9379"/>
                    <a:pt x="2682" y="9331"/>
                    <a:pt x="2830" y="9220"/>
                  </a:cubicBezTo>
                  <a:cubicBezTo>
                    <a:pt x="3898" y="8413"/>
                    <a:pt x="5490" y="5139"/>
                    <a:pt x="5490" y="5139"/>
                  </a:cubicBezTo>
                  <a:lnTo>
                    <a:pt x="3307" y="12"/>
                  </a:lnTo>
                  <a:cubicBezTo>
                    <a:pt x="3231" y="5"/>
                    <a:pt x="3154" y="1"/>
                    <a:pt x="30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9"/>
            <p:cNvSpPr/>
            <p:nvPr/>
          </p:nvSpPr>
          <p:spPr>
            <a:xfrm>
              <a:off x="3390650" y="4490150"/>
              <a:ext cx="74750" cy="81950"/>
            </a:xfrm>
            <a:custGeom>
              <a:avLst/>
              <a:gdLst/>
              <a:ahLst/>
              <a:cxnLst/>
              <a:rect l="l" t="t" r="r" b="b"/>
              <a:pathLst>
                <a:path w="2990" h="3278" extrusionOk="0">
                  <a:moveTo>
                    <a:pt x="1197" y="1"/>
                  </a:moveTo>
                  <a:cubicBezTo>
                    <a:pt x="827" y="1"/>
                    <a:pt x="1" y="1719"/>
                    <a:pt x="1" y="1719"/>
                  </a:cubicBezTo>
                  <a:lnTo>
                    <a:pt x="23" y="1731"/>
                  </a:lnTo>
                  <a:cubicBezTo>
                    <a:pt x="251" y="1833"/>
                    <a:pt x="466" y="1981"/>
                    <a:pt x="637" y="2174"/>
                  </a:cubicBezTo>
                  <a:cubicBezTo>
                    <a:pt x="944" y="2504"/>
                    <a:pt x="1206" y="2879"/>
                    <a:pt x="1410" y="3277"/>
                  </a:cubicBezTo>
                  <a:cubicBezTo>
                    <a:pt x="2297" y="3277"/>
                    <a:pt x="2990" y="1742"/>
                    <a:pt x="2990" y="1742"/>
                  </a:cubicBezTo>
                  <a:cubicBezTo>
                    <a:pt x="2990" y="1742"/>
                    <a:pt x="1569" y="1049"/>
                    <a:pt x="1342" y="173"/>
                  </a:cubicBezTo>
                  <a:cubicBezTo>
                    <a:pt x="1312" y="52"/>
                    <a:pt x="1261" y="1"/>
                    <a:pt x="11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9"/>
            <p:cNvSpPr/>
            <p:nvPr/>
          </p:nvSpPr>
          <p:spPr>
            <a:xfrm>
              <a:off x="3388950" y="4488750"/>
              <a:ext cx="78175" cy="84750"/>
            </a:xfrm>
            <a:custGeom>
              <a:avLst/>
              <a:gdLst/>
              <a:ahLst/>
              <a:cxnLst/>
              <a:rect l="l" t="t" r="r" b="b"/>
              <a:pathLst>
                <a:path w="3127" h="3390" extrusionOk="0">
                  <a:moveTo>
                    <a:pt x="1274" y="116"/>
                  </a:moveTo>
                  <a:cubicBezTo>
                    <a:pt x="1319" y="127"/>
                    <a:pt x="1342" y="196"/>
                    <a:pt x="1353" y="241"/>
                  </a:cubicBezTo>
                  <a:cubicBezTo>
                    <a:pt x="1557" y="1048"/>
                    <a:pt x="2706" y="1684"/>
                    <a:pt x="2979" y="1833"/>
                  </a:cubicBezTo>
                  <a:cubicBezTo>
                    <a:pt x="2853" y="2083"/>
                    <a:pt x="2251" y="3230"/>
                    <a:pt x="1512" y="3265"/>
                  </a:cubicBezTo>
                  <a:cubicBezTo>
                    <a:pt x="1307" y="2879"/>
                    <a:pt x="1057" y="2515"/>
                    <a:pt x="751" y="2196"/>
                  </a:cubicBezTo>
                  <a:cubicBezTo>
                    <a:pt x="580" y="2003"/>
                    <a:pt x="375" y="1855"/>
                    <a:pt x="148" y="1753"/>
                  </a:cubicBezTo>
                  <a:cubicBezTo>
                    <a:pt x="489" y="1048"/>
                    <a:pt x="1046" y="116"/>
                    <a:pt x="1262" y="116"/>
                  </a:cubicBezTo>
                  <a:close/>
                  <a:moveTo>
                    <a:pt x="1267" y="1"/>
                  </a:moveTo>
                  <a:cubicBezTo>
                    <a:pt x="876" y="1"/>
                    <a:pt x="157" y="1461"/>
                    <a:pt x="11" y="1753"/>
                  </a:cubicBezTo>
                  <a:cubicBezTo>
                    <a:pt x="0" y="1764"/>
                    <a:pt x="0" y="1787"/>
                    <a:pt x="11" y="1798"/>
                  </a:cubicBezTo>
                  <a:cubicBezTo>
                    <a:pt x="11" y="1821"/>
                    <a:pt x="23" y="1833"/>
                    <a:pt x="46" y="1833"/>
                  </a:cubicBezTo>
                  <a:lnTo>
                    <a:pt x="69" y="1844"/>
                  </a:lnTo>
                  <a:cubicBezTo>
                    <a:pt x="296" y="1946"/>
                    <a:pt x="501" y="2094"/>
                    <a:pt x="660" y="2276"/>
                  </a:cubicBezTo>
                  <a:cubicBezTo>
                    <a:pt x="966" y="2594"/>
                    <a:pt x="1216" y="2958"/>
                    <a:pt x="1421" y="3356"/>
                  </a:cubicBezTo>
                  <a:cubicBezTo>
                    <a:pt x="1433" y="3379"/>
                    <a:pt x="1455" y="3390"/>
                    <a:pt x="1478" y="3390"/>
                  </a:cubicBezTo>
                  <a:cubicBezTo>
                    <a:pt x="2399" y="3390"/>
                    <a:pt x="3081" y="1889"/>
                    <a:pt x="3115" y="1821"/>
                  </a:cubicBezTo>
                  <a:cubicBezTo>
                    <a:pt x="3126" y="1798"/>
                    <a:pt x="3115" y="1764"/>
                    <a:pt x="3081" y="1742"/>
                  </a:cubicBezTo>
                  <a:cubicBezTo>
                    <a:pt x="3070" y="1742"/>
                    <a:pt x="1683" y="1060"/>
                    <a:pt x="1466" y="218"/>
                  </a:cubicBezTo>
                  <a:cubicBezTo>
                    <a:pt x="1433" y="82"/>
                    <a:pt x="1375" y="14"/>
                    <a:pt x="1284" y="2"/>
                  </a:cubicBezTo>
                  <a:cubicBezTo>
                    <a:pt x="1279" y="1"/>
                    <a:pt x="1273" y="1"/>
                    <a:pt x="12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9"/>
            <p:cNvSpPr/>
            <p:nvPr/>
          </p:nvSpPr>
          <p:spPr>
            <a:xfrm>
              <a:off x="3465125" y="5377800"/>
              <a:ext cx="117950" cy="64250"/>
            </a:xfrm>
            <a:custGeom>
              <a:avLst/>
              <a:gdLst/>
              <a:ahLst/>
              <a:cxnLst/>
              <a:rect l="l" t="t" r="r" b="b"/>
              <a:pathLst>
                <a:path w="4718" h="2570" extrusionOk="0">
                  <a:moveTo>
                    <a:pt x="2638" y="0"/>
                  </a:moveTo>
                  <a:cubicBezTo>
                    <a:pt x="2433" y="649"/>
                    <a:pt x="1762" y="1604"/>
                    <a:pt x="852" y="1797"/>
                  </a:cubicBezTo>
                  <a:cubicBezTo>
                    <a:pt x="0" y="1979"/>
                    <a:pt x="193" y="2570"/>
                    <a:pt x="193" y="2570"/>
                  </a:cubicBezTo>
                  <a:lnTo>
                    <a:pt x="2967" y="2559"/>
                  </a:lnTo>
                  <a:lnTo>
                    <a:pt x="3706" y="2388"/>
                  </a:lnTo>
                  <a:lnTo>
                    <a:pt x="3820" y="2559"/>
                  </a:lnTo>
                  <a:lnTo>
                    <a:pt x="4558" y="2559"/>
                  </a:lnTo>
                  <a:cubicBezTo>
                    <a:pt x="4558" y="2559"/>
                    <a:pt x="4717" y="1627"/>
                    <a:pt x="4558" y="1354"/>
                  </a:cubicBezTo>
                  <a:cubicBezTo>
                    <a:pt x="4399" y="1092"/>
                    <a:pt x="4558" y="240"/>
                    <a:pt x="4558" y="240"/>
                  </a:cubicBezTo>
                  <a:lnTo>
                    <a:pt x="4558" y="240"/>
                  </a:lnTo>
                  <a:lnTo>
                    <a:pt x="3990" y="319"/>
                  </a:lnTo>
                  <a:lnTo>
                    <a:pt x="3502" y="796"/>
                  </a:lnTo>
                  <a:cubicBezTo>
                    <a:pt x="3502" y="796"/>
                    <a:pt x="3502" y="353"/>
                    <a:pt x="3331" y="240"/>
                  </a:cubicBezTo>
                  <a:cubicBezTo>
                    <a:pt x="3171" y="114"/>
                    <a:pt x="2638" y="0"/>
                    <a:pt x="26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9"/>
            <p:cNvSpPr/>
            <p:nvPr/>
          </p:nvSpPr>
          <p:spPr>
            <a:xfrm>
              <a:off x="3101325" y="4738900"/>
              <a:ext cx="66800" cy="61125"/>
            </a:xfrm>
            <a:custGeom>
              <a:avLst/>
              <a:gdLst/>
              <a:ahLst/>
              <a:cxnLst/>
              <a:rect l="l" t="t" r="r" b="b"/>
              <a:pathLst>
                <a:path w="2672" h="2445" extrusionOk="0">
                  <a:moveTo>
                    <a:pt x="1028" y="0"/>
                  </a:moveTo>
                  <a:cubicBezTo>
                    <a:pt x="459" y="0"/>
                    <a:pt x="0" y="523"/>
                    <a:pt x="0" y="523"/>
                  </a:cubicBezTo>
                  <a:lnTo>
                    <a:pt x="205" y="887"/>
                  </a:lnTo>
                  <a:cubicBezTo>
                    <a:pt x="205" y="887"/>
                    <a:pt x="633" y="321"/>
                    <a:pt x="1088" y="321"/>
                  </a:cubicBezTo>
                  <a:cubicBezTo>
                    <a:pt x="1231" y="321"/>
                    <a:pt x="1376" y="376"/>
                    <a:pt x="1512" y="523"/>
                  </a:cubicBezTo>
                  <a:cubicBezTo>
                    <a:pt x="2080" y="1149"/>
                    <a:pt x="1183" y="2319"/>
                    <a:pt x="1183" y="2319"/>
                  </a:cubicBezTo>
                  <a:lnTo>
                    <a:pt x="1444" y="2445"/>
                  </a:lnTo>
                  <a:cubicBezTo>
                    <a:pt x="1444" y="2445"/>
                    <a:pt x="2672" y="1035"/>
                    <a:pt x="1626" y="217"/>
                  </a:cubicBezTo>
                  <a:cubicBezTo>
                    <a:pt x="1423" y="59"/>
                    <a:pt x="1219" y="0"/>
                    <a:pt x="1028"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9"/>
            <p:cNvSpPr/>
            <p:nvPr/>
          </p:nvSpPr>
          <p:spPr>
            <a:xfrm>
              <a:off x="3099900" y="4737400"/>
              <a:ext cx="55725" cy="64050"/>
            </a:xfrm>
            <a:custGeom>
              <a:avLst/>
              <a:gdLst/>
              <a:ahLst/>
              <a:cxnLst/>
              <a:rect l="l" t="t" r="r" b="b"/>
              <a:pathLst>
                <a:path w="2229" h="2562" extrusionOk="0">
                  <a:moveTo>
                    <a:pt x="1082" y="125"/>
                  </a:moveTo>
                  <a:cubicBezTo>
                    <a:pt x="1263" y="125"/>
                    <a:pt x="1456" y="182"/>
                    <a:pt x="1649" y="333"/>
                  </a:cubicBezTo>
                  <a:cubicBezTo>
                    <a:pt x="1887" y="504"/>
                    <a:pt x="2013" y="731"/>
                    <a:pt x="2036" y="1004"/>
                  </a:cubicBezTo>
                  <a:cubicBezTo>
                    <a:pt x="2104" y="1618"/>
                    <a:pt x="1604" y="2266"/>
                    <a:pt x="1478" y="2425"/>
                  </a:cubicBezTo>
                  <a:lnTo>
                    <a:pt x="1331" y="2357"/>
                  </a:lnTo>
                  <a:cubicBezTo>
                    <a:pt x="1513" y="2096"/>
                    <a:pt x="2137" y="1129"/>
                    <a:pt x="1614" y="549"/>
                  </a:cubicBezTo>
                  <a:cubicBezTo>
                    <a:pt x="1477" y="401"/>
                    <a:pt x="1318" y="321"/>
                    <a:pt x="1149" y="321"/>
                  </a:cubicBezTo>
                  <a:cubicBezTo>
                    <a:pt x="1138" y="321"/>
                    <a:pt x="1126" y="321"/>
                    <a:pt x="1114" y="322"/>
                  </a:cubicBezTo>
                  <a:cubicBezTo>
                    <a:pt x="740" y="345"/>
                    <a:pt x="398" y="686"/>
                    <a:pt x="273" y="845"/>
                  </a:cubicBezTo>
                  <a:lnTo>
                    <a:pt x="137" y="595"/>
                  </a:lnTo>
                  <a:cubicBezTo>
                    <a:pt x="243" y="489"/>
                    <a:pt x="624" y="125"/>
                    <a:pt x="1082" y="125"/>
                  </a:cubicBezTo>
                  <a:close/>
                  <a:moveTo>
                    <a:pt x="1092" y="1"/>
                  </a:moveTo>
                  <a:cubicBezTo>
                    <a:pt x="497" y="1"/>
                    <a:pt x="20" y="541"/>
                    <a:pt x="12" y="549"/>
                  </a:cubicBezTo>
                  <a:cubicBezTo>
                    <a:pt x="0" y="572"/>
                    <a:pt x="0" y="595"/>
                    <a:pt x="12" y="618"/>
                  </a:cubicBezTo>
                  <a:lnTo>
                    <a:pt x="205" y="981"/>
                  </a:lnTo>
                  <a:cubicBezTo>
                    <a:pt x="217" y="992"/>
                    <a:pt x="239" y="1004"/>
                    <a:pt x="262" y="1004"/>
                  </a:cubicBezTo>
                  <a:cubicBezTo>
                    <a:pt x="265" y="1007"/>
                    <a:pt x="269" y="1008"/>
                    <a:pt x="273" y="1008"/>
                  </a:cubicBezTo>
                  <a:cubicBezTo>
                    <a:pt x="284" y="1008"/>
                    <a:pt x="299" y="998"/>
                    <a:pt x="308" y="981"/>
                  </a:cubicBezTo>
                  <a:cubicBezTo>
                    <a:pt x="308" y="981"/>
                    <a:pt x="705" y="458"/>
                    <a:pt x="1114" y="447"/>
                  </a:cubicBezTo>
                  <a:cubicBezTo>
                    <a:pt x="1125" y="446"/>
                    <a:pt x="1135" y="445"/>
                    <a:pt x="1145" y="445"/>
                  </a:cubicBezTo>
                  <a:cubicBezTo>
                    <a:pt x="1283" y="445"/>
                    <a:pt x="1418" y="513"/>
                    <a:pt x="1523" y="629"/>
                  </a:cubicBezTo>
                  <a:cubicBezTo>
                    <a:pt x="2058" y="1209"/>
                    <a:pt x="1194" y="2323"/>
                    <a:pt x="1194" y="2334"/>
                  </a:cubicBezTo>
                  <a:cubicBezTo>
                    <a:pt x="1182" y="2357"/>
                    <a:pt x="1172" y="2368"/>
                    <a:pt x="1182" y="2391"/>
                  </a:cubicBezTo>
                  <a:cubicBezTo>
                    <a:pt x="1182" y="2402"/>
                    <a:pt x="1194" y="2425"/>
                    <a:pt x="1205" y="2425"/>
                  </a:cubicBezTo>
                  <a:lnTo>
                    <a:pt x="1467" y="2561"/>
                  </a:lnTo>
                  <a:lnTo>
                    <a:pt x="1501" y="2561"/>
                  </a:lnTo>
                  <a:cubicBezTo>
                    <a:pt x="1513" y="2561"/>
                    <a:pt x="1535" y="2550"/>
                    <a:pt x="1546" y="2538"/>
                  </a:cubicBezTo>
                  <a:cubicBezTo>
                    <a:pt x="1569" y="2505"/>
                    <a:pt x="2228" y="1743"/>
                    <a:pt x="2160" y="992"/>
                  </a:cubicBezTo>
                  <a:cubicBezTo>
                    <a:pt x="2126" y="686"/>
                    <a:pt x="1978" y="436"/>
                    <a:pt x="1728" y="231"/>
                  </a:cubicBezTo>
                  <a:cubicBezTo>
                    <a:pt x="1512" y="64"/>
                    <a:pt x="1295" y="1"/>
                    <a:pt x="10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9"/>
            <p:cNvSpPr/>
            <p:nvPr/>
          </p:nvSpPr>
          <p:spPr>
            <a:xfrm>
              <a:off x="3051875" y="4748550"/>
              <a:ext cx="92950" cy="102650"/>
            </a:xfrm>
            <a:custGeom>
              <a:avLst/>
              <a:gdLst/>
              <a:ahLst/>
              <a:cxnLst/>
              <a:rect l="l" t="t" r="r" b="b"/>
              <a:pathLst>
                <a:path w="3718" h="4106" extrusionOk="0">
                  <a:moveTo>
                    <a:pt x="2103" y="1"/>
                  </a:moveTo>
                  <a:lnTo>
                    <a:pt x="0" y="910"/>
                  </a:lnTo>
                  <a:lnTo>
                    <a:pt x="534" y="4105"/>
                  </a:lnTo>
                  <a:cubicBezTo>
                    <a:pt x="3206" y="3934"/>
                    <a:pt x="3717" y="2615"/>
                    <a:pt x="3717" y="2615"/>
                  </a:cubicBezTo>
                  <a:lnTo>
                    <a:pt x="210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9"/>
            <p:cNvSpPr/>
            <p:nvPr/>
          </p:nvSpPr>
          <p:spPr>
            <a:xfrm>
              <a:off x="3050175" y="4747025"/>
              <a:ext cx="96350" cy="105875"/>
            </a:xfrm>
            <a:custGeom>
              <a:avLst/>
              <a:gdLst/>
              <a:ahLst/>
              <a:cxnLst/>
              <a:rect l="l" t="t" r="r" b="b"/>
              <a:pathLst>
                <a:path w="3854" h="4235" extrusionOk="0">
                  <a:moveTo>
                    <a:pt x="2148" y="142"/>
                  </a:moveTo>
                  <a:lnTo>
                    <a:pt x="3717" y="2676"/>
                  </a:lnTo>
                  <a:cubicBezTo>
                    <a:pt x="3626" y="2858"/>
                    <a:pt x="3001" y="3939"/>
                    <a:pt x="648" y="4109"/>
                  </a:cubicBezTo>
                  <a:lnTo>
                    <a:pt x="137" y="1006"/>
                  </a:lnTo>
                  <a:lnTo>
                    <a:pt x="2148" y="142"/>
                  </a:lnTo>
                  <a:close/>
                  <a:moveTo>
                    <a:pt x="2167" y="1"/>
                  </a:moveTo>
                  <a:cubicBezTo>
                    <a:pt x="2161" y="1"/>
                    <a:pt x="2154" y="2"/>
                    <a:pt x="2148" y="5"/>
                  </a:cubicBezTo>
                  <a:lnTo>
                    <a:pt x="46" y="915"/>
                  </a:lnTo>
                  <a:cubicBezTo>
                    <a:pt x="11" y="926"/>
                    <a:pt x="0" y="960"/>
                    <a:pt x="0" y="983"/>
                  </a:cubicBezTo>
                  <a:lnTo>
                    <a:pt x="534" y="4177"/>
                  </a:lnTo>
                  <a:cubicBezTo>
                    <a:pt x="546" y="4212"/>
                    <a:pt x="569" y="4234"/>
                    <a:pt x="602" y="4234"/>
                  </a:cubicBezTo>
                  <a:cubicBezTo>
                    <a:pt x="3285" y="4052"/>
                    <a:pt x="3820" y="2745"/>
                    <a:pt x="3843" y="2688"/>
                  </a:cubicBezTo>
                  <a:cubicBezTo>
                    <a:pt x="3854" y="2676"/>
                    <a:pt x="3854" y="2654"/>
                    <a:pt x="3843" y="2643"/>
                  </a:cubicBezTo>
                  <a:lnTo>
                    <a:pt x="2216" y="39"/>
                  </a:lnTo>
                  <a:cubicBezTo>
                    <a:pt x="2208" y="14"/>
                    <a:pt x="2187" y="1"/>
                    <a:pt x="21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9"/>
            <p:cNvSpPr/>
            <p:nvPr/>
          </p:nvSpPr>
          <p:spPr>
            <a:xfrm>
              <a:off x="3051575" y="4738900"/>
              <a:ext cx="52900" cy="32425"/>
            </a:xfrm>
            <a:custGeom>
              <a:avLst/>
              <a:gdLst/>
              <a:ahLst/>
              <a:cxnLst/>
              <a:rect l="l" t="t" r="r" b="b"/>
              <a:pathLst>
                <a:path w="2116" h="1297" extrusionOk="0">
                  <a:moveTo>
                    <a:pt x="808" y="0"/>
                  </a:moveTo>
                  <a:lnTo>
                    <a:pt x="0" y="1296"/>
                  </a:lnTo>
                  <a:cubicBezTo>
                    <a:pt x="0" y="1296"/>
                    <a:pt x="1718" y="1126"/>
                    <a:pt x="2115" y="387"/>
                  </a:cubicBezTo>
                  <a:lnTo>
                    <a:pt x="8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9"/>
            <p:cNvSpPr/>
            <p:nvPr/>
          </p:nvSpPr>
          <p:spPr>
            <a:xfrm>
              <a:off x="3050175" y="4737375"/>
              <a:ext cx="55725" cy="35375"/>
            </a:xfrm>
            <a:custGeom>
              <a:avLst/>
              <a:gdLst/>
              <a:ahLst/>
              <a:cxnLst/>
              <a:rect l="l" t="t" r="r" b="b"/>
              <a:pathLst>
                <a:path w="2229" h="1415" extrusionOk="0">
                  <a:moveTo>
                    <a:pt x="887" y="129"/>
                  </a:moveTo>
                  <a:lnTo>
                    <a:pt x="2080" y="482"/>
                  </a:lnTo>
                  <a:cubicBezTo>
                    <a:pt x="1705" y="1028"/>
                    <a:pt x="557" y="1233"/>
                    <a:pt x="182" y="1289"/>
                  </a:cubicBezTo>
                  <a:lnTo>
                    <a:pt x="887" y="129"/>
                  </a:lnTo>
                  <a:close/>
                  <a:moveTo>
                    <a:pt x="861" y="0"/>
                  </a:moveTo>
                  <a:cubicBezTo>
                    <a:pt x="841" y="0"/>
                    <a:pt x="827" y="11"/>
                    <a:pt x="819" y="27"/>
                  </a:cubicBezTo>
                  <a:lnTo>
                    <a:pt x="11" y="1323"/>
                  </a:lnTo>
                  <a:cubicBezTo>
                    <a:pt x="0" y="1346"/>
                    <a:pt x="0" y="1369"/>
                    <a:pt x="11" y="1392"/>
                  </a:cubicBezTo>
                  <a:cubicBezTo>
                    <a:pt x="23" y="1414"/>
                    <a:pt x="34" y="1414"/>
                    <a:pt x="56" y="1414"/>
                  </a:cubicBezTo>
                  <a:lnTo>
                    <a:pt x="68" y="1414"/>
                  </a:lnTo>
                  <a:cubicBezTo>
                    <a:pt x="137" y="1414"/>
                    <a:pt x="1819" y="1233"/>
                    <a:pt x="2228" y="482"/>
                  </a:cubicBezTo>
                  <a:lnTo>
                    <a:pt x="2228" y="425"/>
                  </a:lnTo>
                  <a:cubicBezTo>
                    <a:pt x="2216" y="414"/>
                    <a:pt x="2206" y="402"/>
                    <a:pt x="2183" y="391"/>
                  </a:cubicBezTo>
                  <a:lnTo>
                    <a:pt x="887" y="5"/>
                  </a:lnTo>
                  <a:cubicBezTo>
                    <a:pt x="878" y="2"/>
                    <a:pt x="869" y="0"/>
                    <a:pt x="86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9"/>
            <p:cNvSpPr/>
            <p:nvPr/>
          </p:nvSpPr>
          <p:spPr>
            <a:xfrm>
              <a:off x="2993600" y="4780275"/>
              <a:ext cx="72500" cy="36800"/>
            </a:xfrm>
            <a:custGeom>
              <a:avLst/>
              <a:gdLst/>
              <a:ahLst/>
              <a:cxnLst/>
              <a:rect l="l" t="t" r="r" b="b"/>
              <a:pathLst>
                <a:path w="2900" h="1472" extrusionOk="0">
                  <a:moveTo>
                    <a:pt x="1331" y="0"/>
                  </a:moveTo>
                  <a:cubicBezTo>
                    <a:pt x="1197" y="0"/>
                    <a:pt x="1059" y="12"/>
                    <a:pt x="922" y="39"/>
                  </a:cubicBezTo>
                  <a:cubicBezTo>
                    <a:pt x="69" y="210"/>
                    <a:pt x="0" y="1381"/>
                    <a:pt x="0" y="1381"/>
                  </a:cubicBezTo>
                  <a:lnTo>
                    <a:pt x="421" y="1472"/>
                  </a:lnTo>
                  <a:cubicBezTo>
                    <a:pt x="421" y="1472"/>
                    <a:pt x="399" y="687"/>
                    <a:pt x="922" y="551"/>
                  </a:cubicBezTo>
                  <a:cubicBezTo>
                    <a:pt x="973" y="536"/>
                    <a:pt x="1032" y="529"/>
                    <a:pt x="1095" y="529"/>
                  </a:cubicBezTo>
                  <a:cubicBezTo>
                    <a:pt x="1667" y="529"/>
                    <a:pt x="2627" y="1074"/>
                    <a:pt x="2627" y="1074"/>
                  </a:cubicBezTo>
                  <a:cubicBezTo>
                    <a:pt x="2627" y="1074"/>
                    <a:pt x="2900" y="755"/>
                    <a:pt x="2627" y="312"/>
                  </a:cubicBezTo>
                  <a:cubicBezTo>
                    <a:pt x="2627" y="312"/>
                    <a:pt x="2027" y="0"/>
                    <a:pt x="13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9"/>
            <p:cNvSpPr/>
            <p:nvPr/>
          </p:nvSpPr>
          <p:spPr>
            <a:xfrm>
              <a:off x="2992175" y="4778800"/>
              <a:ext cx="75625" cy="39700"/>
            </a:xfrm>
            <a:custGeom>
              <a:avLst/>
              <a:gdLst/>
              <a:ahLst/>
              <a:cxnLst/>
              <a:rect l="l" t="t" r="r" b="b"/>
              <a:pathLst>
                <a:path w="3025" h="1588" extrusionOk="0">
                  <a:moveTo>
                    <a:pt x="1402" y="126"/>
                  </a:moveTo>
                  <a:cubicBezTo>
                    <a:pt x="2011" y="126"/>
                    <a:pt x="2545" y="370"/>
                    <a:pt x="2638" y="417"/>
                  </a:cubicBezTo>
                  <a:cubicBezTo>
                    <a:pt x="2820" y="723"/>
                    <a:pt x="2718" y="962"/>
                    <a:pt x="2672" y="1053"/>
                  </a:cubicBezTo>
                  <a:cubicBezTo>
                    <a:pt x="2461" y="942"/>
                    <a:pt x="1673" y="530"/>
                    <a:pt x="1155" y="530"/>
                  </a:cubicBezTo>
                  <a:cubicBezTo>
                    <a:pt x="1087" y="530"/>
                    <a:pt x="1024" y="537"/>
                    <a:pt x="967" y="553"/>
                  </a:cubicBezTo>
                  <a:cubicBezTo>
                    <a:pt x="501" y="678"/>
                    <a:pt x="433" y="1246"/>
                    <a:pt x="421" y="1451"/>
                  </a:cubicBezTo>
                  <a:lnTo>
                    <a:pt x="126" y="1394"/>
                  </a:lnTo>
                  <a:cubicBezTo>
                    <a:pt x="148" y="1167"/>
                    <a:pt x="297" y="303"/>
                    <a:pt x="990" y="167"/>
                  </a:cubicBezTo>
                  <a:cubicBezTo>
                    <a:pt x="1128" y="138"/>
                    <a:pt x="1267" y="126"/>
                    <a:pt x="1402" y="126"/>
                  </a:cubicBezTo>
                  <a:close/>
                  <a:moveTo>
                    <a:pt x="1396" y="1"/>
                  </a:moveTo>
                  <a:cubicBezTo>
                    <a:pt x="1256" y="1"/>
                    <a:pt x="1112" y="13"/>
                    <a:pt x="967" y="41"/>
                  </a:cubicBezTo>
                  <a:cubicBezTo>
                    <a:pt x="80" y="223"/>
                    <a:pt x="1" y="1417"/>
                    <a:pt x="1" y="1428"/>
                  </a:cubicBezTo>
                  <a:cubicBezTo>
                    <a:pt x="1" y="1463"/>
                    <a:pt x="24" y="1485"/>
                    <a:pt x="46" y="1496"/>
                  </a:cubicBezTo>
                  <a:lnTo>
                    <a:pt x="467" y="1587"/>
                  </a:lnTo>
                  <a:lnTo>
                    <a:pt x="478" y="1587"/>
                  </a:lnTo>
                  <a:cubicBezTo>
                    <a:pt x="501" y="1587"/>
                    <a:pt x="512" y="1587"/>
                    <a:pt x="524" y="1576"/>
                  </a:cubicBezTo>
                  <a:cubicBezTo>
                    <a:pt x="535" y="1565"/>
                    <a:pt x="547" y="1542"/>
                    <a:pt x="547" y="1531"/>
                  </a:cubicBezTo>
                  <a:cubicBezTo>
                    <a:pt x="547" y="1519"/>
                    <a:pt x="524" y="791"/>
                    <a:pt x="1001" y="667"/>
                  </a:cubicBezTo>
                  <a:cubicBezTo>
                    <a:pt x="1048" y="654"/>
                    <a:pt x="1101" y="648"/>
                    <a:pt x="1158" y="648"/>
                  </a:cubicBezTo>
                  <a:cubicBezTo>
                    <a:pt x="1700" y="648"/>
                    <a:pt x="2650" y="1178"/>
                    <a:pt x="2661" y="1178"/>
                  </a:cubicBezTo>
                  <a:cubicBezTo>
                    <a:pt x="2671" y="1183"/>
                    <a:pt x="2682" y="1186"/>
                    <a:pt x="2693" y="1186"/>
                  </a:cubicBezTo>
                  <a:cubicBezTo>
                    <a:pt x="2708" y="1186"/>
                    <a:pt x="2722" y="1180"/>
                    <a:pt x="2729" y="1167"/>
                  </a:cubicBezTo>
                  <a:cubicBezTo>
                    <a:pt x="2729" y="1167"/>
                    <a:pt x="3025" y="814"/>
                    <a:pt x="2740" y="337"/>
                  </a:cubicBezTo>
                  <a:lnTo>
                    <a:pt x="2718" y="314"/>
                  </a:lnTo>
                  <a:cubicBezTo>
                    <a:pt x="2680" y="295"/>
                    <a:pt x="2090" y="1"/>
                    <a:pt x="13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9"/>
            <p:cNvSpPr/>
            <p:nvPr/>
          </p:nvSpPr>
          <p:spPr>
            <a:xfrm>
              <a:off x="2981100" y="4810375"/>
              <a:ext cx="33850" cy="16450"/>
            </a:xfrm>
            <a:custGeom>
              <a:avLst/>
              <a:gdLst/>
              <a:ahLst/>
              <a:cxnLst/>
              <a:rect l="l" t="t" r="r" b="b"/>
              <a:pathLst>
                <a:path w="1354" h="658" extrusionOk="0">
                  <a:moveTo>
                    <a:pt x="617" y="1"/>
                  </a:moveTo>
                  <a:cubicBezTo>
                    <a:pt x="388" y="1"/>
                    <a:pt x="165" y="94"/>
                    <a:pt x="0" y="268"/>
                  </a:cubicBezTo>
                  <a:cubicBezTo>
                    <a:pt x="221" y="571"/>
                    <a:pt x="497" y="658"/>
                    <a:pt x="742" y="658"/>
                  </a:cubicBezTo>
                  <a:cubicBezTo>
                    <a:pt x="1077" y="658"/>
                    <a:pt x="1353" y="495"/>
                    <a:pt x="1353" y="495"/>
                  </a:cubicBezTo>
                  <a:cubicBezTo>
                    <a:pt x="1273" y="245"/>
                    <a:pt x="1046" y="63"/>
                    <a:pt x="785" y="18"/>
                  </a:cubicBezTo>
                  <a:cubicBezTo>
                    <a:pt x="729" y="7"/>
                    <a:pt x="673" y="1"/>
                    <a:pt x="617"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9"/>
            <p:cNvSpPr/>
            <p:nvPr/>
          </p:nvSpPr>
          <p:spPr>
            <a:xfrm>
              <a:off x="2979375" y="4808850"/>
              <a:ext cx="37275" cy="19300"/>
            </a:xfrm>
            <a:custGeom>
              <a:avLst/>
              <a:gdLst/>
              <a:ahLst/>
              <a:cxnLst/>
              <a:rect l="l" t="t" r="r" b="b"/>
              <a:pathLst>
                <a:path w="1491" h="772" extrusionOk="0">
                  <a:moveTo>
                    <a:pt x="690" y="121"/>
                  </a:moveTo>
                  <a:cubicBezTo>
                    <a:pt x="741" y="121"/>
                    <a:pt x="792" y="126"/>
                    <a:pt x="842" y="135"/>
                  </a:cubicBezTo>
                  <a:cubicBezTo>
                    <a:pt x="1070" y="170"/>
                    <a:pt x="1263" y="329"/>
                    <a:pt x="1354" y="534"/>
                  </a:cubicBezTo>
                  <a:cubicBezTo>
                    <a:pt x="1266" y="575"/>
                    <a:pt x="1058" y="661"/>
                    <a:pt x="820" y="661"/>
                  </a:cubicBezTo>
                  <a:cubicBezTo>
                    <a:pt x="599" y="661"/>
                    <a:pt x="352" y="586"/>
                    <a:pt x="149" y="329"/>
                  </a:cubicBezTo>
                  <a:cubicBezTo>
                    <a:pt x="294" y="192"/>
                    <a:pt x="490" y="121"/>
                    <a:pt x="690" y="121"/>
                  </a:cubicBezTo>
                  <a:close/>
                  <a:moveTo>
                    <a:pt x="676" y="1"/>
                  </a:moveTo>
                  <a:cubicBezTo>
                    <a:pt x="432" y="1"/>
                    <a:pt x="196" y="103"/>
                    <a:pt x="24" y="283"/>
                  </a:cubicBezTo>
                  <a:cubicBezTo>
                    <a:pt x="1" y="306"/>
                    <a:pt x="1" y="340"/>
                    <a:pt x="24" y="363"/>
                  </a:cubicBezTo>
                  <a:cubicBezTo>
                    <a:pt x="251" y="681"/>
                    <a:pt x="547" y="772"/>
                    <a:pt x="809" y="772"/>
                  </a:cubicBezTo>
                  <a:cubicBezTo>
                    <a:pt x="1160" y="772"/>
                    <a:pt x="1456" y="613"/>
                    <a:pt x="1456" y="613"/>
                  </a:cubicBezTo>
                  <a:cubicBezTo>
                    <a:pt x="1479" y="602"/>
                    <a:pt x="1491" y="567"/>
                    <a:pt x="1479" y="544"/>
                  </a:cubicBezTo>
                  <a:cubicBezTo>
                    <a:pt x="1388" y="272"/>
                    <a:pt x="1150" y="67"/>
                    <a:pt x="865" y="21"/>
                  </a:cubicBezTo>
                  <a:cubicBezTo>
                    <a:pt x="802" y="7"/>
                    <a:pt x="739" y="1"/>
                    <a:pt x="67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9"/>
            <p:cNvSpPr/>
            <p:nvPr/>
          </p:nvSpPr>
          <p:spPr>
            <a:xfrm>
              <a:off x="2988775" y="4815400"/>
              <a:ext cx="27875" cy="8775"/>
            </a:xfrm>
            <a:custGeom>
              <a:avLst/>
              <a:gdLst/>
              <a:ahLst/>
              <a:cxnLst/>
              <a:rect l="l" t="t" r="r" b="b"/>
              <a:pathLst>
                <a:path w="1115" h="351" extrusionOk="0">
                  <a:moveTo>
                    <a:pt x="251" y="1"/>
                  </a:moveTo>
                  <a:cubicBezTo>
                    <a:pt x="140" y="1"/>
                    <a:pt x="64" y="10"/>
                    <a:pt x="57" y="10"/>
                  </a:cubicBezTo>
                  <a:cubicBezTo>
                    <a:pt x="23" y="10"/>
                    <a:pt x="1" y="44"/>
                    <a:pt x="1" y="78"/>
                  </a:cubicBezTo>
                  <a:cubicBezTo>
                    <a:pt x="1" y="106"/>
                    <a:pt x="23" y="126"/>
                    <a:pt x="50" y="126"/>
                  </a:cubicBezTo>
                  <a:cubicBezTo>
                    <a:pt x="56" y="126"/>
                    <a:pt x="62" y="125"/>
                    <a:pt x="69" y="123"/>
                  </a:cubicBezTo>
                  <a:cubicBezTo>
                    <a:pt x="69" y="123"/>
                    <a:pt x="121" y="118"/>
                    <a:pt x="204" y="118"/>
                  </a:cubicBezTo>
                  <a:cubicBezTo>
                    <a:pt x="403" y="118"/>
                    <a:pt x="779" y="147"/>
                    <a:pt x="1012" y="340"/>
                  </a:cubicBezTo>
                  <a:cubicBezTo>
                    <a:pt x="1024" y="351"/>
                    <a:pt x="1035" y="351"/>
                    <a:pt x="1046" y="351"/>
                  </a:cubicBezTo>
                  <a:cubicBezTo>
                    <a:pt x="1069" y="351"/>
                    <a:pt x="1080" y="351"/>
                    <a:pt x="1092" y="328"/>
                  </a:cubicBezTo>
                  <a:cubicBezTo>
                    <a:pt x="1115" y="305"/>
                    <a:pt x="1115" y="272"/>
                    <a:pt x="1092" y="249"/>
                  </a:cubicBezTo>
                  <a:cubicBezTo>
                    <a:pt x="841" y="36"/>
                    <a:pt x="474" y="1"/>
                    <a:pt x="25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9"/>
            <p:cNvSpPr/>
            <p:nvPr/>
          </p:nvSpPr>
          <p:spPr>
            <a:xfrm>
              <a:off x="3065775" y="4732075"/>
              <a:ext cx="10825" cy="9750"/>
            </a:xfrm>
            <a:custGeom>
              <a:avLst/>
              <a:gdLst/>
              <a:ahLst/>
              <a:cxnLst/>
              <a:rect l="l" t="t" r="r" b="b"/>
              <a:pathLst>
                <a:path w="433" h="390" extrusionOk="0">
                  <a:moveTo>
                    <a:pt x="377" y="0"/>
                  </a:moveTo>
                  <a:lnTo>
                    <a:pt x="1" y="114"/>
                  </a:lnTo>
                  <a:lnTo>
                    <a:pt x="172" y="387"/>
                  </a:lnTo>
                  <a:cubicBezTo>
                    <a:pt x="188" y="389"/>
                    <a:pt x="204" y="390"/>
                    <a:pt x="220" y="390"/>
                  </a:cubicBezTo>
                  <a:cubicBezTo>
                    <a:pt x="295" y="390"/>
                    <a:pt x="368" y="368"/>
                    <a:pt x="433" y="330"/>
                  </a:cubicBezTo>
                  <a:lnTo>
                    <a:pt x="377" y="0"/>
                  </a:ln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9"/>
            <p:cNvSpPr/>
            <p:nvPr/>
          </p:nvSpPr>
          <p:spPr>
            <a:xfrm>
              <a:off x="3064375" y="4730425"/>
              <a:ext cx="13675" cy="13025"/>
            </a:xfrm>
            <a:custGeom>
              <a:avLst/>
              <a:gdLst/>
              <a:ahLst/>
              <a:cxnLst/>
              <a:rect l="l" t="t" r="r" b="b"/>
              <a:pathLst>
                <a:path w="547" h="521" extrusionOk="0">
                  <a:moveTo>
                    <a:pt x="387" y="146"/>
                  </a:moveTo>
                  <a:lnTo>
                    <a:pt x="421" y="362"/>
                  </a:lnTo>
                  <a:cubicBezTo>
                    <a:pt x="375" y="385"/>
                    <a:pt x="319" y="396"/>
                    <a:pt x="262" y="396"/>
                  </a:cubicBezTo>
                  <a:lnTo>
                    <a:pt x="148" y="214"/>
                  </a:lnTo>
                  <a:lnTo>
                    <a:pt x="387" y="146"/>
                  </a:lnTo>
                  <a:close/>
                  <a:moveTo>
                    <a:pt x="437" y="1"/>
                  </a:moveTo>
                  <a:cubicBezTo>
                    <a:pt x="430" y="1"/>
                    <a:pt x="421" y="4"/>
                    <a:pt x="410" y="10"/>
                  </a:cubicBezTo>
                  <a:lnTo>
                    <a:pt x="46" y="124"/>
                  </a:lnTo>
                  <a:cubicBezTo>
                    <a:pt x="23" y="134"/>
                    <a:pt x="11" y="146"/>
                    <a:pt x="1" y="157"/>
                  </a:cubicBezTo>
                  <a:cubicBezTo>
                    <a:pt x="1" y="180"/>
                    <a:pt x="1" y="203"/>
                    <a:pt x="11" y="214"/>
                  </a:cubicBezTo>
                  <a:lnTo>
                    <a:pt x="182" y="487"/>
                  </a:lnTo>
                  <a:cubicBezTo>
                    <a:pt x="193" y="498"/>
                    <a:pt x="205" y="510"/>
                    <a:pt x="228" y="510"/>
                  </a:cubicBezTo>
                  <a:cubicBezTo>
                    <a:pt x="239" y="521"/>
                    <a:pt x="251" y="521"/>
                    <a:pt x="262" y="521"/>
                  </a:cubicBezTo>
                  <a:cubicBezTo>
                    <a:pt x="352" y="521"/>
                    <a:pt x="443" y="487"/>
                    <a:pt x="523" y="442"/>
                  </a:cubicBezTo>
                  <a:cubicBezTo>
                    <a:pt x="534" y="430"/>
                    <a:pt x="546" y="407"/>
                    <a:pt x="546" y="385"/>
                  </a:cubicBezTo>
                  <a:lnTo>
                    <a:pt x="489" y="55"/>
                  </a:lnTo>
                  <a:cubicBezTo>
                    <a:pt x="489" y="33"/>
                    <a:pt x="478" y="21"/>
                    <a:pt x="455" y="10"/>
                  </a:cubicBezTo>
                  <a:cubicBezTo>
                    <a:pt x="449" y="4"/>
                    <a:pt x="444" y="1"/>
                    <a:pt x="43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9"/>
            <p:cNvSpPr/>
            <p:nvPr/>
          </p:nvSpPr>
          <p:spPr>
            <a:xfrm>
              <a:off x="3114675" y="4730400"/>
              <a:ext cx="64825" cy="32950"/>
            </a:xfrm>
            <a:custGeom>
              <a:avLst/>
              <a:gdLst/>
              <a:ahLst/>
              <a:cxnLst/>
              <a:rect l="l" t="t" r="r" b="b"/>
              <a:pathLst>
                <a:path w="2593" h="1318" extrusionOk="0">
                  <a:moveTo>
                    <a:pt x="1065" y="0"/>
                  </a:moveTo>
                  <a:cubicBezTo>
                    <a:pt x="671" y="0"/>
                    <a:pt x="0" y="215"/>
                    <a:pt x="0" y="215"/>
                  </a:cubicBezTo>
                  <a:cubicBezTo>
                    <a:pt x="0" y="215"/>
                    <a:pt x="58" y="397"/>
                    <a:pt x="671" y="397"/>
                  </a:cubicBezTo>
                  <a:cubicBezTo>
                    <a:pt x="1285" y="397"/>
                    <a:pt x="990" y="1079"/>
                    <a:pt x="1933" y="1318"/>
                  </a:cubicBezTo>
                  <a:lnTo>
                    <a:pt x="2592" y="989"/>
                  </a:lnTo>
                  <a:cubicBezTo>
                    <a:pt x="2354" y="647"/>
                    <a:pt x="1558" y="135"/>
                    <a:pt x="1240" y="22"/>
                  </a:cubicBezTo>
                  <a:cubicBezTo>
                    <a:pt x="1193" y="7"/>
                    <a:pt x="1133" y="0"/>
                    <a:pt x="10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9"/>
            <p:cNvSpPr/>
            <p:nvPr/>
          </p:nvSpPr>
          <p:spPr>
            <a:xfrm>
              <a:off x="3112975" y="4729000"/>
              <a:ext cx="68225" cy="35800"/>
            </a:xfrm>
            <a:custGeom>
              <a:avLst/>
              <a:gdLst/>
              <a:ahLst/>
              <a:cxnLst/>
              <a:rect l="l" t="t" r="r" b="b"/>
              <a:pathLst>
                <a:path w="2729" h="1432" extrusionOk="0">
                  <a:moveTo>
                    <a:pt x="1106" y="1"/>
                  </a:moveTo>
                  <a:cubicBezTo>
                    <a:pt x="703" y="1"/>
                    <a:pt x="85" y="196"/>
                    <a:pt x="57" y="214"/>
                  </a:cubicBezTo>
                  <a:cubicBezTo>
                    <a:pt x="23" y="214"/>
                    <a:pt x="0" y="249"/>
                    <a:pt x="12" y="282"/>
                  </a:cubicBezTo>
                  <a:cubicBezTo>
                    <a:pt x="23" y="317"/>
                    <a:pt x="114" y="510"/>
                    <a:pt x="717" y="510"/>
                  </a:cubicBezTo>
                  <a:lnTo>
                    <a:pt x="739" y="510"/>
                  </a:lnTo>
                  <a:cubicBezTo>
                    <a:pt x="990" y="510"/>
                    <a:pt x="1058" y="635"/>
                    <a:pt x="1171" y="817"/>
                  </a:cubicBezTo>
                  <a:cubicBezTo>
                    <a:pt x="1296" y="1033"/>
                    <a:pt x="1455" y="1295"/>
                    <a:pt x="1990" y="1431"/>
                  </a:cubicBezTo>
                  <a:lnTo>
                    <a:pt x="2001" y="1431"/>
                  </a:lnTo>
                  <a:cubicBezTo>
                    <a:pt x="2024" y="1431"/>
                    <a:pt x="2046" y="1419"/>
                    <a:pt x="2058" y="1386"/>
                  </a:cubicBezTo>
                  <a:cubicBezTo>
                    <a:pt x="2069" y="1351"/>
                    <a:pt x="2046" y="1317"/>
                    <a:pt x="2013" y="1317"/>
                  </a:cubicBezTo>
                  <a:cubicBezTo>
                    <a:pt x="1535" y="1192"/>
                    <a:pt x="1399" y="965"/>
                    <a:pt x="1273" y="749"/>
                  </a:cubicBezTo>
                  <a:cubicBezTo>
                    <a:pt x="1160" y="567"/>
                    <a:pt x="1058" y="396"/>
                    <a:pt x="739" y="396"/>
                  </a:cubicBezTo>
                  <a:cubicBezTo>
                    <a:pt x="398" y="396"/>
                    <a:pt x="250" y="340"/>
                    <a:pt x="182" y="294"/>
                  </a:cubicBezTo>
                  <a:cubicBezTo>
                    <a:pt x="422" y="220"/>
                    <a:pt x="857" y="117"/>
                    <a:pt x="1127" y="117"/>
                  </a:cubicBezTo>
                  <a:cubicBezTo>
                    <a:pt x="1190" y="117"/>
                    <a:pt x="1244" y="122"/>
                    <a:pt x="1285" y="135"/>
                  </a:cubicBezTo>
                  <a:cubicBezTo>
                    <a:pt x="1614" y="249"/>
                    <a:pt x="2387" y="760"/>
                    <a:pt x="2615" y="1078"/>
                  </a:cubicBezTo>
                  <a:cubicBezTo>
                    <a:pt x="2627" y="1097"/>
                    <a:pt x="2644" y="1106"/>
                    <a:pt x="2661" y="1106"/>
                  </a:cubicBezTo>
                  <a:cubicBezTo>
                    <a:pt x="2675" y="1106"/>
                    <a:pt x="2691" y="1100"/>
                    <a:pt x="2706" y="1090"/>
                  </a:cubicBezTo>
                  <a:cubicBezTo>
                    <a:pt x="2729" y="1078"/>
                    <a:pt x="2729" y="1045"/>
                    <a:pt x="2718" y="1010"/>
                  </a:cubicBezTo>
                  <a:cubicBezTo>
                    <a:pt x="2456" y="646"/>
                    <a:pt x="1637" y="135"/>
                    <a:pt x="1331" y="32"/>
                  </a:cubicBezTo>
                  <a:cubicBezTo>
                    <a:pt x="1272" y="10"/>
                    <a:pt x="1194" y="1"/>
                    <a:pt x="11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9"/>
            <p:cNvSpPr/>
            <p:nvPr/>
          </p:nvSpPr>
          <p:spPr>
            <a:xfrm>
              <a:off x="3118075" y="4746400"/>
              <a:ext cx="38975" cy="45700"/>
            </a:xfrm>
            <a:custGeom>
              <a:avLst/>
              <a:gdLst/>
              <a:ahLst/>
              <a:cxnLst/>
              <a:rect l="l" t="t" r="r" b="b"/>
              <a:pathLst>
                <a:path w="1559" h="1828" extrusionOk="0">
                  <a:moveTo>
                    <a:pt x="266" y="0"/>
                  </a:moveTo>
                  <a:cubicBezTo>
                    <a:pt x="221" y="0"/>
                    <a:pt x="184" y="9"/>
                    <a:pt x="160" y="30"/>
                  </a:cubicBezTo>
                  <a:cubicBezTo>
                    <a:pt x="1" y="167"/>
                    <a:pt x="205" y="359"/>
                    <a:pt x="205" y="359"/>
                  </a:cubicBezTo>
                  <a:cubicBezTo>
                    <a:pt x="205" y="359"/>
                    <a:pt x="13" y="473"/>
                    <a:pt x="103" y="621"/>
                  </a:cubicBezTo>
                  <a:cubicBezTo>
                    <a:pt x="149" y="701"/>
                    <a:pt x="217" y="781"/>
                    <a:pt x="296" y="837"/>
                  </a:cubicBezTo>
                  <a:cubicBezTo>
                    <a:pt x="263" y="940"/>
                    <a:pt x="285" y="1053"/>
                    <a:pt x="354" y="1133"/>
                  </a:cubicBezTo>
                  <a:cubicBezTo>
                    <a:pt x="399" y="1201"/>
                    <a:pt x="455" y="1269"/>
                    <a:pt x="535" y="1314"/>
                  </a:cubicBezTo>
                  <a:cubicBezTo>
                    <a:pt x="558" y="1451"/>
                    <a:pt x="637" y="1565"/>
                    <a:pt x="740" y="1655"/>
                  </a:cubicBezTo>
                  <a:cubicBezTo>
                    <a:pt x="933" y="1812"/>
                    <a:pt x="1306" y="1827"/>
                    <a:pt x="1440" y="1827"/>
                  </a:cubicBezTo>
                  <a:cubicBezTo>
                    <a:pt x="1472" y="1827"/>
                    <a:pt x="1490" y="1826"/>
                    <a:pt x="1490" y="1826"/>
                  </a:cubicBezTo>
                  <a:cubicBezTo>
                    <a:pt x="1490" y="1826"/>
                    <a:pt x="1501" y="1633"/>
                    <a:pt x="1183" y="1474"/>
                  </a:cubicBezTo>
                  <a:lnTo>
                    <a:pt x="1183" y="1474"/>
                  </a:lnTo>
                  <a:cubicBezTo>
                    <a:pt x="1183" y="1474"/>
                    <a:pt x="1284" y="1509"/>
                    <a:pt x="1375" y="1509"/>
                  </a:cubicBezTo>
                  <a:cubicBezTo>
                    <a:pt x="1421" y="1509"/>
                    <a:pt x="1464" y="1500"/>
                    <a:pt x="1490" y="1474"/>
                  </a:cubicBezTo>
                  <a:cubicBezTo>
                    <a:pt x="1559" y="1394"/>
                    <a:pt x="1251" y="1133"/>
                    <a:pt x="1251" y="1133"/>
                  </a:cubicBezTo>
                  <a:cubicBezTo>
                    <a:pt x="1251" y="1133"/>
                    <a:pt x="1468" y="1110"/>
                    <a:pt x="1490" y="1008"/>
                  </a:cubicBezTo>
                  <a:cubicBezTo>
                    <a:pt x="1513" y="894"/>
                    <a:pt x="1069" y="610"/>
                    <a:pt x="1069" y="610"/>
                  </a:cubicBezTo>
                  <a:cubicBezTo>
                    <a:pt x="1069" y="610"/>
                    <a:pt x="1319" y="564"/>
                    <a:pt x="990" y="269"/>
                  </a:cubicBezTo>
                  <a:cubicBezTo>
                    <a:pt x="990" y="269"/>
                    <a:pt x="510" y="0"/>
                    <a:pt x="2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9"/>
            <p:cNvSpPr/>
            <p:nvPr/>
          </p:nvSpPr>
          <p:spPr>
            <a:xfrm>
              <a:off x="3117500" y="4744850"/>
              <a:ext cx="40125" cy="48925"/>
            </a:xfrm>
            <a:custGeom>
              <a:avLst/>
              <a:gdLst/>
              <a:ahLst/>
              <a:cxnLst/>
              <a:rect l="l" t="t" r="r" b="b"/>
              <a:pathLst>
                <a:path w="1605" h="1957" extrusionOk="0">
                  <a:moveTo>
                    <a:pt x="286" y="115"/>
                  </a:moveTo>
                  <a:cubicBezTo>
                    <a:pt x="433" y="115"/>
                    <a:pt x="729" y="240"/>
                    <a:pt x="979" y="376"/>
                  </a:cubicBezTo>
                  <a:cubicBezTo>
                    <a:pt x="1138" y="524"/>
                    <a:pt x="1127" y="581"/>
                    <a:pt x="1127" y="581"/>
                  </a:cubicBezTo>
                  <a:cubicBezTo>
                    <a:pt x="1115" y="603"/>
                    <a:pt x="1092" y="603"/>
                    <a:pt x="1081" y="615"/>
                  </a:cubicBezTo>
                  <a:cubicBezTo>
                    <a:pt x="1059" y="615"/>
                    <a:pt x="1036" y="638"/>
                    <a:pt x="1036" y="661"/>
                  </a:cubicBezTo>
                  <a:cubicBezTo>
                    <a:pt x="1024" y="683"/>
                    <a:pt x="1036" y="706"/>
                    <a:pt x="1059" y="717"/>
                  </a:cubicBezTo>
                  <a:cubicBezTo>
                    <a:pt x="1263" y="853"/>
                    <a:pt x="1445" y="1013"/>
                    <a:pt x="1456" y="1047"/>
                  </a:cubicBezTo>
                  <a:cubicBezTo>
                    <a:pt x="1445" y="1093"/>
                    <a:pt x="1332" y="1126"/>
                    <a:pt x="1263" y="1138"/>
                  </a:cubicBezTo>
                  <a:cubicBezTo>
                    <a:pt x="1241" y="1138"/>
                    <a:pt x="1218" y="1161"/>
                    <a:pt x="1206" y="1184"/>
                  </a:cubicBezTo>
                  <a:cubicBezTo>
                    <a:pt x="1206" y="1206"/>
                    <a:pt x="1206" y="1229"/>
                    <a:pt x="1229" y="1240"/>
                  </a:cubicBezTo>
                  <a:cubicBezTo>
                    <a:pt x="1354" y="1343"/>
                    <a:pt x="1456" y="1467"/>
                    <a:pt x="1468" y="1502"/>
                  </a:cubicBezTo>
                  <a:cubicBezTo>
                    <a:pt x="1456" y="1510"/>
                    <a:pt x="1434" y="1514"/>
                    <a:pt x="1407" y="1514"/>
                  </a:cubicBezTo>
                  <a:cubicBezTo>
                    <a:pt x="1356" y="1514"/>
                    <a:pt x="1288" y="1501"/>
                    <a:pt x="1229" y="1479"/>
                  </a:cubicBezTo>
                  <a:cubicBezTo>
                    <a:pt x="1224" y="1477"/>
                    <a:pt x="1220" y="1476"/>
                    <a:pt x="1215" y="1476"/>
                  </a:cubicBezTo>
                  <a:cubicBezTo>
                    <a:pt x="1194" y="1476"/>
                    <a:pt x="1170" y="1494"/>
                    <a:pt x="1161" y="1513"/>
                  </a:cubicBezTo>
                  <a:cubicBezTo>
                    <a:pt x="1138" y="1547"/>
                    <a:pt x="1161" y="1581"/>
                    <a:pt x="1183" y="1593"/>
                  </a:cubicBezTo>
                  <a:cubicBezTo>
                    <a:pt x="1354" y="1672"/>
                    <a:pt x="1411" y="1775"/>
                    <a:pt x="1433" y="1831"/>
                  </a:cubicBezTo>
                  <a:cubicBezTo>
                    <a:pt x="1297" y="1831"/>
                    <a:pt x="968" y="1808"/>
                    <a:pt x="797" y="1672"/>
                  </a:cubicBezTo>
                  <a:cubicBezTo>
                    <a:pt x="706" y="1593"/>
                    <a:pt x="638" y="1479"/>
                    <a:pt x="615" y="1366"/>
                  </a:cubicBezTo>
                  <a:cubicBezTo>
                    <a:pt x="604" y="1343"/>
                    <a:pt x="604" y="1331"/>
                    <a:pt x="581" y="1320"/>
                  </a:cubicBezTo>
                  <a:cubicBezTo>
                    <a:pt x="524" y="1285"/>
                    <a:pt x="468" y="1229"/>
                    <a:pt x="422" y="1161"/>
                  </a:cubicBezTo>
                  <a:cubicBezTo>
                    <a:pt x="365" y="1093"/>
                    <a:pt x="354" y="1002"/>
                    <a:pt x="377" y="922"/>
                  </a:cubicBezTo>
                  <a:cubicBezTo>
                    <a:pt x="387" y="899"/>
                    <a:pt x="377" y="876"/>
                    <a:pt x="354" y="853"/>
                  </a:cubicBezTo>
                  <a:cubicBezTo>
                    <a:pt x="286" y="797"/>
                    <a:pt x="217" y="729"/>
                    <a:pt x="172" y="649"/>
                  </a:cubicBezTo>
                  <a:cubicBezTo>
                    <a:pt x="115" y="558"/>
                    <a:pt x="251" y="467"/>
                    <a:pt x="263" y="467"/>
                  </a:cubicBezTo>
                  <a:cubicBezTo>
                    <a:pt x="274" y="456"/>
                    <a:pt x="286" y="444"/>
                    <a:pt x="286" y="421"/>
                  </a:cubicBezTo>
                  <a:cubicBezTo>
                    <a:pt x="286" y="399"/>
                    <a:pt x="286" y="388"/>
                    <a:pt x="274" y="376"/>
                  </a:cubicBezTo>
                  <a:cubicBezTo>
                    <a:pt x="240" y="353"/>
                    <a:pt x="183" y="274"/>
                    <a:pt x="183" y="206"/>
                  </a:cubicBezTo>
                  <a:cubicBezTo>
                    <a:pt x="183" y="183"/>
                    <a:pt x="195" y="160"/>
                    <a:pt x="217" y="138"/>
                  </a:cubicBezTo>
                  <a:cubicBezTo>
                    <a:pt x="240" y="126"/>
                    <a:pt x="263" y="115"/>
                    <a:pt x="286" y="115"/>
                  </a:cubicBezTo>
                  <a:close/>
                  <a:moveTo>
                    <a:pt x="297" y="1"/>
                  </a:moveTo>
                  <a:cubicBezTo>
                    <a:pt x="236" y="1"/>
                    <a:pt x="184" y="14"/>
                    <a:pt x="149" y="47"/>
                  </a:cubicBezTo>
                  <a:cubicBezTo>
                    <a:pt x="92" y="92"/>
                    <a:pt x="58" y="149"/>
                    <a:pt x="58" y="206"/>
                  </a:cubicBezTo>
                  <a:cubicBezTo>
                    <a:pt x="58" y="285"/>
                    <a:pt x="104" y="365"/>
                    <a:pt x="137" y="411"/>
                  </a:cubicBezTo>
                  <a:cubicBezTo>
                    <a:pt x="69" y="479"/>
                    <a:pt x="1" y="592"/>
                    <a:pt x="69" y="717"/>
                  </a:cubicBezTo>
                  <a:cubicBezTo>
                    <a:pt x="115" y="797"/>
                    <a:pt x="183" y="865"/>
                    <a:pt x="251" y="922"/>
                  </a:cubicBezTo>
                  <a:cubicBezTo>
                    <a:pt x="228" y="1035"/>
                    <a:pt x="251" y="1149"/>
                    <a:pt x="319" y="1229"/>
                  </a:cubicBezTo>
                  <a:cubicBezTo>
                    <a:pt x="365" y="1297"/>
                    <a:pt x="433" y="1366"/>
                    <a:pt x="501" y="1411"/>
                  </a:cubicBezTo>
                  <a:cubicBezTo>
                    <a:pt x="536" y="1547"/>
                    <a:pt x="615" y="1672"/>
                    <a:pt x="718" y="1763"/>
                  </a:cubicBezTo>
                  <a:cubicBezTo>
                    <a:pt x="922" y="1934"/>
                    <a:pt x="1309" y="1957"/>
                    <a:pt x="1456" y="1957"/>
                  </a:cubicBezTo>
                  <a:lnTo>
                    <a:pt x="1513" y="1957"/>
                  </a:lnTo>
                  <a:cubicBezTo>
                    <a:pt x="1547" y="1945"/>
                    <a:pt x="1570" y="1922"/>
                    <a:pt x="1570" y="1899"/>
                  </a:cubicBezTo>
                  <a:cubicBezTo>
                    <a:pt x="1570" y="1888"/>
                    <a:pt x="1570" y="1763"/>
                    <a:pt x="1445" y="1627"/>
                  </a:cubicBezTo>
                  <a:cubicBezTo>
                    <a:pt x="1491" y="1627"/>
                    <a:pt x="1524" y="1604"/>
                    <a:pt x="1559" y="1581"/>
                  </a:cubicBezTo>
                  <a:cubicBezTo>
                    <a:pt x="1570" y="1558"/>
                    <a:pt x="1582" y="1536"/>
                    <a:pt x="1582" y="1502"/>
                  </a:cubicBezTo>
                  <a:cubicBezTo>
                    <a:pt x="1570" y="1422"/>
                    <a:pt x="1479" y="1308"/>
                    <a:pt x="1400" y="1229"/>
                  </a:cubicBezTo>
                  <a:cubicBezTo>
                    <a:pt x="1468" y="1206"/>
                    <a:pt x="1559" y="1161"/>
                    <a:pt x="1570" y="1081"/>
                  </a:cubicBezTo>
                  <a:cubicBezTo>
                    <a:pt x="1604" y="967"/>
                    <a:pt x="1411" y="808"/>
                    <a:pt x="1206" y="672"/>
                  </a:cubicBezTo>
                  <a:cubicBezTo>
                    <a:pt x="1218" y="661"/>
                    <a:pt x="1229" y="638"/>
                    <a:pt x="1241" y="615"/>
                  </a:cubicBezTo>
                  <a:cubicBezTo>
                    <a:pt x="1263" y="524"/>
                    <a:pt x="1206" y="421"/>
                    <a:pt x="1059" y="285"/>
                  </a:cubicBezTo>
                  <a:cubicBezTo>
                    <a:pt x="1047" y="285"/>
                    <a:pt x="1047" y="285"/>
                    <a:pt x="1047" y="274"/>
                  </a:cubicBezTo>
                  <a:cubicBezTo>
                    <a:pt x="912" y="202"/>
                    <a:pt x="532" y="1"/>
                    <a:pt x="29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9"/>
            <p:cNvSpPr/>
            <p:nvPr/>
          </p:nvSpPr>
          <p:spPr>
            <a:xfrm>
              <a:off x="3128050" y="4757275"/>
              <a:ext cx="18475" cy="5800"/>
            </a:xfrm>
            <a:custGeom>
              <a:avLst/>
              <a:gdLst/>
              <a:ahLst/>
              <a:cxnLst/>
              <a:rect l="l" t="t" r="r" b="b"/>
              <a:pathLst>
                <a:path w="739" h="232" extrusionOk="0">
                  <a:moveTo>
                    <a:pt x="65" y="0"/>
                  </a:moveTo>
                  <a:cubicBezTo>
                    <a:pt x="41" y="0"/>
                    <a:pt x="20" y="13"/>
                    <a:pt x="11" y="38"/>
                  </a:cubicBezTo>
                  <a:cubicBezTo>
                    <a:pt x="0" y="73"/>
                    <a:pt x="11" y="106"/>
                    <a:pt x="46" y="118"/>
                  </a:cubicBezTo>
                  <a:cubicBezTo>
                    <a:pt x="56" y="118"/>
                    <a:pt x="352" y="232"/>
                    <a:pt x="579" y="232"/>
                  </a:cubicBezTo>
                  <a:lnTo>
                    <a:pt x="693" y="232"/>
                  </a:lnTo>
                  <a:cubicBezTo>
                    <a:pt x="728" y="220"/>
                    <a:pt x="739" y="186"/>
                    <a:pt x="739" y="152"/>
                  </a:cubicBezTo>
                  <a:cubicBezTo>
                    <a:pt x="728" y="118"/>
                    <a:pt x="693" y="106"/>
                    <a:pt x="670" y="106"/>
                  </a:cubicBezTo>
                  <a:cubicBezTo>
                    <a:pt x="643" y="112"/>
                    <a:pt x="613" y="115"/>
                    <a:pt x="580" y="115"/>
                  </a:cubicBezTo>
                  <a:cubicBezTo>
                    <a:pt x="372" y="115"/>
                    <a:pt x="91" y="4"/>
                    <a:pt x="91" y="4"/>
                  </a:cubicBezTo>
                  <a:cubicBezTo>
                    <a:pt x="82" y="2"/>
                    <a:pt x="74" y="0"/>
                    <a:pt x="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9"/>
            <p:cNvSpPr/>
            <p:nvPr/>
          </p:nvSpPr>
          <p:spPr>
            <a:xfrm>
              <a:off x="3131150" y="4767875"/>
              <a:ext cx="19925" cy="8275"/>
            </a:xfrm>
            <a:custGeom>
              <a:avLst/>
              <a:gdLst/>
              <a:ahLst/>
              <a:cxnLst/>
              <a:rect l="l" t="t" r="r" b="b"/>
              <a:pathLst>
                <a:path w="797" h="331" extrusionOk="0">
                  <a:moveTo>
                    <a:pt x="61" y="1"/>
                  </a:moveTo>
                  <a:cubicBezTo>
                    <a:pt x="41" y="1"/>
                    <a:pt x="19" y="13"/>
                    <a:pt x="12" y="35"/>
                  </a:cubicBezTo>
                  <a:cubicBezTo>
                    <a:pt x="1" y="58"/>
                    <a:pt x="1" y="103"/>
                    <a:pt x="35" y="114"/>
                  </a:cubicBezTo>
                  <a:cubicBezTo>
                    <a:pt x="251" y="240"/>
                    <a:pt x="490" y="308"/>
                    <a:pt x="728" y="331"/>
                  </a:cubicBezTo>
                  <a:lnTo>
                    <a:pt x="740" y="331"/>
                  </a:lnTo>
                  <a:cubicBezTo>
                    <a:pt x="763" y="331"/>
                    <a:pt x="796" y="308"/>
                    <a:pt x="796" y="274"/>
                  </a:cubicBezTo>
                  <a:cubicBezTo>
                    <a:pt x="796" y="240"/>
                    <a:pt x="774" y="217"/>
                    <a:pt x="740" y="217"/>
                  </a:cubicBezTo>
                  <a:cubicBezTo>
                    <a:pt x="513" y="194"/>
                    <a:pt x="296" y="126"/>
                    <a:pt x="92" y="13"/>
                  </a:cubicBezTo>
                  <a:cubicBezTo>
                    <a:pt x="83" y="4"/>
                    <a:pt x="72" y="1"/>
                    <a:pt x="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9"/>
            <p:cNvSpPr/>
            <p:nvPr/>
          </p:nvSpPr>
          <p:spPr>
            <a:xfrm>
              <a:off x="3137700" y="4778675"/>
              <a:ext cx="11975" cy="6000"/>
            </a:xfrm>
            <a:custGeom>
              <a:avLst/>
              <a:gdLst/>
              <a:ahLst/>
              <a:cxnLst/>
              <a:rect l="l" t="t" r="r" b="b"/>
              <a:pathLst>
                <a:path w="479" h="240" extrusionOk="0">
                  <a:moveTo>
                    <a:pt x="56" y="1"/>
                  </a:moveTo>
                  <a:cubicBezTo>
                    <a:pt x="36" y="1"/>
                    <a:pt x="19" y="13"/>
                    <a:pt x="11" y="35"/>
                  </a:cubicBezTo>
                  <a:cubicBezTo>
                    <a:pt x="1" y="69"/>
                    <a:pt x="11" y="103"/>
                    <a:pt x="34" y="114"/>
                  </a:cubicBezTo>
                  <a:cubicBezTo>
                    <a:pt x="148" y="172"/>
                    <a:pt x="273" y="205"/>
                    <a:pt x="398" y="240"/>
                  </a:cubicBezTo>
                  <a:lnTo>
                    <a:pt x="410" y="240"/>
                  </a:lnTo>
                  <a:cubicBezTo>
                    <a:pt x="433" y="240"/>
                    <a:pt x="455" y="228"/>
                    <a:pt x="466" y="194"/>
                  </a:cubicBezTo>
                  <a:cubicBezTo>
                    <a:pt x="478" y="160"/>
                    <a:pt x="455" y="126"/>
                    <a:pt x="421" y="126"/>
                  </a:cubicBezTo>
                  <a:cubicBezTo>
                    <a:pt x="307" y="92"/>
                    <a:pt x="193" y="58"/>
                    <a:pt x="92" y="13"/>
                  </a:cubicBezTo>
                  <a:cubicBezTo>
                    <a:pt x="79" y="4"/>
                    <a:pt x="67" y="1"/>
                    <a:pt x="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9"/>
            <p:cNvSpPr/>
            <p:nvPr/>
          </p:nvSpPr>
          <p:spPr>
            <a:xfrm>
              <a:off x="3405425" y="4648525"/>
              <a:ext cx="168850" cy="141800"/>
            </a:xfrm>
            <a:custGeom>
              <a:avLst/>
              <a:gdLst/>
              <a:ahLst/>
              <a:cxnLst/>
              <a:rect l="l" t="t" r="r" b="b"/>
              <a:pathLst>
                <a:path w="6754" h="5672" extrusionOk="0">
                  <a:moveTo>
                    <a:pt x="3004" y="1"/>
                  </a:moveTo>
                  <a:cubicBezTo>
                    <a:pt x="2961" y="1"/>
                    <a:pt x="2917" y="15"/>
                    <a:pt x="2876" y="45"/>
                  </a:cubicBezTo>
                  <a:lnTo>
                    <a:pt x="2308" y="444"/>
                  </a:lnTo>
                  <a:lnTo>
                    <a:pt x="592" y="1626"/>
                  </a:lnTo>
                  <a:lnTo>
                    <a:pt x="92" y="1967"/>
                  </a:lnTo>
                  <a:lnTo>
                    <a:pt x="69" y="1990"/>
                  </a:lnTo>
                  <a:cubicBezTo>
                    <a:pt x="1" y="2058"/>
                    <a:pt x="1" y="2160"/>
                    <a:pt x="69" y="2228"/>
                  </a:cubicBezTo>
                  <a:lnTo>
                    <a:pt x="3559" y="5605"/>
                  </a:lnTo>
                  <a:cubicBezTo>
                    <a:pt x="3600" y="5647"/>
                    <a:pt x="3654" y="5671"/>
                    <a:pt x="3708" y="5671"/>
                  </a:cubicBezTo>
                  <a:cubicBezTo>
                    <a:pt x="3743" y="5671"/>
                    <a:pt x="3778" y="5661"/>
                    <a:pt x="3809" y="5639"/>
                  </a:cubicBezTo>
                  <a:lnTo>
                    <a:pt x="6651" y="3900"/>
                  </a:lnTo>
                  <a:cubicBezTo>
                    <a:pt x="6663" y="3888"/>
                    <a:pt x="6673" y="3888"/>
                    <a:pt x="6685" y="3877"/>
                  </a:cubicBezTo>
                  <a:cubicBezTo>
                    <a:pt x="6754" y="3809"/>
                    <a:pt x="6754" y="3695"/>
                    <a:pt x="6685" y="3627"/>
                  </a:cubicBezTo>
                  <a:lnTo>
                    <a:pt x="3149" y="68"/>
                  </a:lnTo>
                  <a:cubicBezTo>
                    <a:pt x="3111" y="24"/>
                    <a:pt x="3059" y="1"/>
                    <a:pt x="3004" y="1"/>
                  </a:cubicBezTo>
                  <a:close/>
                </a:path>
              </a:pathLst>
            </a:custGeom>
            <a:solidFill>
              <a:srgbClr val="7575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9"/>
            <p:cNvSpPr/>
            <p:nvPr/>
          </p:nvSpPr>
          <p:spPr>
            <a:xfrm>
              <a:off x="3403725" y="4647125"/>
              <a:ext cx="172250" cy="144650"/>
            </a:xfrm>
            <a:custGeom>
              <a:avLst/>
              <a:gdLst/>
              <a:ahLst/>
              <a:cxnLst/>
              <a:rect l="l" t="t" r="r" b="b"/>
              <a:pathLst>
                <a:path w="6890" h="5786" extrusionOk="0">
                  <a:moveTo>
                    <a:pt x="3070" y="124"/>
                  </a:moveTo>
                  <a:cubicBezTo>
                    <a:pt x="3104" y="124"/>
                    <a:pt x="3149" y="136"/>
                    <a:pt x="3172" y="170"/>
                  </a:cubicBezTo>
                  <a:lnTo>
                    <a:pt x="6708" y="3728"/>
                  </a:lnTo>
                  <a:cubicBezTo>
                    <a:pt x="6753" y="3774"/>
                    <a:pt x="6753" y="3842"/>
                    <a:pt x="6708" y="3888"/>
                  </a:cubicBezTo>
                  <a:cubicBezTo>
                    <a:pt x="6708" y="3898"/>
                    <a:pt x="6696" y="3898"/>
                    <a:pt x="6685" y="3898"/>
                  </a:cubicBezTo>
                  <a:lnTo>
                    <a:pt x="3854" y="5649"/>
                  </a:lnTo>
                  <a:cubicBezTo>
                    <a:pt x="3827" y="5663"/>
                    <a:pt x="3800" y="5669"/>
                    <a:pt x="3774" y="5669"/>
                  </a:cubicBezTo>
                  <a:cubicBezTo>
                    <a:pt x="3734" y="5669"/>
                    <a:pt x="3695" y="5654"/>
                    <a:pt x="3661" y="5626"/>
                  </a:cubicBezTo>
                  <a:lnTo>
                    <a:pt x="182" y="2239"/>
                  </a:lnTo>
                  <a:cubicBezTo>
                    <a:pt x="137" y="2205"/>
                    <a:pt x="137" y="2125"/>
                    <a:pt x="182" y="2080"/>
                  </a:cubicBezTo>
                  <a:lnTo>
                    <a:pt x="193" y="2069"/>
                  </a:lnTo>
                  <a:lnTo>
                    <a:pt x="693" y="1738"/>
                  </a:lnTo>
                  <a:lnTo>
                    <a:pt x="2411" y="545"/>
                  </a:lnTo>
                  <a:lnTo>
                    <a:pt x="2979" y="147"/>
                  </a:lnTo>
                  <a:cubicBezTo>
                    <a:pt x="3002" y="124"/>
                    <a:pt x="3035" y="124"/>
                    <a:pt x="3070" y="124"/>
                  </a:cubicBezTo>
                  <a:close/>
                  <a:moveTo>
                    <a:pt x="3069" y="1"/>
                  </a:moveTo>
                  <a:cubicBezTo>
                    <a:pt x="3015" y="1"/>
                    <a:pt x="2960" y="16"/>
                    <a:pt x="2911" y="45"/>
                  </a:cubicBezTo>
                  <a:lnTo>
                    <a:pt x="2342" y="442"/>
                  </a:lnTo>
                  <a:lnTo>
                    <a:pt x="625" y="1637"/>
                  </a:lnTo>
                  <a:lnTo>
                    <a:pt x="125" y="1966"/>
                  </a:lnTo>
                  <a:lnTo>
                    <a:pt x="91" y="2000"/>
                  </a:lnTo>
                  <a:cubicBezTo>
                    <a:pt x="0" y="2091"/>
                    <a:pt x="11" y="2239"/>
                    <a:pt x="102" y="2330"/>
                  </a:cubicBezTo>
                  <a:lnTo>
                    <a:pt x="3581" y="5707"/>
                  </a:lnTo>
                  <a:cubicBezTo>
                    <a:pt x="3627" y="5763"/>
                    <a:pt x="3707" y="5786"/>
                    <a:pt x="3775" y="5786"/>
                  </a:cubicBezTo>
                  <a:cubicBezTo>
                    <a:pt x="3820" y="5786"/>
                    <a:pt x="3866" y="5775"/>
                    <a:pt x="3911" y="5752"/>
                  </a:cubicBezTo>
                  <a:lnTo>
                    <a:pt x="6753" y="4001"/>
                  </a:lnTo>
                  <a:cubicBezTo>
                    <a:pt x="6764" y="4001"/>
                    <a:pt x="6776" y="3989"/>
                    <a:pt x="6799" y="3978"/>
                  </a:cubicBezTo>
                  <a:cubicBezTo>
                    <a:pt x="6890" y="3888"/>
                    <a:pt x="6890" y="3739"/>
                    <a:pt x="6799" y="3637"/>
                  </a:cubicBezTo>
                  <a:lnTo>
                    <a:pt x="3263" y="79"/>
                  </a:lnTo>
                  <a:cubicBezTo>
                    <a:pt x="3211" y="27"/>
                    <a:pt x="3141" y="1"/>
                    <a:pt x="3069"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9"/>
            <p:cNvSpPr/>
            <p:nvPr/>
          </p:nvSpPr>
          <p:spPr>
            <a:xfrm>
              <a:off x="3420200" y="4659600"/>
              <a:ext cx="47475" cy="34600"/>
            </a:xfrm>
            <a:custGeom>
              <a:avLst/>
              <a:gdLst/>
              <a:ahLst/>
              <a:cxnLst/>
              <a:rect l="l" t="t" r="r" b="b"/>
              <a:pathLst>
                <a:path w="1899" h="1384" extrusionOk="0">
                  <a:moveTo>
                    <a:pt x="1717" y="1"/>
                  </a:moveTo>
                  <a:lnTo>
                    <a:pt x="1" y="1183"/>
                  </a:lnTo>
                  <a:lnTo>
                    <a:pt x="205" y="1330"/>
                  </a:lnTo>
                  <a:cubicBezTo>
                    <a:pt x="247" y="1366"/>
                    <a:pt x="301" y="1383"/>
                    <a:pt x="355" y="1383"/>
                  </a:cubicBezTo>
                  <a:cubicBezTo>
                    <a:pt x="403" y="1383"/>
                    <a:pt x="452" y="1369"/>
                    <a:pt x="489" y="1342"/>
                  </a:cubicBezTo>
                  <a:lnTo>
                    <a:pt x="1762" y="501"/>
                  </a:lnTo>
                  <a:cubicBezTo>
                    <a:pt x="1876" y="433"/>
                    <a:pt x="1899" y="274"/>
                    <a:pt x="1831" y="160"/>
                  </a:cubicBezTo>
                  <a:lnTo>
                    <a:pt x="1717"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9"/>
            <p:cNvSpPr/>
            <p:nvPr/>
          </p:nvSpPr>
          <p:spPr>
            <a:xfrm>
              <a:off x="3473075" y="4709125"/>
              <a:ext cx="21050" cy="19200"/>
            </a:xfrm>
            <a:custGeom>
              <a:avLst/>
              <a:gdLst/>
              <a:ahLst/>
              <a:cxnLst/>
              <a:rect l="l" t="t" r="r" b="b"/>
              <a:pathLst>
                <a:path w="842" h="768" extrusionOk="0">
                  <a:moveTo>
                    <a:pt x="421" y="0"/>
                  </a:moveTo>
                  <a:cubicBezTo>
                    <a:pt x="321" y="0"/>
                    <a:pt x="222" y="37"/>
                    <a:pt x="148" y="112"/>
                  </a:cubicBezTo>
                  <a:cubicBezTo>
                    <a:pt x="0" y="259"/>
                    <a:pt x="0" y="509"/>
                    <a:pt x="148" y="657"/>
                  </a:cubicBezTo>
                  <a:cubicBezTo>
                    <a:pt x="222" y="731"/>
                    <a:pt x="321" y="768"/>
                    <a:pt x="421" y="768"/>
                  </a:cubicBezTo>
                  <a:cubicBezTo>
                    <a:pt x="520" y="768"/>
                    <a:pt x="620" y="731"/>
                    <a:pt x="693" y="657"/>
                  </a:cubicBezTo>
                  <a:cubicBezTo>
                    <a:pt x="842" y="509"/>
                    <a:pt x="842" y="259"/>
                    <a:pt x="693" y="112"/>
                  </a:cubicBezTo>
                  <a:cubicBezTo>
                    <a:pt x="620" y="37"/>
                    <a:pt x="520" y="0"/>
                    <a:pt x="421"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9"/>
            <p:cNvSpPr/>
            <p:nvPr/>
          </p:nvSpPr>
          <p:spPr>
            <a:xfrm>
              <a:off x="3471375" y="4707550"/>
              <a:ext cx="24450" cy="22275"/>
            </a:xfrm>
            <a:custGeom>
              <a:avLst/>
              <a:gdLst/>
              <a:ahLst/>
              <a:cxnLst/>
              <a:rect l="l" t="t" r="r" b="b"/>
              <a:pathLst>
                <a:path w="978" h="891" extrusionOk="0">
                  <a:moveTo>
                    <a:pt x="489" y="117"/>
                  </a:moveTo>
                  <a:cubicBezTo>
                    <a:pt x="579" y="117"/>
                    <a:pt x="660" y="152"/>
                    <a:pt x="716" y="220"/>
                  </a:cubicBezTo>
                  <a:lnTo>
                    <a:pt x="728" y="220"/>
                  </a:lnTo>
                  <a:cubicBezTo>
                    <a:pt x="852" y="345"/>
                    <a:pt x="852" y="549"/>
                    <a:pt x="716" y="675"/>
                  </a:cubicBezTo>
                  <a:cubicBezTo>
                    <a:pt x="655" y="741"/>
                    <a:pt x="575" y="773"/>
                    <a:pt x="494" y="773"/>
                  </a:cubicBezTo>
                  <a:cubicBezTo>
                    <a:pt x="410" y="773"/>
                    <a:pt x="325" y="738"/>
                    <a:pt x="261" y="675"/>
                  </a:cubicBezTo>
                  <a:cubicBezTo>
                    <a:pt x="137" y="549"/>
                    <a:pt x="137" y="345"/>
                    <a:pt x="261" y="220"/>
                  </a:cubicBezTo>
                  <a:cubicBezTo>
                    <a:pt x="318" y="152"/>
                    <a:pt x="409" y="117"/>
                    <a:pt x="489" y="117"/>
                  </a:cubicBezTo>
                  <a:close/>
                  <a:moveTo>
                    <a:pt x="493" y="1"/>
                  </a:moveTo>
                  <a:cubicBezTo>
                    <a:pt x="378" y="1"/>
                    <a:pt x="261" y="44"/>
                    <a:pt x="170" y="129"/>
                  </a:cubicBezTo>
                  <a:cubicBezTo>
                    <a:pt x="0" y="311"/>
                    <a:pt x="0" y="584"/>
                    <a:pt x="170" y="766"/>
                  </a:cubicBezTo>
                  <a:cubicBezTo>
                    <a:pt x="261" y="845"/>
                    <a:pt x="375" y="890"/>
                    <a:pt x="489" y="890"/>
                  </a:cubicBezTo>
                  <a:cubicBezTo>
                    <a:pt x="602" y="890"/>
                    <a:pt x="716" y="845"/>
                    <a:pt x="807" y="766"/>
                  </a:cubicBezTo>
                  <a:cubicBezTo>
                    <a:pt x="978" y="595"/>
                    <a:pt x="978" y="311"/>
                    <a:pt x="807" y="129"/>
                  </a:cubicBezTo>
                  <a:cubicBezTo>
                    <a:pt x="722" y="44"/>
                    <a:pt x="608" y="1"/>
                    <a:pt x="49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9"/>
            <p:cNvSpPr/>
            <p:nvPr/>
          </p:nvSpPr>
          <p:spPr>
            <a:xfrm>
              <a:off x="3496950" y="4607275"/>
              <a:ext cx="40650" cy="10300"/>
            </a:xfrm>
            <a:custGeom>
              <a:avLst/>
              <a:gdLst/>
              <a:ahLst/>
              <a:cxnLst/>
              <a:rect l="l" t="t" r="r" b="b"/>
              <a:pathLst>
                <a:path w="1626" h="412" extrusionOk="0">
                  <a:moveTo>
                    <a:pt x="70" y="1"/>
                  </a:moveTo>
                  <a:cubicBezTo>
                    <a:pt x="50" y="1"/>
                    <a:pt x="30" y="11"/>
                    <a:pt x="23" y="25"/>
                  </a:cubicBezTo>
                  <a:cubicBezTo>
                    <a:pt x="0" y="58"/>
                    <a:pt x="0" y="93"/>
                    <a:pt x="34" y="116"/>
                  </a:cubicBezTo>
                  <a:cubicBezTo>
                    <a:pt x="34" y="116"/>
                    <a:pt x="432" y="411"/>
                    <a:pt x="933" y="411"/>
                  </a:cubicBezTo>
                  <a:cubicBezTo>
                    <a:pt x="1137" y="411"/>
                    <a:pt x="1365" y="354"/>
                    <a:pt x="1580" y="217"/>
                  </a:cubicBezTo>
                  <a:cubicBezTo>
                    <a:pt x="1615" y="207"/>
                    <a:pt x="1626" y="172"/>
                    <a:pt x="1603" y="138"/>
                  </a:cubicBezTo>
                  <a:cubicBezTo>
                    <a:pt x="1595" y="122"/>
                    <a:pt x="1568" y="111"/>
                    <a:pt x="1546" y="111"/>
                  </a:cubicBezTo>
                  <a:cubicBezTo>
                    <a:pt x="1538" y="111"/>
                    <a:pt x="1530" y="112"/>
                    <a:pt x="1524" y="116"/>
                  </a:cubicBezTo>
                  <a:cubicBezTo>
                    <a:pt x="1318" y="241"/>
                    <a:pt x="1113" y="286"/>
                    <a:pt x="925" y="286"/>
                  </a:cubicBezTo>
                  <a:cubicBezTo>
                    <a:pt x="467" y="286"/>
                    <a:pt x="111" y="21"/>
                    <a:pt x="102" y="13"/>
                  </a:cubicBezTo>
                  <a:cubicBezTo>
                    <a:pt x="94" y="4"/>
                    <a:pt x="82" y="1"/>
                    <a:pt x="7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9"/>
            <p:cNvSpPr/>
            <p:nvPr/>
          </p:nvSpPr>
          <p:spPr>
            <a:xfrm>
              <a:off x="3418500" y="4579950"/>
              <a:ext cx="13675" cy="4350"/>
            </a:xfrm>
            <a:custGeom>
              <a:avLst/>
              <a:gdLst/>
              <a:ahLst/>
              <a:cxnLst/>
              <a:rect l="l" t="t" r="r" b="b"/>
              <a:pathLst>
                <a:path w="547" h="174" extrusionOk="0">
                  <a:moveTo>
                    <a:pt x="474" y="0"/>
                  </a:moveTo>
                  <a:cubicBezTo>
                    <a:pt x="468" y="0"/>
                    <a:pt x="462" y="1"/>
                    <a:pt x="455" y="4"/>
                  </a:cubicBezTo>
                  <a:cubicBezTo>
                    <a:pt x="359" y="38"/>
                    <a:pt x="264" y="53"/>
                    <a:pt x="163" y="53"/>
                  </a:cubicBezTo>
                  <a:cubicBezTo>
                    <a:pt x="132" y="53"/>
                    <a:pt x="101" y="52"/>
                    <a:pt x="69" y="49"/>
                  </a:cubicBezTo>
                  <a:cubicBezTo>
                    <a:pt x="34" y="49"/>
                    <a:pt x="12" y="72"/>
                    <a:pt x="1" y="105"/>
                  </a:cubicBezTo>
                  <a:cubicBezTo>
                    <a:pt x="1" y="140"/>
                    <a:pt x="23" y="163"/>
                    <a:pt x="57" y="174"/>
                  </a:cubicBezTo>
                  <a:lnTo>
                    <a:pt x="171" y="174"/>
                  </a:lnTo>
                  <a:cubicBezTo>
                    <a:pt x="284" y="174"/>
                    <a:pt x="398" y="151"/>
                    <a:pt x="501" y="117"/>
                  </a:cubicBezTo>
                  <a:cubicBezTo>
                    <a:pt x="524" y="105"/>
                    <a:pt x="546" y="72"/>
                    <a:pt x="534" y="37"/>
                  </a:cubicBezTo>
                  <a:cubicBezTo>
                    <a:pt x="526" y="19"/>
                    <a:pt x="501" y="0"/>
                    <a:pt x="47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9"/>
            <p:cNvSpPr/>
            <p:nvPr/>
          </p:nvSpPr>
          <p:spPr>
            <a:xfrm>
              <a:off x="3438100" y="4532200"/>
              <a:ext cx="29025" cy="45275"/>
            </a:xfrm>
            <a:custGeom>
              <a:avLst/>
              <a:gdLst/>
              <a:ahLst/>
              <a:cxnLst/>
              <a:rect l="l" t="t" r="r" b="b"/>
              <a:pathLst>
                <a:path w="1161" h="1811" extrusionOk="0">
                  <a:moveTo>
                    <a:pt x="1090" y="0"/>
                  </a:moveTo>
                  <a:cubicBezTo>
                    <a:pt x="1069" y="0"/>
                    <a:pt x="1044" y="19"/>
                    <a:pt x="1036" y="37"/>
                  </a:cubicBezTo>
                  <a:cubicBezTo>
                    <a:pt x="774" y="810"/>
                    <a:pt x="433" y="1368"/>
                    <a:pt x="23" y="1709"/>
                  </a:cubicBezTo>
                  <a:cubicBezTo>
                    <a:pt x="1" y="1732"/>
                    <a:pt x="1" y="1765"/>
                    <a:pt x="12" y="1788"/>
                  </a:cubicBezTo>
                  <a:cubicBezTo>
                    <a:pt x="35" y="1811"/>
                    <a:pt x="46" y="1811"/>
                    <a:pt x="69" y="1811"/>
                  </a:cubicBezTo>
                  <a:cubicBezTo>
                    <a:pt x="81" y="1811"/>
                    <a:pt x="92" y="1811"/>
                    <a:pt x="103" y="1800"/>
                  </a:cubicBezTo>
                  <a:cubicBezTo>
                    <a:pt x="524" y="1447"/>
                    <a:pt x="876" y="868"/>
                    <a:pt x="1149" y="83"/>
                  </a:cubicBezTo>
                  <a:cubicBezTo>
                    <a:pt x="1160" y="49"/>
                    <a:pt x="1137" y="15"/>
                    <a:pt x="1104" y="4"/>
                  </a:cubicBezTo>
                  <a:cubicBezTo>
                    <a:pt x="1099" y="1"/>
                    <a:pt x="1095" y="0"/>
                    <a:pt x="10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9"/>
            <p:cNvSpPr/>
            <p:nvPr/>
          </p:nvSpPr>
          <p:spPr>
            <a:xfrm>
              <a:off x="3444075" y="4899375"/>
              <a:ext cx="162875" cy="197375"/>
            </a:xfrm>
            <a:custGeom>
              <a:avLst/>
              <a:gdLst/>
              <a:ahLst/>
              <a:cxnLst/>
              <a:rect l="l" t="t" r="r" b="b"/>
              <a:pathLst>
                <a:path w="6515" h="7895" extrusionOk="0">
                  <a:moveTo>
                    <a:pt x="6444" y="0"/>
                  </a:moveTo>
                  <a:cubicBezTo>
                    <a:pt x="6419" y="0"/>
                    <a:pt x="6398" y="13"/>
                    <a:pt x="6390" y="38"/>
                  </a:cubicBezTo>
                  <a:cubicBezTo>
                    <a:pt x="5162" y="2812"/>
                    <a:pt x="3741" y="4893"/>
                    <a:pt x="2070" y="6394"/>
                  </a:cubicBezTo>
                  <a:cubicBezTo>
                    <a:pt x="1467" y="6950"/>
                    <a:pt x="785" y="7417"/>
                    <a:pt x="34" y="7781"/>
                  </a:cubicBezTo>
                  <a:cubicBezTo>
                    <a:pt x="12" y="7792"/>
                    <a:pt x="1" y="7826"/>
                    <a:pt x="12" y="7860"/>
                  </a:cubicBezTo>
                  <a:cubicBezTo>
                    <a:pt x="24" y="7872"/>
                    <a:pt x="46" y="7894"/>
                    <a:pt x="69" y="7894"/>
                  </a:cubicBezTo>
                  <a:cubicBezTo>
                    <a:pt x="69" y="7894"/>
                    <a:pt x="80" y="7883"/>
                    <a:pt x="92" y="7883"/>
                  </a:cubicBezTo>
                  <a:cubicBezTo>
                    <a:pt x="842" y="7519"/>
                    <a:pt x="1535" y="7053"/>
                    <a:pt x="2149" y="6485"/>
                  </a:cubicBezTo>
                  <a:cubicBezTo>
                    <a:pt x="3843" y="4972"/>
                    <a:pt x="5264" y="2881"/>
                    <a:pt x="6492" y="84"/>
                  </a:cubicBezTo>
                  <a:cubicBezTo>
                    <a:pt x="6514" y="50"/>
                    <a:pt x="6492" y="16"/>
                    <a:pt x="6469" y="5"/>
                  </a:cubicBezTo>
                  <a:cubicBezTo>
                    <a:pt x="6460" y="2"/>
                    <a:pt x="6452" y="0"/>
                    <a:pt x="64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9"/>
            <p:cNvSpPr/>
            <p:nvPr/>
          </p:nvSpPr>
          <p:spPr>
            <a:xfrm>
              <a:off x="3607500" y="4875200"/>
              <a:ext cx="9100" cy="17475"/>
            </a:xfrm>
            <a:custGeom>
              <a:avLst/>
              <a:gdLst/>
              <a:ahLst/>
              <a:cxnLst/>
              <a:rect l="l" t="t" r="r" b="b"/>
              <a:pathLst>
                <a:path w="364" h="699" extrusionOk="0">
                  <a:moveTo>
                    <a:pt x="300" y="1"/>
                  </a:moveTo>
                  <a:cubicBezTo>
                    <a:pt x="280" y="1"/>
                    <a:pt x="259" y="14"/>
                    <a:pt x="250" y="40"/>
                  </a:cubicBezTo>
                  <a:cubicBezTo>
                    <a:pt x="171" y="255"/>
                    <a:pt x="80" y="460"/>
                    <a:pt x="12" y="619"/>
                  </a:cubicBezTo>
                  <a:cubicBezTo>
                    <a:pt x="0" y="653"/>
                    <a:pt x="12" y="687"/>
                    <a:pt x="46" y="699"/>
                  </a:cubicBezTo>
                  <a:lnTo>
                    <a:pt x="68" y="699"/>
                  </a:lnTo>
                  <a:cubicBezTo>
                    <a:pt x="91" y="699"/>
                    <a:pt x="114" y="687"/>
                    <a:pt x="126" y="664"/>
                  </a:cubicBezTo>
                  <a:cubicBezTo>
                    <a:pt x="194" y="505"/>
                    <a:pt x="273" y="301"/>
                    <a:pt x="353" y="85"/>
                  </a:cubicBezTo>
                  <a:cubicBezTo>
                    <a:pt x="364" y="50"/>
                    <a:pt x="353" y="17"/>
                    <a:pt x="318" y="5"/>
                  </a:cubicBezTo>
                  <a:cubicBezTo>
                    <a:pt x="313" y="2"/>
                    <a:pt x="307" y="1"/>
                    <a:pt x="30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9"/>
            <p:cNvSpPr/>
            <p:nvPr/>
          </p:nvSpPr>
          <p:spPr>
            <a:xfrm>
              <a:off x="3480175" y="4867925"/>
              <a:ext cx="20200" cy="103775"/>
            </a:xfrm>
            <a:custGeom>
              <a:avLst/>
              <a:gdLst/>
              <a:ahLst/>
              <a:cxnLst/>
              <a:rect l="l" t="t" r="r" b="b"/>
              <a:pathLst>
                <a:path w="808" h="4151" extrusionOk="0">
                  <a:moveTo>
                    <a:pt x="80" y="0"/>
                  </a:moveTo>
                  <a:cubicBezTo>
                    <a:pt x="46" y="0"/>
                    <a:pt x="23" y="23"/>
                    <a:pt x="23" y="58"/>
                  </a:cubicBezTo>
                  <a:cubicBezTo>
                    <a:pt x="35" y="319"/>
                    <a:pt x="35" y="581"/>
                    <a:pt x="23" y="864"/>
                  </a:cubicBezTo>
                  <a:cubicBezTo>
                    <a:pt x="12" y="1945"/>
                    <a:pt x="0" y="3161"/>
                    <a:pt x="694" y="4128"/>
                  </a:cubicBezTo>
                  <a:cubicBezTo>
                    <a:pt x="705" y="4150"/>
                    <a:pt x="717" y="4150"/>
                    <a:pt x="740" y="4150"/>
                  </a:cubicBezTo>
                  <a:lnTo>
                    <a:pt x="773" y="4150"/>
                  </a:lnTo>
                  <a:cubicBezTo>
                    <a:pt x="796" y="4128"/>
                    <a:pt x="808" y="4093"/>
                    <a:pt x="785" y="4059"/>
                  </a:cubicBezTo>
                  <a:cubicBezTo>
                    <a:pt x="126" y="3115"/>
                    <a:pt x="137" y="1922"/>
                    <a:pt x="148" y="864"/>
                  </a:cubicBezTo>
                  <a:cubicBezTo>
                    <a:pt x="148" y="581"/>
                    <a:pt x="159" y="319"/>
                    <a:pt x="148" y="58"/>
                  </a:cubicBezTo>
                  <a:cubicBezTo>
                    <a:pt x="148" y="23"/>
                    <a:pt x="126" y="0"/>
                    <a:pt x="8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9"/>
            <p:cNvSpPr/>
            <p:nvPr/>
          </p:nvSpPr>
          <p:spPr>
            <a:xfrm>
              <a:off x="3481300" y="4845175"/>
              <a:ext cx="4000" cy="16525"/>
            </a:xfrm>
            <a:custGeom>
              <a:avLst/>
              <a:gdLst/>
              <a:ahLst/>
              <a:cxnLst/>
              <a:rect l="l" t="t" r="r" b="b"/>
              <a:pathLst>
                <a:path w="160" h="661" extrusionOk="0">
                  <a:moveTo>
                    <a:pt x="103" y="1"/>
                  </a:moveTo>
                  <a:cubicBezTo>
                    <a:pt x="69" y="1"/>
                    <a:pt x="35" y="24"/>
                    <a:pt x="35" y="58"/>
                  </a:cubicBezTo>
                  <a:cubicBezTo>
                    <a:pt x="12" y="240"/>
                    <a:pt x="1" y="422"/>
                    <a:pt x="1" y="592"/>
                  </a:cubicBezTo>
                  <a:cubicBezTo>
                    <a:pt x="1" y="627"/>
                    <a:pt x="23" y="660"/>
                    <a:pt x="58" y="660"/>
                  </a:cubicBezTo>
                  <a:cubicBezTo>
                    <a:pt x="92" y="660"/>
                    <a:pt x="114" y="638"/>
                    <a:pt x="114" y="604"/>
                  </a:cubicBezTo>
                  <a:cubicBezTo>
                    <a:pt x="126" y="433"/>
                    <a:pt x="137" y="251"/>
                    <a:pt x="149" y="69"/>
                  </a:cubicBezTo>
                  <a:cubicBezTo>
                    <a:pt x="160" y="35"/>
                    <a:pt x="137" y="1"/>
                    <a:pt x="10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9"/>
            <p:cNvSpPr/>
            <p:nvPr/>
          </p:nvSpPr>
          <p:spPr>
            <a:xfrm>
              <a:off x="3391225" y="4524325"/>
              <a:ext cx="24725" cy="20200"/>
            </a:xfrm>
            <a:custGeom>
              <a:avLst/>
              <a:gdLst/>
              <a:ahLst/>
              <a:cxnLst/>
              <a:rect l="l" t="t" r="r" b="b"/>
              <a:pathLst>
                <a:path w="989" h="808" extrusionOk="0">
                  <a:moveTo>
                    <a:pt x="887" y="0"/>
                  </a:moveTo>
                  <a:lnTo>
                    <a:pt x="0" y="364"/>
                  </a:lnTo>
                  <a:cubicBezTo>
                    <a:pt x="228" y="466"/>
                    <a:pt x="443" y="614"/>
                    <a:pt x="614" y="807"/>
                  </a:cubicBezTo>
                  <a:cubicBezTo>
                    <a:pt x="989" y="546"/>
                    <a:pt x="887" y="0"/>
                    <a:pt x="88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9"/>
            <p:cNvSpPr/>
            <p:nvPr/>
          </p:nvSpPr>
          <p:spPr>
            <a:xfrm>
              <a:off x="3309925" y="4410075"/>
              <a:ext cx="139875" cy="138825"/>
            </a:xfrm>
            <a:custGeom>
              <a:avLst/>
              <a:gdLst/>
              <a:ahLst/>
              <a:cxnLst/>
              <a:rect l="l" t="t" r="r" b="b"/>
              <a:pathLst>
                <a:path w="5595" h="5553" extrusionOk="0">
                  <a:moveTo>
                    <a:pt x="3502" y="0"/>
                  </a:moveTo>
                  <a:cubicBezTo>
                    <a:pt x="751" y="0"/>
                    <a:pt x="1" y="1694"/>
                    <a:pt x="1171" y="3854"/>
                  </a:cubicBezTo>
                  <a:cubicBezTo>
                    <a:pt x="1721" y="4863"/>
                    <a:pt x="2168" y="5552"/>
                    <a:pt x="2783" y="5552"/>
                  </a:cubicBezTo>
                  <a:cubicBezTo>
                    <a:pt x="3109" y="5552"/>
                    <a:pt x="3484" y="5357"/>
                    <a:pt x="3945" y="4911"/>
                  </a:cubicBezTo>
                  <a:cubicBezTo>
                    <a:pt x="4059" y="4786"/>
                    <a:pt x="4139" y="4627"/>
                    <a:pt x="4173" y="4457"/>
                  </a:cubicBezTo>
                  <a:lnTo>
                    <a:pt x="5094" y="3217"/>
                  </a:lnTo>
                  <a:cubicBezTo>
                    <a:pt x="5594" y="1421"/>
                    <a:pt x="5241" y="0"/>
                    <a:pt x="35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9"/>
            <p:cNvSpPr/>
            <p:nvPr/>
          </p:nvSpPr>
          <p:spPr>
            <a:xfrm>
              <a:off x="3320175" y="4408625"/>
              <a:ext cx="126775" cy="141575"/>
            </a:xfrm>
            <a:custGeom>
              <a:avLst/>
              <a:gdLst/>
              <a:ahLst/>
              <a:cxnLst/>
              <a:rect l="l" t="t" r="r" b="b"/>
              <a:pathLst>
                <a:path w="5071" h="5663" extrusionOk="0">
                  <a:moveTo>
                    <a:pt x="3092" y="1"/>
                  </a:moveTo>
                  <a:cubicBezTo>
                    <a:pt x="1785" y="1"/>
                    <a:pt x="852" y="387"/>
                    <a:pt x="432" y="1104"/>
                  </a:cubicBezTo>
                  <a:cubicBezTo>
                    <a:pt x="0" y="1820"/>
                    <a:pt x="102" y="2820"/>
                    <a:pt x="716" y="3946"/>
                  </a:cubicBezTo>
                  <a:cubicBezTo>
                    <a:pt x="1193" y="4821"/>
                    <a:pt x="1637" y="5561"/>
                    <a:pt x="2239" y="5662"/>
                  </a:cubicBezTo>
                  <a:lnTo>
                    <a:pt x="2376" y="5662"/>
                  </a:lnTo>
                  <a:cubicBezTo>
                    <a:pt x="2729" y="5662"/>
                    <a:pt x="3115" y="5458"/>
                    <a:pt x="3581" y="5015"/>
                  </a:cubicBezTo>
                  <a:cubicBezTo>
                    <a:pt x="3706" y="4878"/>
                    <a:pt x="3785" y="4707"/>
                    <a:pt x="3820" y="4526"/>
                  </a:cubicBezTo>
                  <a:cubicBezTo>
                    <a:pt x="3820" y="4492"/>
                    <a:pt x="3808" y="4469"/>
                    <a:pt x="3774" y="4457"/>
                  </a:cubicBezTo>
                  <a:cubicBezTo>
                    <a:pt x="3740" y="4457"/>
                    <a:pt x="3706" y="4469"/>
                    <a:pt x="3694" y="4503"/>
                  </a:cubicBezTo>
                  <a:cubicBezTo>
                    <a:pt x="3672" y="4662"/>
                    <a:pt x="3603" y="4810"/>
                    <a:pt x="3502" y="4924"/>
                  </a:cubicBezTo>
                  <a:cubicBezTo>
                    <a:pt x="3065" y="5339"/>
                    <a:pt x="2692" y="5547"/>
                    <a:pt x="2375" y="5547"/>
                  </a:cubicBezTo>
                  <a:cubicBezTo>
                    <a:pt x="2336" y="5547"/>
                    <a:pt x="2299" y="5544"/>
                    <a:pt x="2262" y="5538"/>
                  </a:cubicBezTo>
                  <a:cubicBezTo>
                    <a:pt x="1716" y="5458"/>
                    <a:pt x="1284" y="4742"/>
                    <a:pt x="819" y="3878"/>
                  </a:cubicBezTo>
                  <a:cubicBezTo>
                    <a:pt x="227" y="2809"/>
                    <a:pt x="137" y="1843"/>
                    <a:pt x="534" y="1161"/>
                  </a:cubicBezTo>
                  <a:cubicBezTo>
                    <a:pt x="943" y="478"/>
                    <a:pt x="1819" y="126"/>
                    <a:pt x="3092" y="126"/>
                  </a:cubicBezTo>
                  <a:cubicBezTo>
                    <a:pt x="3729" y="126"/>
                    <a:pt x="4195" y="319"/>
                    <a:pt x="4479" y="695"/>
                  </a:cubicBezTo>
                  <a:cubicBezTo>
                    <a:pt x="4889" y="1229"/>
                    <a:pt x="4945" y="2115"/>
                    <a:pt x="4627" y="3264"/>
                  </a:cubicBezTo>
                  <a:cubicBezTo>
                    <a:pt x="4616" y="3298"/>
                    <a:pt x="4638" y="3332"/>
                    <a:pt x="4672" y="3332"/>
                  </a:cubicBezTo>
                  <a:cubicBezTo>
                    <a:pt x="4678" y="3334"/>
                    <a:pt x="4684" y="3335"/>
                    <a:pt x="4689" y="3335"/>
                  </a:cubicBezTo>
                  <a:cubicBezTo>
                    <a:pt x="4714" y="3335"/>
                    <a:pt x="4731" y="3316"/>
                    <a:pt x="4740" y="3298"/>
                  </a:cubicBezTo>
                  <a:cubicBezTo>
                    <a:pt x="5070" y="2105"/>
                    <a:pt x="5013" y="1183"/>
                    <a:pt x="4581" y="615"/>
                  </a:cubicBezTo>
                  <a:cubicBezTo>
                    <a:pt x="4263" y="206"/>
                    <a:pt x="3763" y="1"/>
                    <a:pt x="309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9"/>
            <p:cNvSpPr/>
            <p:nvPr/>
          </p:nvSpPr>
          <p:spPr>
            <a:xfrm>
              <a:off x="3355400" y="4471575"/>
              <a:ext cx="29875" cy="6150"/>
            </a:xfrm>
            <a:custGeom>
              <a:avLst/>
              <a:gdLst/>
              <a:ahLst/>
              <a:cxnLst/>
              <a:rect l="l" t="t" r="r" b="b"/>
              <a:pathLst>
                <a:path w="1195" h="246" extrusionOk="0">
                  <a:moveTo>
                    <a:pt x="634" y="1"/>
                  </a:moveTo>
                  <a:cubicBezTo>
                    <a:pt x="432" y="1"/>
                    <a:pt x="231" y="41"/>
                    <a:pt x="46" y="120"/>
                  </a:cubicBezTo>
                  <a:cubicBezTo>
                    <a:pt x="12" y="143"/>
                    <a:pt x="1" y="178"/>
                    <a:pt x="12" y="200"/>
                  </a:cubicBezTo>
                  <a:cubicBezTo>
                    <a:pt x="24" y="223"/>
                    <a:pt x="46" y="246"/>
                    <a:pt x="69" y="246"/>
                  </a:cubicBezTo>
                  <a:cubicBezTo>
                    <a:pt x="80" y="246"/>
                    <a:pt x="80" y="234"/>
                    <a:pt x="92" y="234"/>
                  </a:cubicBezTo>
                  <a:cubicBezTo>
                    <a:pt x="265" y="160"/>
                    <a:pt x="452" y="123"/>
                    <a:pt x="639" y="123"/>
                  </a:cubicBezTo>
                  <a:cubicBezTo>
                    <a:pt x="796" y="123"/>
                    <a:pt x="953" y="149"/>
                    <a:pt x="1103" y="200"/>
                  </a:cubicBezTo>
                  <a:cubicBezTo>
                    <a:pt x="1109" y="202"/>
                    <a:pt x="1115" y="203"/>
                    <a:pt x="1121" y="203"/>
                  </a:cubicBezTo>
                  <a:cubicBezTo>
                    <a:pt x="1149" y="203"/>
                    <a:pt x="1173" y="183"/>
                    <a:pt x="1183" y="155"/>
                  </a:cubicBezTo>
                  <a:cubicBezTo>
                    <a:pt x="1194" y="132"/>
                    <a:pt x="1171" y="98"/>
                    <a:pt x="1138" y="87"/>
                  </a:cubicBezTo>
                  <a:cubicBezTo>
                    <a:pt x="976" y="29"/>
                    <a:pt x="805" y="1"/>
                    <a:pt x="63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9"/>
            <p:cNvSpPr/>
            <p:nvPr/>
          </p:nvSpPr>
          <p:spPr>
            <a:xfrm>
              <a:off x="3326125" y="4474675"/>
              <a:ext cx="12250" cy="6175"/>
            </a:xfrm>
            <a:custGeom>
              <a:avLst/>
              <a:gdLst/>
              <a:ahLst/>
              <a:cxnLst/>
              <a:rect l="l" t="t" r="r" b="b"/>
              <a:pathLst>
                <a:path w="490" h="247" extrusionOk="0">
                  <a:moveTo>
                    <a:pt x="156" y="1"/>
                  </a:moveTo>
                  <a:cubicBezTo>
                    <a:pt x="126" y="1"/>
                    <a:pt x="93" y="3"/>
                    <a:pt x="58" y="8"/>
                  </a:cubicBezTo>
                  <a:cubicBezTo>
                    <a:pt x="23" y="19"/>
                    <a:pt x="0" y="54"/>
                    <a:pt x="0" y="76"/>
                  </a:cubicBezTo>
                  <a:cubicBezTo>
                    <a:pt x="12" y="110"/>
                    <a:pt x="46" y="133"/>
                    <a:pt x="69" y="133"/>
                  </a:cubicBezTo>
                  <a:cubicBezTo>
                    <a:pt x="106" y="125"/>
                    <a:pt x="139" y="122"/>
                    <a:pt x="169" y="122"/>
                  </a:cubicBezTo>
                  <a:cubicBezTo>
                    <a:pt x="317" y="122"/>
                    <a:pt x="366" y="203"/>
                    <a:pt x="376" y="213"/>
                  </a:cubicBezTo>
                  <a:cubicBezTo>
                    <a:pt x="387" y="236"/>
                    <a:pt x="399" y="247"/>
                    <a:pt x="421" y="247"/>
                  </a:cubicBezTo>
                  <a:cubicBezTo>
                    <a:pt x="432" y="247"/>
                    <a:pt x="444" y="247"/>
                    <a:pt x="455" y="236"/>
                  </a:cubicBezTo>
                  <a:cubicBezTo>
                    <a:pt x="478" y="224"/>
                    <a:pt x="490" y="190"/>
                    <a:pt x="478" y="156"/>
                  </a:cubicBezTo>
                  <a:cubicBezTo>
                    <a:pt x="478" y="146"/>
                    <a:pt x="397" y="1"/>
                    <a:pt x="1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9"/>
            <p:cNvSpPr/>
            <p:nvPr/>
          </p:nvSpPr>
          <p:spPr>
            <a:xfrm>
              <a:off x="3366775" y="4486775"/>
              <a:ext cx="7125" cy="7750"/>
            </a:xfrm>
            <a:custGeom>
              <a:avLst/>
              <a:gdLst/>
              <a:ahLst/>
              <a:cxnLst/>
              <a:rect l="l" t="t" r="r" b="b"/>
              <a:pathLst>
                <a:path w="285" h="310" extrusionOk="0">
                  <a:moveTo>
                    <a:pt x="132" y="0"/>
                  </a:moveTo>
                  <a:cubicBezTo>
                    <a:pt x="126" y="0"/>
                    <a:pt x="120" y="1"/>
                    <a:pt x="114" y="2"/>
                  </a:cubicBezTo>
                  <a:cubicBezTo>
                    <a:pt x="46" y="24"/>
                    <a:pt x="1" y="104"/>
                    <a:pt x="23" y="172"/>
                  </a:cubicBezTo>
                  <a:cubicBezTo>
                    <a:pt x="33" y="255"/>
                    <a:pt x="91" y="310"/>
                    <a:pt x="153" y="310"/>
                  </a:cubicBezTo>
                  <a:cubicBezTo>
                    <a:pt x="159" y="310"/>
                    <a:pt x="165" y="309"/>
                    <a:pt x="171" y="308"/>
                  </a:cubicBezTo>
                  <a:cubicBezTo>
                    <a:pt x="239" y="285"/>
                    <a:pt x="284" y="206"/>
                    <a:pt x="262" y="126"/>
                  </a:cubicBezTo>
                  <a:cubicBezTo>
                    <a:pt x="252" y="54"/>
                    <a:pt x="194" y="0"/>
                    <a:pt x="1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9"/>
            <p:cNvSpPr/>
            <p:nvPr/>
          </p:nvSpPr>
          <p:spPr>
            <a:xfrm>
              <a:off x="3334950" y="4486775"/>
              <a:ext cx="7125" cy="7750"/>
            </a:xfrm>
            <a:custGeom>
              <a:avLst/>
              <a:gdLst/>
              <a:ahLst/>
              <a:cxnLst/>
              <a:rect l="l" t="t" r="r" b="b"/>
              <a:pathLst>
                <a:path w="285" h="310" extrusionOk="0">
                  <a:moveTo>
                    <a:pt x="132" y="0"/>
                  </a:moveTo>
                  <a:cubicBezTo>
                    <a:pt x="126" y="0"/>
                    <a:pt x="120" y="1"/>
                    <a:pt x="114" y="2"/>
                  </a:cubicBezTo>
                  <a:cubicBezTo>
                    <a:pt x="46" y="24"/>
                    <a:pt x="0" y="104"/>
                    <a:pt x="23" y="172"/>
                  </a:cubicBezTo>
                  <a:cubicBezTo>
                    <a:pt x="33" y="255"/>
                    <a:pt x="91" y="310"/>
                    <a:pt x="152" y="310"/>
                  </a:cubicBezTo>
                  <a:cubicBezTo>
                    <a:pt x="158" y="310"/>
                    <a:pt x="164" y="309"/>
                    <a:pt x="170" y="308"/>
                  </a:cubicBezTo>
                  <a:cubicBezTo>
                    <a:pt x="239" y="285"/>
                    <a:pt x="284" y="206"/>
                    <a:pt x="261" y="126"/>
                  </a:cubicBezTo>
                  <a:cubicBezTo>
                    <a:pt x="251" y="54"/>
                    <a:pt x="194" y="0"/>
                    <a:pt x="13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9"/>
            <p:cNvSpPr/>
            <p:nvPr/>
          </p:nvSpPr>
          <p:spPr>
            <a:xfrm>
              <a:off x="3333275" y="4486800"/>
              <a:ext cx="17600" cy="29575"/>
            </a:xfrm>
            <a:custGeom>
              <a:avLst/>
              <a:gdLst/>
              <a:ahLst/>
              <a:cxnLst/>
              <a:rect l="l" t="t" r="r" b="b"/>
              <a:pathLst>
                <a:path w="704" h="1183" extrusionOk="0">
                  <a:moveTo>
                    <a:pt x="363" y="1"/>
                  </a:moveTo>
                  <a:lnTo>
                    <a:pt x="390" y="91"/>
                  </a:lnTo>
                  <a:lnTo>
                    <a:pt x="390" y="91"/>
                  </a:lnTo>
                  <a:cubicBezTo>
                    <a:pt x="385" y="59"/>
                    <a:pt x="376" y="28"/>
                    <a:pt x="363" y="1"/>
                  </a:cubicBezTo>
                  <a:close/>
                  <a:moveTo>
                    <a:pt x="390" y="91"/>
                  </a:moveTo>
                  <a:cubicBezTo>
                    <a:pt x="424" y="318"/>
                    <a:pt x="284" y="657"/>
                    <a:pt x="135" y="876"/>
                  </a:cubicBezTo>
                  <a:cubicBezTo>
                    <a:pt x="1" y="1082"/>
                    <a:pt x="325" y="1182"/>
                    <a:pt x="552" y="1182"/>
                  </a:cubicBezTo>
                  <a:cubicBezTo>
                    <a:pt x="613" y="1182"/>
                    <a:pt x="668" y="1175"/>
                    <a:pt x="704" y="1160"/>
                  </a:cubicBezTo>
                  <a:lnTo>
                    <a:pt x="390" y="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9"/>
            <p:cNvSpPr/>
            <p:nvPr/>
          </p:nvSpPr>
          <p:spPr>
            <a:xfrm>
              <a:off x="3333500" y="4485275"/>
              <a:ext cx="19100" cy="32525"/>
            </a:xfrm>
            <a:custGeom>
              <a:avLst/>
              <a:gdLst/>
              <a:ahLst/>
              <a:cxnLst/>
              <a:rect l="l" t="t" r="r" b="b"/>
              <a:pathLst>
                <a:path w="764" h="1301" extrusionOk="0">
                  <a:moveTo>
                    <a:pt x="351" y="0"/>
                  </a:moveTo>
                  <a:cubicBezTo>
                    <a:pt x="344" y="0"/>
                    <a:pt x="337" y="2"/>
                    <a:pt x="331" y="4"/>
                  </a:cubicBezTo>
                  <a:cubicBezTo>
                    <a:pt x="297" y="16"/>
                    <a:pt x="286" y="50"/>
                    <a:pt x="297" y="84"/>
                  </a:cubicBezTo>
                  <a:cubicBezTo>
                    <a:pt x="388" y="277"/>
                    <a:pt x="251" y="653"/>
                    <a:pt x="81" y="903"/>
                  </a:cubicBezTo>
                  <a:cubicBezTo>
                    <a:pt x="1" y="1017"/>
                    <a:pt x="46" y="1108"/>
                    <a:pt x="81" y="1153"/>
                  </a:cubicBezTo>
                  <a:cubicBezTo>
                    <a:pt x="172" y="1255"/>
                    <a:pt x="388" y="1300"/>
                    <a:pt x="547" y="1300"/>
                  </a:cubicBezTo>
                  <a:cubicBezTo>
                    <a:pt x="615" y="1300"/>
                    <a:pt x="672" y="1300"/>
                    <a:pt x="718" y="1278"/>
                  </a:cubicBezTo>
                  <a:cubicBezTo>
                    <a:pt x="740" y="1267"/>
                    <a:pt x="763" y="1232"/>
                    <a:pt x="751" y="1199"/>
                  </a:cubicBezTo>
                  <a:cubicBezTo>
                    <a:pt x="742" y="1180"/>
                    <a:pt x="717" y="1161"/>
                    <a:pt x="690" y="1161"/>
                  </a:cubicBezTo>
                  <a:cubicBezTo>
                    <a:pt x="684" y="1161"/>
                    <a:pt x="678" y="1162"/>
                    <a:pt x="672" y="1164"/>
                  </a:cubicBezTo>
                  <a:cubicBezTo>
                    <a:pt x="642" y="1177"/>
                    <a:pt x="594" y="1184"/>
                    <a:pt x="538" y="1184"/>
                  </a:cubicBezTo>
                  <a:cubicBezTo>
                    <a:pt x="404" y="1184"/>
                    <a:pt x="228" y="1146"/>
                    <a:pt x="172" y="1073"/>
                  </a:cubicBezTo>
                  <a:cubicBezTo>
                    <a:pt x="160" y="1050"/>
                    <a:pt x="149" y="1028"/>
                    <a:pt x="183" y="971"/>
                  </a:cubicBezTo>
                  <a:cubicBezTo>
                    <a:pt x="365" y="687"/>
                    <a:pt x="513" y="277"/>
                    <a:pt x="410" y="27"/>
                  </a:cubicBezTo>
                  <a:cubicBezTo>
                    <a:pt x="394" y="10"/>
                    <a:pt x="371" y="0"/>
                    <a:pt x="35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9"/>
            <p:cNvSpPr/>
            <p:nvPr/>
          </p:nvSpPr>
          <p:spPr>
            <a:xfrm>
              <a:off x="3357675" y="4516375"/>
              <a:ext cx="17650" cy="10125"/>
            </a:xfrm>
            <a:custGeom>
              <a:avLst/>
              <a:gdLst/>
              <a:ahLst/>
              <a:cxnLst/>
              <a:rect l="l" t="t" r="r" b="b"/>
              <a:pathLst>
                <a:path w="706" h="405" extrusionOk="0">
                  <a:moveTo>
                    <a:pt x="706" y="0"/>
                  </a:moveTo>
                  <a:lnTo>
                    <a:pt x="706" y="0"/>
                  </a:lnTo>
                  <a:cubicBezTo>
                    <a:pt x="501" y="170"/>
                    <a:pt x="262" y="261"/>
                    <a:pt x="1" y="273"/>
                  </a:cubicBezTo>
                  <a:lnTo>
                    <a:pt x="205" y="329"/>
                  </a:lnTo>
                  <a:cubicBezTo>
                    <a:pt x="278" y="383"/>
                    <a:pt x="341" y="405"/>
                    <a:pt x="396" y="405"/>
                  </a:cubicBezTo>
                  <a:cubicBezTo>
                    <a:pt x="631" y="405"/>
                    <a:pt x="706" y="0"/>
                    <a:pt x="70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9"/>
            <p:cNvSpPr/>
            <p:nvPr/>
          </p:nvSpPr>
          <p:spPr>
            <a:xfrm>
              <a:off x="3356250" y="4514900"/>
              <a:ext cx="20475" cy="13125"/>
            </a:xfrm>
            <a:custGeom>
              <a:avLst/>
              <a:gdLst/>
              <a:ahLst/>
              <a:cxnLst/>
              <a:rect l="l" t="t" r="r" b="b"/>
              <a:pathLst>
                <a:path w="819" h="525" extrusionOk="0">
                  <a:moveTo>
                    <a:pt x="649" y="218"/>
                  </a:moveTo>
                  <a:lnTo>
                    <a:pt x="649" y="218"/>
                  </a:lnTo>
                  <a:cubicBezTo>
                    <a:pt x="614" y="297"/>
                    <a:pt x="569" y="366"/>
                    <a:pt x="501" y="400"/>
                  </a:cubicBezTo>
                  <a:cubicBezTo>
                    <a:pt x="490" y="403"/>
                    <a:pt x="478" y="404"/>
                    <a:pt x="465" y="404"/>
                  </a:cubicBezTo>
                  <a:cubicBezTo>
                    <a:pt x="423" y="404"/>
                    <a:pt x="371" y="389"/>
                    <a:pt x="319" y="355"/>
                  </a:cubicBezTo>
                  <a:cubicBezTo>
                    <a:pt x="432" y="320"/>
                    <a:pt x="546" y="275"/>
                    <a:pt x="649" y="218"/>
                  </a:cubicBezTo>
                  <a:close/>
                  <a:moveTo>
                    <a:pt x="756" y="0"/>
                  </a:moveTo>
                  <a:cubicBezTo>
                    <a:pt x="743" y="0"/>
                    <a:pt x="730" y="7"/>
                    <a:pt x="717" y="14"/>
                  </a:cubicBezTo>
                  <a:cubicBezTo>
                    <a:pt x="535" y="173"/>
                    <a:pt x="296" y="264"/>
                    <a:pt x="58" y="275"/>
                  </a:cubicBezTo>
                  <a:cubicBezTo>
                    <a:pt x="23" y="275"/>
                    <a:pt x="0" y="297"/>
                    <a:pt x="0" y="332"/>
                  </a:cubicBezTo>
                  <a:cubicBezTo>
                    <a:pt x="0" y="361"/>
                    <a:pt x="17" y="391"/>
                    <a:pt x="44" y="391"/>
                  </a:cubicBezTo>
                  <a:cubicBezTo>
                    <a:pt x="49" y="391"/>
                    <a:pt x="53" y="390"/>
                    <a:pt x="58" y="388"/>
                  </a:cubicBezTo>
                  <a:cubicBezTo>
                    <a:pt x="114" y="388"/>
                    <a:pt x="160" y="388"/>
                    <a:pt x="205" y="377"/>
                  </a:cubicBezTo>
                  <a:cubicBezTo>
                    <a:pt x="205" y="400"/>
                    <a:pt x="217" y="423"/>
                    <a:pt x="228" y="434"/>
                  </a:cubicBezTo>
                  <a:cubicBezTo>
                    <a:pt x="308" y="491"/>
                    <a:pt x="387" y="525"/>
                    <a:pt x="455" y="525"/>
                  </a:cubicBezTo>
                  <a:cubicBezTo>
                    <a:pt x="490" y="525"/>
                    <a:pt x="513" y="525"/>
                    <a:pt x="546" y="514"/>
                  </a:cubicBezTo>
                  <a:cubicBezTo>
                    <a:pt x="751" y="434"/>
                    <a:pt x="808" y="105"/>
                    <a:pt x="819" y="70"/>
                  </a:cubicBezTo>
                  <a:cubicBezTo>
                    <a:pt x="819" y="47"/>
                    <a:pt x="808" y="24"/>
                    <a:pt x="785" y="14"/>
                  </a:cubicBezTo>
                  <a:cubicBezTo>
                    <a:pt x="776" y="4"/>
                    <a:pt x="766" y="0"/>
                    <a:pt x="7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9"/>
            <p:cNvSpPr/>
            <p:nvPr/>
          </p:nvSpPr>
          <p:spPr>
            <a:xfrm>
              <a:off x="3299400" y="4386025"/>
              <a:ext cx="160900" cy="126100"/>
            </a:xfrm>
            <a:custGeom>
              <a:avLst/>
              <a:gdLst/>
              <a:ahLst/>
              <a:cxnLst/>
              <a:rect l="l" t="t" r="r" b="b"/>
              <a:pathLst>
                <a:path w="6436" h="5044" extrusionOk="0">
                  <a:moveTo>
                    <a:pt x="4035" y="1"/>
                  </a:moveTo>
                  <a:cubicBezTo>
                    <a:pt x="3068" y="1"/>
                    <a:pt x="1963" y="593"/>
                    <a:pt x="1138" y="2031"/>
                  </a:cubicBezTo>
                  <a:cubicBezTo>
                    <a:pt x="1" y="3997"/>
                    <a:pt x="888" y="5043"/>
                    <a:pt x="888" y="5043"/>
                  </a:cubicBezTo>
                  <a:cubicBezTo>
                    <a:pt x="888" y="5043"/>
                    <a:pt x="1009" y="2169"/>
                    <a:pt x="2302" y="2169"/>
                  </a:cubicBezTo>
                  <a:cubicBezTo>
                    <a:pt x="2380" y="2169"/>
                    <a:pt x="2461" y="2179"/>
                    <a:pt x="2547" y="2201"/>
                  </a:cubicBezTo>
                  <a:cubicBezTo>
                    <a:pt x="2547" y="2201"/>
                    <a:pt x="2911" y="3713"/>
                    <a:pt x="4515" y="4032"/>
                  </a:cubicBezTo>
                  <a:cubicBezTo>
                    <a:pt x="4515" y="4032"/>
                    <a:pt x="4704" y="3494"/>
                    <a:pt x="5103" y="3494"/>
                  </a:cubicBezTo>
                  <a:cubicBezTo>
                    <a:pt x="5119" y="3494"/>
                    <a:pt x="5135" y="3495"/>
                    <a:pt x="5151" y="3497"/>
                  </a:cubicBezTo>
                  <a:cubicBezTo>
                    <a:pt x="5583" y="3554"/>
                    <a:pt x="5265" y="4873"/>
                    <a:pt x="5265" y="4873"/>
                  </a:cubicBezTo>
                  <a:cubicBezTo>
                    <a:pt x="5265" y="4873"/>
                    <a:pt x="6435" y="4088"/>
                    <a:pt x="6185" y="1917"/>
                  </a:cubicBezTo>
                  <a:cubicBezTo>
                    <a:pt x="6052" y="763"/>
                    <a:pt x="5133" y="1"/>
                    <a:pt x="403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9"/>
            <p:cNvSpPr/>
            <p:nvPr/>
          </p:nvSpPr>
          <p:spPr>
            <a:xfrm>
              <a:off x="3419900" y="4464925"/>
              <a:ext cx="35075" cy="42950"/>
            </a:xfrm>
            <a:custGeom>
              <a:avLst/>
              <a:gdLst/>
              <a:ahLst/>
              <a:cxnLst/>
              <a:rect l="l" t="t" r="r" b="b"/>
              <a:pathLst>
                <a:path w="1403" h="1718" extrusionOk="0">
                  <a:moveTo>
                    <a:pt x="534" y="1"/>
                  </a:moveTo>
                  <a:cubicBezTo>
                    <a:pt x="161" y="1"/>
                    <a:pt x="1" y="466"/>
                    <a:pt x="1" y="466"/>
                  </a:cubicBezTo>
                  <a:lnTo>
                    <a:pt x="1" y="1660"/>
                  </a:lnTo>
                  <a:cubicBezTo>
                    <a:pt x="34" y="1700"/>
                    <a:pt x="76" y="1718"/>
                    <a:pt x="125" y="1718"/>
                  </a:cubicBezTo>
                  <a:cubicBezTo>
                    <a:pt x="535" y="1718"/>
                    <a:pt x="1403" y="438"/>
                    <a:pt x="854" y="103"/>
                  </a:cubicBezTo>
                  <a:cubicBezTo>
                    <a:pt x="733" y="30"/>
                    <a:pt x="627" y="1"/>
                    <a:pt x="5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9"/>
            <p:cNvSpPr/>
            <p:nvPr/>
          </p:nvSpPr>
          <p:spPr>
            <a:xfrm>
              <a:off x="3418200" y="4463475"/>
              <a:ext cx="29600" cy="45800"/>
            </a:xfrm>
            <a:custGeom>
              <a:avLst/>
              <a:gdLst/>
              <a:ahLst/>
              <a:cxnLst/>
              <a:rect l="l" t="t" r="r" b="b"/>
              <a:pathLst>
                <a:path w="1184" h="1832" extrusionOk="0">
                  <a:moveTo>
                    <a:pt x="602" y="0"/>
                  </a:moveTo>
                  <a:cubicBezTo>
                    <a:pt x="544" y="0"/>
                    <a:pt x="488" y="12"/>
                    <a:pt x="433" y="35"/>
                  </a:cubicBezTo>
                  <a:cubicBezTo>
                    <a:pt x="137" y="138"/>
                    <a:pt x="24" y="490"/>
                    <a:pt x="13" y="502"/>
                  </a:cubicBezTo>
                  <a:cubicBezTo>
                    <a:pt x="1" y="535"/>
                    <a:pt x="24" y="570"/>
                    <a:pt x="58" y="581"/>
                  </a:cubicBezTo>
                  <a:cubicBezTo>
                    <a:pt x="92" y="581"/>
                    <a:pt x="126" y="570"/>
                    <a:pt x="126" y="535"/>
                  </a:cubicBezTo>
                  <a:cubicBezTo>
                    <a:pt x="137" y="535"/>
                    <a:pt x="240" y="229"/>
                    <a:pt x="467" y="149"/>
                  </a:cubicBezTo>
                  <a:cubicBezTo>
                    <a:pt x="509" y="130"/>
                    <a:pt x="553" y="121"/>
                    <a:pt x="599" y="121"/>
                  </a:cubicBezTo>
                  <a:cubicBezTo>
                    <a:pt x="692" y="121"/>
                    <a:pt x="793" y="156"/>
                    <a:pt x="899" y="217"/>
                  </a:cubicBezTo>
                  <a:cubicBezTo>
                    <a:pt x="1013" y="285"/>
                    <a:pt x="1059" y="422"/>
                    <a:pt x="1036" y="604"/>
                  </a:cubicBezTo>
                  <a:cubicBezTo>
                    <a:pt x="968" y="1047"/>
                    <a:pt x="524" y="1627"/>
                    <a:pt x="251" y="1707"/>
                  </a:cubicBezTo>
                  <a:cubicBezTo>
                    <a:pt x="233" y="1712"/>
                    <a:pt x="217" y="1714"/>
                    <a:pt x="203" y="1714"/>
                  </a:cubicBezTo>
                  <a:cubicBezTo>
                    <a:pt x="157" y="1714"/>
                    <a:pt x="135" y="1690"/>
                    <a:pt x="126" y="1672"/>
                  </a:cubicBezTo>
                  <a:cubicBezTo>
                    <a:pt x="113" y="1659"/>
                    <a:pt x="92" y="1653"/>
                    <a:pt x="73" y="1653"/>
                  </a:cubicBezTo>
                  <a:cubicBezTo>
                    <a:pt x="58" y="1653"/>
                    <a:pt x="45" y="1656"/>
                    <a:pt x="35" y="1661"/>
                  </a:cubicBezTo>
                  <a:cubicBezTo>
                    <a:pt x="13" y="1684"/>
                    <a:pt x="1" y="1730"/>
                    <a:pt x="24" y="1752"/>
                  </a:cubicBezTo>
                  <a:cubicBezTo>
                    <a:pt x="69" y="1809"/>
                    <a:pt x="126" y="1831"/>
                    <a:pt x="195" y="1831"/>
                  </a:cubicBezTo>
                  <a:cubicBezTo>
                    <a:pt x="228" y="1831"/>
                    <a:pt x="251" y="1831"/>
                    <a:pt x="274" y="1820"/>
                  </a:cubicBezTo>
                  <a:cubicBezTo>
                    <a:pt x="627" y="1730"/>
                    <a:pt x="1092" y="1081"/>
                    <a:pt x="1149" y="626"/>
                  </a:cubicBezTo>
                  <a:cubicBezTo>
                    <a:pt x="1183" y="388"/>
                    <a:pt x="1115" y="217"/>
                    <a:pt x="956" y="115"/>
                  </a:cubicBezTo>
                  <a:cubicBezTo>
                    <a:pt x="830" y="41"/>
                    <a:pt x="713" y="0"/>
                    <a:pt x="6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9"/>
            <p:cNvSpPr/>
            <p:nvPr/>
          </p:nvSpPr>
          <p:spPr>
            <a:xfrm>
              <a:off x="3441250" y="4524575"/>
              <a:ext cx="231075" cy="252325"/>
            </a:xfrm>
            <a:custGeom>
              <a:avLst/>
              <a:gdLst/>
              <a:ahLst/>
              <a:cxnLst/>
              <a:rect l="l" t="t" r="r" b="b"/>
              <a:pathLst>
                <a:path w="9243" h="10093" extrusionOk="0">
                  <a:moveTo>
                    <a:pt x="3028" y="0"/>
                  </a:moveTo>
                  <a:cubicBezTo>
                    <a:pt x="2386" y="0"/>
                    <a:pt x="1997" y="1812"/>
                    <a:pt x="2501" y="2798"/>
                  </a:cubicBezTo>
                  <a:cubicBezTo>
                    <a:pt x="2679" y="3196"/>
                    <a:pt x="3070" y="3440"/>
                    <a:pt x="3486" y="3440"/>
                  </a:cubicBezTo>
                  <a:cubicBezTo>
                    <a:pt x="3522" y="3440"/>
                    <a:pt x="3557" y="3438"/>
                    <a:pt x="3593" y="3435"/>
                  </a:cubicBezTo>
                  <a:lnTo>
                    <a:pt x="3740" y="3594"/>
                  </a:lnTo>
                  <a:lnTo>
                    <a:pt x="6662" y="6902"/>
                  </a:lnTo>
                  <a:cubicBezTo>
                    <a:pt x="5095" y="7373"/>
                    <a:pt x="3714" y="8460"/>
                    <a:pt x="2543" y="8460"/>
                  </a:cubicBezTo>
                  <a:cubicBezTo>
                    <a:pt x="2525" y="8460"/>
                    <a:pt x="2507" y="8460"/>
                    <a:pt x="2489" y="8459"/>
                  </a:cubicBezTo>
                  <a:cubicBezTo>
                    <a:pt x="2194" y="8459"/>
                    <a:pt x="1887" y="7741"/>
                    <a:pt x="1529" y="7741"/>
                  </a:cubicBezTo>
                  <a:cubicBezTo>
                    <a:pt x="1516" y="7741"/>
                    <a:pt x="1502" y="7742"/>
                    <a:pt x="1489" y="7744"/>
                  </a:cubicBezTo>
                  <a:cubicBezTo>
                    <a:pt x="1102" y="7800"/>
                    <a:pt x="546" y="8244"/>
                    <a:pt x="546" y="8244"/>
                  </a:cubicBezTo>
                  <a:lnTo>
                    <a:pt x="546" y="8494"/>
                  </a:lnTo>
                  <a:cubicBezTo>
                    <a:pt x="546" y="8494"/>
                    <a:pt x="0" y="8699"/>
                    <a:pt x="23" y="8891"/>
                  </a:cubicBezTo>
                  <a:cubicBezTo>
                    <a:pt x="46" y="9119"/>
                    <a:pt x="432" y="9062"/>
                    <a:pt x="341" y="9403"/>
                  </a:cubicBezTo>
                  <a:cubicBezTo>
                    <a:pt x="273" y="9687"/>
                    <a:pt x="819" y="9869"/>
                    <a:pt x="819" y="9869"/>
                  </a:cubicBezTo>
                  <a:cubicBezTo>
                    <a:pt x="819" y="9869"/>
                    <a:pt x="953" y="10093"/>
                    <a:pt x="1465" y="10093"/>
                  </a:cubicBezTo>
                  <a:cubicBezTo>
                    <a:pt x="1753" y="10093"/>
                    <a:pt x="2159" y="10022"/>
                    <a:pt x="2729" y="9801"/>
                  </a:cubicBezTo>
                  <a:cubicBezTo>
                    <a:pt x="2729" y="9801"/>
                    <a:pt x="4775" y="9278"/>
                    <a:pt x="6150" y="8891"/>
                  </a:cubicBezTo>
                  <a:cubicBezTo>
                    <a:pt x="7526" y="8517"/>
                    <a:pt x="8765" y="7994"/>
                    <a:pt x="9004" y="7607"/>
                  </a:cubicBezTo>
                  <a:cubicBezTo>
                    <a:pt x="9242" y="7232"/>
                    <a:pt x="4161" y="81"/>
                    <a:pt x="3058" y="1"/>
                  </a:cubicBezTo>
                  <a:cubicBezTo>
                    <a:pt x="3048" y="0"/>
                    <a:pt x="3038" y="0"/>
                    <a:pt x="30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9"/>
            <p:cNvSpPr/>
            <p:nvPr/>
          </p:nvSpPr>
          <p:spPr>
            <a:xfrm>
              <a:off x="3503775" y="4589125"/>
              <a:ext cx="30700" cy="25025"/>
            </a:xfrm>
            <a:custGeom>
              <a:avLst/>
              <a:gdLst/>
              <a:ahLst/>
              <a:cxnLst/>
              <a:rect l="l" t="t" r="r" b="b"/>
              <a:pathLst>
                <a:path w="1228" h="1001" extrusionOk="0">
                  <a:moveTo>
                    <a:pt x="478" y="0"/>
                  </a:moveTo>
                  <a:cubicBezTo>
                    <a:pt x="296" y="11"/>
                    <a:pt x="125" y="79"/>
                    <a:pt x="0" y="216"/>
                  </a:cubicBezTo>
                  <a:cubicBezTo>
                    <a:pt x="125" y="478"/>
                    <a:pt x="329" y="682"/>
                    <a:pt x="579" y="784"/>
                  </a:cubicBezTo>
                  <a:cubicBezTo>
                    <a:pt x="705" y="830"/>
                    <a:pt x="841" y="853"/>
                    <a:pt x="978" y="853"/>
                  </a:cubicBezTo>
                  <a:lnTo>
                    <a:pt x="1092" y="853"/>
                  </a:lnTo>
                  <a:lnTo>
                    <a:pt x="1228" y="1001"/>
                  </a:lnTo>
                  <a:cubicBezTo>
                    <a:pt x="978" y="511"/>
                    <a:pt x="670" y="11"/>
                    <a:pt x="478" y="0"/>
                  </a:cubicBezTo>
                  <a:close/>
                </a:path>
              </a:pathLst>
            </a:custGeom>
            <a:solidFill>
              <a:srgbClr val="9FDE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9"/>
            <p:cNvSpPr/>
            <p:nvPr/>
          </p:nvSpPr>
          <p:spPr>
            <a:xfrm>
              <a:off x="3439525" y="4522875"/>
              <a:ext cx="229100" cy="255550"/>
            </a:xfrm>
            <a:custGeom>
              <a:avLst/>
              <a:gdLst/>
              <a:ahLst/>
              <a:cxnLst/>
              <a:rect l="l" t="t" r="r" b="b"/>
              <a:pathLst>
                <a:path w="9164" h="10222" extrusionOk="0">
                  <a:moveTo>
                    <a:pt x="3108" y="126"/>
                  </a:moveTo>
                  <a:cubicBezTo>
                    <a:pt x="3114" y="126"/>
                    <a:pt x="3120" y="126"/>
                    <a:pt x="3127" y="127"/>
                  </a:cubicBezTo>
                  <a:cubicBezTo>
                    <a:pt x="3730" y="172"/>
                    <a:pt x="5810" y="2696"/>
                    <a:pt x="7459" y="5049"/>
                  </a:cubicBezTo>
                  <a:cubicBezTo>
                    <a:pt x="8652" y="6754"/>
                    <a:pt x="9050" y="7539"/>
                    <a:pt x="9027" y="7652"/>
                  </a:cubicBezTo>
                  <a:cubicBezTo>
                    <a:pt x="8800" y="7994"/>
                    <a:pt x="7674" y="8494"/>
                    <a:pt x="6208" y="8903"/>
                  </a:cubicBezTo>
                  <a:cubicBezTo>
                    <a:pt x="4844" y="9290"/>
                    <a:pt x="2798" y="9801"/>
                    <a:pt x="2775" y="9813"/>
                  </a:cubicBezTo>
                  <a:cubicBezTo>
                    <a:pt x="2211" y="10030"/>
                    <a:pt x="1810" y="10099"/>
                    <a:pt x="1530" y="10099"/>
                  </a:cubicBezTo>
                  <a:cubicBezTo>
                    <a:pt x="1066" y="10099"/>
                    <a:pt x="933" y="9910"/>
                    <a:pt x="933" y="9903"/>
                  </a:cubicBezTo>
                  <a:cubicBezTo>
                    <a:pt x="921" y="9892"/>
                    <a:pt x="910" y="9892"/>
                    <a:pt x="899" y="9881"/>
                  </a:cubicBezTo>
                  <a:cubicBezTo>
                    <a:pt x="762" y="9835"/>
                    <a:pt x="421" y="9676"/>
                    <a:pt x="467" y="9482"/>
                  </a:cubicBezTo>
                  <a:cubicBezTo>
                    <a:pt x="535" y="9244"/>
                    <a:pt x="387" y="9153"/>
                    <a:pt x="274" y="9096"/>
                  </a:cubicBezTo>
                  <a:cubicBezTo>
                    <a:pt x="206" y="9050"/>
                    <a:pt x="160" y="9017"/>
                    <a:pt x="148" y="8959"/>
                  </a:cubicBezTo>
                  <a:cubicBezTo>
                    <a:pt x="137" y="8858"/>
                    <a:pt x="421" y="8698"/>
                    <a:pt x="638" y="8618"/>
                  </a:cubicBezTo>
                  <a:cubicBezTo>
                    <a:pt x="660" y="8607"/>
                    <a:pt x="683" y="8585"/>
                    <a:pt x="683" y="8562"/>
                  </a:cubicBezTo>
                  <a:lnTo>
                    <a:pt x="683" y="8335"/>
                  </a:lnTo>
                  <a:cubicBezTo>
                    <a:pt x="785" y="8255"/>
                    <a:pt x="1251" y="7914"/>
                    <a:pt x="1558" y="7868"/>
                  </a:cubicBezTo>
                  <a:cubicBezTo>
                    <a:pt x="1568" y="7867"/>
                    <a:pt x="1578" y="7866"/>
                    <a:pt x="1587" y="7866"/>
                  </a:cubicBezTo>
                  <a:cubicBezTo>
                    <a:pt x="1758" y="7866"/>
                    <a:pt x="1920" y="8049"/>
                    <a:pt x="2081" y="8232"/>
                  </a:cubicBezTo>
                  <a:cubicBezTo>
                    <a:pt x="2240" y="8414"/>
                    <a:pt x="2388" y="8585"/>
                    <a:pt x="2558" y="8596"/>
                  </a:cubicBezTo>
                  <a:cubicBezTo>
                    <a:pt x="2578" y="8596"/>
                    <a:pt x="2597" y="8597"/>
                    <a:pt x="2617" y="8597"/>
                  </a:cubicBezTo>
                  <a:cubicBezTo>
                    <a:pt x="3307" y="8597"/>
                    <a:pt x="4082" y="8210"/>
                    <a:pt x="4900" y="7812"/>
                  </a:cubicBezTo>
                  <a:cubicBezTo>
                    <a:pt x="5491" y="7516"/>
                    <a:pt x="6094" y="7220"/>
                    <a:pt x="6742" y="7027"/>
                  </a:cubicBezTo>
                  <a:cubicBezTo>
                    <a:pt x="6765" y="7016"/>
                    <a:pt x="6776" y="7004"/>
                    <a:pt x="6787" y="6981"/>
                  </a:cubicBezTo>
                  <a:cubicBezTo>
                    <a:pt x="6787" y="6970"/>
                    <a:pt x="6787" y="6948"/>
                    <a:pt x="6776" y="6925"/>
                  </a:cubicBezTo>
                  <a:lnTo>
                    <a:pt x="3854" y="3628"/>
                  </a:lnTo>
                  <a:lnTo>
                    <a:pt x="3707" y="3457"/>
                  </a:lnTo>
                  <a:cubicBezTo>
                    <a:pt x="3695" y="3446"/>
                    <a:pt x="3672" y="3446"/>
                    <a:pt x="3662" y="3446"/>
                  </a:cubicBezTo>
                  <a:cubicBezTo>
                    <a:pt x="3627" y="3450"/>
                    <a:pt x="3592" y="3451"/>
                    <a:pt x="3558" y="3451"/>
                  </a:cubicBezTo>
                  <a:cubicBezTo>
                    <a:pt x="3155" y="3451"/>
                    <a:pt x="2794" y="3210"/>
                    <a:pt x="2627" y="2843"/>
                  </a:cubicBezTo>
                  <a:cubicBezTo>
                    <a:pt x="2252" y="2116"/>
                    <a:pt x="2376" y="922"/>
                    <a:pt x="2740" y="377"/>
                  </a:cubicBezTo>
                  <a:cubicBezTo>
                    <a:pt x="2817" y="267"/>
                    <a:pt x="2946" y="126"/>
                    <a:pt x="3108" y="126"/>
                  </a:cubicBezTo>
                  <a:close/>
                  <a:moveTo>
                    <a:pt x="3103" y="0"/>
                  </a:moveTo>
                  <a:cubicBezTo>
                    <a:pt x="2931" y="0"/>
                    <a:pt x="2779" y="113"/>
                    <a:pt x="2638" y="319"/>
                  </a:cubicBezTo>
                  <a:cubicBezTo>
                    <a:pt x="2263" y="877"/>
                    <a:pt x="2126" y="2127"/>
                    <a:pt x="2525" y="2900"/>
                  </a:cubicBezTo>
                  <a:cubicBezTo>
                    <a:pt x="2703" y="3301"/>
                    <a:pt x="3098" y="3565"/>
                    <a:pt x="3535" y="3565"/>
                  </a:cubicBezTo>
                  <a:cubicBezTo>
                    <a:pt x="3569" y="3565"/>
                    <a:pt x="3604" y="3563"/>
                    <a:pt x="3639" y="3560"/>
                  </a:cubicBezTo>
                  <a:lnTo>
                    <a:pt x="6617" y="6936"/>
                  </a:lnTo>
                  <a:cubicBezTo>
                    <a:pt x="6003" y="7140"/>
                    <a:pt x="5412" y="7425"/>
                    <a:pt x="4844" y="7709"/>
                  </a:cubicBezTo>
                  <a:cubicBezTo>
                    <a:pt x="4048" y="8096"/>
                    <a:pt x="3285" y="8472"/>
                    <a:pt x="2616" y="8472"/>
                  </a:cubicBezTo>
                  <a:cubicBezTo>
                    <a:pt x="2597" y="8472"/>
                    <a:pt x="2578" y="8472"/>
                    <a:pt x="2558" y="8471"/>
                  </a:cubicBezTo>
                  <a:cubicBezTo>
                    <a:pt x="2445" y="8471"/>
                    <a:pt x="2308" y="8312"/>
                    <a:pt x="2172" y="8153"/>
                  </a:cubicBezTo>
                  <a:cubicBezTo>
                    <a:pt x="1992" y="7951"/>
                    <a:pt x="1812" y="7751"/>
                    <a:pt x="1596" y="7751"/>
                  </a:cubicBezTo>
                  <a:cubicBezTo>
                    <a:pt x="1580" y="7751"/>
                    <a:pt x="1564" y="7752"/>
                    <a:pt x="1547" y="7754"/>
                  </a:cubicBezTo>
                  <a:cubicBezTo>
                    <a:pt x="1149" y="7812"/>
                    <a:pt x="603" y="8244"/>
                    <a:pt x="580" y="8266"/>
                  </a:cubicBezTo>
                  <a:cubicBezTo>
                    <a:pt x="569" y="8277"/>
                    <a:pt x="557" y="8289"/>
                    <a:pt x="557" y="8312"/>
                  </a:cubicBezTo>
                  <a:lnTo>
                    <a:pt x="557" y="8527"/>
                  </a:lnTo>
                  <a:cubicBezTo>
                    <a:pt x="410" y="8585"/>
                    <a:pt x="1" y="8767"/>
                    <a:pt x="24" y="8971"/>
                  </a:cubicBezTo>
                  <a:cubicBezTo>
                    <a:pt x="46" y="9096"/>
                    <a:pt x="137" y="9141"/>
                    <a:pt x="216" y="9199"/>
                  </a:cubicBezTo>
                  <a:cubicBezTo>
                    <a:pt x="319" y="9255"/>
                    <a:pt x="398" y="9300"/>
                    <a:pt x="353" y="9460"/>
                  </a:cubicBezTo>
                  <a:cubicBezTo>
                    <a:pt x="285" y="9767"/>
                    <a:pt x="739" y="9949"/>
                    <a:pt x="842" y="9994"/>
                  </a:cubicBezTo>
                  <a:cubicBezTo>
                    <a:pt x="888" y="10051"/>
                    <a:pt x="1070" y="10222"/>
                    <a:pt x="1524" y="10222"/>
                  </a:cubicBezTo>
                  <a:cubicBezTo>
                    <a:pt x="1820" y="10222"/>
                    <a:pt x="2240" y="10142"/>
                    <a:pt x="2808" y="9926"/>
                  </a:cubicBezTo>
                  <a:cubicBezTo>
                    <a:pt x="2831" y="9914"/>
                    <a:pt x="4867" y="9403"/>
                    <a:pt x="6231" y="9028"/>
                  </a:cubicBezTo>
                  <a:cubicBezTo>
                    <a:pt x="7390" y="8698"/>
                    <a:pt x="8846" y="8164"/>
                    <a:pt x="9129" y="7709"/>
                  </a:cubicBezTo>
                  <a:cubicBezTo>
                    <a:pt x="9152" y="7663"/>
                    <a:pt x="9164" y="7562"/>
                    <a:pt x="8993" y="7220"/>
                  </a:cubicBezTo>
                  <a:cubicBezTo>
                    <a:pt x="8163" y="5594"/>
                    <a:pt x="4139" y="81"/>
                    <a:pt x="3127" y="1"/>
                  </a:cubicBezTo>
                  <a:cubicBezTo>
                    <a:pt x="3119" y="1"/>
                    <a:pt x="3111" y="0"/>
                    <a:pt x="310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9"/>
            <p:cNvSpPr/>
            <p:nvPr/>
          </p:nvSpPr>
          <p:spPr>
            <a:xfrm>
              <a:off x="3453450" y="4731500"/>
              <a:ext cx="23050" cy="6850"/>
            </a:xfrm>
            <a:custGeom>
              <a:avLst/>
              <a:gdLst/>
              <a:ahLst/>
              <a:cxnLst/>
              <a:rect l="l" t="t" r="r" b="b"/>
              <a:pathLst>
                <a:path w="922" h="274" extrusionOk="0">
                  <a:moveTo>
                    <a:pt x="854" y="1"/>
                  </a:moveTo>
                  <a:cubicBezTo>
                    <a:pt x="581" y="35"/>
                    <a:pt x="308" y="81"/>
                    <a:pt x="46" y="160"/>
                  </a:cubicBezTo>
                  <a:cubicBezTo>
                    <a:pt x="12" y="171"/>
                    <a:pt x="0" y="205"/>
                    <a:pt x="0" y="240"/>
                  </a:cubicBezTo>
                  <a:cubicBezTo>
                    <a:pt x="12" y="262"/>
                    <a:pt x="35" y="273"/>
                    <a:pt x="69" y="273"/>
                  </a:cubicBezTo>
                  <a:lnTo>
                    <a:pt x="81" y="273"/>
                  </a:lnTo>
                  <a:cubicBezTo>
                    <a:pt x="331" y="205"/>
                    <a:pt x="592" y="149"/>
                    <a:pt x="864" y="126"/>
                  </a:cubicBezTo>
                  <a:cubicBezTo>
                    <a:pt x="899" y="114"/>
                    <a:pt x="922" y="91"/>
                    <a:pt x="910" y="58"/>
                  </a:cubicBezTo>
                  <a:cubicBezTo>
                    <a:pt x="910" y="23"/>
                    <a:pt x="876" y="1"/>
                    <a:pt x="85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9"/>
            <p:cNvSpPr/>
            <p:nvPr/>
          </p:nvSpPr>
          <p:spPr>
            <a:xfrm>
              <a:off x="3514275" y="4595300"/>
              <a:ext cx="18500" cy="16575"/>
            </a:xfrm>
            <a:custGeom>
              <a:avLst/>
              <a:gdLst/>
              <a:ahLst/>
              <a:cxnLst/>
              <a:rect l="l" t="t" r="r" b="b"/>
              <a:pathLst>
                <a:path w="740" h="663" extrusionOk="0">
                  <a:moveTo>
                    <a:pt x="113" y="0"/>
                  </a:moveTo>
                  <a:cubicBezTo>
                    <a:pt x="79" y="0"/>
                    <a:pt x="51" y="21"/>
                    <a:pt x="23" y="49"/>
                  </a:cubicBezTo>
                  <a:cubicBezTo>
                    <a:pt x="0" y="83"/>
                    <a:pt x="12" y="117"/>
                    <a:pt x="35" y="140"/>
                  </a:cubicBezTo>
                  <a:cubicBezTo>
                    <a:pt x="43" y="148"/>
                    <a:pt x="54" y="152"/>
                    <a:pt x="64" y="152"/>
                  </a:cubicBezTo>
                  <a:cubicBezTo>
                    <a:pt x="81" y="152"/>
                    <a:pt x="100" y="142"/>
                    <a:pt x="114" y="128"/>
                  </a:cubicBezTo>
                  <a:cubicBezTo>
                    <a:pt x="126" y="117"/>
                    <a:pt x="126" y="117"/>
                    <a:pt x="137" y="117"/>
                  </a:cubicBezTo>
                  <a:cubicBezTo>
                    <a:pt x="240" y="128"/>
                    <a:pt x="490" y="424"/>
                    <a:pt x="626" y="640"/>
                  </a:cubicBezTo>
                  <a:cubicBezTo>
                    <a:pt x="637" y="651"/>
                    <a:pt x="649" y="663"/>
                    <a:pt x="672" y="663"/>
                  </a:cubicBezTo>
                  <a:cubicBezTo>
                    <a:pt x="682" y="663"/>
                    <a:pt x="694" y="663"/>
                    <a:pt x="705" y="651"/>
                  </a:cubicBezTo>
                  <a:cubicBezTo>
                    <a:pt x="728" y="640"/>
                    <a:pt x="740" y="595"/>
                    <a:pt x="717" y="572"/>
                  </a:cubicBezTo>
                  <a:cubicBezTo>
                    <a:pt x="660" y="481"/>
                    <a:pt x="353" y="3"/>
                    <a:pt x="137" y="3"/>
                  </a:cubicBezTo>
                  <a:cubicBezTo>
                    <a:pt x="128" y="1"/>
                    <a:pt x="121" y="0"/>
                    <a:pt x="11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9"/>
            <p:cNvSpPr/>
            <p:nvPr/>
          </p:nvSpPr>
          <p:spPr>
            <a:xfrm>
              <a:off x="2983100" y="4876375"/>
              <a:ext cx="6550" cy="25100"/>
            </a:xfrm>
            <a:custGeom>
              <a:avLst/>
              <a:gdLst/>
              <a:ahLst/>
              <a:cxnLst/>
              <a:rect l="l" t="t" r="r" b="b"/>
              <a:pathLst>
                <a:path w="262" h="1004" extrusionOk="0">
                  <a:moveTo>
                    <a:pt x="188" y="1"/>
                  </a:moveTo>
                  <a:cubicBezTo>
                    <a:pt x="163" y="1"/>
                    <a:pt x="146" y="21"/>
                    <a:pt x="137" y="49"/>
                  </a:cubicBezTo>
                  <a:lnTo>
                    <a:pt x="11" y="936"/>
                  </a:lnTo>
                  <a:cubicBezTo>
                    <a:pt x="0" y="970"/>
                    <a:pt x="23" y="1004"/>
                    <a:pt x="57" y="1004"/>
                  </a:cubicBezTo>
                  <a:lnTo>
                    <a:pt x="68" y="1004"/>
                  </a:lnTo>
                  <a:cubicBezTo>
                    <a:pt x="102" y="1004"/>
                    <a:pt x="125" y="981"/>
                    <a:pt x="125" y="958"/>
                  </a:cubicBezTo>
                  <a:lnTo>
                    <a:pt x="261" y="72"/>
                  </a:lnTo>
                  <a:cubicBezTo>
                    <a:pt x="261" y="38"/>
                    <a:pt x="238" y="3"/>
                    <a:pt x="205" y="3"/>
                  </a:cubicBezTo>
                  <a:cubicBezTo>
                    <a:pt x="199" y="2"/>
                    <a:pt x="193" y="1"/>
                    <a:pt x="188"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9"/>
            <p:cNvSpPr/>
            <p:nvPr/>
          </p:nvSpPr>
          <p:spPr>
            <a:xfrm>
              <a:off x="2987900" y="4856200"/>
              <a:ext cx="4575" cy="13175"/>
            </a:xfrm>
            <a:custGeom>
              <a:avLst/>
              <a:gdLst/>
              <a:ahLst/>
              <a:cxnLst/>
              <a:rect l="l" t="t" r="r" b="b"/>
              <a:pathLst>
                <a:path w="183" h="527" extrusionOk="0">
                  <a:moveTo>
                    <a:pt x="113" y="1"/>
                  </a:moveTo>
                  <a:cubicBezTo>
                    <a:pt x="92" y="1"/>
                    <a:pt x="67" y="21"/>
                    <a:pt x="58" y="49"/>
                  </a:cubicBezTo>
                  <a:lnTo>
                    <a:pt x="1" y="458"/>
                  </a:lnTo>
                  <a:cubicBezTo>
                    <a:pt x="1" y="492"/>
                    <a:pt x="24" y="515"/>
                    <a:pt x="58" y="527"/>
                  </a:cubicBezTo>
                  <a:cubicBezTo>
                    <a:pt x="92" y="527"/>
                    <a:pt x="115" y="504"/>
                    <a:pt x="126" y="469"/>
                  </a:cubicBezTo>
                  <a:lnTo>
                    <a:pt x="183" y="72"/>
                  </a:lnTo>
                  <a:cubicBezTo>
                    <a:pt x="183" y="37"/>
                    <a:pt x="160" y="4"/>
                    <a:pt x="126" y="4"/>
                  </a:cubicBezTo>
                  <a:cubicBezTo>
                    <a:pt x="122" y="2"/>
                    <a:pt x="118" y="1"/>
                    <a:pt x="113"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9"/>
            <p:cNvSpPr/>
            <p:nvPr/>
          </p:nvSpPr>
          <p:spPr>
            <a:xfrm>
              <a:off x="2990475" y="4836950"/>
              <a:ext cx="4850" cy="14250"/>
            </a:xfrm>
            <a:custGeom>
              <a:avLst/>
              <a:gdLst/>
              <a:ahLst/>
              <a:cxnLst/>
              <a:rect l="l" t="t" r="r" b="b"/>
              <a:pathLst>
                <a:path w="194" h="570" extrusionOk="0">
                  <a:moveTo>
                    <a:pt x="137" y="1"/>
                  </a:moveTo>
                  <a:cubicBezTo>
                    <a:pt x="103" y="1"/>
                    <a:pt x="69" y="23"/>
                    <a:pt x="69" y="57"/>
                  </a:cubicBezTo>
                  <a:lnTo>
                    <a:pt x="1" y="489"/>
                  </a:lnTo>
                  <a:cubicBezTo>
                    <a:pt x="1" y="524"/>
                    <a:pt x="23" y="557"/>
                    <a:pt x="57" y="557"/>
                  </a:cubicBezTo>
                  <a:cubicBezTo>
                    <a:pt x="57" y="557"/>
                    <a:pt x="57" y="569"/>
                    <a:pt x="69" y="569"/>
                  </a:cubicBezTo>
                  <a:cubicBezTo>
                    <a:pt x="92" y="569"/>
                    <a:pt x="125" y="546"/>
                    <a:pt x="125" y="512"/>
                  </a:cubicBezTo>
                  <a:lnTo>
                    <a:pt x="194" y="69"/>
                  </a:lnTo>
                  <a:cubicBezTo>
                    <a:pt x="194" y="34"/>
                    <a:pt x="171" y="12"/>
                    <a:pt x="1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9"/>
            <p:cNvSpPr/>
            <p:nvPr/>
          </p:nvSpPr>
          <p:spPr>
            <a:xfrm>
              <a:off x="3011500" y="4884400"/>
              <a:ext cx="4575" cy="17075"/>
            </a:xfrm>
            <a:custGeom>
              <a:avLst/>
              <a:gdLst/>
              <a:ahLst/>
              <a:cxnLst/>
              <a:rect l="l" t="t" r="r" b="b"/>
              <a:pathLst>
                <a:path w="183" h="683" extrusionOk="0">
                  <a:moveTo>
                    <a:pt x="57" y="1"/>
                  </a:moveTo>
                  <a:cubicBezTo>
                    <a:pt x="24" y="1"/>
                    <a:pt x="1" y="35"/>
                    <a:pt x="1" y="69"/>
                  </a:cubicBezTo>
                  <a:lnTo>
                    <a:pt x="57" y="637"/>
                  </a:lnTo>
                  <a:cubicBezTo>
                    <a:pt x="57" y="660"/>
                    <a:pt x="80" y="683"/>
                    <a:pt x="115" y="683"/>
                  </a:cubicBezTo>
                  <a:cubicBezTo>
                    <a:pt x="148" y="683"/>
                    <a:pt x="183" y="649"/>
                    <a:pt x="171" y="615"/>
                  </a:cubicBezTo>
                  <a:lnTo>
                    <a:pt x="115" y="58"/>
                  </a:lnTo>
                  <a:cubicBezTo>
                    <a:pt x="115" y="23"/>
                    <a:pt x="80" y="1"/>
                    <a:pt x="57"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9"/>
            <p:cNvSpPr/>
            <p:nvPr/>
          </p:nvSpPr>
          <p:spPr>
            <a:xfrm>
              <a:off x="3008675" y="4856200"/>
              <a:ext cx="4850" cy="21125"/>
            </a:xfrm>
            <a:custGeom>
              <a:avLst/>
              <a:gdLst/>
              <a:ahLst/>
              <a:cxnLst/>
              <a:rect l="l" t="t" r="r" b="b"/>
              <a:pathLst>
                <a:path w="194" h="845" extrusionOk="0">
                  <a:moveTo>
                    <a:pt x="74" y="1"/>
                  </a:moveTo>
                  <a:cubicBezTo>
                    <a:pt x="69" y="1"/>
                    <a:pt x="63" y="2"/>
                    <a:pt x="57" y="4"/>
                  </a:cubicBezTo>
                  <a:cubicBezTo>
                    <a:pt x="23" y="4"/>
                    <a:pt x="0" y="37"/>
                    <a:pt x="0" y="60"/>
                  </a:cubicBezTo>
                  <a:lnTo>
                    <a:pt x="69" y="788"/>
                  </a:lnTo>
                  <a:cubicBezTo>
                    <a:pt x="79" y="822"/>
                    <a:pt x="102" y="845"/>
                    <a:pt x="137" y="845"/>
                  </a:cubicBezTo>
                  <a:cubicBezTo>
                    <a:pt x="170" y="833"/>
                    <a:pt x="193" y="810"/>
                    <a:pt x="193" y="777"/>
                  </a:cubicBezTo>
                  <a:lnTo>
                    <a:pt x="114" y="49"/>
                  </a:lnTo>
                  <a:cubicBezTo>
                    <a:pt x="114" y="21"/>
                    <a:pt x="99" y="1"/>
                    <a:pt x="74"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9"/>
            <p:cNvSpPr/>
            <p:nvPr/>
          </p:nvSpPr>
          <p:spPr>
            <a:xfrm>
              <a:off x="3006675" y="4835450"/>
              <a:ext cx="4575" cy="16300"/>
            </a:xfrm>
            <a:custGeom>
              <a:avLst/>
              <a:gdLst/>
              <a:ahLst/>
              <a:cxnLst/>
              <a:rect l="l" t="t" r="r" b="b"/>
              <a:pathLst>
                <a:path w="183" h="652" extrusionOk="0">
                  <a:moveTo>
                    <a:pt x="74" y="1"/>
                  </a:moveTo>
                  <a:cubicBezTo>
                    <a:pt x="69" y="1"/>
                    <a:pt x="63" y="1"/>
                    <a:pt x="58" y="3"/>
                  </a:cubicBezTo>
                  <a:cubicBezTo>
                    <a:pt x="23" y="3"/>
                    <a:pt x="0" y="38"/>
                    <a:pt x="0" y="61"/>
                  </a:cubicBezTo>
                  <a:lnTo>
                    <a:pt x="58" y="595"/>
                  </a:lnTo>
                  <a:cubicBezTo>
                    <a:pt x="58" y="629"/>
                    <a:pt x="80" y="652"/>
                    <a:pt x="114" y="652"/>
                  </a:cubicBezTo>
                  <a:lnTo>
                    <a:pt x="126" y="652"/>
                  </a:lnTo>
                  <a:cubicBezTo>
                    <a:pt x="159" y="652"/>
                    <a:pt x="182" y="617"/>
                    <a:pt x="171" y="584"/>
                  </a:cubicBezTo>
                  <a:lnTo>
                    <a:pt x="126" y="49"/>
                  </a:lnTo>
                  <a:cubicBezTo>
                    <a:pt x="116" y="21"/>
                    <a:pt x="99" y="1"/>
                    <a:pt x="74" y="1"/>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9"/>
            <p:cNvSpPr/>
            <p:nvPr/>
          </p:nvSpPr>
          <p:spPr>
            <a:xfrm>
              <a:off x="2955500" y="4845375"/>
              <a:ext cx="18225" cy="28825"/>
            </a:xfrm>
            <a:custGeom>
              <a:avLst/>
              <a:gdLst/>
              <a:ahLst/>
              <a:cxnLst/>
              <a:rect l="l" t="t" r="r" b="b"/>
              <a:pathLst>
                <a:path w="729" h="1153" extrusionOk="0">
                  <a:moveTo>
                    <a:pt x="668" y="0"/>
                  </a:moveTo>
                  <a:cubicBezTo>
                    <a:pt x="644" y="0"/>
                    <a:pt x="623" y="11"/>
                    <a:pt x="615" y="27"/>
                  </a:cubicBezTo>
                  <a:cubicBezTo>
                    <a:pt x="410" y="369"/>
                    <a:pt x="217" y="720"/>
                    <a:pt x="24" y="1062"/>
                  </a:cubicBezTo>
                  <a:cubicBezTo>
                    <a:pt x="1" y="1084"/>
                    <a:pt x="13" y="1130"/>
                    <a:pt x="46" y="1142"/>
                  </a:cubicBezTo>
                  <a:cubicBezTo>
                    <a:pt x="58" y="1142"/>
                    <a:pt x="69" y="1152"/>
                    <a:pt x="69" y="1152"/>
                  </a:cubicBezTo>
                  <a:cubicBezTo>
                    <a:pt x="92" y="1152"/>
                    <a:pt x="115" y="1142"/>
                    <a:pt x="126" y="1119"/>
                  </a:cubicBezTo>
                  <a:cubicBezTo>
                    <a:pt x="319" y="778"/>
                    <a:pt x="524" y="437"/>
                    <a:pt x="718" y="84"/>
                  </a:cubicBezTo>
                  <a:cubicBezTo>
                    <a:pt x="729" y="61"/>
                    <a:pt x="718" y="27"/>
                    <a:pt x="695" y="5"/>
                  </a:cubicBezTo>
                  <a:cubicBezTo>
                    <a:pt x="686" y="2"/>
                    <a:pt x="676" y="0"/>
                    <a:pt x="668" y="0"/>
                  </a:cubicBezTo>
                  <a:close/>
                </a:path>
              </a:pathLst>
            </a:custGeom>
            <a:solidFill>
              <a:srgbClr val="0EA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9"/>
            <p:cNvSpPr/>
            <p:nvPr/>
          </p:nvSpPr>
          <p:spPr>
            <a:xfrm>
              <a:off x="2974575" y="4829450"/>
              <a:ext cx="8250" cy="11500"/>
            </a:xfrm>
            <a:custGeom>
              <a:avLst/>
              <a:gdLst/>
              <a:ahLst/>
              <a:cxnLst/>
              <a:rect l="l" t="t" r="r" b="b"/>
              <a:pathLst>
                <a:path w="330" h="460" extrusionOk="0">
                  <a:moveTo>
                    <a:pt x="268" y="0"/>
                  </a:moveTo>
                  <a:cubicBezTo>
                    <a:pt x="244" y="0"/>
                    <a:pt x="221" y="11"/>
                    <a:pt x="205" y="28"/>
                  </a:cubicBezTo>
                  <a:lnTo>
                    <a:pt x="11" y="369"/>
                  </a:lnTo>
                  <a:cubicBezTo>
                    <a:pt x="0" y="403"/>
                    <a:pt x="11" y="437"/>
                    <a:pt x="34" y="448"/>
                  </a:cubicBezTo>
                  <a:cubicBezTo>
                    <a:pt x="46" y="460"/>
                    <a:pt x="56" y="460"/>
                    <a:pt x="68" y="460"/>
                  </a:cubicBezTo>
                  <a:cubicBezTo>
                    <a:pt x="91" y="460"/>
                    <a:pt x="114" y="448"/>
                    <a:pt x="125" y="425"/>
                  </a:cubicBezTo>
                  <a:lnTo>
                    <a:pt x="318" y="96"/>
                  </a:lnTo>
                  <a:cubicBezTo>
                    <a:pt x="329" y="61"/>
                    <a:pt x="318" y="28"/>
                    <a:pt x="296" y="5"/>
                  </a:cubicBezTo>
                  <a:cubicBezTo>
                    <a:pt x="286" y="2"/>
                    <a:pt x="277" y="0"/>
                    <a:pt x="26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9"/>
            <p:cNvSpPr/>
            <p:nvPr/>
          </p:nvSpPr>
          <p:spPr>
            <a:xfrm>
              <a:off x="3321875" y="4494200"/>
              <a:ext cx="8250" cy="117675"/>
            </a:xfrm>
            <a:custGeom>
              <a:avLst/>
              <a:gdLst/>
              <a:ahLst/>
              <a:cxnLst/>
              <a:rect l="l" t="t" r="r" b="b"/>
              <a:pathLst>
                <a:path w="330" h="4707" extrusionOk="0">
                  <a:moveTo>
                    <a:pt x="69" y="0"/>
                  </a:moveTo>
                  <a:cubicBezTo>
                    <a:pt x="34" y="239"/>
                    <a:pt x="11" y="443"/>
                    <a:pt x="0" y="569"/>
                  </a:cubicBezTo>
                  <a:cubicBezTo>
                    <a:pt x="23" y="728"/>
                    <a:pt x="34" y="887"/>
                    <a:pt x="57" y="1034"/>
                  </a:cubicBezTo>
                  <a:cubicBezTo>
                    <a:pt x="137" y="1660"/>
                    <a:pt x="205" y="2239"/>
                    <a:pt x="170" y="2706"/>
                  </a:cubicBezTo>
                  <a:cubicBezTo>
                    <a:pt x="91" y="3934"/>
                    <a:pt x="102" y="4639"/>
                    <a:pt x="102" y="4650"/>
                  </a:cubicBezTo>
                  <a:cubicBezTo>
                    <a:pt x="102" y="4684"/>
                    <a:pt x="125" y="4707"/>
                    <a:pt x="159" y="4707"/>
                  </a:cubicBezTo>
                  <a:cubicBezTo>
                    <a:pt x="193" y="4707"/>
                    <a:pt x="228" y="4684"/>
                    <a:pt x="216" y="4650"/>
                  </a:cubicBezTo>
                  <a:cubicBezTo>
                    <a:pt x="216" y="4639"/>
                    <a:pt x="205" y="3934"/>
                    <a:pt x="296" y="2717"/>
                  </a:cubicBezTo>
                  <a:cubicBezTo>
                    <a:pt x="330" y="2239"/>
                    <a:pt x="250" y="1648"/>
                    <a:pt x="182" y="1023"/>
                  </a:cubicBezTo>
                  <a:cubicBezTo>
                    <a:pt x="137" y="693"/>
                    <a:pt x="91" y="341"/>
                    <a:pt x="69"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9"/>
            <p:cNvSpPr/>
            <p:nvPr/>
          </p:nvSpPr>
          <p:spPr>
            <a:xfrm>
              <a:off x="3317900" y="4420575"/>
              <a:ext cx="41500" cy="87850"/>
            </a:xfrm>
            <a:custGeom>
              <a:avLst/>
              <a:gdLst/>
              <a:ahLst/>
              <a:cxnLst/>
              <a:rect l="l" t="t" r="r" b="b"/>
              <a:pathLst>
                <a:path w="1660" h="3514" extrusionOk="0">
                  <a:moveTo>
                    <a:pt x="1296" y="0"/>
                  </a:moveTo>
                  <a:cubicBezTo>
                    <a:pt x="1216" y="0"/>
                    <a:pt x="1125" y="12"/>
                    <a:pt x="1023" y="58"/>
                  </a:cubicBezTo>
                  <a:cubicBezTo>
                    <a:pt x="716" y="171"/>
                    <a:pt x="455" y="490"/>
                    <a:pt x="261" y="990"/>
                  </a:cubicBezTo>
                  <a:cubicBezTo>
                    <a:pt x="0" y="1695"/>
                    <a:pt x="57" y="2627"/>
                    <a:pt x="159" y="3514"/>
                  </a:cubicBezTo>
                  <a:cubicBezTo>
                    <a:pt x="170" y="3388"/>
                    <a:pt x="193" y="3184"/>
                    <a:pt x="228" y="2945"/>
                  </a:cubicBezTo>
                  <a:cubicBezTo>
                    <a:pt x="170" y="2251"/>
                    <a:pt x="170" y="1569"/>
                    <a:pt x="375" y="1035"/>
                  </a:cubicBezTo>
                  <a:cubicBezTo>
                    <a:pt x="557" y="558"/>
                    <a:pt x="784" y="273"/>
                    <a:pt x="1069" y="171"/>
                  </a:cubicBezTo>
                  <a:cubicBezTo>
                    <a:pt x="1148" y="137"/>
                    <a:pt x="1228" y="126"/>
                    <a:pt x="1296" y="126"/>
                  </a:cubicBezTo>
                  <a:cubicBezTo>
                    <a:pt x="1455" y="126"/>
                    <a:pt x="1557" y="182"/>
                    <a:pt x="1569" y="182"/>
                  </a:cubicBezTo>
                  <a:cubicBezTo>
                    <a:pt x="1569" y="194"/>
                    <a:pt x="1580" y="194"/>
                    <a:pt x="1592" y="194"/>
                  </a:cubicBezTo>
                  <a:cubicBezTo>
                    <a:pt x="1615" y="194"/>
                    <a:pt x="1637" y="182"/>
                    <a:pt x="1648" y="160"/>
                  </a:cubicBezTo>
                  <a:cubicBezTo>
                    <a:pt x="1660" y="126"/>
                    <a:pt x="1648" y="91"/>
                    <a:pt x="1625" y="80"/>
                  </a:cubicBezTo>
                  <a:cubicBezTo>
                    <a:pt x="1615" y="80"/>
                    <a:pt x="1478" y="0"/>
                    <a:pt x="1296"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9"/>
            <p:cNvSpPr/>
            <p:nvPr/>
          </p:nvSpPr>
          <p:spPr>
            <a:xfrm>
              <a:off x="3453750" y="4462375"/>
              <a:ext cx="17350" cy="17075"/>
            </a:xfrm>
            <a:custGeom>
              <a:avLst/>
              <a:gdLst/>
              <a:ahLst/>
              <a:cxnLst/>
              <a:rect l="l" t="t" r="r" b="b"/>
              <a:pathLst>
                <a:path w="694" h="683" extrusionOk="0">
                  <a:moveTo>
                    <a:pt x="11" y="0"/>
                  </a:moveTo>
                  <a:cubicBezTo>
                    <a:pt x="11" y="34"/>
                    <a:pt x="0" y="79"/>
                    <a:pt x="0" y="125"/>
                  </a:cubicBezTo>
                  <a:cubicBezTo>
                    <a:pt x="216" y="216"/>
                    <a:pt x="410" y="375"/>
                    <a:pt x="580" y="648"/>
                  </a:cubicBezTo>
                  <a:cubicBezTo>
                    <a:pt x="591" y="670"/>
                    <a:pt x="614" y="682"/>
                    <a:pt x="625" y="682"/>
                  </a:cubicBezTo>
                  <a:cubicBezTo>
                    <a:pt x="637" y="682"/>
                    <a:pt x="648" y="670"/>
                    <a:pt x="660" y="670"/>
                  </a:cubicBezTo>
                  <a:cubicBezTo>
                    <a:pt x="693" y="648"/>
                    <a:pt x="693" y="614"/>
                    <a:pt x="682" y="591"/>
                  </a:cubicBezTo>
                  <a:cubicBezTo>
                    <a:pt x="489" y="284"/>
                    <a:pt x="261" y="102"/>
                    <a:pt x="11"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9"/>
            <p:cNvSpPr/>
            <p:nvPr/>
          </p:nvSpPr>
          <p:spPr>
            <a:xfrm>
              <a:off x="3368475" y="4414050"/>
              <a:ext cx="85575" cy="51450"/>
            </a:xfrm>
            <a:custGeom>
              <a:avLst/>
              <a:gdLst/>
              <a:ahLst/>
              <a:cxnLst/>
              <a:rect l="l" t="t" r="r" b="b"/>
              <a:pathLst>
                <a:path w="3423" h="2058" extrusionOk="0">
                  <a:moveTo>
                    <a:pt x="46" y="0"/>
                  </a:moveTo>
                  <a:cubicBezTo>
                    <a:pt x="12" y="23"/>
                    <a:pt x="1" y="57"/>
                    <a:pt x="12" y="80"/>
                  </a:cubicBezTo>
                  <a:cubicBezTo>
                    <a:pt x="34" y="137"/>
                    <a:pt x="569" y="1365"/>
                    <a:pt x="1330" y="1751"/>
                  </a:cubicBezTo>
                  <a:cubicBezTo>
                    <a:pt x="1626" y="1898"/>
                    <a:pt x="1967" y="1898"/>
                    <a:pt x="2343" y="1910"/>
                  </a:cubicBezTo>
                  <a:cubicBezTo>
                    <a:pt x="2706" y="1910"/>
                    <a:pt x="3081" y="1910"/>
                    <a:pt x="3411" y="2058"/>
                  </a:cubicBezTo>
                  <a:cubicBezTo>
                    <a:pt x="3411" y="2012"/>
                    <a:pt x="3422" y="1967"/>
                    <a:pt x="3422" y="1933"/>
                  </a:cubicBezTo>
                  <a:cubicBezTo>
                    <a:pt x="3081" y="1785"/>
                    <a:pt x="2695" y="1785"/>
                    <a:pt x="2343" y="1785"/>
                  </a:cubicBezTo>
                  <a:cubicBezTo>
                    <a:pt x="1990" y="1785"/>
                    <a:pt x="1649" y="1785"/>
                    <a:pt x="1388" y="1648"/>
                  </a:cubicBezTo>
                  <a:cubicBezTo>
                    <a:pt x="660" y="1285"/>
                    <a:pt x="125" y="46"/>
                    <a:pt x="125" y="34"/>
                  </a:cubicBezTo>
                  <a:cubicBezTo>
                    <a:pt x="114" y="11"/>
                    <a:pt x="92" y="0"/>
                    <a:pt x="69"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9"/>
            <p:cNvSpPr/>
            <p:nvPr/>
          </p:nvSpPr>
          <p:spPr>
            <a:xfrm>
              <a:off x="3454875" y="4445025"/>
              <a:ext cx="4850" cy="3425"/>
            </a:xfrm>
            <a:custGeom>
              <a:avLst/>
              <a:gdLst/>
              <a:ahLst/>
              <a:cxnLst/>
              <a:rect l="l" t="t" r="r" b="b"/>
              <a:pathLst>
                <a:path w="194" h="137" extrusionOk="0">
                  <a:moveTo>
                    <a:pt x="137" y="0"/>
                  </a:moveTo>
                  <a:cubicBezTo>
                    <a:pt x="125" y="0"/>
                    <a:pt x="125" y="0"/>
                    <a:pt x="125" y="12"/>
                  </a:cubicBezTo>
                  <a:cubicBezTo>
                    <a:pt x="80" y="12"/>
                    <a:pt x="46" y="12"/>
                    <a:pt x="1" y="23"/>
                  </a:cubicBezTo>
                  <a:lnTo>
                    <a:pt x="1" y="137"/>
                  </a:lnTo>
                  <a:cubicBezTo>
                    <a:pt x="46" y="137"/>
                    <a:pt x="92" y="137"/>
                    <a:pt x="137" y="126"/>
                  </a:cubicBezTo>
                  <a:cubicBezTo>
                    <a:pt x="171" y="126"/>
                    <a:pt x="194" y="91"/>
                    <a:pt x="194" y="57"/>
                  </a:cubicBezTo>
                  <a:cubicBezTo>
                    <a:pt x="183" y="23"/>
                    <a:pt x="160" y="0"/>
                    <a:pt x="137"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9"/>
            <p:cNvSpPr/>
            <p:nvPr/>
          </p:nvSpPr>
          <p:spPr>
            <a:xfrm>
              <a:off x="3395775" y="4414050"/>
              <a:ext cx="59125" cy="34700"/>
            </a:xfrm>
            <a:custGeom>
              <a:avLst/>
              <a:gdLst/>
              <a:ahLst/>
              <a:cxnLst/>
              <a:rect l="l" t="t" r="r" b="b"/>
              <a:pathLst>
                <a:path w="2365" h="1388" extrusionOk="0">
                  <a:moveTo>
                    <a:pt x="68" y="0"/>
                  </a:moveTo>
                  <a:cubicBezTo>
                    <a:pt x="57" y="0"/>
                    <a:pt x="46" y="0"/>
                    <a:pt x="34" y="11"/>
                  </a:cubicBezTo>
                  <a:cubicBezTo>
                    <a:pt x="11" y="34"/>
                    <a:pt x="0" y="69"/>
                    <a:pt x="23" y="91"/>
                  </a:cubicBezTo>
                  <a:cubicBezTo>
                    <a:pt x="23" y="102"/>
                    <a:pt x="898" y="1387"/>
                    <a:pt x="2206" y="1387"/>
                  </a:cubicBezTo>
                  <a:cubicBezTo>
                    <a:pt x="2251" y="1387"/>
                    <a:pt x="2307" y="1387"/>
                    <a:pt x="2365" y="1376"/>
                  </a:cubicBezTo>
                  <a:lnTo>
                    <a:pt x="2365" y="1262"/>
                  </a:lnTo>
                  <a:lnTo>
                    <a:pt x="2194" y="1262"/>
                  </a:lnTo>
                  <a:cubicBezTo>
                    <a:pt x="955" y="1262"/>
                    <a:pt x="125" y="46"/>
                    <a:pt x="114" y="23"/>
                  </a:cubicBezTo>
                  <a:cubicBezTo>
                    <a:pt x="102" y="11"/>
                    <a:pt x="91" y="0"/>
                    <a:pt x="68" y="0"/>
                  </a:cubicBezTo>
                  <a:close/>
                </a:path>
              </a:pathLst>
            </a:custGeom>
            <a:solidFill>
              <a:srgbClr val="6870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9"/>
            <p:cNvSpPr/>
            <p:nvPr/>
          </p:nvSpPr>
          <p:spPr>
            <a:xfrm>
              <a:off x="3508025" y="4601050"/>
              <a:ext cx="46350" cy="82450"/>
            </a:xfrm>
            <a:custGeom>
              <a:avLst/>
              <a:gdLst/>
              <a:ahLst/>
              <a:cxnLst/>
              <a:rect l="l" t="t" r="r" b="b"/>
              <a:pathLst>
                <a:path w="1854" h="3298" extrusionOk="0">
                  <a:moveTo>
                    <a:pt x="0" y="1"/>
                  </a:moveTo>
                  <a:lnTo>
                    <a:pt x="0" y="1"/>
                  </a:lnTo>
                  <a:cubicBezTo>
                    <a:pt x="68" y="125"/>
                    <a:pt x="137" y="307"/>
                    <a:pt x="80" y="466"/>
                  </a:cubicBezTo>
                  <a:cubicBezTo>
                    <a:pt x="205" y="512"/>
                    <a:pt x="341" y="535"/>
                    <a:pt x="490" y="535"/>
                  </a:cubicBezTo>
                  <a:cubicBezTo>
                    <a:pt x="637" y="535"/>
                    <a:pt x="808" y="501"/>
                    <a:pt x="967" y="433"/>
                  </a:cubicBezTo>
                  <a:lnTo>
                    <a:pt x="922" y="376"/>
                  </a:lnTo>
                  <a:lnTo>
                    <a:pt x="819" y="376"/>
                  </a:lnTo>
                  <a:cubicBezTo>
                    <a:pt x="500" y="376"/>
                    <a:pt x="194" y="239"/>
                    <a:pt x="0" y="1"/>
                  </a:cubicBezTo>
                  <a:close/>
                  <a:moveTo>
                    <a:pt x="1058" y="524"/>
                  </a:moveTo>
                  <a:cubicBezTo>
                    <a:pt x="864" y="615"/>
                    <a:pt x="671" y="660"/>
                    <a:pt x="490" y="660"/>
                  </a:cubicBezTo>
                  <a:cubicBezTo>
                    <a:pt x="341" y="660"/>
                    <a:pt x="194" y="626"/>
                    <a:pt x="68" y="592"/>
                  </a:cubicBezTo>
                  <a:lnTo>
                    <a:pt x="68" y="592"/>
                  </a:lnTo>
                  <a:cubicBezTo>
                    <a:pt x="126" y="933"/>
                    <a:pt x="455" y="2570"/>
                    <a:pt x="1854" y="3298"/>
                  </a:cubicBezTo>
                  <a:cubicBezTo>
                    <a:pt x="1672" y="2558"/>
                    <a:pt x="1501" y="1694"/>
                    <a:pt x="1331" y="830"/>
                  </a:cubicBezTo>
                  <a:lnTo>
                    <a:pt x="1069" y="535"/>
                  </a:lnTo>
                  <a:lnTo>
                    <a:pt x="1058" y="52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72"/>
        <p:cNvGrpSpPr/>
        <p:nvPr/>
      </p:nvGrpSpPr>
      <p:grpSpPr>
        <a:xfrm>
          <a:off x="0" y="0"/>
          <a:ext cx="0" cy="0"/>
          <a:chOff x="0" y="0"/>
          <a:chExt cx="0" cy="0"/>
        </a:xfrm>
      </p:grpSpPr>
      <p:sp>
        <p:nvSpPr>
          <p:cNvPr id="4973" name="Google Shape;4973;p60"/>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0"/>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rPr>
              <a:t>Resources      </a:t>
            </a:r>
            <a:endParaRPr>
              <a:solidFill>
                <a:schemeClr val="dk1"/>
              </a:solidFill>
            </a:endParaRPr>
          </a:p>
        </p:txBody>
      </p:sp>
      <p:sp>
        <p:nvSpPr>
          <p:cNvPr id="4975" name="Google Shape;4975;p60"/>
          <p:cNvSpPr txBox="1">
            <a:spLocks noGrp="1"/>
          </p:cNvSpPr>
          <p:nvPr>
            <p:ph type="body" idx="1"/>
          </p:nvPr>
        </p:nvSpPr>
        <p:spPr>
          <a:xfrm>
            <a:off x="798725" y="1676550"/>
            <a:ext cx="3542700" cy="255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6"/>
                </a:solidFill>
              </a:rPr>
              <a:t>Did you like the resources on this template? Get them for free at our other websites.</a:t>
            </a:r>
            <a:endParaRPr>
              <a:solidFill>
                <a:schemeClr val="accent6"/>
              </a:solidFill>
            </a:endParaRPr>
          </a:p>
          <a:p>
            <a:pPr marL="0" lvl="0" indent="0" algn="l" rtl="0">
              <a:spcBef>
                <a:spcPts val="0"/>
              </a:spcBef>
              <a:spcAft>
                <a:spcPts val="0"/>
              </a:spcAft>
              <a:buClr>
                <a:schemeClr val="dk1"/>
              </a:buClr>
              <a:buSzPts val="1100"/>
              <a:buFont typeface="Arial"/>
              <a:buNone/>
            </a:pPr>
            <a:endParaRPr>
              <a:solidFill>
                <a:schemeClr val="accent6"/>
              </a:solidFill>
            </a:endParaRPr>
          </a:p>
          <a:p>
            <a:pPr marL="0" lvl="0" indent="0" algn="l" rtl="0">
              <a:spcBef>
                <a:spcPts val="0"/>
              </a:spcBef>
              <a:spcAft>
                <a:spcPts val="0"/>
              </a:spcAft>
              <a:buNone/>
            </a:pPr>
            <a:r>
              <a:rPr lang="en">
                <a:solidFill>
                  <a:schemeClr val="accent6"/>
                </a:solidFill>
              </a:rPr>
              <a:t>STORIES:</a:t>
            </a:r>
            <a:endParaRPr>
              <a:solidFill>
                <a:schemeClr val="accent6"/>
              </a:solidFill>
            </a:endParaRPr>
          </a:p>
          <a:p>
            <a:pPr marL="457200" lvl="0" indent="-317500" algn="l" rtl="0">
              <a:spcBef>
                <a:spcPts val="0"/>
              </a:spcBef>
              <a:spcAft>
                <a:spcPts val="0"/>
              </a:spcAft>
              <a:buSzPts val="1400"/>
              <a:buChar char="●"/>
            </a:pPr>
            <a:r>
              <a:rPr lang="en">
                <a:solidFill>
                  <a:schemeClr val="accent2"/>
                </a:solidFill>
                <a:uFill>
                  <a:noFill/>
                </a:uFill>
                <a:hlinkClick r:id="rId3">
                  <a:extLst>
                    <a:ext uri="{A12FA001-AC4F-418D-AE19-62706E023703}">
                      <ahyp:hlinkClr xmlns:ahyp="http://schemas.microsoft.com/office/drawing/2018/hyperlinkcolor" val="tx"/>
                    </a:ext>
                  </a:extLst>
                </a:hlinkClick>
              </a:rPr>
              <a:t>Charts </a:t>
            </a:r>
            <a:endParaRPr>
              <a:solidFill>
                <a:schemeClr val="accent2"/>
              </a:solidFill>
            </a:endParaRPr>
          </a:p>
          <a:p>
            <a:pPr marL="457200" lvl="0" indent="-317500" algn="l" rtl="0">
              <a:spcBef>
                <a:spcPts val="0"/>
              </a:spcBef>
              <a:spcAft>
                <a:spcPts val="0"/>
              </a:spcAft>
              <a:buSzPts val="1400"/>
              <a:buChar char="●"/>
            </a:pPr>
            <a:r>
              <a:rPr lang="en">
                <a:solidFill>
                  <a:schemeClr val="accent2"/>
                </a:solidFill>
                <a:uFill>
                  <a:noFill/>
                </a:uFill>
                <a:hlinkClick r:id="rId4">
                  <a:extLst>
                    <a:ext uri="{A12FA001-AC4F-418D-AE19-62706E023703}">
                      <ahyp:hlinkClr xmlns:ahyp="http://schemas.microsoft.com/office/drawing/2018/hyperlinkcolor" val="tx"/>
                    </a:ext>
                  </a:extLst>
                </a:hlinkClick>
              </a:rPr>
              <a:t>Content</a:t>
            </a:r>
            <a:endParaRPr>
              <a:solidFill>
                <a:schemeClr val="accent2"/>
              </a:solidFill>
            </a:endParaRPr>
          </a:p>
          <a:p>
            <a:pPr marL="457200" lvl="0" indent="-317500" algn="l" rtl="0">
              <a:spcBef>
                <a:spcPts val="0"/>
              </a:spcBef>
              <a:spcAft>
                <a:spcPts val="0"/>
              </a:spcAft>
              <a:buSzPts val="1400"/>
              <a:buChar char="●"/>
            </a:pPr>
            <a:r>
              <a:rPr lang="en">
                <a:solidFill>
                  <a:schemeClr val="accent2"/>
                </a:solidFill>
                <a:uFill>
                  <a:noFill/>
                </a:uFill>
                <a:hlinkClick r:id="rId5">
                  <a:extLst>
                    <a:ext uri="{A12FA001-AC4F-418D-AE19-62706E023703}">
                      <ahyp:hlinkClr xmlns:ahyp="http://schemas.microsoft.com/office/drawing/2018/hyperlinkcolor" val="tx"/>
                    </a:ext>
                  </a:extLst>
                </a:hlinkClick>
              </a:rPr>
              <a:t>Blog post</a:t>
            </a:r>
            <a:endParaRPr>
              <a:solidFill>
                <a:schemeClr val="accent2"/>
              </a:solidFill>
            </a:endParaRPr>
          </a:p>
          <a:p>
            <a:pPr marL="457200" lvl="0" indent="-317500" algn="l" rtl="0">
              <a:spcBef>
                <a:spcPts val="0"/>
              </a:spcBef>
              <a:spcAft>
                <a:spcPts val="0"/>
              </a:spcAft>
              <a:buSzPts val="1400"/>
              <a:buChar char="●"/>
            </a:pPr>
            <a:r>
              <a:rPr lang="en">
                <a:solidFill>
                  <a:schemeClr val="accent2"/>
                </a:solidFill>
                <a:uFill>
                  <a:noFill/>
                </a:uFill>
                <a:hlinkClick r:id="rId6">
                  <a:extLst>
                    <a:ext uri="{A12FA001-AC4F-418D-AE19-62706E023703}">
                      <ahyp:hlinkClr xmlns:ahyp="http://schemas.microsoft.com/office/drawing/2018/hyperlinkcolor" val="tx"/>
                    </a:ext>
                  </a:extLst>
                </a:hlinkClick>
              </a:rPr>
              <a:t>Search Engines</a:t>
            </a:r>
            <a:endParaRPr>
              <a:solidFill>
                <a:schemeClr val="accent2"/>
              </a:solidFill>
            </a:endParaRPr>
          </a:p>
          <a:p>
            <a:pPr marL="457200" lvl="0" indent="-317500" algn="l" rtl="0">
              <a:spcBef>
                <a:spcPts val="0"/>
              </a:spcBef>
              <a:spcAft>
                <a:spcPts val="0"/>
              </a:spcAft>
              <a:buSzPts val="1400"/>
              <a:buChar char="●"/>
            </a:pPr>
            <a:r>
              <a:rPr lang="en">
                <a:solidFill>
                  <a:schemeClr val="accent2"/>
                </a:solidFill>
                <a:uFill>
                  <a:noFill/>
                </a:uFill>
                <a:hlinkClick r:id="rId7">
                  <a:extLst>
                    <a:ext uri="{A12FA001-AC4F-418D-AE19-62706E023703}">
                      <ahyp:hlinkClr xmlns:ahyp="http://schemas.microsoft.com/office/drawing/2018/hyperlinkcolor" val="tx"/>
                    </a:ext>
                  </a:extLst>
                </a:hlinkClick>
              </a:rPr>
              <a:t>Mobile Marketing</a:t>
            </a:r>
            <a:endParaRPr>
              <a:solidFill>
                <a:schemeClr val="accent2"/>
              </a:solidFill>
            </a:endParaRPr>
          </a:p>
          <a:p>
            <a:pPr marL="457200" lvl="0" indent="-317500" algn="l" rtl="0">
              <a:spcBef>
                <a:spcPts val="0"/>
              </a:spcBef>
              <a:spcAft>
                <a:spcPts val="0"/>
              </a:spcAft>
              <a:buSzPts val="1400"/>
              <a:buChar char="●"/>
            </a:pPr>
            <a:r>
              <a:rPr lang="en">
                <a:solidFill>
                  <a:schemeClr val="accent2"/>
                </a:solidFill>
                <a:uFill>
                  <a:noFill/>
                </a:uFill>
                <a:hlinkClick r:id="rId8">
                  <a:extLst>
                    <a:ext uri="{A12FA001-AC4F-418D-AE19-62706E023703}">
                      <ahyp:hlinkClr xmlns:ahyp="http://schemas.microsoft.com/office/drawing/2018/hyperlinkcolor" val="tx"/>
                    </a:ext>
                  </a:extLst>
                </a:hlinkClick>
              </a:rPr>
              <a:t>Team</a:t>
            </a:r>
            <a:endParaRPr>
              <a:solidFill>
                <a:schemeClr val="accent3"/>
              </a:solidFill>
            </a:endParaRPr>
          </a:p>
          <a:p>
            <a:pPr marL="0" lvl="0" indent="0" algn="l" rtl="0">
              <a:spcBef>
                <a:spcPts val="0"/>
              </a:spcBef>
              <a:spcAft>
                <a:spcPts val="0"/>
              </a:spcAft>
              <a:buNone/>
            </a:pPr>
            <a:endParaRPr>
              <a:solidFill>
                <a:schemeClr val="accent3"/>
              </a:solidFill>
            </a:endParaRPr>
          </a:p>
        </p:txBody>
      </p:sp>
      <p:sp>
        <p:nvSpPr>
          <p:cNvPr id="4976" name="Google Shape;4976;p60"/>
          <p:cNvSpPr txBox="1">
            <a:spLocks noGrp="1"/>
          </p:cNvSpPr>
          <p:nvPr>
            <p:ph type="body" idx="2"/>
          </p:nvPr>
        </p:nvSpPr>
        <p:spPr>
          <a:xfrm>
            <a:off x="4802575" y="1676550"/>
            <a:ext cx="3542700" cy="2557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solidFill>
                  <a:schemeClr val="hlink"/>
                </a:solidFill>
                <a:uFill>
                  <a:noFill/>
                </a:uFill>
                <a:hlinkClick r:id="rId9"/>
              </a:rPr>
              <a:t>In progress</a:t>
            </a:r>
            <a:endParaRPr/>
          </a:p>
          <a:p>
            <a:pPr marL="457200" lvl="0" indent="-317500" algn="l" rtl="0">
              <a:spcBef>
                <a:spcPts val="0"/>
              </a:spcBef>
              <a:spcAft>
                <a:spcPts val="0"/>
              </a:spcAft>
              <a:buSzPts val="1400"/>
              <a:buChar char="●"/>
            </a:pPr>
            <a:r>
              <a:rPr lang="en">
                <a:solidFill>
                  <a:schemeClr val="hlink"/>
                </a:solidFill>
                <a:uFill>
                  <a:noFill/>
                </a:uFill>
                <a:hlinkClick r:id="rId10"/>
              </a:rPr>
              <a:t>Invoice</a:t>
            </a:r>
            <a:endParaRPr/>
          </a:p>
          <a:p>
            <a:pPr marL="457200" lvl="0" indent="-317500" algn="l" rtl="0">
              <a:spcBef>
                <a:spcPts val="0"/>
              </a:spcBef>
              <a:spcAft>
                <a:spcPts val="0"/>
              </a:spcAft>
              <a:buSzPts val="1400"/>
              <a:buChar char="●"/>
            </a:pPr>
            <a:r>
              <a:rPr lang="en">
                <a:solidFill>
                  <a:schemeClr val="hlink"/>
                </a:solidFill>
                <a:uFill>
                  <a:noFill/>
                </a:uFill>
                <a:hlinkClick r:id="rId11"/>
              </a:rPr>
              <a:t>Dark Analytics</a:t>
            </a:r>
            <a:endParaRPr/>
          </a:p>
          <a:p>
            <a:pPr marL="457200" lvl="0" indent="-317500" algn="l" rtl="0">
              <a:spcBef>
                <a:spcPts val="0"/>
              </a:spcBef>
              <a:spcAft>
                <a:spcPts val="0"/>
              </a:spcAft>
              <a:buSzPts val="1400"/>
              <a:buChar char="●"/>
            </a:pPr>
            <a:r>
              <a:rPr lang="en">
                <a:solidFill>
                  <a:schemeClr val="hlink"/>
                </a:solidFill>
                <a:uFill>
                  <a:noFill/>
                </a:uFill>
                <a:hlinkClick r:id="rId12"/>
              </a:rPr>
              <a:t>Pair programming</a:t>
            </a:r>
            <a:endParaRPr/>
          </a:p>
          <a:p>
            <a:pPr marL="457200" lvl="0" indent="-317500" algn="l" rtl="0">
              <a:spcBef>
                <a:spcPts val="0"/>
              </a:spcBef>
              <a:spcAft>
                <a:spcPts val="0"/>
              </a:spcAft>
              <a:buSzPts val="1400"/>
              <a:buChar char="●"/>
            </a:pPr>
            <a:r>
              <a:rPr lang="en">
                <a:solidFill>
                  <a:schemeClr val="hlink"/>
                </a:solidFill>
                <a:uFill>
                  <a:noFill/>
                </a:uFill>
                <a:hlinkClick r:id="rId13"/>
              </a:rPr>
              <a:t>Visual data</a:t>
            </a:r>
            <a:endParaRPr/>
          </a:p>
          <a:p>
            <a:pPr marL="457200" lvl="0" indent="-317500" algn="l" rtl="0">
              <a:spcBef>
                <a:spcPts val="0"/>
              </a:spcBef>
              <a:spcAft>
                <a:spcPts val="0"/>
              </a:spcAft>
              <a:buSzPts val="1400"/>
              <a:buChar char="●"/>
            </a:pPr>
            <a:r>
              <a:rPr lang="en">
                <a:solidFill>
                  <a:schemeClr val="hlink"/>
                </a:solidFill>
                <a:uFill>
                  <a:noFill/>
                </a:uFill>
                <a:hlinkClick r:id="rId14"/>
              </a:rPr>
              <a:t>Personal settings</a:t>
            </a:r>
            <a:endParaRPr/>
          </a:p>
          <a:p>
            <a:pPr marL="457200" lvl="0" indent="-317500" algn="l" rtl="0">
              <a:spcBef>
                <a:spcPts val="0"/>
              </a:spcBef>
              <a:spcAft>
                <a:spcPts val="0"/>
              </a:spcAft>
              <a:buSzPts val="1400"/>
              <a:buChar char="●"/>
            </a:pPr>
            <a:r>
              <a:rPr lang="en">
                <a:solidFill>
                  <a:schemeClr val="hlink"/>
                </a:solidFill>
                <a:uFill>
                  <a:noFill/>
                </a:uFill>
                <a:hlinkClick r:id="rId15"/>
              </a:rPr>
              <a:t>Uploading</a:t>
            </a:r>
            <a:endParaRPr/>
          </a:p>
          <a:p>
            <a:pPr marL="457200" lvl="0" indent="-317500" algn="l" rtl="0">
              <a:spcBef>
                <a:spcPts val="0"/>
              </a:spcBef>
              <a:spcAft>
                <a:spcPts val="0"/>
              </a:spcAft>
              <a:buSzPts val="1400"/>
              <a:buChar char="●"/>
            </a:pPr>
            <a:r>
              <a:rPr lang="en">
                <a:solidFill>
                  <a:schemeClr val="hlink"/>
                </a:solidFill>
                <a:uFill>
                  <a:noFill/>
                </a:uFill>
                <a:hlinkClick r:id="rId16"/>
              </a:rPr>
              <a:t>Revenue</a:t>
            </a:r>
            <a:endParaRPr/>
          </a:p>
          <a:p>
            <a:pPr marL="457200" lvl="0" indent="-317500" algn="l" rtl="0">
              <a:spcBef>
                <a:spcPts val="0"/>
              </a:spcBef>
              <a:spcAft>
                <a:spcPts val="0"/>
              </a:spcAft>
              <a:buSzPts val="1400"/>
              <a:buChar char="●"/>
            </a:pPr>
            <a:r>
              <a:rPr lang="en">
                <a:solidFill>
                  <a:schemeClr val="hlink"/>
                </a:solidFill>
                <a:uFill>
                  <a:noFill/>
                </a:uFill>
                <a:hlinkClick r:id="rId17"/>
              </a:rPr>
              <a:t>Scrum board</a:t>
            </a:r>
            <a:endParaRPr/>
          </a:p>
          <a:p>
            <a:pPr marL="457200" lvl="0" indent="-317500" algn="l" rtl="0">
              <a:spcBef>
                <a:spcPts val="0"/>
              </a:spcBef>
              <a:spcAft>
                <a:spcPts val="0"/>
              </a:spcAft>
              <a:buSzPts val="1400"/>
              <a:buChar char="●"/>
            </a:pPr>
            <a:r>
              <a:rPr lang="en">
                <a:solidFill>
                  <a:schemeClr val="accent2"/>
                </a:solidFill>
                <a:uFill>
                  <a:noFill/>
                </a:uFill>
                <a:hlinkClick r:id="rId18">
                  <a:extLst>
                    <a:ext uri="{A12FA001-AC4F-418D-AE19-62706E023703}">
                      <ahyp:hlinkClr xmlns:ahyp="http://schemas.microsoft.com/office/drawing/2018/hyperlinkcolor" val="tx"/>
                    </a:ext>
                  </a:extLst>
                </a:hlinkClick>
              </a:rPr>
              <a:t>Upgrade</a:t>
            </a:r>
            <a:endParaRPr/>
          </a:p>
        </p:txBody>
      </p:sp>
      <p:grpSp>
        <p:nvGrpSpPr>
          <p:cNvPr id="4977" name="Google Shape;4977;p60"/>
          <p:cNvGrpSpPr/>
          <p:nvPr/>
        </p:nvGrpSpPr>
        <p:grpSpPr>
          <a:xfrm rot="993001">
            <a:off x="1843232" y="-23132"/>
            <a:ext cx="2049875" cy="1126259"/>
            <a:chOff x="3896400" y="2380925"/>
            <a:chExt cx="680550" cy="373925"/>
          </a:xfrm>
        </p:grpSpPr>
        <p:sp>
          <p:nvSpPr>
            <p:cNvPr id="4978" name="Google Shape;4978;p60"/>
            <p:cNvSpPr/>
            <p:nvPr/>
          </p:nvSpPr>
          <p:spPr>
            <a:xfrm>
              <a:off x="3897850" y="2740675"/>
              <a:ext cx="17975" cy="12525"/>
            </a:xfrm>
            <a:custGeom>
              <a:avLst/>
              <a:gdLst/>
              <a:ahLst/>
              <a:cxnLst/>
              <a:rect l="l" t="t" r="r" b="b"/>
              <a:pathLst>
                <a:path w="719" h="501" extrusionOk="0">
                  <a:moveTo>
                    <a:pt x="605" y="1"/>
                  </a:moveTo>
                  <a:cubicBezTo>
                    <a:pt x="599" y="1"/>
                    <a:pt x="594" y="2"/>
                    <a:pt x="590" y="6"/>
                  </a:cubicBezTo>
                  <a:lnTo>
                    <a:pt x="29" y="308"/>
                  </a:lnTo>
                  <a:cubicBezTo>
                    <a:pt x="15" y="322"/>
                    <a:pt x="0" y="337"/>
                    <a:pt x="15" y="366"/>
                  </a:cubicBezTo>
                  <a:lnTo>
                    <a:pt x="73" y="481"/>
                  </a:lnTo>
                  <a:cubicBezTo>
                    <a:pt x="82" y="490"/>
                    <a:pt x="100" y="501"/>
                    <a:pt x="114" y="501"/>
                  </a:cubicBezTo>
                  <a:cubicBezTo>
                    <a:pt x="120" y="501"/>
                    <a:pt x="126" y="499"/>
                    <a:pt x="130" y="495"/>
                  </a:cubicBezTo>
                  <a:lnTo>
                    <a:pt x="690" y="194"/>
                  </a:lnTo>
                  <a:cubicBezTo>
                    <a:pt x="704" y="179"/>
                    <a:pt x="718" y="165"/>
                    <a:pt x="704" y="136"/>
                  </a:cubicBezTo>
                  <a:lnTo>
                    <a:pt x="647" y="21"/>
                  </a:lnTo>
                  <a:cubicBezTo>
                    <a:pt x="636" y="11"/>
                    <a:pt x="619" y="1"/>
                    <a:pt x="60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0"/>
            <p:cNvSpPr/>
            <p:nvPr/>
          </p:nvSpPr>
          <p:spPr>
            <a:xfrm>
              <a:off x="3896400" y="2739125"/>
              <a:ext cx="21225" cy="15725"/>
            </a:xfrm>
            <a:custGeom>
              <a:avLst/>
              <a:gdLst/>
              <a:ahLst/>
              <a:cxnLst/>
              <a:rect l="l" t="t" r="r" b="b"/>
              <a:pathLst>
                <a:path w="849" h="629" extrusionOk="0">
                  <a:moveTo>
                    <a:pt x="648" y="141"/>
                  </a:moveTo>
                  <a:lnTo>
                    <a:pt x="690" y="212"/>
                  </a:lnTo>
                  <a:lnTo>
                    <a:pt x="173" y="485"/>
                  </a:lnTo>
                  <a:lnTo>
                    <a:pt x="131" y="413"/>
                  </a:lnTo>
                  <a:lnTo>
                    <a:pt x="648" y="141"/>
                  </a:lnTo>
                  <a:close/>
                  <a:moveTo>
                    <a:pt x="647" y="1"/>
                  </a:moveTo>
                  <a:cubicBezTo>
                    <a:pt x="633" y="1"/>
                    <a:pt x="618" y="4"/>
                    <a:pt x="604" y="11"/>
                  </a:cubicBezTo>
                  <a:lnTo>
                    <a:pt x="58" y="313"/>
                  </a:lnTo>
                  <a:cubicBezTo>
                    <a:pt x="30" y="327"/>
                    <a:pt x="16" y="342"/>
                    <a:pt x="1" y="370"/>
                  </a:cubicBezTo>
                  <a:cubicBezTo>
                    <a:pt x="1" y="399"/>
                    <a:pt x="1" y="428"/>
                    <a:pt x="16" y="457"/>
                  </a:cubicBezTo>
                  <a:lnTo>
                    <a:pt x="73" y="571"/>
                  </a:lnTo>
                  <a:cubicBezTo>
                    <a:pt x="87" y="600"/>
                    <a:pt x="116" y="614"/>
                    <a:pt x="145" y="614"/>
                  </a:cubicBezTo>
                  <a:cubicBezTo>
                    <a:pt x="145" y="629"/>
                    <a:pt x="159" y="629"/>
                    <a:pt x="173" y="629"/>
                  </a:cubicBezTo>
                  <a:cubicBezTo>
                    <a:pt x="188" y="629"/>
                    <a:pt x="202" y="614"/>
                    <a:pt x="217" y="614"/>
                  </a:cubicBezTo>
                  <a:lnTo>
                    <a:pt x="776" y="313"/>
                  </a:lnTo>
                  <a:cubicBezTo>
                    <a:pt x="820" y="284"/>
                    <a:pt x="849" y="227"/>
                    <a:pt x="820" y="169"/>
                  </a:cubicBezTo>
                  <a:lnTo>
                    <a:pt x="762" y="55"/>
                  </a:lnTo>
                  <a:cubicBezTo>
                    <a:pt x="748" y="26"/>
                    <a:pt x="719" y="11"/>
                    <a:pt x="690" y="11"/>
                  </a:cubicBezTo>
                  <a:cubicBezTo>
                    <a:pt x="676" y="4"/>
                    <a:pt x="661" y="1"/>
                    <a:pt x="64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0"/>
            <p:cNvSpPr/>
            <p:nvPr/>
          </p:nvSpPr>
          <p:spPr>
            <a:xfrm>
              <a:off x="4529550" y="2382500"/>
              <a:ext cx="45625" cy="36750"/>
            </a:xfrm>
            <a:custGeom>
              <a:avLst/>
              <a:gdLst/>
              <a:ahLst/>
              <a:cxnLst/>
              <a:rect l="l" t="t" r="r" b="b"/>
              <a:pathLst>
                <a:path w="1825" h="1470" extrusionOk="0">
                  <a:moveTo>
                    <a:pt x="1208" y="0"/>
                  </a:moveTo>
                  <a:cubicBezTo>
                    <a:pt x="909" y="0"/>
                    <a:pt x="510" y="114"/>
                    <a:pt x="115" y="336"/>
                  </a:cubicBezTo>
                  <a:lnTo>
                    <a:pt x="0" y="394"/>
                  </a:lnTo>
                  <a:lnTo>
                    <a:pt x="590" y="1470"/>
                  </a:lnTo>
                  <a:lnTo>
                    <a:pt x="690" y="1412"/>
                  </a:lnTo>
                  <a:cubicBezTo>
                    <a:pt x="1394" y="1039"/>
                    <a:pt x="1824" y="493"/>
                    <a:pt x="1666" y="193"/>
                  </a:cubicBezTo>
                  <a:cubicBezTo>
                    <a:pt x="1599" y="63"/>
                    <a:pt x="1431" y="0"/>
                    <a:pt x="120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0"/>
            <p:cNvSpPr/>
            <p:nvPr/>
          </p:nvSpPr>
          <p:spPr>
            <a:xfrm>
              <a:off x="4527775" y="2380925"/>
              <a:ext cx="49175" cy="39775"/>
            </a:xfrm>
            <a:custGeom>
              <a:avLst/>
              <a:gdLst/>
              <a:ahLst/>
              <a:cxnLst/>
              <a:rect l="l" t="t" r="r" b="b"/>
              <a:pathLst>
                <a:path w="1967" h="1591" extrusionOk="0">
                  <a:moveTo>
                    <a:pt x="1266" y="128"/>
                  </a:moveTo>
                  <a:cubicBezTo>
                    <a:pt x="1475" y="128"/>
                    <a:pt x="1623" y="184"/>
                    <a:pt x="1679" y="284"/>
                  </a:cubicBezTo>
                  <a:cubicBezTo>
                    <a:pt x="1823" y="543"/>
                    <a:pt x="1392" y="1060"/>
                    <a:pt x="732" y="1418"/>
                  </a:cubicBezTo>
                  <a:lnTo>
                    <a:pt x="689" y="1447"/>
                  </a:lnTo>
                  <a:lnTo>
                    <a:pt x="158" y="485"/>
                  </a:lnTo>
                  <a:lnTo>
                    <a:pt x="215" y="442"/>
                  </a:lnTo>
                  <a:cubicBezTo>
                    <a:pt x="620" y="223"/>
                    <a:pt x="994" y="128"/>
                    <a:pt x="1266" y="128"/>
                  </a:cubicBezTo>
                  <a:close/>
                  <a:moveTo>
                    <a:pt x="1278" y="1"/>
                  </a:moveTo>
                  <a:cubicBezTo>
                    <a:pt x="967" y="1"/>
                    <a:pt x="560" y="118"/>
                    <a:pt x="144" y="342"/>
                  </a:cubicBezTo>
                  <a:lnTo>
                    <a:pt x="43" y="399"/>
                  </a:lnTo>
                  <a:cubicBezTo>
                    <a:pt x="14" y="413"/>
                    <a:pt x="0" y="457"/>
                    <a:pt x="14" y="485"/>
                  </a:cubicBezTo>
                  <a:lnTo>
                    <a:pt x="603" y="1561"/>
                  </a:lnTo>
                  <a:cubicBezTo>
                    <a:pt x="617" y="1590"/>
                    <a:pt x="632" y="1590"/>
                    <a:pt x="661" y="1590"/>
                  </a:cubicBezTo>
                  <a:lnTo>
                    <a:pt x="689" y="1590"/>
                  </a:lnTo>
                  <a:lnTo>
                    <a:pt x="804" y="1533"/>
                  </a:lnTo>
                  <a:cubicBezTo>
                    <a:pt x="1536" y="1131"/>
                    <a:pt x="1966" y="556"/>
                    <a:pt x="1794" y="227"/>
                  </a:cubicBezTo>
                  <a:cubicBezTo>
                    <a:pt x="1712" y="74"/>
                    <a:pt x="1525" y="1"/>
                    <a:pt x="127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0"/>
            <p:cNvSpPr/>
            <p:nvPr/>
          </p:nvSpPr>
          <p:spPr>
            <a:xfrm>
              <a:off x="3906450" y="2385125"/>
              <a:ext cx="648250" cy="364000"/>
            </a:xfrm>
            <a:custGeom>
              <a:avLst/>
              <a:gdLst/>
              <a:ahLst/>
              <a:cxnLst/>
              <a:rect l="l" t="t" r="r" b="b"/>
              <a:pathLst>
                <a:path w="25930" h="14560" extrusionOk="0">
                  <a:moveTo>
                    <a:pt x="25062" y="1"/>
                  </a:moveTo>
                  <a:cubicBezTo>
                    <a:pt x="25057" y="1"/>
                    <a:pt x="25054" y="1"/>
                    <a:pt x="25054" y="1"/>
                  </a:cubicBezTo>
                  <a:lnTo>
                    <a:pt x="16756" y="4150"/>
                  </a:lnTo>
                  <a:cubicBezTo>
                    <a:pt x="16756" y="4150"/>
                    <a:pt x="7352" y="9175"/>
                    <a:pt x="6002" y="9879"/>
                  </a:cubicBezTo>
                  <a:cubicBezTo>
                    <a:pt x="4653" y="10568"/>
                    <a:pt x="3318" y="11056"/>
                    <a:pt x="2729" y="11328"/>
                  </a:cubicBezTo>
                  <a:cubicBezTo>
                    <a:pt x="2600" y="11372"/>
                    <a:pt x="2485" y="11443"/>
                    <a:pt x="2384" y="11516"/>
                  </a:cubicBezTo>
                  <a:lnTo>
                    <a:pt x="1" y="14257"/>
                  </a:lnTo>
                  <a:lnTo>
                    <a:pt x="73" y="14387"/>
                  </a:lnTo>
                  <a:lnTo>
                    <a:pt x="102" y="14429"/>
                  </a:lnTo>
                  <a:lnTo>
                    <a:pt x="173" y="14559"/>
                  </a:lnTo>
                  <a:lnTo>
                    <a:pt x="3777" y="14085"/>
                  </a:lnTo>
                  <a:cubicBezTo>
                    <a:pt x="3892" y="14027"/>
                    <a:pt x="4007" y="13970"/>
                    <a:pt x="4107" y="13899"/>
                  </a:cubicBezTo>
                  <a:cubicBezTo>
                    <a:pt x="4653" y="13539"/>
                    <a:pt x="5801" y="12693"/>
                    <a:pt x="7122" y="11946"/>
                  </a:cubicBezTo>
                  <a:cubicBezTo>
                    <a:pt x="8443" y="11200"/>
                    <a:pt x="17803" y="6089"/>
                    <a:pt x="17803" y="6089"/>
                  </a:cubicBezTo>
                  <a:lnTo>
                    <a:pt x="25829" y="1437"/>
                  </a:lnTo>
                  <a:cubicBezTo>
                    <a:pt x="25829" y="1437"/>
                    <a:pt x="25929" y="1365"/>
                    <a:pt x="25671" y="805"/>
                  </a:cubicBezTo>
                  <a:lnTo>
                    <a:pt x="25686" y="805"/>
                  </a:lnTo>
                  <a:cubicBezTo>
                    <a:pt x="25657" y="748"/>
                    <a:pt x="25628" y="691"/>
                    <a:pt x="25600" y="647"/>
                  </a:cubicBezTo>
                  <a:lnTo>
                    <a:pt x="25514" y="475"/>
                  </a:lnTo>
                  <a:lnTo>
                    <a:pt x="25499" y="475"/>
                  </a:lnTo>
                  <a:cubicBezTo>
                    <a:pt x="25217" y="32"/>
                    <a:pt x="25092" y="1"/>
                    <a:pt x="250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0"/>
            <p:cNvSpPr/>
            <p:nvPr/>
          </p:nvSpPr>
          <p:spPr>
            <a:xfrm>
              <a:off x="3904675" y="2383525"/>
              <a:ext cx="651125" cy="367375"/>
            </a:xfrm>
            <a:custGeom>
              <a:avLst/>
              <a:gdLst/>
              <a:ahLst/>
              <a:cxnLst/>
              <a:rect l="l" t="t" r="r" b="b"/>
              <a:pathLst>
                <a:path w="26045" h="14695" extrusionOk="0">
                  <a:moveTo>
                    <a:pt x="25139" y="123"/>
                  </a:moveTo>
                  <a:cubicBezTo>
                    <a:pt x="25154" y="137"/>
                    <a:pt x="25283" y="194"/>
                    <a:pt x="25512" y="582"/>
                  </a:cubicBezTo>
                  <a:cubicBezTo>
                    <a:pt x="25527" y="582"/>
                    <a:pt x="25527" y="582"/>
                    <a:pt x="25541" y="596"/>
                  </a:cubicBezTo>
                  <a:cubicBezTo>
                    <a:pt x="25541" y="611"/>
                    <a:pt x="25556" y="625"/>
                    <a:pt x="25556" y="640"/>
                  </a:cubicBezTo>
                  <a:cubicBezTo>
                    <a:pt x="25585" y="682"/>
                    <a:pt x="25598" y="711"/>
                    <a:pt x="25613" y="740"/>
                  </a:cubicBezTo>
                  <a:cubicBezTo>
                    <a:pt x="25627" y="783"/>
                    <a:pt x="25656" y="826"/>
                    <a:pt x="25685" y="869"/>
                  </a:cubicBezTo>
                  <a:lnTo>
                    <a:pt x="25685" y="898"/>
                  </a:lnTo>
                  <a:cubicBezTo>
                    <a:pt x="25872" y="1300"/>
                    <a:pt x="25857" y="1429"/>
                    <a:pt x="25857" y="1457"/>
                  </a:cubicBezTo>
                  <a:lnTo>
                    <a:pt x="17846" y="6095"/>
                  </a:lnTo>
                  <a:cubicBezTo>
                    <a:pt x="17760" y="6153"/>
                    <a:pt x="8471" y="11220"/>
                    <a:pt x="7164" y="11953"/>
                  </a:cubicBezTo>
                  <a:cubicBezTo>
                    <a:pt x="6203" y="12498"/>
                    <a:pt x="5341" y="13101"/>
                    <a:pt x="4710" y="13532"/>
                  </a:cubicBezTo>
                  <a:cubicBezTo>
                    <a:pt x="4494" y="13676"/>
                    <a:pt x="4293" y="13819"/>
                    <a:pt x="4149" y="13905"/>
                  </a:cubicBezTo>
                  <a:cubicBezTo>
                    <a:pt x="4049" y="13977"/>
                    <a:pt x="3935" y="14034"/>
                    <a:pt x="3820" y="14078"/>
                  </a:cubicBezTo>
                  <a:lnTo>
                    <a:pt x="273" y="14551"/>
                  </a:lnTo>
                  <a:lnTo>
                    <a:pt x="144" y="14321"/>
                  </a:lnTo>
                  <a:lnTo>
                    <a:pt x="2499" y="11622"/>
                  </a:lnTo>
                  <a:cubicBezTo>
                    <a:pt x="2599" y="11551"/>
                    <a:pt x="2700" y="11493"/>
                    <a:pt x="2815" y="11450"/>
                  </a:cubicBezTo>
                  <a:cubicBezTo>
                    <a:pt x="2987" y="11379"/>
                    <a:pt x="3202" y="11277"/>
                    <a:pt x="3460" y="11178"/>
                  </a:cubicBezTo>
                  <a:cubicBezTo>
                    <a:pt x="4164" y="10890"/>
                    <a:pt x="5126" y="10502"/>
                    <a:pt x="6102" y="10000"/>
                  </a:cubicBezTo>
                  <a:cubicBezTo>
                    <a:pt x="7438" y="9296"/>
                    <a:pt x="16770" y="4329"/>
                    <a:pt x="16856" y="4271"/>
                  </a:cubicBezTo>
                  <a:lnTo>
                    <a:pt x="25139" y="123"/>
                  </a:lnTo>
                  <a:close/>
                  <a:moveTo>
                    <a:pt x="25137" y="0"/>
                  </a:moveTo>
                  <a:cubicBezTo>
                    <a:pt x="25121" y="0"/>
                    <a:pt x="25108" y="3"/>
                    <a:pt x="25096" y="8"/>
                  </a:cubicBezTo>
                  <a:lnTo>
                    <a:pt x="16798" y="4157"/>
                  </a:lnTo>
                  <a:cubicBezTo>
                    <a:pt x="16712" y="4214"/>
                    <a:pt x="7380" y="9196"/>
                    <a:pt x="6044" y="9885"/>
                  </a:cubicBezTo>
                  <a:cubicBezTo>
                    <a:pt x="5068" y="10387"/>
                    <a:pt x="4107" y="10776"/>
                    <a:pt x="3418" y="11063"/>
                  </a:cubicBezTo>
                  <a:cubicBezTo>
                    <a:pt x="3159" y="11163"/>
                    <a:pt x="2930" y="11264"/>
                    <a:pt x="2771" y="11335"/>
                  </a:cubicBezTo>
                  <a:cubicBezTo>
                    <a:pt x="2642" y="11379"/>
                    <a:pt x="2528" y="11450"/>
                    <a:pt x="2413" y="11522"/>
                  </a:cubicBezTo>
                  <a:lnTo>
                    <a:pt x="2398" y="11536"/>
                  </a:lnTo>
                  <a:lnTo>
                    <a:pt x="29" y="14279"/>
                  </a:lnTo>
                  <a:cubicBezTo>
                    <a:pt x="15" y="14292"/>
                    <a:pt x="1" y="14321"/>
                    <a:pt x="15" y="14350"/>
                  </a:cubicBezTo>
                  <a:lnTo>
                    <a:pt x="187" y="14652"/>
                  </a:lnTo>
                  <a:cubicBezTo>
                    <a:pt x="202" y="14681"/>
                    <a:pt x="216" y="14694"/>
                    <a:pt x="244" y="14694"/>
                  </a:cubicBezTo>
                  <a:lnTo>
                    <a:pt x="3848" y="14206"/>
                  </a:lnTo>
                  <a:lnTo>
                    <a:pt x="3862" y="14206"/>
                  </a:lnTo>
                  <a:cubicBezTo>
                    <a:pt x="3992" y="14149"/>
                    <a:pt x="4107" y="14091"/>
                    <a:pt x="4222" y="14020"/>
                  </a:cubicBezTo>
                  <a:cubicBezTo>
                    <a:pt x="4365" y="13919"/>
                    <a:pt x="4551" y="13790"/>
                    <a:pt x="4781" y="13632"/>
                  </a:cubicBezTo>
                  <a:cubicBezTo>
                    <a:pt x="5413" y="13201"/>
                    <a:pt x="6260" y="12613"/>
                    <a:pt x="7222" y="12068"/>
                  </a:cubicBezTo>
                  <a:cubicBezTo>
                    <a:pt x="8542" y="11335"/>
                    <a:pt x="17817" y="6268"/>
                    <a:pt x="17903" y="6210"/>
                  </a:cubicBezTo>
                  <a:lnTo>
                    <a:pt x="25943" y="1559"/>
                  </a:lnTo>
                  <a:cubicBezTo>
                    <a:pt x="25987" y="1515"/>
                    <a:pt x="26044" y="1371"/>
                    <a:pt x="25814" y="869"/>
                  </a:cubicBezTo>
                  <a:lnTo>
                    <a:pt x="25814" y="841"/>
                  </a:lnTo>
                  <a:cubicBezTo>
                    <a:pt x="25786" y="783"/>
                    <a:pt x="25742" y="726"/>
                    <a:pt x="25713" y="668"/>
                  </a:cubicBezTo>
                  <a:cubicBezTo>
                    <a:pt x="25699" y="653"/>
                    <a:pt x="25685" y="625"/>
                    <a:pt x="25671" y="582"/>
                  </a:cubicBezTo>
                  <a:cubicBezTo>
                    <a:pt x="25656" y="567"/>
                    <a:pt x="25656" y="539"/>
                    <a:pt x="25642" y="510"/>
                  </a:cubicBezTo>
                  <a:cubicBezTo>
                    <a:pt x="25627" y="510"/>
                    <a:pt x="25627" y="496"/>
                    <a:pt x="25613" y="496"/>
                  </a:cubicBezTo>
                  <a:cubicBezTo>
                    <a:pt x="25360" y="86"/>
                    <a:pt x="25218" y="0"/>
                    <a:pt x="251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0"/>
            <p:cNvSpPr/>
            <p:nvPr/>
          </p:nvSpPr>
          <p:spPr>
            <a:xfrm>
              <a:off x="3906450" y="2686650"/>
              <a:ext cx="77225" cy="62475"/>
            </a:xfrm>
            <a:custGeom>
              <a:avLst/>
              <a:gdLst/>
              <a:ahLst/>
              <a:cxnLst/>
              <a:rect l="l" t="t" r="r" b="b"/>
              <a:pathLst>
                <a:path w="3089" h="2499" extrusionOk="0">
                  <a:moveTo>
                    <a:pt x="1896" y="0"/>
                  </a:moveTo>
                  <a:lnTo>
                    <a:pt x="1" y="2196"/>
                  </a:lnTo>
                  <a:lnTo>
                    <a:pt x="73" y="2326"/>
                  </a:lnTo>
                  <a:lnTo>
                    <a:pt x="102" y="2368"/>
                  </a:lnTo>
                  <a:lnTo>
                    <a:pt x="173" y="2498"/>
                  </a:lnTo>
                  <a:lnTo>
                    <a:pt x="3088" y="2110"/>
                  </a:lnTo>
                  <a:lnTo>
                    <a:pt x="189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0"/>
            <p:cNvSpPr/>
            <p:nvPr/>
          </p:nvSpPr>
          <p:spPr>
            <a:xfrm>
              <a:off x="3904675" y="2685200"/>
              <a:ext cx="80775" cy="65700"/>
            </a:xfrm>
            <a:custGeom>
              <a:avLst/>
              <a:gdLst/>
              <a:ahLst/>
              <a:cxnLst/>
              <a:rect l="l" t="t" r="r" b="b"/>
              <a:pathLst>
                <a:path w="3231" h="2628" extrusionOk="0">
                  <a:moveTo>
                    <a:pt x="1953" y="173"/>
                  </a:moveTo>
                  <a:lnTo>
                    <a:pt x="3058" y="2125"/>
                  </a:lnTo>
                  <a:lnTo>
                    <a:pt x="273" y="2484"/>
                  </a:lnTo>
                  <a:lnTo>
                    <a:pt x="144" y="2254"/>
                  </a:lnTo>
                  <a:lnTo>
                    <a:pt x="1953" y="173"/>
                  </a:lnTo>
                  <a:close/>
                  <a:moveTo>
                    <a:pt x="1967" y="1"/>
                  </a:moveTo>
                  <a:cubicBezTo>
                    <a:pt x="1953" y="1"/>
                    <a:pt x="1938" y="1"/>
                    <a:pt x="1925" y="14"/>
                  </a:cubicBezTo>
                  <a:lnTo>
                    <a:pt x="29" y="2212"/>
                  </a:lnTo>
                  <a:cubicBezTo>
                    <a:pt x="15" y="2225"/>
                    <a:pt x="1" y="2254"/>
                    <a:pt x="15" y="2283"/>
                  </a:cubicBezTo>
                  <a:lnTo>
                    <a:pt x="187" y="2585"/>
                  </a:lnTo>
                  <a:cubicBezTo>
                    <a:pt x="202" y="2614"/>
                    <a:pt x="216" y="2627"/>
                    <a:pt x="244" y="2627"/>
                  </a:cubicBezTo>
                  <a:lnTo>
                    <a:pt x="3173" y="2225"/>
                  </a:lnTo>
                  <a:cubicBezTo>
                    <a:pt x="3188" y="2225"/>
                    <a:pt x="3217" y="2212"/>
                    <a:pt x="3217" y="2197"/>
                  </a:cubicBezTo>
                  <a:cubicBezTo>
                    <a:pt x="3230" y="2183"/>
                    <a:pt x="3230" y="2154"/>
                    <a:pt x="3217" y="2139"/>
                  </a:cubicBezTo>
                  <a:lnTo>
                    <a:pt x="2024" y="29"/>
                  </a:lnTo>
                  <a:cubicBezTo>
                    <a:pt x="2011" y="14"/>
                    <a:pt x="1996" y="1"/>
                    <a:pt x="196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0"/>
            <p:cNvSpPr/>
            <p:nvPr/>
          </p:nvSpPr>
          <p:spPr>
            <a:xfrm>
              <a:off x="4029925" y="2582975"/>
              <a:ext cx="168000" cy="103975"/>
            </a:xfrm>
            <a:custGeom>
              <a:avLst/>
              <a:gdLst/>
              <a:ahLst/>
              <a:cxnLst/>
              <a:rect l="l" t="t" r="r" b="b"/>
              <a:pathLst>
                <a:path w="6720" h="4159" extrusionOk="0">
                  <a:moveTo>
                    <a:pt x="6219" y="1"/>
                  </a:moveTo>
                  <a:cubicBezTo>
                    <a:pt x="6188" y="1"/>
                    <a:pt x="6158" y="9"/>
                    <a:pt x="6132" y="26"/>
                  </a:cubicBezTo>
                  <a:lnTo>
                    <a:pt x="130" y="3271"/>
                  </a:lnTo>
                  <a:cubicBezTo>
                    <a:pt x="29" y="3314"/>
                    <a:pt x="1" y="3443"/>
                    <a:pt x="44" y="3529"/>
                  </a:cubicBezTo>
                  <a:lnTo>
                    <a:pt x="331" y="4061"/>
                  </a:lnTo>
                  <a:cubicBezTo>
                    <a:pt x="361" y="4120"/>
                    <a:pt x="431" y="4158"/>
                    <a:pt x="500" y="4158"/>
                  </a:cubicBezTo>
                  <a:cubicBezTo>
                    <a:pt x="531" y="4158"/>
                    <a:pt x="563" y="4150"/>
                    <a:pt x="590" y="4132"/>
                  </a:cubicBezTo>
                  <a:lnTo>
                    <a:pt x="6591" y="888"/>
                  </a:lnTo>
                  <a:cubicBezTo>
                    <a:pt x="6691" y="845"/>
                    <a:pt x="6720" y="730"/>
                    <a:pt x="6677" y="629"/>
                  </a:cubicBezTo>
                  <a:lnTo>
                    <a:pt x="6390" y="112"/>
                  </a:lnTo>
                  <a:cubicBezTo>
                    <a:pt x="6360" y="43"/>
                    <a:pt x="6288" y="1"/>
                    <a:pt x="6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0"/>
            <p:cNvSpPr/>
            <p:nvPr/>
          </p:nvSpPr>
          <p:spPr>
            <a:xfrm>
              <a:off x="4028150" y="2581450"/>
              <a:ext cx="171600" cy="107000"/>
            </a:xfrm>
            <a:custGeom>
              <a:avLst/>
              <a:gdLst/>
              <a:ahLst/>
              <a:cxnLst/>
              <a:rect l="l" t="t" r="r" b="b"/>
              <a:pathLst>
                <a:path w="6864" h="4280" extrusionOk="0">
                  <a:moveTo>
                    <a:pt x="6331" y="131"/>
                  </a:moveTo>
                  <a:cubicBezTo>
                    <a:pt x="6360" y="145"/>
                    <a:pt x="6389" y="173"/>
                    <a:pt x="6404" y="202"/>
                  </a:cubicBezTo>
                  <a:lnTo>
                    <a:pt x="6691" y="719"/>
                  </a:lnTo>
                  <a:cubicBezTo>
                    <a:pt x="6719" y="776"/>
                    <a:pt x="6705" y="862"/>
                    <a:pt x="6633" y="906"/>
                  </a:cubicBezTo>
                  <a:lnTo>
                    <a:pt x="632" y="4136"/>
                  </a:lnTo>
                  <a:cubicBezTo>
                    <a:pt x="612" y="4146"/>
                    <a:pt x="591" y="4156"/>
                    <a:pt x="566" y="4156"/>
                  </a:cubicBezTo>
                  <a:cubicBezTo>
                    <a:pt x="555" y="4156"/>
                    <a:pt x="544" y="4155"/>
                    <a:pt x="531" y="4151"/>
                  </a:cubicBezTo>
                  <a:cubicBezTo>
                    <a:pt x="502" y="4136"/>
                    <a:pt x="474" y="4122"/>
                    <a:pt x="460" y="4078"/>
                  </a:cubicBezTo>
                  <a:lnTo>
                    <a:pt x="173" y="3561"/>
                  </a:lnTo>
                  <a:cubicBezTo>
                    <a:pt x="144" y="3504"/>
                    <a:pt x="158" y="3418"/>
                    <a:pt x="230" y="3389"/>
                  </a:cubicBezTo>
                  <a:lnTo>
                    <a:pt x="6231" y="145"/>
                  </a:lnTo>
                  <a:cubicBezTo>
                    <a:pt x="6245" y="131"/>
                    <a:pt x="6274" y="131"/>
                    <a:pt x="6289" y="131"/>
                  </a:cubicBezTo>
                  <a:close/>
                  <a:moveTo>
                    <a:pt x="6289" y="0"/>
                  </a:moveTo>
                  <a:cubicBezTo>
                    <a:pt x="6250" y="0"/>
                    <a:pt x="6209" y="12"/>
                    <a:pt x="6174" y="30"/>
                  </a:cubicBezTo>
                  <a:lnTo>
                    <a:pt x="173" y="3274"/>
                  </a:lnTo>
                  <a:cubicBezTo>
                    <a:pt x="43" y="3347"/>
                    <a:pt x="1" y="3504"/>
                    <a:pt x="58" y="3619"/>
                  </a:cubicBezTo>
                  <a:lnTo>
                    <a:pt x="345" y="4151"/>
                  </a:lnTo>
                  <a:cubicBezTo>
                    <a:pt x="374" y="4208"/>
                    <a:pt x="431" y="4251"/>
                    <a:pt x="502" y="4266"/>
                  </a:cubicBezTo>
                  <a:cubicBezTo>
                    <a:pt x="517" y="4279"/>
                    <a:pt x="546" y="4279"/>
                    <a:pt x="575" y="4279"/>
                  </a:cubicBezTo>
                  <a:cubicBezTo>
                    <a:pt x="617" y="4279"/>
                    <a:pt x="661" y="4266"/>
                    <a:pt x="703" y="4251"/>
                  </a:cubicBezTo>
                  <a:lnTo>
                    <a:pt x="6691" y="1006"/>
                  </a:lnTo>
                  <a:cubicBezTo>
                    <a:pt x="6819" y="949"/>
                    <a:pt x="6863" y="791"/>
                    <a:pt x="6806" y="661"/>
                  </a:cubicBezTo>
                  <a:lnTo>
                    <a:pt x="6518" y="145"/>
                  </a:lnTo>
                  <a:cubicBezTo>
                    <a:pt x="6490" y="73"/>
                    <a:pt x="6432" y="30"/>
                    <a:pt x="6360" y="16"/>
                  </a:cubicBezTo>
                  <a:cubicBezTo>
                    <a:pt x="6338" y="5"/>
                    <a:pt x="6314" y="0"/>
                    <a:pt x="628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0"/>
            <p:cNvSpPr/>
            <p:nvPr/>
          </p:nvSpPr>
          <p:spPr>
            <a:xfrm>
              <a:off x="4034950" y="2611825"/>
              <a:ext cx="113100" cy="71025"/>
            </a:xfrm>
            <a:custGeom>
              <a:avLst/>
              <a:gdLst/>
              <a:ahLst/>
              <a:cxnLst/>
              <a:rect l="l" t="t" r="r" b="b"/>
              <a:pathLst>
                <a:path w="4524" h="2841" extrusionOk="0">
                  <a:moveTo>
                    <a:pt x="4138" y="1"/>
                  </a:moveTo>
                  <a:cubicBezTo>
                    <a:pt x="4113" y="1"/>
                    <a:pt x="4087" y="7"/>
                    <a:pt x="4064" y="21"/>
                  </a:cubicBezTo>
                  <a:lnTo>
                    <a:pt x="102" y="2160"/>
                  </a:lnTo>
                  <a:cubicBezTo>
                    <a:pt x="29" y="2203"/>
                    <a:pt x="1" y="2289"/>
                    <a:pt x="44" y="2361"/>
                  </a:cubicBezTo>
                  <a:lnTo>
                    <a:pt x="259" y="2763"/>
                  </a:lnTo>
                  <a:cubicBezTo>
                    <a:pt x="289" y="2812"/>
                    <a:pt x="338" y="2841"/>
                    <a:pt x="389" y="2841"/>
                  </a:cubicBezTo>
                  <a:cubicBezTo>
                    <a:pt x="413" y="2841"/>
                    <a:pt x="437" y="2834"/>
                    <a:pt x="460" y="2821"/>
                  </a:cubicBezTo>
                  <a:lnTo>
                    <a:pt x="4423" y="681"/>
                  </a:lnTo>
                  <a:cubicBezTo>
                    <a:pt x="4495" y="639"/>
                    <a:pt x="4524" y="552"/>
                    <a:pt x="4480" y="480"/>
                  </a:cubicBezTo>
                  <a:lnTo>
                    <a:pt x="4265" y="78"/>
                  </a:lnTo>
                  <a:cubicBezTo>
                    <a:pt x="4246" y="30"/>
                    <a:pt x="4193" y="1"/>
                    <a:pt x="41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0"/>
            <p:cNvSpPr/>
            <p:nvPr/>
          </p:nvSpPr>
          <p:spPr>
            <a:xfrm>
              <a:off x="4033900" y="2610300"/>
              <a:ext cx="115925" cy="74200"/>
            </a:xfrm>
            <a:custGeom>
              <a:avLst/>
              <a:gdLst/>
              <a:ahLst/>
              <a:cxnLst/>
              <a:rect l="l" t="t" r="r" b="b"/>
              <a:pathLst>
                <a:path w="4637" h="2968" extrusionOk="0">
                  <a:moveTo>
                    <a:pt x="4206" y="125"/>
                  </a:moveTo>
                  <a:cubicBezTo>
                    <a:pt x="4221" y="139"/>
                    <a:pt x="4250" y="154"/>
                    <a:pt x="4250" y="168"/>
                  </a:cubicBezTo>
                  <a:lnTo>
                    <a:pt x="4465" y="570"/>
                  </a:lnTo>
                  <a:cubicBezTo>
                    <a:pt x="4480" y="585"/>
                    <a:pt x="4480" y="613"/>
                    <a:pt x="4480" y="627"/>
                  </a:cubicBezTo>
                  <a:cubicBezTo>
                    <a:pt x="4465" y="656"/>
                    <a:pt x="4451" y="671"/>
                    <a:pt x="4436" y="685"/>
                  </a:cubicBezTo>
                  <a:lnTo>
                    <a:pt x="473" y="2824"/>
                  </a:lnTo>
                  <a:cubicBezTo>
                    <a:pt x="458" y="2834"/>
                    <a:pt x="442" y="2839"/>
                    <a:pt x="426" y="2839"/>
                  </a:cubicBezTo>
                  <a:cubicBezTo>
                    <a:pt x="396" y="2839"/>
                    <a:pt x="368" y="2823"/>
                    <a:pt x="359" y="2796"/>
                  </a:cubicBezTo>
                  <a:lnTo>
                    <a:pt x="144" y="2394"/>
                  </a:lnTo>
                  <a:cubicBezTo>
                    <a:pt x="115" y="2350"/>
                    <a:pt x="129" y="2308"/>
                    <a:pt x="172" y="2279"/>
                  </a:cubicBezTo>
                  <a:lnTo>
                    <a:pt x="4135" y="139"/>
                  </a:lnTo>
                  <a:cubicBezTo>
                    <a:pt x="4149" y="125"/>
                    <a:pt x="4164" y="125"/>
                    <a:pt x="4177" y="125"/>
                  </a:cubicBezTo>
                  <a:close/>
                  <a:moveTo>
                    <a:pt x="4175" y="1"/>
                  </a:moveTo>
                  <a:cubicBezTo>
                    <a:pt x="4144" y="1"/>
                    <a:pt x="4111" y="8"/>
                    <a:pt x="4078" y="24"/>
                  </a:cubicBezTo>
                  <a:lnTo>
                    <a:pt x="115" y="2164"/>
                  </a:lnTo>
                  <a:cubicBezTo>
                    <a:pt x="71" y="2193"/>
                    <a:pt x="29" y="2235"/>
                    <a:pt x="14" y="2293"/>
                  </a:cubicBezTo>
                  <a:cubicBezTo>
                    <a:pt x="0" y="2350"/>
                    <a:pt x="0" y="2407"/>
                    <a:pt x="29" y="2451"/>
                  </a:cubicBezTo>
                  <a:lnTo>
                    <a:pt x="244" y="2853"/>
                  </a:lnTo>
                  <a:cubicBezTo>
                    <a:pt x="287" y="2924"/>
                    <a:pt x="359" y="2968"/>
                    <a:pt x="431" y="2968"/>
                  </a:cubicBezTo>
                  <a:cubicBezTo>
                    <a:pt x="460" y="2968"/>
                    <a:pt x="502" y="2953"/>
                    <a:pt x="531" y="2939"/>
                  </a:cubicBezTo>
                  <a:lnTo>
                    <a:pt x="4493" y="800"/>
                  </a:lnTo>
                  <a:cubicBezTo>
                    <a:pt x="4594" y="742"/>
                    <a:pt x="4637" y="613"/>
                    <a:pt x="4579" y="512"/>
                  </a:cubicBezTo>
                  <a:lnTo>
                    <a:pt x="4365" y="110"/>
                  </a:lnTo>
                  <a:cubicBezTo>
                    <a:pt x="4336" y="68"/>
                    <a:pt x="4292" y="24"/>
                    <a:pt x="4235" y="10"/>
                  </a:cubicBezTo>
                  <a:cubicBezTo>
                    <a:pt x="4217" y="4"/>
                    <a:pt x="4197" y="1"/>
                    <a:pt x="417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0"/>
            <p:cNvSpPr/>
            <p:nvPr/>
          </p:nvSpPr>
          <p:spPr>
            <a:xfrm>
              <a:off x="4068700" y="2647000"/>
              <a:ext cx="11500" cy="17750"/>
            </a:xfrm>
            <a:custGeom>
              <a:avLst/>
              <a:gdLst/>
              <a:ahLst/>
              <a:cxnLst/>
              <a:rect l="l" t="t" r="r" b="b"/>
              <a:pathLst>
                <a:path w="460" h="710" extrusionOk="0">
                  <a:moveTo>
                    <a:pt x="69" y="1"/>
                  </a:moveTo>
                  <a:cubicBezTo>
                    <a:pt x="60" y="1"/>
                    <a:pt x="52" y="3"/>
                    <a:pt x="44" y="7"/>
                  </a:cubicBezTo>
                  <a:cubicBezTo>
                    <a:pt x="15" y="36"/>
                    <a:pt x="0" y="64"/>
                    <a:pt x="15" y="93"/>
                  </a:cubicBezTo>
                  <a:lnTo>
                    <a:pt x="331" y="681"/>
                  </a:lnTo>
                  <a:cubicBezTo>
                    <a:pt x="345" y="696"/>
                    <a:pt x="360" y="710"/>
                    <a:pt x="388" y="710"/>
                  </a:cubicBezTo>
                  <a:lnTo>
                    <a:pt x="417" y="710"/>
                  </a:lnTo>
                  <a:cubicBezTo>
                    <a:pt x="446" y="681"/>
                    <a:pt x="460" y="652"/>
                    <a:pt x="446" y="624"/>
                  </a:cubicBezTo>
                  <a:lnTo>
                    <a:pt x="130" y="36"/>
                  </a:lnTo>
                  <a:cubicBezTo>
                    <a:pt x="119" y="15"/>
                    <a:pt x="94" y="1"/>
                    <a:pt x="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0"/>
            <p:cNvSpPr/>
            <p:nvPr/>
          </p:nvSpPr>
          <p:spPr>
            <a:xfrm>
              <a:off x="4287625" y="2385125"/>
              <a:ext cx="267075" cy="173050"/>
            </a:xfrm>
            <a:custGeom>
              <a:avLst/>
              <a:gdLst/>
              <a:ahLst/>
              <a:cxnLst/>
              <a:rect l="l" t="t" r="r" b="b"/>
              <a:pathLst>
                <a:path w="10683" h="6922" extrusionOk="0">
                  <a:moveTo>
                    <a:pt x="9815" y="1"/>
                  </a:moveTo>
                  <a:cubicBezTo>
                    <a:pt x="9810" y="1"/>
                    <a:pt x="9807" y="1"/>
                    <a:pt x="9807" y="1"/>
                  </a:cubicBezTo>
                  <a:lnTo>
                    <a:pt x="1509" y="4150"/>
                  </a:lnTo>
                  <a:lnTo>
                    <a:pt x="1" y="4969"/>
                  </a:lnTo>
                  <a:lnTo>
                    <a:pt x="1063" y="6921"/>
                  </a:lnTo>
                  <a:lnTo>
                    <a:pt x="2556" y="6089"/>
                  </a:lnTo>
                  <a:lnTo>
                    <a:pt x="10582" y="1437"/>
                  </a:lnTo>
                  <a:cubicBezTo>
                    <a:pt x="10582" y="1437"/>
                    <a:pt x="10682" y="1365"/>
                    <a:pt x="10424" y="805"/>
                  </a:cubicBezTo>
                  <a:lnTo>
                    <a:pt x="10439" y="805"/>
                  </a:lnTo>
                  <a:cubicBezTo>
                    <a:pt x="10410" y="748"/>
                    <a:pt x="10381" y="691"/>
                    <a:pt x="10353" y="647"/>
                  </a:cubicBezTo>
                  <a:lnTo>
                    <a:pt x="10267" y="475"/>
                  </a:lnTo>
                  <a:lnTo>
                    <a:pt x="10252" y="475"/>
                  </a:lnTo>
                  <a:cubicBezTo>
                    <a:pt x="9970" y="32"/>
                    <a:pt x="9845" y="1"/>
                    <a:pt x="981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0"/>
            <p:cNvSpPr/>
            <p:nvPr/>
          </p:nvSpPr>
          <p:spPr>
            <a:xfrm>
              <a:off x="4285850" y="2383525"/>
              <a:ext cx="269950" cy="176075"/>
            </a:xfrm>
            <a:custGeom>
              <a:avLst/>
              <a:gdLst/>
              <a:ahLst/>
              <a:cxnLst/>
              <a:rect l="l" t="t" r="r" b="b"/>
              <a:pathLst>
                <a:path w="10798" h="7043" extrusionOk="0">
                  <a:moveTo>
                    <a:pt x="9892" y="123"/>
                  </a:moveTo>
                  <a:cubicBezTo>
                    <a:pt x="9907" y="137"/>
                    <a:pt x="10036" y="194"/>
                    <a:pt x="10265" y="582"/>
                  </a:cubicBezTo>
                  <a:cubicBezTo>
                    <a:pt x="10280" y="582"/>
                    <a:pt x="10280" y="582"/>
                    <a:pt x="10294" y="596"/>
                  </a:cubicBezTo>
                  <a:cubicBezTo>
                    <a:pt x="10294" y="611"/>
                    <a:pt x="10309" y="625"/>
                    <a:pt x="10309" y="640"/>
                  </a:cubicBezTo>
                  <a:cubicBezTo>
                    <a:pt x="10338" y="682"/>
                    <a:pt x="10351" y="711"/>
                    <a:pt x="10366" y="740"/>
                  </a:cubicBezTo>
                  <a:cubicBezTo>
                    <a:pt x="10380" y="783"/>
                    <a:pt x="10409" y="826"/>
                    <a:pt x="10438" y="869"/>
                  </a:cubicBezTo>
                  <a:lnTo>
                    <a:pt x="10438" y="898"/>
                  </a:lnTo>
                  <a:cubicBezTo>
                    <a:pt x="10625" y="1300"/>
                    <a:pt x="10610" y="1429"/>
                    <a:pt x="10610" y="1457"/>
                  </a:cubicBezTo>
                  <a:lnTo>
                    <a:pt x="2599" y="6095"/>
                  </a:lnTo>
                  <a:lnTo>
                    <a:pt x="1149" y="6899"/>
                  </a:lnTo>
                  <a:lnTo>
                    <a:pt x="158" y="5047"/>
                  </a:lnTo>
                  <a:lnTo>
                    <a:pt x="1609" y="4271"/>
                  </a:lnTo>
                  <a:lnTo>
                    <a:pt x="9892" y="123"/>
                  </a:lnTo>
                  <a:close/>
                  <a:moveTo>
                    <a:pt x="9890" y="0"/>
                  </a:moveTo>
                  <a:cubicBezTo>
                    <a:pt x="9874" y="0"/>
                    <a:pt x="9861" y="3"/>
                    <a:pt x="9849" y="8"/>
                  </a:cubicBezTo>
                  <a:lnTo>
                    <a:pt x="1551" y="4157"/>
                  </a:lnTo>
                  <a:lnTo>
                    <a:pt x="43" y="4975"/>
                  </a:lnTo>
                  <a:cubicBezTo>
                    <a:pt x="29" y="4975"/>
                    <a:pt x="14" y="4989"/>
                    <a:pt x="14" y="5004"/>
                  </a:cubicBezTo>
                  <a:cubicBezTo>
                    <a:pt x="1" y="5018"/>
                    <a:pt x="14" y="5047"/>
                    <a:pt x="14" y="5062"/>
                  </a:cubicBezTo>
                  <a:lnTo>
                    <a:pt x="1077" y="7014"/>
                  </a:lnTo>
                  <a:cubicBezTo>
                    <a:pt x="1077" y="7028"/>
                    <a:pt x="1092" y="7028"/>
                    <a:pt x="1106" y="7043"/>
                  </a:cubicBezTo>
                  <a:lnTo>
                    <a:pt x="1121" y="7043"/>
                  </a:lnTo>
                  <a:cubicBezTo>
                    <a:pt x="1134" y="7043"/>
                    <a:pt x="1149" y="7043"/>
                    <a:pt x="1163" y="7028"/>
                  </a:cubicBezTo>
                  <a:lnTo>
                    <a:pt x="2656" y="6210"/>
                  </a:lnTo>
                  <a:lnTo>
                    <a:pt x="10696" y="1559"/>
                  </a:lnTo>
                  <a:cubicBezTo>
                    <a:pt x="10740" y="1515"/>
                    <a:pt x="10797" y="1371"/>
                    <a:pt x="10567" y="869"/>
                  </a:cubicBezTo>
                  <a:lnTo>
                    <a:pt x="10567" y="841"/>
                  </a:lnTo>
                  <a:cubicBezTo>
                    <a:pt x="10539" y="783"/>
                    <a:pt x="10495" y="726"/>
                    <a:pt x="10466" y="668"/>
                  </a:cubicBezTo>
                  <a:cubicBezTo>
                    <a:pt x="10452" y="653"/>
                    <a:pt x="10438" y="625"/>
                    <a:pt x="10424" y="582"/>
                  </a:cubicBezTo>
                  <a:cubicBezTo>
                    <a:pt x="10409" y="567"/>
                    <a:pt x="10409" y="539"/>
                    <a:pt x="10395" y="510"/>
                  </a:cubicBezTo>
                  <a:cubicBezTo>
                    <a:pt x="10380" y="510"/>
                    <a:pt x="10380" y="496"/>
                    <a:pt x="10366" y="496"/>
                  </a:cubicBezTo>
                  <a:cubicBezTo>
                    <a:pt x="10113" y="86"/>
                    <a:pt x="9971" y="0"/>
                    <a:pt x="98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0"/>
            <p:cNvSpPr/>
            <p:nvPr/>
          </p:nvSpPr>
          <p:spPr>
            <a:xfrm>
              <a:off x="3928725" y="2711775"/>
              <a:ext cx="20825" cy="33025"/>
            </a:xfrm>
            <a:custGeom>
              <a:avLst/>
              <a:gdLst/>
              <a:ahLst/>
              <a:cxnLst/>
              <a:rect l="l" t="t" r="r" b="b"/>
              <a:pathLst>
                <a:path w="833" h="1321" extrusionOk="0">
                  <a:moveTo>
                    <a:pt x="130" y="0"/>
                  </a:moveTo>
                  <a:lnTo>
                    <a:pt x="0" y="157"/>
                  </a:lnTo>
                  <a:lnTo>
                    <a:pt x="632" y="1321"/>
                  </a:lnTo>
                  <a:lnTo>
                    <a:pt x="833" y="1292"/>
                  </a:lnTo>
                  <a:lnTo>
                    <a:pt x="1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0"/>
            <p:cNvSpPr/>
            <p:nvPr/>
          </p:nvSpPr>
          <p:spPr>
            <a:xfrm>
              <a:off x="3927275" y="2710325"/>
              <a:ext cx="23725" cy="35925"/>
            </a:xfrm>
            <a:custGeom>
              <a:avLst/>
              <a:gdLst/>
              <a:ahLst/>
              <a:cxnLst/>
              <a:rect l="l" t="t" r="r" b="b"/>
              <a:pathLst>
                <a:path w="949" h="1437" extrusionOk="0">
                  <a:moveTo>
                    <a:pt x="188" y="173"/>
                  </a:moveTo>
                  <a:lnTo>
                    <a:pt x="791" y="1293"/>
                  </a:lnTo>
                  <a:lnTo>
                    <a:pt x="733" y="1307"/>
                  </a:lnTo>
                  <a:lnTo>
                    <a:pt x="144" y="215"/>
                  </a:lnTo>
                  <a:lnTo>
                    <a:pt x="188" y="173"/>
                  </a:lnTo>
                  <a:close/>
                  <a:moveTo>
                    <a:pt x="202" y="1"/>
                  </a:moveTo>
                  <a:cubicBezTo>
                    <a:pt x="173" y="1"/>
                    <a:pt x="159" y="1"/>
                    <a:pt x="144" y="14"/>
                  </a:cubicBezTo>
                  <a:lnTo>
                    <a:pt x="16" y="173"/>
                  </a:lnTo>
                  <a:cubicBezTo>
                    <a:pt x="1" y="187"/>
                    <a:pt x="1" y="215"/>
                    <a:pt x="16" y="244"/>
                  </a:cubicBezTo>
                  <a:lnTo>
                    <a:pt x="632" y="1408"/>
                  </a:lnTo>
                  <a:cubicBezTo>
                    <a:pt x="647" y="1421"/>
                    <a:pt x="661" y="1436"/>
                    <a:pt x="690" y="1436"/>
                  </a:cubicBezTo>
                  <a:lnTo>
                    <a:pt x="705" y="1436"/>
                  </a:lnTo>
                  <a:lnTo>
                    <a:pt x="891" y="1408"/>
                  </a:lnTo>
                  <a:cubicBezTo>
                    <a:pt x="919" y="1408"/>
                    <a:pt x="934" y="1393"/>
                    <a:pt x="948" y="1379"/>
                  </a:cubicBezTo>
                  <a:lnTo>
                    <a:pt x="948" y="1321"/>
                  </a:lnTo>
                  <a:lnTo>
                    <a:pt x="245" y="29"/>
                  </a:lnTo>
                  <a:cubicBezTo>
                    <a:pt x="245" y="14"/>
                    <a:pt x="217" y="1"/>
                    <a:pt x="2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0"/>
            <p:cNvSpPr/>
            <p:nvPr/>
          </p:nvSpPr>
          <p:spPr>
            <a:xfrm>
              <a:off x="3952775" y="2683400"/>
              <a:ext cx="34100" cy="56375"/>
            </a:xfrm>
            <a:custGeom>
              <a:avLst/>
              <a:gdLst/>
              <a:ahLst/>
              <a:cxnLst/>
              <a:rect l="l" t="t" r="r" b="b"/>
              <a:pathLst>
                <a:path w="1364" h="2255" extrusionOk="0">
                  <a:moveTo>
                    <a:pt x="173" y="0"/>
                  </a:moveTo>
                  <a:lnTo>
                    <a:pt x="1" y="188"/>
                  </a:lnTo>
                  <a:lnTo>
                    <a:pt x="1105" y="2255"/>
                  </a:lnTo>
                  <a:lnTo>
                    <a:pt x="1364" y="2226"/>
                  </a:lnTo>
                  <a:lnTo>
                    <a:pt x="1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0"/>
            <p:cNvSpPr/>
            <p:nvPr/>
          </p:nvSpPr>
          <p:spPr>
            <a:xfrm>
              <a:off x="3950975" y="2681625"/>
              <a:ext cx="37725" cy="59950"/>
            </a:xfrm>
            <a:custGeom>
              <a:avLst/>
              <a:gdLst/>
              <a:ahLst/>
              <a:cxnLst/>
              <a:rect l="l" t="t" r="r" b="b"/>
              <a:pathLst>
                <a:path w="1509" h="2398" extrusionOk="0">
                  <a:moveTo>
                    <a:pt x="230" y="172"/>
                  </a:moveTo>
                  <a:lnTo>
                    <a:pt x="1350" y="2240"/>
                  </a:lnTo>
                  <a:lnTo>
                    <a:pt x="1221" y="2254"/>
                  </a:lnTo>
                  <a:lnTo>
                    <a:pt x="144" y="272"/>
                  </a:lnTo>
                  <a:lnTo>
                    <a:pt x="230" y="172"/>
                  </a:lnTo>
                  <a:close/>
                  <a:moveTo>
                    <a:pt x="245" y="0"/>
                  </a:moveTo>
                  <a:cubicBezTo>
                    <a:pt x="230" y="0"/>
                    <a:pt x="201" y="14"/>
                    <a:pt x="187" y="29"/>
                  </a:cubicBezTo>
                  <a:lnTo>
                    <a:pt x="15" y="215"/>
                  </a:lnTo>
                  <a:cubicBezTo>
                    <a:pt x="0" y="244"/>
                    <a:pt x="0" y="272"/>
                    <a:pt x="15" y="287"/>
                  </a:cubicBezTo>
                  <a:lnTo>
                    <a:pt x="1120" y="2355"/>
                  </a:lnTo>
                  <a:cubicBezTo>
                    <a:pt x="1135" y="2383"/>
                    <a:pt x="1164" y="2397"/>
                    <a:pt x="1177" y="2397"/>
                  </a:cubicBezTo>
                  <a:lnTo>
                    <a:pt x="1192" y="2397"/>
                  </a:lnTo>
                  <a:lnTo>
                    <a:pt x="1451" y="2355"/>
                  </a:lnTo>
                  <a:cubicBezTo>
                    <a:pt x="1465" y="2355"/>
                    <a:pt x="1493" y="2340"/>
                    <a:pt x="1493" y="2326"/>
                  </a:cubicBezTo>
                  <a:cubicBezTo>
                    <a:pt x="1508" y="2297"/>
                    <a:pt x="1508" y="2282"/>
                    <a:pt x="1493" y="2268"/>
                  </a:cubicBezTo>
                  <a:lnTo>
                    <a:pt x="287" y="29"/>
                  </a:lnTo>
                  <a:cubicBezTo>
                    <a:pt x="287" y="14"/>
                    <a:pt x="259" y="0"/>
                    <a:pt x="2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000"/>
        <p:cNvGrpSpPr/>
        <p:nvPr/>
      </p:nvGrpSpPr>
      <p:grpSpPr>
        <a:xfrm>
          <a:off x="0" y="0"/>
          <a:ext cx="0" cy="0"/>
          <a:chOff x="0" y="0"/>
          <a:chExt cx="0" cy="0"/>
        </a:xfrm>
      </p:grpSpPr>
      <p:sp>
        <p:nvSpPr>
          <p:cNvPr id="5001" name="Google Shape;5001;p61"/>
          <p:cNvSpPr/>
          <p:nvPr/>
        </p:nvSpPr>
        <p:spPr>
          <a:xfrm>
            <a:off x="-1032527" y="-2577975"/>
            <a:ext cx="5204603" cy="4070732"/>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txBox="1">
            <a:spLocks noGrp="1"/>
          </p:cNvSpPr>
          <p:nvPr>
            <p:ph type="body" idx="1"/>
          </p:nvPr>
        </p:nvSpPr>
        <p:spPr>
          <a:xfrm>
            <a:off x="798725" y="1676550"/>
            <a:ext cx="3542700" cy="255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accent3"/>
                </a:solidFill>
              </a:rPr>
              <a:t>Did you like the resources on this template? Get them for free at our other websites.</a:t>
            </a:r>
            <a:endParaRPr>
              <a:solidFill>
                <a:schemeClr val="accent3"/>
              </a:solidFill>
            </a:endParaRPr>
          </a:p>
          <a:p>
            <a:pPr marL="0" lvl="0" indent="0" algn="l" rtl="0">
              <a:spcBef>
                <a:spcPts val="0"/>
              </a:spcBef>
              <a:spcAft>
                <a:spcPts val="0"/>
              </a:spcAft>
              <a:buClr>
                <a:schemeClr val="dk1"/>
              </a:buClr>
              <a:buSzPts val="1100"/>
              <a:buFont typeface="Arial"/>
              <a:buNone/>
            </a:pPr>
            <a:endParaRPr>
              <a:solidFill>
                <a:schemeClr val="accent3"/>
              </a:solidFill>
            </a:endParaRPr>
          </a:p>
          <a:p>
            <a:pPr marL="0" lvl="0" indent="0" algn="l" rtl="0">
              <a:spcBef>
                <a:spcPts val="0"/>
              </a:spcBef>
              <a:spcAft>
                <a:spcPts val="0"/>
              </a:spcAft>
              <a:buClr>
                <a:schemeClr val="dk1"/>
              </a:buClr>
              <a:buSzPts val="1100"/>
              <a:buFont typeface="Arial"/>
              <a:buNone/>
            </a:pPr>
            <a:r>
              <a:rPr lang="en">
                <a:solidFill>
                  <a:schemeClr val="accent3"/>
                </a:solidFill>
              </a:rPr>
              <a:t>STORIES:</a:t>
            </a:r>
            <a:endParaRPr>
              <a:solidFill>
                <a:schemeClr val="accent3"/>
              </a:solidFill>
            </a:endParaRPr>
          </a:p>
          <a:p>
            <a:pPr marL="457200" lvl="0" indent="-317500" algn="l" rtl="0">
              <a:spcBef>
                <a:spcPts val="0"/>
              </a:spcBef>
              <a:spcAft>
                <a:spcPts val="0"/>
              </a:spcAft>
              <a:buSzPts val="1400"/>
              <a:buChar char="●"/>
            </a:pPr>
            <a:r>
              <a:rPr lang="en">
                <a:solidFill>
                  <a:schemeClr val="hlink"/>
                </a:solidFill>
                <a:uFill>
                  <a:noFill/>
                </a:uFill>
                <a:hlinkClick r:id="rId3"/>
              </a:rPr>
              <a:t>Cyber Monday</a:t>
            </a:r>
            <a:endParaRPr/>
          </a:p>
          <a:p>
            <a:pPr marL="457200" lvl="0" indent="-317500" algn="l" rtl="0">
              <a:spcBef>
                <a:spcPts val="0"/>
              </a:spcBef>
              <a:spcAft>
                <a:spcPts val="0"/>
              </a:spcAft>
              <a:buSzPts val="1400"/>
              <a:buChar char="●"/>
            </a:pPr>
            <a:r>
              <a:rPr lang="en">
                <a:solidFill>
                  <a:schemeClr val="hlink"/>
                </a:solidFill>
                <a:uFill>
                  <a:noFill/>
                </a:uFill>
                <a:hlinkClick r:id="rId4"/>
              </a:rPr>
              <a:t>File Bundle</a:t>
            </a:r>
            <a:endParaRPr/>
          </a:p>
          <a:p>
            <a:pPr marL="457200" lvl="0" indent="-317500" algn="l" rtl="0">
              <a:spcBef>
                <a:spcPts val="0"/>
              </a:spcBef>
              <a:spcAft>
                <a:spcPts val="0"/>
              </a:spcAft>
              <a:buSzPts val="1400"/>
              <a:buChar char="●"/>
            </a:pPr>
            <a:r>
              <a:rPr lang="en">
                <a:solidFill>
                  <a:schemeClr val="hlink"/>
                </a:solidFill>
                <a:uFill>
                  <a:noFill/>
                </a:uFill>
                <a:hlinkClick r:id="rId5"/>
              </a:rPr>
              <a:t>Free Shipping</a:t>
            </a:r>
            <a:endParaRPr/>
          </a:p>
          <a:p>
            <a:pPr marL="457200" lvl="0" indent="-317500" algn="l" rtl="0">
              <a:spcBef>
                <a:spcPts val="0"/>
              </a:spcBef>
              <a:spcAft>
                <a:spcPts val="0"/>
              </a:spcAft>
              <a:buSzPts val="1400"/>
              <a:buChar char="●"/>
            </a:pPr>
            <a:r>
              <a:rPr lang="en">
                <a:solidFill>
                  <a:schemeClr val="hlink"/>
                </a:solidFill>
                <a:uFill>
                  <a:noFill/>
                </a:uFill>
                <a:hlinkClick r:id="rId6"/>
              </a:rPr>
              <a:t>Savings</a:t>
            </a:r>
            <a:endParaRPr/>
          </a:p>
          <a:p>
            <a:pPr marL="457200" lvl="0" indent="-317500" algn="l" rtl="0">
              <a:spcBef>
                <a:spcPts val="0"/>
              </a:spcBef>
              <a:spcAft>
                <a:spcPts val="0"/>
              </a:spcAft>
              <a:buSzPts val="1400"/>
              <a:buChar char="●"/>
            </a:pPr>
            <a:r>
              <a:rPr lang="en">
                <a:solidFill>
                  <a:schemeClr val="hlink"/>
                </a:solidFill>
                <a:uFill>
                  <a:noFill/>
                </a:uFill>
                <a:hlinkClick r:id="rId7"/>
              </a:rPr>
              <a:t>Creation Process</a:t>
            </a:r>
            <a:endParaRPr/>
          </a:p>
          <a:p>
            <a:pPr marL="457200" lvl="0" indent="-317500" algn="l" rtl="0">
              <a:spcBef>
                <a:spcPts val="0"/>
              </a:spcBef>
              <a:spcAft>
                <a:spcPts val="0"/>
              </a:spcAft>
              <a:buSzPts val="1400"/>
              <a:buChar char="●"/>
            </a:pPr>
            <a:r>
              <a:rPr lang="en">
                <a:solidFill>
                  <a:schemeClr val="hlink"/>
                </a:solidFill>
                <a:uFill>
                  <a:noFill/>
                </a:uFill>
                <a:hlinkClick r:id="rId8"/>
              </a:rPr>
              <a:t>Design Community</a:t>
            </a:r>
            <a:endParaRPr/>
          </a:p>
          <a:p>
            <a:pPr marL="457200" lvl="0" indent="-317500" algn="l" rtl="0">
              <a:spcBef>
                <a:spcPts val="0"/>
              </a:spcBef>
              <a:spcAft>
                <a:spcPts val="0"/>
              </a:spcAft>
              <a:buSzPts val="1400"/>
              <a:buChar char="●"/>
            </a:pPr>
            <a:r>
              <a:rPr lang="en">
                <a:solidFill>
                  <a:schemeClr val="hlink"/>
                </a:solidFill>
                <a:uFill>
                  <a:noFill/>
                </a:uFill>
                <a:hlinkClick r:id="rId9"/>
              </a:rPr>
              <a:t>Creativity</a:t>
            </a:r>
            <a:endParaRPr/>
          </a:p>
        </p:txBody>
      </p:sp>
      <p:sp>
        <p:nvSpPr>
          <p:cNvPr id="5003" name="Google Shape;5003;p61"/>
          <p:cNvSpPr txBox="1">
            <a:spLocks noGrp="1"/>
          </p:cNvSpPr>
          <p:nvPr>
            <p:ph type="body" idx="2"/>
          </p:nvPr>
        </p:nvSpPr>
        <p:spPr>
          <a:xfrm>
            <a:off x="4802575" y="1676550"/>
            <a:ext cx="3542700" cy="2557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
                <a:solidFill>
                  <a:schemeClr val="accent2"/>
                </a:solidFill>
                <a:uFill>
                  <a:noFill/>
                </a:uFill>
                <a:hlinkClick r:id="rId10">
                  <a:extLst>
                    <a:ext uri="{A12FA001-AC4F-418D-AE19-62706E023703}">
                      <ahyp:hlinkClr xmlns:ahyp="http://schemas.microsoft.com/office/drawing/2018/hyperlinkcolor" val="tx"/>
                    </a:ext>
                  </a:extLst>
                </a:hlinkClick>
              </a:rPr>
              <a:t>Questions</a:t>
            </a:r>
            <a:endParaRPr>
              <a:solidFill>
                <a:schemeClr val="accent2"/>
              </a:solidFill>
            </a:endParaRPr>
          </a:p>
          <a:p>
            <a:pPr marL="457200" lvl="0" indent="-317500" algn="l" rtl="0">
              <a:spcBef>
                <a:spcPts val="0"/>
              </a:spcBef>
              <a:spcAft>
                <a:spcPts val="0"/>
              </a:spcAft>
              <a:buClr>
                <a:schemeClr val="dk1"/>
              </a:buClr>
              <a:buSzPts val="1400"/>
              <a:buChar char="●"/>
            </a:pPr>
            <a:r>
              <a:rPr lang="en">
                <a:solidFill>
                  <a:schemeClr val="accent2"/>
                </a:solidFill>
                <a:uFill>
                  <a:noFill/>
                </a:uFill>
                <a:hlinkClick r:id="rId11">
                  <a:extLst>
                    <a:ext uri="{A12FA001-AC4F-418D-AE19-62706E023703}">
                      <ahyp:hlinkClr xmlns:ahyp="http://schemas.microsoft.com/office/drawing/2018/hyperlinkcolor" val="tx"/>
                    </a:ext>
                  </a:extLst>
                </a:hlinkClick>
              </a:rPr>
              <a:t>Mobile note list</a:t>
            </a:r>
            <a:endParaRPr>
              <a:solidFill>
                <a:schemeClr val="accent2"/>
              </a:solidFill>
            </a:endParaRPr>
          </a:p>
          <a:p>
            <a:pPr marL="457200" lvl="0" indent="-317500" algn="l" rtl="0">
              <a:spcBef>
                <a:spcPts val="0"/>
              </a:spcBef>
              <a:spcAft>
                <a:spcPts val="0"/>
              </a:spcAft>
              <a:buClr>
                <a:schemeClr val="dk1"/>
              </a:buClr>
              <a:buSzPts val="1400"/>
              <a:buChar char="●"/>
            </a:pPr>
            <a:r>
              <a:rPr lang="en">
                <a:solidFill>
                  <a:schemeClr val="accent2"/>
                </a:solidFill>
                <a:uFill>
                  <a:noFill/>
                </a:uFill>
                <a:hlinkClick r:id="rId12">
                  <a:extLst>
                    <a:ext uri="{A12FA001-AC4F-418D-AE19-62706E023703}">
                      <ahyp:hlinkClr xmlns:ahyp="http://schemas.microsoft.com/office/drawing/2018/hyperlinkcolor" val="tx"/>
                    </a:ext>
                  </a:extLst>
                </a:hlinkClick>
              </a:rPr>
              <a:t>Prototyping process</a:t>
            </a:r>
            <a:endParaRPr>
              <a:solidFill>
                <a:schemeClr val="accent3"/>
              </a:solidFill>
            </a:endParaRPr>
          </a:p>
          <a:p>
            <a:pPr marL="457200" lvl="0" indent="-317500" algn="l" rtl="0">
              <a:spcBef>
                <a:spcPts val="0"/>
              </a:spcBef>
              <a:spcAft>
                <a:spcPts val="0"/>
              </a:spcAft>
              <a:buClr>
                <a:schemeClr val="dk1"/>
              </a:buClr>
              <a:buSzPts val="1400"/>
              <a:buChar char="●"/>
            </a:pPr>
            <a:r>
              <a:rPr lang="en">
                <a:solidFill>
                  <a:schemeClr val="accent2"/>
                </a:solidFill>
                <a:uFill>
                  <a:noFill/>
                </a:uFill>
                <a:hlinkClick r:id="rId13">
                  <a:extLst>
                    <a:ext uri="{A12FA001-AC4F-418D-AE19-62706E023703}">
                      <ahyp:hlinkClr xmlns:ahyp="http://schemas.microsoft.com/office/drawing/2018/hyperlinkcolor" val="tx"/>
                    </a:ext>
                  </a:extLst>
                </a:hlinkClick>
              </a:rPr>
              <a:t>Email campaign</a:t>
            </a:r>
            <a:endParaRPr>
              <a:solidFill>
                <a:schemeClr val="accent3"/>
              </a:solidFill>
            </a:endParaRPr>
          </a:p>
          <a:p>
            <a:pPr marL="457200" lvl="0" indent="-317500" algn="l" rtl="0">
              <a:spcBef>
                <a:spcPts val="0"/>
              </a:spcBef>
              <a:spcAft>
                <a:spcPts val="0"/>
              </a:spcAft>
              <a:buClr>
                <a:schemeClr val="dk1"/>
              </a:buClr>
              <a:buSzPts val="1400"/>
              <a:buChar char="●"/>
            </a:pPr>
            <a:r>
              <a:rPr lang="en">
                <a:solidFill>
                  <a:schemeClr val="accent2"/>
                </a:solidFill>
                <a:uFill>
                  <a:noFill/>
                </a:uFill>
                <a:hlinkClick r:id="rId14">
                  <a:extLst>
                    <a:ext uri="{A12FA001-AC4F-418D-AE19-62706E023703}">
                      <ahyp:hlinkClr xmlns:ahyp="http://schemas.microsoft.com/office/drawing/2018/hyperlinkcolor" val="tx"/>
                    </a:ext>
                  </a:extLst>
                </a:hlinkClick>
              </a:rPr>
              <a:t>Timeline</a:t>
            </a:r>
            <a:endParaRPr>
              <a:solidFill>
                <a:schemeClr val="accent3"/>
              </a:solidFill>
            </a:endParaRPr>
          </a:p>
          <a:p>
            <a:pPr marL="457200" lvl="0" indent="-317500" algn="l" rtl="0">
              <a:spcBef>
                <a:spcPts val="0"/>
              </a:spcBef>
              <a:spcAft>
                <a:spcPts val="0"/>
              </a:spcAft>
              <a:buClr>
                <a:schemeClr val="accent3"/>
              </a:buClr>
              <a:buSzPts val="1400"/>
              <a:buChar char="●"/>
            </a:pPr>
            <a:r>
              <a:rPr lang="en">
                <a:solidFill>
                  <a:schemeClr val="accent2"/>
                </a:solidFill>
                <a:uFill>
                  <a:noFill/>
                </a:uFill>
                <a:hlinkClick r:id="rId12">
                  <a:extLst>
                    <a:ext uri="{A12FA001-AC4F-418D-AE19-62706E023703}">
                      <ahyp:hlinkClr xmlns:ahyp="http://schemas.microsoft.com/office/drawing/2018/hyperlinkcolor" val="tx"/>
                    </a:ext>
                  </a:extLst>
                </a:hlinkClick>
              </a:rPr>
              <a:t>Contact Us</a:t>
            </a:r>
            <a:endParaRPr>
              <a:solidFill>
                <a:schemeClr val="accent3"/>
              </a:solidFill>
            </a:endParaRPr>
          </a:p>
          <a:p>
            <a:pPr marL="457200" lvl="0" indent="0" algn="l" rtl="0">
              <a:spcBef>
                <a:spcPts val="0"/>
              </a:spcBef>
              <a:spcAft>
                <a:spcPts val="0"/>
              </a:spcAft>
              <a:buNone/>
            </a:pPr>
            <a:endParaRPr>
              <a:solidFill>
                <a:schemeClr val="accent3"/>
              </a:solidFill>
            </a:endParaRPr>
          </a:p>
          <a:p>
            <a:pPr marL="0" lvl="0" indent="0" algn="l" rtl="0">
              <a:spcBef>
                <a:spcPts val="0"/>
              </a:spcBef>
              <a:spcAft>
                <a:spcPts val="0"/>
              </a:spcAft>
              <a:buClr>
                <a:schemeClr val="dk1"/>
              </a:buClr>
              <a:buSzPts val="1100"/>
              <a:buFont typeface="Arial"/>
              <a:buNone/>
            </a:pPr>
            <a:r>
              <a:rPr lang="en">
                <a:solidFill>
                  <a:schemeClr val="accent3"/>
                </a:solidFill>
              </a:rPr>
              <a:t>PHOTOS:</a:t>
            </a:r>
            <a:endParaRPr>
              <a:solidFill>
                <a:schemeClr val="accent3"/>
              </a:solidFill>
            </a:endParaRPr>
          </a:p>
          <a:p>
            <a:pPr marL="457200" lvl="0" indent="-317500" algn="l" rtl="0">
              <a:spcBef>
                <a:spcPts val="0"/>
              </a:spcBef>
              <a:spcAft>
                <a:spcPts val="0"/>
              </a:spcAft>
              <a:buClr>
                <a:schemeClr val="accent3"/>
              </a:buClr>
              <a:buSzPts val="1400"/>
              <a:buChar char="●"/>
            </a:pPr>
            <a:r>
              <a:rPr lang="en">
                <a:solidFill>
                  <a:schemeClr val="accent2"/>
                </a:solidFill>
                <a:uFill>
                  <a:noFill/>
                </a:uFill>
                <a:hlinkClick r:id="rId15">
                  <a:extLst>
                    <a:ext uri="{A12FA001-AC4F-418D-AE19-62706E023703}">
                      <ahyp:hlinkClr xmlns:ahyp="http://schemas.microsoft.com/office/drawing/2018/hyperlinkcolor" val="tx"/>
                    </a:ext>
                  </a:extLst>
                </a:hlinkClick>
              </a:rPr>
              <a:t>Flat lay office desk assortment with empty screen tablet</a:t>
            </a:r>
            <a:endParaRPr sz="1200">
              <a:solidFill>
                <a:srgbClr val="374957"/>
              </a:solidFill>
              <a:latin typeface="Verdana"/>
              <a:ea typeface="Verdana"/>
              <a:cs typeface="Verdana"/>
              <a:sym typeface="Verdana"/>
            </a:endParaRPr>
          </a:p>
          <a:p>
            <a:pPr marL="457200" marR="50800" lvl="0" indent="-317500" algn="l" rtl="0">
              <a:lnSpc>
                <a:spcPct val="166000"/>
              </a:lnSpc>
              <a:spcBef>
                <a:spcPts val="0"/>
              </a:spcBef>
              <a:spcAft>
                <a:spcPts val="0"/>
              </a:spcAft>
              <a:buClr>
                <a:schemeClr val="accent3"/>
              </a:buClr>
              <a:buSzPts val="1400"/>
              <a:buChar char="●"/>
            </a:pPr>
            <a:r>
              <a:rPr lang="en" sz="1200">
                <a:solidFill>
                  <a:schemeClr val="accent2"/>
                </a:solidFill>
                <a:highlight>
                  <a:srgbClr val="FFFFFF"/>
                </a:highlight>
                <a:uFill>
                  <a:noFill/>
                </a:uFill>
                <a:latin typeface="Proxima Nova"/>
                <a:ea typeface="Proxima Nova"/>
                <a:cs typeface="Proxima Nova"/>
                <a:sym typeface="Proxima Nova"/>
                <a:hlinkClick r:id="rId16">
                  <a:extLst>
                    <a:ext uri="{A12FA001-AC4F-418D-AE19-62706E023703}">
                      <ahyp:hlinkClr xmlns:ahyp="http://schemas.microsoft.com/office/drawing/2018/hyperlinkcolor" val="tx"/>
                    </a:ext>
                  </a:extLst>
                </a:hlinkClick>
              </a:rPr>
              <a:t>Front view of desk concept with tulips</a:t>
            </a:r>
            <a:endParaRPr>
              <a:solidFill>
                <a:schemeClr val="accent3"/>
              </a:solidFill>
            </a:endParaRPr>
          </a:p>
          <a:p>
            <a:pPr marL="0" lvl="0" indent="0" algn="l" rtl="0">
              <a:spcBef>
                <a:spcPts val="0"/>
              </a:spcBef>
              <a:spcAft>
                <a:spcPts val="0"/>
              </a:spcAft>
              <a:buNone/>
            </a:pPr>
            <a:endParaRPr/>
          </a:p>
        </p:txBody>
      </p:sp>
      <p:sp>
        <p:nvSpPr>
          <p:cNvPr id="5004" name="Google Shape;5004;p61"/>
          <p:cNvSpPr txBox="1">
            <a:spLocks noGrp="1"/>
          </p:cNvSpPr>
          <p:nvPr>
            <p:ph type="title"/>
          </p:nvPr>
        </p:nvSpPr>
        <p:spPr>
          <a:xfrm>
            <a:off x="3896410" y="390700"/>
            <a:ext cx="45276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Resources</a:t>
            </a:r>
            <a:endParaRPr/>
          </a:p>
        </p:txBody>
      </p:sp>
      <p:grpSp>
        <p:nvGrpSpPr>
          <p:cNvPr id="5005" name="Google Shape;5005;p61"/>
          <p:cNvGrpSpPr/>
          <p:nvPr/>
        </p:nvGrpSpPr>
        <p:grpSpPr>
          <a:xfrm rot="4200788">
            <a:off x="2036467" y="49421"/>
            <a:ext cx="1359881" cy="1389177"/>
            <a:chOff x="4772550" y="121100"/>
            <a:chExt cx="372925" cy="380900"/>
          </a:xfrm>
        </p:grpSpPr>
        <p:sp>
          <p:nvSpPr>
            <p:cNvPr id="5006" name="Google Shape;5006;p61"/>
            <p:cNvSpPr/>
            <p:nvPr/>
          </p:nvSpPr>
          <p:spPr>
            <a:xfrm>
              <a:off x="4772550" y="292100"/>
              <a:ext cx="310025" cy="209900"/>
            </a:xfrm>
            <a:custGeom>
              <a:avLst/>
              <a:gdLst/>
              <a:ahLst/>
              <a:cxnLst/>
              <a:rect l="l" t="t" r="r" b="b"/>
              <a:pathLst>
                <a:path w="12401" h="8396" extrusionOk="0">
                  <a:moveTo>
                    <a:pt x="10384" y="0"/>
                  </a:moveTo>
                  <a:cubicBezTo>
                    <a:pt x="10331" y="0"/>
                    <a:pt x="10269" y="15"/>
                    <a:pt x="10194" y="51"/>
                  </a:cubicBezTo>
                  <a:cubicBezTo>
                    <a:pt x="10050" y="381"/>
                    <a:pt x="9834" y="683"/>
                    <a:pt x="9576" y="927"/>
                  </a:cubicBezTo>
                  <a:cubicBezTo>
                    <a:pt x="9103" y="1386"/>
                    <a:pt x="8916" y="2435"/>
                    <a:pt x="10179" y="2994"/>
                  </a:cubicBezTo>
                  <a:cubicBezTo>
                    <a:pt x="11368" y="3534"/>
                    <a:pt x="10993" y="5487"/>
                    <a:pt x="9676" y="5487"/>
                  </a:cubicBezTo>
                  <a:cubicBezTo>
                    <a:pt x="9594" y="5487"/>
                    <a:pt x="9508" y="5479"/>
                    <a:pt x="9419" y="5463"/>
                  </a:cubicBezTo>
                  <a:cubicBezTo>
                    <a:pt x="8075" y="5233"/>
                    <a:pt x="7245" y="3318"/>
                    <a:pt x="6076" y="3318"/>
                  </a:cubicBezTo>
                  <a:cubicBezTo>
                    <a:pt x="5932" y="3318"/>
                    <a:pt x="5784" y="3346"/>
                    <a:pt x="5628" y="3411"/>
                  </a:cubicBezTo>
                  <a:cubicBezTo>
                    <a:pt x="4334" y="3960"/>
                    <a:pt x="4540" y="5852"/>
                    <a:pt x="3796" y="5852"/>
                  </a:cubicBezTo>
                  <a:cubicBezTo>
                    <a:pt x="3723" y="5852"/>
                    <a:pt x="3640" y="5834"/>
                    <a:pt x="3546" y="5794"/>
                  </a:cubicBezTo>
                  <a:cubicBezTo>
                    <a:pt x="2651" y="5431"/>
                    <a:pt x="2195" y="4641"/>
                    <a:pt x="1575" y="4641"/>
                  </a:cubicBezTo>
                  <a:cubicBezTo>
                    <a:pt x="1459" y="4641"/>
                    <a:pt x="1338" y="4668"/>
                    <a:pt x="1207" y="4732"/>
                  </a:cubicBezTo>
                  <a:cubicBezTo>
                    <a:pt x="374" y="5134"/>
                    <a:pt x="1" y="7086"/>
                    <a:pt x="3159" y="8220"/>
                  </a:cubicBezTo>
                  <a:cubicBezTo>
                    <a:pt x="3499" y="8341"/>
                    <a:pt x="3794" y="8396"/>
                    <a:pt x="4052" y="8396"/>
                  </a:cubicBezTo>
                  <a:cubicBezTo>
                    <a:pt x="6154" y="8396"/>
                    <a:pt x="5738" y="4784"/>
                    <a:pt x="6553" y="4784"/>
                  </a:cubicBezTo>
                  <a:cubicBezTo>
                    <a:pt x="6570" y="4784"/>
                    <a:pt x="6587" y="4786"/>
                    <a:pt x="6605" y="4789"/>
                  </a:cubicBezTo>
                  <a:cubicBezTo>
                    <a:pt x="7610" y="4961"/>
                    <a:pt x="7681" y="6397"/>
                    <a:pt x="9260" y="6813"/>
                  </a:cubicBezTo>
                  <a:cubicBezTo>
                    <a:pt x="9392" y="6849"/>
                    <a:pt x="9523" y="6866"/>
                    <a:pt x="9654" y="6866"/>
                  </a:cubicBezTo>
                  <a:cubicBezTo>
                    <a:pt x="11090" y="6866"/>
                    <a:pt x="12401" y="4825"/>
                    <a:pt x="12204" y="3641"/>
                  </a:cubicBezTo>
                  <a:cubicBezTo>
                    <a:pt x="11974" y="2348"/>
                    <a:pt x="10236" y="2348"/>
                    <a:pt x="9949" y="1702"/>
                  </a:cubicBezTo>
                  <a:cubicBezTo>
                    <a:pt x="9677" y="1056"/>
                    <a:pt x="10653" y="310"/>
                    <a:pt x="10653" y="310"/>
                  </a:cubicBezTo>
                  <a:cubicBezTo>
                    <a:pt x="10653" y="310"/>
                    <a:pt x="10624" y="0"/>
                    <a:pt x="10384" y="0"/>
                  </a:cubicBezTo>
                  <a:close/>
                </a:path>
              </a:pathLst>
            </a:cu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1"/>
            <p:cNvSpPr/>
            <p:nvPr/>
          </p:nvSpPr>
          <p:spPr>
            <a:xfrm>
              <a:off x="5020550" y="265725"/>
              <a:ext cx="37725" cy="37650"/>
            </a:xfrm>
            <a:custGeom>
              <a:avLst/>
              <a:gdLst/>
              <a:ahLst/>
              <a:cxnLst/>
              <a:rect l="l" t="t" r="r" b="b"/>
              <a:pathLst>
                <a:path w="1509" h="1506" extrusionOk="0">
                  <a:moveTo>
                    <a:pt x="446" y="0"/>
                  </a:moveTo>
                  <a:lnTo>
                    <a:pt x="58" y="963"/>
                  </a:lnTo>
                  <a:cubicBezTo>
                    <a:pt x="1" y="1135"/>
                    <a:pt x="58" y="1321"/>
                    <a:pt x="202" y="1436"/>
                  </a:cubicBezTo>
                  <a:cubicBezTo>
                    <a:pt x="272" y="1483"/>
                    <a:pt x="352" y="1506"/>
                    <a:pt x="432" y="1506"/>
                  </a:cubicBezTo>
                  <a:cubicBezTo>
                    <a:pt x="547" y="1506"/>
                    <a:pt x="662" y="1458"/>
                    <a:pt x="747" y="1365"/>
                  </a:cubicBezTo>
                  <a:lnTo>
                    <a:pt x="1509" y="431"/>
                  </a:lnTo>
                  <a:lnTo>
                    <a:pt x="446"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1"/>
            <p:cNvSpPr/>
            <p:nvPr/>
          </p:nvSpPr>
          <p:spPr>
            <a:xfrm>
              <a:off x="5018400" y="263950"/>
              <a:ext cx="41650" cy="41275"/>
            </a:xfrm>
            <a:custGeom>
              <a:avLst/>
              <a:gdLst/>
              <a:ahLst/>
              <a:cxnLst/>
              <a:rect l="l" t="t" r="r" b="b"/>
              <a:pathLst>
                <a:path w="1666" h="1651" extrusionOk="0">
                  <a:moveTo>
                    <a:pt x="575" y="172"/>
                  </a:moveTo>
                  <a:lnTo>
                    <a:pt x="1465" y="531"/>
                  </a:lnTo>
                  <a:lnTo>
                    <a:pt x="776" y="1392"/>
                  </a:lnTo>
                  <a:cubicBezTo>
                    <a:pt x="710" y="1466"/>
                    <a:pt x="616" y="1508"/>
                    <a:pt x="523" y="1508"/>
                  </a:cubicBezTo>
                  <a:cubicBezTo>
                    <a:pt x="454" y="1508"/>
                    <a:pt x="386" y="1485"/>
                    <a:pt x="331" y="1436"/>
                  </a:cubicBezTo>
                  <a:cubicBezTo>
                    <a:pt x="201" y="1350"/>
                    <a:pt x="159" y="1191"/>
                    <a:pt x="216" y="1063"/>
                  </a:cubicBezTo>
                  <a:lnTo>
                    <a:pt x="575" y="172"/>
                  </a:lnTo>
                  <a:close/>
                  <a:moveTo>
                    <a:pt x="503" y="0"/>
                  </a:moveTo>
                  <a:lnTo>
                    <a:pt x="460" y="43"/>
                  </a:lnTo>
                  <a:lnTo>
                    <a:pt x="87" y="1005"/>
                  </a:lnTo>
                  <a:cubicBezTo>
                    <a:pt x="0" y="1206"/>
                    <a:pt x="73" y="1436"/>
                    <a:pt x="245" y="1564"/>
                  </a:cubicBezTo>
                  <a:cubicBezTo>
                    <a:pt x="331" y="1622"/>
                    <a:pt x="417" y="1651"/>
                    <a:pt x="517" y="1651"/>
                  </a:cubicBezTo>
                  <a:cubicBezTo>
                    <a:pt x="661" y="1651"/>
                    <a:pt x="791" y="1593"/>
                    <a:pt x="891" y="1478"/>
                  </a:cubicBezTo>
                  <a:lnTo>
                    <a:pt x="1652" y="559"/>
                  </a:lnTo>
                  <a:cubicBezTo>
                    <a:pt x="1666" y="531"/>
                    <a:pt x="1666" y="517"/>
                    <a:pt x="1666" y="488"/>
                  </a:cubicBezTo>
                  <a:cubicBezTo>
                    <a:pt x="1652" y="460"/>
                    <a:pt x="1637" y="445"/>
                    <a:pt x="1623" y="445"/>
                  </a:cubicBezTo>
                  <a:lnTo>
                    <a:pt x="561"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1"/>
            <p:cNvSpPr/>
            <p:nvPr/>
          </p:nvSpPr>
          <p:spPr>
            <a:xfrm>
              <a:off x="5020925" y="121100"/>
              <a:ext cx="124550" cy="165750"/>
            </a:xfrm>
            <a:custGeom>
              <a:avLst/>
              <a:gdLst/>
              <a:ahLst/>
              <a:cxnLst/>
              <a:rect l="l" t="t" r="r" b="b"/>
              <a:pathLst>
                <a:path w="4982" h="6630" extrusionOk="0">
                  <a:moveTo>
                    <a:pt x="2527" y="0"/>
                  </a:moveTo>
                  <a:cubicBezTo>
                    <a:pt x="2527" y="0"/>
                    <a:pt x="2298" y="847"/>
                    <a:pt x="2010" y="1651"/>
                  </a:cubicBezTo>
                  <a:cubicBezTo>
                    <a:pt x="1737" y="2455"/>
                    <a:pt x="374" y="4135"/>
                    <a:pt x="187" y="4881"/>
                  </a:cubicBezTo>
                  <a:cubicBezTo>
                    <a:pt x="0" y="5642"/>
                    <a:pt x="388" y="6518"/>
                    <a:pt x="1005" y="6618"/>
                  </a:cubicBezTo>
                  <a:cubicBezTo>
                    <a:pt x="1049" y="6626"/>
                    <a:pt x="1094" y="6630"/>
                    <a:pt x="1138" y="6630"/>
                  </a:cubicBezTo>
                  <a:cubicBezTo>
                    <a:pt x="1740" y="6630"/>
                    <a:pt x="2421" y="5928"/>
                    <a:pt x="2929" y="4939"/>
                  </a:cubicBezTo>
                  <a:cubicBezTo>
                    <a:pt x="3475" y="3890"/>
                    <a:pt x="4982" y="1708"/>
                    <a:pt x="4982" y="1708"/>
                  </a:cubicBezTo>
                  <a:lnTo>
                    <a:pt x="2527" y="0"/>
                  </a:lnTo>
                  <a:close/>
                </a:path>
              </a:pathLst>
            </a:custGeom>
            <a:solidFill>
              <a:schemeClr val="accent2"/>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1"/>
            <p:cNvSpPr/>
            <p:nvPr/>
          </p:nvSpPr>
          <p:spPr>
            <a:xfrm>
              <a:off x="5059325" y="121100"/>
              <a:ext cx="86150" cy="101950"/>
            </a:xfrm>
            <a:custGeom>
              <a:avLst/>
              <a:gdLst/>
              <a:ahLst/>
              <a:cxnLst/>
              <a:rect l="l" t="t" r="r" b="b"/>
              <a:pathLst>
                <a:path w="3446" h="4078" extrusionOk="0">
                  <a:moveTo>
                    <a:pt x="991" y="0"/>
                  </a:moveTo>
                  <a:cubicBezTo>
                    <a:pt x="991" y="0"/>
                    <a:pt x="762" y="833"/>
                    <a:pt x="474" y="1637"/>
                  </a:cubicBezTo>
                  <a:cubicBezTo>
                    <a:pt x="345" y="1953"/>
                    <a:pt x="187" y="2268"/>
                    <a:pt x="0" y="2556"/>
                  </a:cubicBezTo>
                  <a:cubicBezTo>
                    <a:pt x="574" y="3130"/>
                    <a:pt x="1221" y="3632"/>
                    <a:pt x="1910" y="4077"/>
                  </a:cubicBezTo>
                  <a:cubicBezTo>
                    <a:pt x="2556" y="3000"/>
                    <a:pt x="3446" y="1708"/>
                    <a:pt x="3446" y="1708"/>
                  </a:cubicBezTo>
                  <a:lnTo>
                    <a:pt x="991" y="0"/>
                  </a:lnTo>
                  <a:close/>
                </a:path>
              </a:pathLst>
            </a:custGeom>
            <a:solidFill>
              <a:schemeClr val="accent4"/>
            </a:solid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1"/>
            <p:cNvSpPr/>
            <p:nvPr/>
          </p:nvSpPr>
          <p:spPr>
            <a:xfrm>
              <a:off x="5054300" y="312000"/>
              <a:ext cx="22275" cy="19825"/>
            </a:xfrm>
            <a:custGeom>
              <a:avLst/>
              <a:gdLst/>
              <a:ahLst/>
              <a:cxnLst/>
              <a:rect l="l" t="t" r="r" b="b"/>
              <a:pathLst>
                <a:path w="891" h="793" extrusionOk="0">
                  <a:moveTo>
                    <a:pt x="452" y="0"/>
                  </a:moveTo>
                  <a:cubicBezTo>
                    <a:pt x="320" y="0"/>
                    <a:pt x="190" y="67"/>
                    <a:pt x="115" y="188"/>
                  </a:cubicBezTo>
                  <a:cubicBezTo>
                    <a:pt x="0" y="375"/>
                    <a:pt x="57" y="619"/>
                    <a:pt x="245" y="734"/>
                  </a:cubicBezTo>
                  <a:cubicBezTo>
                    <a:pt x="305" y="774"/>
                    <a:pt x="374" y="793"/>
                    <a:pt x="442" y="793"/>
                  </a:cubicBezTo>
                  <a:cubicBezTo>
                    <a:pt x="571" y="793"/>
                    <a:pt x="701" y="726"/>
                    <a:pt x="775" y="605"/>
                  </a:cubicBezTo>
                  <a:cubicBezTo>
                    <a:pt x="890" y="418"/>
                    <a:pt x="833" y="174"/>
                    <a:pt x="660" y="59"/>
                  </a:cubicBezTo>
                  <a:cubicBezTo>
                    <a:pt x="596" y="19"/>
                    <a:pt x="524" y="0"/>
                    <a:pt x="4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1"/>
            <p:cNvSpPr/>
            <p:nvPr/>
          </p:nvSpPr>
          <p:spPr>
            <a:xfrm>
              <a:off x="4972450" y="367475"/>
              <a:ext cx="19400" cy="17250"/>
            </a:xfrm>
            <a:custGeom>
              <a:avLst/>
              <a:gdLst/>
              <a:ahLst/>
              <a:cxnLst/>
              <a:rect l="l" t="t" r="r" b="b"/>
              <a:pathLst>
                <a:path w="776" h="690" extrusionOk="0">
                  <a:moveTo>
                    <a:pt x="391" y="1"/>
                  </a:moveTo>
                  <a:cubicBezTo>
                    <a:pt x="278" y="1"/>
                    <a:pt x="168" y="61"/>
                    <a:pt x="102" y="166"/>
                  </a:cubicBezTo>
                  <a:cubicBezTo>
                    <a:pt x="1" y="323"/>
                    <a:pt x="44" y="539"/>
                    <a:pt x="202" y="639"/>
                  </a:cubicBezTo>
                  <a:cubicBezTo>
                    <a:pt x="256" y="674"/>
                    <a:pt x="316" y="690"/>
                    <a:pt x="376" y="690"/>
                  </a:cubicBezTo>
                  <a:cubicBezTo>
                    <a:pt x="493" y="690"/>
                    <a:pt x="609" y="629"/>
                    <a:pt x="676" y="524"/>
                  </a:cubicBezTo>
                  <a:cubicBezTo>
                    <a:pt x="776" y="367"/>
                    <a:pt x="733" y="151"/>
                    <a:pt x="561" y="51"/>
                  </a:cubicBezTo>
                  <a:cubicBezTo>
                    <a:pt x="507" y="17"/>
                    <a:pt x="449" y="1"/>
                    <a:pt x="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1"/>
            <p:cNvSpPr/>
            <p:nvPr/>
          </p:nvSpPr>
          <p:spPr>
            <a:xfrm>
              <a:off x="4827825" y="438725"/>
              <a:ext cx="80775" cy="44175"/>
            </a:xfrm>
            <a:custGeom>
              <a:avLst/>
              <a:gdLst/>
              <a:ahLst/>
              <a:cxnLst/>
              <a:rect l="l" t="t" r="r" b="b"/>
              <a:pathLst>
                <a:path w="3231" h="1767" extrusionOk="0">
                  <a:moveTo>
                    <a:pt x="3173" y="0"/>
                  </a:moveTo>
                  <a:cubicBezTo>
                    <a:pt x="3130" y="0"/>
                    <a:pt x="3087" y="15"/>
                    <a:pt x="3073" y="58"/>
                  </a:cubicBezTo>
                  <a:lnTo>
                    <a:pt x="3058" y="130"/>
                  </a:lnTo>
                  <a:cubicBezTo>
                    <a:pt x="2822" y="1027"/>
                    <a:pt x="2671" y="1622"/>
                    <a:pt x="1828" y="1622"/>
                  </a:cubicBezTo>
                  <a:cubicBezTo>
                    <a:pt x="1700" y="1622"/>
                    <a:pt x="1555" y="1608"/>
                    <a:pt x="1393" y="1580"/>
                  </a:cubicBezTo>
                  <a:cubicBezTo>
                    <a:pt x="933" y="1508"/>
                    <a:pt x="502" y="1336"/>
                    <a:pt x="115" y="1091"/>
                  </a:cubicBezTo>
                  <a:cubicBezTo>
                    <a:pt x="105" y="1081"/>
                    <a:pt x="93" y="1077"/>
                    <a:pt x="81" y="1077"/>
                  </a:cubicBezTo>
                  <a:cubicBezTo>
                    <a:pt x="58" y="1077"/>
                    <a:pt x="33" y="1093"/>
                    <a:pt x="14" y="1120"/>
                  </a:cubicBezTo>
                  <a:cubicBezTo>
                    <a:pt x="0" y="1149"/>
                    <a:pt x="0" y="1192"/>
                    <a:pt x="43" y="1221"/>
                  </a:cubicBezTo>
                  <a:cubicBezTo>
                    <a:pt x="445" y="1480"/>
                    <a:pt x="891" y="1652"/>
                    <a:pt x="1364" y="1723"/>
                  </a:cubicBezTo>
                  <a:cubicBezTo>
                    <a:pt x="1536" y="1752"/>
                    <a:pt x="1680" y="1767"/>
                    <a:pt x="1809" y="1767"/>
                  </a:cubicBezTo>
                  <a:cubicBezTo>
                    <a:pt x="2786" y="1767"/>
                    <a:pt x="2972" y="1049"/>
                    <a:pt x="3201" y="159"/>
                  </a:cubicBezTo>
                  <a:lnTo>
                    <a:pt x="3216" y="101"/>
                  </a:lnTo>
                  <a:cubicBezTo>
                    <a:pt x="3230" y="58"/>
                    <a:pt x="3201" y="15"/>
                    <a:pt x="317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5014" name="Google Shape;5014;p61"/>
            <p:cNvSpPr/>
            <p:nvPr/>
          </p:nvSpPr>
          <p:spPr>
            <a:xfrm>
              <a:off x="4806300" y="447875"/>
              <a:ext cx="11500" cy="10975"/>
            </a:xfrm>
            <a:custGeom>
              <a:avLst/>
              <a:gdLst/>
              <a:ahLst/>
              <a:cxnLst/>
              <a:rect l="l" t="t" r="r" b="b"/>
              <a:pathLst>
                <a:path w="460" h="439" extrusionOk="0">
                  <a:moveTo>
                    <a:pt x="79" y="1"/>
                  </a:moveTo>
                  <a:cubicBezTo>
                    <a:pt x="61" y="1"/>
                    <a:pt x="43" y="8"/>
                    <a:pt x="29" y="22"/>
                  </a:cubicBezTo>
                  <a:cubicBezTo>
                    <a:pt x="0" y="51"/>
                    <a:pt x="0" y="94"/>
                    <a:pt x="14" y="122"/>
                  </a:cubicBezTo>
                  <a:cubicBezTo>
                    <a:pt x="115" y="223"/>
                    <a:pt x="215" y="338"/>
                    <a:pt x="316" y="424"/>
                  </a:cubicBezTo>
                  <a:cubicBezTo>
                    <a:pt x="330" y="438"/>
                    <a:pt x="358" y="438"/>
                    <a:pt x="373" y="438"/>
                  </a:cubicBezTo>
                  <a:cubicBezTo>
                    <a:pt x="387" y="438"/>
                    <a:pt x="416" y="438"/>
                    <a:pt x="431" y="424"/>
                  </a:cubicBezTo>
                  <a:cubicBezTo>
                    <a:pt x="459" y="381"/>
                    <a:pt x="445" y="338"/>
                    <a:pt x="416" y="310"/>
                  </a:cubicBezTo>
                  <a:cubicBezTo>
                    <a:pt x="316" y="223"/>
                    <a:pt x="215" y="122"/>
                    <a:pt x="129" y="22"/>
                  </a:cubicBezTo>
                  <a:cubicBezTo>
                    <a:pt x="114" y="8"/>
                    <a:pt x="97" y="1"/>
                    <a:pt x="7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6"/>
                </a:solidFill>
              </a:endParaRPr>
            </a:p>
          </p:txBody>
        </p:sp>
        <p:sp>
          <p:nvSpPr>
            <p:cNvPr id="5015" name="Google Shape;5015;p61"/>
            <p:cNvSpPr/>
            <p:nvPr/>
          </p:nvSpPr>
          <p:spPr>
            <a:xfrm>
              <a:off x="4996850" y="423150"/>
              <a:ext cx="61050" cy="32475"/>
            </a:xfrm>
            <a:custGeom>
              <a:avLst/>
              <a:gdLst/>
              <a:ahLst/>
              <a:cxnLst/>
              <a:rect l="l" t="t" r="r" b="b"/>
              <a:pathLst>
                <a:path w="2442" h="1299" extrusionOk="0">
                  <a:moveTo>
                    <a:pt x="2365" y="1"/>
                  </a:moveTo>
                  <a:cubicBezTo>
                    <a:pt x="2335" y="1"/>
                    <a:pt x="2309" y="14"/>
                    <a:pt x="2298" y="35"/>
                  </a:cubicBezTo>
                  <a:cubicBezTo>
                    <a:pt x="1818" y="955"/>
                    <a:pt x="1184" y="1152"/>
                    <a:pt x="723" y="1152"/>
                  </a:cubicBezTo>
                  <a:cubicBezTo>
                    <a:pt x="385" y="1152"/>
                    <a:pt x="140" y="1046"/>
                    <a:pt x="116" y="1040"/>
                  </a:cubicBezTo>
                  <a:cubicBezTo>
                    <a:pt x="103" y="1032"/>
                    <a:pt x="91" y="1028"/>
                    <a:pt x="79" y="1028"/>
                  </a:cubicBezTo>
                  <a:cubicBezTo>
                    <a:pt x="50" y="1028"/>
                    <a:pt x="26" y="1049"/>
                    <a:pt x="16" y="1069"/>
                  </a:cubicBezTo>
                  <a:cubicBezTo>
                    <a:pt x="1" y="1111"/>
                    <a:pt x="16" y="1155"/>
                    <a:pt x="58" y="1169"/>
                  </a:cubicBezTo>
                  <a:cubicBezTo>
                    <a:pt x="58" y="1169"/>
                    <a:pt x="332" y="1299"/>
                    <a:pt x="719" y="1299"/>
                  </a:cubicBezTo>
                  <a:cubicBezTo>
                    <a:pt x="1222" y="1299"/>
                    <a:pt x="1911" y="1083"/>
                    <a:pt x="2428" y="106"/>
                  </a:cubicBezTo>
                  <a:cubicBezTo>
                    <a:pt x="2442" y="64"/>
                    <a:pt x="2428" y="20"/>
                    <a:pt x="2399" y="6"/>
                  </a:cubicBezTo>
                  <a:cubicBezTo>
                    <a:pt x="2387" y="2"/>
                    <a:pt x="2376" y="1"/>
                    <a:pt x="23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19"/>
        <p:cNvGrpSpPr/>
        <p:nvPr/>
      </p:nvGrpSpPr>
      <p:grpSpPr>
        <a:xfrm>
          <a:off x="0" y="0"/>
          <a:ext cx="0" cy="0"/>
          <a:chOff x="0" y="0"/>
          <a:chExt cx="0" cy="0"/>
        </a:xfrm>
      </p:grpSpPr>
      <p:sp>
        <p:nvSpPr>
          <p:cNvPr id="5020" name="Google Shape;5020;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5021" name="Google Shape;5021;p62"/>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5022" name="Google Shape;5022;p62"/>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26"/>
        <p:cNvGrpSpPr/>
        <p:nvPr/>
      </p:nvGrpSpPr>
      <p:grpSpPr>
        <a:xfrm>
          <a:off x="0" y="0"/>
          <a:ext cx="0" cy="0"/>
          <a:chOff x="0" y="0"/>
          <a:chExt cx="0" cy="0"/>
        </a:xfrm>
      </p:grpSpPr>
      <p:sp>
        <p:nvSpPr>
          <p:cNvPr id="5027" name="Google Shape;5027;p6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5028" name="Google Shape;5028;p6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5029" name="Google Shape;5029;p6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EFEFEF"/>
                </a:solidFill>
                <a:latin typeface="Arial"/>
                <a:ea typeface="Arial"/>
                <a:cs typeface="Arial"/>
                <a:sym typeface="Arial"/>
              </a:rPr>
              <a:t>Kulim Park</a:t>
            </a:r>
            <a:endParaRPr b="1">
              <a:solidFill>
                <a:srgbClr val="EFEFE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https://fonts.google.com/specimen/Kulim+Park</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435D74"/>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Darker Grotesque</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https://fonts.google.com/specimen/Darker+Grotesque</a:t>
            </a:r>
            <a:r>
              <a:rPr lang="en">
                <a:solidFill>
                  <a:schemeClr val="lt1"/>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5030" name="Google Shape;5030;p63"/>
          <p:cNvGrpSpPr/>
          <p:nvPr/>
        </p:nvGrpSpPr>
        <p:grpSpPr>
          <a:xfrm>
            <a:off x="2052638" y="3498875"/>
            <a:ext cx="5038725" cy="754200"/>
            <a:chOff x="2052638" y="3498875"/>
            <a:chExt cx="5038725" cy="754200"/>
          </a:xfrm>
        </p:grpSpPr>
        <p:sp>
          <p:nvSpPr>
            <p:cNvPr id="5031" name="Google Shape;5031;p63"/>
            <p:cNvSpPr/>
            <p:nvPr/>
          </p:nvSpPr>
          <p:spPr>
            <a:xfrm>
              <a:off x="4176288" y="3498875"/>
              <a:ext cx="791400" cy="754200"/>
            </a:xfrm>
            <a:prstGeom prst="roundRect">
              <a:avLst>
                <a:gd name="adj" fmla="val 16667"/>
              </a:avLst>
            </a:prstGeom>
            <a:solidFill>
              <a:srgbClr val="EE42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3"/>
            <p:cNvSpPr/>
            <p:nvPr/>
          </p:nvSpPr>
          <p:spPr>
            <a:xfrm>
              <a:off x="5238102" y="3498875"/>
              <a:ext cx="791400" cy="754200"/>
            </a:xfrm>
            <a:prstGeom prst="roundRect">
              <a:avLst>
                <a:gd name="adj" fmla="val 16667"/>
              </a:avLst>
            </a:prstGeom>
            <a:solidFill>
              <a:srgbClr val="89E2C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3"/>
            <p:cNvSpPr/>
            <p:nvPr/>
          </p:nvSpPr>
          <p:spPr>
            <a:xfrm>
              <a:off x="3114463" y="3498875"/>
              <a:ext cx="791400" cy="754200"/>
            </a:xfrm>
            <a:prstGeom prst="roundRect">
              <a:avLst>
                <a:gd name="adj" fmla="val 16667"/>
              </a:avLst>
            </a:prstGeom>
            <a:solidFill>
              <a:srgbClr val="2632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3"/>
            <p:cNvSpPr txBox="1"/>
            <p:nvPr/>
          </p:nvSpPr>
          <p:spPr>
            <a:xfrm>
              <a:off x="41762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#ee4266</a:t>
              </a:r>
              <a:endParaRPr sz="1000">
                <a:solidFill>
                  <a:srgbClr val="FFFFFF"/>
                </a:solidFill>
              </a:endParaRPr>
            </a:p>
          </p:txBody>
        </p:sp>
        <p:sp>
          <p:nvSpPr>
            <p:cNvPr id="5035" name="Google Shape;5035;p63"/>
            <p:cNvSpPr txBox="1"/>
            <p:nvPr/>
          </p:nvSpPr>
          <p:spPr>
            <a:xfrm>
              <a:off x="52381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#89e2cd</a:t>
              </a:r>
              <a:endParaRPr sz="1000">
                <a:solidFill>
                  <a:srgbClr val="FFFFFF"/>
                </a:solidFill>
              </a:endParaRPr>
            </a:p>
          </p:txBody>
        </p:sp>
        <p:sp>
          <p:nvSpPr>
            <p:cNvPr id="5036" name="Google Shape;5036;p63"/>
            <p:cNvSpPr txBox="1"/>
            <p:nvPr/>
          </p:nvSpPr>
          <p:spPr>
            <a:xfrm>
              <a:off x="31144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#263238</a:t>
              </a:r>
              <a:endParaRPr sz="1000">
                <a:solidFill>
                  <a:srgbClr val="FFFFFF"/>
                </a:solidFill>
              </a:endParaRPr>
            </a:p>
          </p:txBody>
        </p:sp>
        <p:grpSp>
          <p:nvGrpSpPr>
            <p:cNvPr id="5037" name="Google Shape;5037;p63"/>
            <p:cNvGrpSpPr/>
            <p:nvPr/>
          </p:nvGrpSpPr>
          <p:grpSpPr>
            <a:xfrm>
              <a:off x="6299952" y="3498875"/>
              <a:ext cx="791411" cy="754200"/>
              <a:chOff x="5238120" y="3498875"/>
              <a:chExt cx="791411" cy="754200"/>
            </a:xfrm>
          </p:grpSpPr>
          <p:sp>
            <p:nvSpPr>
              <p:cNvPr id="5038" name="Google Shape;5038;p63"/>
              <p:cNvSpPr/>
              <p:nvPr/>
            </p:nvSpPr>
            <p:spPr>
              <a:xfrm>
                <a:off x="5238120" y="3498875"/>
                <a:ext cx="791400" cy="754200"/>
              </a:xfrm>
              <a:prstGeom prst="roundRect">
                <a:avLst>
                  <a:gd name="adj" fmla="val 16667"/>
                </a:avLst>
              </a:prstGeom>
              <a:solidFill>
                <a:srgbClr val="0EAD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3"/>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#0ead69</a:t>
                </a:r>
                <a:endParaRPr sz="1000">
                  <a:solidFill>
                    <a:srgbClr val="FFFFFF"/>
                  </a:solidFill>
                </a:endParaRPr>
              </a:p>
            </p:txBody>
          </p:sp>
        </p:grpSp>
        <p:sp>
          <p:nvSpPr>
            <p:cNvPr id="5040" name="Google Shape;5040;p63"/>
            <p:cNvSpPr/>
            <p:nvPr/>
          </p:nvSpPr>
          <p:spPr>
            <a:xfrm>
              <a:off x="2052638" y="349887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3"/>
            <p:cNvSpPr txBox="1"/>
            <p:nvPr/>
          </p:nvSpPr>
          <p:spPr>
            <a:xfrm>
              <a:off x="20526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45"/>
        <p:cNvGrpSpPr/>
        <p:nvPr/>
      </p:nvGrpSpPr>
      <p:grpSpPr>
        <a:xfrm>
          <a:off x="0" y="0"/>
          <a:ext cx="0" cy="0"/>
          <a:chOff x="0" y="0"/>
          <a:chExt cx="0" cy="0"/>
        </a:xfrm>
      </p:grpSpPr>
      <p:sp>
        <p:nvSpPr>
          <p:cNvPr id="5046" name="Google Shape;5046;p64"/>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5047" name="Google Shape;5047;p64"/>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5048" name="Google Shape;5048;p64"/>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5049" name="Google Shape;5049;p64"/>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5050" name="Google Shape;5050;p64"/>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5051" name="Google Shape;5051;p64"/>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5052" name="Google Shape;5052;p64"/>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5053" name="Google Shape;5053;p6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5054" name="Google Shape;5054;p6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5055" name="Google Shape;5055;p6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5056" name="Google Shape;5056;p6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5057" name="Google Shape;5057;p64"/>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61"/>
        <p:cNvGrpSpPr/>
        <p:nvPr/>
      </p:nvGrpSpPr>
      <p:grpSpPr>
        <a:xfrm>
          <a:off x="0" y="0"/>
          <a:ext cx="0" cy="0"/>
          <a:chOff x="0" y="0"/>
          <a:chExt cx="0" cy="0"/>
        </a:xfrm>
      </p:grpSpPr>
      <p:sp>
        <p:nvSpPr>
          <p:cNvPr id="5062" name="Google Shape;5062;p65"/>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5063" name="Google Shape;5063;p65"/>
          <p:cNvGrpSpPr/>
          <p:nvPr/>
        </p:nvGrpSpPr>
        <p:grpSpPr>
          <a:xfrm>
            <a:off x="5156078" y="3085736"/>
            <a:ext cx="474294" cy="551291"/>
            <a:chOff x="4727025" y="1332775"/>
            <a:chExt cx="59900" cy="69625"/>
          </a:xfrm>
        </p:grpSpPr>
        <p:sp>
          <p:nvSpPr>
            <p:cNvPr id="5064" name="Google Shape;5064;p6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65"/>
          <p:cNvGrpSpPr/>
          <p:nvPr/>
        </p:nvGrpSpPr>
        <p:grpSpPr>
          <a:xfrm>
            <a:off x="5769734" y="2314340"/>
            <a:ext cx="555653" cy="557031"/>
            <a:chOff x="4820425" y="1329900"/>
            <a:chExt cx="70175" cy="70350"/>
          </a:xfrm>
        </p:grpSpPr>
        <p:sp>
          <p:nvSpPr>
            <p:cNvPr id="5067" name="Google Shape;5067;p6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1" name="Google Shape;5071;p65"/>
          <p:cNvGrpSpPr/>
          <p:nvPr/>
        </p:nvGrpSpPr>
        <p:grpSpPr>
          <a:xfrm>
            <a:off x="6396103" y="2318845"/>
            <a:ext cx="582574" cy="533871"/>
            <a:chOff x="4903200" y="1331525"/>
            <a:chExt cx="73575" cy="67425"/>
          </a:xfrm>
        </p:grpSpPr>
        <p:sp>
          <p:nvSpPr>
            <p:cNvPr id="5072" name="Google Shape;5072;p6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4" name="Google Shape;5074;p65"/>
          <p:cNvGrpSpPr/>
          <p:nvPr/>
        </p:nvGrpSpPr>
        <p:grpSpPr>
          <a:xfrm>
            <a:off x="5755581" y="3078709"/>
            <a:ext cx="583960" cy="565345"/>
            <a:chOff x="4815575" y="1416800"/>
            <a:chExt cx="73750" cy="71400"/>
          </a:xfrm>
        </p:grpSpPr>
        <p:sp>
          <p:nvSpPr>
            <p:cNvPr id="5075" name="Google Shape;5075;p6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8" name="Google Shape;5078;p65"/>
          <p:cNvGrpSpPr/>
          <p:nvPr/>
        </p:nvGrpSpPr>
        <p:grpSpPr>
          <a:xfrm>
            <a:off x="6390362" y="3108896"/>
            <a:ext cx="589898" cy="504970"/>
            <a:chOff x="4902475" y="1418875"/>
            <a:chExt cx="74500" cy="63775"/>
          </a:xfrm>
        </p:grpSpPr>
        <p:sp>
          <p:nvSpPr>
            <p:cNvPr id="5079" name="Google Shape;5079;p6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1" name="Google Shape;5081;p65"/>
          <p:cNvGrpSpPr/>
          <p:nvPr/>
        </p:nvGrpSpPr>
        <p:grpSpPr>
          <a:xfrm>
            <a:off x="5765577" y="3826000"/>
            <a:ext cx="563967" cy="567127"/>
            <a:chOff x="4818100" y="1507675"/>
            <a:chExt cx="71225" cy="71625"/>
          </a:xfrm>
        </p:grpSpPr>
        <p:sp>
          <p:nvSpPr>
            <p:cNvPr id="5082" name="Google Shape;5082;p6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6" name="Google Shape;5086;p65"/>
          <p:cNvGrpSpPr/>
          <p:nvPr/>
        </p:nvGrpSpPr>
        <p:grpSpPr>
          <a:xfrm>
            <a:off x="5079075" y="3829461"/>
            <a:ext cx="628301" cy="588505"/>
            <a:chOff x="4721450" y="1509475"/>
            <a:chExt cx="79350" cy="74325"/>
          </a:xfrm>
        </p:grpSpPr>
        <p:sp>
          <p:nvSpPr>
            <p:cNvPr id="5087" name="Google Shape;5087;p6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1" name="Google Shape;5091;p65"/>
          <p:cNvGrpSpPr/>
          <p:nvPr/>
        </p:nvGrpSpPr>
        <p:grpSpPr>
          <a:xfrm>
            <a:off x="6424608" y="3814027"/>
            <a:ext cx="557038" cy="562772"/>
            <a:chOff x="4906800" y="1507500"/>
            <a:chExt cx="70350" cy="71075"/>
          </a:xfrm>
        </p:grpSpPr>
        <p:sp>
          <p:nvSpPr>
            <p:cNvPr id="5092" name="Google Shape;5092;p6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7" name="Google Shape;5097;p65"/>
          <p:cNvGrpSpPr/>
          <p:nvPr/>
        </p:nvGrpSpPr>
        <p:grpSpPr>
          <a:xfrm>
            <a:off x="4462216" y="2340963"/>
            <a:ext cx="517934" cy="517934"/>
            <a:chOff x="3736598" y="2170606"/>
            <a:chExt cx="404889" cy="404889"/>
          </a:xfrm>
        </p:grpSpPr>
        <p:sp>
          <p:nvSpPr>
            <p:cNvPr id="5098" name="Google Shape;5098;p6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2" name="Google Shape;5102;p65"/>
          <p:cNvGrpSpPr/>
          <p:nvPr/>
        </p:nvGrpSpPr>
        <p:grpSpPr>
          <a:xfrm>
            <a:off x="3729277" y="2341061"/>
            <a:ext cx="586986" cy="517740"/>
            <a:chOff x="3161917" y="2170682"/>
            <a:chExt cx="458870" cy="404737"/>
          </a:xfrm>
        </p:grpSpPr>
        <p:sp>
          <p:nvSpPr>
            <p:cNvPr id="5103" name="Google Shape;5103;p6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65"/>
          <p:cNvGrpSpPr/>
          <p:nvPr/>
        </p:nvGrpSpPr>
        <p:grpSpPr>
          <a:xfrm>
            <a:off x="3752299" y="3102400"/>
            <a:ext cx="540943" cy="517963"/>
            <a:chOff x="3179914" y="2889488"/>
            <a:chExt cx="422876" cy="404911"/>
          </a:xfrm>
        </p:grpSpPr>
        <p:sp>
          <p:nvSpPr>
            <p:cNvPr id="5107" name="Google Shape;5107;p6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65"/>
          <p:cNvGrpSpPr/>
          <p:nvPr/>
        </p:nvGrpSpPr>
        <p:grpSpPr>
          <a:xfrm>
            <a:off x="4453093" y="3102358"/>
            <a:ext cx="536180" cy="518047"/>
            <a:chOff x="3729467" y="2889422"/>
            <a:chExt cx="419153" cy="404977"/>
          </a:xfrm>
        </p:grpSpPr>
        <p:sp>
          <p:nvSpPr>
            <p:cNvPr id="5114" name="Google Shape;5114;p6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65"/>
          <p:cNvGrpSpPr/>
          <p:nvPr/>
        </p:nvGrpSpPr>
        <p:grpSpPr>
          <a:xfrm>
            <a:off x="1990126" y="3445787"/>
            <a:ext cx="965351" cy="134611"/>
            <a:chOff x="4411970" y="2962952"/>
            <a:chExt cx="706544" cy="104212"/>
          </a:xfrm>
        </p:grpSpPr>
        <p:sp>
          <p:nvSpPr>
            <p:cNvPr id="5122" name="Google Shape;5122;p6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65"/>
          <p:cNvGrpSpPr/>
          <p:nvPr/>
        </p:nvGrpSpPr>
        <p:grpSpPr>
          <a:xfrm>
            <a:off x="1990126" y="3041077"/>
            <a:ext cx="960158" cy="289172"/>
            <a:chOff x="4411970" y="2726085"/>
            <a:chExt cx="643107" cy="193659"/>
          </a:xfrm>
        </p:grpSpPr>
        <p:sp>
          <p:nvSpPr>
            <p:cNvPr id="5127" name="Google Shape;5127;p6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0" name="Google Shape;5130;p65"/>
          <p:cNvGrpSpPr/>
          <p:nvPr/>
        </p:nvGrpSpPr>
        <p:grpSpPr>
          <a:xfrm>
            <a:off x="998624" y="3295400"/>
            <a:ext cx="811503" cy="252584"/>
            <a:chOff x="4411970" y="4340222"/>
            <a:chExt cx="779467" cy="242683"/>
          </a:xfrm>
        </p:grpSpPr>
        <p:sp>
          <p:nvSpPr>
            <p:cNvPr id="5131" name="Google Shape;5131;p6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65"/>
          <p:cNvGrpSpPr/>
          <p:nvPr/>
        </p:nvGrpSpPr>
        <p:grpSpPr>
          <a:xfrm>
            <a:off x="1990126" y="2709308"/>
            <a:ext cx="965160" cy="216230"/>
            <a:chOff x="4411970" y="2468674"/>
            <a:chExt cx="747317" cy="167425"/>
          </a:xfrm>
        </p:grpSpPr>
        <p:sp>
          <p:nvSpPr>
            <p:cNvPr id="5135" name="Google Shape;5135;p6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37" name="Google Shape;5137;p6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38" name="Google Shape;5138;p65"/>
          <p:cNvGrpSpPr/>
          <p:nvPr/>
        </p:nvGrpSpPr>
        <p:grpSpPr>
          <a:xfrm>
            <a:off x="997692" y="2334687"/>
            <a:ext cx="1959041" cy="208784"/>
            <a:chOff x="6336019" y="3733725"/>
            <a:chExt cx="2566206" cy="351310"/>
          </a:xfrm>
        </p:grpSpPr>
        <p:sp>
          <p:nvSpPr>
            <p:cNvPr id="5139" name="Google Shape;5139;p6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5"/>
          <p:cNvGrpSpPr/>
          <p:nvPr/>
        </p:nvGrpSpPr>
        <p:grpSpPr>
          <a:xfrm>
            <a:off x="1990126" y="3950602"/>
            <a:ext cx="946551" cy="153200"/>
            <a:chOff x="4404545" y="3301592"/>
            <a:chExt cx="782403" cy="129272"/>
          </a:xfrm>
        </p:grpSpPr>
        <p:sp>
          <p:nvSpPr>
            <p:cNvPr id="5144" name="Google Shape;5144;p6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6" name="Google Shape;5146;p65"/>
          <p:cNvGrpSpPr/>
          <p:nvPr/>
        </p:nvGrpSpPr>
        <p:grpSpPr>
          <a:xfrm>
            <a:off x="1990126" y="3695937"/>
            <a:ext cx="962257" cy="139127"/>
            <a:chOff x="4411970" y="3131459"/>
            <a:chExt cx="710520" cy="117397"/>
          </a:xfrm>
        </p:grpSpPr>
        <p:sp>
          <p:nvSpPr>
            <p:cNvPr id="5147" name="Google Shape;5147;p6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9" name="Google Shape;5149;p6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0" name="Google Shape;5150;p65"/>
          <p:cNvGrpSpPr/>
          <p:nvPr/>
        </p:nvGrpSpPr>
        <p:grpSpPr>
          <a:xfrm>
            <a:off x="990271" y="3621603"/>
            <a:ext cx="823838" cy="458988"/>
            <a:chOff x="4411970" y="1801825"/>
            <a:chExt cx="734586" cy="409262"/>
          </a:xfrm>
        </p:grpSpPr>
        <p:sp>
          <p:nvSpPr>
            <p:cNvPr id="5151" name="Google Shape;5151;p6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3" name="Google Shape;5153;p65"/>
          <p:cNvGrpSpPr/>
          <p:nvPr/>
        </p:nvGrpSpPr>
        <p:grpSpPr>
          <a:xfrm>
            <a:off x="3095243" y="2339173"/>
            <a:ext cx="521514" cy="521514"/>
            <a:chOff x="5681300" y="2527788"/>
            <a:chExt cx="805800" cy="805800"/>
          </a:xfrm>
        </p:grpSpPr>
        <p:sp>
          <p:nvSpPr>
            <p:cNvPr id="5154" name="Google Shape;5154;p6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6" name="Google Shape;5156;p65"/>
          <p:cNvGrpSpPr/>
          <p:nvPr/>
        </p:nvGrpSpPr>
        <p:grpSpPr>
          <a:xfrm>
            <a:off x="3089483" y="3094865"/>
            <a:ext cx="533033" cy="533033"/>
            <a:chOff x="4049800" y="640400"/>
            <a:chExt cx="858900" cy="858900"/>
          </a:xfrm>
        </p:grpSpPr>
        <p:sp>
          <p:nvSpPr>
            <p:cNvPr id="5157" name="Google Shape;5157;p6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9" name="Google Shape;5159;p65"/>
          <p:cNvGrpSpPr/>
          <p:nvPr/>
        </p:nvGrpSpPr>
        <p:grpSpPr>
          <a:xfrm>
            <a:off x="3014966" y="3772543"/>
            <a:ext cx="682068" cy="682068"/>
            <a:chOff x="5080188" y="927900"/>
            <a:chExt cx="961200" cy="961200"/>
          </a:xfrm>
        </p:grpSpPr>
        <p:sp>
          <p:nvSpPr>
            <p:cNvPr id="5160" name="Google Shape;5160;p6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8" name="Google Shape;5168;p65"/>
          <p:cNvGrpSpPr/>
          <p:nvPr/>
        </p:nvGrpSpPr>
        <p:grpSpPr>
          <a:xfrm>
            <a:off x="4478465" y="3869234"/>
            <a:ext cx="505650" cy="504006"/>
            <a:chOff x="6039282" y="1042577"/>
            <a:chExt cx="734315" cy="731929"/>
          </a:xfrm>
        </p:grpSpPr>
        <p:sp>
          <p:nvSpPr>
            <p:cNvPr id="5169" name="Google Shape;5169;p6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0" name="Google Shape;5190;p65"/>
          <p:cNvGrpSpPr/>
          <p:nvPr/>
        </p:nvGrpSpPr>
        <p:grpSpPr>
          <a:xfrm>
            <a:off x="5091067" y="2298862"/>
            <a:ext cx="567744" cy="602136"/>
            <a:chOff x="1825800" y="1651625"/>
            <a:chExt cx="539989" cy="571775"/>
          </a:xfrm>
        </p:grpSpPr>
        <p:sp>
          <p:nvSpPr>
            <p:cNvPr id="5191" name="Google Shape;5191;p6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5" name="Google Shape;5195;p65"/>
          <p:cNvGrpSpPr/>
          <p:nvPr/>
        </p:nvGrpSpPr>
        <p:grpSpPr>
          <a:xfrm>
            <a:off x="3765995" y="3855579"/>
            <a:ext cx="508123" cy="507955"/>
            <a:chOff x="1897577" y="2802432"/>
            <a:chExt cx="492176" cy="492014"/>
          </a:xfrm>
        </p:grpSpPr>
        <p:sp>
          <p:nvSpPr>
            <p:cNvPr id="5196" name="Google Shape;5196;p6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65"/>
          <p:cNvGrpSpPr/>
          <p:nvPr/>
        </p:nvGrpSpPr>
        <p:grpSpPr>
          <a:xfrm>
            <a:off x="997525" y="4169123"/>
            <a:ext cx="809227" cy="200842"/>
            <a:chOff x="2013045" y="4813233"/>
            <a:chExt cx="921986" cy="228854"/>
          </a:xfrm>
        </p:grpSpPr>
        <p:sp>
          <p:nvSpPr>
            <p:cNvPr id="5209" name="Google Shape;5209;p6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65"/>
          <p:cNvGrpSpPr/>
          <p:nvPr/>
        </p:nvGrpSpPr>
        <p:grpSpPr>
          <a:xfrm>
            <a:off x="1005985" y="2656004"/>
            <a:ext cx="792421" cy="269941"/>
            <a:chOff x="1046767" y="4756633"/>
            <a:chExt cx="859646" cy="292841"/>
          </a:xfrm>
        </p:grpSpPr>
        <p:sp>
          <p:nvSpPr>
            <p:cNvPr id="5212" name="Google Shape;5212;p6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5" name="Google Shape;5215;p6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9" name="Google Shape;5219;p65"/>
          <p:cNvGrpSpPr/>
          <p:nvPr/>
        </p:nvGrpSpPr>
        <p:grpSpPr>
          <a:xfrm>
            <a:off x="7141841" y="2550562"/>
            <a:ext cx="166473" cy="141497"/>
            <a:chOff x="4660325" y="1866850"/>
            <a:chExt cx="68350" cy="58100"/>
          </a:xfrm>
        </p:grpSpPr>
        <p:sp>
          <p:nvSpPr>
            <p:cNvPr id="5220" name="Google Shape;5220;p6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2" name="Google Shape;5222;p65"/>
          <p:cNvGrpSpPr/>
          <p:nvPr/>
        </p:nvGrpSpPr>
        <p:grpSpPr>
          <a:xfrm>
            <a:off x="7451186" y="2576286"/>
            <a:ext cx="162515" cy="90049"/>
            <a:chOff x="4791775" y="1877500"/>
            <a:chExt cx="66725" cy="36975"/>
          </a:xfrm>
        </p:grpSpPr>
        <p:sp>
          <p:nvSpPr>
            <p:cNvPr id="5223" name="Google Shape;5223;p6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5" name="Google Shape;5225;p65"/>
          <p:cNvGrpSpPr/>
          <p:nvPr/>
        </p:nvGrpSpPr>
        <p:grpSpPr>
          <a:xfrm>
            <a:off x="7772899" y="2576286"/>
            <a:ext cx="144979" cy="90049"/>
            <a:chOff x="4923925" y="1877500"/>
            <a:chExt cx="59525" cy="36975"/>
          </a:xfrm>
        </p:grpSpPr>
        <p:sp>
          <p:nvSpPr>
            <p:cNvPr id="5226" name="Google Shape;5226;p6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65"/>
          <p:cNvGrpSpPr/>
          <p:nvPr/>
        </p:nvGrpSpPr>
        <p:grpSpPr>
          <a:xfrm>
            <a:off x="8067390" y="2558477"/>
            <a:ext cx="141447" cy="125667"/>
            <a:chOff x="5058450" y="1870100"/>
            <a:chExt cx="58075" cy="51600"/>
          </a:xfrm>
        </p:grpSpPr>
        <p:sp>
          <p:nvSpPr>
            <p:cNvPr id="5229" name="Google Shape;5229;p6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65"/>
          <p:cNvGrpSpPr/>
          <p:nvPr/>
        </p:nvGrpSpPr>
        <p:grpSpPr>
          <a:xfrm>
            <a:off x="7481905" y="2980885"/>
            <a:ext cx="101077" cy="107645"/>
            <a:chOff x="4811425" y="2065025"/>
            <a:chExt cx="41500" cy="44200"/>
          </a:xfrm>
        </p:grpSpPr>
        <p:sp>
          <p:nvSpPr>
            <p:cNvPr id="5232" name="Google Shape;5232;p6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4" name="Google Shape;5234;p65"/>
          <p:cNvGrpSpPr/>
          <p:nvPr/>
        </p:nvGrpSpPr>
        <p:grpSpPr>
          <a:xfrm>
            <a:off x="7774342" y="2981098"/>
            <a:ext cx="120867" cy="107218"/>
            <a:chOff x="4929875" y="2065025"/>
            <a:chExt cx="49625" cy="44025"/>
          </a:xfrm>
        </p:grpSpPr>
        <p:sp>
          <p:nvSpPr>
            <p:cNvPr id="5235" name="Google Shape;5235;p6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7" name="Google Shape;5237;p65"/>
          <p:cNvGrpSpPr/>
          <p:nvPr/>
        </p:nvGrpSpPr>
        <p:grpSpPr>
          <a:xfrm>
            <a:off x="8103011" y="2984112"/>
            <a:ext cx="70206" cy="101191"/>
            <a:chOff x="5083925" y="2066350"/>
            <a:chExt cx="28825" cy="41550"/>
          </a:xfrm>
        </p:grpSpPr>
        <p:sp>
          <p:nvSpPr>
            <p:cNvPr id="5238" name="Google Shape;5238;p6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0" name="Google Shape;5240;p65"/>
          <p:cNvGrpSpPr/>
          <p:nvPr/>
        </p:nvGrpSpPr>
        <p:grpSpPr>
          <a:xfrm>
            <a:off x="7134565" y="2999759"/>
            <a:ext cx="181026" cy="69896"/>
            <a:chOff x="4659775" y="2072775"/>
            <a:chExt cx="74325" cy="28700"/>
          </a:xfrm>
        </p:grpSpPr>
        <p:sp>
          <p:nvSpPr>
            <p:cNvPr id="5241" name="Google Shape;5241;p6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4" name="Google Shape;5244;p65"/>
          <p:cNvGrpSpPr/>
          <p:nvPr/>
        </p:nvGrpSpPr>
        <p:grpSpPr>
          <a:xfrm>
            <a:off x="8054421" y="2790324"/>
            <a:ext cx="167387" cy="89197"/>
            <a:chOff x="4662475" y="1976500"/>
            <a:chExt cx="68725" cy="36625"/>
          </a:xfrm>
        </p:grpSpPr>
        <p:sp>
          <p:nvSpPr>
            <p:cNvPr id="5245" name="Google Shape;5245;p6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65"/>
          <p:cNvGrpSpPr/>
          <p:nvPr/>
        </p:nvGrpSpPr>
        <p:grpSpPr>
          <a:xfrm>
            <a:off x="7751326" y="2793764"/>
            <a:ext cx="166899" cy="82317"/>
            <a:chOff x="4920150" y="1977875"/>
            <a:chExt cx="68525" cy="33800"/>
          </a:xfrm>
        </p:grpSpPr>
        <p:sp>
          <p:nvSpPr>
            <p:cNvPr id="5249" name="Google Shape;5249;p6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65"/>
          <p:cNvGrpSpPr/>
          <p:nvPr/>
        </p:nvGrpSpPr>
        <p:grpSpPr>
          <a:xfrm>
            <a:off x="7162483" y="3197682"/>
            <a:ext cx="125190" cy="127859"/>
            <a:chOff x="4676550" y="2160575"/>
            <a:chExt cx="51400" cy="52500"/>
          </a:xfrm>
        </p:grpSpPr>
        <p:sp>
          <p:nvSpPr>
            <p:cNvPr id="5253" name="Google Shape;5253;p6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5"/>
          <p:cNvGrpSpPr/>
          <p:nvPr/>
        </p:nvGrpSpPr>
        <p:grpSpPr>
          <a:xfrm>
            <a:off x="7459741" y="3204714"/>
            <a:ext cx="145405" cy="113794"/>
            <a:chOff x="4768325" y="2163475"/>
            <a:chExt cx="59700" cy="46725"/>
          </a:xfrm>
        </p:grpSpPr>
        <p:sp>
          <p:nvSpPr>
            <p:cNvPr id="5257" name="Google Shape;5257;p6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9" name="Google Shape;5259;p6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5" name="Google Shape;5265;p65"/>
          <p:cNvGrpSpPr/>
          <p:nvPr/>
        </p:nvGrpSpPr>
        <p:grpSpPr>
          <a:xfrm>
            <a:off x="7476059" y="3459808"/>
            <a:ext cx="112768" cy="106853"/>
            <a:chOff x="4768575" y="2253950"/>
            <a:chExt cx="46300" cy="43875"/>
          </a:xfrm>
        </p:grpSpPr>
        <p:sp>
          <p:nvSpPr>
            <p:cNvPr id="5266" name="Google Shape;5266;p6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65"/>
          <p:cNvGrpSpPr/>
          <p:nvPr/>
        </p:nvGrpSpPr>
        <p:grpSpPr>
          <a:xfrm>
            <a:off x="7775682" y="3948834"/>
            <a:ext cx="118187" cy="146246"/>
            <a:chOff x="4960900" y="2433225"/>
            <a:chExt cx="48525" cy="60050"/>
          </a:xfrm>
        </p:grpSpPr>
        <p:sp>
          <p:nvSpPr>
            <p:cNvPr id="5269" name="Google Shape;5269;p6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65"/>
          <p:cNvGrpSpPr/>
          <p:nvPr/>
        </p:nvGrpSpPr>
        <p:grpSpPr>
          <a:xfrm>
            <a:off x="7464247" y="4212895"/>
            <a:ext cx="136394" cy="143810"/>
            <a:chOff x="4854075" y="2527625"/>
            <a:chExt cx="56000" cy="59050"/>
          </a:xfrm>
        </p:grpSpPr>
        <p:sp>
          <p:nvSpPr>
            <p:cNvPr id="5272" name="Google Shape;5272;p6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74" name="Google Shape;5274;p6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77" name="Google Shape;5277;p65"/>
          <p:cNvGrpSpPr/>
          <p:nvPr/>
        </p:nvGrpSpPr>
        <p:grpSpPr>
          <a:xfrm>
            <a:off x="8088458" y="3676639"/>
            <a:ext cx="99312" cy="160797"/>
            <a:chOff x="5059700" y="2334775"/>
            <a:chExt cx="40775" cy="66025"/>
          </a:xfrm>
        </p:grpSpPr>
        <p:sp>
          <p:nvSpPr>
            <p:cNvPr id="5278" name="Google Shape;5278;p6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65"/>
          <p:cNvGrpSpPr/>
          <p:nvPr/>
        </p:nvGrpSpPr>
        <p:grpSpPr>
          <a:xfrm>
            <a:off x="8045622" y="3941771"/>
            <a:ext cx="184984" cy="160371"/>
            <a:chOff x="5037700" y="2430325"/>
            <a:chExt cx="75950" cy="65850"/>
          </a:xfrm>
        </p:grpSpPr>
        <p:sp>
          <p:nvSpPr>
            <p:cNvPr id="5288" name="Google Shape;5288;p6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65"/>
          <p:cNvGrpSpPr/>
          <p:nvPr/>
        </p:nvGrpSpPr>
        <p:grpSpPr>
          <a:xfrm>
            <a:off x="7465128" y="3708223"/>
            <a:ext cx="173014" cy="97629"/>
            <a:chOff x="4756975" y="2341800"/>
            <a:chExt cx="91975" cy="51925"/>
          </a:xfrm>
        </p:grpSpPr>
        <p:sp>
          <p:nvSpPr>
            <p:cNvPr id="5291" name="Google Shape;5291;p6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1" name="Google Shape;5311;p65"/>
          <p:cNvGrpSpPr/>
          <p:nvPr/>
        </p:nvGrpSpPr>
        <p:grpSpPr>
          <a:xfrm>
            <a:off x="7732065" y="4196920"/>
            <a:ext cx="212497" cy="175761"/>
            <a:chOff x="4943575" y="2516350"/>
            <a:chExt cx="98675" cy="81700"/>
          </a:xfrm>
        </p:grpSpPr>
        <p:sp>
          <p:nvSpPr>
            <p:cNvPr id="5312" name="Google Shape;5312;p6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0" name="Google Shape;5390;p6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 name="Diagram 12">
            <a:extLst>
              <a:ext uri="{FF2B5EF4-FFF2-40B4-BE49-F238E27FC236}">
                <a16:creationId xmlns:a16="http://schemas.microsoft.com/office/drawing/2014/main" id="{68F752AD-BA85-9846-AFFF-47F64DE87F98}"/>
              </a:ext>
            </a:extLst>
          </p:cNvPr>
          <p:cNvGraphicFramePr/>
          <p:nvPr>
            <p:extLst>
              <p:ext uri="{D42A27DB-BD31-4B8C-83A1-F6EECF244321}">
                <p14:modId xmlns:p14="http://schemas.microsoft.com/office/powerpoint/2010/main" val="2701872082"/>
              </p:ext>
            </p:extLst>
          </p:nvPr>
        </p:nvGraphicFramePr>
        <p:xfrm>
          <a:off x="401781" y="1437241"/>
          <a:ext cx="3480262" cy="25525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4" name="TextBox 13">
            <a:extLst>
              <a:ext uri="{FF2B5EF4-FFF2-40B4-BE49-F238E27FC236}">
                <a16:creationId xmlns:a16="http://schemas.microsoft.com/office/drawing/2014/main" id="{68126EA2-F9A6-E741-8BA8-0E3250AD6070}"/>
              </a:ext>
            </a:extLst>
          </p:cNvPr>
          <p:cNvSpPr txBox="1"/>
          <p:nvPr/>
        </p:nvSpPr>
        <p:spPr>
          <a:xfrm>
            <a:off x="972589" y="1001975"/>
            <a:ext cx="2338647" cy="369332"/>
          </a:xfrm>
          <a:prstGeom prst="rect">
            <a:avLst/>
          </a:prstGeom>
          <a:noFill/>
        </p:spPr>
        <p:txBody>
          <a:bodyPr wrap="square" rtlCol="0">
            <a:spAutoFit/>
          </a:bodyPr>
          <a:lstStyle/>
          <a:p>
            <a:pPr algn="ctr"/>
            <a:r>
              <a:rPr lang="en-US" sz="1800" dirty="0"/>
              <a:t>Classification Model</a:t>
            </a:r>
          </a:p>
        </p:txBody>
      </p:sp>
      <p:cxnSp>
        <p:nvCxnSpPr>
          <p:cNvPr id="17" name="Curved Connector 16">
            <a:extLst>
              <a:ext uri="{FF2B5EF4-FFF2-40B4-BE49-F238E27FC236}">
                <a16:creationId xmlns:a16="http://schemas.microsoft.com/office/drawing/2014/main" id="{74E06322-CC96-1648-A802-05D180849284}"/>
              </a:ext>
            </a:extLst>
          </p:cNvPr>
          <p:cNvCxnSpPr>
            <a:cxnSpLocks/>
          </p:cNvCxnSpPr>
          <p:nvPr/>
        </p:nvCxnSpPr>
        <p:spPr>
          <a:xfrm flipV="1">
            <a:off x="2788920" y="1562793"/>
            <a:ext cx="3043846" cy="220940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074FB3A2-2DD6-E64C-938C-52161B62AB9B}"/>
              </a:ext>
            </a:extLst>
          </p:cNvPr>
          <p:cNvSpPr txBox="1"/>
          <p:nvPr/>
        </p:nvSpPr>
        <p:spPr>
          <a:xfrm>
            <a:off x="5652655" y="1006423"/>
            <a:ext cx="2338647" cy="369332"/>
          </a:xfrm>
          <a:prstGeom prst="rect">
            <a:avLst/>
          </a:prstGeom>
          <a:noFill/>
        </p:spPr>
        <p:txBody>
          <a:bodyPr wrap="square" rtlCol="0">
            <a:spAutoFit/>
          </a:bodyPr>
          <a:lstStyle/>
          <a:p>
            <a:pPr algn="ctr"/>
            <a:r>
              <a:rPr lang="en-US" sz="1800" dirty="0"/>
              <a:t>Linear Model</a:t>
            </a:r>
          </a:p>
        </p:txBody>
      </p:sp>
      <p:graphicFrame>
        <p:nvGraphicFramePr>
          <p:cNvPr id="20" name="Diagram 19">
            <a:extLst>
              <a:ext uri="{FF2B5EF4-FFF2-40B4-BE49-F238E27FC236}">
                <a16:creationId xmlns:a16="http://schemas.microsoft.com/office/drawing/2014/main" id="{CE974F26-86D3-FE46-92C2-772F13767331}"/>
              </a:ext>
            </a:extLst>
          </p:cNvPr>
          <p:cNvGraphicFramePr/>
          <p:nvPr>
            <p:extLst>
              <p:ext uri="{D42A27DB-BD31-4B8C-83A1-F6EECF244321}">
                <p14:modId xmlns:p14="http://schemas.microsoft.com/office/powerpoint/2010/main" val="423839198"/>
              </p:ext>
            </p:extLst>
          </p:nvPr>
        </p:nvGraphicFramePr>
        <p:xfrm>
          <a:off x="5081847" y="1437241"/>
          <a:ext cx="3480262" cy="255258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2" name="TextBox 21">
            <a:extLst>
              <a:ext uri="{FF2B5EF4-FFF2-40B4-BE49-F238E27FC236}">
                <a16:creationId xmlns:a16="http://schemas.microsoft.com/office/drawing/2014/main" id="{FDE97D7E-7149-654B-8CDA-D6A0DF99353D}"/>
              </a:ext>
            </a:extLst>
          </p:cNvPr>
          <p:cNvSpPr txBox="1"/>
          <p:nvPr/>
        </p:nvSpPr>
        <p:spPr>
          <a:xfrm>
            <a:off x="1778923" y="241069"/>
            <a:ext cx="5586153" cy="400110"/>
          </a:xfrm>
          <a:prstGeom prst="rect">
            <a:avLst/>
          </a:prstGeom>
          <a:noFill/>
        </p:spPr>
        <p:txBody>
          <a:bodyPr wrap="square" rtlCol="0">
            <a:spAutoFit/>
          </a:bodyPr>
          <a:lstStyle/>
          <a:p>
            <a:pPr algn="ctr"/>
            <a:r>
              <a:rPr lang="en-US" sz="2000" b="1" dirty="0"/>
              <a:t>The pipeline in a nutshell…</a:t>
            </a:r>
          </a:p>
        </p:txBody>
      </p:sp>
    </p:spTree>
    <p:extLst>
      <p:ext uri="{BB962C8B-B14F-4D97-AF65-F5344CB8AC3E}">
        <p14:creationId xmlns:p14="http://schemas.microsoft.com/office/powerpoint/2010/main" val="151559076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5398"/>
        <p:cNvGrpSpPr/>
        <p:nvPr/>
      </p:nvGrpSpPr>
      <p:grpSpPr>
        <a:xfrm>
          <a:off x="0" y="0"/>
          <a:ext cx="0" cy="0"/>
          <a:chOff x="0" y="0"/>
          <a:chExt cx="0" cy="0"/>
        </a:xfrm>
      </p:grpSpPr>
      <p:grpSp>
        <p:nvGrpSpPr>
          <p:cNvPr id="5399" name="Google Shape;5399;p66"/>
          <p:cNvGrpSpPr/>
          <p:nvPr/>
        </p:nvGrpSpPr>
        <p:grpSpPr>
          <a:xfrm>
            <a:off x="3642951" y="1176740"/>
            <a:ext cx="2078182" cy="1366558"/>
            <a:chOff x="235800" y="830650"/>
            <a:chExt cx="6978450" cy="4588844"/>
          </a:xfrm>
        </p:grpSpPr>
        <p:sp>
          <p:nvSpPr>
            <p:cNvPr id="5400" name="Google Shape;5400;p6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66"/>
          <p:cNvGrpSpPr/>
          <p:nvPr/>
        </p:nvGrpSpPr>
        <p:grpSpPr>
          <a:xfrm>
            <a:off x="749629" y="2988892"/>
            <a:ext cx="2622876" cy="1333540"/>
            <a:chOff x="238125" y="1038125"/>
            <a:chExt cx="7146800" cy="3633625"/>
          </a:xfrm>
        </p:grpSpPr>
        <p:sp>
          <p:nvSpPr>
            <p:cNvPr id="5407" name="Google Shape;5407;p6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66"/>
          <p:cNvGrpSpPr/>
          <p:nvPr/>
        </p:nvGrpSpPr>
        <p:grpSpPr>
          <a:xfrm>
            <a:off x="5961311" y="1231136"/>
            <a:ext cx="2435960" cy="1297725"/>
            <a:chOff x="233350" y="949250"/>
            <a:chExt cx="7137300" cy="3802300"/>
          </a:xfrm>
        </p:grpSpPr>
        <p:sp>
          <p:nvSpPr>
            <p:cNvPr id="6980" name="Google Shape;6980;p6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1" name="Google Shape;7031;p66"/>
          <p:cNvGrpSpPr/>
          <p:nvPr/>
        </p:nvGrpSpPr>
        <p:grpSpPr>
          <a:xfrm>
            <a:off x="7714435" y="3194726"/>
            <a:ext cx="104231" cy="320340"/>
            <a:chOff x="7564426" y="3224343"/>
            <a:chExt cx="119985" cy="368801"/>
          </a:xfrm>
        </p:grpSpPr>
        <p:sp>
          <p:nvSpPr>
            <p:cNvPr id="7032" name="Google Shape;7032;p6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66"/>
          <p:cNvGrpSpPr/>
          <p:nvPr/>
        </p:nvGrpSpPr>
        <p:grpSpPr>
          <a:xfrm>
            <a:off x="7413923" y="3188827"/>
            <a:ext cx="189489" cy="332132"/>
            <a:chOff x="8370831" y="3202002"/>
            <a:chExt cx="218129" cy="382376"/>
          </a:xfrm>
        </p:grpSpPr>
        <p:sp>
          <p:nvSpPr>
            <p:cNvPr id="7035" name="Google Shape;7035;p6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66"/>
          <p:cNvGrpSpPr/>
          <p:nvPr/>
        </p:nvGrpSpPr>
        <p:grpSpPr>
          <a:xfrm>
            <a:off x="8137312" y="3599959"/>
            <a:ext cx="309429" cy="267000"/>
            <a:chOff x="6742064" y="3750480"/>
            <a:chExt cx="399315" cy="344560"/>
          </a:xfrm>
        </p:grpSpPr>
        <p:sp>
          <p:nvSpPr>
            <p:cNvPr id="7038" name="Google Shape;7038;p6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66"/>
          <p:cNvGrpSpPr/>
          <p:nvPr/>
        </p:nvGrpSpPr>
        <p:grpSpPr>
          <a:xfrm>
            <a:off x="7676331" y="3951006"/>
            <a:ext cx="180437" cy="281608"/>
            <a:chOff x="7248525" y="3739696"/>
            <a:chExt cx="230531" cy="359790"/>
          </a:xfrm>
        </p:grpSpPr>
        <p:sp>
          <p:nvSpPr>
            <p:cNvPr id="7041" name="Google Shape;7041;p6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6"/>
          <p:cNvGrpSpPr/>
          <p:nvPr/>
        </p:nvGrpSpPr>
        <p:grpSpPr>
          <a:xfrm>
            <a:off x="7922251" y="3594231"/>
            <a:ext cx="162896" cy="278710"/>
            <a:chOff x="7601242" y="3729267"/>
            <a:chExt cx="222566" cy="380803"/>
          </a:xfrm>
        </p:grpSpPr>
        <p:sp>
          <p:nvSpPr>
            <p:cNvPr id="7044" name="Google Shape;7044;p6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6" name="Google Shape;7046;p66"/>
          <p:cNvSpPr/>
          <p:nvPr/>
        </p:nvSpPr>
        <p:spPr>
          <a:xfrm>
            <a:off x="7888277" y="32065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7" name="Google Shape;7047;p66"/>
          <p:cNvGrpSpPr/>
          <p:nvPr/>
        </p:nvGrpSpPr>
        <p:grpSpPr>
          <a:xfrm>
            <a:off x="7411896" y="3595371"/>
            <a:ext cx="193543" cy="275990"/>
            <a:chOff x="8304647" y="3738687"/>
            <a:chExt cx="225076" cy="320956"/>
          </a:xfrm>
        </p:grpSpPr>
        <p:sp>
          <p:nvSpPr>
            <p:cNvPr id="7048" name="Google Shape;7048;p6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66"/>
          <p:cNvGrpSpPr/>
          <p:nvPr/>
        </p:nvGrpSpPr>
        <p:grpSpPr>
          <a:xfrm>
            <a:off x="7684389" y="3595371"/>
            <a:ext cx="178492" cy="275990"/>
            <a:chOff x="8615101" y="3738687"/>
            <a:chExt cx="207573" cy="320956"/>
          </a:xfrm>
        </p:grpSpPr>
        <p:sp>
          <p:nvSpPr>
            <p:cNvPr id="7052" name="Google Shape;7052;p6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5" name="Google Shape;7055;p66"/>
          <p:cNvSpPr/>
          <p:nvPr/>
        </p:nvSpPr>
        <p:spPr>
          <a:xfrm>
            <a:off x="8180828" y="31852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6" name="Google Shape;7056;p66"/>
          <p:cNvGrpSpPr/>
          <p:nvPr/>
        </p:nvGrpSpPr>
        <p:grpSpPr>
          <a:xfrm>
            <a:off x="7909920" y="3998032"/>
            <a:ext cx="187557" cy="187557"/>
            <a:chOff x="8565775" y="671075"/>
            <a:chExt cx="441000" cy="441000"/>
          </a:xfrm>
        </p:grpSpPr>
        <p:sp>
          <p:nvSpPr>
            <p:cNvPr id="7057" name="Google Shape;7057;p6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9" name="Google Shape;7059;p66"/>
          <p:cNvSpPr/>
          <p:nvPr/>
        </p:nvSpPr>
        <p:spPr>
          <a:xfrm>
            <a:off x="8195186" y="39939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6"/>
          <p:cNvSpPr/>
          <p:nvPr/>
        </p:nvSpPr>
        <p:spPr>
          <a:xfrm flipH="1">
            <a:off x="7419373" y="396040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61" name="Google Shape;7061;p66"/>
          <p:cNvGrpSpPr/>
          <p:nvPr/>
        </p:nvGrpSpPr>
        <p:grpSpPr>
          <a:xfrm>
            <a:off x="6064392" y="3070557"/>
            <a:ext cx="587865" cy="517731"/>
            <a:chOff x="6000718" y="3070557"/>
            <a:chExt cx="587865" cy="517731"/>
          </a:xfrm>
        </p:grpSpPr>
        <p:sp>
          <p:nvSpPr>
            <p:cNvPr id="7062" name="Google Shape;7062;p6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66"/>
          <p:cNvGrpSpPr/>
          <p:nvPr/>
        </p:nvGrpSpPr>
        <p:grpSpPr>
          <a:xfrm>
            <a:off x="6079197" y="3714217"/>
            <a:ext cx="557665" cy="516387"/>
            <a:chOff x="6015523" y="3714217"/>
            <a:chExt cx="557665" cy="516387"/>
          </a:xfrm>
        </p:grpSpPr>
        <p:grpSp>
          <p:nvGrpSpPr>
            <p:cNvPr id="7073" name="Google Shape;7073;p66"/>
            <p:cNvGrpSpPr/>
            <p:nvPr/>
          </p:nvGrpSpPr>
          <p:grpSpPr>
            <a:xfrm>
              <a:off x="6036094" y="3716980"/>
              <a:ext cx="529822" cy="510480"/>
              <a:chOff x="3148311" y="-545634"/>
              <a:chExt cx="1006118" cy="969572"/>
            </a:xfrm>
          </p:grpSpPr>
          <p:sp>
            <p:nvSpPr>
              <p:cNvPr id="7074" name="Google Shape;7074;p6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84" name="Google Shape;7084;p6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66"/>
          <p:cNvGrpSpPr/>
          <p:nvPr/>
        </p:nvGrpSpPr>
        <p:grpSpPr>
          <a:xfrm>
            <a:off x="6707979" y="3073628"/>
            <a:ext cx="576302" cy="511871"/>
            <a:chOff x="6644304" y="3073628"/>
            <a:chExt cx="576302" cy="511871"/>
          </a:xfrm>
        </p:grpSpPr>
        <p:grpSp>
          <p:nvGrpSpPr>
            <p:cNvPr id="7086" name="Google Shape;7086;p66"/>
            <p:cNvGrpSpPr/>
            <p:nvPr/>
          </p:nvGrpSpPr>
          <p:grpSpPr>
            <a:xfrm>
              <a:off x="6712169" y="3073651"/>
              <a:ext cx="481611" cy="506713"/>
              <a:chOff x="1833536" y="-546641"/>
              <a:chExt cx="914567" cy="962419"/>
            </a:xfrm>
          </p:grpSpPr>
          <p:grpSp>
            <p:nvGrpSpPr>
              <p:cNvPr id="7087" name="Google Shape;7087;p66"/>
              <p:cNvGrpSpPr/>
              <p:nvPr/>
            </p:nvGrpSpPr>
            <p:grpSpPr>
              <a:xfrm>
                <a:off x="1833536" y="-524249"/>
                <a:ext cx="914567" cy="940027"/>
                <a:chOff x="1833536" y="-524249"/>
                <a:chExt cx="914567" cy="940027"/>
              </a:xfrm>
            </p:grpSpPr>
            <p:sp>
              <p:nvSpPr>
                <p:cNvPr id="7088" name="Google Shape;7088;p6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3" name="Google Shape;7093;p6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7" name="Google Shape;7097;p6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8" name="Google Shape;7098;p66"/>
          <p:cNvGrpSpPr/>
          <p:nvPr/>
        </p:nvGrpSpPr>
        <p:grpSpPr>
          <a:xfrm>
            <a:off x="6715725" y="3714143"/>
            <a:ext cx="560636" cy="516497"/>
            <a:chOff x="6652051" y="3714143"/>
            <a:chExt cx="560636" cy="516497"/>
          </a:xfrm>
        </p:grpSpPr>
        <p:grpSp>
          <p:nvGrpSpPr>
            <p:cNvPr id="7099" name="Google Shape;7099;p66"/>
            <p:cNvGrpSpPr/>
            <p:nvPr/>
          </p:nvGrpSpPr>
          <p:grpSpPr>
            <a:xfrm>
              <a:off x="6669657" y="3716715"/>
              <a:ext cx="466768" cy="464314"/>
              <a:chOff x="3139766" y="765669"/>
              <a:chExt cx="886380" cy="881888"/>
            </a:xfrm>
          </p:grpSpPr>
          <p:grpSp>
            <p:nvGrpSpPr>
              <p:cNvPr id="7100" name="Google Shape;7100;p66"/>
              <p:cNvGrpSpPr/>
              <p:nvPr/>
            </p:nvGrpSpPr>
            <p:grpSpPr>
              <a:xfrm>
                <a:off x="3139766" y="765669"/>
                <a:ext cx="886380" cy="881888"/>
                <a:chOff x="3139766" y="765669"/>
                <a:chExt cx="886380" cy="881888"/>
              </a:xfrm>
            </p:grpSpPr>
            <p:sp>
              <p:nvSpPr>
                <p:cNvPr id="7101" name="Google Shape;7101;p6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0" name="Google Shape;7110;p6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14" name="Google Shape;7114;p6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5" name="Google Shape;7115;p66"/>
          <p:cNvGrpSpPr/>
          <p:nvPr/>
        </p:nvGrpSpPr>
        <p:grpSpPr>
          <a:xfrm>
            <a:off x="625184" y="1201451"/>
            <a:ext cx="2665073" cy="1317140"/>
            <a:chOff x="793334" y="1192826"/>
            <a:chExt cx="2665073" cy="1317140"/>
          </a:xfrm>
        </p:grpSpPr>
        <p:sp>
          <p:nvSpPr>
            <p:cNvPr id="7116" name="Google Shape;7116;p6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6"/>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6"/>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6"/>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6"/>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6"/>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6"/>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6"/>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6"/>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6"/>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6"/>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6"/>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6"/>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6"/>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6"/>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6"/>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6"/>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6"/>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6"/>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6"/>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6"/>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6"/>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6"/>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6"/>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6"/>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6"/>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6"/>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6"/>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6"/>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6"/>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6"/>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6"/>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6"/>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6"/>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6"/>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6"/>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6"/>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6"/>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6"/>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6"/>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6"/>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6"/>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6"/>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6"/>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6"/>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6"/>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6"/>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6"/>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6"/>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6"/>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6"/>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6"/>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6"/>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6"/>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6"/>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6"/>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6"/>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6"/>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6"/>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6"/>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6"/>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6"/>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6"/>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6"/>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6"/>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6"/>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6"/>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6"/>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6"/>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6"/>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6"/>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6"/>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6"/>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6"/>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6"/>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6"/>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6"/>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6"/>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6"/>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6"/>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6"/>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6"/>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6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6"/>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6"/>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6"/>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6"/>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6"/>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6"/>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6"/>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6"/>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6"/>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6"/>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6"/>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6"/>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6"/>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6"/>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6"/>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6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6"/>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6"/>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6"/>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6"/>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6"/>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6"/>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6"/>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6"/>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6"/>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6"/>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6"/>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6"/>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6"/>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6"/>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6"/>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6"/>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6"/>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6"/>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6"/>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6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6"/>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6"/>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6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66"/>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6"/>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6"/>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6"/>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6"/>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6"/>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6"/>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6"/>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6"/>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6"/>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6"/>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6"/>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6"/>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6"/>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6"/>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6"/>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6"/>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6"/>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6"/>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6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6"/>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6"/>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6"/>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6"/>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6"/>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6"/>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6"/>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6"/>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6"/>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6"/>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6"/>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6"/>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6"/>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6"/>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6"/>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6"/>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6"/>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6"/>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6"/>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6"/>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6"/>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6"/>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6"/>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6"/>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6"/>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6"/>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6"/>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6"/>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6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6"/>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6"/>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6"/>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6"/>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6"/>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6"/>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6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6"/>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6"/>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6"/>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6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6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6"/>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6"/>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6"/>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6"/>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6"/>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6"/>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6"/>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6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6"/>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6"/>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6"/>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6"/>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6"/>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6"/>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6"/>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6"/>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6"/>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6"/>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6"/>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6"/>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6"/>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6"/>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6"/>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6"/>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6"/>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6"/>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6"/>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6"/>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6"/>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6"/>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6"/>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6"/>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6"/>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6"/>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6"/>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6"/>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6"/>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6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6"/>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6"/>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6"/>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6"/>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6"/>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6"/>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6"/>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6"/>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6"/>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6"/>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6"/>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6"/>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6"/>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6"/>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6"/>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6"/>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6"/>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6"/>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6"/>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6"/>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6"/>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6"/>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6"/>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6"/>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6"/>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6"/>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6"/>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6"/>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6"/>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6"/>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6"/>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6"/>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6"/>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6"/>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6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6"/>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6"/>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6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6"/>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6"/>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6"/>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6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6"/>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6"/>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6"/>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6"/>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6"/>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6"/>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6"/>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6"/>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6"/>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6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6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6"/>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6"/>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6"/>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6"/>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6"/>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6"/>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6"/>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6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6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6"/>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6"/>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6"/>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6"/>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6"/>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6"/>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6"/>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6"/>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6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6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6"/>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6"/>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6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6"/>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6"/>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6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6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6"/>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6"/>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6"/>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6"/>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6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6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6"/>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6"/>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6"/>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6"/>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6"/>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6"/>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6"/>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6"/>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6"/>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6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6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6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6"/>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6"/>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6"/>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6"/>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6"/>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6"/>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6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6"/>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6"/>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6"/>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6"/>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6"/>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6"/>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6"/>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6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6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3" name="Google Shape;11083;p66"/>
          <p:cNvGrpSpPr/>
          <p:nvPr/>
        </p:nvGrpSpPr>
        <p:grpSpPr>
          <a:xfrm>
            <a:off x="3597785" y="3065882"/>
            <a:ext cx="2241344" cy="1330656"/>
            <a:chOff x="3597785" y="3065882"/>
            <a:chExt cx="2241344" cy="1330656"/>
          </a:xfrm>
        </p:grpSpPr>
        <p:grpSp>
          <p:nvGrpSpPr>
            <p:cNvPr id="11084" name="Google Shape;11084;p66"/>
            <p:cNvGrpSpPr/>
            <p:nvPr/>
          </p:nvGrpSpPr>
          <p:grpSpPr>
            <a:xfrm>
              <a:off x="5296908" y="3937355"/>
              <a:ext cx="143198" cy="32380"/>
              <a:chOff x="5296908" y="3937355"/>
              <a:chExt cx="143198" cy="32380"/>
            </a:xfrm>
          </p:grpSpPr>
          <p:sp>
            <p:nvSpPr>
              <p:cNvPr id="11085" name="Google Shape;11085;p6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6" name="Google Shape;11086;p66"/>
              <p:cNvGrpSpPr/>
              <p:nvPr/>
            </p:nvGrpSpPr>
            <p:grpSpPr>
              <a:xfrm>
                <a:off x="5402331" y="3937355"/>
                <a:ext cx="37776" cy="32380"/>
                <a:chOff x="5402331" y="3937355"/>
                <a:chExt cx="37776" cy="32380"/>
              </a:xfrm>
            </p:grpSpPr>
            <p:sp>
              <p:nvSpPr>
                <p:cNvPr id="11087" name="Google Shape;11087;p6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6"/>
              <p:cNvGrpSpPr/>
              <p:nvPr/>
            </p:nvGrpSpPr>
            <p:grpSpPr>
              <a:xfrm>
                <a:off x="5296908" y="3937355"/>
                <a:ext cx="37783" cy="32380"/>
                <a:chOff x="5296908" y="3937355"/>
                <a:chExt cx="37783" cy="32380"/>
              </a:xfrm>
            </p:grpSpPr>
            <p:sp>
              <p:nvSpPr>
                <p:cNvPr id="11090" name="Google Shape;11090;p6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92" name="Google Shape;11092;p66"/>
            <p:cNvGrpSpPr/>
            <p:nvPr/>
          </p:nvGrpSpPr>
          <p:grpSpPr>
            <a:xfrm>
              <a:off x="4724163" y="3119631"/>
              <a:ext cx="120838" cy="84218"/>
              <a:chOff x="4724163" y="3119631"/>
              <a:chExt cx="120838" cy="84218"/>
            </a:xfrm>
          </p:grpSpPr>
          <p:grpSp>
            <p:nvGrpSpPr>
              <p:cNvPr id="11093" name="Google Shape;11093;p66"/>
              <p:cNvGrpSpPr/>
              <p:nvPr/>
            </p:nvGrpSpPr>
            <p:grpSpPr>
              <a:xfrm>
                <a:off x="4746712" y="3132773"/>
                <a:ext cx="86869" cy="56424"/>
                <a:chOff x="4746712" y="3132773"/>
                <a:chExt cx="86869" cy="56424"/>
              </a:xfrm>
            </p:grpSpPr>
            <p:sp>
              <p:nvSpPr>
                <p:cNvPr id="11094" name="Google Shape;11094;p6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66"/>
              <p:cNvGrpSpPr/>
              <p:nvPr/>
            </p:nvGrpSpPr>
            <p:grpSpPr>
              <a:xfrm>
                <a:off x="4773634" y="3143336"/>
                <a:ext cx="37776" cy="32451"/>
                <a:chOff x="4773634" y="3143336"/>
                <a:chExt cx="37776" cy="32451"/>
              </a:xfrm>
            </p:grpSpPr>
            <p:sp>
              <p:nvSpPr>
                <p:cNvPr id="11097" name="Google Shape;11097;p6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9" name="Google Shape;11099;p66"/>
              <p:cNvGrpSpPr/>
              <p:nvPr/>
            </p:nvGrpSpPr>
            <p:grpSpPr>
              <a:xfrm>
                <a:off x="4724163" y="3131248"/>
                <a:ext cx="37776" cy="32459"/>
                <a:chOff x="4724163" y="3131248"/>
                <a:chExt cx="37776" cy="32459"/>
              </a:xfrm>
            </p:grpSpPr>
            <p:sp>
              <p:nvSpPr>
                <p:cNvPr id="11100" name="Google Shape;11100;p6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2" name="Google Shape;11102;p66"/>
              <p:cNvGrpSpPr/>
              <p:nvPr/>
            </p:nvGrpSpPr>
            <p:grpSpPr>
              <a:xfrm>
                <a:off x="4755081" y="3176054"/>
                <a:ext cx="32357" cy="27795"/>
                <a:chOff x="4755081" y="3176054"/>
                <a:chExt cx="32357" cy="27795"/>
              </a:xfrm>
            </p:grpSpPr>
            <p:sp>
              <p:nvSpPr>
                <p:cNvPr id="11103" name="Google Shape;11103;p6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66"/>
              <p:cNvGrpSpPr/>
              <p:nvPr/>
            </p:nvGrpSpPr>
            <p:grpSpPr>
              <a:xfrm>
                <a:off x="4812550" y="3119631"/>
                <a:ext cx="32451" cy="27803"/>
                <a:chOff x="4812550" y="3119631"/>
                <a:chExt cx="32451" cy="27803"/>
              </a:xfrm>
            </p:grpSpPr>
            <p:sp>
              <p:nvSpPr>
                <p:cNvPr id="11106" name="Google Shape;11106;p6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08" name="Google Shape;11108;p66"/>
            <p:cNvGrpSpPr/>
            <p:nvPr/>
          </p:nvGrpSpPr>
          <p:grpSpPr>
            <a:xfrm>
              <a:off x="5382826" y="4027197"/>
              <a:ext cx="268967" cy="250422"/>
              <a:chOff x="5382826" y="4027197"/>
              <a:chExt cx="268967" cy="250422"/>
            </a:xfrm>
          </p:grpSpPr>
          <p:grpSp>
            <p:nvGrpSpPr>
              <p:cNvPr id="11109" name="Google Shape;11109;p66"/>
              <p:cNvGrpSpPr/>
              <p:nvPr/>
            </p:nvGrpSpPr>
            <p:grpSpPr>
              <a:xfrm>
                <a:off x="5405280" y="4042510"/>
                <a:ext cx="237570" cy="218647"/>
                <a:chOff x="5405280" y="4042510"/>
                <a:chExt cx="237570" cy="218647"/>
              </a:xfrm>
            </p:grpSpPr>
            <p:sp>
              <p:nvSpPr>
                <p:cNvPr id="11110" name="Google Shape;11110;p6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6" name="Google Shape;11116;p66"/>
              <p:cNvGrpSpPr/>
              <p:nvPr/>
            </p:nvGrpSpPr>
            <p:grpSpPr>
              <a:xfrm>
                <a:off x="5382826" y="4125549"/>
                <a:ext cx="37776" cy="32380"/>
                <a:chOff x="5382826" y="4125549"/>
                <a:chExt cx="37776" cy="32380"/>
              </a:xfrm>
            </p:grpSpPr>
            <p:sp>
              <p:nvSpPr>
                <p:cNvPr id="11117" name="Google Shape;11117;p6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66"/>
              <p:cNvGrpSpPr/>
              <p:nvPr/>
            </p:nvGrpSpPr>
            <p:grpSpPr>
              <a:xfrm>
                <a:off x="5475680" y="4195587"/>
                <a:ext cx="37783" cy="32364"/>
                <a:chOff x="5475680" y="4195587"/>
                <a:chExt cx="37783" cy="32364"/>
              </a:xfrm>
            </p:grpSpPr>
            <p:sp>
              <p:nvSpPr>
                <p:cNvPr id="11120" name="Google Shape;11120;p6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66"/>
              <p:cNvGrpSpPr/>
              <p:nvPr/>
            </p:nvGrpSpPr>
            <p:grpSpPr>
              <a:xfrm>
                <a:off x="5532575" y="4027197"/>
                <a:ext cx="33308" cy="32262"/>
                <a:chOff x="5532575" y="4027197"/>
                <a:chExt cx="33308" cy="32262"/>
              </a:xfrm>
            </p:grpSpPr>
            <p:sp>
              <p:nvSpPr>
                <p:cNvPr id="11123" name="Google Shape;11123;p6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5" name="Google Shape;11125;p66"/>
              <p:cNvGrpSpPr/>
              <p:nvPr/>
            </p:nvGrpSpPr>
            <p:grpSpPr>
              <a:xfrm>
                <a:off x="5590706" y="4245348"/>
                <a:ext cx="33497" cy="32270"/>
                <a:chOff x="5590706" y="4245348"/>
                <a:chExt cx="33497" cy="32270"/>
              </a:xfrm>
            </p:grpSpPr>
            <p:sp>
              <p:nvSpPr>
                <p:cNvPr id="11126" name="Google Shape;11126;p6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8" name="Google Shape;11128;p66"/>
              <p:cNvGrpSpPr/>
              <p:nvPr/>
            </p:nvGrpSpPr>
            <p:grpSpPr>
              <a:xfrm>
                <a:off x="5618681" y="4109677"/>
                <a:ext cx="33112" cy="32357"/>
                <a:chOff x="5618681" y="4109677"/>
                <a:chExt cx="33112" cy="32357"/>
              </a:xfrm>
            </p:grpSpPr>
            <p:sp>
              <p:nvSpPr>
                <p:cNvPr id="11129" name="Google Shape;11129;p6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1" name="Google Shape;11131;p66"/>
              <p:cNvGrpSpPr/>
              <p:nvPr/>
            </p:nvGrpSpPr>
            <p:grpSpPr>
              <a:xfrm>
                <a:off x="5479298" y="4128262"/>
                <a:ext cx="31405" cy="26906"/>
                <a:chOff x="5479298" y="4128262"/>
                <a:chExt cx="31405" cy="26906"/>
              </a:xfrm>
            </p:grpSpPr>
            <p:sp>
              <p:nvSpPr>
                <p:cNvPr id="11132" name="Google Shape;11132;p6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4" name="Google Shape;11134;p66"/>
              <p:cNvGrpSpPr/>
              <p:nvPr/>
            </p:nvGrpSpPr>
            <p:grpSpPr>
              <a:xfrm>
                <a:off x="5582903" y="4180116"/>
                <a:ext cx="31499" cy="26898"/>
                <a:chOff x="5582903" y="4180116"/>
                <a:chExt cx="31499" cy="26898"/>
              </a:xfrm>
            </p:grpSpPr>
            <p:sp>
              <p:nvSpPr>
                <p:cNvPr id="11135" name="Google Shape;11135;p6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37" name="Google Shape;11137;p66"/>
            <p:cNvGrpSpPr/>
            <p:nvPr/>
          </p:nvGrpSpPr>
          <p:grpSpPr>
            <a:xfrm>
              <a:off x="3977681" y="3230323"/>
              <a:ext cx="94584" cy="84085"/>
              <a:chOff x="3977681" y="3230323"/>
              <a:chExt cx="94584" cy="84085"/>
            </a:xfrm>
          </p:grpSpPr>
          <p:grpSp>
            <p:nvGrpSpPr>
              <p:cNvPr id="11138" name="Google Shape;11138;p66"/>
              <p:cNvGrpSpPr/>
              <p:nvPr/>
            </p:nvGrpSpPr>
            <p:grpSpPr>
              <a:xfrm>
                <a:off x="4000135" y="3243041"/>
                <a:ext cx="59570" cy="57186"/>
                <a:chOff x="4000135" y="3243041"/>
                <a:chExt cx="59570" cy="57186"/>
              </a:xfrm>
            </p:grpSpPr>
            <p:sp>
              <p:nvSpPr>
                <p:cNvPr id="11139" name="Google Shape;11139;p6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66"/>
              <p:cNvGrpSpPr/>
              <p:nvPr/>
            </p:nvGrpSpPr>
            <p:grpSpPr>
              <a:xfrm>
                <a:off x="3977681" y="3245872"/>
                <a:ext cx="37783" cy="32380"/>
                <a:chOff x="3977681" y="3245872"/>
                <a:chExt cx="37783" cy="32380"/>
              </a:xfrm>
            </p:grpSpPr>
            <p:sp>
              <p:nvSpPr>
                <p:cNvPr id="11143" name="Google Shape;11143;p6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5" name="Google Shape;11145;p66"/>
              <p:cNvGrpSpPr/>
              <p:nvPr/>
            </p:nvGrpSpPr>
            <p:grpSpPr>
              <a:xfrm>
                <a:off x="4040860" y="3262672"/>
                <a:ext cx="31405" cy="27001"/>
                <a:chOff x="4040860" y="3262672"/>
                <a:chExt cx="31405" cy="27001"/>
              </a:xfrm>
            </p:grpSpPr>
            <p:sp>
              <p:nvSpPr>
                <p:cNvPr id="11146" name="Google Shape;11146;p6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8" name="Google Shape;11148;p66"/>
              <p:cNvGrpSpPr/>
              <p:nvPr/>
            </p:nvGrpSpPr>
            <p:grpSpPr>
              <a:xfrm>
                <a:off x="4021072" y="3230323"/>
                <a:ext cx="31397" cy="26906"/>
                <a:chOff x="4021072" y="3230323"/>
                <a:chExt cx="31397" cy="26906"/>
              </a:xfrm>
            </p:grpSpPr>
            <p:sp>
              <p:nvSpPr>
                <p:cNvPr id="11149" name="Google Shape;11149;p6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1" name="Google Shape;11151;p66"/>
              <p:cNvGrpSpPr/>
              <p:nvPr/>
            </p:nvGrpSpPr>
            <p:grpSpPr>
              <a:xfrm>
                <a:off x="4001472" y="3287462"/>
                <a:ext cx="31499" cy="26945"/>
                <a:chOff x="4001472" y="3287462"/>
                <a:chExt cx="31499" cy="26945"/>
              </a:xfrm>
            </p:grpSpPr>
            <p:sp>
              <p:nvSpPr>
                <p:cNvPr id="11152" name="Google Shape;11152;p6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6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54" name="Google Shape;11154;p66"/>
            <p:cNvGrpSpPr/>
            <p:nvPr/>
          </p:nvGrpSpPr>
          <p:grpSpPr>
            <a:xfrm>
              <a:off x="4084715" y="3258865"/>
              <a:ext cx="184961" cy="137268"/>
              <a:chOff x="4084715" y="3258865"/>
              <a:chExt cx="184961" cy="137268"/>
            </a:xfrm>
          </p:grpSpPr>
          <p:grpSp>
            <p:nvGrpSpPr>
              <p:cNvPr id="11155" name="Google Shape;11155;p66"/>
              <p:cNvGrpSpPr/>
              <p:nvPr/>
            </p:nvGrpSpPr>
            <p:grpSpPr>
              <a:xfrm>
                <a:off x="4107453" y="3271583"/>
                <a:ext cx="153470" cy="110275"/>
                <a:chOff x="4107453" y="3271583"/>
                <a:chExt cx="153470" cy="110275"/>
              </a:xfrm>
            </p:grpSpPr>
            <p:sp>
              <p:nvSpPr>
                <p:cNvPr id="11156" name="Google Shape;11156;p6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0" name="Google Shape;11160;p66"/>
              <p:cNvGrpSpPr/>
              <p:nvPr/>
            </p:nvGrpSpPr>
            <p:grpSpPr>
              <a:xfrm>
                <a:off x="4136947" y="3258865"/>
                <a:ext cx="31499" cy="27001"/>
                <a:chOff x="4136947" y="3258865"/>
                <a:chExt cx="31499" cy="27001"/>
              </a:xfrm>
            </p:grpSpPr>
            <p:sp>
              <p:nvSpPr>
                <p:cNvPr id="11161" name="Google Shape;11161;p6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66"/>
              <p:cNvGrpSpPr/>
              <p:nvPr/>
            </p:nvGrpSpPr>
            <p:grpSpPr>
              <a:xfrm>
                <a:off x="4084715" y="3266478"/>
                <a:ext cx="31468" cy="26898"/>
                <a:chOff x="4084715" y="3266478"/>
                <a:chExt cx="31468" cy="26898"/>
              </a:xfrm>
            </p:grpSpPr>
            <p:sp>
              <p:nvSpPr>
                <p:cNvPr id="11164" name="Google Shape;11164;p6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66"/>
              <p:cNvGrpSpPr/>
              <p:nvPr/>
            </p:nvGrpSpPr>
            <p:grpSpPr>
              <a:xfrm>
                <a:off x="4159213" y="3279849"/>
                <a:ext cx="31405" cy="26945"/>
                <a:chOff x="4159213" y="3279849"/>
                <a:chExt cx="31405" cy="26945"/>
              </a:xfrm>
            </p:grpSpPr>
            <p:sp>
              <p:nvSpPr>
                <p:cNvPr id="11167" name="Google Shape;11167;p6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66"/>
              <p:cNvGrpSpPr/>
              <p:nvPr/>
            </p:nvGrpSpPr>
            <p:grpSpPr>
              <a:xfrm>
                <a:off x="4201550" y="3266502"/>
                <a:ext cx="31405" cy="26883"/>
                <a:chOff x="4201550" y="3266502"/>
                <a:chExt cx="31405" cy="26883"/>
              </a:xfrm>
            </p:grpSpPr>
            <p:sp>
              <p:nvSpPr>
                <p:cNvPr id="11170" name="Google Shape;11170;p6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2" name="Google Shape;11172;p66"/>
              <p:cNvGrpSpPr/>
              <p:nvPr/>
            </p:nvGrpSpPr>
            <p:grpSpPr>
              <a:xfrm>
                <a:off x="4201550" y="3338278"/>
                <a:ext cx="31405" cy="26930"/>
                <a:chOff x="4201550" y="3338278"/>
                <a:chExt cx="31405" cy="26930"/>
              </a:xfrm>
            </p:grpSpPr>
            <p:sp>
              <p:nvSpPr>
                <p:cNvPr id="11173" name="Google Shape;11173;p6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66"/>
              <p:cNvGrpSpPr/>
              <p:nvPr/>
            </p:nvGrpSpPr>
            <p:grpSpPr>
              <a:xfrm>
                <a:off x="4238272" y="3369132"/>
                <a:ext cx="31405" cy="27001"/>
                <a:chOff x="4238272" y="3369132"/>
                <a:chExt cx="31405" cy="27001"/>
              </a:xfrm>
            </p:grpSpPr>
            <p:sp>
              <p:nvSpPr>
                <p:cNvPr id="11176" name="Google Shape;11176;p6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78" name="Google Shape;11178;p66"/>
            <p:cNvGrpSpPr/>
            <p:nvPr/>
          </p:nvGrpSpPr>
          <p:grpSpPr>
            <a:xfrm>
              <a:off x="4068639" y="3200169"/>
              <a:ext cx="77643" cy="37272"/>
              <a:chOff x="4068639" y="3200169"/>
              <a:chExt cx="77643" cy="37272"/>
            </a:xfrm>
          </p:grpSpPr>
          <p:sp>
            <p:nvSpPr>
              <p:cNvPr id="11179" name="Google Shape;11179;p6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0" name="Google Shape;11180;p66"/>
              <p:cNvGrpSpPr/>
              <p:nvPr/>
            </p:nvGrpSpPr>
            <p:grpSpPr>
              <a:xfrm>
                <a:off x="4114878" y="3200169"/>
                <a:ext cx="31405" cy="26993"/>
                <a:chOff x="4114878" y="3200169"/>
                <a:chExt cx="31405" cy="26993"/>
              </a:xfrm>
            </p:grpSpPr>
            <p:sp>
              <p:nvSpPr>
                <p:cNvPr id="11181" name="Google Shape;11181;p6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66"/>
              <p:cNvGrpSpPr/>
              <p:nvPr/>
            </p:nvGrpSpPr>
            <p:grpSpPr>
              <a:xfrm>
                <a:off x="4068639" y="3210535"/>
                <a:ext cx="31499" cy="26906"/>
                <a:chOff x="4068639" y="3210535"/>
                <a:chExt cx="31499" cy="26906"/>
              </a:xfrm>
            </p:grpSpPr>
            <p:sp>
              <p:nvSpPr>
                <p:cNvPr id="11184" name="Google Shape;11184;p6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86" name="Google Shape;11186;p66"/>
            <p:cNvGrpSpPr/>
            <p:nvPr/>
          </p:nvGrpSpPr>
          <p:grpSpPr>
            <a:xfrm>
              <a:off x="3869702" y="3066935"/>
              <a:ext cx="382664" cy="190294"/>
              <a:chOff x="3869702" y="3066935"/>
              <a:chExt cx="382664" cy="190294"/>
            </a:xfrm>
          </p:grpSpPr>
          <p:grpSp>
            <p:nvGrpSpPr>
              <p:cNvPr id="11187" name="Google Shape;11187;p66"/>
              <p:cNvGrpSpPr/>
              <p:nvPr/>
            </p:nvGrpSpPr>
            <p:grpSpPr>
              <a:xfrm>
                <a:off x="3888633" y="3082351"/>
                <a:ext cx="351172" cy="160698"/>
                <a:chOff x="3888633" y="3082351"/>
                <a:chExt cx="351172" cy="160698"/>
              </a:xfrm>
            </p:grpSpPr>
            <p:sp>
              <p:nvSpPr>
                <p:cNvPr id="11188" name="Google Shape;11188;p6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66"/>
              <p:cNvGrpSpPr/>
              <p:nvPr/>
            </p:nvGrpSpPr>
            <p:grpSpPr>
              <a:xfrm>
                <a:off x="4143703" y="3066935"/>
                <a:ext cx="37783" cy="32357"/>
                <a:chOff x="4143703" y="3066935"/>
                <a:chExt cx="37783" cy="32357"/>
              </a:xfrm>
            </p:grpSpPr>
            <p:sp>
              <p:nvSpPr>
                <p:cNvPr id="11195" name="Google Shape;11195;p6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6"/>
              <p:cNvGrpSpPr/>
              <p:nvPr/>
            </p:nvGrpSpPr>
            <p:grpSpPr>
              <a:xfrm>
                <a:off x="4044565" y="3103563"/>
                <a:ext cx="37783" cy="32451"/>
                <a:chOff x="4044565" y="3103563"/>
                <a:chExt cx="37783" cy="32451"/>
              </a:xfrm>
            </p:grpSpPr>
            <p:sp>
              <p:nvSpPr>
                <p:cNvPr id="11198" name="Google Shape;11198;p6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66"/>
              <p:cNvGrpSpPr/>
              <p:nvPr/>
            </p:nvGrpSpPr>
            <p:grpSpPr>
              <a:xfrm>
                <a:off x="4017454" y="3188237"/>
                <a:ext cx="37776" cy="32357"/>
                <a:chOff x="4017454" y="3188237"/>
                <a:chExt cx="37776" cy="32357"/>
              </a:xfrm>
            </p:grpSpPr>
            <p:sp>
              <p:nvSpPr>
                <p:cNvPr id="11201" name="Google Shape;11201;p6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66"/>
              <p:cNvGrpSpPr/>
              <p:nvPr/>
            </p:nvGrpSpPr>
            <p:grpSpPr>
              <a:xfrm>
                <a:off x="3921548" y="3157509"/>
                <a:ext cx="37783" cy="32357"/>
                <a:chOff x="3921548" y="3157509"/>
                <a:chExt cx="37783" cy="32357"/>
              </a:xfrm>
            </p:grpSpPr>
            <p:sp>
              <p:nvSpPr>
                <p:cNvPr id="11204" name="Google Shape;11204;p6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66"/>
              <p:cNvGrpSpPr/>
              <p:nvPr/>
            </p:nvGrpSpPr>
            <p:grpSpPr>
              <a:xfrm>
                <a:off x="3939056" y="3211620"/>
                <a:ext cx="37783" cy="32380"/>
                <a:chOff x="3939056" y="3211620"/>
                <a:chExt cx="37783" cy="32380"/>
              </a:xfrm>
            </p:grpSpPr>
            <p:sp>
              <p:nvSpPr>
                <p:cNvPr id="11207" name="Google Shape;11207;p6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9" name="Google Shape;11209;p66"/>
              <p:cNvGrpSpPr/>
              <p:nvPr/>
            </p:nvGrpSpPr>
            <p:grpSpPr>
              <a:xfrm>
                <a:off x="4176240" y="3136965"/>
                <a:ext cx="31405" cy="26930"/>
                <a:chOff x="4176240" y="3136965"/>
                <a:chExt cx="31405" cy="26930"/>
              </a:xfrm>
            </p:grpSpPr>
            <p:sp>
              <p:nvSpPr>
                <p:cNvPr id="11210" name="Google Shape;11210;p6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66"/>
              <p:cNvGrpSpPr/>
              <p:nvPr/>
            </p:nvGrpSpPr>
            <p:grpSpPr>
              <a:xfrm>
                <a:off x="4133148" y="3152593"/>
                <a:ext cx="31499" cy="27001"/>
                <a:chOff x="4133148" y="3152593"/>
                <a:chExt cx="31499" cy="27001"/>
              </a:xfrm>
            </p:grpSpPr>
            <p:sp>
              <p:nvSpPr>
                <p:cNvPr id="11213" name="Google Shape;11213;p6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6"/>
              <p:cNvGrpSpPr/>
              <p:nvPr/>
            </p:nvGrpSpPr>
            <p:grpSpPr>
              <a:xfrm>
                <a:off x="4220866" y="3073534"/>
                <a:ext cx="31499" cy="26898"/>
                <a:chOff x="4220866" y="3073534"/>
                <a:chExt cx="31499" cy="26898"/>
              </a:xfrm>
            </p:grpSpPr>
            <p:sp>
              <p:nvSpPr>
                <p:cNvPr id="11216" name="Google Shape;11216;p6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6"/>
              <p:cNvGrpSpPr/>
              <p:nvPr/>
            </p:nvGrpSpPr>
            <p:grpSpPr>
              <a:xfrm>
                <a:off x="3869702" y="3230323"/>
                <a:ext cx="31499" cy="26906"/>
                <a:chOff x="3869702" y="3230323"/>
                <a:chExt cx="31499" cy="26906"/>
              </a:xfrm>
            </p:grpSpPr>
            <p:sp>
              <p:nvSpPr>
                <p:cNvPr id="11219" name="Google Shape;11219;p6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21" name="Google Shape;11221;p66"/>
            <p:cNvGrpSpPr/>
            <p:nvPr/>
          </p:nvGrpSpPr>
          <p:grpSpPr>
            <a:xfrm>
              <a:off x="4271383" y="3065882"/>
              <a:ext cx="304556" cy="341663"/>
              <a:chOff x="4271383" y="3065882"/>
              <a:chExt cx="304556" cy="341663"/>
            </a:xfrm>
          </p:grpSpPr>
          <p:grpSp>
            <p:nvGrpSpPr>
              <p:cNvPr id="11222" name="Google Shape;11222;p66"/>
              <p:cNvGrpSpPr/>
              <p:nvPr/>
            </p:nvGrpSpPr>
            <p:grpSpPr>
              <a:xfrm>
                <a:off x="4293838" y="3078639"/>
                <a:ext cx="269353" cy="311973"/>
                <a:chOff x="4293838" y="3078639"/>
                <a:chExt cx="269353" cy="311973"/>
              </a:xfrm>
            </p:grpSpPr>
            <p:sp>
              <p:nvSpPr>
                <p:cNvPr id="11223" name="Google Shape;11223;p6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6"/>
              <p:cNvGrpSpPr/>
              <p:nvPr/>
            </p:nvGrpSpPr>
            <p:grpSpPr>
              <a:xfrm>
                <a:off x="4538164" y="3342061"/>
                <a:ext cx="37776" cy="32380"/>
                <a:chOff x="4538164" y="3342061"/>
                <a:chExt cx="37776" cy="32380"/>
              </a:xfrm>
            </p:grpSpPr>
            <p:sp>
              <p:nvSpPr>
                <p:cNvPr id="11241" name="Google Shape;11241;p6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6"/>
              <p:cNvGrpSpPr/>
              <p:nvPr/>
            </p:nvGrpSpPr>
            <p:grpSpPr>
              <a:xfrm>
                <a:off x="4271383" y="3194742"/>
                <a:ext cx="37783" cy="32420"/>
                <a:chOff x="4271383" y="3194742"/>
                <a:chExt cx="37783" cy="32420"/>
              </a:xfrm>
            </p:grpSpPr>
            <p:sp>
              <p:nvSpPr>
                <p:cNvPr id="11244" name="Google Shape;11244;p6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66"/>
              <p:cNvGrpSpPr/>
              <p:nvPr/>
            </p:nvGrpSpPr>
            <p:grpSpPr>
              <a:xfrm>
                <a:off x="4284416" y="3084058"/>
                <a:ext cx="37783" cy="32357"/>
                <a:chOff x="4284416" y="3084058"/>
                <a:chExt cx="37783" cy="32357"/>
              </a:xfrm>
            </p:grpSpPr>
            <p:sp>
              <p:nvSpPr>
                <p:cNvPr id="11247" name="Google Shape;11247;p6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6"/>
              <p:cNvGrpSpPr/>
              <p:nvPr/>
            </p:nvGrpSpPr>
            <p:grpSpPr>
              <a:xfrm>
                <a:off x="4478697" y="3297561"/>
                <a:ext cx="37776" cy="32451"/>
                <a:chOff x="4478697" y="3297561"/>
                <a:chExt cx="37776" cy="32451"/>
              </a:xfrm>
            </p:grpSpPr>
            <p:sp>
              <p:nvSpPr>
                <p:cNvPr id="11250" name="Google Shape;11250;p6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66"/>
              <p:cNvGrpSpPr/>
              <p:nvPr/>
            </p:nvGrpSpPr>
            <p:grpSpPr>
              <a:xfrm>
                <a:off x="4411813" y="3331711"/>
                <a:ext cx="37776" cy="32451"/>
                <a:chOff x="4411813" y="3331711"/>
                <a:chExt cx="37776" cy="32451"/>
              </a:xfrm>
            </p:grpSpPr>
            <p:sp>
              <p:nvSpPr>
                <p:cNvPr id="11253" name="Google Shape;11253;p6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5" name="Google Shape;11255;p66"/>
              <p:cNvGrpSpPr/>
              <p:nvPr/>
            </p:nvGrpSpPr>
            <p:grpSpPr>
              <a:xfrm>
                <a:off x="4337984" y="3375188"/>
                <a:ext cx="37776" cy="32357"/>
                <a:chOff x="4337984" y="3375188"/>
                <a:chExt cx="37776" cy="32357"/>
              </a:xfrm>
            </p:grpSpPr>
            <p:sp>
              <p:nvSpPr>
                <p:cNvPr id="11256" name="Google Shape;11256;p6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66"/>
              <p:cNvGrpSpPr/>
              <p:nvPr/>
            </p:nvGrpSpPr>
            <p:grpSpPr>
              <a:xfrm>
                <a:off x="4494867" y="3090530"/>
                <a:ext cx="37878" cy="32451"/>
                <a:chOff x="4494867" y="3090530"/>
                <a:chExt cx="37878" cy="32451"/>
              </a:xfrm>
            </p:grpSpPr>
            <p:sp>
              <p:nvSpPr>
                <p:cNvPr id="11259" name="Google Shape;11259;p6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6"/>
              <p:cNvGrpSpPr/>
              <p:nvPr/>
            </p:nvGrpSpPr>
            <p:grpSpPr>
              <a:xfrm>
                <a:off x="4525124" y="3207774"/>
                <a:ext cx="37783" cy="32420"/>
                <a:chOff x="4525124" y="3207774"/>
                <a:chExt cx="37783" cy="32420"/>
              </a:xfrm>
            </p:grpSpPr>
            <p:sp>
              <p:nvSpPr>
                <p:cNvPr id="11262" name="Google Shape;11262;p6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4" name="Google Shape;11264;p66"/>
              <p:cNvGrpSpPr/>
              <p:nvPr/>
            </p:nvGrpSpPr>
            <p:grpSpPr>
              <a:xfrm>
                <a:off x="4440544" y="3176479"/>
                <a:ext cx="31499" cy="26898"/>
                <a:chOff x="4440544" y="3176479"/>
                <a:chExt cx="31499" cy="26898"/>
              </a:xfrm>
            </p:grpSpPr>
            <p:sp>
              <p:nvSpPr>
                <p:cNvPr id="11265" name="Google Shape;11265;p6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66"/>
              <p:cNvGrpSpPr/>
              <p:nvPr/>
            </p:nvGrpSpPr>
            <p:grpSpPr>
              <a:xfrm>
                <a:off x="4350545" y="3156400"/>
                <a:ext cx="31405" cy="27001"/>
                <a:chOff x="4350545" y="3156400"/>
                <a:chExt cx="31405" cy="27001"/>
              </a:xfrm>
            </p:grpSpPr>
            <p:sp>
              <p:nvSpPr>
                <p:cNvPr id="11268" name="Google Shape;11268;p6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66"/>
              <p:cNvGrpSpPr/>
              <p:nvPr/>
            </p:nvGrpSpPr>
            <p:grpSpPr>
              <a:xfrm>
                <a:off x="4376703" y="3255058"/>
                <a:ext cx="31405" cy="27001"/>
                <a:chOff x="4376703" y="3255058"/>
                <a:chExt cx="31405" cy="27001"/>
              </a:xfrm>
            </p:grpSpPr>
            <p:sp>
              <p:nvSpPr>
                <p:cNvPr id="11271" name="Google Shape;11271;p6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66"/>
              <p:cNvGrpSpPr/>
              <p:nvPr/>
            </p:nvGrpSpPr>
            <p:grpSpPr>
              <a:xfrm>
                <a:off x="4331322" y="3283656"/>
                <a:ext cx="31405" cy="26945"/>
                <a:chOff x="4331322" y="3283656"/>
                <a:chExt cx="31405" cy="26945"/>
              </a:xfrm>
            </p:grpSpPr>
            <p:sp>
              <p:nvSpPr>
                <p:cNvPr id="11274" name="Google Shape;11274;p6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66"/>
              <p:cNvGrpSpPr/>
              <p:nvPr/>
            </p:nvGrpSpPr>
            <p:grpSpPr>
              <a:xfrm>
                <a:off x="4380510" y="3065882"/>
                <a:ext cx="31405" cy="26938"/>
                <a:chOff x="4380510" y="3065882"/>
                <a:chExt cx="31405" cy="26938"/>
              </a:xfrm>
            </p:grpSpPr>
            <p:sp>
              <p:nvSpPr>
                <p:cNvPr id="11277" name="Google Shape;11277;p6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79" name="Google Shape;11279;p66"/>
            <p:cNvGrpSpPr/>
            <p:nvPr/>
          </p:nvGrpSpPr>
          <p:grpSpPr>
            <a:xfrm>
              <a:off x="4558998" y="3188237"/>
              <a:ext cx="1280131" cy="1052746"/>
              <a:chOff x="4558998" y="3188237"/>
              <a:chExt cx="1280131" cy="1052746"/>
            </a:xfrm>
          </p:grpSpPr>
          <p:sp>
            <p:nvSpPr>
              <p:cNvPr id="11280" name="Google Shape;11280;p6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1" name="Google Shape;11281;p66"/>
              <p:cNvGrpSpPr/>
              <p:nvPr/>
            </p:nvGrpSpPr>
            <p:grpSpPr>
              <a:xfrm>
                <a:off x="4579164" y="3203653"/>
                <a:ext cx="1244833" cy="1020397"/>
                <a:chOff x="4579164" y="3203653"/>
                <a:chExt cx="1244833" cy="1020397"/>
              </a:xfrm>
            </p:grpSpPr>
            <p:sp>
              <p:nvSpPr>
                <p:cNvPr id="11282" name="Google Shape;11282;p6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6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4" name="Google Shape;11284;p66"/>
                <p:cNvGrpSpPr/>
                <p:nvPr/>
              </p:nvGrpSpPr>
              <p:grpSpPr>
                <a:xfrm>
                  <a:off x="4579164" y="3203653"/>
                  <a:ext cx="1244833" cy="1020397"/>
                  <a:chOff x="4579164" y="3203653"/>
                  <a:chExt cx="1244833" cy="1020397"/>
                </a:xfrm>
              </p:grpSpPr>
              <p:sp>
                <p:nvSpPr>
                  <p:cNvPr id="11285" name="Google Shape;11285;p6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7" name="Google Shape;11287;p66"/>
                  <p:cNvGrpSpPr/>
                  <p:nvPr/>
                </p:nvGrpSpPr>
                <p:grpSpPr>
                  <a:xfrm>
                    <a:off x="4579164" y="3203653"/>
                    <a:ext cx="1244833" cy="1020397"/>
                    <a:chOff x="4579164" y="3203653"/>
                    <a:chExt cx="1244833" cy="1020397"/>
                  </a:xfrm>
                </p:grpSpPr>
                <p:sp>
                  <p:nvSpPr>
                    <p:cNvPr id="11288" name="Google Shape;11288;p6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6" name="Google Shape;11296;p66"/>
                    <p:cNvGrpSpPr/>
                    <p:nvPr/>
                  </p:nvGrpSpPr>
                  <p:grpSpPr>
                    <a:xfrm>
                      <a:off x="4579164" y="3203653"/>
                      <a:ext cx="1244833" cy="1020397"/>
                      <a:chOff x="4579164" y="3203653"/>
                      <a:chExt cx="1244833" cy="1020397"/>
                    </a:xfrm>
                  </p:grpSpPr>
                  <p:sp>
                    <p:nvSpPr>
                      <p:cNvPr id="11297" name="Google Shape;11297;p6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6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1" name="Google Shape;11311;p66"/>
                      <p:cNvGrpSpPr/>
                      <p:nvPr/>
                    </p:nvGrpSpPr>
                    <p:grpSpPr>
                      <a:xfrm>
                        <a:off x="4579164" y="3203653"/>
                        <a:ext cx="1244833" cy="1020397"/>
                        <a:chOff x="4579164" y="3203653"/>
                        <a:chExt cx="1244833" cy="1020397"/>
                      </a:xfrm>
                    </p:grpSpPr>
                    <p:sp>
                      <p:nvSpPr>
                        <p:cNvPr id="11312" name="Google Shape;11312;p6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6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6" name="Google Shape;11336;p66"/>
                        <p:cNvGrpSpPr/>
                        <p:nvPr/>
                      </p:nvGrpSpPr>
                      <p:grpSpPr>
                        <a:xfrm>
                          <a:off x="4579164" y="3203653"/>
                          <a:ext cx="1244833" cy="1020397"/>
                          <a:chOff x="4579164" y="3203653"/>
                          <a:chExt cx="1244833" cy="1020397"/>
                        </a:xfrm>
                      </p:grpSpPr>
                      <p:sp>
                        <p:nvSpPr>
                          <p:cNvPr id="11337" name="Google Shape;11337;p6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8" name="Google Shape;11338;p66"/>
                          <p:cNvGrpSpPr/>
                          <p:nvPr/>
                        </p:nvGrpSpPr>
                        <p:grpSpPr>
                          <a:xfrm>
                            <a:off x="4579164" y="3203653"/>
                            <a:ext cx="1244833" cy="1020397"/>
                            <a:chOff x="4579164" y="3203653"/>
                            <a:chExt cx="1244833" cy="1020397"/>
                          </a:xfrm>
                        </p:grpSpPr>
                        <p:sp>
                          <p:nvSpPr>
                            <p:cNvPr id="11339" name="Google Shape;11339;p6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6" name="Google Shape;11346;p66"/>
                            <p:cNvGrpSpPr/>
                            <p:nvPr/>
                          </p:nvGrpSpPr>
                          <p:grpSpPr>
                            <a:xfrm>
                              <a:off x="4579164" y="3203653"/>
                              <a:ext cx="1244833" cy="1020397"/>
                              <a:chOff x="4579164" y="3203653"/>
                              <a:chExt cx="1244833" cy="1020397"/>
                            </a:xfrm>
                          </p:grpSpPr>
                          <p:sp>
                            <p:nvSpPr>
                              <p:cNvPr id="11347" name="Google Shape;11347;p6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0" name="Google Shape;11360;p66"/>
                              <p:cNvGrpSpPr/>
                              <p:nvPr/>
                            </p:nvGrpSpPr>
                            <p:grpSpPr>
                              <a:xfrm>
                                <a:off x="4579164" y="3203653"/>
                                <a:ext cx="1244833" cy="1020397"/>
                                <a:chOff x="4579164" y="3203653"/>
                                <a:chExt cx="1244833" cy="1020397"/>
                              </a:xfrm>
                            </p:grpSpPr>
                            <p:sp>
                              <p:nvSpPr>
                                <p:cNvPr id="11361" name="Google Shape;11361;p6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8" name="Google Shape;11368;p66"/>
                                <p:cNvGrpSpPr/>
                                <p:nvPr/>
                              </p:nvGrpSpPr>
                              <p:grpSpPr>
                                <a:xfrm>
                                  <a:off x="4579164" y="3203653"/>
                                  <a:ext cx="1244833" cy="1020397"/>
                                  <a:chOff x="4579164" y="3203653"/>
                                  <a:chExt cx="1244833" cy="1020397"/>
                                </a:xfrm>
                              </p:grpSpPr>
                              <p:sp>
                                <p:nvSpPr>
                                  <p:cNvPr id="11369" name="Google Shape;11369;p6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4" name="Google Shape;11374;p66"/>
                                  <p:cNvGrpSpPr/>
                                  <p:nvPr/>
                                </p:nvGrpSpPr>
                                <p:grpSpPr>
                                  <a:xfrm>
                                    <a:off x="4579164" y="3203653"/>
                                    <a:ext cx="1244833" cy="1020397"/>
                                    <a:chOff x="4579164" y="3203653"/>
                                    <a:chExt cx="1244833" cy="1020397"/>
                                  </a:xfrm>
                                </p:grpSpPr>
                                <p:sp>
                                  <p:nvSpPr>
                                    <p:cNvPr id="11375" name="Google Shape;11375;p6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379" name="Google Shape;11379;p6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382" name="Google Shape;11382;p6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1383" name="Google Shape;11383;p66"/>
              <p:cNvGrpSpPr/>
              <p:nvPr/>
            </p:nvGrpSpPr>
            <p:grpSpPr>
              <a:xfrm>
                <a:off x="4595437" y="3598775"/>
                <a:ext cx="37776" cy="32451"/>
                <a:chOff x="4595437" y="3598775"/>
                <a:chExt cx="37776" cy="32451"/>
              </a:xfrm>
            </p:grpSpPr>
            <p:sp>
              <p:nvSpPr>
                <p:cNvPr id="11384" name="Google Shape;11384;p6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6" name="Google Shape;11386;p66"/>
              <p:cNvGrpSpPr/>
              <p:nvPr/>
            </p:nvGrpSpPr>
            <p:grpSpPr>
              <a:xfrm>
                <a:off x="4641864" y="3524443"/>
                <a:ext cx="37776" cy="32380"/>
                <a:chOff x="4641864" y="3524443"/>
                <a:chExt cx="37776" cy="32380"/>
              </a:xfrm>
            </p:grpSpPr>
            <p:sp>
              <p:nvSpPr>
                <p:cNvPr id="11387" name="Google Shape;11387;p6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9" name="Google Shape;11389;p66"/>
              <p:cNvGrpSpPr/>
              <p:nvPr/>
            </p:nvGrpSpPr>
            <p:grpSpPr>
              <a:xfrm>
                <a:off x="4648431" y="3893901"/>
                <a:ext cx="37776" cy="32357"/>
                <a:chOff x="4648431" y="3893901"/>
                <a:chExt cx="37776" cy="32357"/>
              </a:xfrm>
            </p:grpSpPr>
            <p:sp>
              <p:nvSpPr>
                <p:cNvPr id="11390" name="Google Shape;11390;p6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2" name="Google Shape;11392;p66"/>
              <p:cNvGrpSpPr/>
              <p:nvPr/>
            </p:nvGrpSpPr>
            <p:grpSpPr>
              <a:xfrm>
                <a:off x="4567752" y="3722908"/>
                <a:ext cx="37870" cy="32380"/>
                <a:chOff x="4567752" y="3722908"/>
                <a:chExt cx="37870" cy="32380"/>
              </a:xfrm>
            </p:grpSpPr>
            <p:sp>
              <p:nvSpPr>
                <p:cNvPr id="11393" name="Google Shape;11393;p6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66"/>
              <p:cNvGrpSpPr/>
              <p:nvPr/>
            </p:nvGrpSpPr>
            <p:grpSpPr>
              <a:xfrm>
                <a:off x="4617506" y="3652052"/>
                <a:ext cx="37783" cy="32357"/>
                <a:chOff x="4617506" y="3652052"/>
                <a:chExt cx="37783" cy="32357"/>
              </a:xfrm>
            </p:grpSpPr>
            <p:sp>
              <p:nvSpPr>
                <p:cNvPr id="11396" name="Google Shape;11396;p6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8" name="Google Shape;11398;p66"/>
              <p:cNvGrpSpPr/>
              <p:nvPr/>
            </p:nvGrpSpPr>
            <p:grpSpPr>
              <a:xfrm>
                <a:off x="4739005" y="3554149"/>
                <a:ext cx="37870" cy="32357"/>
                <a:chOff x="4739005" y="3554149"/>
                <a:chExt cx="37870" cy="32357"/>
              </a:xfrm>
            </p:grpSpPr>
            <p:sp>
              <p:nvSpPr>
                <p:cNvPr id="11399" name="Google Shape;11399;p6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1" name="Google Shape;11401;p66"/>
              <p:cNvGrpSpPr/>
              <p:nvPr/>
            </p:nvGrpSpPr>
            <p:grpSpPr>
              <a:xfrm>
                <a:off x="4806557" y="3630258"/>
                <a:ext cx="37776" cy="32364"/>
                <a:chOff x="4806557" y="3630258"/>
                <a:chExt cx="37776" cy="32364"/>
              </a:xfrm>
            </p:grpSpPr>
            <p:sp>
              <p:nvSpPr>
                <p:cNvPr id="11402" name="Google Shape;11402;p6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4" name="Google Shape;11404;p66"/>
              <p:cNvGrpSpPr/>
              <p:nvPr/>
            </p:nvGrpSpPr>
            <p:grpSpPr>
              <a:xfrm>
                <a:off x="4737007" y="4004357"/>
                <a:ext cx="37870" cy="32357"/>
                <a:chOff x="4737007" y="4004357"/>
                <a:chExt cx="37870" cy="32357"/>
              </a:xfrm>
            </p:grpSpPr>
            <p:sp>
              <p:nvSpPr>
                <p:cNvPr id="11405" name="Google Shape;11405;p6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6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66"/>
              <p:cNvGrpSpPr/>
              <p:nvPr/>
            </p:nvGrpSpPr>
            <p:grpSpPr>
              <a:xfrm>
                <a:off x="4773634" y="4208627"/>
                <a:ext cx="37776" cy="32357"/>
                <a:chOff x="4773634" y="4208627"/>
                <a:chExt cx="37776" cy="32357"/>
              </a:xfrm>
            </p:grpSpPr>
            <p:sp>
              <p:nvSpPr>
                <p:cNvPr id="11408" name="Google Shape;11408;p6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66"/>
              <p:cNvGrpSpPr/>
              <p:nvPr/>
            </p:nvGrpSpPr>
            <p:grpSpPr>
              <a:xfrm>
                <a:off x="4888282" y="4074764"/>
                <a:ext cx="37776" cy="32451"/>
                <a:chOff x="4888282" y="4074764"/>
                <a:chExt cx="37776" cy="32451"/>
              </a:xfrm>
            </p:grpSpPr>
            <p:sp>
              <p:nvSpPr>
                <p:cNvPr id="11411" name="Google Shape;11411;p6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3" name="Google Shape;11413;p66"/>
              <p:cNvGrpSpPr/>
              <p:nvPr/>
            </p:nvGrpSpPr>
            <p:grpSpPr>
              <a:xfrm>
                <a:off x="4901315" y="3804271"/>
                <a:ext cx="37776" cy="32364"/>
                <a:chOff x="4901315" y="3804271"/>
                <a:chExt cx="37776" cy="32364"/>
              </a:xfrm>
            </p:grpSpPr>
            <p:sp>
              <p:nvSpPr>
                <p:cNvPr id="11414" name="Google Shape;11414;p6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6" name="Google Shape;11416;p66"/>
              <p:cNvGrpSpPr/>
              <p:nvPr/>
            </p:nvGrpSpPr>
            <p:grpSpPr>
              <a:xfrm>
                <a:off x="4866394" y="3715035"/>
                <a:ext cx="37846" cy="32357"/>
                <a:chOff x="4866394" y="3715035"/>
                <a:chExt cx="37846" cy="32357"/>
              </a:xfrm>
            </p:grpSpPr>
            <p:sp>
              <p:nvSpPr>
                <p:cNvPr id="11417" name="Google Shape;11417;p6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66"/>
              <p:cNvGrpSpPr/>
              <p:nvPr/>
            </p:nvGrpSpPr>
            <p:grpSpPr>
              <a:xfrm>
                <a:off x="4979233" y="3839798"/>
                <a:ext cx="37878" cy="32420"/>
                <a:chOff x="4979233" y="3839798"/>
                <a:chExt cx="37878" cy="32420"/>
              </a:xfrm>
            </p:grpSpPr>
            <p:sp>
              <p:nvSpPr>
                <p:cNvPr id="11420" name="Google Shape;11420;p6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2" name="Google Shape;11422;p66"/>
              <p:cNvGrpSpPr/>
              <p:nvPr/>
            </p:nvGrpSpPr>
            <p:grpSpPr>
              <a:xfrm>
                <a:off x="4790662" y="3679147"/>
                <a:ext cx="37783" cy="32380"/>
                <a:chOff x="4790662" y="3679147"/>
                <a:chExt cx="37783" cy="32380"/>
              </a:xfrm>
            </p:grpSpPr>
            <p:sp>
              <p:nvSpPr>
                <p:cNvPr id="11423" name="Google Shape;11423;p6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5" name="Google Shape;11425;p66"/>
              <p:cNvGrpSpPr/>
              <p:nvPr/>
            </p:nvGrpSpPr>
            <p:grpSpPr>
              <a:xfrm>
                <a:off x="4857263" y="3557861"/>
                <a:ext cx="37776" cy="32357"/>
                <a:chOff x="4857263" y="3557861"/>
                <a:chExt cx="37776" cy="32357"/>
              </a:xfrm>
            </p:grpSpPr>
            <p:sp>
              <p:nvSpPr>
                <p:cNvPr id="11426" name="Google Shape;11426;p6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6"/>
              <p:cNvGrpSpPr/>
              <p:nvPr/>
            </p:nvGrpSpPr>
            <p:grpSpPr>
              <a:xfrm>
                <a:off x="4883902" y="3648033"/>
                <a:ext cx="37783" cy="32380"/>
                <a:chOff x="4883902" y="3648033"/>
                <a:chExt cx="37783" cy="32380"/>
              </a:xfrm>
            </p:grpSpPr>
            <p:sp>
              <p:nvSpPr>
                <p:cNvPr id="11429" name="Google Shape;11429;p6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66"/>
              <p:cNvGrpSpPr/>
              <p:nvPr/>
            </p:nvGrpSpPr>
            <p:grpSpPr>
              <a:xfrm>
                <a:off x="4907780" y="3347220"/>
                <a:ext cx="37878" cy="32357"/>
                <a:chOff x="4907780" y="3347220"/>
                <a:chExt cx="37878" cy="32357"/>
              </a:xfrm>
            </p:grpSpPr>
            <p:sp>
              <p:nvSpPr>
                <p:cNvPr id="11432" name="Google Shape;11432;p6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4" name="Google Shape;11434;p66"/>
              <p:cNvGrpSpPr/>
              <p:nvPr/>
            </p:nvGrpSpPr>
            <p:grpSpPr>
              <a:xfrm>
                <a:off x="5065048" y="3738150"/>
                <a:ext cx="37783" cy="32364"/>
                <a:chOff x="5065048" y="3738150"/>
                <a:chExt cx="37783" cy="32364"/>
              </a:xfrm>
            </p:grpSpPr>
            <p:sp>
              <p:nvSpPr>
                <p:cNvPr id="11435" name="Google Shape;11435;p6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7" name="Google Shape;11437;p66"/>
              <p:cNvGrpSpPr/>
              <p:nvPr/>
            </p:nvGrpSpPr>
            <p:grpSpPr>
              <a:xfrm>
                <a:off x="5071616" y="3284615"/>
                <a:ext cx="37783" cy="32357"/>
                <a:chOff x="5071616" y="3284615"/>
                <a:chExt cx="37783" cy="32357"/>
              </a:xfrm>
            </p:grpSpPr>
            <p:sp>
              <p:nvSpPr>
                <p:cNvPr id="11438" name="Google Shape;11438;p6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66"/>
              <p:cNvGrpSpPr/>
              <p:nvPr/>
            </p:nvGrpSpPr>
            <p:grpSpPr>
              <a:xfrm>
                <a:off x="5389291" y="3759921"/>
                <a:ext cx="37783" cy="32380"/>
                <a:chOff x="5389291" y="3759921"/>
                <a:chExt cx="37783" cy="32380"/>
              </a:xfrm>
            </p:grpSpPr>
            <p:sp>
              <p:nvSpPr>
                <p:cNvPr id="11441" name="Google Shape;11441;p6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66"/>
              <p:cNvGrpSpPr/>
              <p:nvPr/>
            </p:nvGrpSpPr>
            <p:grpSpPr>
              <a:xfrm>
                <a:off x="5431534" y="3632932"/>
                <a:ext cx="37878" cy="32451"/>
                <a:chOff x="5431534" y="3632932"/>
                <a:chExt cx="37878" cy="32451"/>
              </a:xfrm>
            </p:grpSpPr>
            <p:sp>
              <p:nvSpPr>
                <p:cNvPr id="11444" name="Google Shape;11444;p6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6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66"/>
              <p:cNvGrpSpPr/>
              <p:nvPr/>
            </p:nvGrpSpPr>
            <p:grpSpPr>
              <a:xfrm>
                <a:off x="5540755" y="3544829"/>
                <a:ext cx="37783" cy="32357"/>
                <a:chOff x="5540755" y="3544829"/>
                <a:chExt cx="37783" cy="32357"/>
              </a:xfrm>
            </p:grpSpPr>
            <p:sp>
              <p:nvSpPr>
                <p:cNvPr id="11447" name="Google Shape;11447;p6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9" name="Google Shape;11449;p66"/>
              <p:cNvGrpSpPr/>
              <p:nvPr/>
            </p:nvGrpSpPr>
            <p:grpSpPr>
              <a:xfrm>
                <a:off x="5579293" y="3412107"/>
                <a:ext cx="37776" cy="32357"/>
                <a:chOff x="5579293" y="3412107"/>
                <a:chExt cx="37776" cy="32357"/>
              </a:xfrm>
            </p:grpSpPr>
            <p:sp>
              <p:nvSpPr>
                <p:cNvPr id="11450" name="Google Shape;11450;p6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2" name="Google Shape;11452;p66"/>
              <p:cNvGrpSpPr/>
              <p:nvPr/>
            </p:nvGrpSpPr>
            <p:grpSpPr>
              <a:xfrm>
                <a:off x="5801346" y="3284615"/>
                <a:ext cx="37783" cy="32357"/>
                <a:chOff x="5801346" y="3284615"/>
                <a:chExt cx="37783" cy="32357"/>
              </a:xfrm>
            </p:grpSpPr>
            <p:sp>
              <p:nvSpPr>
                <p:cNvPr id="11453" name="Google Shape;11453;p6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5" name="Google Shape;11455;p66"/>
              <p:cNvGrpSpPr/>
              <p:nvPr/>
            </p:nvGrpSpPr>
            <p:grpSpPr>
              <a:xfrm>
                <a:off x="5763578" y="3399067"/>
                <a:ext cx="37776" cy="32364"/>
                <a:chOff x="5763578" y="3399067"/>
                <a:chExt cx="37776" cy="32364"/>
              </a:xfrm>
            </p:grpSpPr>
            <p:sp>
              <p:nvSpPr>
                <p:cNvPr id="11456" name="Google Shape;11456;p6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8" name="Google Shape;11458;p66"/>
              <p:cNvGrpSpPr/>
              <p:nvPr/>
            </p:nvGrpSpPr>
            <p:grpSpPr>
              <a:xfrm>
                <a:off x="5395858" y="3230952"/>
                <a:ext cx="37776" cy="32364"/>
                <a:chOff x="5395858" y="3230952"/>
                <a:chExt cx="37776" cy="32364"/>
              </a:xfrm>
            </p:grpSpPr>
            <p:sp>
              <p:nvSpPr>
                <p:cNvPr id="11459" name="Google Shape;11459;p6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66"/>
              <p:cNvGrpSpPr/>
              <p:nvPr/>
            </p:nvGrpSpPr>
            <p:grpSpPr>
              <a:xfrm>
                <a:off x="5264088" y="3188237"/>
                <a:ext cx="37776" cy="32357"/>
                <a:chOff x="5264088" y="3188237"/>
                <a:chExt cx="37776" cy="32357"/>
              </a:xfrm>
            </p:grpSpPr>
            <p:sp>
              <p:nvSpPr>
                <p:cNvPr id="11462" name="Google Shape;11462;p6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4" name="Google Shape;11464;p66"/>
              <p:cNvGrpSpPr/>
              <p:nvPr/>
            </p:nvGrpSpPr>
            <p:grpSpPr>
              <a:xfrm>
                <a:off x="5585758" y="3237425"/>
                <a:ext cx="37878" cy="32357"/>
                <a:chOff x="5585758" y="3237425"/>
                <a:chExt cx="37878" cy="32357"/>
              </a:xfrm>
            </p:grpSpPr>
            <p:sp>
              <p:nvSpPr>
                <p:cNvPr id="11465" name="Google Shape;11465;p6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66"/>
              <p:cNvGrpSpPr/>
              <p:nvPr/>
            </p:nvGrpSpPr>
            <p:grpSpPr>
              <a:xfrm>
                <a:off x="4874196" y="3291088"/>
                <a:ext cx="37878" cy="32451"/>
                <a:chOff x="4874196" y="3291088"/>
                <a:chExt cx="37878" cy="32451"/>
              </a:xfrm>
            </p:grpSpPr>
            <p:sp>
              <p:nvSpPr>
                <p:cNvPr id="11468" name="Google Shape;11468;p6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66"/>
              <p:cNvGrpSpPr/>
              <p:nvPr/>
            </p:nvGrpSpPr>
            <p:grpSpPr>
              <a:xfrm>
                <a:off x="5197770" y="3785466"/>
                <a:ext cx="37783" cy="32427"/>
                <a:chOff x="5197770" y="3785466"/>
                <a:chExt cx="37783" cy="32427"/>
              </a:xfrm>
            </p:grpSpPr>
            <p:sp>
              <p:nvSpPr>
                <p:cNvPr id="11471" name="Google Shape;11471;p6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3" name="Google Shape;11473;p66"/>
              <p:cNvGrpSpPr/>
              <p:nvPr/>
            </p:nvGrpSpPr>
            <p:grpSpPr>
              <a:xfrm>
                <a:off x="5177699" y="3492117"/>
                <a:ext cx="37776" cy="32357"/>
                <a:chOff x="5177699" y="3492117"/>
                <a:chExt cx="37776" cy="32357"/>
              </a:xfrm>
            </p:grpSpPr>
            <p:sp>
              <p:nvSpPr>
                <p:cNvPr id="11474" name="Google Shape;11474;p6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6" name="Google Shape;11476;p66"/>
              <p:cNvGrpSpPr/>
              <p:nvPr/>
            </p:nvGrpSpPr>
            <p:grpSpPr>
              <a:xfrm>
                <a:off x="5349431" y="3622346"/>
                <a:ext cx="37870" cy="32380"/>
                <a:chOff x="5349431" y="3622346"/>
                <a:chExt cx="37870" cy="32380"/>
              </a:xfrm>
            </p:grpSpPr>
            <p:sp>
              <p:nvSpPr>
                <p:cNvPr id="11477" name="Google Shape;11477;p6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9" name="Google Shape;11479;p66"/>
              <p:cNvGrpSpPr/>
              <p:nvPr/>
            </p:nvGrpSpPr>
            <p:grpSpPr>
              <a:xfrm>
                <a:off x="5068855" y="3563980"/>
                <a:ext cx="53954" cy="46223"/>
                <a:chOff x="5068855" y="3563980"/>
                <a:chExt cx="53954" cy="46223"/>
              </a:xfrm>
            </p:grpSpPr>
            <p:sp>
              <p:nvSpPr>
                <p:cNvPr id="11480" name="Google Shape;11480;p6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2" name="Google Shape;11482;p66"/>
              <p:cNvGrpSpPr/>
              <p:nvPr/>
            </p:nvGrpSpPr>
            <p:grpSpPr>
              <a:xfrm>
                <a:off x="5037654" y="3392507"/>
                <a:ext cx="37870" cy="32451"/>
                <a:chOff x="5037654" y="3392507"/>
                <a:chExt cx="37870" cy="32451"/>
              </a:xfrm>
            </p:grpSpPr>
            <p:sp>
              <p:nvSpPr>
                <p:cNvPr id="11483" name="Google Shape;11483;p6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5" name="Google Shape;11485;p66"/>
              <p:cNvGrpSpPr/>
              <p:nvPr/>
            </p:nvGrpSpPr>
            <p:grpSpPr>
              <a:xfrm>
                <a:off x="5456560" y="3368629"/>
                <a:ext cx="37870" cy="32451"/>
                <a:chOff x="5456560" y="3368629"/>
                <a:chExt cx="37870" cy="32451"/>
              </a:xfrm>
            </p:grpSpPr>
            <p:sp>
              <p:nvSpPr>
                <p:cNvPr id="11486" name="Google Shape;11486;p6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6"/>
              <p:cNvGrpSpPr/>
              <p:nvPr/>
            </p:nvGrpSpPr>
            <p:grpSpPr>
              <a:xfrm>
                <a:off x="4755749" y="3501516"/>
                <a:ext cx="46246" cy="39608"/>
                <a:chOff x="4755749" y="3501516"/>
                <a:chExt cx="46246" cy="39608"/>
              </a:xfrm>
            </p:grpSpPr>
            <p:sp>
              <p:nvSpPr>
                <p:cNvPr id="11489" name="Google Shape;11489;p6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66"/>
              <p:cNvGrpSpPr/>
              <p:nvPr/>
            </p:nvGrpSpPr>
            <p:grpSpPr>
              <a:xfrm>
                <a:off x="4681346" y="3485582"/>
                <a:ext cx="37783" cy="32427"/>
                <a:chOff x="4681346" y="3485582"/>
                <a:chExt cx="37783" cy="32427"/>
              </a:xfrm>
            </p:grpSpPr>
            <p:sp>
              <p:nvSpPr>
                <p:cNvPr id="11492" name="Google Shape;11492;p6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4" name="Google Shape;11494;p66"/>
              <p:cNvGrpSpPr/>
              <p:nvPr/>
            </p:nvGrpSpPr>
            <p:grpSpPr>
              <a:xfrm>
                <a:off x="4767067" y="3291088"/>
                <a:ext cx="37878" cy="32451"/>
                <a:chOff x="4767067" y="3291088"/>
                <a:chExt cx="37878" cy="32451"/>
              </a:xfrm>
            </p:grpSpPr>
            <p:sp>
              <p:nvSpPr>
                <p:cNvPr id="11495" name="Google Shape;11495;p6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66"/>
              <p:cNvGrpSpPr/>
              <p:nvPr/>
            </p:nvGrpSpPr>
            <p:grpSpPr>
              <a:xfrm>
                <a:off x="4687819" y="3405539"/>
                <a:ext cx="37776" cy="32451"/>
                <a:chOff x="4687819" y="3405539"/>
                <a:chExt cx="37776" cy="32451"/>
              </a:xfrm>
            </p:grpSpPr>
            <p:sp>
              <p:nvSpPr>
                <p:cNvPr id="11498" name="Google Shape;11498;p6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66"/>
              <p:cNvGrpSpPr/>
              <p:nvPr/>
            </p:nvGrpSpPr>
            <p:grpSpPr>
              <a:xfrm>
                <a:off x="4923101" y="3444809"/>
                <a:ext cx="52813" cy="45318"/>
                <a:chOff x="4923101" y="3444809"/>
                <a:chExt cx="52813" cy="45318"/>
              </a:xfrm>
            </p:grpSpPr>
            <p:sp>
              <p:nvSpPr>
                <p:cNvPr id="11501" name="Google Shape;11501;p6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3" name="Google Shape;11503;p66"/>
              <p:cNvGrpSpPr/>
              <p:nvPr/>
            </p:nvGrpSpPr>
            <p:grpSpPr>
              <a:xfrm>
                <a:off x="4846040" y="3654750"/>
                <a:ext cx="31405" cy="26993"/>
                <a:chOff x="4846040" y="3654750"/>
                <a:chExt cx="31405" cy="26993"/>
              </a:xfrm>
            </p:grpSpPr>
            <p:sp>
              <p:nvSpPr>
                <p:cNvPr id="11504" name="Google Shape;11504;p6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6" name="Google Shape;11506;p66"/>
              <p:cNvGrpSpPr/>
              <p:nvPr/>
            </p:nvGrpSpPr>
            <p:grpSpPr>
              <a:xfrm>
                <a:off x="4925673" y="3691700"/>
                <a:ext cx="40253" cy="34472"/>
                <a:chOff x="4925673" y="3691700"/>
                <a:chExt cx="40253" cy="34472"/>
              </a:xfrm>
            </p:grpSpPr>
            <p:sp>
              <p:nvSpPr>
                <p:cNvPr id="11507" name="Google Shape;11507;p6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66"/>
              <p:cNvGrpSpPr/>
              <p:nvPr/>
            </p:nvGrpSpPr>
            <p:grpSpPr>
              <a:xfrm>
                <a:off x="4894653" y="3740848"/>
                <a:ext cx="31405" cy="26906"/>
                <a:chOff x="4894653" y="3740848"/>
                <a:chExt cx="31405" cy="26906"/>
              </a:xfrm>
            </p:grpSpPr>
            <p:sp>
              <p:nvSpPr>
                <p:cNvPr id="11510" name="Google Shape;11510;p6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6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66"/>
              <p:cNvGrpSpPr/>
              <p:nvPr/>
            </p:nvGrpSpPr>
            <p:grpSpPr>
              <a:xfrm>
                <a:off x="4962300" y="3696348"/>
                <a:ext cx="38255" cy="32773"/>
                <a:chOff x="4962300" y="3696348"/>
                <a:chExt cx="38255" cy="32773"/>
              </a:xfrm>
            </p:grpSpPr>
            <p:sp>
              <p:nvSpPr>
                <p:cNvPr id="11513" name="Google Shape;11513;p6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66"/>
              <p:cNvGrpSpPr/>
              <p:nvPr/>
            </p:nvGrpSpPr>
            <p:grpSpPr>
              <a:xfrm>
                <a:off x="4980185" y="3743349"/>
                <a:ext cx="31499" cy="26969"/>
                <a:chOff x="4980185" y="3743349"/>
                <a:chExt cx="31499" cy="26969"/>
              </a:xfrm>
            </p:grpSpPr>
            <p:sp>
              <p:nvSpPr>
                <p:cNvPr id="11516" name="Google Shape;11516;p6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66"/>
              <p:cNvGrpSpPr/>
              <p:nvPr/>
            </p:nvGrpSpPr>
            <p:grpSpPr>
              <a:xfrm>
                <a:off x="5013768" y="3734312"/>
                <a:ext cx="31499" cy="26969"/>
                <a:chOff x="5013768" y="3734312"/>
                <a:chExt cx="31499" cy="26969"/>
              </a:xfrm>
            </p:grpSpPr>
            <p:sp>
              <p:nvSpPr>
                <p:cNvPr id="11519" name="Google Shape;11519;p6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6"/>
              <p:cNvGrpSpPr/>
              <p:nvPr/>
            </p:nvGrpSpPr>
            <p:grpSpPr>
              <a:xfrm>
                <a:off x="5036703" y="3764545"/>
                <a:ext cx="31499" cy="26898"/>
                <a:chOff x="5036703" y="3764545"/>
                <a:chExt cx="31499" cy="26898"/>
              </a:xfrm>
            </p:grpSpPr>
            <p:sp>
              <p:nvSpPr>
                <p:cNvPr id="11522" name="Google Shape;11522;p6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4" name="Google Shape;11524;p66"/>
              <p:cNvGrpSpPr/>
              <p:nvPr/>
            </p:nvGrpSpPr>
            <p:grpSpPr>
              <a:xfrm>
                <a:off x="4953546" y="3768352"/>
                <a:ext cx="31405" cy="26898"/>
                <a:chOff x="4953546" y="3768352"/>
                <a:chExt cx="31405" cy="26898"/>
              </a:xfrm>
            </p:grpSpPr>
            <p:sp>
              <p:nvSpPr>
                <p:cNvPr id="11525" name="Google Shape;11525;p6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66"/>
              <p:cNvGrpSpPr/>
              <p:nvPr/>
            </p:nvGrpSpPr>
            <p:grpSpPr>
              <a:xfrm>
                <a:off x="4964770" y="3814016"/>
                <a:ext cx="31499" cy="26993"/>
                <a:chOff x="4964770" y="3814016"/>
                <a:chExt cx="31499" cy="26993"/>
              </a:xfrm>
            </p:grpSpPr>
            <p:sp>
              <p:nvSpPr>
                <p:cNvPr id="11528" name="Google Shape;11528;p6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66"/>
              <p:cNvGrpSpPr/>
              <p:nvPr/>
            </p:nvGrpSpPr>
            <p:grpSpPr>
              <a:xfrm>
                <a:off x="4923290" y="3800504"/>
                <a:ext cx="31468" cy="26898"/>
                <a:chOff x="4923290" y="3800504"/>
                <a:chExt cx="31468" cy="26898"/>
              </a:xfrm>
            </p:grpSpPr>
            <p:sp>
              <p:nvSpPr>
                <p:cNvPr id="11531" name="Google Shape;11531;p6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66"/>
              <p:cNvGrpSpPr/>
              <p:nvPr/>
            </p:nvGrpSpPr>
            <p:grpSpPr>
              <a:xfrm>
                <a:off x="5108534" y="3650943"/>
                <a:ext cx="31405" cy="26993"/>
                <a:chOff x="5108534" y="3650943"/>
                <a:chExt cx="31405" cy="26993"/>
              </a:xfrm>
            </p:grpSpPr>
            <p:sp>
              <p:nvSpPr>
                <p:cNvPr id="11534" name="Google Shape;11534;p6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6" name="Google Shape;11536;p66"/>
              <p:cNvGrpSpPr/>
              <p:nvPr/>
            </p:nvGrpSpPr>
            <p:grpSpPr>
              <a:xfrm>
                <a:off x="5119380" y="3760739"/>
                <a:ext cx="31499" cy="26993"/>
                <a:chOff x="5119380" y="3760739"/>
                <a:chExt cx="31499" cy="26993"/>
              </a:xfrm>
            </p:grpSpPr>
            <p:sp>
              <p:nvSpPr>
                <p:cNvPr id="11537" name="Google Shape;11537;p6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6"/>
              <p:cNvGrpSpPr/>
              <p:nvPr/>
            </p:nvGrpSpPr>
            <p:grpSpPr>
              <a:xfrm>
                <a:off x="5119380" y="3788235"/>
                <a:ext cx="31499" cy="26993"/>
                <a:chOff x="5119380" y="3788235"/>
                <a:chExt cx="31499" cy="26993"/>
              </a:xfrm>
            </p:grpSpPr>
            <p:sp>
              <p:nvSpPr>
                <p:cNvPr id="11540" name="Google Shape;11540;p6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2" name="Google Shape;11542;p66"/>
              <p:cNvGrpSpPr/>
              <p:nvPr/>
            </p:nvGrpSpPr>
            <p:grpSpPr>
              <a:xfrm>
                <a:off x="5158005" y="3875284"/>
                <a:ext cx="31405" cy="27001"/>
                <a:chOff x="5158005" y="3875284"/>
                <a:chExt cx="31405" cy="27001"/>
              </a:xfrm>
            </p:grpSpPr>
            <p:sp>
              <p:nvSpPr>
                <p:cNvPr id="11543" name="Google Shape;11543;p6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5" name="Google Shape;11545;p66"/>
              <p:cNvGrpSpPr/>
              <p:nvPr/>
            </p:nvGrpSpPr>
            <p:grpSpPr>
              <a:xfrm>
                <a:off x="5233163" y="3764545"/>
                <a:ext cx="31499" cy="26898"/>
                <a:chOff x="5233163" y="3764545"/>
                <a:chExt cx="31499" cy="26898"/>
              </a:xfrm>
            </p:grpSpPr>
            <p:sp>
              <p:nvSpPr>
                <p:cNvPr id="11546" name="Google Shape;11546;p6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66"/>
              <p:cNvGrpSpPr/>
              <p:nvPr/>
            </p:nvGrpSpPr>
            <p:grpSpPr>
              <a:xfrm>
                <a:off x="5276168" y="3805545"/>
                <a:ext cx="31499" cy="26906"/>
                <a:chOff x="5276168" y="3805545"/>
                <a:chExt cx="31499" cy="26906"/>
              </a:xfrm>
            </p:grpSpPr>
            <p:sp>
              <p:nvSpPr>
                <p:cNvPr id="11549" name="Google Shape;11549;p6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66"/>
              <p:cNvGrpSpPr/>
              <p:nvPr/>
            </p:nvGrpSpPr>
            <p:grpSpPr>
              <a:xfrm>
                <a:off x="5294053" y="3851933"/>
                <a:ext cx="31405" cy="26945"/>
                <a:chOff x="5294053" y="3851933"/>
                <a:chExt cx="31405" cy="26945"/>
              </a:xfrm>
            </p:grpSpPr>
            <p:sp>
              <p:nvSpPr>
                <p:cNvPr id="11552" name="Google Shape;11552;p6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4" name="Google Shape;11554;p66"/>
              <p:cNvGrpSpPr/>
              <p:nvPr/>
            </p:nvGrpSpPr>
            <p:grpSpPr>
              <a:xfrm>
                <a:off x="5341723" y="3851902"/>
                <a:ext cx="31405" cy="26977"/>
                <a:chOff x="5341723" y="3851902"/>
                <a:chExt cx="31405" cy="26977"/>
              </a:xfrm>
            </p:grpSpPr>
            <p:sp>
              <p:nvSpPr>
                <p:cNvPr id="11555" name="Google Shape;11555;p6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66"/>
              <p:cNvGrpSpPr/>
              <p:nvPr/>
            </p:nvGrpSpPr>
            <p:grpSpPr>
              <a:xfrm>
                <a:off x="5054871" y="3507855"/>
                <a:ext cx="31405" cy="26993"/>
                <a:chOff x="5054871" y="3507855"/>
                <a:chExt cx="31405" cy="26993"/>
              </a:xfrm>
            </p:grpSpPr>
            <p:sp>
              <p:nvSpPr>
                <p:cNvPr id="11558" name="Google Shape;11558;p6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66"/>
              <p:cNvGrpSpPr/>
              <p:nvPr/>
            </p:nvGrpSpPr>
            <p:grpSpPr>
              <a:xfrm>
                <a:off x="4876579" y="3675325"/>
                <a:ext cx="31405" cy="26969"/>
                <a:chOff x="4876579" y="3675325"/>
                <a:chExt cx="31405" cy="26969"/>
              </a:xfrm>
            </p:grpSpPr>
            <p:sp>
              <p:nvSpPr>
                <p:cNvPr id="11561" name="Google Shape;11561;p6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3" name="Google Shape;11563;p66"/>
              <p:cNvGrpSpPr/>
              <p:nvPr/>
            </p:nvGrpSpPr>
            <p:grpSpPr>
              <a:xfrm>
                <a:off x="4842233" y="3688333"/>
                <a:ext cx="31405" cy="26993"/>
                <a:chOff x="4842233" y="3688333"/>
                <a:chExt cx="31405" cy="26993"/>
              </a:xfrm>
            </p:grpSpPr>
            <p:sp>
              <p:nvSpPr>
                <p:cNvPr id="11564" name="Google Shape;11564;p6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6" name="Google Shape;11566;p66"/>
              <p:cNvGrpSpPr/>
              <p:nvPr/>
            </p:nvGrpSpPr>
            <p:grpSpPr>
              <a:xfrm>
                <a:off x="5187876" y="3608032"/>
                <a:ext cx="31405" cy="27001"/>
                <a:chOff x="5187876" y="3608032"/>
                <a:chExt cx="31405" cy="27001"/>
              </a:xfrm>
            </p:grpSpPr>
            <p:sp>
              <p:nvSpPr>
                <p:cNvPr id="11567" name="Google Shape;11567;p6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69" name="Google Shape;11569;p6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6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1" name="Google Shape;11571;p66"/>
              <p:cNvGrpSpPr/>
              <p:nvPr/>
            </p:nvGrpSpPr>
            <p:grpSpPr>
              <a:xfrm>
                <a:off x="5269224" y="3304167"/>
                <a:ext cx="40253" cy="34402"/>
                <a:chOff x="5269224" y="3304167"/>
                <a:chExt cx="40253" cy="34402"/>
              </a:xfrm>
            </p:grpSpPr>
            <p:sp>
              <p:nvSpPr>
                <p:cNvPr id="11572" name="Google Shape;11572;p6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4" name="Google Shape;11574;p66"/>
              <p:cNvGrpSpPr/>
              <p:nvPr/>
            </p:nvGrpSpPr>
            <p:grpSpPr>
              <a:xfrm>
                <a:off x="5327354" y="3476615"/>
                <a:ext cx="49864" cy="42723"/>
                <a:chOff x="5327354" y="3476615"/>
                <a:chExt cx="49864" cy="42723"/>
              </a:xfrm>
            </p:grpSpPr>
            <p:sp>
              <p:nvSpPr>
                <p:cNvPr id="11575" name="Google Shape;11575;p6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7" name="Google Shape;11577;p6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9" name="Google Shape;11579;p66"/>
              <p:cNvGrpSpPr/>
              <p:nvPr/>
            </p:nvGrpSpPr>
            <p:grpSpPr>
              <a:xfrm>
                <a:off x="5341723" y="3775957"/>
                <a:ext cx="31405" cy="26898"/>
                <a:chOff x="5341723" y="3775957"/>
                <a:chExt cx="31405" cy="26898"/>
              </a:xfrm>
            </p:grpSpPr>
            <p:sp>
              <p:nvSpPr>
                <p:cNvPr id="11580" name="Google Shape;11580;p6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2" name="Google Shape;11582;p66"/>
              <p:cNvGrpSpPr/>
              <p:nvPr/>
            </p:nvGrpSpPr>
            <p:grpSpPr>
              <a:xfrm>
                <a:off x="5439053" y="3699274"/>
                <a:ext cx="31405" cy="26898"/>
                <a:chOff x="5439053" y="3699274"/>
                <a:chExt cx="31405" cy="26898"/>
              </a:xfrm>
            </p:grpSpPr>
            <p:sp>
              <p:nvSpPr>
                <p:cNvPr id="11583" name="Google Shape;11583;p6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66"/>
              <p:cNvGrpSpPr/>
              <p:nvPr/>
            </p:nvGrpSpPr>
            <p:grpSpPr>
              <a:xfrm>
                <a:off x="5412414" y="3622307"/>
                <a:ext cx="31499" cy="26993"/>
                <a:chOff x="5412414" y="3622307"/>
                <a:chExt cx="31499" cy="26993"/>
              </a:xfrm>
            </p:grpSpPr>
            <p:sp>
              <p:nvSpPr>
                <p:cNvPr id="11586" name="Google Shape;11586;p6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6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8" name="Google Shape;11588;p66"/>
              <p:cNvGrpSpPr/>
              <p:nvPr/>
            </p:nvGrpSpPr>
            <p:grpSpPr>
              <a:xfrm>
                <a:off x="5476254" y="3473949"/>
                <a:ext cx="26835" cy="26930"/>
                <a:chOff x="5476254" y="3473949"/>
                <a:chExt cx="26835" cy="26930"/>
              </a:xfrm>
            </p:grpSpPr>
            <p:sp>
              <p:nvSpPr>
                <p:cNvPr id="11589" name="Google Shape;11589;p6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66"/>
              <p:cNvGrpSpPr/>
              <p:nvPr/>
            </p:nvGrpSpPr>
            <p:grpSpPr>
              <a:xfrm>
                <a:off x="5564547" y="3481594"/>
                <a:ext cx="31397" cy="26898"/>
                <a:chOff x="5564547" y="3481594"/>
                <a:chExt cx="31397" cy="26898"/>
              </a:xfrm>
            </p:grpSpPr>
            <p:sp>
              <p:nvSpPr>
                <p:cNvPr id="11592" name="Google Shape;11592;p6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66"/>
              <p:cNvGrpSpPr/>
              <p:nvPr/>
            </p:nvGrpSpPr>
            <p:grpSpPr>
              <a:xfrm>
                <a:off x="5534101" y="3470174"/>
                <a:ext cx="31397" cy="26906"/>
                <a:chOff x="5534101" y="3470174"/>
                <a:chExt cx="31397" cy="26906"/>
              </a:xfrm>
            </p:grpSpPr>
            <p:sp>
              <p:nvSpPr>
                <p:cNvPr id="11595" name="Google Shape;11595;p6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66"/>
              <p:cNvGrpSpPr/>
              <p:nvPr/>
            </p:nvGrpSpPr>
            <p:grpSpPr>
              <a:xfrm>
                <a:off x="5610879" y="3314486"/>
                <a:ext cx="31499" cy="26938"/>
                <a:chOff x="5610879" y="3314486"/>
                <a:chExt cx="31499" cy="26938"/>
              </a:xfrm>
            </p:grpSpPr>
            <p:sp>
              <p:nvSpPr>
                <p:cNvPr id="11598" name="Google Shape;11598;p6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66"/>
              <p:cNvGrpSpPr/>
              <p:nvPr/>
            </p:nvGrpSpPr>
            <p:grpSpPr>
              <a:xfrm>
                <a:off x="4834525" y="3501382"/>
                <a:ext cx="31499" cy="26898"/>
                <a:chOff x="4834525" y="3501382"/>
                <a:chExt cx="31499" cy="26898"/>
              </a:xfrm>
            </p:grpSpPr>
            <p:sp>
              <p:nvSpPr>
                <p:cNvPr id="11601" name="Google Shape;11601;p6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6"/>
              <p:cNvGrpSpPr/>
              <p:nvPr/>
            </p:nvGrpSpPr>
            <p:grpSpPr>
              <a:xfrm>
                <a:off x="4898460" y="3580158"/>
                <a:ext cx="31405" cy="26898"/>
                <a:chOff x="4898460" y="3580158"/>
                <a:chExt cx="31405" cy="26898"/>
              </a:xfrm>
            </p:grpSpPr>
            <p:sp>
              <p:nvSpPr>
                <p:cNvPr id="11604" name="Google Shape;11604;p6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6" name="Google Shape;11606;p66"/>
              <p:cNvGrpSpPr/>
              <p:nvPr/>
            </p:nvGrpSpPr>
            <p:grpSpPr>
              <a:xfrm>
                <a:off x="4882667" y="3608032"/>
                <a:ext cx="31499" cy="27001"/>
                <a:chOff x="4882667" y="3608032"/>
                <a:chExt cx="31499" cy="27001"/>
              </a:xfrm>
            </p:grpSpPr>
            <p:sp>
              <p:nvSpPr>
                <p:cNvPr id="11607" name="Google Shape;11607;p6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66"/>
              <p:cNvGrpSpPr/>
              <p:nvPr/>
            </p:nvGrpSpPr>
            <p:grpSpPr>
              <a:xfrm>
                <a:off x="4843373" y="3631407"/>
                <a:ext cx="16273" cy="16186"/>
                <a:chOff x="4843373" y="3631407"/>
                <a:chExt cx="16273" cy="16186"/>
              </a:xfrm>
            </p:grpSpPr>
            <p:sp>
              <p:nvSpPr>
                <p:cNvPr id="11610" name="Google Shape;11610;p6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2" name="Google Shape;11612;p66"/>
              <p:cNvGrpSpPr/>
              <p:nvPr/>
            </p:nvGrpSpPr>
            <p:grpSpPr>
              <a:xfrm>
                <a:off x="4727773" y="3591578"/>
                <a:ext cx="31499" cy="26898"/>
                <a:chOff x="4727773" y="3591578"/>
                <a:chExt cx="31499" cy="26898"/>
              </a:xfrm>
            </p:grpSpPr>
            <p:sp>
              <p:nvSpPr>
                <p:cNvPr id="11613" name="Google Shape;11613;p6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5" name="Google Shape;11615;p6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17" name="Google Shape;11617;p66"/>
              <p:cNvGrpSpPr/>
              <p:nvPr/>
            </p:nvGrpSpPr>
            <p:grpSpPr>
              <a:xfrm>
                <a:off x="4609421" y="3577398"/>
                <a:ext cx="31499" cy="27001"/>
                <a:chOff x="4609421" y="3577398"/>
                <a:chExt cx="31499" cy="27001"/>
              </a:xfrm>
            </p:grpSpPr>
            <p:sp>
              <p:nvSpPr>
                <p:cNvPr id="11618" name="Google Shape;11618;p6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66"/>
              <p:cNvGrpSpPr/>
              <p:nvPr/>
            </p:nvGrpSpPr>
            <p:grpSpPr>
              <a:xfrm>
                <a:off x="4649289" y="3577398"/>
                <a:ext cx="31499" cy="27001"/>
                <a:chOff x="4649289" y="3577398"/>
                <a:chExt cx="31499" cy="27001"/>
              </a:xfrm>
            </p:grpSpPr>
            <p:sp>
              <p:nvSpPr>
                <p:cNvPr id="11621" name="Google Shape;11621;p6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6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3" name="Google Shape;11623;p66"/>
              <p:cNvGrpSpPr/>
              <p:nvPr/>
            </p:nvGrpSpPr>
            <p:grpSpPr>
              <a:xfrm>
                <a:off x="4605614" y="3639523"/>
                <a:ext cx="31499" cy="26906"/>
                <a:chOff x="4605614" y="3639523"/>
                <a:chExt cx="31499" cy="26906"/>
              </a:xfrm>
            </p:grpSpPr>
            <p:sp>
              <p:nvSpPr>
                <p:cNvPr id="11624" name="Google Shape;11624;p6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66"/>
              <p:cNvGrpSpPr/>
              <p:nvPr/>
            </p:nvGrpSpPr>
            <p:grpSpPr>
              <a:xfrm>
                <a:off x="4785149" y="3618846"/>
                <a:ext cx="26930" cy="26843"/>
                <a:chOff x="4785149" y="3618846"/>
                <a:chExt cx="26930" cy="26843"/>
              </a:xfrm>
            </p:grpSpPr>
            <p:sp>
              <p:nvSpPr>
                <p:cNvPr id="11627" name="Google Shape;11627;p6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6"/>
              <p:cNvGrpSpPr/>
              <p:nvPr/>
            </p:nvGrpSpPr>
            <p:grpSpPr>
              <a:xfrm>
                <a:off x="4810167" y="3601567"/>
                <a:ext cx="31405" cy="26898"/>
                <a:chOff x="4810167" y="3601567"/>
                <a:chExt cx="31405" cy="26898"/>
              </a:xfrm>
            </p:grpSpPr>
            <p:sp>
              <p:nvSpPr>
                <p:cNvPr id="11630" name="Google Shape;11630;p6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66"/>
              <p:cNvGrpSpPr/>
              <p:nvPr/>
            </p:nvGrpSpPr>
            <p:grpSpPr>
              <a:xfrm>
                <a:off x="4831002" y="3373230"/>
                <a:ext cx="31405" cy="26898"/>
                <a:chOff x="4831002" y="3373230"/>
                <a:chExt cx="31405" cy="26898"/>
              </a:xfrm>
            </p:grpSpPr>
            <p:sp>
              <p:nvSpPr>
                <p:cNvPr id="11633" name="Google Shape;11633;p6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66"/>
              <p:cNvGrpSpPr/>
              <p:nvPr/>
            </p:nvGrpSpPr>
            <p:grpSpPr>
              <a:xfrm>
                <a:off x="4719311" y="3355054"/>
                <a:ext cx="31499" cy="27001"/>
                <a:chOff x="4719311" y="3355054"/>
                <a:chExt cx="31499" cy="27001"/>
              </a:xfrm>
            </p:grpSpPr>
            <p:sp>
              <p:nvSpPr>
                <p:cNvPr id="11636" name="Google Shape;11636;p6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66"/>
              <p:cNvGrpSpPr/>
              <p:nvPr/>
            </p:nvGrpSpPr>
            <p:grpSpPr>
              <a:xfrm>
                <a:off x="4798755" y="3450260"/>
                <a:ext cx="26930" cy="26930"/>
                <a:chOff x="4798755" y="3450260"/>
                <a:chExt cx="26930" cy="26930"/>
              </a:xfrm>
            </p:grpSpPr>
            <p:sp>
              <p:nvSpPr>
                <p:cNvPr id="11639" name="Google Shape;11639;p6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6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1" name="Google Shape;11641;p66"/>
              <p:cNvGrpSpPr/>
              <p:nvPr/>
            </p:nvGrpSpPr>
            <p:grpSpPr>
              <a:xfrm>
                <a:off x="4645576" y="3467555"/>
                <a:ext cx="31405" cy="26953"/>
                <a:chOff x="4645576" y="3467555"/>
                <a:chExt cx="31405" cy="26953"/>
              </a:xfrm>
            </p:grpSpPr>
            <p:sp>
              <p:nvSpPr>
                <p:cNvPr id="11642" name="Google Shape;11642;p6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4" name="Google Shape;11644;p66"/>
              <p:cNvGrpSpPr/>
              <p:nvPr/>
            </p:nvGrpSpPr>
            <p:grpSpPr>
              <a:xfrm>
                <a:off x="4687631" y="3583965"/>
                <a:ext cx="31499" cy="26898"/>
                <a:chOff x="4687631" y="3583965"/>
                <a:chExt cx="31499" cy="26898"/>
              </a:xfrm>
            </p:grpSpPr>
            <p:sp>
              <p:nvSpPr>
                <p:cNvPr id="11645" name="Google Shape;11645;p6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7" name="Google Shape;11647;p66"/>
              <p:cNvGrpSpPr/>
              <p:nvPr/>
            </p:nvGrpSpPr>
            <p:grpSpPr>
              <a:xfrm>
                <a:off x="4719311" y="3471314"/>
                <a:ext cx="31499" cy="27001"/>
                <a:chOff x="4719311" y="3471314"/>
                <a:chExt cx="31499" cy="27001"/>
              </a:xfrm>
            </p:grpSpPr>
            <p:sp>
              <p:nvSpPr>
                <p:cNvPr id="11648" name="Google Shape;11648;p6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66"/>
              <p:cNvGrpSpPr/>
              <p:nvPr/>
            </p:nvGrpSpPr>
            <p:grpSpPr>
              <a:xfrm>
                <a:off x="4719311" y="3434404"/>
                <a:ext cx="31499" cy="26898"/>
                <a:chOff x="4719311" y="3434404"/>
                <a:chExt cx="31499" cy="26898"/>
              </a:xfrm>
            </p:grpSpPr>
            <p:sp>
              <p:nvSpPr>
                <p:cNvPr id="11651" name="Google Shape;11651;p6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3" name="Google Shape;11653;p66"/>
              <p:cNvGrpSpPr/>
              <p:nvPr/>
            </p:nvGrpSpPr>
            <p:grpSpPr>
              <a:xfrm>
                <a:off x="4768876" y="3401772"/>
                <a:ext cx="31499" cy="26898"/>
                <a:chOff x="4768876" y="3401772"/>
                <a:chExt cx="31499" cy="26898"/>
              </a:xfrm>
            </p:grpSpPr>
            <p:sp>
              <p:nvSpPr>
                <p:cNvPr id="11654" name="Google Shape;11654;p6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66"/>
              <p:cNvGrpSpPr/>
              <p:nvPr/>
            </p:nvGrpSpPr>
            <p:grpSpPr>
              <a:xfrm>
                <a:off x="4762214" y="3471377"/>
                <a:ext cx="26938" cy="26938"/>
                <a:chOff x="4762214" y="3471377"/>
                <a:chExt cx="26938" cy="26938"/>
              </a:xfrm>
            </p:grpSpPr>
            <p:sp>
              <p:nvSpPr>
                <p:cNvPr id="11657" name="Google Shape;11657;p6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6"/>
              <p:cNvGrpSpPr/>
              <p:nvPr/>
            </p:nvGrpSpPr>
            <p:grpSpPr>
              <a:xfrm>
                <a:off x="4790473" y="3344782"/>
                <a:ext cx="31405" cy="26898"/>
                <a:chOff x="4790473" y="3344782"/>
                <a:chExt cx="31405" cy="26898"/>
              </a:xfrm>
            </p:grpSpPr>
            <p:sp>
              <p:nvSpPr>
                <p:cNvPr id="11660" name="Google Shape;11660;p6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66"/>
              <p:cNvGrpSpPr/>
              <p:nvPr/>
            </p:nvGrpSpPr>
            <p:grpSpPr>
              <a:xfrm>
                <a:off x="4823774" y="3950733"/>
                <a:ext cx="37398" cy="32034"/>
                <a:chOff x="4823774" y="3950733"/>
                <a:chExt cx="37398" cy="32034"/>
              </a:xfrm>
            </p:grpSpPr>
            <p:sp>
              <p:nvSpPr>
                <p:cNvPr id="11663" name="Google Shape;11663;p6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5" name="Google Shape;11665;p66"/>
              <p:cNvGrpSpPr/>
              <p:nvPr/>
            </p:nvGrpSpPr>
            <p:grpSpPr>
              <a:xfrm>
                <a:off x="4823396" y="4110566"/>
                <a:ext cx="31405" cy="26906"/>
                <a:chOff x="4823396" y="4110566"/>
                <a:chExt cx="31405" cy="26906"/>
              </a:xfrm>
            </p:grpSpPr>
            <p:sp>
              <p:nvSpPr>
                <p:cNvPr id="11666" name="Google Shape;11666;p6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8" name="Google Shape;11668;p66"/>
              <p:cNvGrpSpPr/>
              <p:nvPr/>
            </p:nvGrpSpPr>
            <p:grpSpPr>
              <a:xfrm>
                <a:off x="4838332" y="3821150"/>
                <a:ext cx="31499" cy="26898"/>
                <a:chOff x="4838332" y="3821150"/>
                <a:chExt cx="31499" cy="26898"/>
              </a:xfrm>
            </p:grpSpPr>
            <p:sp>
              <p:nvSpPr>
                <p:cNvPr id="11669" name="Google Shape;11669;p6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1" name="Google Shape;11671;p66"/>
              <p:cNvGrpSpPr/>
              <p:nvPr/>
            </p:nvGrpSpPr>
            <p:grpSpPr>
              <a:xfrm>
                <a:off x="4661275" y="3815007"/>
                <a:ext cx="36824" cy="31523"/>
                <a:chOff x="4661275" y="3815007"/>
                <a:chExt cx="36824" cy="31523"/>
              </a:xfrm>
            </p:grpSpPr>
            <p:sp>
              <p:nvSpPr>
                <p:cNvPr id="11672" name="Google Shape;11672;p6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6"/>
              <p:cNvGrpSpPr/>
              <p:nvPr/>
            </p:nvGrpSpPr>
            <p:grpSpPr>
              <a:xfrm>
                <a:off x="4558998" y="3851037"/>
                <a:ext cx="33591" cy="28699"/>
                <a:chOff x="4558998" y="3851037"/>
                <a:chExt cx="33591" cy="28699"/>
              </a:xfrm>
            </p:grpSpPr>
            <p:sp>
              <p:nvSpPr>
                <p:cNvPr id="11675" name="Google Shape;11675;p6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7" name="Google Shape;11677;p66"/>
              <p:cNvGrpSpPr/>
              <p:nvPr/>
            </p:nvGrpSpPr>
            <p:grpSpPr>
              <a:xfrm>
                <a:off x="4696762" y="3638587"/>
                <a:ext cx="33591" cy="28794"/>
                <a:chOff x="4696762" y="3638587"/>
                <a:chExt cx="33591" cy="28794"/>
              </a:xfrm>
            </p:grpSpPr>
            <p:sp>
              <p:nvSpPr>
                <p:cNvPr id="11678" name="Google Shape;11678;p6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0" name="Google Shape;11680;p66"/>
              <p:cNvGrpSpPr/>
              <p:nvPr/>
            </p:nvGrpSpPr>
            <p:grpSpPr>
              <a:xfrm>
                <a:off x="4929479" y="3939140"/>
                <a:ext cx="33497" cy="28692"/>
                <a:chOff x="4929479" y="3939140"/>
                <a:chExt cx="33497" cy="28692"/>
              </a:xfrm>
            </p:grpSpPr>
            <p:sp>
              <p:nvSpPr>
                <p:cNvPr id="11681" name="Google Shape;11681;p6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3" name="Google Shape;11683;p66"/>
              <p:cNvGrpSpPr/>
              <p:nvPr/>
            </p:nvGrpSpPr>
            <p:grpSpPr>
              <a:xfrm>
                <a:off x="4907119" y="3986039"/>
                <a:ext cx="33497" cy="28699"/>
                <a:chOff x="4907119" y="3986039"/>
                <a:chExt cx="33497" cy="28699"/>
              </a:xfrm>
            </p:grpSpPr>
            <p:sp>
              <p:nvSpPr>
                <p:cNvPr id="11684" name="Google Shape;11684;p6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66"/>
              <p:cNvGrpSpPr/>
              <p:nvPr/>
            </p:nvGrpSpPr>
            <p:grpSpPr>
              <a:xfrm>
                <a:off x="4911783" y="4048102"/>
                <a:ext cx="33591" cy="28762"/>
                <a:chOff x="4911783" y="4048102"/>
                <a:chExt cx="33591" cy="28762"/>
              </a:xfrm>
            </p:grpSpPr>
            <p:sp>
              <p:nvSpPr>
                <p:cNvPr id="11687" name="Google Shape;11687;p6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89" name="Google Shape;11689;p6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91" name="Google Shape;11691;p66"/>
              <p:cNvGrpSpPr/>
              <p:nvPr/>
            </p:nvGrpSpPr>
            <p:grpSpPr>
              <a:xfrm>
                <a:off x="4762623" y="3837847"/>
                <a:ext cx="42416" cy="36273"/>
                <a:chOff x="4762623" y="3837847"/>
                <a:chExt cx="42416" cy="36273"/>
              </a:xfrm>
            </p:grpSpPr>
            <p:sp>
              <p:nvSpPr>
                <p:cNvPr id="11692" name="Google Shape;11692;p6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4" name="Google Shape;11694;p66"/>
              <p:cNvGrpSpPr/>
              <p:nvPr/>
            </p:nvGrpSpPr>
            <p:grpSpPr>
              <a:xfrm>
                <a:off x="4746044" y="4104966"/>
                <a:ext cx="33497" cy="28699"/>
                <a:chOff x="4746044" y="4104966"/>
                <a:chExt cx="33497" cy="28699"/>
              </a:xfrm>
            </p:grpSpPr>
            <p:sp>
              <p:nvSpPr>
                <p:cNvPr id="11695" name="Google Shape;11695;p6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7" name="Google Shape;11697;p66"/>
              <p:cNvGrpSpPr/>
              <p:nvPr/>
            </p:nvGrpSpPr>
            <p:grpSpPr>
              <a:xfrm>
                <a:off x="4859646" y="4162554"/>
                <a:ext cx="33591" cy="28762"/>
                <a:chOff x="4859646" y="4162554"/>
                <a:chExt cx="33591" cy="28762"/>
              </a:xfrm>
            </p:grpSpPr>
            <p:sp>
              <p:nvSpPr>
                <p:cNvPr id="11698" name="Google Shape;11698;p6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00" name="Google Shape;11700;p66"/>
            <p:cNvGrpSpPr/>
            <p:nvPr/>
          </p:nvGrpSpPr>
          <p:grpSpPr>
            <a:xfrm>
              <a:off x="3597785" y="3274438"/>
              <a:ext cx="855610" cy="1122100"/>
              <a:chOff x="3597785" y="3274438"/>
              <a:chExt cx="855610" cy="1122100"/>
            </a:xfrm>
          </p:grpSpPr>
          <p:grpSp>
            <p:nvGrpSpPr>
              <p:cNvPr id="11701" name="Google Shape;11701;p66"/>
              <p:cNvGrpSpPr/>
              <p:nvPr/>
            </p:nvGrpSpPr>
            <p:grpSpPr>
              <a:xfrm>
                <a:off x="3617857" y="3284717"/>
                <a:ext cx="826785" cy="1099165"/>
                <a:chOff x="3617857" y="3284717"/>
                <a:chExt cx="826785" cy="1099165"/>
              </a:xfrm>
            </p:grpSpPr>
            <p:sp>
              <p:nvSpPr>
                <p:cNvPr id="11702" name="Google Shape;11702;p6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6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6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6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6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6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6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8" name="Google Shape;11758;p66"/>
              <p:cNvGrpSpPr/>
              <p:nvPr/>
            </p:nvGrpSpPr>
            <p:grpSpPr>
              <a:xfrm>
                <a:off x="4180904" y="4251758"/>
                <a:ext cx="37783" cy="32420"/>
                <a:chOff x="4180904" y="4251758"/>
                <a:chExt cx="37783" cy="32420"/>
              </a:xfrm>
            </p:grpSpPr>
            <p:sp>
              <p:nvSpPr>
                <p:cNvPr id="11759" name="Google Shape;11759;p6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1" name="Google Shape;11761;p66"/>
              <p:cNvGrpSpPr/>
              <p:nvPr/>
            </p:nvGrpSpPr>
            <p:grpSpPr>
              <a:xfrm>
                <a:off x="4201644" y="4081324"/>
                <a:ext cx="37783" cy="32364"/>
                <a:chOff x="4201644" y="4081324"/>
                <a:chExt cx="37783" cy="32364"/>
              </a:xfrm>
            </p:grpSpPr>
            <p:sp>
              <p:nvSpPr>
                <p:cNvPr id="11762" name="Google Shape;11762;p6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66"/>
              <p:cNvGrpSpPr/>
              <p:nvPr/>
            </p:nvGrpSpPr>
            <p:grpSpPr>
              <a:xfrm>
                <a:off x="4284416" y="3887428"/>
                <a:ext cx="37783" cy="32451"/>
                <a:chOff x="4284416" y="3887428"/>
                <a:chExt cx="37783" cy="32451"/>
              </a:xfrm>
            </p:grpSpPr>
            <p:sp>
              <p:nvSpPr>
                <p:cNvPr id="11765" name="Google Shape;11765;p6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66"/>
              <p:cNvGrpSpPr/>
              <p:nvPr/>
            </p:nvGrpSpPr>
            <p:grpSpPr>
              <a:xfrm>
                <a:off x="4223721" y="3860404"/>
                <a:ext cx="37870" cy="32364"/>
                <a:chOff x="4223721" y="3860404"/>
                <a:chExt cx="37870" cy="32364"/>
              </a:xfrm>
            </p:grpSpPr>
            <p:sp>
              <p:nvSpPr>
                <p:cNvPr id="11768" name="Google Shape;11768;p6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0" name="Google Shape;11770;p66"/>
              <p:cNvGrpSpPr/>
              <p:nvPr/>
            </p:nvGrpSpPr>
            <p:grpSpPr>
              <a:xfrm>
                <a:off x="4104889" y="3699242"/>
                <a:ext cx="37776" cy="32357"/>
                <a:chOff x="4104889" y="3699242"/>
                <a:chExt cx="37776" cy="32357"/>
              </a:xfrm>
            </p:grpSpPr>
            <p:sp>
              <p:nvSpPr>
                <p:cNvPr id="11771" name="Google Shape;11771;p6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66"/>
              <p:cNvGrpSpPr/>
              <p:nvPr/>
            </p:nvGrpSpPr>
            <p:grpSpPr>
              <a:xfrm>
                <a:off x="4143608" y="3475121"/>
                <a:ext cx="37878" cy="32420"/>
                <a:chOff x="4143608" y="3475121"/>
                <a:chExt cx="37878" cy="32420"/>
              </a:xfrm>
            </p:grpSpPr>
            <p:sp>
              <p:nvSpPr>
                <p:cNvPr id="11774" name="Google Shape;11774;p6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6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6" name="Google Shape;11776;p66"/>
              <p:cNvGrpSpPr/>
              <p:nvPr/>
            </p:nvGrpSpPr>
            <p:grpSpPr>
              <a:xfrm>
                <a:off x="4217248" y="3570893"/>
                <a:ext cx="37776" cy="32364"/>
                <a:chOff x="4217248" y="3570893"/>
                <a:chExt cx="37776" cy="32364"/>
              </a:xfrm>
            </p:grpSpPr>
            <p:sp>
              <p:nvSpPr>
                <p:cNvPr id="11777" name="Google Shape;11777;p6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9" name="Google Shape;11779;p66"/>
              <p:cNvGrpSpPr/>
              <p:nvPr/>
            </p:nvGrpSpPr>
            <p:grpSpPr>
              <a:xfrm>
                <a:off x="4255307" y="3431612"/>
                <a:ext cx="37776" cy="32451"/>
                <a:chOff x="4255307" y="3431612"/>
                <a:chExt cx="37776" cy="32451"/>
              </a:xfrm>
            </p:grpSpPr>
            <p:sp>
              <p:nvSpPr>
                <p:cNvPr id="11780" name="Google Shape;11780;p6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2" name="Google Shape;11782;p66"/>
              <p:cNvGrpSpPr/>
              <p:nvPr/>
            </p:nvGrpSpPr>
            <p:grpSpPr>
              <a:xfrm>
                <a:off x="3853052" y="3577398"/>
                <a:ext cx="37776" cy="32420"/>
                <a:chOff x="3853052" y="3577398"/>
                <a:chExt cx="37776" cy="32420"/>
              </a:xfrm>
            </p:grpSpPr>
            <p:sp>
              <p:nvSpPr>
                <p:cNvPr id="11783" name="Google Shape;11783;p6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5" name="Google Shape;11785;p66"/>
              <p:cNvGrpSpPr/>
              <p:nvPr/>
            </p:nvGrpSpPr>
            <p:grpSpPr>
              <a:xfrm>
                <a:off x="4039908" y="3412107"/>
                <a:ext cx="37776" cy="32357"/>
                <a:chOff x="4039908" y="3412107"/>
                <a:chExt cx="37776" cy="32357"/>
              </a:xfrm>
            </p:grpSpPr>
            <p:sp>
              <p:nvSpPr>
                <p:cNvPr id="11786" name="Google Shape;11786;p6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6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8" name="Google Shape;11788;p66"/>
              <p:cNvGrpSpPr/>
              <p:nvPr/>
            </p:nvGrpSpPr>
            <p:grpSpPr>
              <a:xfrm>
                <a:off x="4017360" y="3342061"/>
                <a:ext cx="37870" cy="32380"/>
                <a:chOff x="4017360" y="3342061"/>
                <a:chExt cx="37870" cy="32380"/>
              </a:xfrm>
            </p:grpSpPr>
            <p:sp>
              <p:nvSpPr>
                <p:cNvPr id="11789" name="Google Shape;11789;p6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1" name="Google Shape;11791;p6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3" name="Google Shape;11793;p66"/>
              <p:cNvGrpSpPr/>
              <p:nvPr/>
            </p:nvGrpSpPr>
            <p:grpSpPr>
              <a:xfrm>
                <a:off x="3750870" y="3418650"/>
                <a:ext cx="37776" cy="32380"/>
                <a:chOff x="3750870" y="3418650"/>
                <a:chExt cx="37776" cy="32380"/>
              </a:xfrm>
            </p:grpSpPr>
            <p:sp>
              <p:nvSpPr>
                <p:cNvPr id="11794" name="Google Shape;11794;p6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6" name="Google Shape;11796;p66"/>
              <p:cNvGrpSpPr/>
              <p:nvPr/>
            </p:nvGrpSpPr>
            <p:grpSpPr>
              <a:xfrm>
                <a:off x="3632509" y="3274438"/>
                <a:ext cx="37783" cy="32357"/>
                <a:chOff x="3632509" y="3274438"/>
                <a:chExt cx="37783" cy="32357"/>
              </a:xfrm>
            </p:grpSpPr>
            <p:sp>
              <p:nvSpPr>
                <p:cNvPr id="11797" name="Google Shape;11797;p6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9" name="Google Shape;11799;p66"/>
              <p:cNvGrpSpPr/>
              <p:nvPr/>
            </p:nvGrpSpPr>
            <p:grpSpPr>
              <a:xfrm>
                <a:off x="3906424" y="3297561"/>
                <a:ext cx="37776" cy="32451"/>
                <a:chOff x="3906424" y="3297561"/>
                <a:chExt cx="37776" cy="32451"/>
              </a:xfrm>
            </p:grpSpPr>
            <p:sp>
              <p:nvSpPr>
                <p:cNvPr id="11800" name="Google Shape;11800;p6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66"/>
              <p:cNvGrpSpPr/>
              <p:nvPr/>
            </p:nvGrpSpPr>
            <p:grpSpPr>
              <a:xfrm>
                <a:off x="3866084" y="3412107"/>
                <a:ext cx="37776" cy="32357"/>
                <a:chOff x="3866084" y="3412107"/>
                <a:chExt cx="37776" cy="32357"/>
              </a:xfrm>
            </p:grpSpPr>
            <p:sp>
              <p:nvSpPr>
                <p:cNvPr id="11803" name="Google Shape;11803;p6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66"/>
              <p:cNvGrpSpPr/>
              <p:nvPr/>
            </p:nvGrpSpPr>
            <p:grpSpPr>
              <a:xfrm>
                <a:off x="4023919" y="3766409"/>
                <a:ext cx="37783" cy="32357"/>
                <a:chOff x="4023919" y="3766409"/>
                <a:chExt cx="37783" cy="32357"/>
              </a:xfrm>
            </p:grpSpPr>
            <p:sp>
              <p:nvSpPr>
                <p:cNvPr id="11806" name="Google Shape;11806;p6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66"/>
              <p:cNvGrpSpPr/>
              <p:nvPr/>
            </p:nvGrpSpPr>
            <p:grpSpPr>
              <a:xfrm>
                <a:off x="3973882" y="3779449"/>
                <a:ext cx="37776" cy="32357"/>
                <a:chOff x="3973882" y="3779449"/>
                <a:chExt cx="37776" cy="32357"/>
              </a:xfrm>
            </p:grpSpPr>
            <p:sp>
              <p:nvSpPr>
                <p:cNvPr id="11809" name="Google Shape;11809;p6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6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1" name="Google Shape;11811;p66"/>
              <p:cNvGrpSpPr/>
              <p:nvPr/>
            </p:nvGrpSpPr>
            <p:grpSpPr>
              <a:xfrm>
                <a:off x="4073398" y="3838028"/>
                <a:ext cx="37776" cy="32380"/>
                <a:chOff x="4073398" y="3838028"/>
                <a:chExt cx="37776" cy="32380"/>
              </a:xfrm>
            </p:grpSpPr>
            <p:sp>
              <p:nvSpPr>
                <p:cNvPr id="11812" name="Google Shape;11812;p6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66"/>
              <p:cNvGrpSpPr/>
              <p:nvPr/>
            </p:nvGrpSpPr>
            <p:grpSpPr>
              <a:xfrm>
                <a:off x="4342672" y="4144496"/>
                <a:ext cx="37752" cy="32364"/>
                <a:chOff x="4342672" y="4144496"/>
                <a:chExt cx="37752" cy="32364"/>
              </a:xfrm>
            </p:grpSpPr>
            <p:sp>
              <p:nvSpPr>
                <p:cNvPr id="11815" name="Google Shape;11815;p6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7" name="Google Shape;11817;p66"/>
              <p:cNvGrpSpPr/>
              <p:nvPr/>
            </p:nvGrpSpPr>
            <p:grpSpPr>
              <a:xfrm>
                <a:off x="4406386" y="4056872"/>
                <a:ext cx="37783" cy="32364"/>
                <a:chOff x="4406386" y="4056872"/>
                <a:chExt cx="37783" cy="32364"/>
              </a:xfrm>
            </p:grpSpPr>
            <p:sp>
              <p:nvSpPr>
                <p:cNvPr id="11818" name="Google Shape;11818;p6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0" name="Google Shape;11820;p66"/>
              <p:cNvGrpSpPr/>
              <p:nvPr/>
            </p:nvGrpSpPr>
            <p:grpSpPr>
              <a:xfrm>
                <a:off x="4284416" y="4245254"/>
                <a:ext cx="37783" cy="32357"/>
                <a:chOff x="4284416" y="4245254"/>
                <a:chExt cx="37783" cy="32357"/>
              </a:xfrm>
            </p:grpSpPr>
            <p:sp>
              <p:nvSpPr>
                <p:cNvPr id="11821" name="Google Shape;11821;p6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3" name="Google Shape;11823;p66"/>
              <p:cNvGrpSpPr/>
              <p:nvPr/>
            </p:nvGrpSpPr>
            <p:grpSpPr>
              <a:xfrm>
                <a:off x="4219057" y="4331258"/>
                <a:ext cx="37776" cy="32364"/>
                <a:chOff x="4219057" y="4331258"/>
                <a:chExt cx="37776" cy="32364"/>
              </a:xfrm>
            </p:grpSpPr>
            <p:sp>
              <p:nvSpPr>
                <p:cNvPr id="11824" name="Google Shape;11824;p6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66"/>
              <p:cNvGrpSpPr/>
              <p:nvPr/>
            </p:nvGrpSpPr>
            <p:grpSpPr>
              <a:xfrm>
                <a:off x="4204122" y="4141688"/>
                <a:ext cx="33497" cy="28699"/>
                <a:chOff x="4204122" y="4141688"/>
                <a:chExt cx="33497" cy="28699"/>
              </a:xfrm>
            </p:grpSpPr>
            <p:sp>
              <p:nvSpPr>
                <p:cNvPr id="11827" name="Google Shape;11827;p6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9" name="Google Shape;11829;p66"/>
              <p:cNvGrpSpPr/>
              <p:nvPr/>
            </p:nvGrpSpPr>
            <p:grpSpPr>
              <a:xfrm>
                <a:off x="4301546" y="4003869"/>
                <a:ext cx="38916" cy="33324"/>
                <a:chOff x="4301546" y="4003869"/>
                <a:chExt cx="38916" cy="33324"/>
              </a:xfrm>
            </p:grpSpPr>
            <p:sp>
              <p:nvSpPr>
                <p:cNvPr id="11830" name="Google Shape;11830;p6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2" name="Google Shape;11832;p66"/>
              <p:cNvGrpSpPr/>
              <p:nvPr/>
            </p:nvGrpSpPr>
            <p:grpSpPr>
              <a:xfrm>
                <a:off x="4210681" y="3924669"/>
                <a:ext cx="36549" cy="31366"/>
                <a:chOff x="4210681" y="3924669"/>
                <a:chExt cx="36549" cy="31366"/>
              </a:xfrm>
            </p:grpSpPr>
            <p:sp>
              <p:nvSpPr>
                <p:cNvPr id="11833" name="Google Shape;11833;p6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5" name="Google Shape;11835;p66"/>
              <p:cNvGrpSpPr/>
              <p:nvPr/>
            </p:nvGrpSpPr>
            <p:grpSpPr>
              <a:xfrm>
                <a:off x="3987771" y="3628874"/>
                <a:ext cx="31499" cy="26993"/>
                <a:chOff x="3987771" y="3628874"/>
                <a:chExt cx="31499" cy="26993"/>
              </a:xfrm>
            </p:grpSpPr>
            <p:sp>
              <p:nvSpPr>
                <p:cNvPr id="11836" name="Google Shape;11836;p6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8" name="Google Shape;11838;p66"/>
              <p:cNvGrpSpPr/>
              <p:nvPr/>
            </p:nvGrpSpPr>
            <p:grpSpPr>
              <a:xfrm>
                <a:off x="4087382" y="3775674"/>
                <a:ext cx="31405" cy="26898"/>
                <a:chOff x="4087382" y="3775674"/>
                <a:chExt cx="31405" cy="26898"/>
              </a:xfrm>
            </p:grpSpPr>
            <p:sp>
              <p:nvSpPr>
                <p:cNvPr id="11839" name="Google Shape;11839;p6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6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66"/>
              <p:cNvGrpSpPr/>
              <p:nvPr/>
            </p:nvGrpSpPr>
            <p:grpSpPr>
              <a:xfrm>
                <a:off x="4118873" y="3856637"/>
                <a:ext cx="31405" cy="26906"/>
                <a:chOff x="4118873" y="3856637"/>
                <a:chExt cx="31405" cy="26906"/>
              </a:xfrm>
            </p:grpSpPr>
            <p:sp>
              <p:nvSpPr>
                <p:cNvPr id="11842" name="Google Shape;11842;p6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4" name="Google Shape;11844;p66"/>
              <p:cNvGrpSpPr/>
              <p:nvPr/>
            </p:nvGrpSpPr>
            <p:grpSpPr>
              <a:xfrm>
                <a:off x="4168541" y="3639523"/>
                <a:ext cx="31499" cy="26906"/>
                <a:chOff x="4168541" y="3639523"/>
                <a:chExt cx="31499" cy="26906"/>
              </a:xfrm>
            </p:grpSpPr>
            <p:sp>
              <p:nvSpPr>
                <p:cNvPr id="11845" name="Google Shape;11845;p6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7" name="Google Shape;11847;p66"/>
              <p:cNvGrpSpPr/>
              <p:nvPr/>
            </p:nvGrpSpPr>
            <p:grpSpPr>
              <a:xfrm>
                <a:off x="3965789" y="3393545"/>
                <a:ext cx="31405" cy="26945"/>
                <a:chOff x="3965789" y="3393545"/>
                <a:chExt cx="31405" cy="26945"/>
              </a:xfrm>
            </p:grpSpPr>
            <p:sp>
              <p:nvSpPr>
                <p:cNvPr id="11848" name="Google Shape;11848;p6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0" name="Google Shape;11850;p66"/>
              <p:cNvGrpSpPr/>
              <p:nvPr/>
            </p:nvGrpSpPr>
            <p:grpSpPr>
              <a:xfrm>
                <a:off x="3925166" y="3491008"/>
                <a:ext cx="31405" cy="27001"/>
                <a:chOff x="3925166" y="3491008"/>
                <a:chExt cx="31405" cy="27001"/>
              </a:xfrm>
            </p:grpSpPr>
            <p:sp>
              <p:nvSpPr>
                <p:cNvPr id="11851" name="Google Shape;11851;p6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3" name="Google Shape;11853;p66"/>
              <p:cNvGrpSpPr/>
              <p:nvPr/>
            </p:nvGrpSpPr>
            <p:grpSpPr>
              <a:xfrm>
                <a:off x="3682845" y="3340976"/>
                <a:ext cx="31397" cy="26898"/>
                <a:chOff x="3682845" y="3340976"/>
                <a:chExt cx="31397" cy="26898"/>
              </a:xfrm>
            </p:grpSpPr>
            <p:sp>
              <p:nvSpPr>
                <p:cNvPr id="11854" name="Google Shape;11854;p6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66"/>
              <p:cNvGrpSpPr/>
              <p:nvPr/>
            </p:nvGrpSpPr>
            <p:grpSpPr>
              <a:xfrm>
                <a:off x="3795393" y="3353725"/>
                <a:ext cx="31499" cy="26993"/>
                <a:chOff x="3795393" y="3353725"/>
                <a:chExt cx="31499" cy="26993"/>
              </a:xfrm>
            </p:grpSpPr>
            <p:sp>
              <p:nvSpPr>
                <p:cNvPr id="11857" name="Google Shape;11857;p6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9" name="Google Shape;11859;p66"/>
              <p:cNvGrpSpPr/>
              <p:nvPr/>
            </p:nvGrpSpPr>
            <p:grpSpPr>
              <a:xfrm>
                <a:off x="4176909" y="4363221"/>
                <a:ext cx="38924" cy="33316"/>
                <a:chOff x="4176909" y="4363221"/>
                <a:chExt cx="38924" cy="33316"/>
              </a:xfrm>
            </p:grpSpPr>
            <p:sp>
              <p:nvSpPr>
                <p:cNvPr id="11860" name="Google Shape;11860;p6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6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2" name="Google Shape;11862;p66"/>
              <p:cNvGrpSpPr/>
              <p:nvPr/>
            </p:nvGrpSpPr>
            <p:grpSpPr>
              <a:xfrm>
                <a:off x="4226191" y="4007660"/>
                <a:ext cx="33560" cy="28770"/>
                <a:chOff x="4226191" y="4007660"/>
                <a:chExt cx="33560" cy="28770"/>
              </a:xfrm>
            </p:grpSpPr>
            <p:sp>
              <p:nvSpPr>
                <p:cNvPr id="11863" name="Google Shape;11863;p6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5" name="Google Shape;11865;p66"/>
              <p:cNvGrpSpPr/>
              <p:nvPr/>
            </p:nvGrpSpPr>
            <p:grpSpPr>
              <a:xfrm>
                <a:off x="3597785" y="3377045"/>
                <a:ext cx="33591" cy="28699"/>
                <a:chOff x="3597785" y="3377045"/>
                <a:chExt cx="33591" cy="28699"/>
              </a:xfrm>
            </p:grpSpPr>
            <p:sp>
              <p:nvSpPr>
                <p:cNvPr id="11866" name="Google Shape;11866;p6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8" name="Google Shape;11868;p66"/>
              <p:cNvGrpSpPr/>
              <p:nvPr/>
            </p:nvGrpSpPr>
            <p:grpSpPr>
              <a:xfrm>
                <a:off x="3887870" y="3669796"/>
                <a:ext cx="33591" cy="28692"/>
                <a:chOff x="3887870" y="3669796"/>
                <a:chExt cx="33591" cy="28692"/>
              </a:xfrm>
            </p:grpSpPr>
            <p:sp>
              <p:nvSpPr>
                <p:cNvPr id="11869" name="Google Shape;11869;p6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1" name="Google Shape;11871;p66"/>
              <p:cNvGrpSpPr/>
              <p:nvPr/>
            </p:nvGrpSpPr>
            <p:grpSpPr>
              <a:xfrm>
                <a:off x="3818320" y="3481625"/>
                <a:ext cx="33497" cy="28770"/>
                <a:chOff x="3818320" y="3481625"/>
                <a:chExt cx="33497" cy="28770"/>
              </a:xfrm>
            </p:grpSpPr>
            <p:sp>
              <p:nvSpPr>
                <p:cNvPr id="11872" name="Google Shape;11872;p6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4" name="Google Shape;11874;p66"/>
              <p:cNvGrpSpPr/>
              <p:nvPr/>
            </p:nvGrpSpPr>
            <p:grpSpPr>
              <a:xfrm>
                <a:off x="4278139" y="4120948"/>
                <a:ext cx="37492" cy="32129"/>
                <a:chOff x="4278139" y="4120948"/>
                <a:chExt cx="37492" cy="32129"/>
              </a:xfrm>
            </p:grpSpPr>
            <p:sp>
              <p:nvSpPr>
                <p:cNvPr id="11875" name="Google Shape;11875;p6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66"/>
              <p:cNvGrpSpPr/>
              <p:nvPr/>
            </p:nvGrpSpPr>
            <p:grpSpPr>
              <a:xfrm>
                <a:off x="4419898" y="3977388"/>
                <a:ext cx="33497" cy="28692"/>
                <a:chOff x="4419898" y="3977388"/>
                <a:chExt cx="33497" cy="28692"/>
              </a:xfrm>
            </p:grpSpPr>
            <p:sp>
              <p:nvSpPr>
                <p:cNvPr id="11878" name="Google Shape;11878;p6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66"/>
              <p:cNvGrpSpPr/>
              <p:nvPr/>
            </p:nvGrpSpPr>
            <p:grpSpPr>
              <a:xfrm>
                <a:off x="4158930" y="4034684"/>
                <a:ext cx="33497" cy="28762"/>
                <a:chOff x="4158930" y="4034684"/>
                <a:chExt cx="33497" cy="28762"/>
              </a:xfrm>
            </p:grpSpPr>
            <p:sp>
              <p:nvSpPr>
                <p:cNvPr id="11881" name="Google Shape;11881;p6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66"/>
              <p:cNvGrpSpPr/>
              <p:nvPr/>
            </p:nvGrpSpPr>
            <p:grpSpPr>
              <a:xfrm>
                <a:off x="4134949" y="3957049"/>
                <a:ext cx="33497" cy="28770"/>
                <a:chOff x="4134949" y="3957049"/>
                <a:chExt cx="33497" cy="28770"/>
              </a:xfrm>
            </p:grpSpPr>
            <p:sp>
              <p:nvSpPr>
                <p:cNvPr id="11884" name="Google Shape;11884;p6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66"/>
              <p:cNvGrpSpPr/>
              <p:nvPr/>
            </p:nvGrpSpPr>
            <p:grpSpPr>
              <a:xfrm>
                <a:off x="4193653" y="4184403"/>
                <a:ext cx="43580" cy="37264"/>
                <a:chOff x="4193653" y="4184403"/>
                <a:chExt cx="43580" cy="37264"/>
              </a:xfrm>
            </p:grpSpPr>
            <p:sp>
              <p:nvSpPr>
                <p:cNvPr id="11887" name="Google Shape;11887;p6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6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9" name="Google Shape;11889;p66"/>
              <p:cNvGrpSpPr/>
              <p:nvPr/>
            </p:nvGrpSpPr>
            <p:grpSpPr>
              <a:xfrm>
                <a:off x="4343600" y="3943844"/>
                <a:ext cx="43580" cy="37312"/>
                <a:chOff x="4343600" y="3943844"/>
                <a:chExt cx="43580" cy="37312"/>
              </a:xfrm>
            </p:grpSpPr>
            <p:sp>
              <p:nvSpPr>
                <p:cNvPr id="11890" name="Google Shape;11890;p6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2" name="Google Shape;11892;p66"/>
              <p:cNvGrpSpPr/>
              <p:nvPr/>
            </p:nvGrpSpPr>
            <p:grpSpPr>
              <a:xfrm>
                <a:off x="4172339" y="3381693"/>
                <a:ext cx="31499" cy="27001"/>
                <a:chOff x="4172339" y="3381693"/>
                <a:chExt cx="31499" cy="27001"/>
              </a:xfrm>
            </p:grpSpPr>
            <p:sp>
              <p:nvSpPr>
                <p:cNvPr id="11893" name="Google Shape;11893;p6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1898"/>
        <p:cNvGrpSpPr/>
        <p:nvPr/>
      </p:nvGrpSpPr>
      <p:grpSpPr>
        <a:xfrm>
          <a:off x="0" y="0"/>
          <a:ext cx="0" cy="0"/>
          <a:chOff x="0" y="0"/>
          <a:chExt cx="0" cy="0"/>
        </a:xfrm>
      </p:grpSpPr>
      <p:grpSp>
        <p:nvGrpSpPr>
          <p:cNvPr id="11899" name="Google Shape;11899;p67"/>
          <p:cNvGrpSpPr/>
          <p:nvPr/>
        </p:nvGrpSpPr>
        <p:grpSpPr>
          <a:xfrm>
            <a:off x="2126623" y="3607908"/>
            <a:ext cx="1102891" cy="760337"/>
            <a:chOff x="4967783" y="2151471"/>
            <a:chExt cx="3920692" cy="2702940"/>
          </a:xfrm>
        </p:grpSpPr>
        <p:grpSp>
          <p:nvGrpSpPr>
            <p:cNvPr id="11900" name="Google Shape;11900;p67"/>
            <p:cNvGrpSpPr/>
            <p:nvPr/>
          </p:nvGrpSpPr>
          <p:grpSpPr>
            <a:xfrm>
              <a:off x="5045709" y="2252109"/>
              <a:ext cx="3761071" cy="2501708"/>
              <a:chOff x="2691784" y="1805334"/>
              <a:chExt cx="3761071" cy="2501708"/>
            </a:xfrm>
          </p:grpSpPr>
          <p:sp>
            <p:nvSpPr>
              <p:cNvPr id="11901" name="Google Shape;11901;p6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8" name="Google Shape;11908;p67"/>
            <p:cNvGrpSpPr/>
            <p:nvPr/>
          </p:nvGrpSpPr>
          <p:grpSpPr>
            <a:xfrm>
              <a:off x="4967783" y="2151471"/>
              <a:ext cx="3920692" cy="2702940"/>
              <a:chOff x="2613858" y="1704696"/>
              <a:chExt cx="3920692" cy="2702940"/>
            </a:xfrm>
          </p:grpSpPr>
          <p:sp>
            <p:nvSpPr>
              <p:cNvPr id="11909" name="Google Shape;11909;p6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6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14" name="Google Shape;11914;p67"/>
          <p:cNvGrpSpPr/>
          <p:nvPr/>
        </p:nvGrpSpPr>
        <p:grpSpPr>
          <a:xfrm>
            <a:off x="3530532" y="1496185"/>
            <a:ext cx="1561911" cy="708580"/>
            <a:chOff x="3530532" y="1496185"/>
            <a:chExt cx="1561911" cy="708580"/>
          </a:xfrm>
        </p:grpSpPr>
        <p:grpSp>
          <p:nvGrpSpPr>
            <p:cNvPr id="11915" name="Google Shape;11915;p67"/>
            <p:cNvGrpSpPr/>
            <p:nvPr/>
          </p:nvGrpSpPr>
          <p:grpSpPr>
            <a:xfrm>
              <a:off x="3720318" y="1857562"/>
              <a:ext cx="1372125" cy="54"/>
              <a:chOff x="3720318" y="1857562"/>
              <a:chExt cx="1372125" cy="54"/>
            </a:xfrm>
          </p:grpSpPr>
          <p:cxnSp>
            <p:nvCxnSpPr>
              <p:cNvPr id="11916" name="Google Shape;11916;p67"/>
              <p:cNvCxnSpPr>
                <a:endCxn id="11917"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918" name="Google Shape;11918;p6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919" name="Google Shape;11919;p6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11920" name="Google Shape;11920;p67"/>
              <p:cNvCxnSpPr>
                <a:stCxn id="11917"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11921" name="Google Shape;11921;p67"/>
            <p:cNvGrpSpPr/>
            <p:nvPr/>
          </p:nvGrpSpPr>
          <p:grpSpPr>
            <a:xfrm>
              <a:off x="3567462" y="1496185"/>
              <a:ext cx="286500" cy="272914"/>
              <a:chOff x="3567462" y="1496185"/>
              <a:chExt cx="286500" cy="272914"/>
            </a:xfrm>
          </p:grpSpPr>
          <p:cxnSp>
            <p:nvCxnSpPr>
              <p:cNvPr id="11922" name="Google Shape;11922;p6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923" name="Google Shape;11923;p6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24" name="Google Shape;11924;p6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26" name="Google Shape;11926;p67"/>
            <p:cNvGrpSpPr/>
            <p:nvPr/>
          </p:nvGrpSpPr>
          <p:grpSpPr>
            <a:xfrm>
              <a:off x="3929014" y="1960574"/>
              <a:ext cx="286500" cy="242342"/>
              <a:chOff x="3929014" y="1960574"/>
              <a:chExt cx="286500" cy="242342"/>
            </a:xfrm>
          </p:grpSpPr>
          <p:cxnSp>
            <p:nvCxnSpPr>
              <p:cNvPr id="11927" name="Google Shape;11927;p6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11928" name="Google Shape;11928;p6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9" name="Google Shape;11929;p67"/>
            <p:cNvGrpSpPr/>
            <p:nvPr/>
          </p:nvGrpSpPr>
          <p:grpSpPr>
            <a:xfrm>
              <a:off x="4290828" y="1496185"/>
              <a:ext cx="286500" cy="272914"/>
              <a:chOff x="4290828" y="1496185"/>
              <a:chExt cx="286500" cy="272914"/>
            </a:xfrm>
          </p:grpSpPr>
          <p:cxnSp>
            <p:nvCxnSpPr>
              <p:cNvPr id="11930" name="Google Shape;11930;p6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11931" name="Google Shape;11931;p6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32" name="Google Shape;11932;p6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33" name="Google Shape;11933;p67"/>
            <p:cNvGrpSpPr/>
            <p:nvPr/>
          </p:nvGrpSpPr>
          <p:grpSpPr>
            <a:xfrm>
              <a:off x="4657726" y="1959674"/>
              <a:ext cx="286500" cy="245092"/>
              <a:chOff x="4657726" y="1959674"/>
              <a:chExt cx="286500" cy="245092"/>
            </a:xfrm>
          </p:grpSpPr>
          <p:cxnSp>
            <p:nvCxnSpPr>
              <p:cNvPr id="11934" name="Google Shape;11934;p6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11935" name="Google Shape;11935;p6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36" name="Google Shape;11936;p67"/>
          <p:cNvGrpSpPr/>
          <p:nvPr/>
        </p:nvGrpSpPr>
        <p:grpSpPr>
          <a:xfrm>
            <a:off x="3512551" y="2358282"/>
            <a:ext cx="1597032" cy="378649"/>
            <a:chOff x="3512551" y="2358282"/>
            <a:chExt cx="1597032" cy="378649"/>
          </a:xfrm>
        </p:grpSpPr>
        <p:grpSp>
          <p:nvGrpSpPr>
            <p:cNvPr id="11937" name="Google Shape;11937;p67"/>
            <p:cNvGrpSpPr/>
            <p:nvPr/>
          </p:nvGrpSpPr>
          <p:grpSpPr>
            <a:xfrm>
              <a:off x="3738198" y="2553002"/>
              <a:ext cx="1145834" cy="117"/>
              <a:chOff x="3738198" y="2553002"/>
              <a:chExt cx="1145834" cy="117"/>
            </a:xfrm>
          </p:grpSpPr>
          <p:cxnSp>
            <p:nvCxnSpPr>
              <p:cNvPr id="11938" name="Google Shape;11938;p6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939" name="Google Shape;11939;p6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11940" name="Google Shape;11940;p67"/>
              <p:cNvCxnSpPr>
                <a:stCxn id="11941" idx="6"/>
                <a:endCxn id="11942"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11943" name="Google Shape;11943;p67"/>
            <p:cNvGrpSpPr/>
            <p:nvPr/>
          </p:nvGrpSpPr>
          <p:grpSpPr>
            <a:xfrm>
              <a:off x="3969644" y="2440153"/>
              <a:ext cx="225900" cy="296779"/>
              <a:chOff x="3969644" y="2440153"/>
              <a:chExt cx="225900" cy="296779"/>
            </a:xfrm>
          </p:grpSpPr>
          <p:cxnSp>
            <p:nvCxnSpPr>
              <p:cNvPr id="11944" name="Google Shape;11944;p6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11942" name="Google Shape;11942;p6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6" name="Google Shape;11946;p67"/>
            <p:cNvGrpSpPr/>
            <p:nvPr/>
          </p:nvGrpSpPr>
          <p:grpSpPr>
            <a:xfrm>
              <a:off x="4426818" y="2358282"/>
              <a:ext cx="225600" cy="307471"/>
              <a:chOff x="4426818" y="2358282"/>
              <a:chExt cx="225600" cy="307471"/>
            </a:xfrm>
          </p:grpSpPr>
          <p:cxnSp>
            <p:nvCxnSpPr>
              <p:cNvPr id="11947" name="Google Shape;11947;p67"/>
              <p:cNvCxnSpPr>
                <a:stCxn id="11948"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11949" name="Google Shape;11949;p6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0" name="Google Shape;11950;p67"/>
            <p:cNvGrpSpPr/>
            <p:nvPr/>
          </p:nvGrpSpPr>
          <p:grpSpPr>
            <a:xfrm>
              <a:off x="4883984" y="2440153"/>
              <a:ext cx="225600" cy="296479"/>
              <a:chOff x="4883984" y="2440153"/>
              <a:chExt cx="225600" cy="296479"/>
            </a:xfrm>
          </p:grpSpPr>
          <p:cxnSp>
            <p:nvCxnSpPr>
              <p:cNvPr id="11951" name="Google Shape;11951;p6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11952" name="Google Shape;11952;p6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7"/>
            <p:cNvGrpSpPr/>
            <p:nvPr/>
          </p:nvGrpSpPr>
          <p:grpSpPr>
            <a:xfrm>
              <a:off x="3512551" y="2358356"/>
              <a:ext cx="225647" cy="307629"/>
              <a:chOff x="2182679" y="2005014"/>
              <a:chExt cx="792300" cy="1080158"/>
            </a:xfrm>
          </p:grpSpPr>
          <p:cxnSp>
            <p:nvCxnSpPr>
              <p:cNvPr id="11955" name="Google Shape;11955;p67"/>
              <p:cNvCxnSpPr>
                <a:stCxn id="11956"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11941" name="Google Shape;11941;p6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57" name="Google Shape;11957;p67"/>
          <p:cNvGrpSpPr/>
          <p:nvPr/>
        </p:nvGrpSpPr>
        <p:grpSpPr>
          <a:xfrm>
            <a:off x="6872633" y="1182079"/>
            <a:ext cx="1559809" cy="722610"/>
            <a:chOff x="634175" y="2986275"/>
            <a:chExt cx="3147949" cy="1458344"/>
          </a:xfrm>
        </p:grpSpPr>
        <p:cxnSp>
          <p:nvCxnSpPr>
            <p:cNvPr id="11958" name="Google Shape;11958;p67"/>
            <p:cNvCxnSpPr>
              <a:stCxn id="11959" idx="4"/>
              <a:endCxn id="11960"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11961" name="Google Shape;11961;p67"/>
            <p:cNvCxnSpPr>
              <a:stCxn id="11960" idx="0"/>
              <a:endCxn id="11962"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63" name="Google Shape;11963;p67"/>
            <p:cNvCxnSpPr>
              <a:stCxn id="11962" idx="4"/>
              <a:endCxn id="11964"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11965" name="Google Shape;11965;p67"/>
            <p:cNvCxnSpPr>
              <a:stCxn id="11964" idx="0"/>
              <a:endCxn id="11966"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11966" name="Google Shape;11966;p6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62" name="Google Shape;11962;p6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59" name="Google Shape;11959;p6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64" name="Google Shape;11964;p6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1960" name="Google Shape;11960;p6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1967" name="Google Shape;11967;p67"/>
          <p:cNvGrpSpPr/>
          <p:nvPr/>
        </p:nvGrpSpPr>
        <p:grpSpPr>
          <a:xfrm>
            <a:off x="3526424" y="2891987"/>
            <a:ext cx="1570719" cy="294123"/>
            <a:chOff x="998425" y="1182125"/>
            <a:chExt cx="1065400" cy="199500"/>
          </a:xfrm>
        </p:grpSpPr>
        <p:sp>
          <p:nvSpPr>
            <p:cNvPr id="11968" name="Google Shape;11968;p6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6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6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67"/>
          <p:cNvGrpSpPr/>
          <p:nvPr/>
        </p:nvGrpSpPr>
        <p:grpSpPr>
          <a:xfrm>
            <a:off x="6869680" y="2009474"/>
            <a:ext cx="1565716" cy="366729"/>
            <a:chOff x="1247650" y="2075423"/>
            <a:chExt cx="6648477" cy="1557238"/>
          </a:xfrm>
        </p:grpSpPr>
        <p:sp>
          <p:nvSpPr>
            <p:cNvPr id="11974" name="Google Shape;11974;p6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0" name="Google Shape;11980;p67"/>
          <p:cNvGrpSpPr/>
          <p:nvPr/>
        </p:nvGrpSpPr>
        <p:grpSpPr>
          <a:xfrm>
            <a:off x="6853992" y="3158289"/>
            <a:ext cx="1597061" cy="663440"/>
            <a:chOff x="6796238" y="3158297"/>
            <a:chExt cx="1630319" cy="677257"/>
          </a:xfrm>
        </p:grpSpPr>
        <p:cxnSp>
          <p:nvCxnSpPr>
            <p:cNvPr id="11981" name="Google Shape;11981;p6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82" name="Google Shape;11982;p6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11983" name="Google Shape;11983;p6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11984" name="Google Shape;11984;p6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11985" name="Google Shape;11985;p67"/>
            <p:cNvGrpSpPr/>
            <p:nvPr/>
          </p:nvGrpSpPr>
          <p:grpSpPr>
            <a:xfrm>
              <a:off x="6796238" y="3311904"/>
              <a:ext cx="1630319" cy="377697"/>
              <a:chOff x="6796238" y="3311904"/>
              <a:chExt cx="1630319" cy="377697"/>
            </a:xfrm>
          </p:grpSpPr>
          <p:sp>
            <p:nvSpPr>
              <p:cNvPr id="11986" name="Google Shape;11986;p6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989" name="Google Shape;11989;p67"/>
          <p:cNvGrpSpPr/>
          <p:nvPr/>
        </p:nvGrpSpPr>
        <p:grpSpPr>
          <a:xfrm>
            <a:off x="5375130" y="1179681"/>
            <a:ext cx="1368606" cy="1593805"/>
            <a:chOff x="1839112" y="2209163"/>
            <a:chExt cx="1918159" cy="2233784"/>
          </a:xfrm>
        </p:grpSpPr>
        <p:sp>
          <p:nvSpPr>
            <p:cNvPr id="11990" name="Google Shape;11990;p6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93" name="Google Shape;11993;p67"/>
            <p:cNvCxnSpPr>
              <a:stCxn id="11990" idx="6"/>
              <a:endCxn id="11991"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94" name="Google Shape;11994;p67"/>
            <p:cNvCxnSpPr>
              <a:stCxn id="11991" idx="4"/>
              <a:endCxn id="11995"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11996" name="Google Shape;11996;p67"/>
            <p:cNvCxnSpPr>
              <a:stCxn id="11995" idx="6"/>
              <a:endCxn id="11992"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11997" name="Google Shape;11997;p67"/>
            <p:cNvCxnSpPr>
              <a:stCxn id="11992" idx="4"/>
              <a:endCxn id="11998"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11995" name="Google Shape;11995;p6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00" name="Google Shape;12000;p67"/>
            <p:cNvCxnSpPr>
              <a:endCxn id="11999"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12001" name="Google Shape;12001;p67"/>
          <p:cNvGrpSpPr/>
          <p:nvPr/>
        </p:nvGrpSpPr>
        <p:grpSpPr>
          <a:xfrm>
            <a:off x="3507503" y="1185917"/>
            <a:ext cx="1637968" cy="154942"/>
            <a:chOff x="238125" y="2506075"/>
            <a:chExt cx="7115411" cy="673075"/>
          </a:xfrm>
        </p:grpSpPr>
        <p:sp>
          <p:nvSpPr>
            <p:cNvPr id="12002" name="Google Shape;12002;p6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7" name="Google Shape;12007;p67"/>
          <p:cNvGrpSpPr/>
          <p:nvPr/>
        </p:nvGrpSpPr>
        <p:grpSpPr>
          <a:xfrm>
            <a:off x="746187" y="1507514"/>
            <a:ext cx="2476762" cy="91743"/>
            <a:chOff x="1464850" y="436376"/>
            <a:chExt cx="6001362" cy="222300"/>
          </a:xfrm>
        </p:grpSpPr>
        <p:sp>
          <p:nvSpPr>
            <p:cNvPr id="12008" name="Google Shape;12008;p6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6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6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13" name="Google Shape;12013;p6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2014" name="Google Shape;12014;p6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2015" name="Google Shape;12015;p6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12016" name="Google Shape;12016;p6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12017" name="Google Shape;12017;p67"/>
          <p:cNvGrpSpPr/>
          <p:nvPr/>
        </p:nvGrpSpPr>
        <p:grpSpPr>
          <a:xfrm>
            <a:off x="732455" y="2742980"/>
            <a:ext cx="1452710" cy="651923"/>
            <a:chOff x="803162" y="2667727"/>
            <a:chExt cx="1411906" cy="633611"/>
          </a:xfrm>
        </p:grpSpPr>
        <p:cxnSp>
          <p:nvCxnSpPr>
            <p:cNvPr id="12018" name="Google Shape;12018;p67"/>
            <p:cNvCxnSpPr>
              <a:stCxn id="12019" idx="2"/>
              <a:endCxn id="12020"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2021" name="Google Shape;12021;p67"/>
            <p:cNvCxnSpPr>
              <a:stCxn id="12022" idx="0"/>
              <a:endCxn id="12019"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2023" name="Google Shape;12023;p67"/>
            <p:cNvCxnSpPr>
              <a:stCxn id="12022" idx="2"/>
              <a:endCxn id="12024"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2025" name="Google Shape;12025;p67"/>
            <p:cNvCxnSpPr>
              <a:stCxn id="12026" idx="0"/>
              <a:endCxn id="12022"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2027" name="Google Shape;12027;p67"/>
            <p:cNvCxnSpPr>
              <a:stCxn id="12020" idx="2"/>
              <a:endCxn id="12028"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12029" name="Google Shape;12029;p67"/>
            <p:cNvCxnSpPr>
              <a:stCxn id="12030" idx="0"/>
              <a:endCxn id="12020"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12026" name="Google Shape;12026;p6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024" name="Google Shape;12024;p6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030" name="Google Shape;12030;p6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028" name="Google Shape;12028;p6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020" name="Google Shape;12020;p6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022" name="Google Shape;12022;p6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2019" name="Google Shape;12019;p6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12031" name="Google Shape;12031;p67"/>
          <p:cNvGrpSpPr/>
          <p:nvPr/>
        </p:nvGrpSpPr>
        <p:grpSpPr>
          <a:xfrm>
            <a:off x="732456" y="1178518"/>
            <a:ext cx="2518541" cy="209309"/>
            <a:chOff x="803163" y="1111966"/>
            <a:chExt cx="2447800" cy="203430"/>
          </a:xfrm>
        </p:grpSpPr>
        <p:grpSp>
          <p:nvGrpSpPr>
            <p:cNvPr id="12032" name="Google Shape;12032;p67"/>
            <p:cNvGrpSpPr/>
            <p:nvPr/>
          </p:nvGrpSpPr>
          <p:grpSpPr>
            <a:xfrm>
              <a:off x="1958180" y="1111966"/>
              <a:ext cx="588019" cy="121396"/>
              <a:chOff x="4808316" y="2800065"/>
              <a:chExt cx="1999386" cy="412910"/>
            </a:xfrm>
          </p:grpSpPr>
          <p:sp>
            <p:nvSpPr>
              <p:cNvPr id="12033" name="Google Shape;12033;p6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4" name="Google Shape;12034;p67"/>
              <p:cNvGrpSpPr/>
              <p:nvPr/>
            </p:nvGrpSpPr>
            <p:grpSpPr>
              <a:xfrm>
                <a:off x="4808316" y="2800065"/>
                <a:ext cx="92400" cy="411825"/>
                <a:chOff x="845575" y="2563700"/>
                <a:chExt cx="92400" cy="411825"/>
              </a:xfrm>
            </p:grpSpPr>
            <p:cxnSp>
              <p:nvCxnSpPr>
                <p:cNvPr id="12035" name="Google Shape;12035;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36" name="Google Shape;12036;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12037" name="Google Shape;12037;p6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12038" name="Google Shape;12038;p6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9" name="Google Shape;12039;p67"/>
            <p:cNvGrpSpPr/>
            <p:nvPr/>
          </p:nvGrpSpPr>
          <p:grpSpPr>
            <a:xfrm>
              <a:off x="803163" y="1111974"/>
              <a:ext cx="591158" cy="121545"/>
              <a:chOff x="803163" y="1111974"/>
              <a:chExt cx="591158" cy="121545"/>
            </a:xfrm>
          </p:grpSpPr>
          <p:grpSp>
            <p:nvGrpSpPr>
              <p:cNvPr id="12040" name="Google Shape;12040;p67"/>
              <p:cNvGrpSpPr/>
              <p:nvPr/>
            </p:nvGrpSpPr>
            <p:grpSpPr>
              <a:xfrm>
                <a:off x="803163" y="1111974"/>
                <a:ext cx="27175" cy="121077"/>
                <a:chOff x="845575" y="2563700"/>
                <a:chExt cx="92400" cy="411825"/>
              </a:xfrm>
            </p:grpSpPr>
            <p:cxnSp>
              <p:nvCxnSpPr>
                <p:cNvPr id="12041" name="Google Shape;12041;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42" name="Google Shape;12042;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3" name="Google Shape;12043;p6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4" name="Google Shape;12044;p67"/>
            <p:cNvGrpSpPr/>
            <p:nvPr/>
          </p:nvGrpSpPr>
          <p:grpSpPr>
            <a:xfrm>
              <a:off x="1381910" y="1194219"/>
              <a:ext cx="588341" cy="121177"/>
              <a:chOff x="1381910" y="1194219"/>
              <a:chExt cx="588341" cy="121177"/>
            </a:xfrm>
          </p:grpSpPr>
          <p:grpSp>
            <p:nvGrpSpPr>
              <p:cNvPr id="12045" name="Google Shape;12045;p67"/>
              <p:cNvGrpSpPr/>
              <p:nvPr/>
            </p:nvGrpSpPr>
            <p:grpSpPr>
              <a:xfrm rot="10800000">
                <a:off x="1381910" y="1194319"/>
                <a:ext cx="27175" cy="121077"/>
                <a:chOff x="2070100" y="2563700"/>
                <a:chExt cx="92400" cy="411825"/>
              </a:xfrm>
            </p:grpSpPr>
            <p:cxnSp>
              <p:nvCxnSpPr>
                <p:cNvPr id="12046" name="Google Shape;12046;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47" name="Google Shape;12047;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8" name="Google Shape;12048;p6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9" name="Google Shape;12049;p67"/>
            <p:cNvGrpSpPr/>
            <p:nvPr/>
          </p:nvGrpSpPr>
          <p:grpSpPr>
            <a:xfrm>
              <a:off x="2532079" y="1194219"/>
              <a:ext cx="704927" cy="121177"/>
              <a:chOff x="2532079" y="1194219"/>
              <a:chExt cx="704927" cy="121177"/>
            </a:xfrm>
          </p:grpSpPr>
          <p:grpSp>
            <p:nvGrpSpPr>
              <p:cNvPr id="12050" name="Google Shape;12050;p67"/>
              <p:cNvGrpSpPr/>
              <p:nvPr/>
            </p:nvGrpSpPr>
            <p:grpSpPr>
              <a:xfrm rot="10800000">
                <a:off x="2532079" y="1194319"/>
                <a:ext cx="27175" cy="121077"/>
                <a:chOff x="2070100" y="2563700"/>
                <a:chExt cx="92400" cy="411825"/>
              </a:xfrm>
            </p:grpSpPr>
            <p:cxnSp>
              <p:nvCxnSpPr>
                <p:cNvPr id="12051" name="Google Shape;12051;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2052" name="Google Shape;12052;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3" name="Google Shape;12053;p6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54" name="Google Shape;12054;p67"/>
          <p:cNvGrpSpPr/>
          <p:nvPr/>
        </p:nvGrpSpPr>
        <p:grpSpPr>
          <a:xfrm>
            <a:off x="3525467" y="3875150"/>
            <a:ext cx="1567778" cy="491677"/>
            <a:chOff x="5194708" y="3484366"/>
            <a:chExt cx="3148148" cy="987304"/>
          </a:xfrm>
        </p:grpSpPr>
        <p:grpSp>
          <p:nvGrpSpPr>
            <p:cNvPr id="12055" name="Google Shape;12055;p67"/>
            <p:cNvGrpSpPr/>
            <p:nvPr/>
          </p:nvGrpSpPr>
          <p:grpSpPr>
            <a:xfrm>
              <a:off x="7531521" y="3484366"/>
              <a:ext cx="811335" cy="987304"/>
              <a:chOff x="3379425" y="1617275"/>
              <a:chExt cx="1090650" cy="1327200"/>
            </a:xfrm>
          </p:grpSpPr>
          <p:sp>
            <p:nvSpPr>
              <p:cNvPr id="12056" name="Google Shape;12056;p6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9" name="Google Shape;12059;p67"/>
            <p:cNvGrpSpPr/>
            <p:nvPr/>
          </p:nvGrpSpPr>
          <p:grpSpPr>
            <a:xfrm>
              <a:off x="6752546" y="3484366"/>
              <a:ext cx="811428" cy="987304"/>
              <a:chOff x="2332275" y="1617275"/>
              <a:chExt cx="1090775" cy="1327200"/>
            </a:xfrm>
          </p:grpSpPr>
          <p:sp>
            <p:nvSpPr>
              <p:cNvPr id="12060" name="Google Shape;12060;p6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3" name="Google Shape;12063;p67"/>
            <p:cNvGrpSpPr/>
            <p:nvPr/>
          </p:nvGrpSpPr>
          <p:grpSpPr>
            <a:xfrm>
              <a:off x="5973664" y="3484366"/>
              <a:ext cx="811335" cy="987304"/>
              <a:chOff x="1285250" y="1617275"/>
              <a:chExt cx="1090650" cy="1327200"/>
            </a:xfrm>
          </p:grpSpPr>
          <p:sp>
            <p:nvSpPr>
              <p:cNvPr id="12064" name="Google Shape;12064;p6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67"/>
            <p:cNvGrpSpPr/>
            <p:nvPr/>
          </p:nvGrpSpPr>
          <p:grpSpPr>
            <a:xfrm>
              <a:off x="5194708" y="3484366"/>
              <a:ext cx="811409" cy="987304"/>
              <a:chOff x="238125" y="1617275"/>
              <a:chExt cx="1090750" cy="1327200"/>
            </a:xfrm>
          </p:grpSpPr>
          <p:sp>
            <p:nvSpPr>
              <p:cNvPr id="12068" name="Google Shape;12068;p6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071" name="Google Shape;12071;p67"/>
          <p:cNvGrpSpPr/>
          <p:nvPr/>
        </p:nvGrpSpPr>
        <p:grpSpPr>
          <a:xfrm>
            <a:off x="3486076" y="3355561"/>
            <a:ext cx="1616964" cy="346256"/>
            <a:chOff x="1808063" y="4294338"/>
            <a:chExt cx="3370782" cy="721817"/>
          </a:xfrm>
        </p:grpSpPr>
        <p:sp>
          <p:nvSpPr>
            <p:cNvPr id="12072" name="Google Shape;12072;p6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67"/>
          <p:cNvGrpSpPr/>
          <p:nvPr/>
        </p:nvGrpSpPr>
        <p:grpSpPr>
          <a:xfrm>
            <a:off x="764288" y="3641590"/>
            <a:ext cx="1295882" cy="646587"/>
            <a:chOff x="834100" y="3642869"/>
            <a:chExt cx="1259483" cy="628426"/>
          </a:xfrm>
        </p:grpSpPr>
        <p:sp>
          <p:nvSpPr>
            <p:cNvPr id="12083" name="Google Shape;12083;p6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6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6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6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6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08" name="Google Shape;12108;p67"/>
            <p:cNvGrpSpPr/>
            <p:nvPr/>
          </p:nvGrpSpPr>
          <p:grpSpPr>
            <a:xfrm>
              <a:off x="1360364" y="3847835"/>
              <a:ext cx="208119" cy="224359"/>
              <a:chOff x="1360769" y="3847100"/>
              <a:chExt cx="208119" cy="224359"/>
            </a:xfrm>
          </p:grpSpPr>
          <p:sp>
            <p:nvSpPr>
              <p:cNvPr id="12109" name="Google Shape;12109;p6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6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6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29" name="Google Shape;12129;p6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6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6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67"/>
          <p:cNvGrpSpPr/>
          <p:nvPr/>
        </p:nvGrpSpPr>
        <p:grpSpPr>
          <a:xfrm rot="5400000">
            <a:off x="5977401" y="3438087"/>
            <a:ext cx="164064" cy="1414916"/>
            <a:chOff x="4428249" y="1369375"/>
            <a:chExt cx="36905" cy="429569"/>
          </a:xfrm>
        </p:grpSpPr>
        <p:sp>
          <p:nvSpPr>
            <p:cNvPr id="12144" name="Google Shape;12144;p6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6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6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6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6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6" name="Google Shape;12176;p67"/>
          <p:cNvGrpSpPr/>
          <p:nvPr/>
        </p:nvGrpSpPr>
        <p:grpSpPr>
          <a:xfrm rot="10800000" flipH="1">
            <a:off x="5349830" y="3026630"/>
            <a:ext cx="1419207" cy="24808"/>
            <a:chOff x="219558" y="4738465"/>
            <a:chExt cx="5852400" cy="102300"/>
          </a:xfrm>
        </p:grpSpPr>
        <p:cxnSp>
          <p:nvCxnSpPr>
            <p:cNvPr id="12177" name="Google Shape;12177;p6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12178" name="Google Shape;12178;p6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6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6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67"/>
          <p:cNvGrpSpPr/>
          <p:nvPr/>
        </p:nvGrpSpPr>
        <p:grpSpPr>
          <a:xfrm>
            <a:off x="5361148" y="3399694"/>
            <a:ext cx="1396570" cy="385016"/>
            <a:chOff x="5286284" y="2966544"/>
            <a:chExt cx="1396570" cy="385016"/>
          </a:xfrm>
        </p:grpSpPr>
        <p:cxnSp>
          <p:nvCxnSpPr>
            <p:cNvPr id="12184" name="Google Shape;12184;p6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12185" name="Google Shape;12185;p6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12186" name="Google Shape;12186;p67"/>
            <p:cNvGrpSpPr/>
            <p:nvPr/>
          </p:nvGrpSpPr>
          <p:grpSpPr>
            <a:xfrm>
              <a:off x="5287688" y="3173364"/>
              <a:ext cx="1395166" cy="74100"/>
              <a:chOff x="5287688" y="3173364"/>
              <a:chExt cx="1395166" cy="74100"/>
            </a:xfrm>
          </p:grpSpPr>
          <p:cxnSp>
            <p:nvCxnSpPr>
              <p:cNvPr id="12187" name="Google Shape;12187;p6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12188" name="Google Shape;12188;p6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12189" name="Google Shape;12189;p6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90" name="Google Shape;12190;p6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91" name="Google Shape;12191;p6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92" name="Google Shape;12192;p6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93" name="Google Shape;12193;p6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12194" name="Google Shape;12194;p6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12195" name="Google Shape;12195;p6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12196" name="Google Shape;12196;p67"/>
          <p:cNvGrpSpPr/>
          <p:nvPr/>
        </p:nvGrpSpPr>
        <p:grpSpPr>
          <a:xfrm>
            <a:off x="2047214" y="1818470"/>
            <a:ext cx="1182276" cy="662027"/>
            <a:chOff x="2029517" y="1732295"/>
            <a:chExt cx="1149068" cy="643432"/>
          </a:xfrm>
        </p:grpSpPr>
        <p:grpSp>
          <p:nvGrpSpPr>
            <p:cNvPr id="12197" name="Google Shape;12197;p67"/>
            <p:cNvGrpSpPr/>
            <p:nvPr/>
          </p:nvGrpSpPr>
          <p:grpSpPr>
            <a:xfrm>
              <a:off x="2708660" y="1746937"/>
              <a:ext cx="455427" cy="244429"/>
              <a:chOff x="2700693" y="1746937"/>
              <a:chExt cx="455427" cy="244429"/>
            </a:xfrm>
          </p:grpSpPr>
          <p:grpSp>
            <p:nvGrpSpPr>
              <p:cNvPr id="12198" name="Google Shape;12198;p67"/>
              <p:cNvGrpSpPr/>
              <p:nvPr/>
            </p:nvGrpSpPr>
            <p:grpSpPr>
              <a:xfrm>
                <a:off x="2905682" y="1782817"/>
                <a:ext cx="250438" cy="208549"/>
                <a:chOff x="2905682" y="1782817"/>
                <a:chExt cx="250438" cy="208549"/>
              </a:xfrm>
            </p:grpSpPr>
            <p:cxnSp>
              <p:nvCxnSpPr>
                <p:cNvPr id="12199" name="Google Shape;12199;p6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200" name="Google Shape;12200;p6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1" name="Google Shape;12201;p67"/>
              <p:cNvGrpSpPr/>
              <p:nvPr/>
            </p:nvGrpSpPr>
            <p:grpSpPr>
              <a:xfrm>
                <a:off x="2700693" y="1746937"/>
                <a:ext cx="449967" cy="72374"/>
                <a:chOff x="2700693" y="1746937"/>
                <a:chExt cx="449967" cy="72374"/>
              </a:xfrm>
            </p:grpSpPr>
            <p:cxnSp>
              <p:nvCxnSpPr>
                <p:cNvPr id="12202" name="Google Shape;12202;p6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203" name="Google Shape;12203;p6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04" name="Google Shape;12204;p67"/>
            <p:cNvGrpSpPr/>
            <p:nvPr/>
          </p:nvGrpSpPr>
          <p:grpSpPr>
            <a:xfrm>
              <a:off x="2029517" y="1732295"/>
              <a:ext cx="1149068" cy="643432"/>
              <a:chOff x="2029517" y="1732295"/>
              <a:chExt cx="1149068" cy="643432"/>
            </a:xfrm>
          </p:grpSpPr>
          <p:grpSp>
            <p:nvGrpSpPr>
              <p:cNvPr id="12205" name="Google Shape;12205;p67"/>
              <p:cNvGrpSpPr/>
              <p:nvPr/>
            </p:nvGrpSpPr>
            <p:grpSpPr>
              <a:xfrm>
                <a:off x="2703618" y="2103152"/>
                <a:ext cx="474966" cy="260017"/>
                <a:chOff x="2703618" y="2103152"/>
                <a:chExt cx="474966" cy="260017"/>
              </a:xfrm>
            </p:grpSpPr>
            <p:grpSp>
              <p:nvGrpSpPr>
                <p:cNvPr id="12206" name="Google Shape;12206;p67"/>
                <p:cNvGrpSpPr/>
                <p:nvPr/>
              </p:nvGrpSpPr>
              <p:grpSpPr>
                <a:xfrm>
                  <a:off x="2703618" y="2290640"/>
                  <a:ext cx="450291" cy="72529"/>
                  <a:chOff x="2703618" y="2290640"/>
                  <a:chExt cx="450291" cy="72529"/>
                </a:xfrm>
              </p:grpSpPr>
              <p:cxnSp>
                <p:nvCxnSpPr>
                  <p:cNvPr id="12207" name="Google Shape;12207;p6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208" name="Google Shape;12208;p6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9" name="Google Shape;12209;p67"/>
                <p:cNvGrpSpPr/>
                <p:nvPr/>
              </p:nvGrpSpPr>
              <p:grpSpPr>
                <a:xfrm>
                  <a:off x="2908607" y="2103152"/>
                  <a:ext cx="269977" cy="223538"/>
                  <a:chOff x="2908607" y="2103152"/>
                  <a:chExt cx="269977" cy="223538"/>
                </a:xfrm>
              </p:grpSpPr>
              <p:cxnSp>
                <p:nvCxnSpPr>
                  <p:cNvPr id="12210" name="Google Shape;12210;p6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2211" name="Google Shape;12211;p6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12" name="Google Shape;12212;p67"/>
              <p:cNvGrpSpPr/>
              <p:nvPr/>
            </p:nvGrpSpPr>
            <p:grpSpPr>
              <a:xfrm>
                <a:off x="2029517" y="1732295"/>
                <a:ext cx="685827" cy="643432"/>
                <a:chOff x="2029517" y="1732295"/>
                <a:chExt cx="685827" cy="643432"/>
              </a:xfrm>
            </p:grpSpPr>
            <p:sp>
              <p:nvSpPr>
                <p:cNvPr id="12213" name="Google Shape;12213;p6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14" name="Google Shape;12214;p67"/>
                <p:cNvGrpSpPr/>
                <p:nvPr/>
              </p:nvGrpSpPr>
              <p:grpSpPr>
                <a:xfrm>
                  <a:off x="2158948" y="1732295"/>
                  <a:ext cx="556396" cy="333108"/>
                  <a:chOff x="2158948" y="1732295"/>
                  <a:chExt cx="556396" cy="333108"/>
                </a:xfrm>
              </p:grpSpPr>
              <p:cxnSp>
                <p:nvCxnSpPr>
                  <p:cNvPr id="12215" name="Google Shape;12215;p6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216" name="Google Shape;12216;p6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7" name="Google Shape;12217;p67"/>
                <p:cNvGrpSpPr/>
                <p:nvPr/>
              </p:nvGrpSpPr>
              <p:grpSpPr>
                <a:xfrm>
                  <a:off x="2159908" y="2065057"/>
                  <a:ext cx="550884" cy="310670"/>
                  <a:chOff x="2159908" y="2065057"/>
                  <a:chExt cx="550884" cy="310670"/>
                </a:xfrm>
              </p:grpSpPr>
              <p:cxnSp>
                <p:nvCxnSpPr>
                  <p:cNvPr id="12218" name="Google Shape;12218;p6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2219" name="Google Shape;12219;p6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2220" name="Google Shape;12220;p67"/>
          <p:cNvGrpSpPr/>
          <p:nvPr/>
        </p:nvGrpSpPr>
        <p:grpSpPr>
          <a:xfrm>
            <a:off x="732462" y="1766083"/>
            <a:ext cx="962651" cy="810058"/>
            <a:chOff x="844912" y="1681380"/>
            <a:chExt cx="935611" cy="787305"/>
          </a:xfrm>
        </p:grpSpPr>
        <p:grpSp>
          <p:nvGrpSpPr>
            <p:cNvPr id="12221" name="Google Shape;12221;p67"/>
            <p:cNvGrpSpPr/>
            <p:nvPr/>
          </p:nvGrpSpPr>
          <p:grpSpPr>
            <a:xfrm>
              <a:off x="844912" y="1819635"/>
              <a:ext cx="329836" cy="510016"/>
              <a:chOff x="844912" y="1819635"/>
              <a:chExt cx="329836" cy="510016"/>
            </a:xfrm>
          </p:grpSpPr>
          <p:sp>
            <p:nvSpPr>
              <p:cNvPr id="12222" name="Google Shape;12222;p6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6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6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8" name="Google Shape;12228;p67"/>
            <p:cNvGrpSpPr/>
            <p:nvPr/>
          </p:nvGrpSpPr>
          <p:grpSpPr>
            <a:xfrm>
              <a:off x="1284601" y="2158168"/>
              <a:ext cx="495923" cy="310517"/>
              <a:chOff x="1284601" y="2158168"/>
              <a:chExt cx="495923" cy="310517"/>
            </a:xfrm>
          </p:grpSpPr>
          <p:sp>
            <p:nvSpPr>
              <p:cNvPr id="12229" name="Google Shape;12229;p6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0" name="Google Shape;12230;p67"/>
              <p:cNvGrpSpPr/>
              <p:nvPr/>
            </p:nvGrpSpPr>
            <p:grpSpPr>
              <a:xfrm>
                <a:off x="1507666" y="2158168"/>
                <a:ext cx="272858" cy="310517"/>
                <a:chOff x="1507666" y="2158168"/>
                <a:chExt cx="272858" cy="310517"/>
              </a:xfrm>
            </p:grpSpPr>
            <p:grpSp>
              <p:nvGrpSpPr>
                <p:cNvPr id="12231" name="Google Shape;12231;p67"/>
                <p:cNvGrpSpPr/>
                <p:nvPr/>
              </p:nvGrpSpPr>
              <p:grpSpPr>
                <a:xfrm>
                  <a:off x="1507666" y="2176104"/>
                  <a:ext cx="166395" cy="273149"/>
                  <a:chOff x="1507666" y="2176104"/>
                  <a:chExt cx="166395" cy="273149"/>
                </a:xfrm>
              </p:grpSpPr>
              <p:sp>
                <p:nvSpPr>
                  <p:cNvPr id="12232" name="Google Shape;12232;p6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6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6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39" name="Google Shape;12239;p6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41" name="Google Shape;12241;p67"/>
            <p:cNvGrpSpPr/>
            <p:nvPr/>
          </p:nvGrpSpPr>
          <p:grpSpPr>
            <a:xfrm>
              <a:off x="1284601" y="1681380"/>
              <a:ext cx="495923" cy="310517"/>
              <a:chOff x="1284601" y="1681380"/>
              <a:chExt cx="495923" cy="310517"/>
            </a:xfrm>
          </p:grpSpPr>
          <p:sp>
            <p:nvSpPr>
              <p:cNvPr id="12242" name="Google Shape;12242;p6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43" name="Google Shape;12243;p67"/>
              <p:cNvGrpSpPr/>
              <p:nvPr/>
            </p:nvGrpSpPr>
            <p:grpSpPr>
              <a:xfrm>
                <a:off x="1507666" y="1681380"/>
                <a:ext cx="272858" cy="310517"/>
                <a:chOff x="1507666" y="1681380"/>
                <a:chExt cx="272858" cy="310517"/>
              </a:xfrm>
            </p:grpSpPr>
            <p:grpSp>
              <p:nvGrpSpPr>
                <p:cNvPr id="12244" name="Google Shape;12244;p67"/>
                <p:cNvGrpSpPr/>
                <p:nvPr/>
              </p:nvGrpSpPr>
              <p:grpSpPr>
                <a:xfrm>
                  <a:off x="1507666" y="1700120"/>
                  <a:ext cx="166395" cy="272984"/>
                  <a:chOff x="1507666" y="1700120"/>
                  <a:chExt cx="166395" cy="272984"/>
                </a:xfrm>
              </p:grpSpPr>
              <p:sp>
                <p:nvSpPr>
                  <p:cNvPr id="12245" name="Google Shape;12245;p6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52" name="Google Shape;12252;p6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54" name="Google Shape;12254;p67"/>
          <p:cNvGrpSpPr/>
          <p:nvPr/>
        </p:nvGrpSpPr>
        <p:grpSpPr>
          <a:xfrm>
            <a:off x="6841403" y="2533512"/>
            <a:ext cx="1622269" cy="552443"/>
            <a:chOff x="6894650" y="2574740"/>
            <a:chExt cx="1445100" cy="492111"/>
          </a:xfrm>
        </p:grpSpPr>
        <p:sp>
          <p:nvSpPr>
            <p:cNvPr id="12255" name="Google Shape;12255;p6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260" name="Google Shape;12260;p6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12261" name="Google Shape;12261;p67"/>
          <p:cNvGrpSpPr/>
          <p:nvPr/>
        </p:nvGrpSpPr>
        <p:grpSpPr>
          <a:xfrm>
            <a:off x="6860946" y="3907768"/>
            <a:ext cx="1583206" cy="475705"/>
            <a:chOff x="6953919" y="3907920"/>
            <a:chExt cx="1377300" cy="475705"/>
          </a:xfrm>
        </p:grpSpPr>
        <p:cxnSp>
          <p:nvCxnSpPr>
            <p:cNvPr id="12262" name="Google Shape;12262;p6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63" name="Google Shape;12263;p6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12264" name="Google Shape;12264;p6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12265" name="Google Shape;12265;p6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12266" name="Google Shape;12266;p6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12267" name="Google Shape;12267;p67"/>
          <p:cNvGrpSpPr/>
          <p:nvPr/>
        </p:nvGrpSpPr>
        <p:grpSpPr>
          <a:xfrm>
            <a:off x="2364534" y="2668913"/>
            <a:ext cx="836286" cy="824529"/>
            <a:chOff x="2389399" y="2595741"/>
            <a:chExt cx="812796" cy="801369"/>
          </a:xfrm>
        </p:grpSpPr>
        <p:grpSp>
          <p:nvGrpSpPr>
            <p:cNvPr id="12268" name="Google Shape;12268;p67"/>
            <p:cNvGrpSpPr/>
            <p:nvPr/>
          </p:nvGrpSpPr>
          <p:grpSpPr>
            <a:xfrm>
              <a:off x="2492145" y="2881565"/>
              <a:ext cx="607300" cy="229751"/>
              <a:chOff x="2492145" y="2881565"/>
              <a:chExt cx="607300" cy="229751"/>
            </a:xfrm>
          </p:grpSpPr>
          <p:sp>
            <p:nvSpPr>
              <p:cNvPr id="12269" name="Google Shape;12269;p6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2" name="Google Shape;12272;p67"/>
            <p:cNvGrpSpPr/>
            <p:nvPr/>
          </p:nvGrpSpPr>
          <p:grpSpPr>
            <a:xfrm>
              <a:off x="2389399" y="2595741"/>
              <a:ext cx="812796" cy="296825"/>
              <a:chOff x="2389399" y="2595741"/>
              <a:chExt cx="812796" cy="296825"/>
            </a:xfrm>
          </p:grpSpPr>
          <p:grpSp>
            <p:nvGrpSpPr>
              <p:cNvPr id="12273" name="Google Shape;12273;p67"/>
              <p:cNvGrpSpPr/>
              <p:nvPr/>
            </p:nvGrpSpPr>
            <p:grpSpPr>
              <a:xfrm>
                <a:off x="2389399" y="2595741"/>
                <a:ext cx="363638" cy="296825"/>
                <a:chOff x="2389399" y="2595741"/>
                <a:chExt cx="363638" cy="296825"/>
              </a:xfrm>
            </p:grpSpPr>
            <p:grpSp>
              <p:nvGrpSpPr>
                <p:cNvPr id="12274" name="Google Shape;12274;p67"/>
                <p:cNvGrpSpPr/>
                <p:nvPr/>
              </p:nvGrpSpPr>
              <p:grpSpPr>
                <a:xfrm>
                  <a:off x="2493852" y="2794333"/>
                  <a:ext cx="259185" cy="98232"/>
                  <a:chOff x="2493852" y="2794333"/>
                  <a:chExt cx="259185" cy="98232"/>
                </a:xfrm>
              </p:grpSpPr>
              <p:sp>
                <p:nvSpPr>
                  <p:cNvPr id="12275" name="Google Shape;12275;p6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6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6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8" name="Google Shape;12278;p67"/>
                <p:cNvGrpSpPr/>
                <p:nvPr/>
              </p:nvGrpSpPr>
              <p:grpSpPr>
                <a:xfrm>
                  <a:off x="2389399" y="2595741"/>
                  <a:ext cx="224343" cy="182054"/>
                  <a:chOff x="2389399" y="2595741"/>
                  <a:chExt cx="224343" cy="182054"/>
                </a:xfrm>
              </p:grpSpPr>
              <p:sp>
                <p:nvSpPr>
                  <p:cNvPr id="12279" name="Google Shape;12279;p6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6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81" name="Google Shape;12281;p67"/>
              <p:cNvGrpSpPr/>
              <p:nvPr/>
            </p:nvGrpSpPr>
            <p:grpSpPr>
              <a:xfrm>
                <a:off x="2683630" y="2595741"/>
                <a:ext cx="224334" cy="296825"/>
                <a:chOff x="2683630" y="2595741"/>
                <a:chExt cx="224334" cy="296825"/>
              </a:xfrm>
            </p:grpSpPr>
            <p:grpSp>
              <p:nvGrpSpPr>
                <p:cNvPr id="12282" name="Google Shape;12282;p67"/>
                <p:cNvGrpSpPr/>
                <p:nvPr/>
              </p:nvGrpSpPr>
              <p:grpSpPr>
                <a:xfrm>
                  <a:off x="2788083" y="2794333"/>
                  <a:ext cx="15356" cy="98232"/>
                  <a:chOff x="2788083" y="2794333"/>
                  <a:chExt cx="15356" cy="98232"/>
                </a:xfrm>
              </p:grpSpPr>
              <p:sp>
                <p:nvSpPr>
                  <p:cNvPr id="12283" name="Google Shape;12283;p6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6" name="Google Shape;12286;p67"/>
                <p:cNvGrpSpPr/>
                <p:nvPr/>
              </p:nvGrpSpPr>
              <p:grpSpPr>
                <a:xfrm>
                  <a:off x="2683630" y="2595741"/>
                  <a:ext cx="224334" cy="182054"/>
                  <a:chOff x="2683630" y="2595741"/>
                  <a:chExt cx="224334" cy="182054"/>
                </a:xfrm>
              </p:grpSpPr>
              <p:sp>
                <p:nvSpPr>
                  <p:cNvPr id="12287" name="Google Shape;12287;p6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289" name="Google Shape;12289;p67"/>
              <p:cNvGrpSpPr/>
              <p:nvPr/>
            </p:nvGrpSpPr>
            <p:grpSpPr>
              <a:xfrm>
                <a:off x="2838475" y="2595741"/>
                <a:ext cx="363719" cy="296825"/>
                <a:chOff x="2838475" y="2595741"/>
                <a:chExt cx="363719" cy="296825"/>
              </a:xfrm>
            </p:grpSpPr>
            <p:grpSp>
              <p:nvGrpSpPr>
                <p:cNvPr id="12290" name="Google Shape;12290;p67"/>
                <p:cNvGrpSpPr/>
                <p:nvPr/>
              </p:nvGrpSpPr>
              <p:grpSpPr>
                <a:xfrm>
                  <a:off x="2838475" y="2794333"/>
                  <a:ext cx="259185" cy="98232"/>
                  <a:chOff x="2838475" y="2794333"/>
                  <a:chExt cx="259185" cy="98232"/>
                </a:xfrm>
              </p:grpSpPr>
              <p:sp>
                <p:nvSpPr>
                  <p:cNvPr id="12291" name="Google Shape;12291;p6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6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4" name="Google Shape;12294;p67"/>
                <p:cNvGrpSpPr/>
                <p:nvPr/>
              </p:nvGrpSpPr>
              <p:grpSpPr>
                <a:xfrm>
                  <a:off x="2977852" y="2595741"/>
                  <a:ext cx="224343" cy="182054"/>
                  <a:chOff x="2977852" y="2595741"/>
                  <a:chExt cx="224343" cy="182054"/>
                </a:xfrm>
              </p:grpSpPr>
              <p:sp>
                <p:nvSpPr>
                  <p:cNvPr id="12295" name="Google Shape;12295;p6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297" name="Google Shape;12297;p67"/>
            <p:cNvGrpSpPr/>
            <p:nvPr/>
          </p:nvGrpSpPr>
          <p:grpSpPr>
            <a:xfrm>
              <a:off x="2389399" y="3100241"/>
              <a:ext cx="812796" cy="296869"/>
              <a:chOff x="2389399" y="3100241"/>
              <a:chExt cx="812796" cy="296869"/>
            </a:xfrm>
          </p:grpSpPr>
          <p:grpSp>
            <p:nvGrpSpPr>
              <p:cNvPr id="12298" name="Google Shape;12298;p67"/>
              <p:cNvGrpSpPr/>
              <p:nvPr/>
            </p:nvGrpSpPr>
            <p:grpSpPr>
              <a:xfrm>
                <a:off x="2683630" y="3100241"/>
                <a:ext cx="224334" cy="296869"/>
                <a:chOff x="2683630" y="3100241"/>
                <a:chExt cx="224334" cy="296869"/>
              </a:xfrm>
            </p:grpSpPr>
            <p:grpSp>
              <p:nvGrpSpPr>
                <p:cNvPr id="12299" name="Google Shape;12299;p67"/>
                <p:cNvGrpSpPr/>
                <p:nvPr/>
              </p:nvGrpSpPr>
              <p:grpSpPr>
                <a:xfrm>
                  <a:off x="2788083" y="3100241"/>
                  <a:ext cx="15356" cy="98237"/>
                  <a:chOff x="2788083" y="3100241"/>
                  <a:chExt cx="15356" cy="98237"/>
                </a:xfrm>
              </p:grpSpPr>
              <p:sp>
                <p:nvSpPr>
                  <p:cNvPr id="12300" name="Google Shape;12300;p6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3" name="Google Shape;12303;p67"/>
                <p:cNvGrpSpPr/>
                <p:nvPr/>
              </p:nvGrpSpPr>
              <p:grpSpPr>
                <a:xfrm>
                  <a:off x="2683630" y="3215065"/>
                  <a:ext cx="224334" cy="182045"/>
                  <a:chOff x="2683630" y="3215065"/>
                  <a:chExt cx="224334" cy="182045"/>
                </a:xfrm>
              </p:grpSpPr>
              <p:sp>
                <p:nvSpPr>
                  <p:cNvPr id="12304" name="Google Shape;12304;p6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06" name="Google Shape;12306;p67"/>
              <p:cNvGrpSpPr/>
              <p:nvPr/>
            </p:nvGrpSpPr>
            <p:grpSpPr>
              <a:xfrm>
                <a:off x="2389399" y="3100241"/>
                <a:ext cx="363638" cy="296869"/>
                <a:chOff x="2389399" y="3100241"/>
                <a:chExt cx="363638" cy="296869"/>
              </a:xfrm>
            </p:grpSpPr>
            <p:grpSp>
              <p:nvGrpSpPr>
                <p:cNvPr id="12307" name="Google Shape;12307;p67"/>
                <p:cNvGrpSpPr/>
                <p:nvPr/>
              </p:nvGrpSpPr>
              <p:grpSpPr>
                <a:xfrm>
                  <a:off x="2493852" y="3100241"/>
                  <a:ext cx="259185" cy="98237"/>
                  <a:chOff x="2493852" y="3100241"/>
                  <a:chExt cx="259185" cy="98237"/>
                </a:xfrm>
              </p:grpSpPr>
              <p:sp>
                <p:nvSpPr>
                  <p:cNvPr id="12308" name="Google Shape;12308;p6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1" name="Google Shape;12311;p67"/>
                <p:cNvGrpSpPr/>
                <p:nvPr/>
              </p:nvGrpSpPr>
              <p:grpSpPr>
                <a:xfrm>
                  <a:off x="2389399" y="3215065"/>
                  <a:ext cx="224343" cy="182045"/>
                  <a:chOff x="2389399" y="3215065"/>
                  <a:chExt cx="224343" cy="182045"/>
                </a:xfrm>
              </p:grpSpPr>
              <p:sp>
                <p:nvSpPr>
                  <p:cNvPr id="12312" name="Google Shape;12312;p6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314" name="Google Shape;12314;p67"/>
              <p:cNvGrpSpPr/>
              <p:nvPr/>
            </p:nvGrpSpPr>
            <p:grpSpPr>
              <a:xfrm>
                <a:off x="2838475" y="3100241"/>
                <a:ext cx="363719" cy="296869"/>
                <a:chOff x="2838475" y="3100241"/>
                <a:chExt cx="363719" cy="296869"/>
              </a:xfrm>
            </p:grpSpPr>
            <p:grpSp>
              <p:nvGrpSpPr>
                <p:cNvPr id="12315" name="Google Shape;12315;p67"/>
                <p:cNvGrpSpPr/>
                <p:nvPr/>
              </p:nvGrpSpPr>
              <p:grpSpPr>
                <a:xfrm>
                  <a:off x="2838475" y="3100241"/>
                  <a:ext cx="259185" cy="98237"/>
                  <a:chOff x="2838475" y="3100241"/>
                  <a:chExt cx="259185" cy="98237"/>
                </a:xfrm>
              </p:grpSpPr>
              <p:sp>
                <p:nvSpPr>
                  <p:cNvPr id="12316" name="Google Shape;12316;p6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67"/>
                <p:cNvGrpSpPr/>
                <p:nvPr/>
              </p:nvGrpSpPr>
              <p:grpSpPr>
                <a:xfrm>
                  <a:off x="2977852" y="3215065"/>
                  <a:ext cx="224343" cy="182045"/>
                  <a:chOff x="2977852" y="3215065"/>
                  <a:chExt cx="224343" cy="182045"/>
                </a:xfrm>
              </p:grpSpPr>
              <p:sp>
                <p:nvSpPr>
                  <p:cNvPr id="12320" name="Google Shape;12320;p6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325"/>
        <p:cNvGrpSpPr/>
        <p:nvPr/>
      </p:nvGrpSpPr>
      <p:grpSpPr>
        <a:xfrm>
          <a:off x="0" y="0"/>
          <a:ext cx="0" cy="0"/>
          <a:chOff x="0" y="0"/>
          <a:chExt cx="0" cy="0"/>
        </a:xfrm>
      </p:grpSpPr>
      <p:grpSp>
        <p:nvGrpSpPr>
          <p:cNvPr id="12326" name="Google Shape;12326;p68"/>
          <p:cNvGrpSpPr/>
          <p:nvPr/>
        </p:nvGrpSpPr>
        <p:grpSpPr>
          <a:xfrm>
            <a:off x="718875" y="3363288"/>
            <a:ext cx="2390414" cy="1024800"/>
            <a:chOff x="728925" y="3296613"/>
            <a:chExt cx="2390414" cy="1024800"/>
          </a:xfrm>
        </p:grpSpPr>
        <p:grpSp>
          <p:nvGrpSpPr>
            <p:cNvPr id="12327" name="Google Shape;12327;p68"/>
            <p:cNvGrpSpPr/>
            <p:nvPr/>
          </p:nvGrpSpPr>
          <p:grpSpPr>
            <a:xfrm>
              <a:off x="728925" y="3619800"/>
              <a:ext cx="2390414" cy="500893"/>
              <a:chOff x="728925" y="3619800"/>
              <a:chExt cx="2390414" cy="500893"/>
            </a:xfrm>
          </p:grpSpPr>
          <p:sp>
            <p:nvSpPr>
              <p:cNvPr id="12328" name="Google Shape;12328;p6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329" name="Google Shape;12329;p6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330" name="Google Shape;12330;p68"/>
            <p:cNvGrpSpPr/>
            <p:nvPr/>
          </p:nvGrpSpPr>
          <p:grpSpPr>
            <a:xfrm>
              <a:off x="1348050" y="3296613"/>
              <a:ext cx="1706152" cy="1024800"/>
              <a:chOff x="1348050" y="3296613"/>
              <a:chExt cx="1706152" cy="1024800"/>
            </a:xfrm>
          </p:grpSpPr>
          <p:sp>
            <p:nvSpPr>
              <p:cNvPr id="12331" name="Google Shape;12331;p6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332" name="Google Shape;12332;p6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333" name="Google Shape;12333;p6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334" name="Google Shape;12334;p6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2335" name="Google Shape;12335;p6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2336" name="Google Shape;12336;p68"/>
            <p:cNvGrpSpPr/>
            <p:nvPr/>
          </p:nvGrpSpPr>
          <p:grpSpPr>
            <a:xfrm>
              <a:off x="1455707" y="3654858"/>
              <a:ext cx="1491150" cy="417657"/>
              <a:chOff x="1455707" y="3654858"/>
              <a:chExt cx="1491150" cy="417657"/>
            </a:xfrm>
          </p:grpSpPr>
          <p:sp>
            <p:nvSpPr>
              <p:cNvPr id="12337" name="Google Shape;12337;p6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6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6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357" name="Google Shape;12357;p68"/>
          <p:cNvGraphicFramePr/>
          <p:nvPr/>
        </p:nvGraphicFramePr>
        <p:xfrm>
          <a:off x="5954575" y="2361200"/>
          <a:ext cx="2504100" cy="868600"/>
        </p:xfrm>
        <a:graphic>
          <a:graphicData uri="http://schemas.openxmlformats.org/drawingml/2006/table">
            <a:tbl>
              <a:tblPr>
                <a:noFill/>
                <a:tableStyleId>{21B896D5-863E-4464-AEED-A4E91A8EFEEB}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2358" name="Google Shape;12358;p68"/>
          <p:cNvGrpSpPr/>
          <p:nvPr/>
        </p:nvGrpSpPr>
        <p:grpSpPr>
          <a:xfrm>
            <a:off x="727251" y="1188964"/>
            <a:ext cx="2396505" cy="976502"/>
            <a:chOff x="749309" y="1112739"/>
            <a:chExt cx="2371603" cy="976502"/>
          </a:xfrm>
        </p:grpSpPr>
        <p:grpSp>
          <p:nvGrpSpPr>
            <p:cNvPr id="12359" name="Google Shape;12359;p68"/>
            <p:cNvGrpSpPr/>
            <p:nvPr/>
          </p:nvGrpSpPr>
          <p:grpSpPr>
            <a:xfrm>
              <a:off x="1092126" y="1112739"/>
              <a:ext cx="2028786" cy="975464"/>
              <a:chOff x="1092126" y="1112739"/>
              <a:chExt cx="2028786" cy="975464"/>
            </a:xfrm>
          </p:grpSpPr>
          <p:sp>
            <p:nvSpPr>
              <p:cNvPr id="12360" name="Google Shape;12360;p6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6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6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6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6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6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6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4" name="Google Shape;12384;p68"/>
            <p:cNvGrpSpPr/>
            <p:nvPr/>
          </p:nvGrpSpPr>
          <p:grpSpPr>
            <a:xfrm>
              <a:off x="749309" y="1112739"/>
              <a:ext cx="314700" cy="975464"/>
              <a:chOff x="749309" y="1112739"/>
              <a:chExt cx="314700" cy="975464"/>
            </a:xfrm>
          </p:grpSpPr>
          <p:sp>
            <p:nvSpPr>
              <p:cNvPr id="12385" name="Google Shape;12385;p6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89" name="Google Shape;12389;p6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2393" name="Google Shape;12393;p68"/>
          <p:cNvGraphicFramePr/>
          <p:nvPr/>
        </p:nvGraphicFramePr>
        <p:xfrm>
          <a:off x="5954600" y="1188950"/>
          <a:ext cx="2504100" cy="976500"/>
        </p:xfrm>
        <a:graphic>
          <a:graphicData uri="http://schemas.openxmlformats.org/drawingml/2006/table">
            <a:tbl>
              <a:tblPr>
                <a:noFill/>
                <a:tableStyleId>{21B896D5-863E-4464-AEED-A4E91A8EFEEB}</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12394" name="Google Shape;12394;p68"/>
          <p:cNvGraphicFramePr/>
          <p:nvPr/>
        </p:nvGraphicFramePr>
        <p:xfrm>
          <a:off x="3375463" y="2361200"/>
          <a:ext cx="2363400" cy="868575"/>
        </p:xfrm>
        <a:graphic>
          <a:graphicData uri="http://schemas.openxmlformats.org/drawingml/2006/table">
            <a:tbl>
              <a:tblPr>
                <a:noFill/>
                <a:tableStyleId>{21B896D5-863E-4464-AEED-A4E91A8EFEEB}</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395" name="Google Shape;12395;p68"/>
          <p:cNvGrpSpPr/>
          <p:nvPr/>
        </p:nvGrpSpPr>
        <p:grpSpPr>
          <a:xfrm>
            <a:off x="3377449" y="3352160"/>
            <a:ext cx="2363377" cy="1047062"/>
            <a:chOff x="3358399" y="3285485"/>
            <a:chExt cx="2363377" cy="1047062"/>
          </a:xfrm>
        </p:grpSpPr>
        <p:grpSp>
          <p:nvGrpSpPr>
            <p:cNvPr id="12396" name="Google Shape;12396;p68"/>
            <p:cNvGrpSpPr/>
            <p:nvPr/>
          </p:nvGrpSpPr>
          <p:grpSpPr>
            <a:xfrm>
              <a:off x="3358412" y="3285485"/>
              <a:ext cx="2363244" cy="139500"/>
              <a:chOff x="3358412" y="3285485"/>
              <a:chExt cx="2363244" cy="139500"/>
            </a:xfrm>
          </p:grpSpPr>
          <p:sp>
            <p:nvSpPr>
              <p:cNvPr id="12397" name="Google Shape;12397;p6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6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6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2" name="Google Shape;12402;p68"/>
            <p:cNvGrpSpPr/>
            <p:nvPr/>
          </p:nvGrpSpPr>
          <p:grpSpPr>
            <a:xfrm>
              <a:off x="3358412" y="3466996"/>
              <a:ext cx="2363244" cy="139500"/>
              <a:chOff x="3358412" y="3466996"/>
              <a:chExt cx="2363244" cy="139500"/>
            </a:xfrm>
          </p:grpSpPr>
          <p:sp>
            <p:nvSpPr>
              <p:cNvPr id="12403" name="Google Shape;12403;p6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8" name="Google Shape;12408;p68"/>
            <p:cNvGrpSpPr/>
            <p:nvPr/>
          </p:nvGrpSpPr>
          <p:grpSpPr>
            <a:xfrm>
              <a:off x="3358412" y="3648507"/>
              <a:ext cx="2363244" cy="139500"/>
              <a:chOff x="3358412" y="3648507"/>
              <a:chExt cx="2363244" cy="139500"/>
            </a:xfrm>
          </p:grpSpPr>
          <p:sp>
            <p:nvSpPr>
              <p:cNvPr id="12409" name="Google Shape;12409;p6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6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4" name="Google Shape;12414;p68"/>
            <p:cNvGrpSpPr/>
            <p:nvPr/>
          </p:nvGrpSpPr>
          <p:grpSpPr>
            <a:xfrm>
              <a:off x="3358412" y="3830018"/>
              <a:ext cx="2363244" cy="139500"/>
              <a:chOff x="3358412" y="3830018"/>
              <a:chExt cx="2363244" cy="139500"/>
            </a:xfrm>
          </p:grpSpPr>
          <p:sp>
            <p:nvSpPr>
              <p:cNvPr id="12415" name="Google Shape;12415;p6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6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0" name="Google Shape;12420;p68"/>
            <p:cNvGrpSpPr/>
            <p:nvPr/>
          </p:nvGrpSpPr>
          <p:grpSpPr>
            <a:xfrm>
              <a:off x="3358399" y="4011514"/>
              <a:ext cx="2363377" cy="139537"/>
              <a:chOff x="3294800" y="4134603"/>
              <a:chExt cx="2638876" cy="152400"/>
            </a:xfrm>
          </p:grpSpPr>
          <p:sp>
            <p:nvSpPr>
              <p:cNvPr id="12421" name="Google Shape;12421;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6" name="Google Shape;12426;p68"/>
            <p:cNvGrpSpPr/>
            <p:nvPr/>
          </p:nvGrpSpPr>
          <p:grpSpPr>
            <a:xfrm>
              <a:off x="3358399" y="4193010"/>
              <a:ext cx="2363377" cy="139537"/>
              <a:chOff x="3294800" y="4134603"/>
              <a:chExt cx="2638876" cy="152400"/>
            </a:xfrm>
          </p:grpSpPr>
          <p:sp>
            <p:nvSpPr>
              <p:cNvPr id="12427" name="Google Shape;12427;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2432" name="Google Shape;12432;p68"/>
          <p:cNvGraphicFramePr/>
          <p:nvPr/>
        </p:nvGraphicFramePr>
        <p:xfrm>
          <a:off x="728250" y="2361200"/>
          <a:ext cx="2369800" cy="889350"/>
        </p:xfrm>
        <a:graphic>
          <a:graphicData uri="http://schemas.openxmlformats.org/drawingml/2006/table">
            <a:tbl>
              <a:tblPr>
                <a:noFill/>
                <a:tableStyleId>{21B896D5-863E-4464-AEED-A4E91A8EFEEB}</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2433" name="Google Shape;12433;p68"/>
          <p:cNvGrpSpPr/>
          <p:nvPr/>
        </p:nvGrpSpPr>
        <p:grpSpPr>
          <a:xfrm>
            <a:off x="4177919" y="2765014"/>
            <a:ext cx="1302095" cy="60959"/>
            <a:chOff x="3558802" y="4011427"/>
            <a:chExt cx="1866000" cy="111300"/>
          </a:xfrm>
        </p:grpSpPr>
        <p:sp>
          <p:nvSpPr>
            <p:cNvPr id="12434" name="Google Shape;12434;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6" name="Google Shape;12436;p68"/>
          <p:cNvGrpSpPr/>
          <p:nvPr/>
        </p:nvGrpSpPr>
        <p:grpSpPr>
          <a:xfrm>
            <a:off x="4723407" y="3047174"/>
            <a:ext cx="914340" cy="60959"/>
            <a:chOff x="3558802" y="4011427"/>
            <a:chExt cx="1866000" cy="111300"/>
          </a:xfrm>
        </p:grpSpPr>
        <p:sp>
          <p:nvSpPr>
            <p:cNvPr id="12437" name="Google Shape;12437;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68"/>
          <p:cNvGrpSpPr/>
          <p:nvPr/>
        </p:nvGrpSpPr>
        <p:grpSpPr>
          <a:xfrm>
            <a:off x="5926924" y="3381697"/>
            <a:ext cx="2519825" cy="1001454"/>
            <a:chOff x="1906114" y="789980"/>
            <a:chExt cx="1487676" cy="606868"/>
          </a:xfrm>
        </p:grpSpPr>
        <p:cxnSp>
          <p:nvCxnSpPr>
            <p:cNvPr id="12440" name="Google Shape;12440;p6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441" name="Google Shape;12441;p6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2442" name="Google Shape;12442;p6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2443" name="Google Shape;12443;p6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2444" name="Google Shape;12444;p6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2445" name="Google Shape;12445;p6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2446" name="Google Shape;12446;p6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2447" name="Google Shape;12447;p6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2454" name="Google Shape;12454;p6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2455" name="Google Shape;12455;p6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2456" name="Google Shape;12456;p6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68"/>
          <p:cNvGrpSpPr/>
          <p:nvPr/>
        </p:nvGrpSpPr>
        <p:grpSpPr>
          <a:xfrm>
            <a:off x="3372612" y="1159008"/>
            <a:ext cx="2363393" cy="1005865"/>
            <a:chOff x="3292400" y="1193188"/>
            <a:chExt cx="2615240" cy="1131075"/>
          </a:xfrm>
        </p:grpSpPr>
        <p:sp>
          <p:nvSpPr>
            <p:cNvPr id="12458" name="Google Shape;12458;p6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59" name="Google Shape;12459;p6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60" name="Google Shape;12460;p6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2461" name="Google Shape;12461;p6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2462" name="Google Shape;12462;p6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2463" name="Google Shape;12463;p6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2464" name="Google Shape;12464;p6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2465" name="Google Shape;12465;p6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2466" name="Google Shape;12466;p6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2467" name="Google Shape;12467;p6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2468" name="Google Shape;12468;p6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69" name="Google Shape;12469;p6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2470" name="Google Shape;12470;p6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2471" name="Google Shape;12471;p6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2472" name="Google Shape;12472;p68"/>
            <p:cNvGrpSpPr/>
            <p:nvPr/>
          </p:nvGrpSpPr>
          <p:grpSpPr>
            <a:xfrm>
              <a:off x="3748438" y="1378608"/>
              <a:ext cx="2159202" cy="903971"/>
              <a:chOff x="1683525" y="2179850"/>
              <a:chExt cx="4519050" cy="2134525"/>
            </a:xfrm>
          </p:grpSpPr>
          <p:sp>
            <p:nvSpPr>
              <p:cNvPr id="12473" name="Google Shape;12473;p6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74" name="Google Shape;12474;p6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75" name="Google Shape;12475;p6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76" name="Google Shape;12476;p6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77" name="Google Shape;12477;p6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78" name="Google Shape;12478;p6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79" name="Google Shape;12479;p6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80" name="Google Shape;12480;p6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81" name="Google Shape;12481;p6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82" name="Google Shape;12482;p6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83" name="Google Shape;12483;p6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2484" name="Google Shape;12484;p6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2488"/>
        <p:cNvGrpSpPr/>
        <p:nvPr/>
      </p:nvGrpSpPr>
      <p:grpSpPr>
        <a:xfrm>
          <a:off x="0" y="0"/>
          <a:ext cx="0" cy="0"/>
          <a:chOff x="0" y="0"/>
          <a:chExt cx="0" cy="0"/>
        </a:xfrm>
      </p:grpSpPr>
      <p:grpSp>
        <p:nvGrpSpPr>
          <p:cNvPr id="12489" name="Google Shape;12489;p69"/>
          <p:cNvGrpSpPr/>
          <p:nvPr/>
        </p:nvGrpSpPr>
        <p:grpSpPr>
          <a:xfrm>
            <a:off x="4814684" y="1191441"/>
            <a:ext cx="745431" cy="718863"/>
            <a:chOff x="4249973" y="1201875"/>
            <a:chExt cx="1958568" cy="1888762"/>
          </a:xfrm>
        </p:grpSpPr>
        <p:sp>
          <p:nvSpPr>
            <p:cNvPr id="12490" name="Google Shape;12490;p6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91" name="Google Shape;12491;p69"/>
            <p:cNvGrpSpPr/>
            <p:nvPr/>
          </p:nvGrpSpPr>
          <p:grpSpPr>
            <a:xfrm>
              <a:off x="5853086" y="1789142"/>
              <a:ext cx="355454" cy="1048099"/>
              <a:chOff x="5576108" y="2016725"/>
              <a:chExt cx="565200" cy="1666560"/>
            </a:xfrm>
          </p:grpSpPr>
          <p:sp>
            <p:nvSpPr>
              <p:cNvPr id="12492" name="Google Shape;12492;p6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93" name="Google Shape;12493;p6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69"/>
            <p:cNvGrpSpPr/>
            <p:nvPr/>
          </p:nvGrpSpPr>
          <p:grpSpPr>
            <a:xfrm>
              <a:off x="4869455" y="2691676"/>
              <a:ext cx="1013897" cy="398961"/>
              <a:chOff x="4012057" y="3451825"/>
              <a:chExt cx="1612175" cy="634379"/>
            </a:xfrm>
          </p:grpSpPr>
          <p:sp>
            <p:nvSpPr>
              <p:cNvPr id="12495" name="Google Shape;12495;p6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96" name="Google Shape;12496;p6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7" name="Google Shape;12497;p69"/>
            <p:cNvGrpSpPr/>
            <p:nvPr/>
          </p:nvGrpSpPr>
          <p:grpSpPr>
            <a:xfrm>
              <a:off x="4276937" y="2155961"/>
              <a:ext cx="651965" cy="891358"/>
              <a:chOff x="3069908" y="2599997"/>
              <a:chExt cx="1036675" cy="1417328"/>
            </a:xfrm>
          </p:grpSpPr>
          <p:sp>
            <p:nvSpPr>
              <p:cNvPr id="12498" name="Google Shape;12498;p6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499" name="Google Shape;12499;p6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69"/>
            <p:cNvGrpSpPr/>
            <p:nvPr/>
          </p:nvGrpSpPr>
          <p:grpSpPr>
            <a:xfrm>
              <a:off x="5054918" y="1201875"/>
              <a:ext cx="999548" cy="602711"/>
              <a:chOff x="4306958" y="1082925"/>
              <a:chExt cx="1589359" cy="958358"/>
            </a:xfrm>
          </p:grpSpPr>
          <p:sp>
            <p:nvSpPr>
              <p:cNvPr id="12501" name="Google Shape;12501;p6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502" name="Google Shape;12502;p6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69"/>
            <p:cNvGrpSpPr/>
            <p:nvPr/>
          </p:nvGrpSpPr>
          <p:grpSpPr>
            <a:xfrm>
              <a:off x="4249973" y="1303451"/>
              <a:ext cx="799317" cy="841334"/>
              <a:chOff x="3027033" y="1244439"/>
              <a:chExt cx="1270977" cy="1337786"/>
            </a:xfrm>
          </p:grpSpPr>
          <p:sp>
            <p:nvSpPr>
              <p:cNvPr id="12504" name="Google Shape;12504;p6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2505" name="Google Shape;12505;p6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506" name="Google Shape;12506;p69"/>
          <p:cNvGrpSpPr/>
          <p:nvPr/>
        </p:nvGrpSpPr>
        <p:grpSpPr>
          <a:xfrm>
            <a:off x="731057" y="2069890"/>
            <a:ext cx="761767" cy="729896"/>
            <a:chOff x="2657744" y="2337745"/>
            <a:chExt cx="832987" cy="798137"/>
          </a:xfrm>
        </p:grpSpPr>
        <p:sp>
          <p:nvSpPr>
            <p:cNvPr id="12507" name="Google Shape;12507;p6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6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6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3" name="Google Shape;12513;p69"/>
          <p:cNvGrpSpPr/>
          <p:nvPr/>
        </p:nvGrpSpPr>
        <p:grpSpPr>
          <a:xfrm>
            <a:off x="3242022" y="2073097"/>
            <a:ext cx="685569" cy="723586"/>
            <a:chOff x="3398134" y="2057755"/>
            <a:chExt cx="704087" cy="743130"/>
          </a:xfrm>
        </p:grpSpPr>
        <p:grpSp>
          <p:nvGrpSpPr>
            <p:cNvPr id="12514" name="Google Shape;12514;p69"/>
            <p:cNvGrpSpPr/>
            <p:nvPr/>
          </p:nvGrpSpPr>
          <p:grpSpPr>
            <a:xfrm>
              <a:off x="3398134" y="2290183"/>
              <a:ext cx="315300" cy="219900"/>
              <a:chOff x="3398134" y="2290183"/>
              <a:chExt cx="315300" cy="219900"/>
            </a:xfrm>
          </p:grpSpPr>
          <p:sp>
            <p:nvSpPr>
              <p:cNvPr id="12515" name="Google Shape;12515;p6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516" name="Google Shape;12516;p69"/>
              <p:cNvCxnSpPr>
                <a:stCxn id="12515"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12517" name="Google Shape;12517;p69"/>
            <p:cNvGrpSpPr/>
            <p:nvPr/>
          </p:nvGrpSpPr>
          <p:grpSpPr>
            <a:xfrm>
              <a:off x="3547823" y="2467358"/>
              <a:ext cx="219900" cy="333527"/>
              <a:chOff x="3547823" y="2467358"/>
              <a:chExt cx="219900" cy="333527"/>
            </a:xfrm>
          </p:grpSpPr>
          <p:sp>
            <p:nvSpPr>
              <p:cNvPr id="12518" name="Google Shape;12518;p6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519" name="Google Shape;12519;p6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12520" name="Google Shape;12520;p69"/>
            <p:cNvGrpSpPr/>
            <p:nvPr/>
          </p:nvGrpSpPr>
          <p:grpSpPr>
            <a:xfrm>
              <a:off x="3734138" y="2467358"/>
              <a:ext cx="219900" cy="333527"/>
              <a:chOff x="3734138" y="2467358"/>
              <a:chExt cx="219900" cy="333527"/>
            </a:xfrm>
          </p:grpSpPr>
          <p:sp>
            <p:nvSpPr>
              <p:cNvPr id="12521" name="Google Shape;12521;p6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522" name="Google Shape;12522;p6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12523" name="Google Shape;12523;p69"/>
            <p:cNvGrpSpPr/>
            <p:nvPr/>
          </p:nvGrpSpPr>
          <p:grpSpPr>
            <a:xfrm>
              <a:off x="3787560" y="2288011"/>
              <a:ext cx="314661" cy="219900"/>
              <a:chOff x="3787560" y="2288011"/>
              <a:chExt cx="314661" cy="219900"/>
            </a:xfrm>
          </p:grpSpPr>
          <p:sp>
            <p:nvSpPr>
              <p:cNvPr id="12524" name="Google Shape;12524;p6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2525" name="Google Shape;12525;p6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12526" name="Google Shape;12526;p69"/>
            <p:cNvGrpSpPr/>
            <p:nvPr/>
          </p:nvGrpSpPr>
          <p:grpSpPr>
            <a:xfrm>
              <a:off x="3637290" y="2057755"/>
              <a:ext cx="219900" cy="335499"/>
              <a:chOff x="3637290" y="2057755"/>
              <a:chExt cx="219900" cy="335499"/>
            </a:xfrm>
          </p:grpSpPr>
          <p:sp>
            <p:nvSpPr>
              <p:cNvPr id="12527" name="Google Shape;12527;p6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2528" name="Google Shape;12528;p6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12529" name="Google Shape;12529;p69"/>
          <p:cNvGrpSpPr/>
          <p:nvPr/>
        </p:nvGrpSpPr>
        <p:grpSpPr>
          <a:xfrm>
            <a:off x="4917244" y="2079792"/>
            <a:ext cx="710153" cy="710153"/>
            <a:chOff x="5007123" y="2079403"/>
            <a:chExt cx="687600" cy="687600"/>
          </a:xfrm>
        </p:grpSpPr>
        <p:sp>
          <p:nvSpPr>
            <p:cNvPr id="12530" name="Google Shape;12530;p6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6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4" name="Google Shape;12534;p69"/>
          <p:cNvGrpSpPr/>
          <p:nvPr/>
        </p:nvGrpSpPr>
        <p:grpSpPr>
          <a:xfrm>
            <a:off x="5726681" y="2074299"/>
            <a:ext cx="720998" cy="721183"/>
            <a:chOff x="5797446" y="2063053"/>
            <a:chExt cx="698100" cy="698280"/>
          </a:xfrm>
        </p:grpSpPr>
        <p:sp>
          <p:nvSpPr>
            <p:cNvPr id="12535" name="Google Shape;12535;p6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6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6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9" name="Google Shape;12539;p69"/>
          <p:cNvGrpSpPr/>
          <p:nvPr/>
        </p:nvGrpSpPr>
        <p:grpSpPr>
          <a:xfrm>
            <a:off x="8171828" y="3719904"/>
            <a:ext cx="280585" cy="673164"/>
            <a:chOff x="8075075" y="3754290"/>
            <a:chExt cx="255612" cy="613194"/>
          </a:xfrm>
        </p:grpSpPr>
        <p:grpSp>
          <p:nvGrpSpPr>
            <p:cNvPr id="12540" name="Google Shape;12540;p69"/>
            <p:cNvGrpSpPr/>
            <p:nvPr/>
          </p:nvGrpSpPr>
          <p:grpSpPr>
            <a:xfrm>
              <a:off x="8075075" y="3754290"/>
              <a:ext cx="255612" cy="613194"/>
              <a:chOff x="8075075" y="3754290"/>
              <a:chExt cx="255612" cy="613194"/>
            </a:xfrm>
          </p:grpSpPr>
          <p:sp>
            <p:nvSpPr>
              <p:cNvPr id="12541" name="Google Shape;12541;p6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3" name="Google Shape;12543;p6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4" name="Google Shape;12544;p69"/>
          <p:cNvGrpSpPr/>
          <p:nvPr/>
        </p:nvGrpSpPr>
        <p:grpSpPr>
          <a:xfrm>
            <a:off x="5288887" y="3708700"/>
            <a:ext cx="470352" cy="683745"/>
            <a:chOff x="1697726" y="3244179"/>
            <a:chExt cx="788124" cy="1146069"/>
          </a:xfrm>
        </p:grpSpPr>
        <p:sp>
          <p:nvSpPr>
            <p:cNvPr id="12545" name="Google Shape;12545;p6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6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47" name="Google Shape;12547;p6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48" name="Google Shape;12548;p69"/>
          <p:cNvGrpSpPr/>
          <p:nvPr/>
        </p:nvGrpSpPr>
        <p:grpSpPr>
          <a:xfrm>
            <a:off x="5910037" y="3719902"/>
            <a:ext cx="293891" cy="293845"/>
            <a:chOff x="6134814" y="3754290"/>
            <a:chExt cx="293891" cy="293845"/>
          </a:xfrm>
        </p:grpSpPr>
        <p:sp>
          <p:nvSpPr>
            <p:cNvPr id="12549" name="Google Shape;12549;p6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1" name="Google Shape;12551;p69"/>
          <p:cNvGrpSpPr/>
          <p:nvPr/>
        </p:nvGrpSpPr>
        <p:grpSpPr>
          <a:xfrm>
            <a:off x="5910037" y="4098574"/>
            <a:ext cx="293891" cy="293891"/>
            <a:chOff x="6134814" y="4086186"/>
            <a:chExt cx="293891" cy="293891"/>
          </a:xfrm>
        </p:grpSpPr>
        <p:sp>
          <p:nvSpPr>
            <p:cNvPr id="12552" name="Google Shape;12552;p6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6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4" name="Google Shape;12554;p69"/>
          <p:cNvSpPr/>
          <p:nvPr/>
        </p:nvSpPr>
        <p:spPr>
          <a:xfrm>
            <a:off x="6948464" y="3719100"/>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9"/>
          <p:cNvSpPr/>
          <p:nvPr/>
        </p:nvSpPr>
        <p:spPr>
          <a:xfrm rot="10800000">
            <a:off x="6354727" y="3716837"/>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56" name="Google Shape;12556;p69"/>
          <p:cNvGrpSpPr/>
          <p:nvPr/>
        </p:nvGrpSpPr>
        <p:grpSpPr>
          <a:xfrm>
            <a:off x="7835013" y="2927266"/>
            <a:ext cx="622883" cy="621944"/>
            <a:chOff x="1187048" y="238125"/>
            <a:chExt cx="5256397" cy="5248476"/>
          </a:xfrm>
        </p:grpSpPr>
        <p:sp>
          <p:nvSpPr>
            <p:cNvPr id="12557" name="Google Shape;12557;p6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69"/>
          <p:cNvGrpSpPr/>
          <p:nvPr/>
        </p:nvGrpSpPr>
        <p:grpSpPr>
          <a:xfrm>
            <a:off x="2292118" y="2936875"/>
            <a:ext cx="1310987" cy="612407"/>
            <a:chOff x="238125" y="1188750"/>
            <a:chExt cx="7140450" cy="3335550"/>
          </a:xfrm>
        </p:grpSpPr>
        <p:sp>
          <p:nvSpPr>
            <p:cNvPr id="12562" name="Google Shape;12562;p6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6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6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69"/>
          <p:cNvGrpSpPr/>
          <p:nvPr/>
        </p:nvGrpSpPr>
        <p:grpSpPr>
          <a:xfrm>
            <a:off x="6617990" y="2927430"/>
            <a:ext cx="1110299" cy="621702"/>
            <a:chOff x="238125" y="1335475"/>
            <a:chExt cx="5418735" cy="3034175"/>
          </a:xfrm>
        </p:grpSpPr>
        <p:sp>
          <p:nvSpPr>
            <p:cNvPr id="12568" name="Google Shape;12568;p6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1" name="Google Shape;12571;p69"/>
          <p:cNvGrpSpPr/>
          <p:nvPr/>
        </p:nvGrpSpPr>
        <p:grpSpPr>
          <a:xfrm>
            <a:off x="5435649" y="2924327"/>
            <a:ext cx="1074451" cy="627181"/>
            <a:chOff x="5359127" y="2910889"/>
            <a:chExt cx="1097723" cy="640831"/>
          </a:xfrm>
        </p:grpSpPr>
        <p:grpSp>
          <p:nvGrpSpPr>
            <p:cNvPr id="12572" name="Google Shape;12572;p69"/>
            <p:cNvGrpSpPr/>
            <p:nvPr/>
          </p:nvGrpSpPr>
          <p:grpSpPr>
            <a:xfrm>
              <a:off x="5929791" y="3263088"/>
              <a:ext cx="527060" cy="287097"/>
              <a:chOff x="5929791" y="3263088"/>
              <a:chExt cx="527060" cy="287097"/>
            </a:xfrm>
          </p:grpSpPr>
          <p:sp>
            <p:nvSpPr>
              <p:cNvPr id="12573" name="Google Shape;12573;p6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74" name="Google Shape;12574;p6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75" name="Google Shape;12575;p69"/>
            <p:cNvGrpSpPr/>
            <p:nvPr/>
          </p:nvGrpSpPr>
          <p:grpSpPr>
            <a:xfrm>
              <a:off x="5359127" y="3263089"/>
              <a:ext cx="526428" cy="288631"/>
              <a:chOff x="5359127" y="3263089"/>
              <a:chExt cx="526428" cy="288631"/>
            </a:xfrm>
          </p:grpSpPr>
          <p:sp>
            <p:nvSpPr>
              <p:cNvPr id="12576" name="Google Shape;12576;p6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77" name="Google Shape;12577;p6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78" name="Google Shape;12578;p69"/>
            <p:cNvGrpSpPr/>
            <p:nvPr/>
          </p:nvGrpSpPr>
          <p:grpSpPr>
            <a:xfrm>
              <a:off x="5551525" y="2910889"/>
              <a:ext cx="520901" cy="610283"/>
              <a:chOff x="5551525" y="2910889"/>
              <a:chExt cx="520901" cy="610283"/>
            </a:xfrm>
          </p:grpSpPr>
          <p:sp>
            <p:nvSpPr>
              <p:cNvPr id="12579" name="Google Shape;12579;p6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80" name="Google Shape;12580;p6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2581" name="Google Shape;12581;p69"/>
            <p:cNvGrpSpPr/>
            <p:nvPr/>
          </p:nvGrpSpPr>
          <p:grpSpPr>
            <a:xfrm>
              <a:off x="5743962" y="2919100"/>
              <a:ext cx="623674" cy="284502"/>
              <a:chOff x="5743962" y="2919100"/>
              <a:chExt cx="623674" cy="284502"/>
            </a:xfrm>
          </p:grpSpPr>
          <p:sp>
            <p:nvSpPr>
              <p:cNvPr id="12582" name="Google Shape;12582;p6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2583" name="Google Shape;12583;p6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2584" name="Google Shape;12584;p69"/>
          <p:cNvGrpSpPr/>
          <p:nvPr/>
        </p:nvGrpSpPr>
        <p:grpSpPr>
          <a:xfrm>
            <a:off x="7586863" y="2075038"/>
            <a:ext cx="874976" cy="719600"/>
            <a:chOff x="7608988" y="2093194"/>
            <a:chExt cx="817276" cy="672147"/>
          </a:xfrm>
        </p:grpSpPr>
        <p:cxnSp>
          <p:nvCxnSpPr>
            <p:cNvPr id="12585" name="Google Shape;12585;p6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86" name="Google Shape;12586;p6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87" name="Google Shape;12587;p6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88" name="Google Shape;12588;p6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2589" name="Google Shape;12589;p6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2590" name="Google Shape;12590;p6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2591" name="Google Shape;12591;p69"/>
            <p:cNvGrpSpPr/>
            <p:nvPr/>
          </p:nvGrpSpPr>
          <p:grpSpPr>
            <a:xfrm>
              <a:off x="7721175" y="2093194"/>
              <a:ext cx="599587" cy="623846"/>
              <a:chOff x="7721175" y="2093194"/>
              <a:chExt cx="599587" cy="623846"/>
            </a:xfrm>
          </p:grpSpPr>
          <p:grpSp>
            <p:nvGrpSpPr>
              <p:cNvPr id="12592" name="Google Shape;12592;p69"/>
              <p:cNvGrpSpPr/>
              <p:nvPr/>
            </p:nvGrpSpPr>
            <p:grpSpPr>
              <a:xfrm>
                <a:off x="7721175" y="2093194"/>
                <a:ext cx="291605" cy="623846"/>
                <a:chOff x="9405575" y="2061418"/>
                <a:chExt cx="291605" cy="623846"/>
              </a:xfrm>
            </p:grpSpPr>
            <p:sp>
              <p:nvSpPr>
                <p:cNvPr id="12593" name="Google Shape;12593;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0" name="Google Shape;12600;p69"/>
              <p:cNvGrpSpPr/>
              <p:nvPr/>
            </p:nvGrpSpPr>
            <p:grpSpPr>
              <a:xfrm flipH="1">
                <a:off x="8029157" y="2093194"/>
                <a:ext cx="291605" cy="623846"/>
                <a:chOff x="9405575" y="2061418"/>
                <a:chExt cx="291605" cy="623846"/>
              </a:xfrm>
            </p:grpSpPr>
            <p:sp>
              <p:nvSpPr>
                <p:cNvPr id="12601" name="Google Shape;12601;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608" name="Google Shape;12608;p69"/>
          <p:cNvGrpSpPr/>
          <p:nvPr/>
        </p:nvGrpSpPr>
        <p:grpSpPr>
          <a:xfrm>
            <a:off x="4031299" y="1191441"/>
            <a:ext cx="712557" cy="785901"/>
            <a:chOff x="4206459" y="1191441"/>
            <a:chExt cx="712557" cy="785901"/>
          </a:xfrm>
        </p:grpSpPr>
        <p:sp>
          <p:nvSpPr>
            <p:cNvPr id="12609" name="Google Shape;12609;p6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13" name="Google Shape;12613;p69"/>
            <p:cNvGrpSpPr/>
            <p:nvPr/>
          </p:nvGrpSpPr>
          <p:grpSpPr>
            <a:xfrm>
              <a:off x="4644280" y="1290523"/>
              <a:ext cx="143716" cy="29463"/>
              <a:chOff x="4644280" y="1290523"/>
              <a:chExt cx="143716" cy="29463"/>
            </a:xfrm>
          </p:grpSpPr>
          <p:sp>
            <p:nvSpPr>
              <p:cNvPr id="12614" name="Google Shape;12614;p6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69"/>
            <p:cNvGrpSpPr/>
            <p:nvPr/>
          </p:nvGrpSpPr>
          <p:grpSpPr>
            <a:xfrm>
              <a:off x="4356567" y="1191441"/>
              <a:ext cx="143690" cy="29488"/>
              <a:chOff x="4356567" y="1191441"/>
              <a:chExt cx="143690" cy="29488"/>
            </a:xfrm>
          </p:grpSpPr>
          <p:sp>
            <p:nvSpPr>
              <p:cNvPr id="12619" name="Google Shape;12619;p6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3" name="Google Shape;12623;p69"/>
            <p:cNvGrpSpPr/>
            <p:nvPr/>
          </p:nvGrpSpPr>
          <p:grpSpPr>
            <a:xfrm>
              <a:off x="4339009" y="1863727"/>
              <a:ext cx="143703" cy="29476"/>
              <a:chOff x="4339009" y="1863727"/>
              <a:chExt cx="143703" cy="29476"/>
            </a:xfrm>
          </p:grpSpPr>
          <p:sp>
            <p:nvSpPr>
              <p:cNvPr id="12624" name="Google Shape;12624;p6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69"/>
            <p:cNvGrpSpPr/>
            <p:nvPr/>
          </p:nvGrpSpPr>
          <p:grpSpPr>
            <a:xfrm>
              <a:off x="4206459" y="1607315"/>
              <a:ext cx="29539" cy="142899"/>
              <a:chOff x="4206459" y="1607315"/>
              <a:chExt cx="29539" cy="142899"/>
            </a:xfrm>
          </p:grpSpPr>
          <p:sp>
            <p:nvSpPr>
              <p:cNvPr id="12629" name="Google Shape;12629;p6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33" name="Google Shape;12633;p6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6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6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37" name="Google Shape;12637;p69"/>
            <p:cNvGrpSpPr/>
            <p:nvPr/>
          </p:nvGrpSpPr>
          <p:grpSpPr>
            <a:xfrm>
              <a:off x="4889463" y="1423737"/>
              <a:ext cx="29552" cy="142899"/>
              <a:chOff x="4889463" y="1423737"/>
              <a:chExt cx="29552" cy="142899"/>
            </a:xfrm>
          </p:grpSpPr>
          <p:sp>
            <p:nvSpPr>
              <p:cNvPr id="12638" name="Google Shape;12638;p6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69"/>
            <p:cNvGrpSpPr/>
            <p:nvPr/>
          </p:nvGrpSpPr>
          <p:grpSpPr>
            <a:xfrm>
              <a:off x="4771663" y="1876896"/>
              <a:ext cx="108651" cy="100447"/>
              <a:chOff x="4771663" y="1876896"/>
              <a:chExt cx="108651" cy="100447"/>
            </a:xfrm>
          </p:grpSpPr>
          <p:sp>
            <p:nvSpPr>
              <p:cNvPr id="12643" name="Google Shape;12643;p6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47" name="Google Shape;12647;p69"/>
          <p:cNvGrpSpPr/>
          <p:nvPr/>
        </p:nvGrpSpPr>
        <p:grpSpPr>
          <a:xfrm>
            <a:off x="4026774" y="2074664"/>
            <a:ext cx="791287" cy="720350"/>
            <a:chOff x="267375" y="1071875"/>
            <a:chExt cx="470500" cy="428550"/>
          </a:xfrm>
        </p:grpSpPr>
        <p:sp>
          <p:nvSpPr>
            <p:cNvPr id="12648" name="Google Shape;12648;p6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6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6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6" name="Google Shape;12656;p69"/>
          <p:cNvGrpSpPr/>
          <p:nvPr/>
        </p:nvGrpSpPr>
        <p:grpSpPr>
          <a:xfrm>
            <a:off x="727269" y="3719294"/>
            <a:ext cx="1408444" cy="673166"/>
            <a:chOff x="712664" y="3693287"/>
            <a:chExt cx="1460738" cy="698160"/>
          </a:xfrm>
        </p:grpSpPr>
        <p:grpSp>
          <p:nvGrpSpPr>
            <p:cNvPr id="12657" name="Google Shape;12657;p69"/>
            <p:cNvGrpSpPr/>
            <p:nvPr/>
          </p:nvGrpSpPr>
          <p:grpSpPr>
            <a:xfrm>
              <a:off x="1380079" y="4133090"/>
              <a:ext cx="234048" cy="258099"/>
              <a:chOff x="1380079" y="4133090"/>
              <a:chExt cx="234048" cy="258099"/>
            </a:xfrm>
          </p:grpSpPr>
          <p:sp>
            <p:nvSpPr>
              <p:cNvPr id="12658" name="Google Shape;12658;p6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1" name="Google Shape;12661;p69"/>
            <p:cNvGrpSpPr/>
            <p:nvPr/>
          </p:nvGrpSpPr>
          <p:grpSpPr>
            <a:xfrm>
              <a:off x="884610" y="3864082"/>
              <a:ext cx="1118566" cy="527275"/>
              <a:chOff x="890961" y="3865463"/>
              <a:chExt cx="1115221" cy="525698"/>
            </a:xfrm>
          </p:grpSpPr>
          <p:sp>
            <p:nvSpPr>
              <p:cNvPr id="12662" name="Google Shape;12662;p6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5" name="Google Shape;12665;p69"/>
            <p:cNvGrpSpPr/>
            <p:nvPr/>
          </p:nvGrpSpPr>
          <p:grpSpPr>
            <a:xfrm>
              <a:off x="712664" y="3693287"/>
              <a:ext cx="1460738" cy="698160"/>
              <a:chOff x="712664" y="3693025"/>
              <a:chExt cx="1460738" cy="698160"/>
            </a:xfrm>
          </p:grpSpPr>
          <p:sp>
            <p:nvSpPr>
              <p:cNvPr id="12666" name="Google Shape;12666;p6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72" name="Google Shape;12672;p69"/>
          <p:cNvGrpSpPr/>
          <p:nvPr/>
        </p:nvGrpSpPr>
        <p:grpSpPr>
          <a:xfrm>
            <a:off x="3164985" y="1191441"/>
            <a:ext cx="795485" cy="738831"/>
            <a:chOff x="3348603" y="1236445"/>
            <a:chExt cx="749256" cy="695894"/>
          </a:xfrm>
        </p:grpSpPr>
        <p:grpSp>
          <p:nvGrpSpPr>
            <p:cNvPr id="12673" name="Google Shape;12673;p69"/>
            <p:cNvGrpSpPr/>
            <p:nvPr/>
          </p:nvGrpSpPr>
          <p:grpSpPr>
            <a:xfrm>
              <a:off x="3583779" y="1236445"/>
              <a:ext cx="293795" cy="285811"/>
              <a:chOff x="3750225" y="1774000"/>
              <a:chExt cx="149575" cy="145525"/>
            </a:xfrm>
          </p:grpSpPr>
          <p:sp>
            <p:nvSpPr>
              <p:cNvPr id="12674" name="Google Shape;12674;p6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6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6" name="Google Shape;12676;p69"/>
            <p:cNvGrpSpPr/>
            <p:nvPr/>
          </p:nvGrpSpPr>
          <p:grpSpPr>
            <a:xfrm>
              <a:off x="3775534" y="1462599"/>
              <a:ext cx="322325" cy="285958"/>
              <a:chOff x="3847850" y="1889150"/>
              <a:chExt cx="164100" cy="145600"/>
            </a:xfrm>
          </p:grpSpPr>
          <p:sp>
            <p:nvSpPr>
              <p:cNvPr id="12677" name="Google Shape;12677;p6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9" name="Google Shape;12679;p69"/>
            <p:cNvGrpSpPr/>
            <p:nvPr/>
          </p:nvGrpSpPr>
          <p:grpSpPr>
            <a:xfrm>
              <a:off x="3545329" y="1646528"/>
              <a:ext cx="293746" cy="285811"/>
              <a:chOff x="3730650" y="1982800"/>
              <a:chExt cx="149550" cy="145525"/>
            </a:xfrm>
          </p:grpSpPr>
          <p:sp>
            <p:nvSpPr>
              <p:cNvPr id="12680" name="Google Shape;12680;p6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2" name="Google Shape;12682;p69"/>
            <p:cNvGrpSpPr/>
            <p:nvPr/>
          </p:nvGrpSpPr>
          <p:grpSpPr>
            <a:xfrm>
              <a:off x="3348603" y="1415046"/>
              <a:ext cx="294384" cy="284387"/>
              <a:chOff x="3630494" y="1864938"/>
              <a:chExt cx="149875" cy="144800"/>
            </a:xfrm>
          </p:grpSpPr>
          <p:sp>
            <p:nvSpPr>
              <p:cNvPr id="12683" name="Google Shape;12683;p6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685" name="Google Shape;12685;p69"/>
          <p:cNvGrpSpPr/>
          <p:nvPr/>
        </p:nvGrpSpPr>
        <p:grpSpPr>
          <a:xfrm>
            <a:off x="2286512" y="3714337"/>
            <a:ext cx="1324924" cy="678083"/>
            <a:chOff x="2413923" y="3711366"/>
            <a:chExt cx="1374117" cy="703260"/>
          </a:xfrm>
        </p:grpSpPr>
        <p:grpSp>
          <p:nvGrpSpPr>
            <p:cNvPr id="12686" name="Google Shape;12686;p69"/>
            <p:cNvGrpSpPr/>
            <p:nvPr/>
          </p:nvGrpSpPr>
          <p:grpSpPr>
            <a:xfrm>
              <a:off x="2413923" y="3711366"/>
              <a:ext cx="1374117" cy="703260"/>
              <a:chOff x="2413923" y="3711366"/>
              <a:chExt cx="1374117" cy="703260"/>
            </a:xfrm>
          </p:grpSpPr>
          <p:sp>
            <p:nvSpPr>
              <p:cNvPr id="12687" name="Google Shape;12687;p6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88" name="Google Shape;12688;p69"/>
              <p:cNvGrpSpPr/>
              <p:nvPr/>
            </p:nvGrpSpPr>
            <p:grpSpPr>
              <a:xfrm>
                <a:off x="2600284" y="3808654"/>
                <a:ext cx="234506" cy="138009"/>
                <a:chOff x="2600284" y="3808654"/>
                <a:chExt cx="234506" cy="138009"/>
              </a:xfrm>
            </p:grpSpPr>
            <p:sp>
              <p:nvSpPr>
                <p:cNvPr id="12689" name="Google Shape;12689;p6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90" name="Google Shape;12690;p6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91" name="Google Shape;12691;p69"/>
              <p:cNvGrpSpPr/>
              <p:nvPr/>
            </p:nvGrpSpPr>
            <p:grpSpPr>
              <a:xfrm>
                <a:off x="3359659" y="3805664"/>
                <a:ext cx="232294" cy="141000"/>
                <a:chOff x="3359659" y="3805664"/>
                <a:chExt cx="232294" cy="141000"/>
              </a:xfrm>
            </p:grpSpPr>
            <p:sp>
              <p:nvSpPr>
                <p:cNvPr id="12692" name="Google Shape;12692;p6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93" name="Google Shape;12693;p6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94" name="Google Shape;12694;p69"/>
              <p:cNvGrpSpPr/>
              <p:nvPr/>
            </p:nvGrpSpPr>
            <p:grpSpPr>
              <a:xfrm>
                <a:off x="3067316" y="3711366"/>
                <a:ext cx="66900" cy="166809"/>
                <a:chOff x="3067316" y="3711366"/>
                <a:chExt cx="66900" cy="166809"/>
              </a:xfrm>
            </p:grpSpPr>
            <p:sp>
              <p:nvSpPr>
                <p:cNvPr id="12695" name="Google Shape;12695;p6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96" name="Google Shape;12696;p6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697" name="Google Shape;12697;p69"/>
              <p:cNvGrpSpPr/>
              <p:nvPr/>
            </p:nvGrpSpPr>
            <p:grpSpPr>
              <a:xfrm>
                <a:off x="2413923" y="4058666"/>
                <a:ext cx="224119" cy="66900"/>
                <a:chOff x="2413923" y="4058666"/>
                <a:chExt cx="224119" cy="66900"/>
              </a:xfrm>
            </p:grpSpPr>
            <p:sp>
              <p:nvSpPr>
                <p:cNvPr id="12698" name="Google Shape;12698;p6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99" name="Google Shape;12699;p6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2700" name="Google Shape;12700;p69"/>
              <p:cNvGrpSpPr/>
              <p:nvPr/>
            </p:nvGrpSpPr>
            <p:grpSpPr>
              <a:xfrm>
                <a:off x="3564643" y="4058666"/>
                <a:ext cx="223397" cy="66900"/>
                <a:chOff x="3564643" y="4058666"/>
                <a:chExt cx="223397" cy="66900"/>
              </a:xfrm>
            </p:grpSpPr>
            <p:sp>
              <p:nvSpPr>
                <p:cNvPr id="12701" name="Google Shape;12701;p6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702" name="Google Shape;12702;p6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12703" name="Google Shape;12703;p69"/>
            <p:cNvGrpSpPr/>
            <p:nvPr/>
          </p:nvGrpSpPr>
          <p:grpSpPr>
            <a:xfrm>
              <a:off x="2633353" y="3965763"/>
              <a:ext cx="933975" cy="445687"/>
              <a:chOff x="2633353" y="3965763"/>
              <a:chExt cx="933975" cy="445687"/>
            </a:xfrm>
          </p:grpSpPr>
          <p:sp>
            <p:nvSpPr>
              <p:cNvPr id="12704" name="Google Shape;12704;p6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06" name="Google Shape;12706;p69"/>
          <p:cNvGrpSpPr/>
          <p:nvPr/>
        </p:nvGrpSpPr>
        <p:grpSpPr>
          <a:xfrm>
            <a:off x="6410784" y="1264884"/>
            <a:ext cx="1131087" cy="587383"/>
            <a:chOff x="238125" y="999450"/>
            <a:chExt cx="7140700" cy="3708225"/>
          </a:xfrm>
        </p:grpSpPr>
        <p:sp>
          <p:nvSpPr>
            <p:cNvPr id="12707" name="Google Shape;12707;p6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69"/>
          <p:cNvGrpSpPr/>
          <p:nvPr/>
        </p:nvGrpSpPr>
        <p:grpSpPr>
          <a:xfrm>
            <a:off x="3762234" y="3714379"/>
            <a:ext cx="1375854" cy="678131"/>
            <a:chOff x="3913765" y="3641905"/>
            <a:chExt cx="1522805" cy="750560"/>
          </a:xfrm>
        </p:grpSpPr>
        <p:grpSp>
          <p:nvGrpSpPr>
            <p:cNvPr id="12717" name="Google Shape;12717;p69"/>
            <p:cNvGrpSpPr/>
            <p:nvPr/>
          </p:nvGrpSpPr>
          <p:grpSpPr>
            <a:xfrm>
              <a:off x="3913765" y="3997002"/>
              <a:ext cx="1522805" cy="395463"/>
              <a:chOff x="3913765" y="3997002"/>
              <a:chExt cx="1522805" cy="395463"/>
            </a:xfrm>
          </p:grpSpPr>
          <p:grpSp>
            <p:nvGrpSpPr>
              <p:cNvPr id="12718" name="Google Shape;12718;p69"/>
              <p:cNvGrpSpPr/>
              <p:nvPr/>
            </p:nvGrpSpPr>
            <p:grpSpPr>
              <a:xfrm>
                <a:off x="3913765" y="4138659"/>
                <a:ext cx="507602" cy="253806"/>
                <a:chOff x="3913765" y="4138659"/>
                <a:chExt cx="507602" cy="253806"/>
              </a:xfrm>
            </p:grpSpPr>
            <p:sp>
              <p:nvSpPr>
                <p:cNvPr id="12719" name="Google Shape;12719;p6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12721" name="Google Shape;12721;p69"/>
              <p:cNvGrpSpPr/>
              <p:nvPr/>
            </p:nvGrpSpPr>
            <p:grpSpPr>
              <a:xfrm>
                <a:off x="4421361" y="3997002"/>
                <a:ext cx="507618" cy="395463"/>
                <a:chOff x="4421361" y="3997002"/>
                <a:chExt cx="507618" cy="395463"/>
              </a:xfrm>
            </p:grpSpPr>
            <p:sp>
              <p:nvSpPr>
                <p:cNvPr id="12722" name="Google Shape;12722;p6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4" name="Google Shape;12724;p69"/>
              <p:cNvGrpSpPr/>
              <p:nvPr/>
            </p:nvGrpSpPr>
            <p:grpSpPr>
              <a:xfrm>
                <a:off x="4928973" y="4189418"/>
                <a:ext cx="507596" cy="203047"/>
                <a:chOff x="4928973" y="4189418"/>
                <a:chExt cx="507596" cy="203047"/>
              </a:xfrm>
            </p:grpSpPr>
            <p:sp>
              <p:nvSpPr>
                <p:cNvPr id="12725" name="Google Shape;12725;p6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27" name="Google Shape;12727;p69"/>
            <p:cNvGrpSpPr/>
            <p:nvPr/>
          </p:nvGrpSpPr>
          <p:grpSpPr>
            <a:xfrm>
              <a:off x="4482186" y="3641905"/>
              <a:ext cx="397605" cy="349784"/>
              <a:chOff x="2906375" y="1159725"/>
              <a:chExt cx="1860575" cy="1636800"/>
            </a:xfrm>
          </p:grpSpPr>
          <p:sp>
            <p:nvSpPr>
              <p:cNvPr id="12728" name="Google Shape;12728;p6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32" name="Google Shape;12732;p69"/>
          <p:cNvGrpSpPr/>
          <p:nvPr/>
        </p:nvGrpSpPr>
        <p:grpSpPr>
          <a:xfrm>
            <a:off x="6546943" y="2074305"/>
            <a:ext cx="940737" cy="721067"/>
            <a:chOff x="6599718" y="2068734"/>
            <a:chExt cx="940737" cy="721067"/>
          </a:xfrm>
        </p:grpSpPr>
        <p:sp>
          <p:nvSpPr>
            <p:cNvPr id="12733" name="Google Shape;12733;p6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6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6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6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9" name="Google Shape;12739;p69"/>
            <p:cNvGrpSpPr/>
            <p:nvPr/>
          </p:nvGrpSpPr>
          <p:grpSpPr>
            <a:xfrm>
              <a:off x="6836957" y="2068734"/>
              <a:ext cx="461892" cy="721067"/>
              <a:chOff x="6836957" y="2068734"/>
              <a:chExt cx="461892" cy="721067"/>
            </a:xfrm>
          </p:grpSpPr>
          <p:sp>
            <p:nvSpPr>
              <p:cNvPr id="12740" name="Google Shape;12740;p6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6" name="Google Shape;12746;p69"/>
              <p:cNvGrpSpPr/>
              <p:nvPr/>
            </p:nvGrpSpPr>
            <p:grpSpPr>
              <a:xfrm>
                <a:off x="6836957" y="2068734"/>
                <a:ext cx="461892" cy="721067"/>
                <a:chOff x="6836957" y="2068734"/>
                <a:chExt cx="461892" cy="721067"/>
              </a:xfrm>
            </p:grpSpPr>
            <p:sp>
              <p:nvSpPr>
                <p:cNvPr id="12747" name="Google Shape;12747;p6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6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6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2754" name="Google Shape;12754;p69"/>
          <p:cNvGrpSpPr/>
          <p:nvPr/>
        </p:nvGrpSpPr>
        <p:grpSpPr>
          <a:xfrm>
            <a:off x="2430262" y="2078652"/>
            <a:ext cx="712577" cy="712374"/>
            <a:chOff x="2559249" y="2069323"/>
            <a:chExt cx="685566" cy="685634"/>
          </a:xfrm>
        </p:grpSpPr>
        <p:sp>
          <p:nvSpPr>
            <p:cNvPr id="12755" name="Google Shape;12755;p6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6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6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8" name="Google Shape;12768;p69"/>
          <p:cNvGrpSpPr/>
          <p:nvPr/>
        </p:nvGrpSpPr>
        <p:grpSpPr>
          <a:xfrm>
            <a:off x="7612699" y="1191441"/>
            <a:ext cx="845645" cy="711911"/>
            <a:chOff x="951975" y="315800"/>
            <a:chExt cx="5860325" cy="4933550"/>
          </a:xfrm>
        </p:grpSpPr>
        <p:sp>
          <p:nvSpPr>
            <p:cNvPr id="12769" name="Google Shape;12769;p6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7" name="Google Shape;12777;p69"/>
          <p:cNvGrpSpPr/>
          <p:nvPr/>
        </p:nvGrpSpPr>
        <p:grpSpPr>
          <a:xfrm>
            <a:off x="3709828" y="2927550"/>
            <a:ext cx="1617932" cy="621724"/>
            <a:chOff x="3862800" y="3038525"/>
            <a:chExt cx="1329006" cy="510698"/>
          </a:xfrm>
        </p:grpSpPr>
        <p:sp>
          <p:nvSpPr>
            <p:cNvPr id="12778" name="Google Shape;12778;p6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6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0" name="Google Shape;12780;p69"/>
            <p:cNvGrpSpPr/>
            <p:nvPr/>
          </p:nvGrpSpPr>
          <p:grpSpPr>
            <a:xfrm>
              <a:off x="3967075" y="3040337"/>
              <a:ext cx="1019927" cy="402126"/>
              <a:chOff x="3967075" y="3040337"/>
              <a:chExt cx="1019927" cy="402126"/>
            </a:xfrm>
          </p:grpSpPr>
          <p:sp>
            <p:nvSpPr>
              <p:cNvPr id="12781" name="Google Shape;12781;p6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3" name="Google Shape;12783;p69"/>
            <p:cNvGrpSpPr/>
            <p:nvPr/>
          </p:nvGrpSpPr>
          <p:grpSpPr>
            <a:xfrm>
              <a:off x="4186700" y="3040337"/>
              <a:ext cx="390475" cy="183289"/>
              <a:chOff x="4186700" y="3040337"/>
              <a:chExt cx="390475" cy="183289"/>
            </a:xfrm>
          </p:grpSpPr>
          <p:sp>
            <p:nvSpPr>
              <p:cNvPr id="12784" name="Google Shape;12784;p6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6" name="Google Shape;12786;p69"/>
            <p:cNvGrpSpPr/>
            <p:nvPr/>
          </p:nvGrpSpPr>
          <p:grpSpPr>
            <a:xfrm>
              <a:off x="4073727" y="3040337"/>
              <a:ext cx="697794" cy="296263"/>
              <a:chOff x="4073727" y="3040337"/>
              <a:chExt cx="697794" cy="296263"/>
            </a:xfrm>
          </p:grpSpPr>
          <p:sp>
            <p:nvSpPr>
              <p:cNvPr id="12787" name="Google Shape;12787;p6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9" name="Google Shape;12789;p69"/>
            <p:cNvGrpSpPr/>
            <p:nvPr/>
          </p:nvGrpSpPr>
          <p:grpSpPr>
            <a:xfrm>
              <a:off x="3862800" y="3038525"/>
              <a:ext cx="1329006" cy="510698"/>
              <a:chOff x="3862800" y="3038525"/>
              <a:chExt cx="1329006" cy="510698"/>
            </a:xfrm>
          </p:grpSpPr>
          <p:sp>
            <p:nvSpPr>
              <p:cNvPr id="12790" name="Google Shape;12790;p6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6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792" name="Google Shape;12792;p69"/>
          <p:cNvGrpSpPr/>
          <p:nvPr/>
        </p:nvGrpSpPr>
        <p:grpSpPr>
          <a:xfrm>
            <a:off x="718150" y="1191441"/>
            <a:ext cx="883205" cy="775176"/>
            <a:chOff x="649648" y="271400"/>
            <a:chExt cx="6215377" cy="5455143"/>
          </a:xfrm>
        </p:grpSpPr>
        <p:sp>
          <p:nvSpPr>
            <p:cNvPr id="12793" name="Google Shape;12793;p6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5" name="Google Shape;12805;p69"/>
          <p:cNvGrpSpPr/>
          <p:nvPr/>
        </p:nvGrpSpPr>
        <p:grpSpPr>
          <a:xfrm>
            <a:off x="2326452" y="1191441"/>
            <a:ext cx="767704" cy="815489"/>
            <a:chOff x="2499700" y="1135950"/>
            <a:chExt cx="732402" cy="777990"/>
          </a:xfrm>
        </p:grpSpPr>
        <p:grpSp>
          <p:nvGrpSpPr>
            <p:cNvPr id="12806" name="Google Shape;12806;p69"/>
            <p:cNvGrpSpPr/>
            <p:nvPr/>
          </p:nvGrpSpPr>
          <p:grpSpPr>
            <a:xfrm>
              <a:off x="2499700" y="1135950"/>
              <a:ext cx="732402" cy="694705"/>
              <a:chOff x="2499700" y="1135950"/>
              <a:chExt cx="732402" cy="694705"/>
            </a:xfrm>
          </p:grpSpPr>
          <p:sp>
            <p:nvSpPr>
              <p:cNvPr id="12807" name="Google Shape;12807;p6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6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6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4" name="Google Shape;12834;p69"/>
            <p:cNvGrpSpPr/>
            <p:nvPr/>
          </p:nvGrpSpPr>
          <p:grpSpPr>
            <a:xfrm>
              <a:off x="2517909" y="1188726"/>
              <a:ext cx="702702" cy="725214"/>
              <a:chOff x="2517909" y="1188726"/>
              <a:chExt cx="702702" cy="725214"/>
            </a:xfrm>
          </p:grpSpPr>
          <p:sp>
            <p:nvSpPr>
              <p:cNvPr id="12835" name="Google Shape;12835;p6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6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40" name="Google Shape;12840;p69"/>
          <p:cNvGrpSpPr/>
          <p:nvPr/>
        </p:nvGrpSpPr>
        <p:grpSpPr>
          <a:xfrm>
            <a:off x="1672184" y="1191441"/>
            <a:ext cx="583439" cy="870229"/>
            <a:chOff x="1716825" y="1121550"/>
            <a:chExt cx="622800" cy="928938"/>
          </a:xfrm>
        </p:grpSpPr>
        <p:grpSp>
          <p:nvGrpSpPr>
            <p:cNvPr id="12841" name="Google Shape;12841;p69"/>
            <p:cNvGrpSpPr/>
            <p:nvPr/>
          </p:nvGrpSpPr>
          <p:grpSpPr>
            <a:xfrm>
              <a:off x="1716825" y="1121550"/>
              <a:ext cx="622800" cy="928938"/>
              <a:chOff x="1716825" y="1121550"/>
              <a:chExt cx="622800" cy="928938"/>
            </a:xfrm>
          </p:grpSpPr>
          <p:cxnSp>
            <p:nvCxnSpPr>
              <p:cNvPr id="12842" name="Google Shape;12842;p6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12843" name="Google Shape;12843;p6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4" name="Google Shape;12844;p69"/>
            <p:cNvGrpSpPr/>
            <p:nvPr/>
          </p:nvGrpSpPr>
          <p:grpSpPr>
            <a:xfrm>
              <a:off x="1768050" y="1172775"/>
              <a:ext cx="520200" cy="832000"/>
              <a:chOff x="1768050" y="1172775"/>
              <a:chExt cx="520200" cy="832000"/>
            </a:xfrm>
          </p:grpSpPr>
          <p:cxnSp>
            <p:nvCxnSpPr>
              <p:cNvPr id="12845" name="Google Shape;12845;p6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12846" name="Google Shape;12846;p6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7" name="Google Shape;12847;p69"/>
            <p:cNvGrpSpPr/>
            <p:nvPr/>
          </p:nvGrpSpPr>
          <p:grpSpPr>
            <a:xfrm>
              <a:off x="1820100" y="1225475"/>
              <a:ext cx="416400" cy="729575"/>
              <a:chOff x="1820100" y="1225475"/>
              <a:chExt cx="416400" cy="729575"/>
            </a:xfrm>
          </p:grpSpPr>
          <p:cxnSp>
            <p:nvCxnSpPr>
              <p:cNvPr id="12848" name="Google Shape;12848;p6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12849" name="Google Shape;12849;p6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0" name="Google Shape;12850;p69"/>
            <p:cNvGrpSpPr/>
            <p:nvPr/>
          </p:nvGrpSpPr>
          <p:grpSpPr>
            <a:xfrm>
              <a:off x="1874250" y="1278825"/>
              <a:ext cx="308100" cy="605275"/>
              <a:chOff x="1874250" y="1278825"/>
              <a:chExt cx="308100" cy="605275"/>
            </a:xfrm>
          </p:grpSpPr>
          <p:cxnSp>
            <p:nvCxnSpPr>
              <p:cNvPr id="12851" name="Google Shape;12851;p6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12852" name="Google Shape;12852;p6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53" name="Google Shape;12853;p6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4" name="Google Shape;12854;p69"/>
          <p:cNvGrpSpPr/>
          <p:nvPr/>
        </p:nvGrpSpPr>
        <p:grpSpPr>
          <a:xfrm>
            <a:off x="1592007" y="2077763"/>
            <a:ext cx="739072" cy="714152"/>
            <a:chOff x="4334725" y="1355875"/>
            <a:chExt cx="3106650" cy="3001900"/>
          </a:xfrm>
        </p:grpSpPr>
        <p:grpSp>
          <p:nvGrpSpPr>
            <p:cNvPr id="12855" name="Google Shape;12855;p69"/>
            <p:cNvGrpSpPr/>
            <p:nvPr/>
          </p:nvGrpSpPr>
          <p:grpSpPr>
            <a:xfrm>
              <a:off x="4516050" y="1724875"/>
              <a:ext cx="2693725" cy="2632900"/>
              <a:chOff x="4516050" y="1724875"/>
              <a:chExt cx="2693725" cy="2632900"/>
            </a:xfrm>
          </p:grpSpPr>
          <p:sp>
            <p:nvSpPr>
              <p:cNvPr id="12856" name="Google Shape;12856;p6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69"/>
            <p:cNvGrpSpPr/>
            <p:nvPr/>
          </p:nvGrpSpPr>
          <p:grpSpPr>
            <a:xfrm>
              <a:off x="4334725" y="1355875"/>
              <a:ext cx="3106650" cy="2709650"/>
              <a:chOff x="4334725" y="1355875"/>
              <a:chExt cx="3106650" cy="2709650"/>
            </a:xfrm>
          </p:grpSpPr>
          <p:sp>
            <p:nvSpPr>
              <p:cNvPr id="12860" name="Google Shape;12860;p6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863" name="Google Shape;12863;p69"/>
          <p:cNvGrpSpPr/>
          <p:nvPr/>
        </p:nvGrpSpPr>
        <p:grpSpPr>
          <a:xfrm>
            <a:off x="7708956" y="3708534"/>
            <a:ext cx="312074" cy="684173"/>
            <a:chOff x="7645573" y="3754300"/>
            <a:chExt cx="293855" cy="644170"/>
          </a:xfrm>
        </p:grpSpPr>
        <p:sp>
          <p:nvSpPr>
            <p:cNvPr id="12864" name="Google Shape;12864;p6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6" name="Google Shape;12866;p69"/>
          <p:cNvGrpSpPr/>
          <p:nvPr/>
        </p:nvGrpSpPr>
        <p:grpSpPr>
          <a:xfrm>
            <a:off x="5630944" y="1191441"/>
            <a:ext cx="709011" cy="739359"/>
            <a:chOff x="5830645" y="1256617"/>
            <a:chExt cx="530340" cy="553040"/>
          </a:xfrm>
        </p:grpSpPr>
        <p:grpSp>
          <p:nvGrpSpPr>
            <p:cNvPr id="12867" name="Google Shape;12867;p69"/>
            <p:cNvGrpSpPr/>
            <p:nvPr/>
          </p:nvGrpSpPr>
          <p:grpSpPr>
            <a:xfrm>
              <a:off x="5830645" y="1256617"/>
              <a:ext cx="259743" cy="269909"/>
              <a:chOff x="5830645" y="1256617"/>
              <a:chExt cx="259743" cy="269909"/>
            </a:xfrm>
          </p:grpSpPr>
          <p:sp>
            <p:nvSpPr>
              <p:cNvPr id="12868" name="Google Shape;12868;p6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0" name="Google Shape;12870;p69"/>
            <p:cNvGrpSpPr/>
            <p:nvPr/>
          </p:nvGrpSpPr>
          <p:grpSpPr>
            <a:xfrm>
              <a:off x="6101293" y="1256617"/>
              <a:ext cx="259692" cy="269909"/>
              <a:chOff x="6101293" y="1256617"/>
              <a:chExt cx="259692" cy="269909"/>
            </a:xfrm>
          </p:grpSpPr>
          <p:sp>
            <p:nvSpPr>
              <p:cNvPr id="12871" name="Google Shape;12871;p6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3" name="Google Shape;12873;p69"/>
            <p:cNvGrpSpPr/>
            <p:nvPr/>
          </p:nvGrpSpPr>
          <p:grpSpPr>
            <a:xfrm>
              <a:off x="5830645" y="1539749"/>
              <a:ext cx="259692" cy="269909"/>
              <a:chOff x="5830645" y="1539749"/>
              <a:chExt cx="259692" cy="269909"/>
            </a:xfrm>
          </p:grpSpPr>
          <p:sp>
            <p:nvSpPr>
              <p:cNvPr id="12874" name="Google Shape;12874;p6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6" name="Google Shape;12876;p69"/>
            <p:cNvGrpSpPr/>
            <p:nvPr/>
          </p:nvGrpSpPr>
          <p:grpSpPr>
            <a:xfrm>
              <a:off x="6101293" y="1539749"/>
              <a:ext cx="259692" cy="269909"/>
              <a:chOff x="6101293" y="1539749"/>
              <a:chExt cx="259692" cy="269909"/>
            </a:xfrm>
          </p:grpSpPr>
          <p:sp>
            <p:nvSpPr>
              <p:cNvPr id="12877" name="Google Shape;12877;p6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6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9" name="Google Shape;12879;p6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0" name="Google Shape;12880;p69"/>
          <p:cNvGrpSpPr/>
          <p:nvPr/>
        </p:nvGrpSpPr>
        <p:grpSpPr>
          <a:xfrm>
            <a:off x="732438" y="2927557"/>
            <a:ext cx="1452955" cy="621360"/>
            <a:chOff x="732422" y="2990152"/>
            <a:chExt cx="1337773" cy="572102"/>
          </a:xfrm>
        </p:grpSpPr>
        <p:sp>
          <p:nvSpPr>
            <p:cNvPr id="12881" name="Google Shape;12881;p6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2890"/>
        <p:cNvGrpSpPr/>
        <p:nvPr/>
      </p:nvGrpSpPr>
      <p:grpSpPr>
        <a:xfrm>
          <a:off x="0" y="0"/>
          <a:ext cx="0" cy="0"/>
          <a:chOff x="0" y="0"/>
          <a:chExt cx="0" cy="0"/>
        </a:xfrm>
      </p:grpSpPr>
      <p:grpSp>
        <p:nvGrpSpPr>
          <p:cNvPr id="12891" name="Google Shape;12891;p70"/>
          <p:cNvGrpSpPr/>
          <p:nvPr/>
        </p:nvGrpSpPr>
        <p:grpSpPr>
          <a:xfrm>
            <a:off x="729238" y="1179665"/>
            <a:ext cx="1636117" cy="1526144"/>
            <a:chOff x="729238" y="1179665"/>
            <a:chExt cx="1636117" cy="1526144"/>
          </a:xfrm>
        </p:grpSpPr>
        <p:grpSp>
          <p:nvGrpSpPr>
            <p:cNvPr id="12892" name="Google Shape;12892;p70"/>
            <p:cNvGrpSpPr/>
            <p:nvPr/>
          </p:nvGrpSpPr>
          <p:grpSpPr>
            <a:xfrm>
              <a:off x="729238" y="1179665"/>
              <a:ext cx="80700" cy="1526144"/>
              <a:chOff x="729238" y="1179665"/>
              <a:chExt cx="80700" cy="1526144"/>
            </a:xfrm>
          </p:grpSpPr>
          <p:sp>
            <p:nvSpPr>
              <p:cNvPr id="12893" name="Google Shape;12893;p7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3" name="Google Shape;12903;p70"/>
            <p:cNvGrpSpPr/>
            <p:nvPr/>
          </p:nvGrpSpPr>
          <p:grpSpPr>
            <a:xfrm>
              <a:off x="903098" y="1179665"/>
              <a:ext cx="80700" cy="1526144"/>
              <a:chOff x="903098" y="1179665"/>
              <a:chExt cx="80700" cy="1526144"/>
            </a:xfrm>
          </p:grpSpPr>
          <p:sp>
            <p:nvSpPr>
              <p:cNvPr id="12904" name="Google Shape;12904;p7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7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7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4" name="Google Shape;12914;p70"/>
            <p:cNvGrpSpPr/>
            <p:nvPr/>
          </p:nvGrpSpPr>
          <p:grpSpPr>
            <a:xfrm>
              <a:off x="1076958" y="1179665"/>
              <a:ext cx="80700" cy="1526144"/>
              <a:chOff x="1076958" y="1179665"/>
              <a:chExt cx="80700" cy="1526144"/>
            </a:xfrm>
          </p:grpSpPr>
          <p:sp>
            <p:nvSpPr>
              <p:cNvPr id="12915" name="Google Shape;12915;p7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5" name="Google Shape;12925;p70"/>
            <p:cNvGrpSpPr/>
            <p:nvPr/>
          </p:nvGrpSpPr>
          <p:grpSpPr>
            <a:xfrm>
              <a:off x="1247707" y="1179665"/>
              <a:ext cx="80700" cy="1526144"/>
              <a:chOff x="1247707" y="1179665"/>
              <a:chExt cx="80700" cy="1526144"/>
            </a:xfrm>
          </p:grpSpPr>
          <p:sp>
            <p:nvSpPr>
              <p:cNvPr id="12926" name="Google Shape;12926;p7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70"/>
            <p:cNvGrpSpPr/>
            <p:nvPr/>
          </p:nvGrpSpPr>
          <p:grpSpPr>
            <a:xfrm>
              <a:off x="1421567" y="1179665"/>
              <a:ext cx="80700" cy="1526144"/>
              <a:chOff x="1421567" y="1179665"/>
              <a:chExt cx="80700" cy="1526144"/>
            </a:xfrm>
          </p:grpSpPr>
          <p:sp>
            <p:nvSpPr>
              <p:cNvPr id="12937" name="Google Shape;12937;p7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70"/>
            <p:cNvGrpSpPr/>
            <p:nvPr/>
          </p:nvGrpSpPr>
          <p:grpSpPr>
            <a:xfrm>
              <a:off x="1592327" y="1179665"/>
              <a:ext cx="80700" cy="1526144"/>
              <a:chOff x="1592327" y="1179665"/>
              <a:chExt cx="80700" cy="1526144"/>
            </a:xfrm>
          </p:grpSpPr>
          <p:sp>
            <p:nvSpPr>
              <p:cNvPr id="12948" name="Google Shape;12948;p7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7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70"/>
            <p:cNvGrpSpPr/>
            <p:nvPr/>
          </p:nvGrpSpPr>
          <p:grpSpPr>
            <a:xfrm>
              <a:off x="1766187" y="1179665"/>
              <a:ext cx="80700" cy="1526144"/>
              <a:chOff x="1766187" y="1179665"/>
              <a:chExt cx="80700" cy="1526144"/>
            </a:xfrm>
          </p:grpSpPr>
          <p:sp>
            <p:nvSpPr>
              <p:cNvPr id="12959" name="Google Shape;12959;p7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9" name="Google Shape;12969;p70"/>
            <p:cNvGrpSpPr/>
            <p:nvPr/>
          </p:nvGrpSpPr>
          <p:grpSpPr>
            <a:xfrm>
              <a:off x="1936935" y="1179665"/>
              <a:ext cx="80700" cy="1526144"/>
              <a:chOff x="1936935" y="1179665"/>
              <a:chExt cx="80700" cy="1526144"/>
            </a:xfrm>
          </p:grpSpPr>
          <p:sp>
            <p:nvSpPr>
              <p:cNvPr id="12970" name="Google Shape;12970;p7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7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7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0" name="Google Shape;12980;p70"/>
            <p:cNvGrpSpPr/>
            <p:nvPr/>
          </p:nvGrpSpPr>
          <p:grpSpPr>
            <a:xfrm>
              <a:off x="2110795" y="1179665"/>
              <a:ext cx="80700" cy="1526144"/>
              <a:chOff x="2110795" y="1179665"/>
              <a:chExt cx="80700" cy="1526144"/>
            </a:xfrm>
          </p:grpSpPr>
          <p:sp>
            <p:nvSpPr>
              <p:cNvPr id="12981" name="Google Shape;12981;p7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70"/>
            <p:cNvGrpSpPr/>
            <p:nvPr/>
          </p:nvGrpSpPr>
          <p:grpSpPr>
            <a:xfrm>
              <a:off x="2284655" y="1179665"/>
              <a:ext cx="80700" cy="1526144"/>
              <a:chOff x="2284655" y="1179665"/>
              <a:chExt cx="80700" cy="1526144"/>
            </a:xfrm>
          </p:grpSpPr>
          <p:sp>
            <p:nvSpPr>
              <p:cNvPr id="12992" name="Google Shape;12992;p7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7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7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02" name="Google Shape;13002;p70"/>
          <p:cNvGrpSpPr/>
          <p:nvPr/>
        </p:nvGrpSpPr>
        <p:grpSpPr>
          <a:xfrm>
            <a:off x="2623904" y="1198803"/>
            <a:ext cx="1364248" cy="1102133"/>
            <a:chOff x="2623904" y="1198803"/>
            <a:chExt cx="1364248" cy="1102133"/>
          </a:xfrm>
        </p:grpSpPr>
        <p:grpSp>
          <p:nvGrpSpPr>
            <p:cNvPr id="13003" name="Google Shape;13003;p70"/>
            <p:cNvGrpSpPr/>
            <p:nvPr/>
          </p:nvGrpSpPr>
          <p:grpSpPr>
            <a:xfrm>
              <a:off x="2623907" y="1198803"/>
              <a:ext cx="1364245" cy="273000"/>
              <a:chOff x="2623907" y="1198803"/>
              <a:chExt cx="1364245" cy="273000"/>
            </a:xfrm>
          </p:grpSpPr>
          <p:sp>
            <p:nvSpPr>
              <p:cNvPr id="13004" name="Google Shape;13004;p7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9" name="Google Shape;13009;p70"/>
            <p:cNvGrpSpPr/>
            <p:nvPr/>
          </p:nvGrpSpPr>
          <p:grpSpPr>
            <a:xfrm>
              <a:off x="2623904" y="1476964"/>
              <a:ext cx="1364245" cy="273000"/>
              <a:chOff x="2623904" y="1476964"/>
              <a:chExt cx="1364245" cy="273000"/>
            </a:xfrm>
          </p:grpSpPr>
          <p:sp>
            <p:nvSpPr>
              <p:cNvPr id="13010" name="Google Shape;13010;p7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5" name="Google Shape;13015;p70"/>
            <p:cNvGrpSpPr/>
            <p:nvPr/>
          </p:nvGrpSpPr>
          <p:grpSpPr>
            <a:xfrm>
              <a:off x="2623907" y="1749775"/>
              <a:ext cx="1364245" cy="273000"/>
              <a:chOff x="2623907" y="1749775"/>
              <a:chExt cx="1364245" cy="273000"/>
            </a:xfrm>
          </p:grpSpPr>
          <p:sp>
            <p:nvSpPr>
              <p:cNvPr id="13016" name="Google Shape;13016;p7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1" name="Google Shape;13021;p70"/>
            <p:cNvGrpSpPr/>
            <p:nvPr/>
          </p:nvGrpSpPr>
          <p:grpSpPr>
            <a:xfrm>
              <a:off x="2623904" y="2027936"/>
              <a:ext cx="1364245" cy="273000"/>
              <a:chOff x="2623904" y="2027936"/>
              <a:chExt cx="1364245" cy="273000"/>
            </a:xfrm>
          </p:grpSpPr>
          <p:sp>
            <p:nvSpPr>
              <p:cNvPr id="13022" name="Google Shape;13022;p7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7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7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27" name="Google Shape;13027;p70"/>
          <p:cNvGrpSpPr/>
          <p:nvPr/>
        </p:nvGrpSpPr>
        <p:grpSpPr>
          <a:xfrm>
            <a:off x="2613365" y="2657986"/>
            <a:ext cx="1387541" cy="159124"/>
            <a:chOff x="3200660" y="2180272"/>
            <a:chExt cx="2563824" cy="378237"/>
          </a:xfrm>
        </p:grpSpPr>
        <p:sp>
          <p:nvSpPr>
            <p:cNvPr id="13028" name="Google Shape;13028;p7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70"/>
          <p:cNvGrpSpPr/>
          <p:nvPr/>
        </p:nvGrpSpPr>
        <p:grpSpPr>
          <a:xfrm>
            <a:off x="2609890" y="2935811"/>
            <a:ext cx="1390502" cy="159625"/>
            <a:chOff x="3530150" y="2790075"/>
            <a:chExt cx="1962600" cy="225300"/>
          </a:xfrm>
        </p:grpSpPr>
        <p:sp>
          <p:nvSpPr>
            <p:cNvPr id="13047" name="Google Shape;13047;p7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7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9" name="Google Shape;13049;p70"/>
          <p:cNvGrpSpPr/>
          <p:nvPr/>
        </p:nvGrpSpPr>
        <p:grpSpPr>
          <a:xfrm>
            <a:off x="2610543" y="3214137"/>
            <a:ext cx="1411629" cy="153761"/>
            <a:chOff x="3558802" y="4011427"/>
            <a:chExt cx="1866000" cy="111300"/>
          </a:xfrm>
        </p:grpSpPr>
        <p:sp>
          <p:nvSpPr>
            <p:cNvPr id="13050" name="Google Shape;13050;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2" name="Google Shape;13052;p70"/>
          <p:cNvGrpSpPr/>
          <p:nvPr/>
        </p:nvGrpSpPr>
        <p:grpSpPr>
          <a:xfrm>
            <a:off x="2610235" y="2419536"/>
            <a:ext cx="1383503" cy="119749"/>
            <a:chOff x="3465975" y="2270276"/>
            <a:chExt cx="1986364" cy="171929"/>
          </a:xfrm>
        </p:grpSpPr>
        <p:sp>
          <p:nvSpPr>
            <p:cNvPr id="13053" name="Google Shape;13053;p7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1" name="Google Shape;13061;p70"/>
          <p:cNvGrpSpPr/>
          <p:nvPr/>
        </p:nvGrpSpPr>
        <p:grpSpPr>
          <a:xfrm>
            <a:off x="2621243" y="3783187"/>
            <a:ext cx="1369531" cy="195460"/>
            <a:chOff x="723300" y="4253549"/>
            <a:chExt cx="2276482" cy="324900"/>
          </a:xfrm>
        </p:grpSpPr>
        <p:sp>
          <p:nvSpPr>
            <p:cNvPr id="13062" name="Google Shape;13062;p7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70"/>
          <p:cNvGrpSpPr/>
          <p:nvPr/>
        </p:nvGrpSpPr>
        <p:grpSpPr>
          <a:xfrm>
            <a:off x="2610803" y="3484367"/>
            <a:ext cx="1389066" cy="180119"/>
            <a:chOff x="705948" y="3788465"/>
            <a:chExt cx="2308953" cy="299400"/>
          </a:xfrm>
        </p:grpSpPr>
        <p:sp>
          <p:nvSpPr>
            <p:cNvPr id="13068" name="Google Shape;13068;p7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7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7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3" name="Google Shape;13073;p70"/>
          <p:cNvGrpSpPr/>
          <p:nvPr/>
        </p:nvGrpSpPr>
        <p:grpSpPr>
          <a:xfrm>
            <a:off x="2658741" y="4097347"/>
            <a:ext cx="1304609" cy="294074"/>
            <a:chOff x="2658741" y="4097347"/>
            <a:chExt cx="1304609" cy="294074"/>
          </a:xfrm>
        </p:grpSpPr>
        <p:grpSp>
          <p:nvGrpSpPr>
            <p:cNvPr id="13074" name="Google Shape;13074;p70"/>
            <p:cNvGrpSpPr/>
            <p:nvPr/>
          </p:nvGrpSpPr>
          <p:grpSpPr>
            <a:xfrm>
              <a:off x="2658741" y="4097347"/>
              <a:ext cx="118572" cy="294074"/>
              <a:chOff x="3343310" y="4475555"/>
              <a:chExt cx="127717" cy="316753"/>
            </a:xfrm>
          </p:grpSpPr>
          <p:sp>
            <p:nvSpPr>
              <p:cNvPr id="13075" name="Google Shape;13075;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7" name="Google Shape;13077;p70"/>
            <p:cNvGrpSpPr/>
            <p:nvPr/>
          </p:nvGrpSpPr>
          <p:grpSpPr>
            <a:xfrm>
              <a:off x="3815519" y="4098388"/>
              <a:ext cx="147831" cy="291991"/>
              <a:chOff x="3527539" y="4476677"/>
              <a:chExt cx="159232" cy="314510"/>
            </a:xfrm>
          </p:grpSpPr>
          <p:sp>
            <p:nvSpPr>
              <p:cNvPr id="13078" name="Google Shape;13078;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70"/>
            <p:cNvGrpSpPr/>
            <p:nvPr/>
          </p:nvGrpSpPr>
          <p:grpSpPr>
            <a:xfrm>
              <a:off x="3511696" y="4098388"/>
              <a:ext cx="147831" cy="291991"/>
              <a:chOff x="3527539" y="4476677"/>
              <a:chExt cx="159232" cy="314510"/>
            </a:xfrm>
          </p:grpSpPr>
          <p:sp>
            <p:nvSpPr>
              <p:cNvPr id="13081" name="Google Shape;13081;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3" name="Google Shape;13083;p70"/>
            <p:cNvGrpSpPr/>
            <p:nvPr/>
          </p:nvGrpSpPr>
          <p:grpSpPr>
            <a:xfrm>
              <a:off x="3207874" y="4098388"/>
              <a:ext cx="147831" cy="291991"/>
              <a:chOff x="3527539" y="4476677"/>
              <a:chExt cx="159232" cy="314510"/>
            </a:xfrm>
          </p:grpSpPr>
          <p:sp>
            <p:nvSpPr>
              <p:cNvPr id="13084" name="Google Shape;13084;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6" name="Google Shape;13086;p70"/>
            <p:cNvGrpSpPr/>
            <p:nvPr/>
          </p:nvGrpSpPr>
          <p:grpSpPr>
            <a:xfrm>
              <a:off x="2933305" y="4097347"/>
              <a:ext cx="118572" cy="294074"/>
              <a:chOff x="3343310" y="4475555"/>
              <a:chExt cx="127717" cy="316753"/>
            </a:xfrm>
          </p:grpSpPr>
          <p:sp>
            <p:nvSpPr>
              <p:cNvPr id="13087" name="Google Shape;13087;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089" name="Google Shape;13089;p70"/>
          <p:cNvGrpSpPr/>
          <p:nvPr/>
        </p:nvGrpSpPr>
        <p:grpSpPr>
          <a:xfrm>
            <a:off x="4277571" y="2080469"/>
            <a:ext cx="1433821" cy="191501"/>
            <a:chOff x="4273350" y="2080469"/>
            <a:chExt cx="1433821" cy="191501"/>
          </a:xfrm>
        </p:grpSpPr>
        <p:grpSp>
          <p:nvGrpSpPr>
            <p:cNvPr id="13090" name="Google Shape;13090;p70"/>
            <p:cNvGrpSpPr/>
            <p:nvPr/>
          </p:nvGrpSpPr>
          <p:grpSpPr>
            <a:xfrm>
              <a:off x="4273350" y="2080469"/>
              <a:ext cx="1433821" cy="0"/>
              <a:chOff x="5224975" y="2962250"/>
              <a:chExt cx="1544400" cy="0"/>
            </a:xfrm>
          </p:grpSpPr>
          <p:cxnSp>
            <p:nvCxnSpPr>
              <p:cNvPr id="13091" name="Google Shape;13091;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92" name="Google Shape;13092;p7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13093" name="Google Shape;13093;p70"/>
            <p:cNvGrpSpPr/>
            <p:nvPr/>
          </p:nvGrpSpPr>
          <p:grpSpPr>
            <a:xfrm>
              <a:off x="4273350" y="2271969"/>
              <a:ext cx="1433821" cy="0"/>
              <a:chOff x="5224975" y="2962250"/>
              <a:chExt cx="1544400" cy="0"/>
            </a:xfrm>
          </p:grpSpPr>
          <p:cxnSp>
            <p:nvCxnSpPr>
              <p:cNvPr id="13094" name="Google Shape;13094;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13095" name="Google Shape;13095;p7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13096" name="Google Shape;13096;p70"/>
          <p:cNvGrpSpPr/>
          <p:nvPr/>
        </p:nvGrpSpPr>
        <p:grpSpPr>
          <a:xfrm>
            <a:off x="4279126" y="1183036"/>
            <a:ext cx="1430711" cy="743389"/>
            <a:chOff x="5159450" y="1919950"/>
            <a:chExt cx="1541050" cy="862500"/>
          </a:xfrm>
        </p:grpSpPr>
        <p:sp>
          <p:nvSpPr>
            <p:cNvPr id="13097" name="Google Shape;13097;p7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3098" name="Google Shape;13098;p70"/>
            <p:cNvGrpSpPr/>
            <p:nvPr/>
          </p:nvGrpSpPr>
          <p:grpSpPr>
            <a:xfrm>
              <a:off x="5159450" y="1919950"/>
              <a:ext cx="1541050" cy="862500"/>
              <a:chOff x="5159450" y="1919950"/>
              <a:chExt cx="1541050" cy="862500"/>
            </a:xfrm>
          </p:grpSpPr>
          <p:cxnSp>
            <p:nvCxnSpPr>
              <p:cNvPr id="13099" name="Google Shape;13099;p7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3100" name="Google Shape;13100;p7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3101" name="Google Shape;13101;p70"/>
          <p:cNvGrpSpPr/>
          <p:nvPr/>
        </p:nvGrpSpPr>
        <p:grpSpPr>
          <a:xfrm>
            <a:off x="4269239" y="2406364"/>
            <a:ext cx="1450484" cy="1052087"/>
            <a:chOff x="5230575" y="1554475"/>
            <a:chExt cx="2137150" cy="1550150"/>
          </a:xfrm>
        </p:grpSpPr>
        <p:sp>
          <p:nvSpPr>
            <p:cNvPr id="13102" name="Google Shape;13102;p7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7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7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70"/>
          <p:cNvGrpSpPr/>
          <p:nvPr/>
        </p:nvGrpSpPr>
        <p:grpSpPr>
          <a:xfrm rot="10800000">
            <a:off x="4285790" y="3498553"/>
            <a:ext cx="1417383" cy="887946"/>
            <a:chOff x="5645403" y="2920021"/>
            <a:chExt cx="2650800" cy="2180614"/>
          </a:xfrm>
        </p:grpSpPr>
        <p:sp>
          <p:nvSpPr>
            <p:cNvPr id="13116" name="Google Shape;13116;p7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7" name="Google Shape;13117;p70"/>
            <p:cNvCxnSpPr>
              <a:stCxn id="13116"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13118" name="Google Shape;13118;p7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19" name="Google Shape;13119;p70"/>
            <p:cNvCxnSpPr>
              <a:endCxn id="13118" idx="3"/>
            </p:cNvCxnSpPr>
            <p:nvPr/>
          </p:nvCxnSpPr>
          <p:spPr>
            <a:xfrm rot="10800000">
              <a:off x="8059040" y="3735532"/>
              <a:ext cx="135300" cy="0"/>
            </a:xfrm>
            <a:prstGeom prst="straightConnector1">
              <a:avLst/>
            </a:prstGeom>
            <a:noFill/>
            <a:ln w="9525" cap="flat" cmpd="sng">
              <a:solidFill>
                <a:srgbClr val="5F7D95"/>
              </a:solidFill>
              <a:prstDash val="solid"/>
              <a:round/>
              <a:headEnd type="none" w="med" len="med"/>
              <a:tailEnd type="none" w="med" len="med"/>
            </a:ln>
          </p:spPr>
        </p:cxnSp>
        <p:sp>
          <p:nvSpPr>
            <p:cNvPr id="13120" name="Google Shape;13120;p7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1" name="Google Shape;13121;p70"/>
            <p:cNvCxnSpPr>
              <a:stCxn id="13120" idx="1"/>
            </p:cNvCxnSpPr>
            <p:nvPr/>
          </p:nvCxnSpPr>
          <p:spPr>
            <a:xfrm rot="10800000">
              <a:off x="6175223"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13122" name="Google Shape;13122;p7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23" name="Google Shape;13123;p70"/>
            <p:cNvCxnSpPr>
              <a:endCxn id="13122"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13124" name="Google Shape;13124;p70"/>
          <p:cNvGrpSpPr/>
          <p:nvPr/>
        </p:nvGrpSpPr>
        <p:grpSpPr>
          <a:xfrm>
            <a:off x="7386150" y="2401908"/>
            <a:ext cx="1071743" cy="1021579"/>
            <a:chOff x="7189833" y="2022667"/>
            <a:chExt cx="1251159" cy="1192597"/>
          </a:xfrm>
        </p:grpSpPr>
        <p:sp>
          <p:nvSpPr>
            <p:cNvPr id="13125" name="Google Shape;13125;p7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7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7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9" name="Google Shape;13129;p70"/>
          <p:cNvGrpSpPr/>
          <p:nvPr/>
        </p:nvGrpSpPr>
        <p:grpSpPr>
          <a:xfrm>
            <a:off x="727421" y="2828315"/>
            <a:ext cx="1695374" cy="1560837"/>
            <a:chOff x="727421" y="2828315"/>
            <a:chExt cx="1695374" cy="1560837"/>
          </a:xfrm>
        </p:grpSpPr>
        <p:grpSp>
          <p:nvGrpSpPr>
            <p:cNvPr id="13130" name="Google Shape;13130;p70"/>
            <p:cNvGrpSpPr/>
            <p:nvPr/>
          </p:nvGrpSpPr>
          <p:grpSpPr>
            <a:xfrm>
              <a:off x="819108" y="2882501"/>
              <a:ext cx="103104" cy="1426186"/>
              <a:chOff x="4674013" y="3100904"/>
              <a:chExt cx="122758" cy="1698043"/>
            </a:xfrm>
          </p:grpSpPr>
          <p:sp>
            <p:nvSpPr>
              <p:cNvPr id="13131" name="Google Shape;13131;p7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8" name="Google Shape;13138;p70"/>
            <p:cNvGrpSpPr/>
            <p:nvPr/>
          </p:nvGrpSpPr>
          <p:grpSpPr>
            <a:xfrm>
              <a:off x="1062475" y="2882501"/>
              <a:ext cx="103104" cy="1426186"/>
              <a:chOff x="4940438" y="3100904"/>
              <a:chExt cx="122758" cy="1698043"/>
            </a:xfrm>
          </p:grpSpPr>
          <p:sp>
            <p:nvSpPr>
              <p:cNvPr id="13139" name="Google Shape;13139;p7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6" name="Google Shape;13146;p70"/>
            <p:cNvGrpSpPr/>
            <p:nvPr/>
          </p:nvGrpSpPr>
          <p:grpSpPr>
            <a:xfrm>
              <a:off x="1299324" y="2882501"/>
              <a:ext cx="103104" cy="1426186"/>
              <a:chOff x="5206863" y="3100904"/>
              <a:chExt cx="122758" cy="1698043"/>
            </a:xfrm>
          </p:grpSpPr>
          <p:sp>
            <p:nvSpPr>
              <p:cNvPr id="13147" name="Google Shape;13147;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70"/>
            <p:cNvGrpSpPr/>
            <p:nvPr/>
          </p:nvGrpSpPr>
          <p:grpSpPr>
            <a:xfrm>
              <a:off x="1786057" y="2882501"/>
              <a:ext cx="103104" cy="1426186"/>
              <a:chOff x="6006138" y="3143629"/>
              <a:chExt cx="122758" cy="1698043"/>
            </a:xfrm>
          </p:grpSpPr>
          <p:sp>
            <p:nvSpPr>
              <p:cNvPr id="13155" name="Google Shape;13155;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2" name="Google Shape;13162;p70"/>
            <p:cNvGrpSpPr/>
            <p:nvPr/>
          </p:nvGrpSpPr>
          <p:grpSpPr>
            <a:xfrm>
              <a:off x="2029422" y="2882501"/>
              <a:ext cx="103104" cy="1426186"/>
              <a:chOff x="6805413" y="3100904"/>
              <a:chExt cx="122758" cy="1698043"/>
            </a:xfrm>
          </p:grpSpPr>
          <p:sp>
            <p:nvSpPr>
              <p:cNvPr id="13163" name="Google Shape;13163;p7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0" name="Google Shape;13170;p70"/>
            <p:cNvGrpSpPr/>
            <p:nvPr/>
          </p:nvGrpSpPr>
          <p:grpSpPr>
            <a:xfrm>
              <a:off x="727421" y="2828315"/>
              <a:ext cx="1695374" cy="1560837"/>
              <a:chOff x="734799" y="2782450"/>
              <a:chExt cx="1571100" cy="1577400"/>
            </a:xfrm>
          </p:grpSpPr>
          <p:cxnSp>
            <p:nvCxnSpPr>
              <p:cNvPr id="13171" name="Google Shape;13171;p7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3172" name="Google Shape;13172;p7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3173" name="Google Shape;13173;p70"/>
            <p:cNvGrpSpPr/>
            <p:nvPr/>
          </p:nvGrpSpPr>
          <p:grpSpPr>
            <a:xfrm>
              <a:off x="2272795" y="2882501"/>
              <a:ext cx="103104" cy="1426186"/>
              <a:chOff x="5206863" y="3100904"/>
              <a:chExt cx="122758" cy="1698043"/>
            </a:xfrm>
          </p:grpSpPr>
          <p:sp>
            <p:nvSpPr>
              <p:cNvPr id="13174" name="Google Shape;13174;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1" name="Google Shape;13181;p70"/>
            <p:cNvGrpSpPr/>
            <p:nvPr/>
          </p:nvGrpSpPr>
          <p:grpSpPr>
            <a:xfrm>
              <a:off x="1542694" y="2882501"/>
              <a:ext cx="103104" cy="1426186"/>
              <a:chOff x="6006138" y="3143629"/>
              <a:chExt cx="122758" cy="1698043"/>
            </a:xfrm>
          </p:grpSpPr>
          <p:sp>
            <p:nvSpPr>
              <p:cNvPr id="13182" name="Google Shape;13182;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89" name="Google Shape;13189;p70"/>
          <p:cNvGrpSpPr/>
          <p:nvPr/>
        </p:nvGrpSpPr>
        <p:grpSpPr>
          <a:xfrm>
            <a:off x="5936000" y="2405887"/>
            <a:ext cx="1248543" cy="1025319"/>
            <a:chOff x="5183758" y="1210600"/>
            <a:chExt cx="3605380" cy="2960783"/>
          </a:xfrm>
        </p:grpSpPr>
        <p:sp>
          <p:nvSpPr>
            <p:cNvPr id="13190" name="Google Shape;13190;p7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194" name="Google Shape;13194;p7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13195" name="Google Shape;13195;p7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13196" name="Google Shape;13196;p7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13197" name="Google Shape;13197;p7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13198" name="Google Shape;13198;p7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9" name="Google Shape;13199;p70"/>
          <p:cNvGrpSpPr/>
          <p:nvPr/>
        </p:nvGrpSpPr>
        <p:grpSpPr>
          <a:xfrm>
            <a:off x="5793062" y="3544204"/>
            <a:ext cx="2664831" cy="843440"/>
            <a:chOff x="5916567" y="1099697"/>
            <a:chExt cx="2556683" cy="809211"/>
          </a:xfrm>
        </p:grpSpPr>
        <p:sp>
          <p:nvSpPr>
            <p:cNvPr id="13200" name="Google Shape;13200;p7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8" name="Google Shape;13208;p70"/>
          <p:cNvGrpSpPr/>
          <p:nvPr/>
        </p:nvGrpSpPr>
        <p:grpSpPr>
          <a:xfrm>
            <a:off x="5900602" y="1193063"/>
            <a:ext cx="1299851" cy="1023338"/>
            <a:chOff x="5900602" y="1193063"/>
            <a:chExt cx="1299851" cy="1023338"/>
          </a:xfrm>
        </p:grpSpPr>
        <p:grpSp>
          <p:nvGrpSpPr>
            <p:cNvPr id="13209" name="Google Shape;13209;p70"/>
            <p:cNvGrpSpPr/>
            <p:nvPr/>
          </p:nvGrpSpPr>
          <p:grpSpPr>
            <a:xfrm>
              <a:off x="6743564" y="1193063"/>
              <a:ext cx="456889" cy="700379"/>
              <a:chOff x="6743564" y="1193063"/>
              <a:chExt cx="456889" cy="700379"/>
            </a:xfrm>
          </p:grpSpPr>
          <p:grpSp>
            <p:nvGrpSpPr>
              <p:cNvPr id="13210" name="Google Shape;13210;p70"/>
              <p:cNvGrpSpPr/>
              <p:nvPr/>
            </p:nvGrpSpPr>
            <p:grpSpPr>
              <a:xfrm>
                <a:off x="6743564" y="1690731"/>
                <a:ext cx="214402" cy="202710"/>
                <a:chOff x="6743564" y="1690731"/>
                <a:chExt cx="214402" cy="202710"/>
              </a:xfrm>
            </p:grpSpPr>
            <p:sp>
              <p:nvSpPr>
                <p:cNvPr id="13211" name="Google Shape;13211;p7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70"/>
              <p:cNvGrpSpPr/>
              <p:nvPr/>
            </p:nvGrpSpPr>
            <p:grpSpPr>
              <a:xfrm>
                <a:off x="6915505" y="1193063"/>
                <a:ext cx="284947" cy="589637"/>
                <a:chOff x="6915505" y="1193063"/>
                <a:chExt cx="284947" cy="589637"/>
              </a:xfrm>
            </p:grpSpPr>
            <p:sp>
              <p:nvSpPr>
                <p:cNvPr id="13214" name="Google Shape;13214;p7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15" name="Google Shape;13215;p7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13216" name="Google Shape;13216;p70"/>
            <p:cNvGrpSpPr/>
            <p:nvPr/>
          </p:nvGrpSpPr>
          <p:grpSpPr>
            <a:xfrm>
              <a:off x="6520337" y="1193063"/>
              <a:ext cx="341815" cy="801589"/>
              <a:chOff x="6520337" y="1193063"/>
              <a:chExt cx="341815" cy="801589"/>
            </a:xfrm>
          </p:grpSpPr>
          <p:grpSp>
            <p:nvGrpSpPr>
              <p:cNvPr id="13217" name="Google Shape;13217;p70"/>
              <p:cNvGrpSpPr/>
              <p:nvPr/>
            </p:nvGrpSpPr>
            <p:grpSpPr>
              <a:xfrm>
                <a:off x="6520337" y="1589527"/>
                <a:ext cx="213950" cy="405125"/>
                <a:chOff x="6520337" y="1589527"/>
                <a:chExt cx="213950" cy="405125"/>
              </a:xfrm>
            </p:grpSpPr>
            <p:sp>
              <p:nvSpPr>
                <p:cNvPr id="13218" name="Google Shape;13218;p7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0" name="Google Shape;13220;p70"/>
              <p:cNvGrpSpPr/>
              <p:nvPr/>
            </p:nvGrpSpPr>
            <p:grpSpPr>
              <a:xfrm>
                <a:off x="6577204" y="1193063"/>
                <a:ext cx="284947" cy="453562"/>
                <a:chOff x="6577204" y="1193063"/>
                <a:chExt cx="284947" cy="453562"/>
              </a:xfrm>
            </p:grpSpPr>
            <p:sp>
              <p:nvSpPr>
                <p:cNvPr id="13221" name="Google Shape;13221;p7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22" name="Google Shape;13222;p7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13223" name="Google Shape;13223;p70"/>
            <p:cNvGrpSpPr/>
            <p:nvPr/>
          </p:nvGrpSpPr>
          <p:grpSpPr>
            <a:xfrm>
              <a:off x="6238903" y="1193063"/>
              <a:ext cx="300475" cy="901782"/>
              <a:chOff x="6238903" y="1193063"/>
              <a:chExt cx="300475" cy="901782"/>
            </a:xfrm>
          </p:grpSpPr>
          <p:grpSp>
            <p:nvGrpSpPr>
              <p:cNvPr id="13224" name="Google Shape;13224;p70"/>
              <p:cNvGrpSpPr/>
              <p:nvPr/>
            </p:nvGrpSpPr>
            <p:grpSpPr>
              <a:xfrm>
                <a:off x="6290865" y="1489315"/>
                <a:ext cx="248514" cy="605530"/>
                <a:chOff x="6290865" y="1489315"/>
                <a:chExt cx="248514" cy="605530"/>
              </a:xfrm>
            </p:grpSpPr>
            <p:sp>
              <p:nvSpPr>
                <p:cNvPr id="13225" name="Google Shape;13225;p7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7" name="Google Shape;13227;p70"/>
              <p:cNvGrpSpPr/>
              <p:nvPr/>
            </p:nvGrpSpPr>
            <p:grpSpPr>
              <a:xfrm>
                <a:off x="6238903" y="1193063"/>
                <a:ext cx="284947" cy="327512"/>
                <a:chOff x="6238903" y="1193063"/>
                <a:chExt cx="284947" cy="327512"/>
              </a:xfrm>
            </p:grpSpPr>
            <p:sp>
              <p:nvSpPr>
                <p:cNvPr id="13228" name="Google Shape;13228;p7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29" name="Google Shape;13229;p7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13230" name="Google Shape;13230;p70"/>
            <p:cNvGrpSpPr/>
            <p:nvPr/>
          </p:nvGrpSpPr>
          <p:grpSpPr>
            <a:xfrm>
              <a:off x="5900602" y="1193063"/>
              <a:ext cx="444345" cy="1023338"/>
              <a:chOff x="5900602" y="1193063"/>
              <a:chExt cx="444345" cy="1023338"/>
            </a:xfrm>
          </p:grpSpPr>
          <p:grpSp>
            <p:nvGrpSpPr>
              <p:cNvPr id="13231" name="Google Shape;13231;p70"/>
              <p:cNvGrpSpPr/>
              <p:nvPr/>
            </p:nvGrpSpPr>
            <p:grpSpPr>
              <a:xfrm>
                <a:off x="6046501" y="1367785"/>
                <a:ext cx="298446" cy="848616"/>
                <a:chOff x="6046501" y="1367785"/>
                <a:chExt cx="298446" cy="848616"/>
              </a:xfrm>
            </p:grpSpPr>
            <p:sp>
              <p:nvSpPr>
                <p:cNvPr id="13232" name="Google Shape;13232;p7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4" name="Google Shape;13234;p70"/>
              <p:cNvGrpSpPr/>
              <p:nvPr/>
            </p:nvGrpSpPr>
            <p:grpSpPr>
              <a:xfrm>
                <a:off x="5900602" y="1193063"/>
                <a:ext cx="284947" cy="182312"/>
                <a:chOff x="5900602" y="1193063"/>
                <a:chExt cx="284947" cy="182312"/>
              </a:xfrm>
            </p:grpSpPr>
            <p:sp>
              <p:nvSpPr>
                <p:cNvPr id="13235" name="Google Shape;13235;p7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36" name="Google Shape;13236;p7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13237" name="Google Shape;13237;p70"/>
          <p:cNvGrpSpPr/>
          <p:nvPr/>
        </p:nvGrpSpPr>
        <p:grpSpPr>
          <a:xfrm>
            <a:off x="7238484" y="1193208"/>
            <a:ext cx="1219413" cy="1051365"/>
            <a:chOff x="7287122" y="1165658"/>
            <a:chExt cx="1219413" cy="1051365"/>
          </a:xfrm>
        </p:grpSpPr>
        <p:grpSp>
          <p:nvGrpSpPr>
            <p:cNvPr id="13238" name="Google Shape;13238;p70"/>
            <p:cNvGrpSpPr/>
            <p:nvPr/>
          </p:nvGrpSpPr>
          <p:grpSpPr>
            <a:xfrm>
              <a:off x="7287122" y="1969723"/>
              <a:ext cx="1219413" cy="247300"/>
              <a:chOff x="7287122" y="1969723"/>
              <a:chExt cx="1219413" cy="247300"/>
            </a:xfrm>
          </p:grpSpPr>
          <p:sp>
            <p:nvSpPr>
              <p:cNvPr id="13239" name="Google Shape;13239;p7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0" name="Google Shape;13240;p70"/>
              <p:cNvGrpSpPr/>
              <p:nvPr/>
            </p:nvGrpSpPr>
            <p:grpSpPr>
              <a:xfrm>
                <a:off x="7287122" y="2063892"/>
                <a:ext cx="1151753" cy="73428"/>
                <a:chOff x="7287122" y="2063892"/>
                <a:chExt cx="1151753" cy="73428"/>
              </a:xfrm>
            </p:grpSpPr>
            <p:sp>
              <p:nvSpPr>
                <p:cNvPr id="13241" name="Google Shape;13241;p7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42" name="Google Shape;13242;p7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3243" name="Google Shape;13243;p70"/>
            <p:cNvGrpSpPr/>
            <p:nvPr/>
          </p:nvGrpSpPr>
          <p:grpSpPr>
            <a:xfrm>
              <a:off x="7287122" y="1712201"/>
              <a:ext cx="1219403" cy="246767"/>
              <a:chOff x="7287122" y="1712201"/>
              <a:chExt cx="1219403" cy="246767"/>
            </a:xfrm>
          </p:grpSpPr>
          <p:sp>
            <p:nvSpPr>
              <p:cNvPr id="13244" name="Google Shape;13244;p7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45" name="Google Shape;13245;p70"/>
              <p:cNvGrpSpPr/>
              <p:nvPr/>
            </p:nvGrpSpPr>
            <p:grpSpPr>
              <a:xfrm>
                <a:off x="7287122" y="1842861"/>
                <a:ext cx="1005303" cy="73419"/>
                <a:chOff x="7287122" y="1842861"/>
                <a:chExt cx="1005303" cy="73419"/>
              </a:xfrm>
            </p:grpSpPr>
            <p:sp>
              <p:nvSpPr>
                <p:cNvPr id="13246" name="Google Shape;13246;p7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47" name="Google Shape;13247;p7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3248" name="Google Shape;13248;p70"/>
            <p:cNvGrpSpPr/>
            <p:nvPr/>
          </p:nvGrpSpPr>
          <p:grpSpPr>
            <a:xfrm>
              <a:off x="7287122" y="1447520"/>
              <a:ext cx="1219403" cy="286667"/>
              <a:chOff x="7287122" y="1447520"/>
              <a:chExt cx="1219403" cy="286667"/>
            </a:xfrm>
          </p:grpSpPr>
          <p:sp>
            <p:nvSpPr>
              <p:cNvPr id="13249" name="Google Shape;13249;p7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0" name="Google Shape;13250;p70"/>
              <p:cNvGrpSpPr/>
              <p:nvPr/>
            </p:nvGrpSpPr>
            <p:grpSpPr>
              <a:xfrm>
                <a:off x="7287122" y="1581977"/>
                <a:ext cx="852803" cy="73428"/>
                <a:chOff x="7287122" y="1581977"/>
                <a:chExt cx="852803" cy="73428"/>
              </a:xfrm>
            </p:grpSpPr>
            <p:sp>
              <p:nvSpPr>
                <p:cNvPr id="13251" name="Google Shape;13251;p7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52" name="Google Shape;13252;p7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3253" name="Google Shape;13253;p70"/>
            <p:cNvGrpSpPr/>
            <p:nvPr/>
          </p:nvGrpSpPr>
          <p:grpSpPr>
            <a:xfrm>
              <a:off x="7287122" y="1165658"/>
              <a:ext cx="1219403" cy="344253"/>
              <a:chOff x="7287122" y="1165658"/>
              <a:chExt cx="1219403" cy="344253"/>
            </a:xfrm>
          </p:grpSpPr>
          <p:sp>
            <p:nvSpPr>
              <p:cNvPr id="13254" name="Google Shape;13254;p7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55" name="Google Shape;13255;p70"/>
              <p:cNvGrpSpPr/>
              <p:nvPr/>
            </p:nvGrpSpPr>
            <p:grpSpPr>
              <a:xfrm>
                <a:off x="7287122" y="1341025"/>
                <a:ext cx="695703" cy="73419"/>
                <a:chOff x="7287122" y="1341025"/>
                <a:chExt cx="695703" cy="73419"/>
              </a:xfrm>
            </p:grpSpPr>
            <p:sp>
              <p:nvSpPr>
                <p:cNvPr id="13256" name="Google Shape;13256;p7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257" name="Google Shape;13257;p7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261"/>
        <p:cNvGrpSpPr/>
        <p:nvPr/>
      </p:nvGrpSpPr>
      <p:grpSpPr>
        <a:xfrm>
          <a:off x="0" y="0"/>
          <a:ext cx="0" cy="0"/>
          <a:chOff x="0" y="0"/>
          <a:chExt cx="0" cy="0"/>
        </a:xfrm>
      </p:grpSpPr>
      <p:sp>
        <p:nvSpPr>
          <p:cNvPr id="13262" name="Google Shape;13262;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dirty="0">
                <a:solidFill>
                  <a:srgbClr val="FFFFFF"/>
                </a:solidFill>
                <a:latin typeface="Arial"/>
                <a:ea typeface="Arial"/>
                <a:cs typeface="Arial"/>
                <a:sym typeface="Arial"/>
              </a:rPr>
              <a:t>...and our </a:t>
            </a:r>
            <a:r>
              <a:rPr lang="en" dirty="0">
                <a:latin typeface="Arial"/>
                <a:ea typeface="Arial"/>
                <a:cs typeface="Arial"/>
                <a:sym typeface="Arial"/>
              </a:rPr>
              <a:t>sets </a:t>
            </a:r>
            <a:r>
              <a:rPr lang="en" dirty="0">
                <a:solidFill>
                  <a:srgbClr val="FFFFFF"/>
                </a:solidFill>
                <a:latin typeface="Arial"/>
                <a:ea typeface="Arial"/>
                <a:cs typeface="Arial"/>
                <a:sym typeface="Arial"/>
              </a:rPr>
              <a:t>of editable icons</a:t>
            </a:r>
            <a:endParaRPr dirty="0">
              <a:solidFill>
                <a:srgbClr val="FFFFFF"/>
              </a:solidFill>
              <a:latin typeface="Arial"/>
              <a:ea typeface="Arial"/>
              <a:cs typeface="Arial"/>
              <a:sym typeface="Arial"/>
            </a:endParaRPr>
          </a:p>
        </p:txBody>
      </p:sp>
      <p:sp>
        <p:nvSpPr>
          <p:cNvPr id="13263" name="Google Shape;13263;p7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13264" name="Google Shape;13264;p71"/>
          <p:cNvGrpSpPr/>
          <p:nvPr/>
        </p:nvGrpSpPr>
        <p:grpSpPr>
          <a:xfrm>
            <a:off x="866243" y="2291587"/>
            <a:ext cx="415546" cy="355053"/>
            <a:chOff x="866243" y="2291587"/>
            <a:chExt cx="415546" cy="355053"/>
          </a:xfrm>
        </p:grpSpPr>
        <p:sp>
          <p:nvSpPr>
            <p:cNvPr id="13265" name="Google Shape;13265;p7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7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7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70" name="Google Shape;13270;p71"/>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71" name="Google Shape;13271;p71"/>
          <p:cNvGrpSpPr/>
          <p:nvPr/>
        </p:nvGrpSpPr>
        <p:grpSpPr>
          <a:xfrm>
            <a:off x="1958520" y="2302574"/>
            <a:ext cx="359213" cy="327807"/>
            <a:chOff x="1958520" y="2302574"/>
            <a:chExt cx="359213" cy="327807"/>
          </a:xfrm>
        </p:grpSpPr>
        <p:sp>
          <p:nvSpPr>
            <p:cNvPr id="13272" name="Google Shape;13272;p71"/>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1"/>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1"/>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5" name="Google Shape;13275;p71"/>
          <p:cNvGrpSpPr/>
          <p:nvPr/>
        </p:nvGrpSpPr>
        <p:grpSpPr>
          <a:xfrm>
            <a:off x="2579882" y="2287427"/>
            <a:ext cx="207582" cy="359594"/>
            <a:chOff x="2656082" y="2287427"/>
            <a:chExt cx="207582" cy="359594"/>
          </a:xfrm>
          <a:solidFill>
            <a:srgbClr val="00B050"/>
          </a:solidFill>
        </p:grpSpPr>
        <p:sp>
          <p:nvSpPr>
            <p:cNvPr id="13276" name="Google Shape;13276;p71"/>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grp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1"/>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grp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1"/>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grp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1"/>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grpFill/>
            <a:ln>
              <a:solidFill>
                <a:srgbClr val="00B050"/>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0" name="Google Shape;13280;p71"/>
          <p:cNvGrpSpPr/>
          <p:nvPr/>
        </p:nvGrpSpPr>
        <p:grpSpPr>
          <a:xfrm>
            <a:off x="3049653" y="2321468"/>
            <a:ext cx="362991" cy="290018"/>
            <a:chOff x="3049653" y="2321468"/>
            <a:chExt cx="362991" cy="290018"/>
          </a:xfrm>
        </p:grpSpPr>
        <p:sp>
          <p:nvSpPr>
            <p:cNvPr id="13281" name="Google Shape;13281;p71"/>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1"/>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1"/>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1"/>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5" name="Google Shape;13285;p71"/>
          <p:cNvGrpSpPr/>
          <p:nvPr/>
        </p:nvGrpSpPr>
        <p:grpSpPr>
          <a:xfrm>
            <a:off x="3564243" y="2289904"/>
            <a:ext cx="422342" cy="355243"/>
            <a:chOff x="3564243" y="2289904"/>
            <a:chExt cx="422342" cy="355243"/>
          </a:xfrm>
        </p:grpSpPr>
        <p:sp>
          <p:nvSpPr>
            <p:cNvPr id="13286" name="Google Shape;13286;p71"/>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71"/>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71"/>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1"/>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1"/>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1" name="Google Shape;13291;p71"/>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2" name="Google Shape;13292;p71"/>
          <p:cNvGrpSpPr/>
          <p:nvPr/>
        </p:nvGrpSpPr>
        <p:grpSpPr>
          <a:xfrm>
            <a:off x="4687894" y="2289713"/>
            <a:ext cx="359594" cy="353909"/>
            <a:chOff x="4687894" y="2289713"/>
            <a:chExt cx="359594" cy="353909"/>
          </a:xfrm>
        </p:grpSpPr>
        <p:sp>
          <p:nvSpPr>
            <p:cNvPr id="13293" name="Google Shape;13293;p71"/>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1"/>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1"/>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96" name="Google Shape;13296;p71"/>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97" name="Google Shape;13297;p71"/>
          <p:cNvGrpSpPr/>
          <p:nvPr/>
        </p:nvGrpSpPr>
        <p:grpSpPr>
          <a:xfrm>
            <a:off x="6372624" y="2308227"/>
            <a:ext cx="263567" cy="317614"/>
            <a:chOff x="6421399" y="2308227"/>
            <a:chExt cx="263567" cy="317614"/>
          </a:xfrm>
        </p:grpSpPr>
        <p:sp>
          <p:nvSpPr>
            <p:cNvPr id="13298" name="Google Shape;13298;p71"/>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1"/>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1"/>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1"/>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2" name="Google Shape;13302;p71"/>
          <p:cNvGrpSpPr/>
          <p:nvPr/>
        </p:nvGrpSpPr>
        <p:grpSpPr>
          <a:xfrm>
            <a:off x="6870193" y="2295620"/>
            <a:ext cx="360356" cy="343462"/>
            <a:chOff x="6870193" y="2295620"/>
            <a:chExt cx="360356" cy="343462"/>
          </a:xfrm>
        </p:grpSpPr>
        <p:sp>
          <p:nvSpPr>
            <p:cNvPr id="13303" name="Google Shape;13303;p7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71"/>
          <p:cNvGrpSpPr/>
          <p:nvPr/>
        </p:nvGrpSpPr>
        <p:grpSpPr>
          <a:xfrm>
            <a:off x="7441465" y="2302860"/>
            <a:ext cx="342192" cy="327140"/>
            <a:chOff x="7441465" y="2302860"/>
            <a:chExt cx="342192" cy="327140"/>
          </a:xfrm>
        </p:grpSpPr>
        <p:sp>
          <p:nvSpPr>
            <p:cNvPr id="13306" name="Google Shape;13306;p71"/>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1"/>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71"/>
          <p:cNvGrpSpPr/>
          <p:nvPr/>
        </p:nvGrpSpPr>
        <p:grpSpPr>
          <a:xfrm>
            <a:off x="7989683" y="2350207"/>
            <a:ext cx="332761" cy="234066"/>
            <a:chOff x="7989683" y="2350207"/>
            <a:chExt cx="332761" cy="234066"/>
          </a:xfrm>
        </p:grpSpPr>
        <p:sp>
          <p:nvSpPr>
            <p:cNvPr id="13309" name="Google Shape;13309;p7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5" name="Google Shape;13315;p71"/>
          <p:cNvGrpSpPr/>
          <p:nvPr/>
        </p:nvGrpSpPr>
        <p:grpSpPr>
          <a:xfrm>
            <a:off x="5823294" y="2309751"/>
            <a:ext cx="315327" cy="314978"/>
            <a:chOff x="5823294" y="2309751"/>
            <a:chExt cx="315327" cy="314978"/>
          </a:xfrm>
        </p:grpSpPr>
        <p:sp>
          <p:nvSpPr>
            <p:cNvPr id="13316" name="Google Shape;13316;p71"/>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1"/>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1"/>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1"/>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1"/>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1"/>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1"/>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71"/>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71"/>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1"/>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1"/>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1"/>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1"/>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1"/>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1"/>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1"/>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1"/>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3" name="Google Shape;13333;p71"/>
          <p:cNvGrpSpPr/>
          <p:nvPr/>
        </p:nvGrpSpPr>
        <p:grpSpPr>
          <a:xfrm>
            <a:off x="2497275" y="2744159"/>
            <a:ext cx="370930" cy="370549"/>
            <a:chOff x="2497275" y="2744159"/>
            <a:chExt cx="370930" cy="370549"/>
          </a:xfrm>
        </p:grpSpPr>
        <p:sp>
          <p:nvSpPr>
            <p:cNvPr id="13334" name="Google Shape;13334;p71"/>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1"/>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1"/>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1"/>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1"/>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1"/>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0" name="Google Shape;13340;p71"/>
          <p:cNvGrpSpPr/>
          <p:nvPr/>
        </p:nvGrpSpPr>
        <p:grpSpPr>
          <a:xfrm>
            <a:off x="860940" y="2746477"/>
            <a:ext cx="371883" cy="365691"/>
            <a:chOff x="860940" y="2746477"/>
            <a:chExt cx="371883" cy="365691"/>
          </a:xfrm>
        </p:grpSpPr>
        <p:sp>
          <p:nvSpPr>
            <p:cNvPr id="13341" name="Google Shape;13341;p71"/>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71"/>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71"/>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1"/>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1"/>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71"/>
          <p:cNvGrpSpPr/>
          <p:nvPr/>
        </p:nvGrpSpPr>
        <p:grpSpPr>
          <a:xfrm>
            <a:off x="1493849" y="2775533"/>
            <a:ext cx="283985" cy="341080"/>
            <a:chOff x="1493849" y="2775533"/>
            <a:chExt cx="283985" cy="341080"/>
          </a:xfrm>
        </p:grpSpPr>
        <p:sp>
          <p:nvSpPr>
            <p:cNvPr id="13347" name="Google Shape;13347;p71"/>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1"/>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9" name="Google Shape;13349;p71"/>
          <p:cNvGrpSpPr/>
          <p:nvPr/>
        </p:nvGrpSpPr>
        <p:grpSpPr>
          <a:xfrm>
            <a:off x="1952836" y="2774422"/>
            <a:ext cx="372835" cy="342573"/>
            <a:chOff x="1952836" y="2774422"/>
            <a:chExt cx="372835" cy="342573"/>
          </a:xfrm>
        </p:grpSpPr>
        <p:sp>
          <p:nvSpPr>
            <p:cNvPr id="13350" name="Google Shape;13350;p71"/>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1"/>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1"/>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71"/>
          <p:cNvGrpSpPr/>
          <p:nvPr/>
        </p:nvGrpSpPr>
        <p:grpSpPr>
          <a:xfrm>
            <a:off x="3079916" y="2744477"/>
            <a:ext cx="332729" cy="372518"/>
            <a:chOff x="3079916" y="2744477"/>
            <a:chExt cx="332729" cy="372518"/>
          </a:xfrm>
        </p:grpSpPr>
        <p:sp>
          <p:nvSpPr>
            <p:cNvPr id="13354" name="Google Shape;13354;p71"/>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1"/>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1"/>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7" name="Google Shape;13357;p71"/>
          <p:cNvGrpSpPr/>
          <p:nvPr/>
        </p:nvGrpSpPr>
        <p:grpSpPr>
          <a:xfrm>
            <a:off x="3620576" y="2745525"/>
            <a:ext cx="336889" cy="355592"/>
            <a:chOff x="3620576" y="2745525"/>
            <a:chExt cx="336889" cy="355592"/>
          </a:xfrm>
        </p:grpSpPr>
        <p:sp>
          <p:nvSpPr>
            <p:cNvPr id="13358" name="Google Shape;13358;p7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71"/>
          <p:cNvGrpSpPr/>
          <p:nvPr/>
        </p:nvGrpSpPr>
        <p:grpSpPr>
          <a:xfrm>
            <a:off x="4126815" y="2760704"/>
            <a:ext cx="380393" cy="363118"/>
            <a:chOff x="4126815" y="2760704"/>
            <a:chExt cx="380393" cy="363118"/>
          </a:xfrm>
        </p:grpSpPr>
        <p:sp>
          <p:nvSpPr>
            <p:cNvPr id="13361" name="Google Shape;13361;p7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71"/>
          <p:cNvGrpSpPr/>
          <p:nvPr/>
        </p:nvGrpSpPr>
        <p:grpSpPr>
          <a:xfrm>
            <a:off x="4675986" y="2745684"/>
            <a:ext cx="381346" cy="368644"/>
            <a:chOff x="4675986" y="2745684"/>
            <a:chExt cx="381346" cy="368644"/>
          </a:xfrm>
        </p:grpSpPr>
        <p:sp>
          <p:nvSpPr>
            <p:cNvPr id="13366" name="Google Shape;13366;p71"/>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71"/>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8" name="Google Shape;13368;p71"/>
          <p:cNvGrpSpPr/>
          <p:nvPr/>
        </p:nvGrpSpPr>
        <p:grpSpPr>
          <a:xfrm>
            <a:off x="5220616" y="2791061"/>
            <a:ext cx="373185" cy="302466"/>
            <a:chOff x="5220616" y="2791061"/>
            <a:chExt cx="373185" cy="302466"/>
          </a:xfrm>
        </p:grpSpPr>
        <p:sp>
          <p:nvSpPr>
            <p:cNvPr id="13369" name="Google Shape;13369;p71"/>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1"/>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1"/>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1"/>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1"/>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1"/>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1"/>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1"/>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1"/>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1"/>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1"/>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1"/>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1"/>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1"/>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1"/>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1"/>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1"/>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71"/>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7" name="Google Shape;13387;p71"/>
          <p:cNvGrpSpPr/>
          <p:nvPr/>
        </p:nvGrpSpPr>
        <p:grpSpPr>
          <a:xfrm>
            <a:off x="5788661" y="2772517"/>
            <a:ext cx="284366" cy="344097"/>
            <a:chOff x="5864861" y="2772517"/>
            <a:chExt cx="284366" cy="344097"/>
          </a:xfrm>
        </p:grpSpPr>
        <p:sp>
          <p:nvSpPr>
            <p:cNvPr id="13388" name="Google Shape;13388;p71"/>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1"/>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1"/>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1"/>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1"/>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1"/>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94" name="Google Shape;13394;p71"/>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95" name="Google Shape;13395;p71"/>
          <p:cNvGrpSpPr/>
          <p:nvPr/>
        </p:nvGrpSpPr>
        <p:grpSpPr>
          <a:xfrm>
            <a:off x="6974158" y="2789537"/>
            <a:ext cx="255247" cy="327458"/>
            <a:chOff x="6974158" y="2789537"/>
            <a:chExt cx="255247" cy="327458"/>
          </a:xfrm>
        </p:grpSpPr>
        <p:sp>
          <p:nvSpPr>
            <p:cNvPr id="13396" name="Google Shape;13396;p71"/>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1"/>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1"/>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1"/>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1"/>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1"/>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71"/>
          <p:cNvGrpSpPr/>
          <p:nvPr/>
        </p:nvGrpSpPr>
        <p:grpSpPr>
          <a:xfrm>
            <a:off x="7530697" y="2790299"/>
            <a:ext cx="244291" cy="326314"/>
            <a:chOff x="7530697" y="2790299"/>
            <a:chExt cx="244291" cy="326314"/>
          </a:xfrm>
        </p:grpSpPr>
        <p:sp>
          <p:nvSpPr>
            <p:cNvPr id="13403" name="Google Shape;13403;p71"/>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1"/>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1"/>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1"/>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1"/>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1"/>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9" name="Google Shape;13409;p71"/>
          <p:cNvGrpSpPr/>
          <p:nvPr/>
        </p:nvGrpSpPr>
        <p:grpSpPr>
          <a:xfrm>
            <a:off x="7988191" y="2832248"/>
            <a:ext cx="332348" cy="283985"/>
            <a:chOff x="7988191" y="2832248"/>
            <a:chExt cx="332348" cy="283985"/>
          </a:xfrm>
        </p:grpSpPr>
        <p:sp>
          <p:nvSpPr>
            <p:cNvPr id="13410" name="Google Shape;13410;p71"/>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1"/>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1"/>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13" name="Google Shape;13413;p71"/>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14" name="Google Shape;13414;p71"/>
          <p:cNvGrpSpPr/>
          <p:nvPr/>
        </p:nvGrpSpPr>
        <p:grpSpPr>
          <a:xfrm>
            <a:off x="3588440" y="3258368"/>
            <a:ext cx="364484" cy="262423"/>
            <a:chOff x="3588440" y="3258368"/>
            <a:chExt cx="364484" cy="262423"/>
          </a:xfrm>
        </p:grpSpPr>
        <p:sp>
          <p:nvSpPr>
            <p:cNvPr id="13415" name="Google Shape;13415;p7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1" name="Google Shape;13421;p71"/>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22" name="Google Shape;13422;p71"/>
          <p:cNvGrpSpPr/>
          <p:nvPr/>
        </p:nvGrpSpPr>
        <p:grpSpPr>
          <a:xfrm>
            <a:off x="5765817" y="3227724"/>
            <a:ext cx="364865" cy="324822"/>
            <a:chOff x="5765817" y="3227724"/>
            <a:chExt cx="364865" cy="324822"/>
          </a:xfrm>
        </p:grpSpPr>
        <p:sp>
          <p:nvSpPr>
            <p:cNvPr id="13423" name="Google Shape;13423;p71"/>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1"/>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1"/>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6" name="Google Shape;13426;p71"/>
          <p:cNvGrpSpPr/>
          <p:nvPr/>
        </p:nvGrpSpPr>
        <p:grpSpPr>
          <a:xfrm>
            <a:off x="6228583" y="3237664"/>
            <a:ext cx="446539" cy="303895"/>
            <a:chOff x="6228583" y="3237664"/>
            <a:chExt cx="446539" cy="303895"/>
          </a:xfrm>
        </p:grpSpPr>
        <p:sp>
          <p:nvSpPr>
            <p:cNvPr id="13427" name="Google Shape;13427;p71"/>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1"/>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1"/>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1"/>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1"/>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1"/>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1"/>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1"/>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1"/>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1"/>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1"/>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1"/>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1"/>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71"/>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71"/>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1"/>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1"/>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71"/>
          <p:cNvGrpSpPr/>
          <p:nvPr/>
        </p:nvGrpSpPr>
        <p:grpSpPr>
          <a:xfrm>
            <a:off x="865862" y="3207306"/>
            <a:ext cx="364484" cy="364897"/>
            <a:chOff x="865862" y="3207306"/>
            <a:chExt cx="364484" cy="364897"/>
          </a:xfrm>
        </p:grpSpPr>
        <p:sp>
          <p:nvSpPr>
            <p:cNvPr id="13445" name="Google Shape;13445;p71"/>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1"/>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1"/>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1"/>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1"/>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1"/>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1"/>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1"/>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71"/>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71"/>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1"/>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1"/>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1"/>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1"/>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9" name="Google Shape;13459;p71"/>
          <p:cNvGrpSpPr/>
          <p:nvPr/>
        </p:nvGrpSpPr>
        <p:grpSpPr>
          <a:xfrm>
            <a:off x="1404617" y="3226962"/>
            <a:ext cx="370168" cy="325965"/>
            <a:chOff x="1404617" y="3226962"/>
            <a:chExt cx="370168" cy="325965"/>
          </a:xfrm>
        </p:grpSpPr>
        <p:sp>
          <p:nvSpPr>
            <p:cNvPr id="13460" name="Google Shape;13460;p71"/>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1"/>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1"/>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1"/>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1"/>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1"/>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1"/>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1"/>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1"/>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9" name="Google Shape;13469;p71"/>
          <p:cNvGrpSpPr/>
          <p:nvPr/>
        </p:nvGrpSpPr>
        <p:grpSpPr>
          <a:xfrm>
            <a:off x="1954741" y="3212419"/>
            <a:ext cx="366389" cy="354481"/>
            <a:chOff x="1954741" y="3212419"/>
            <a:chExt cx="366389" cy="354481"/>
          </a:xfrm>
        </p:grpSpPr>
        <p:sp>
          <p:nvSpPr>
            <p:cNvPr id="13470" name="Google Shape;13470;p71"/>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1"/>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1"/>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1"/>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1"/>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71"/>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71"/>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71"/>
          <p:cNvGrpSpPr/>
          <p:nvPr/>
        </p:nvGrpSpPr>
        <p:grpSpPr>
          <a:xfrm>
            <a:off x="3043239" y="3215626"/>
            <a:ext cx="366008" cy="348670"/>
            <a:chOff x="3043239" y="3215626"/>
            <a:chExt cx="366008" cy="348670"/>
          </a:xfrm>
        </p:grpSpPr>
        <p:sp>
          <p:nvSpPr>
            <p:cNvPr id="13478" name="Google Shape;13478;p71"/>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1"/>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0" name="Google Shape;13480;p71"/>
          <p:cNvGrpSpPr/>
          <p:nvPr/>
        </p:nvGrpSpPr>
        <p:grpSpPr>
          <a:xfrm>
            <a:off x="4218333" y="3184982"/>
            <a:ext cx="209107" cy="383442"/>
            <a:chOff x="4218333" y="3184982"/>
            <a:chExt cx="209107" cy="383442"/>
          </a:xfrm>
        </p:grpSpPr>
        <p:sp>
          <p:nvSpPr>
            <p:cNvPr id="13481" name="Google Shape;13481;p71"/>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1"/>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3" name="Google Shape;13483;p71"/>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4" name="Google Shape;13484;p71"/>
          <p:cNvGrpSpPr/>
          <p:nvPr/>
        </p:nvGrpSpPr>
        <p:grpSpPr>
          <a:xfrm>
            <a:off x="6896644" y="3216007"/>
            <a:ext cx="322917" cy="347876"/>
            <a:chOff x="6896644" y="3216007"/>
            <a:chExt cx="322917" cy="347876"/>
          </a:xfrm>
        </p:grpSpPr>
        <p:sp>
          <p:nvSpPr>
            <p:cNvPr id="13485" name="Google Shape;13485;p71"/>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1"/>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1"/>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1"/>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1"/>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1"/>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1"/>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2" name="Google Shape;13492;p71"/>
          <p:cNvGrpSpPr/>
          <p:nvPr/>
        </p:nvGrpSpPr>
        <p:grpSpPr>
          <a:xfrm>
            <a:off x="7429366" y="3223183"/>
            <a:ext cx="334634" cy="333904"/>
            <a:chOff x="7429366" y="3223183"/>
            <a:chExt cx="334634" cy="333904"/>
          </a:xfrm>
        </p:grpSpPr>
        <p:sp>
          <p:nvSpPr>
            <p:cNvPr id="13493" name="Google Shape;13493;p71"/>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1"/>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95" name="Google Shape;13495;p71"/>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96" name="Google Shape;13496;p71"/>
          <p:cNvGrpSpPr/>
          <p:nvPr/>
        </p:nvGrpSpPr>
        <p:grpSpPr>
          <a:xfrm>
            <a:off x="5216456" y="3725484"/>
            <a:ext cx="356196" cy="265631"/>
            <a:chOff x="5216456" y="3725484"/>
            <a:chExt cx="356196" cy="265631"/>
          </a:xfrm>
        </p:grpSpPr>
        <p:sp>
          <p:nvSpPr>
            <p:cNvPr id="13497" name="Google Shape;13497;p71"/>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1"/>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9" name="Google Shape;13499;p71"/>
          <p:cNvGrpSpPr/>
          <p:nvPr/>
        </p:nvGrpSpPr>
        <p:grpSpPr>
          <a:xfrm>
            <a:off x="6849393" y="3733994"/>
            <a:ext cx="355053" cy="248038"/>
            <a:chOff x="6849393" y="3733994"/>
            <a:chExt cx="355053" cy="248038"/>
          </a:xfrm>
        </p:grpSpPr>
        <p:sp>
          <p:nvSpPr>
            <p:cNvPr id="13500" name="Google Shape;13500;p71"/>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1"/>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1"/>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1"/>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71"/>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5" name="Google Shape;13505;p71"/>
          <p:cNvGrpSpPr/>
          <p:nvPr/>
        </p:nvGrpSpPr>
        <p:grpSpPr>
          <a:xfrm>
            <a:off x="7918997" y="3714687"/>
            <a:ext cx="392111" cy="280206"/>
            <a:chOff x="7918997" y="3714687"/>
            <a:chExt cx="392111" cy="280206"/>
          </a:xfrm>
        </p:grpSpPr>
        <p:sp>
          <p:nvSpPr>
            <p:cNvPr id="13506" name="Google Shape;13506;p71"/>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1"/>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1"/>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1"/>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1"/>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1" name="Google Shape;13511;p71"/>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12" name="Google Shape;13512;p71"/>
          <p:cNvGrpSpPr/>
          <p:nvPr/>
        </p:nvGrpSpPr>
        <p:grpSpPr>
          <a:xfrm>
            <a:off x="1408777" y="3680964"/>
            <a:ext cx="357720" cy="355148"/>
            <a:chOff x="1408777" y="3680964"/>
            <a:chExt cx="357720" cy="355148"/>
          </a:xfrm>
        </p:grpSpPr>
        <p:sp>
          <p:nvSpPr>
            <p:cNvPr id="13513" name="Google Shape;13513;p71"/>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1"/>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1"/>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1"/>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1"/>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8" name="Google Shape;13518;p71"/>
          <p:cNvGrpSpPr/>
          <p:nvPr/>
        </p:nvGrpSpPr>
        <p:grpSpPr>
          <a:xfrm>
            <a:off x="1952836" y="3680964"/>
            <a:ext cx="357720" cy="355148"/>
            <a:chOff x="1952836" y="3680964"/>
            <a:chExt cx="357720" cy="355148"/>
          </a:xfrm>
        </p:grpSpPr>
        <p:sp>
          <p:nvSpPr>
            <p:cNvPr id="13519" name="Google Shape;13519;p71"/>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1"/>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1"/>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1"/>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1"/>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4" name="Google Shape;13524;p71"/>
          <p:cNvGrpSpPr/>
          <p:nvPr/>
        </p:nvGrpSpPr>
        <p:grpSpPr>
          <a:xfrm>
            <a:off x="2496894" y="3680964"/>
            <a:ext cx="357720" cy="355148"/>
            <a:chOff x="2496894" y="3680964"/>
            <a:chExt cx="357720" cy="355148"/>
          </a:xfrm>
        </p:grpSpPr>
        <p:sp>
          <p:nvSpPr>
            <p:cNvPr id="13525" name="Google Shape;13525;p71"/>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1"/>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71"/>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71"/>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1"/>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0" name="Google Shape;13530;p71"/>
          <p:cNvGrpSpPr/>
          <p:nvPr/>
        </p:nvGrpSpPr>
        <p:grpSpPr>
          <a:xfrm>
            <a:off x="3040984" y="3681059"/>
            <a:ext cx="356164" cy="355815"/>
            <a:chOff x="3040984" y="3681059"/>
            <a:chExt cx="356164" cy="355815"/>
          </a:xfrm>
        </p:grpSpPr>
        <p:sp>
          <p:nvSpPr>
            <p:cNvPr id="13531" name="Google Shape;13531;p71"/>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1"/>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1"/>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71"/>
          <p:cNvGrpSpPr/>
          <p:nvPr/>
        </p:nvGrpSpPr>
        <p:grpSpPr>
          <a:xfrm>
            <a:off x="3584280" y="3699191"/>
            <a:ext cx="358069" cy="317995"/>
            <a:chOff x="3584280" y="3699191"/>
            <a:chExt cx="358069" cy="317995"/>
          </a:xfrm>
        </p:grpSpPr>
        <p:sp>
          <p:nvSpPr>
            <p:cNvPr id="13535" name="Google Shape;13535;p71"/>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1"/>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1"/>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1"/>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9" name="Google Shape;13539;p71"/>
          <p:cNvGrpSpPr/>
          <p:nvPr/>
        </p:nvGrpSpPr>
        <p:grpSpPr>
          <a:xfrm>
            <a:off x="4129482" y="3681059"/>
            <a:ext cx="355402" cy="354291"/>
            <a:chOff x="4129482" y="3681059"/>
            <a:chExt cx="355402" cy="354291"/>
          </a:xfrm>
        </p:grpSpPr>
        <p:sp>
          <p:nvSpPr>
            <p:cNvPr id="13540" name="Google Shape;13540;p71"/>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1"/>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1"/>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1"/>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4" name="Google Shape;13544;p71"/>
          <p:cNvGrpSpPr/>
          <p:nvPr/>
        </p:nvGrpSpPr>
        <p:grpSpPr>
          <a:xfrm>
            <a:off x="4673540" y="3680297"/>
            <a:ext cx="355434" cy="355815"/>
            <a:chOff x="4673540" y="3680297"/>
            <a:chExt cx="355434" cy="355815"/>
          </a:xfrm>
        </p:grpSpPr>
        <p:sp>
          <p:nvSpPr>
            <p:cNvPr id="13545" name="Google Shape;13545;p71"/>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1"/>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1"/>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71"/>
          <p:cNvGrpSpPr/>
          <p:nvPr/>
        </p:nvGrpSpPr>
        <p:grpSpPr>
          <a:xfrm>
            <a:off x="5779408" y="3699191"/>
            <a:ext cx="317645" cy="318757"/>
            <a:chOff x="5779408" y="3699191"/>
            <a:chExt cx="317645" cy="318757"/>
          </a:xfrm>
        </p:grpSpPr>
        <p:sp>
          <p:nvSpPr>
            <p:cNvPr id="13549" name="Google Shape;13549;p71"/>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1"/>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1" name="Google Shape;13551;p71"/>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2" name="Google Shape;13552;p71"/>
          <p:cNvGrpSpPr/>
          <p:nvPr/>
        </p:nvGrpSpPr>
        <p:grpSpPr>
          <a:xfrm>
            <a:off x="7390435" y="3680868"/>
            <a:ext cx="372073" cy="355243"/>
            <a:chOff x="7390435" y="3680868"/>
            <a:chExt cx="372073" cy="355243"/>
          </a:xfrm>
        </p:grpSpPr>
        <p:sp>
          <p:nvSpPr>
            <p:cNvPr id="13553" name="Google Shape;13553;p71"/>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71"/>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1"/>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1"/>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1"/>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1"/>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71"/>
          <p:cNvGrpSpPr/>
          <p:nvPr/>
        </p:nvGrpSpPr>
        <p:grpSpPr>
          <a:xfrm>
            <a:off x="1421638" y="4125629"/>
            <a:ext cx="374709" cy="374010"/>
            <a:chOff x="1421638" y="4125629"/>
            <a:chExt cx="374709" cy="374010"/>
          </a:xfrm>
        </p:grpSpPr>
        <p:sp>
          <p:nvSpPr>
            <p:cNvPr id="13560" name="Google Shape;13560;p71"/>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1"/>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2" name="Google Shape;13562;p71"/>
          <p:cNvGrpSpPr/>
          <p:nvPr/>
        </p:nvGrpSpPr>
        <p:grpSpPr>
          <a:xfrm>
            <a:off x="1973254" y="4156304"/>
            <a:ext cx="357720" cy="342192"/>
            <a:chOff x="1973254" y="4156304"/>
            <a:chExt cx="357720" cy="342192"/>
          </a:xfrm>
        </p:grpSpPr>
        <p:sp>
          <p:nvSpPr>
            <p:cNvPr id="13563" name="Google Shape;13563;p71"/>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1"/>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1"/>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1"/>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1"/>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1"/>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9" name="Google Shape;13569;p71"/>
          <p:cNvGrpSpPr/>
          <p:nvPr/>
        </p:nvGrpSpPr>
        <p:grpSpPr>
          <a:xfrm>
            <a:off x="2523759" y="4135505"/>
            <a:ext cx="341049" cy="340318"/>
            <a:chOff x="2523759" y="4135505"/>
            <a:chExt cx="341049" cy="340318"/>
          </a:xfrm>
        </p:grpSpPr>
        <p:sp>
          <p:nvSpPr>
            <p:cNvPr id="13570" name="Google Shape;13570;p71"/>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1"/>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2" name="Google Shape;13572;p71"/>
          <p:cNvGrpSpPr/>
          <p:nvPr/>
        </p:nvGrpSpPr>
        <p:grpSpPr>
          <a:xfrm>
            <a:off x="3040603" y="4130360"/>
            <a:ext cx="392079" cy="350353"/>
            <a:chOff x="3040603" y="4130360"/>
            <a:chExt cx="392079" cy="350353"/>
          </a:xfrm>
        </p:grpSpPr>
        <p:sp>
          <p:nvSpPr>
            <p:cNvPr id="13573" name="Google Shape;13573;p71"/>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1"/>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71"/>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71"/>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1"/>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1"/>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1"/>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1"/>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1"/>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1"/>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3" name="Google Shape;13583;p71"/>
          <p:cNvGrpSpPr/>
          <p:nvPr/>
        </p:nvGrpSpPr>
        <p:grpSpPr>
          <a:xfrm>
            <a:off x="3662144" y="4135505"/>
            <a:ext cx="232955" cy="340318"/>
            <a:chOff x="3662144" y="4135505"/>
            <a:chExt cx="232955" cy="340318"/>
          </a:xfrm>
        </p:grpSpPr>
        <p:sp>
          <p:nvSpPr>
            <p:cNvPr id="13584" name="Google Shape;13584;p71"/>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1"/>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1"/>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1"/>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8" name="Google Shape;13588;p71"/>
          <p:cNvGrpSpPr/>
          <p:nvPr/>
        </p:nvGrpSpPr>
        <p:grpSpPr>
          <a:xfrm>
            <a:off x="4149138" y="4121151"/>
            <a:ext cx="344065" cy="368644"/>
            <a:chOff x="4149138" y="4121151"/>
            <a:chExt cx="344065" cy="368644"/>
          </a:xfrm>
        </p:grpSpPr>
        <p:sp>
          <p:nvSpPr>
            <p:cNvPr id="13589" name="Google Shape;13589;p71"/>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1"/>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1"/>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1"/>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1"/>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1"/>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1"/>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1"/>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1"/>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71"/>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71"/>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1"/>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1" name="Google Shape;13601;p71"/>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02" name="Google Shape;13602;p71"/>
          <p:cNvGrpSpPr/>
          <p:nvPr/>
        </p:nvGrpSpPr>
        <p:grpSpPr>
          <a:xfrm>
            <a:off x="5206262" y="4174817"/>
            <a:ext cx="397763" cy="262804"/>
            <a:chOff x="5206262" y="4174817"/>
            <a:chExt cx="397763" cy="262804"/>
          </a:xfrm>
        </p:grpSpPr>
        <p:sp>
          <p:nvSpPr>
            <p:cNvPr id="13603" name="Google Shape;13603;p71"/>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1"/>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1"/>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1"/>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1"/>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1"/>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1"/>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0" name="Google Shape;13610;p71"/>
          <p:cNvGrpSpPr/>
          <p:nvPr/>
        </p:nvGrpSpPr>
        <p:grpSpPr>
          <a:xfrm>
            <a:off x="5727616" y="4204699"/>
            <a:ext cx="440505" cy="290018"/>
            <a:chOff x="5727616" y="4204699"/>
            <a:chExt cx="440505" cy="290018"/>
          </a:xfrm>
        </p:grpSpPr>
        <p:sp>
          <p:nvSpPr>
            <p:cNvPr id="13611" name="Google Shape;13611;p71"/>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1"/>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1"/>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1"/>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1"/>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1"/>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1"/>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1"/>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9" name="Google Shape;13619;p71"/>
          <p:cNvGrpSpPr/>
          <p:nvPr/>
        </p:nvGrpSpPr>
        <p:grpSpPr>
          <a:xfrm>
            <a:off x="6410063" y="4135124"/>
            <a:ext cx="159950" cy="364516"/>
            <a:chOff x="6410063" y="4135124"/>
            <a:chExt cx="159950" cy="364516"/>
          </a:xfrm>
        </p:grpSpPr>
        <p:sp>
          <p:nvSpPr>
            <p:cNvPr id="13620" name="Google Shape;13620;p71"/>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71"/>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1"/>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1"/>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4" name="Google Shape;13624;p71"/>
          <p:cNvGrpSpPr/>
          <p:nvPr/>
        </p:nvGrpSpPr>
        <p:grpSpPr>
          <a:xfrm>
            <a:off x="6924652" y="4135505"/>
            <a:ext cx="214378" cy="364135"/>
            <a:chOff x="6924652" y="4135505"/>
            <a:chExt cx="214378" cy="364135"/>
          </a:xfrm>
        </p:grpSpPr>
        <p:sp>
          <p:nvSpPr>
            <p:cNvPr id="13625" name="Google Shape;13625;p71"/>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1"/>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1"/>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1"/>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9" name="Google Shape;13629;p71"/>
          <p:cNvGrpSpPr/>
          <p:nvPr/>
        </p:nvGrpSpPr>
        <p:grpSpPr>
          <a:xfrm>
            <a:off x="7384751" y="4147984"/>
            <a:ext cx="380012" cy="351274"/>
            <a:chOff x="7384751" y="4147984"/>
            <a:chExt cx="380012" cy="351274"/>
          </a:xfrm>
        </p:grpSpPr>
        <p:sp>
          <p:nvSpPr>
            <p:cNvPr id="13630" name="Google Shape;13630;p71"/>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1"/>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1"/>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1"/>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1"/>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3638"/>
        <p:cNvGrpSpPr/>
        <p:nvPr/>
      </p:nvGrpSpPr>
      <p:grpSpPr>
        <a:xfrm>
          <a:off x="0" y="0"/>
          <a:ext cx="0" cy="0"/>
          <a:chOff x="0" y="0"/>
          <a:chExt cx="0" cy="0"/>
        </a:xfrm>
      </p:grpSpPr>
      <p:sp>
        <p:nvSpPr>
          <p:cNvPr id="13639" name="Google Shape;13639;p7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3640" name="Google Shape;13640;p7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13641" name="Google Shape;13641;p72"/>
          <p:cNvGrpSpPr/>
          <p:nvPr/>
        </p:nvGrpSpPr>
        <p:grpSpPr>
          <a:xfrm>
            <a:off x="1989449" y="4282269"/>
            <a:ext cx="374774" cy="346073"/>
            <a:chOff x="1989449" y="4282269"/>
            <a:chExt cx="374774" cy="346073"/>
          </a:xfrm>
        </p:grpSpPr>
        <p:sp>
          <p:nvSpPr>
            <p:cNvPr id="13642" name="Google Shape;13642;p72"/>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2"/>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2"/>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2"/>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2"/>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7" name="Google Shape;13647;p72"/>
          <p:cNvGrpSpPr/>
          <p:nvPr/>
        </p:nvGrpSpPr>
        <p:grpSpPr>
          <a:xfrm>
            <a:off x="2487439" y="4280740"/>
            <a:ext cx="198775" cy="348972"/>
            <a:chOff x="2487439" y="4280740"/>
            <a:chExt cx="198775" cy="348972"/>
          </a:xfrm>
        </p:grpSpPr>
        <p:sp>
          <p:nvSpPr>
            <p:cNvPr id="13648" name="Google Shape;13648;p72"/>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2"/>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2"/>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2"/>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2" name="Google Shape;13652;p72"/>
          <p:cNvGrpSpPr/>
          <p:nvPr/>
        </p:nvGrpSpPr>
        <p:grpSpPr>
          <a:xfrm>
            <a:off x="2810958" y="4273923"/>
            <a:ext cx="353145" cy="361873"/>
            <a:chOff x="2810958" y="4273923"/>
            <a:chExt cx="353145" cy="361873"/>
          </a:xfrm>
        </p:grpSpPr>
        <p:sp>
          <p:nvSpPr>
            <p:cNvPr id="13653" name="Google Shape;13653;p72"/>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2"/>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2"/>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2"/>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2"/>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2"/>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72"/>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0" name="Google Shape;13660;p72"/>
          <p:cNvGrpSpPr/>
          <p:nvPr/>
        </p:nvGrpSpPr>
        <p:grpSpPr>
          <a:xfrm>
            <a:off x="6275635" y="4282651"/>
            <a:ext cx="209383" cy="366778"/>
            <a:chOff x="6275635" y="4282651"/>
            <a:chExt cx="209383" cy="366778"/>
          </a:xfrm>
        </p:grpSpPr>
        <p:sp>
          <p:nvSpPr>
            <p:cNvPr id="13661" name="Google Shape;13661;p72"/>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2"/>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3" name="Google Shape;13663;p72"/>
          <p:cNvGrpSpPr/>
          <p:nvPr/>
        </p:nvGrpSpPr>
        <p:grpSpPr>
          <a:xfrm>
            <a:off x="6701186" y="4283033"/>
            <a:ext cx="280292" cy="366396"/>
            <a:chOff x="6701186" y="4283033"/>
            <a:chExt cx="280292" cy="366396"/>
          </a:xfrm>
        </p:grpSpPr>
        <p:sp>
          <p:nvSpPr>
            <p:cNvPr id="13664" name="Google Shape;13664;p72"/>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2"/>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6" name="Google Shape;13666;p72"/>
          <p:cNvGrpSpPr/>
          <p:nvPr/>
        </p:nvGrpSpPr>
        <p:grpSpPr>
          <a:xfrm>
            <a:off x="2609571" y="3824958"/>
            <a:ext cx="373627" cy="347347"/>
            <a:chOff x="2609571" y="3824958"/>
            <a:chExt cx="373627" cy="347347"/>
          </a:xfrm>
        </p:grpSpPr>
        <p:sp>
          <p:nvSpPr>
            <p:cNvPr id="13667" name="Google Shape;13667;p72"/>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2"/>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9" name="Google Shape;13669;p72"/>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0" name="Google Shape;13670;p72"/>
          <p:cNvGrpSpPr/>
          <p:nvPr/>
        </p:nvGrpSpPr>
        <p:grpSpPr>
          <a:xfrm>
            <a:off x="916127" y="3807056"/>
            <a:ext cx="221902" cy="380795"/>
            <a:chOff x="916127" y="3807056"/>
            <a:chExt cx="221902" cy="380795"/>
          </a:xfrm>
        </p:grpSpPr>
        <p:sp>
          <p:nvSpPr>
            <p:cNvPr id="13671" name="Google Shape;13671;p72"/>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2"/>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2"/>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2"/>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5" name="Google Shape;13675;p72"/>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72"/>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7" name="Google Shape;13677;p72"/>
          <p:cNvGrpSpPr/>
          <p:nvPr/>
        </p:nvGrpSpPr>
        <p:grpSpPr>
          <a:xfrm>
            <a:off x="3513010" y="3816134"/>
            <a:ext cx="362223" cy="361108"/>
            <a:chOff x="3513010" y="3816134"/>
            <a:chExt cx="362223" cy="361108"/>
          </a:xfrm>
        </p:grpSpPr>
        <p:sp>
          <p:nvSpPr>
            <p:cNvPr id="13678" name="Google Shape;13678;p72"/>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2"/>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2"/>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2"/>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2" name="Google Shape;13682;p72"/>
          <p:cNvGrpSpPr/>
          <p:nvPr/>
        </p:nvGrpSpPr>
        <p:grpSpPr>
          <a:xfrm>
            <a:off x="3950316" y="3820307"/>
            <a:ext cx="369805" cy="353782"/>
            <a:chOff x="3950316" y="3820307"/>
            <a:chExt cx="369805" cy="353782"/>
          </a:xfrm>
        </p:grpSpPr>
        <p:sp>
          <p:nvSpPr>
            <p:cNvPr id="13683" name="Google Shape;13683;p72"/>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2"/>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2"/>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2"/>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7" name="Google Shape;13687;p72"/>
          <p:cNvGrpSpPr/>
          <p:nvPr/>
        </p:nvGrpSpPr>
        <p:grpSpPr>
          <a:xfrm>
            <a:off x="1761909" y="3811961"/>
            <a:ext cx="307974" cy="371716"/>
            <a:chOff x="1761909" y="3811961"/>
            <a:chExt cx="307974" cy="371716"/>
          </a:xfrm>
        </p:grpSpPr>
        <p:sp>
          <p:nvSpPr>
            <p:cNvPr id="13688" name="Google Shape;13688;p72"/>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2"/>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2"/>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2"/>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2"/>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72"/>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72"/>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2"/>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2"/>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2"/>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8" name="Google Shape;13698;p72"/>
          <p:cNvGrpSpPr/>
          <p:nvPr/>
        </p:nvGrpSpPr>
        <p:grpSpPr>
          <a:xfrm>
            <a:off x="5373342" y="3808935"/>
            <a:ext cx="231395" cy="353145"/>
            <a:chOff x="5373342" y="3808935"/>
            <a:chExt cx="231395" cy="353145"/>
          </a:xfrm>
        </p:grpSpPr>
        <p:sp>
          <p:nvSpPr>
            <p:cNvPr id="13699" name="Google Shape;13699;p72"/>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2"/>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2"/>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2"/>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2"/>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2"/>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2"/>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2"/>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2"/>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08" name="Google Shape;13708;p72"/>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9" name="Google Shape;13709;p72"/>
          <p:cNvGrpSpPr/>
          <p:nvPr/>
        </p:nvGrpSpPr>
        <p:grpSpPr>
          <a:xfrm>
            <a:off x="5833775" y="3809445"/>
            <a:ext cx="235185" cy="352253"/>
            <a:chOff x="5833775" y="3809445"/>
            <a:chExt cx="235185" cy="352253"/>
          </a:xfrm>
        </p:grpSpPr>
        <p:sp>
          <p:nvSpPr>
            <p:cNvPr id="13710" name="Google Shape;13710;p72"/>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2"/>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72"/>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3" name="Google Shape;13713;p72"/>
          <p:cNvGrpSpPr/>
          <p:nvPr/>
        </p:nvGrpSpPr>
        <p:grpSpPr>
          <a:xfrm>
            <a:off x="4942472" y="3809318"/>
            <a:ext cx="238976" cy="352762"/>
            <a:chOff x="4942472" y="3809318"/>
            <a:chExt cx="238976" cy="352762"/>
          </a:xfrm>
        </p:grpSpPr>
        <p:sp>
          <p:nvSpPr>
            <p:cNvPr id="13714" name="Google Shape;13714;p72"/>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72"/>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72"/>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72"/>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72"/>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72"/>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2"/>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72"/>
          <p:cNvGrpSpPr/>
          <p:nvPr/>
        </p:nvGrpSpPr>
        <p:grpSpPr>
          <a:xfrm>
            <a:off x="6266525" y="3807788"/>
            <a:ext cx="260223" cy="353527"/>
            <a:chOff x="6266525" y="3807788"/>
            <a:chExt cx="260223" cy="353527"/>
          </a:xfrm>
        </p:grpSpPr>
        <p:sp>
          <p:nvSpPr>
            <p:cNvPr id="13722" name="Google Shape;13722;p72"/>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2"/>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2"/>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2"/>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26" name="Google Shape;13726;p72"/>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27" name="Google Shape;13727;p72"/>
          <p:cNvGrpSpPr/>
          <p:nvPr/>
        </p:nvGrpSpPr>
        <p:grpSpPr>
          <a:xfrm>
            <a:off x="7184363" y="3809604"/>
            <a:ext cx="202184" cy="352762"/>
            <a:chOff x="7184363" y="3809604"/>
            <a:chExt cx="202184" cy="352762"/>
          </a:xfrm>
        </p:grpSpPr>
        <p:sp>
          <p:nvSpPr>
            <p:cNvPr id="13728" name="Google Shape;13728;p72"/>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2"/>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0" name="Google Shape;13730;p72"/>
          <p:cNvGrpSpPr/>
          <p:nvPr/>
        </p:nvGrpSpPr>
        <p:grpSpPr>
          <a:xfrm>
            <a:off x="7571624" y="3808935"/>
            <a:ext cx="292047" cy="352762"/>
            <a:chOff x="7571624" y="3808935"/>
            <a:chExt cx="292047" cy="352762"/>
          </a:xfrm>
        </p:grpSpPr>
        <p:sp>
          <p:nvSpPr>
            <p:cNvPr id="13731" name="Google Shape;13731;p72"/>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2"/>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72"/>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72"/>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2"/>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2"/>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7" name="Google Shape;13737;p72"/>
          <p:cNvGrpSpPr/>
          <p:nvPr/>
        </p:nvGrpSpPr>
        <p:grpSpPr>
          <a:xfrm>
            <a:off x="2174559" y="3356116"/>
            <a:ext cx="364135" cy="359930"/>
            <a:chOff x="2174559" y="3356116"/>
            <a:chExt cx="364135" cy="359930"/>
          </a:xfrm>
        </p:grpSpPr>
        <p:sp>
          <p:nvSpPr>
            <p:cNvPr id="13738" name="Google Shape;13738;p72"/>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2"/>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0" name="Google Shape;13740;p72"/>
          <p:cNvGrpSpPr/>
          <p:nvPr/>
        </p:nvGrpSpPr>
        <p:grpSpPr>
          <a:xfrm>
            <a:off x="1731934" y="3355639"/>
            <a:ext cx="368371" cy="361554"/>
            <a:chOff x="1731934" y="3355639"/>
            <a:chExt cx="368371" cy="361554"/>
          </a:xfrm>
        </p:grpSpPr>
        <p:sp>
          <p:nvSpPr>
            <p:cNvPr id="13741" name="Google Shape;13741;p72"/>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2"/>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3" name="Google Shape;13743;p72"/>
          <p:cNvGrpSpPr/>
          <p:nvPr/>
        </p:nvGrpSpPr>
        <p:grpSpPr>
          <a:xfrm>
            <a:off x="3990517" y="3354173"/>
            <a:ext cx="279559" cy="363402"/>
            <a:chOff x="3990517" y="3354173"/>
            <a:chExt cx="279559" cy="363402"/>
          </a:xfrm>
        </p:grpSpPr>
        <p:sp>
          <p:nvSpPr>
            <p:cNvPr id="13744" name="Google Shape;13744;p72"/>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2"/>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2"/>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7" name="Google Shape;13747;p72"/>
          <p:cNvGrpSpPr/>
          <p:nvPr/>
        </p:nvGrpSpPr>
        <p:grpSpPr>
          <a:xfrm>
            <a:off x="3497847" y="3417374"/>
            <a:ext cx="379680" cy="237606"/>
            <a:chOff x="3497847" y="3417374"/>
            <a:chExt cx="379680" cy="237606"/>
          </a:xfrm>
        </p:grpSpPr>
        <p:sp>
          <p:nvSpPr>
            <p:cNvPr id="13748" name="Google Shape;13748;p72"/>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72"/>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2"/>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2"/>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2" name="Google Shape;13752;p72"/>
          <p:cNvGrpSpPr/>
          <p:nvPr/>
        </p:nvGrpSpPr>
        <p:grpSpPr>
          <a:xfrm>
            <a:off x="2612597" y="3367075"/>
            <a:ext cx="376271" cy="337982"/>
            <a:chOff x="2612597" y="3367075"/>
            <a:chExt cx="376271" cy="337982"/>
          </a:xfrm>
        </p:grpSpPr>
        <p:sp>
          <p:nvSpPr>
            <p:cNvPr id="13753" name="Google Shape;13753;p72"/>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2"/>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5" name="Google Shape;13755;p72"/>
          <p:cNvGrpSpPr/>
          <p:nvPr/>
        </p:nvGrpSpPr>
        <p:grpSpPr>
          <a:xfrm>
            <a:off x="3071914" y="3364431"/>
            <a:ext cx="343652" cy="342505"/>
            <a:chOff x="3071914" y="3364431"/>
            <a:chExt cx="343652" cy="342505"/>
          </a:xfrm>
        </p:grpSpPr>
        <p:sp>
          <p:nvSpPr>
            <p:cNvPr id="13756" name="Google Shape;13756;p72"/>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2"/>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2"/>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72"/>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72"/>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1" name="Google Shape;13761;p72"/>
          <p:cNvGrpSpPr/>
          <p:nvPr/>
        </p:nvGrpSpPr>
        <p:grpSpPr>
          <a:xfrm>
            <a:off x="897141" y="3359875"/>
            <a:ext cx="257962" cy="352762"/>
            <a:chOff x="897141" y="3359875"/>
            <a:chExt cx="257962" cy="352762"/>
          </a:xfrm>
        </p:grpSpPr>
        <p:sp>
          <p:nvSpPr>
            <p:cNvPr id="13762" name="Google Shape;13762;p72"/>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2"/>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2"/>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2"/>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2"/>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2"/>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2"/>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2"/>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0" name="Google Shape;13770;p72"/>
          <p:cNvGrpSpPr/>
          <p:nvPr/>
        </p:nvGrpSpPr>
        <p:grpSpPr>
          <a:xfrm>
            <a:off x="1333682" y="3344330"/>
            <a:ext cx="271213" cy="383088"/>
            <a:chOff x="1333682" y="3344330"/>
            <a:chExt cx="271213" cy="383088"/>
          </a:xfrm>
        </p:grpSpPr>
        <p:sp>
          <p:nvSpPr>
            <p:cNvPr id="13771" name="Google Shape;13771;p72"/>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72"/>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72"/>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2"/>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2"/>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2"/>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2"/>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2"/>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2"/>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2"/>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72"/>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2" name="Google Shape;13782;p72"/>
          <p:cNvGrpSpPr/>
          <p:nvPr/>
        </p:nvGrpSpPr>
        <p:grpSpPr>
          <a:xfrm>
            <a:off x="6664394" y="3346974"/>
            <a:ext cx="353113" cy="351998"/>
            <a:chOff x="6664394" y="3346974"/>
            <a:chExt cx="353113" cy="351998"/>
          </a:xfrm>
        </p:grpSpPr>
        <p:sp>
          <p:nvSpPr>
            <p:cNvPr id="13783" name="Google Shape;13783;p72"/>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2"/>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2"/>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2"/>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2"/>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72"/>
          <p:cNvGrpSpPr/>
          <p:nvPr/>
        </p:nvGrpSpPr>
        <p:grpSpPr>
          <a:xfrm>
            <a:off x="849741" y="1959307"/>
            <a:ext cx="399398" cy="375443"/>
            <a:chOff x="849741" y="1959307"/>
            <a:chExt cx="399398" cy="375443"/>
          </a:xfrm>
        </p:grpSpPr>
        <p:sp>
          <p:nvSpPr>
            <p:cNvPr id="13789" name="Google Shape;13789;p72"/>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2"/>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1" name="Google Shape;13791;p72"/>
          <p:cNvGrpSpPr/>
          <p:nvPr/>
        </p:nvGrpSpPr>
        <p:grpSpPr>
          <a:xfrm>
            <a:off x="1284212" y="1963766"/>
            <a:ext cx="379489" cy="366046"/>
            <a:chOff x="1284212" y="1963766"/>
            <a:chExt cx="379489" cy="366046"/>
          </a:xfrm>
        </p:grpSpPr>
        <p:sp>
          <p:nvSpPr>
            <p:cNvPr id="13792" name="Google Shape;13792;p72"/>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2"/>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4" name="Google Shape;13794;p72"/>
          <p:cNvGrpSpPr/>
          <p:nvPr/>
        </p:nvGrpSpPr>
        <p:grpSpPr>
          <a:xfrm>
            <a:off x="3037766" y="1969564"/>
            <a:ext cx="370219" cy="354928"/>
            <a:chOff x="3037766" y="1969564"/>
            <a:chExt cx="370219" cy="354928"/>
          </a:xfrm>
        </p:grpSpPr>
        <p:sp>
          <p:nvSpPr>
            <p:cNvPr id="13795" name="Google Shape;13795;p72"/>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2"/>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2"/>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2"/>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9" name="Google Shape;13799;p72"/>
          <p:cNvGrpSpPr/>
          <p:nvPr/>
        </p:nvGrpSpPr>
        <p:grpSpPr>
          <a:xfrm>
            <a:off x="3982553" y="1971730"/>
            <a:ext cx="304566" cy="350501"/>
            <a:chOff x="3982553" y="1971730"/>
            <a:chExt cx="304566" cy="350501"/>
          </a:xfrm>
        </p:grpSpPr>
        <p:sp>
          <p:nvSpPr>
            <p:cNvPr id="13800" name="Google Shape;13800;p72"/>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2"/>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2" name="Google Shape;13802;p72"/>
          <p:cNvGrpSpPr/>
          <p:nvPr/>
        </p:nvGrpSpPr>
        <p:grpSpPr>
          <a:xfrm>
            <a:off x="2567841" y="1994124"/>
            <a:ext cx="399812" cy="306477"/>
            <a:chOff x="2567841" y="1994124"/>
            <a:chExt cx="399812" cy="306477"/>
          </a:xfrm>
        </p:grpSpPr>
        <p:sp>
          <p:nvSpPr>
            <p:cNvPr id="13803" name="Google Shape;13803;p72"/>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2"/>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2"/>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6" name="Google Shape;13806;p72"/>
          <p:cNvGrpSpPr/>
          <p:nvPr/>
        </p:nvGrpSpPr>
        <p:grpSpPr>
          <a:xfrm>
            <a:off x="2212084" y="1960358"/>
            <a:ext cx="324698" cy="372863"/>
            <a:chOff x="2212084" y="1960358"/>
            <a:chExt cx="324698" cy="372863"/>
          </a:xfrm>
        </p:grpSpPr>
        <p:sp>
          <p:nvSpPr>
            <p:cNvPr id="13807" name="Google Shape;13807;p72"/>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2"/>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2"/>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72"/>
          <p:cNvGrpSpPr/>
          <p:nvPr/>
        </p:nvGrpSpPr>
        <p:grpSpPr>
          <a:xfrm>
            <a:off x="1805901" y="1960358"/>
            <a:ext cx="284847" cy="373627"/>
            <a:chOff x="1805901" y="1960358"/>
            <a:chExt cx="284847" cy="373627"/>
          </a:xfrm>
        </p:grpSpPr>
        <p:sp>
          <p:nvSpPr>
            <p:cNvPr id="13811" name="Google Shape;13811;p72"/>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2"/>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13" name="Google Shape;13813;p72"/>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72"/>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72"/>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16" name="Google Shape;13816;p72"/>
          <p:cNvGrpSpPr/>
          <p:nvPr/>
        </p:nvGrpSpPr>
        <p:grpSpPr>
          <a:xfrm>
            <a:off x="6656812" y="2029388"/>
            <a:ext cx="368690" cy="245793"/>
            <a:chOff x="6656812" y="2029388"/>
            <a:chExt cx="368690" cy="245793"/>
          </a:xfrm>
        </p:grpSpPr>
        <p:sp>
          <p:nvSpPr>
            <p:cNvPr id="13817" name="Google Shape;13817;p72"/>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2"/>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2"/>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2"/>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2"/>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2"/>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2"/>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2"/>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2"/>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2"/>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72"/>
          <p:cNvGrpSpPr/>
          <p:nvPr/>
        </p:nvGrpSpPr>
        <p:grpSpPr>
          <a:xfrm>
            <a:off x="4869651" y="2012218"/>
            <a:ext cx="376654" cy="281566"/>
            <a:chOff x="4869651" y="2012218"/>
            <a:chExt cx="376654" cy="281566"/>
          </a:xfrm>
        </p:grpSpPr>
        <p:sp>
          <p:nvSpPr>
            <p:cNvPr id="13828" name="Google Shape;13828;p72"/>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2"/>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2"/>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2"/>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2" name="Google Shape;13832;p72"/>
          <p:cNvGrpSpPr/>
          <p:nvPr/>
        </p:nvGrpSpPr>
        <p:grpSpPr>
          <a:xfrm>
            <a:off x="5306224" y="2012313"/>
            <a:ext cx="367925" cy="281694"/>
            <a:chOff x="5306224" y="2012313"/>
            <a:chExt cx="367925" cy="281694"/>
          </a:xfrm>
        </p:grpSpPr>
        <p:sp>
          <p:nvSpPr>
            <p:cNvPr id="13833" name="Google Shape;13833;p72"/>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72"/>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35" name="Google Shape;13835;p72"/>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36" name="Google Shape;13836;p72"/>
          <p:cNvGrpSpPr/>
          <p:nvPr/>
        </p:nvGrpSpPr>
        <p:grpSpPr>
          <a:xfrm>
            <a:off x="6195998" y="1983102"/>
            <a:ext cx="368308" cy="338746"/>
            <a:chOff x="6195998" y="1983102"/>
            <a:chExt cx="368308" cy="338746"/>
          </a:xfrm>
        </p:grpSpPr>
        <p:sp>
          <p:nvSpPr>
            <p:cNvPr id="13837" name="Google Shape;13837;p72"/>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2"/>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2"/>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0" name="Google Shape;13840;p72"/>
          <p:cNvGrpSpPr/>
          <p:nvPr/>
        </p:nvGrpSpPr>
        <p:grpSpPr>
          <a:xfrm>
            <a:off x="7542031" y="2011835"/>
            <a:ext cx="369072" cy="280037"/>
            <a:chOff x="7542031" y="2011835"/>
            <a:chExt cx="369072" cy="280037"/>
          </a:xfrm>
        </p:grpSpPr>
        <p:sp>
          <p:nvSpPr>
            <p:cNvPr id="13841" name="Google Shape;13841;p72"/>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2"/>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2"/>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2"/>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72"/>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72"/>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2"/>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2"/>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2"/>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0" name="Google Shape;13850;p72"/>
          <p:cNvGrpSpPr/>
          <p:nvPr/>
        </p:nvGrpSpPr>
        <p:grpSpPr>
          <a:xfrm>
            <a:off x="8010427" y="3348503"/>
            <a:ext cx="278795" cy="351615"/>
            <a:chOff x="8010427" y="3348503"/>
            <a:chExt cx="278795" cy="351615"/>
          </a:xfrm>
        </p:grpSpPr>
        <p:sp>
          <p:nvSpPr>
            <p:cNvPr id="13851" name="Google Shape;13851;p72"/>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2"/>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2"/>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2"/>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55" name="Google Shape;13855;p72"/>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56" name="Google Shape;13856;p72"/>
          <p:cNvGrpSpPr/>
          <p:nvPr/>
        </p:nvGrpSpPr>
        <p:grpSpPr>
          <a:xfrm>
            <a:off x="7141900" y="3349204"/>
            <a:ext cx="281057" cy="351010"/>
            <a:chOff x="7141900" y="3349204"/>
            <a:chExt cx="281057" cy="351010"/>
          </a:xfrm>
        </p:grpSpPr>
        <p:sp>
          <p:nvSpPr>
            <p:cNvPr id="13857" name="Google Shape;13857;p72"/>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2"/>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2"/>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0" name="Google Shape;13860;p72"/>
          <p:cNvGrpSpPr/>
          <p:nvPr/>
        </p:nvGrpSpPr>
        <p:grpSpPr>
          <a:xfrm>
            <a:off x="5314188" y="3350032"/>
            <a:ext cx="363752" cy="353113"/>
            <a:chOff x="5314188" y="3350032"/>
            <a:chExt cx="363752" cy="353113"/>
          </a:xfrm>
        </p:grpSpPr>
        <p:sp>
          <p:nvSpPr>
            <p:cNvPr id="13861" name="Google Shape;13861;p72"/>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2"/>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3" name="Google Shape;13863;p72"/>
          <p:cNvGrpSpPr/>
          <p:nvPr/>
        </p:nvGrpSpPr>
        <p:grpSpPr>
          <a:xfrm>
            <a:off x="6203579" y="3348981"/>
            <a:ext cx="351615" cy="350373"/>
            <a:chOff x="6203579" y="3348981"/>
            <a:chExt cx="351615" cy="350373"/>
          </a:xfrm>
        </p:grpSpPr>
        <p:sp>
          <p:nvSpPr>
            <p:cNvPr id="13864" name="Google Shape;13864;p72"/>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2"/>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72"/>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72"/>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2"/>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9" name="Google Shape;13869;p72"/>
          <p:cNvGrpSpPr/>
          <p:nvPr/>
        </p:nvGrpSpPr>
        <p:grpSpPr>
          <a:xfrm>
            <a:off x="5829984" y="3350032"/>
            <a:ext cx="220755" cy="352348"/>
            <a:chOff x="5829984" y="3350032"/>
            <a:chExt cx="220755" cy="352348"/>
          </a:xfrm>
        </p:grpSpPr>
        <p:sp>
          <p:nvSpPr>
            <p:cNvPr id="13870" name="Google Shape;13870;p72"/>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2"/>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2"/>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2"/>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4" name="Google Shape;13874;p72"/>
          <p:cNvGrpSpPr/>
          <p:nvPr/>
        </p:nvGrpSpPr>
        <p:grpSpPr>
          <a:xfrm>
            <a:off x="4882170" y="3349841"/>
            <a:ext cx="358464" cy="352316"/>
            <a:chOff x="4882170" y="3349841"/>
            <a:chExt cx="358464" cy="352316"/>
          </a:xfrm>
        </p:grpSpPr>
        <p:sp>
          <p:nvSpPr>
            <p:cNvPr id="13875" name="Google Shape;13875;p72"/>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2"/>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77" name="Google Shape;13877;p72"/>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72"/>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79" name="Google Shape;13879;p72"/>
          <p:cNvGrpSpPr/>
          <p:nvPr/>
        </p:nvGrpSpPr>
        <p:grpSpPr>
          <a:xfrm>
            <a:off x="3044965" y="2435220"/>
            <a:ext cx="400194" cy="324316"/>
            <a:chOff x="3044965" y="2435220"/>
            <a:chExt cx="400194" cy="324316"/>
          </a:xfrm>
        </p:grpSpPr>
        <p:sp>
          <p:nvSpPr>
            <p:cNvPr id="13880" name="Google Shape;13880;p72"/>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2"/>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2"/>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72"/>
          <p:cNvGrpSpPr/>
          <p:nvPr/>
        </p:nvGrpSpPr>
        <p:grpSpPr>
          <a:xfrm>
            <a:off x="4878379" y="2473892"/>
            <a:ext cx="367161" cy="287523"/>
            <a:chOff x="4878379" y="2473892"/>
            <a:chExt cx="367161" cy="287523"/>
          </a:xfrm>
        </p:grpSpPr>
        <p:sp>
          <p:nvSpPr>
            <p:cNvPr id="13884" name="Google Shape;13884;p72"/>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2"/>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2"/>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2"/>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2"/>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72"/>
          <p:cNvGrpSpPr/>
          <p:nvPr/>
        </p:nvGrpSpPr>
        <p:grpSpPr>
          <a:xfrm>
            <a:off x="1325719" y="2887689"/>
            <a:ext cx="290581" cy="372481"/>
            <a:chOff x="1325719" y="2887689"/>
            <a:chExt cx="290581" cy="372481"/>
          </a:xfrm>
        </p:grpSpPr>
        <p:sp>
          <p:nvSpPr>
            <p:cNvPr id="13890" name="Google Shape;13890;p72"/>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2"/>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92" name="Google Shape;13892;p72"/>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93" name="Google Shape;13893;p72"/>
          <p:cNvGrpSpPr/>
          <p:nvPr/>
        </p:nvGrpSpPr>
        <p:grpSpPr>
          <a:xfrm>
            <a:off x="3510335" y="2892499"/>
            <a:ext cx="360726" cy="361204"/>
            <a:chOff x="3510335" y="2892499"/>
            <a:chExt cx="360726" cy="361204"/>
          </a:xfrm>
        </p:grpSpPr>
        <p:sp>
          <p:nvSpPr>
            <p:cNvPr id="13894" name="Google Shape;13894;p72"/>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2"/>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2"/>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2"/>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2"/>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9" name="Google Shape;13899;p72"/>
          <p:cNvGrpSpPr/>
          <p:nvPr/>
        </p:nvGrpSpPr>
        <p:grpSpPr>
          <a:xfrm>
            <a:off x="3086313" y="2877049"/>
            <a:ext cx="320143" cy="392581"/>
            <a:chOff x="3086313" y="2877049"/>
            <a:chExt cx="320143" cy="392581"/>
          </a:xfrm>
        </p:grpSpPr>
        <p:sp>
          <p:nvSpPr>
            <p:cNvPr id="13900" name="Google Shape;13900;p72"/>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2"/>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2"/>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72"/>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72"/>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2"/>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2"/>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2"/>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2"/>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2"/>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2"/>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2"/>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2" name="Google Shape;13912;p72"/>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3" name="Google Shape;13913;p72"/>
          <p:cNvGrpSpPr/>
          <p:nvPr/>
        </p:nvGrpSpPr>
        <p:grpSpPr>
          <a:xfrm>
            <a:off x="861113" y="2885746"/>
            <a:ext cx="333809" cy="373277"/>
            <a:chOff x="861113" y="2885746"/>
            <a:chExt cx="333809" cy="373277"/>
          </a:xfrm>
        </p:grpSpPr>
        <p:sp>
          <p:nvSpPr>
            <p:cNvPr id="13914" name="Google Shape;13914;p72"/>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2"/>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2"/>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17" name="Google Shape;13917;p72"/>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2"/>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19" name="Google Shape;13919;p72"/>
          <p:cNvGrpSpPr/>
          <p:nvPr/>
        </p:nvGrpSpPr>
        <p:grpSpPr>
          <a:xfrm>
            <a:off x="1297654" y="1504481"/>
            <a:ext cx="349354" cy="362223"/>
            <a:chOff x="1297654" y="1504481"/>
            <a:chExt cx="349354" cy="362223"/>
          </a:xfrm>
        </p:grpSpPr>
        <p:sp>
          <p:nvSpPr>
            <p:cNvPr id="13920" name="Google Shape;13920;p72"/>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72"/>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2"/>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23" name="Google Shape;13923;p72"/>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24" name="Google Shape;13924;p72"/>
          <p:cNvGrpSpPr/>
          <p:nvPr/>
        </p:nvGrpSpPr>
        <p:grpSpPr>
          <a:xfrm>
            <a:off x="852385" y="1510916"/>
            <a:ext cx="353145" cy="351998"/>
            <a:chOff x="852385" y="1510916"/>
            <a:chExt cx="353145" cy="351998"/>
          </a:xfrm>
        </p:grpSpPr>
        <p:sp>
          <p:nvSpPr>
            <p:cNvPr id="13925" name="Google Shape;13925;p72"/>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2"/>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2"/>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8" name="Google Shape;13928;p72"/>
          <p:cNvGrpSpPr/>
          <p:nvPr/>
        </p:nvGrpSpPr>
        <p:grpSpPr>
          <a:xfrm>
            <a:off x="1745217" y="1515471"/>
            <a:ext cx="343269" cy="342505"/>
            <a:chOff x="1745217" y="1515471"/>
            <a:chExt cx="343269" cy="342505"/>
          </a:xfrm>
        </p:grpSpPr>
        <p:sp>
          <p:nvSpPr>
            <p:cNvPr id="13929" name="Google Shape;13929;p72"/>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2"/>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2"/>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2"/>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33" name="Google Shape;13933;p72"/>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34" name="Google Shape;13934;p72"/>
          <p:cNvGrpSpPr/>
          <p:nvPr/>
        </p:nvGrpSpPr>
        <p:grpSpPr>
          <a:xfrm>
            <a:off x="3042703" y="1529137"/>
            <a:ext cx="411535" cy="315587"/>
            <a:chOff x="3042703" y="1529137"/>
            <a:chExt cx="411535" cy="315587"/>
          </a:xfrm>
        </p:grpSpPr>
        <p:sp>
          <p:nvSpPr>
            <p:cNvPr id="13935" name="Google Shape;13935;p72"/>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2"/>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2"/>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2"/>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2"/>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2"/>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2"/>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72"/>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72"/>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2"/>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5" name="Google Shape;13945;p72"/>
          <p:cNvGrpSpPr/>
          <p:nvPr/>
        </p:nvGrpSpPr>
        <p:grpSpPr>
          <a:xfrm>
            <a:off x="2629289" y="1544682"/>
            <a:ext cx="350501" cy="284497"/>
            <a:chOff x="2629289" y="1544682"/>
            <a:chExt cx="350501" cy="284497"/>
          </a:xfrm>
        </p:grpSpPr>
        <p:sp>
          <p:nvSpPr>
            <p:cNvPr id="13946" name="Google Shape;13946;p72"/>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72"/>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2"/>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2"/>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2"/>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1" name="Google Shape;13951;p72"/>
          <p:cNvGrpSpPr/>
          <p:nvPr/>
        </p:nvGrpSpPr>
        <p:grpSpPr>
          <a:xfrm>
            <a:off x="5305077" y="1502633"/>
            <a:ext cx="367893" cy="365218"/>
            <a:chOff x="5305077" y="1502633"/>
            <a:chExt cx="367893" cy="365218"/>
          </a:xfrm>
        </p:grpSpPr>
        <p:sp>
          <p:nvSpPr>
            <p:cNvPr id="13952" name="Google Shape;13952;p72"/>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2"/>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72"/>
          <p:cNvGrpSpPr/>
          <p:nvPr/>
        </p:nvGrpSpPr>
        <p:grpSpPr>
          <a:xfrm>
            <a:off x="7100170" y="1500117"/>
            <a:ext cx="368308" cy="367033"/>
            <a:chOff x="7100170" y="1500117"/>
            <a:chExt cx="368308" cy="367033"/>
          </a:xfrm>
        </p:grpSpPr>
        <p:sp>
          <p:nvSpPr>
            <p:cNvPr id="13955" name="Google Shape;13955;p72"/>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2"/>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2"/>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2"/>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72"/>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72"/>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2"/>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2"/>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2"/>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72"/>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72"/>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2"/>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2"/>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68" name="Google Shape;13968;p72"/>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69" name="Google Shape;13969;p72"/>
          <p:cNvGrpSpPr/>
          <p:nvPr/>
        </p:nvGrpSpPr>
        <p:grpSpPr>
          <a:xfrm>
            <a:off x="6649231" y="1500021"/>
            <a:ext cx="390287" cy="367065"/>
            <a:chOff x="6649231" y="1500021"/>
            <a:chExt cx="390287" cy="367065"/>
          </a:xfrm>
        </p:grpSpPr>
        <p:sp>
          <p:nvSpPr>
            <p:cNvPr id="13970" name="Google Shape;13970;p72"/>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2"/>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2"/>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2"/>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2"/>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2"/>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2"/>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2"/>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2"/>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2"/>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2"/>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72"/>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2" name="Google Shape;13982;p72"/>
          <p:cNvGrpSpPr/>
          <p:nvPr/>
        </p:nvGrpSpPr>
        <p:grpSpPr>
          <a:xfrm>
            <a:off x="5746938" y="1543503"/>
            <a:ext cx="387261" cy="280356"/>
            <a:chOff x="5746938" y="1543503"/>
            <a:chExt cx="387261" cy="280356"/>
          </a:xfrm>
        </p:grpSpPr>
        <p:sp>
          <p:nvSpPr>
            <p:cNvPr id="13983" name="Google Shape;13983;p72"/>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2"/>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5" name="Google Shape;13985;p72"/>
          <p:cNvGrpSpPr/>
          <p:nvPr/>
        </p:nvGrpSpPr>
        <p:grpSpPr>
          <a:xfrm>
            <a:off x="6196730" y="1525346"/>
            <a:ext cx="369072" cy="317467"/>
            <a:chOff x="6196730" y="1525346"/>
            <a:chExt cx="369072" cy="317467"/>
          </a:xfrm>
        </p:grpSpPr>
        <p:sp>
          <p:nvSpPr>
            <p:cNvPr id="13986" name="Google Shape;13986;p72"/>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2"/>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2"/>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9" name="Google Shape;13989;p72"/>
          <p:cNvGrpSpPr/>
          <p:nvPr/>
        </p:nvGrpSpPr>
        <p:grpSpPr>
          <a:xfrm>
            <a:off x="4940592" y="1500690"/>
            <a:ext cx="246558" cy="367161"/>
            <a:chOff x="4940592" y="1500690"/>
            <a:chExt cx="246558" cy="367161"/>
          </a:xfrm>
        </p:grpSpPr>
        <p:sp>
          <p:nvSpPr>
            <p:cNvPr id="13990" name="Google Shape;13990;p72"/>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2"/>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2"/>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2"/>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4" name="Google Shape;13994;p72"/>
          <p:cNvGrpSpPr/>
          <p:nvPr/>
        </p:nvGrpSpPr>
        <p:grpSpPr>
          <a:xfrm>
            <a:off x="7964906" y="1499894"/>
            <a:ext cx="380858" cy="367575"/>
            <a:chOff x="7964906" y="1499894"/>
            <a:chExt cx="380858" cy="367575"/>
          </a:xfrm>
        </p:grpSpPr>
        <p:sp>
          <p:nvSpPr>
            <p:cNvPr id="13995" name="Google Shape;13995;p72"/>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2"/>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2"/>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98" name="Google Shape;13998;p72"/>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99" name="Google Shape;13999;p72"/>
          <p:cNvGrpSpPr/>
          <p:nvPr/>
        </p:nvGrpSpPr>
        <p:grpSpPr>
          <a:xfrm>
            <a:off x="8007400" y="2902278"/>
            <a:ext cx="285230" cy="355597"/>
            <a:chOff x="8007400" y="2902278"/>
            <a:chExt cx="285230" cy="355597"/>
          </a:xfrm>
        </p:grpSpPr>
        <p:sp>
          <p:nvSpPr>
            <p:cNvPr id="14000" name="Google Shape;14000;p72"/>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2"/>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2" name="Google Shape;14002;p72"/>
          <p:cNvGrpSpPr/>
          <p:nvPr/>
        </p:nvGrpSpPr>
        <p:grpSpPr>
          <a:xfrm>
            <a:off x="6219124" y="2902788"/>
            <a:ext cx="318231" cy="355470"/>
            <a:chOff x="6219124" y="2902788"/>
            <a:chExt cx="318231" cy="355470"/>
          </a:xfrm>
        </p:grpSpPr>
        <p:sp>
          <p:nvSpPr>
            <p:cNvPr id="14003" name="Google Shape;14003;p72"/>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2"/>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2"/>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6" name="Google Shape;14006;p72"/>
          <p:cNvGrpSpPr/>
          <p:nvPr/>
        </p:nvGrpSpPr>
        <p:grpSpPr>
          <a:xfrm>
            <a:off x="4969421" y="2902852"/>
            <a:ext cx="185109" cy="355406"/>
            <a:chOff x="4969421" y="2902852"/>
            <a:chExt cx="185109" cy="355406"/>
          </a:xfrm>
        </p:grpSpPr>
        <p:sp>
          <p:nvSpPr>
            <p:cNvPr id="14007" name="Google Shape;14007;p72"/>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72"/>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72"/>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2"/>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2"/>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2"/>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3" name="Google Shape;14013;p72"/>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2"/>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5" name="Google Shape;14015;p72"/>
          <p:cNvGrpSpPr/>
          <p:nvPr/>
        </p:nvGrpSpPr>
        <p:grpSpPr>
          <a:xfrm>
            <a:off x="6685259" y="2902852"/>
            <a:ext cx="311414" cy="355406"/>
            <a:chOff x="6685259" y="2902852"/>
            <a:chExt cx="311414" cy="355406"/>
          </a:xfrm>
        </p:grpSpPr>
        <p:sp>
          <p:nvSpPr>
            <p:cNvPr id="14016" name="Google Shape;14016;p72"/>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2"/>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2"/>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9" name="Google Shape;14019;p72"/>
          <p:cNvGrpSpPr/>
          <p:nvPr/>
        </p:nvGrpSpPr>
        <p:grpSpPr>
          <a:xfrm>
            <a:off x="5309250" y="2903170"/>
            <a:ext cx="359579" cy="355852"/>
            <a:chOff x="5309250" y="2903170"/>
            <a:chExt cx="359579" cy="355852"/>
          </a:xfrm>
        </p:grpSpPr>
        <p:sp>
          <p:nvSpPr>
            <p:cNvPr id="14020" name="Google Shape;14020;p72"/>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2"/>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2"/>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72"/>
          <p:cNvGrpSpPr/>
          <p:nvPr/>
        </p:nvGrpSpPr>
        <p:grpSpPr>
          <a:xfrm>
            <a:off x="2199565" y="2421172"/>
            <a:ext cx="312179" cy="353431"/>
            <a:chOff x="2199565" y="2421172"/>
            <a:chExt cx="312179" cy="353431"/>
          </a:xfrm>
        </p:grpSpPr>
        <p:sp>
          <p:nvSpPr>
            <p:cNvPr id="14024" name="Google Shape;14024;p72"/>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2"/>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6" name="Google Shape;14026;p72"/>
          <p:cNvGrpSpPr/>
          <p:nvPr/>
        </p:nvGrpSpPr>
        <p:grpSpPr>
          <a:xfrm>
            <a:off x="1750887" y="2425727"/>
            <a:ext cx="320143" cy="343269"/>
            <a:chOff x="1750887" y="2425727"/>
            <a:chExt cx="320143" cy="343269"/>
          </a:xfrm>
        </p:grpSpPr>
        <p:sp>
          <p:nvSpPr>
            <p:cNvPr id="14027" name="Google Shape;14027;p72"/>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72"/>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9" name="Google Shape;14029;p72"/>
          <p:cNvGrpSpPr/>
          <p:nvPr/>
        </p:nvGrpSpPr>
        <p:grpSpPr>
          <a:xfrm>
            <a:off x="1298037" y="2425727"/>
            <a:ext cx="338364" cy="342887"/>
            <a:chOff x="1298037" y="2425727"/>
            <a:chExt cx="338364" cy="342887"/>
          </a:xfrm>
        </p:grpSpPr>
        <p:sp>
          <p:nvSpPr>
            <p:cNvPr id="14030" name="Google Shape;14030;p72"/>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2"/>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2"/>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2"/>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34" name="Google Shape;14034;p72"/>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35" name="Google Shape;14035;p72"/>
          <p:cNvGrpSpPr/>
          <p:nvPr/>
        </p:nvGrpSpPr>
        <p:grpSpPr>
          <a:xfrm>
            <a:off x="3974207" y="2429009"/>
            <a:ext cx="320143" cy="338491"/>
            <a:chOff x="3974207" y="2429009"/>
            <a:chExt cx="320143" cy="338491"/>
          </a:xfrm>
        </p:grpSpPr>
        <p:sp>
          <p:nvSpPr>
            <p:cNvPr id="14036" name="Google Shape;14036;p72"/>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2"/>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8" name="Google Shape;14038;p72"/>
          <p:cNvGrpSpPr/>
          <p:nvPr/>
        </p:nvGrpSpPr>
        <p:grpSpPr>
          <a:xfrm>
            <a:off x="2623237" y="2431047"/>
            <a:ext cx="355024" cy="332630"/>
            <a:chOff x="2623237" y="2431047"/>
            <a:chExt cx="355024" cy="332630"/>
          </a:xfrm>
        </p:grpSpPr>
        <p:sp>
          <p:nvSpPr>
            <p:cNvPr id="14039" name="Google Shape;14039;p72"/>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2"/>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2"/>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2"/>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72"/>
          <p:cNvGrpSpPr/>
          <p:nvPr/>
        </p:nvGrpSpPr>
        <p:grpSpPr>
          <a:xfrm>
            <a:off x="6657194" y="2434073"/>
            <a:ext cx="375507" cy="367925"/>
            <a:chOff x="6657194" y="2434073"/>
            <a:chExt cx="375507" cy="367925"/>
          </a:xfrm>
        </p:grpSpPr>
        <p:sp>
          <p:nvSpPr>
            <p:cNvPr id="14044" name="Google Shape;14044;p72"/>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2"/>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2"/>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72"/>
          <p:cNvGrpSpPr/>
          <p:nvPr/>
        </p:nvGrpSpPr>
        <p:grpSpPr>
          <a:xfrm>
            <a:off x="7101317" y="2441655"/>
            <a:ext cx="367925" cy="352380"/>
            <a:chOff x="7101317" y="2441655"/>
            <a:chExt cx="367925" cy="352380"/>
          </a:xfrm>
        </p:grpSpPr>
        <p:sp>
          <p:nvSpPr>
            <p:cNvPr id="14048" name="Google Shape;14048;p72"/>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2"/>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50" name="Google Shape;14050;p72"/>
          <p:cNvGrpSpPr/>
          <p:nvPr/>
        </p:nvGrpSpPr>
        <p:grpSpPr>
          <a:xfrm>
            <a:off x="5756399" y="2434456"/>
            <a:ext cx="367925" cy="367161"/>
            <a:chOff x="5756399" y="2434456"/>
            <a:chExt cx="367925" cy="367161"/>
          </a:xfrm>
        </p:grpSpPr>
        <p:sp>
          <p:nvSpPr>
            <p:cNvPr id="14051" name="Google Shape;14051;p72"/>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2"/>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2"/>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2"/>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2"/>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2"/>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2"/>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8" name="Google Shape;14058;p72"/>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2"/>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0" name="Google Shape;14060;p72"/>
          <p:cNvGrpSpPr/>
          <p:nvPr/>
        </p:nvGrpSpPr>
        <p:grpSpPr>
          <a:xfrm>
            <a:off x="7964906" y="2434073"/>
            <a:ext cx="373627" cy="367925"/>
            <a:chOff x="7964906" y="2434073"/>
            <a:chExt cx="373627" cy="367925"/>
          </a:xfrm>
        </p:grpSpPr>
        <p:sp>
          <p:nvSpPr>
            <p:cNvPr id="14061" name="Google Shape;14061;p72"/>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2"/>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3" name="Google Shape;14063;p72"/>
          <p:cNvGrpSpPr/>
          <p:nvPr/>
        </p:nvGrpSpPr>
        <p:grpSpPr>
          <a:xfrm>
            <a:off x="6194086" y="2437737"/>
            <a:ext cx="369837" cy="360471"/>
            <a:chOff x="6194086" y="2437737"/>
            <a:chExt cx="369837" cy="360471"/>
          </a:xfrm>
        </p:grpSpPr>
        <p:sp>
          <p:nvSpPr>
            <p:cNvPr id="14064" name="Google Shape;14064;p72"/>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72"/>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69"/>
        <p:cNvGrpSpPr/>
        <p:nvPr/>
      </p:nvGrpSpPr>
      <p:grpSpPr>
        <a:xfrm>
          <a:off x="0" y="0"/>
          <a:ext cx="0" cy="0"/>
          <a:chOff x="0" y="0"/>
          <a:chExt cx="0" cy="0"/>
        </a:xfrm>
      </p:grpSpPr>
      <p:sp>
        <p:nvSpPr>
          <p:cNvPr id="14070" name="Google Shape;14070;p7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071" name="Google Shape;14071;p7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4072" name="Google Shape;14072;p73"/>
          <p:cNvGrpSpPr/>
          <p:nvPr/>
        </p:nvGrpSpPr>
        <p:grpSpPr>
          <a:xfrm>
            <a:off x="3541011" y="1508594"/>
            <a:ext cx="350166" cy="349434"/>
            <a:chOff x="3541011" y="1508594"/>
            <a:chExt cx="350166" cy="349434"/>
          </a:xfrm>
        </p:grpSpPr>
        <p:sp>
          <p:nvSpPr>
            <p:cNvPr id="14073" name="Google Shape;14073;p73"/>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3"/>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3"/>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3"/>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3"/>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3"/>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73"/>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73"/>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3"/>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3"/>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3"/>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3"/>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73"/>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6" name="Google Shape;14086;p73"/>
          <p:cNvGrpSpPr/>
          <p:nvPr/>
        </p:nvGrpSpPr>
        <p:grpSpPr>
          <a:xfrm>
            <a:off x="3122257" y="1508594"/>
            <a:ext cx="294850" cy="349434"/>
            <a:chOff x="3122257" y="1508594"/>
            <a:chExt cx="294850" cy="349434"/>
          </a:xfrm>
        </p:grpSpPr>
        <p:sp>
          <p:nvSpPr>
            <p:cNvPr id="14087" name="Google Shape;14087;p73"/>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3"/>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3"/>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3"/>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3"/>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2" name="Google Shape;14092;p73"/>
          <p:cNvGrpSpPr/>
          <p:nvPr/>
        </p:nvGrpSpPr>
        <p:grpSpPr>
          <a:xfrm>
            <a:off x="910723" y="1508212"/>
            <a:ext cx="251660" cy="350166"/>
            <a:chOff x="910723" y="1508212"/>
            <a:chExt cx="251660" cy="350166"/>
          </a:xfrm>
        </p:grpSpPr>
        <p:sp>
          <p:nvSpPr>
            <p:cNvPr id="14093" name="Google Shape;14093;p73"/>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3"/>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3"/>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3"/>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3"/>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3"/>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3"/>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3"/>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3"/>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3"/>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3"/>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73"/>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73"/>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3"/>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3"/>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3"/>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3"/>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0" name="Google Shape;14110;p73"/>
          <p:cNvGrpSpPr/>
          <p:nvPr/>
        </p:nvGrpSpPr>
        <p:grpSpPr>
          <a:xfrm>
            <a:off x="1308631" y="1507830"/>
            <a:ext cx="350166" cy="350198"/>
            <a:chOff x="1308631" y="1507830"/>
            <a:chExt cx="350166" cy="350198"/>
          </a:xfrm>
        </p:grpSpPr>
        <p:sp>
          <p:nvSpPr>
            <p:cNvPr id="14111" name="Google Shape;14111;p73"/>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73"/>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73"/>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3"/>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5" name="Google Shape;14115;p73"/>
          <p:cNvGrpSpPr/>
          <p:nvPr/>
        </p:nvGrpSpPr>
        <p:grpSpPr>
          <a:xfrm>
            <a:off x="1756921" y="1509739"/>
            <a:ext cx="345997" cy="345997"/>
            <a:chOff x="1756921" y="1509739"/>
            <a:chExt cx="345997" cy="345997"/>
          </a:xfrm>
        </p:grpSpPr>
        <p:sp>
          <p:nvSpPr>
            <p:cNvPr id="14116" name="Google Shape;14116;p73"/>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3"/>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3"/>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3"/>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3"/>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3"/>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3"/>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3"/>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3"/>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3"/>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3"/>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3"/>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3"/>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3"/>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3"/>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3"/>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73"/>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3" name="Google Shape;14133;p73"/>
          <p:cNvGrpSpPr/>
          <p:nvPr/>
        </p:nvGrpSpPr>
        <p:grpSpPr>
          <a:xfrm>
            <a:off x="2216956" y="1510503"/>
            <a:ext cx="318721" cy="345615"/>
            <a:chOff x="2216956" y="1510503"/>
            <a:chExt cx="318721" cy="345615"/>
          </a:xfrm>
        </p:grpSpPr>
        <p:sp>
          <p:nvSpPr>
            <p:cNvPr id="14134" name="Google Shape;14134;p73"/>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3"/>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3"/>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3"/>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3"/>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9" name="Google Shape;14139;p73"/>
          <p:cNvGrpSpPr/>
          <p:nvPr/>
        </p:nvGrpSpPr>
        <p:grpSpPr>
          <a:xfrm>
            <a:off x="3988156" y="1568461"/>
            <a:ext cx="349052" cy="230049"/>
            <a:chOff x="3988156" y="1568461"/>
            <a:chExt cx="349052" cy="230049"/>
          </a:xfrm>
        </p:grpSpPr>
        <p:sp>
          <p:nvSpPr>
            <p:cNvPr id="14140" name="Google Shape;14140;p73"/>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3"/>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73"/>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73"/>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3"/>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3"/>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3"/>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7" name="Google Shape;14147;p73"/>
          <p:cNvGrpSpPr/>
          <p:nvPr/>
        </p:nvGrpSpPr>
        <p:grpSpPr>
          <a:xfrm>
            <a:off x="2633037" y="1499873"/>
            <a:ext cx="379002" cy="366112"/>
            <a:chOff x="2633037" y="1499873"/>
            <a:chExt cx="379002" cy="366112"/>
          </a:xfrm>
        </p:grpSpPr>
        <p:sp>
          <p:nvSpPr>
            <p:cNvPr id="14148" name="Google Shape;14148;p73"/>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3"/>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3"/>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3"/>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3"/>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3"/>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4" name="Google Shape;14154;p73"/>
          <p:cNvGrpSpPr/>
          <p:nvPr/>
        </p:nvGrpSpPr>
        <p:grpSpPr>
          <a:xfrm>
            <a:off x="6675256" y="1516169"/>
            <a:ext cx="327823" cy="357009"/>
            <a:chOff x="6675256" y="1516169"/>
            <a:chExt cx="327823" cy="357009"/>
          </a:xfrm>
        </p:grpSpPr>
        <p:sp>
          <p:nvSpPr>
            <p:cNvPr id="14155" name="Google Shape;14155;p73"/>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73"/>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3"/>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3"/>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3"/>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3"/>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3"/>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3"/>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3"/>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4" name="Google Shape;14164;p73"/>
          <p:cNvGrpSpPr/>
          <p:nvPr/>
        </p:nvGrpSpPr>
        <p:grpSpPr>
          <a:xfrm>
            <a:off x="8020159" y="1516551"/>
            <a:ext cx="300897" cy="356627"/>
            <a:chOff x="8020159" y="1516551"/>
            <a:chExt cx="300897" cy="356627"/>
          </a:xfrm>
        </p:grpSpPr>
        <p:sp>
          <p:nvSpPr>
            <p:cNvPr id="14165" name="Google Shape;14165;p73"/>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3"/>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73"/>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73"/>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3"/>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0" name="Google Shape;14170;p73"/>
          <p:cNvGrpSpPr/>
          <p:nvPr/>
        </p:nvGrpSpPr>
        <p:grpSpPr>
          <a:xfrm>
            <a:off x="5377363" y="1516169"/>
            <a:ext cx="257357" cy="356627"/>
            <a:chOff x="5377363" y="1516169"/>
            <a:chExt cx="257357" cy="356627"/>
          </a:xfrm>
        </p:grpSpPr>
        <p:sp>
          <p:nvSpPr>
            <p:cNvPr id="14171" name="Google Shape;14171;p73"/>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3"/>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3"/>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73"/>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73"/>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3"/>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3"/>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3"/>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3"/>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3"/>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3"/>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3"/>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3"/>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3"/>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3"/>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3"/>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3"/>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73"/>
          <p:cNvGrpSpPr/>
          <p:nvPr/>
        </p:nvGrpSpPr>
        <p:grpSpPr>
          <a:xfrm>
            <a:off x="4880567" y="1535870"/>
            <a:ext cx="356245" cy="317607"/>
            <a:chOff x="4880567" y="1535870"/>
            <a:chExt cx="356245" cy="317607"/>
          </a:xfrm>
        </p:grpSpPr>
        <p:sp>
          <p:nvSpPr>
            <p:cNvPr id="14189" name="Google Shape;14189;p73"/>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3"/>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3"/>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3"/>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3"/>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4" name="Google Shape;14194;p73"/>
          <p:cNvGrpSpPr/>
          <p:nvPr/>
        </p:nvGrpSpPr>
        <p:grpSpPr>
          <a:xfrm>
            <a:off x="5771483" y="1515787"/>
            <a:ext cx="357359" cy="357391"/>
            <a:chOff x="5771483" y="1515787"/>
            <a:chExt cx="357359" cy="357391"/>
          </a:xfrm>
        </p:grpSpPr>
        <p:sp>
          <p:nvSpPr>
            <p:cNvPr id="14195" name="Google Shape;14195;p73"/>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73"/>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73"/>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3"/>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9" name="Google Shape;14199;p73"/>
          <p:cNvGrpSpPr/>
          <p:nvPr/>
        </p:nvGrpSpPr>
        <p:grpSpPr>
          <a:xfrm>
            <a:off x="7121669" y="1533610"/>
            <a:ext cx="321362" cy="321362"/>
            <a:chOff x="7121669" y="1533610"/>
            <a:chExt cx="321362" cy="321362"/>
          </a:xfrm>
        </p:grpSpPr>
        <p:sp>
          <p:nvSpPr>
            <p:cNvPr id="14200" name="Google Shape;14200;p73"/>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3"/>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3"/>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73"/>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4" name="Google Shape;14204;p73"/>
          <p:cNvGrpSpPr/>
          <p:nvPr/>
        </p:nvGrpSpPr>
        <p:grpSpPr>
          <a:xfrm>
            <a:off x="7562766" y="1514864"/>
            <a:ext cx="327059" cy="360192"/>
            <a:chOff x="7562766" y="1514864"/>
            <a:chExt cx="327059" cy="360192"/>
          </a:xfrm>
        </p:grpSpPr>
        <p:sp>
          <p:nvSpPr>
            <p:cNvPr id="14205" name="Google Shape;14205;p73"/>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3"/>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3"/>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3"/>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9" name="Google Shape;14209;p73"/>
          <p:cNvGrpSpPr/>
          <p:nvPr/>
        </p:nvGrpSpPr>
        <p:grpSpPr>
          <a:xfrm>
            <a:off x="6221229" y="1498673"/>
            <a:ext cx="361636" cy="362183"/>
            <a:chOff x="6259175" y="1559008"/>
            <a:chExt cx="271743" cy="272093"/>
          </a:xfrm>
        </p:grpSpPr>
        <p:sp>
          <p:nvSpPr>
            <p:cNvPr id="14210" name="Google Shape;14210;p73"/>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3"/>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73"/>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73"/>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3"/>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3"/>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3"/>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3"/>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3"/>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73"/>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73"/>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3"/>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3"/>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3"/>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3"/>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3"/>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3"/>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7" name="Google Shape;14227;p73"/>
          <p:cNvGrpSpPr/>
          <p:nvPr/>
        </p:nvGrpSpPr>
        <p:grpSpPr>
          <a:xfrm>
            <a:off x="2661459" y="2015001"/>
            <a:ext cx="322508" cy="273494"/>
            <a:chOff x="2661459" y="2015001"/>
            <a:chExt cx="322508" cy="273494"/>
          </a:xfrm>
        </p:grpSpPr>
        <p:sp>
          <p:nvSpPr>
            <p:cNvPr id="14228" name="Google Shape;14228;p73"/>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3"/>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0" name="Google Shape;14230;p73"/>
          <p:cNvGrpSpPr/>
          <p:nvPr/>
        </p:nvGrpSpPr>
        <p:grpSpPr>
          <a:xfrm>
            <a:off x="6671087" y="2009304"/>
            <a:ext cx="332757" cy="281833"/>
            <a:chOff x="6671087" y="2009304"/>
            <a:chExt cx="332757" cy="281833"/>
          </a:xfrm>
        </p:grpSpPr>
        <p:sp>
          <p:nvSpPr>
            <p:cNvPr id="14231" name="Google Shape;14231;p73"/>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73"/>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3" name="Google Shape;14233;p73"/>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4" name="Google Shape;14234;p73"/>
          <p:cNvGrpSpPr/>
          <p:nvPr/>
        </p:nvGrpSpPr>
        <p:grpSpPr>
          <a:xfrm>
            <a:off x="2201806" y="1976585"/>
            <a:ext cx="349784" cy="349434"/>
            <a:chOff x="2201806" y="1976585"/>
            <a:chExt cx="349784" cy="349434"/>
          </a:xfrm>
        </p:grpSpPr>
        <p:sp>
          <p:nvSpPr>
            <p:cNvPr id="14235" name="Google Shape;14235;p73"/>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3"/>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3"/>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3"/>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73"/>
          <p:cNvGrpSpPr/>
          <p:nvPr/>
        </p:nvGrpSpPr>
        <p:grpSpPr>
          <a:xfrm>
            <a:off x="3094217" y="1976585"/>
            <a:ext cx="350198" cy="350548"/>
            <a:chOff x="3094217" y="1976585"/>
            <a:chExt cx="350198" cy="350548"/>
          </a:xfrm>
        </p:grpSpPr>
        <p:sp>
          <p:nvSpPr>
            <p:cNvPr id="14240" name="Google Shape;14240;p73"/>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3"/>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3"/>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3"/>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3"/>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3"/>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3"/>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3"/>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3"/>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3"/>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3"/>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3"/>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73"/>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3" name="Google Shape;14253;p73"/>
          <p:cNvGrpSpPr/>
          <p:nvPr/>
        </p:nvGrpSpPr>
        <p:grpSpPr>
          <a:xfrm>
            <a:off x="870939" y="1975821"/>
            <a:ext cx="332375" cy="350071"/>
            <a:chOff x="870939" y="1975821"/>
            <a:chExt cx="332375" cy="350071"/>
          </a:xfrm>
        </p:grpSpPr>
        <p:sp>
          <p:nvSpPr>
            <p:cNvPr id="14254" name="Google Shape;14254;p73"/>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3"/>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3"/>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3"/>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58" name="Google Shape;14258;p73"/>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59" name="Google Shape;14259;p73"/>
          <p:cNvGrpSpPr/>
          <p:nvPr/>
        </p:nvGrpSpPr>
        <p:grpSpPr>
          <a:xfrm>
            <a:off x="3979435" y="1976585"/>
            <a:ext cx="345265" cy="349848"/>
            <a:chOff x="3979435" y="1976585"/>
            <a:chExt cx="345265" cy="349848"/>
          </a:xfrm>
        </p:grpSpPr>
        <p:sp>
          <p:nvSpPr>
            <p:cNvPr id="14260" name="Google Shape;14260;p73"/>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3"/>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3"/>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3"/>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3"/>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3"/>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3"/>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3"/>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3"/>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3"/>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73"/>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73"/>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3"/>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3"/>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3"/>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3"/>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3"/>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7" name="Google Shape;14277;p73"/>
          <p:cNvGrpSpPr/>
          <p:nvPr/>
        </p:nvGrpSpPr>
        <p:grpSpPr>
          <a:xfrm>
            <a:off x="3576626" y="1975821"/>
            <a:ext cx="284251" cy="351694"/>
            <a:chOff x="3576626" y="1975821"/>
            <a:chExt cx="284251" cy="351694"/>
          </a:xfrm>
        </p:grpSpPr>
        <p:sp>
          <p:nvSpPr>
            <p:cNvPr id="14278" name="Google Shape;14278;p73"/>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3"/>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3"/>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1" name="Google Shape;14281;p73"/>
          <p:cNvGrpSpPr/>
          <p:nvPr/>
        </p:nvGrpSpPr>
        <p:grpSpPr>
          <a:xfrm>
            <a:off x="2722090" y="2890162"/>
            <a:ext cx="238770" cy="371841"/>
            <a:chOff x="2722090" y="2890162"/>
            <a:chExt cx="238770" cy="371841"/>
          </a:xfrm>
        </p:grpSpPr>
        <p:sp>
          <p:nvSpPr>
            <p:cNvPr id="14282" name="Google Shape;14282;p73"/>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3"/>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3"/>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5" name="Google Shape;14285;p73"/>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6" name="Google Shape;14286;p73"/>
          <p:cNvGrpSpPr/>
          <p:nvPr/>
        </p:nvGrpSpPr>
        <p:grpSpPr>
          <a:xfrm>
            <a:off x="6216367" y="1970156"/>
            <a:ext cx="361147" cy="361147"/>
            <a:chOff x="6216367" y="1970156"/>
            <a:chExt cx="361147" cy="361147"/>
          </a:xfrm>
        </p:grpSpPr>
        <p:sp>
          <p:nvSpPr>
            <p:cNvPr id="14287" name="Google Shape;14287;p73"/>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3"/>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3"/>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3"/>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1" name="Google Shape;14291;p73"/>
          <p:cNvGrpSpPr/>
          <p:nvPr/>
        </p:nvGrpSpPr>
        <p:grpSpPr>
          <a:xfrm>
            <a:off x="1289311" y="2926222"/>
            <a:ext cx="408156" cy="299783"/>
            <a:chOff x="1289311" y="2926222"/>
            <a:chExt cx="408156" cy="299783"/>
          </a:xfrm>
        </p:grpSpPr>
        <p:sp>
          <p:nvSpPr>
            <p:cNvPr id="14292" name="Google Shape;14292;p73"/>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3"/>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4" name="Google Shape;14294;p73"/>
          <p:cNvGrpSpPr/>
          <p:nvPr/>
        </p:nvGrpSpPr>
        <p:grpSpPr>
          <a:xfrm>
            <a:off x="7978465" y="1969392"/>
            <a:ext cx="361147" cy="360797"/>
            <a:chOff x="7978465" y="1969392"/>
            <a:chExt cx="361147" cy="360797"/>
          </a:xfrm>
        </p:grpSpPr>
        <p:sp>
          <p:nvSpPr>
            <p:cNvPr id="14295" name="Google Shape;14295;p73"/>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3"/>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3"/>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3"/>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3"/>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3"/>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73"/>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73"/>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3"/>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04" name="Google Shape;14304;p73"/>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05" name="Google Shape;14305;p73"/>
          <p:cNvGrpSpPr/>
          <p:nvPr/>
        </p:nvGrpSpPr>
        <p:grpSpPr>
          <a:xfrm>
            <a:off x="854261" y="2908813"/>
            <a:ext cx="377474" cy="335748"/>
            <a:chOff x="854261" y="2908813"/>
            <a:chExt cx="377474" cy="335748"/>
          </a:xfrm>
        </p:grpSpPr>
        <p:sp>
          <p:nvSpPr>
            <p:cNvPr id="14306" name="Google Shape;14306;p73"/>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3"/>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3"/>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3"/>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3"/>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1" name="Google Shape;14311;p73"/>
          <p:cNvGrpSpPr/>
          <p:nvPr/>
        </p:nvGrpSpPr>
        <p:grpSpPr>
          <a:xfrm>
            <a:off x="1749728" y="2894777"/>
            <a:ext cx="386927" cy="363438"/>
            <a:chOff x="1749728" y="2894777"/>
            <a:chExt cx="386927" cy="363438"/>
          </a:xfrm>
        </p:grpSpPr>
        <p:sp>
          <p:nvSpPr>
            <p:cNvPr id="14312" name="Google Shape;14312;p73"/>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3"/>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3"/>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3"/>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73"/>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73"/>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3"/>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9" name="Google Shape;14319;p73"/>
          <p:cNvGrpSpPr/>
          <p:nvPr/>
        </p:nvGrpSpPr>
        <p:grpSpPr>
          <a:xfrm>
            <a:off x="7098912" y="1969392"/>
            <a:ext cx="359651" cy="361560"/>
            <a:chOff x="7098912" y="1969392"/>
            <a:chExt cx="359651" cy="361560"/>
          </a:xfrm>
        </p:grpSpPr>
        <p:sp>
          <p:nvSpPr>
            <p:cNvPr id="14320" name="Google Shape;14320;p73"/>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3"/>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3"/>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3"/>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3"/>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3"/>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3"/>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3"/>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3"/>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3"/>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3"/>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3"/>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3"/>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33" name="Google Shape;14333;p73"/>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4" name="Google Shape;14334;p73"/>
          <p:cNvGrpSpPr/>
          <p:nvPr/>
        </p:nvGrpSpPr>
        <p:grpSpPr>
          <a:xfrm>
            <a:off x="5352728" y="1990239"/>
            <a:ext cx="327091" cy="322508"/>
            <a:chOff x="5352728" y="1990239"/>
            <a:chExt cx="327091" cy="322508"/>
          </a:xfrm>
        </p:grpSpPr>
        <p:sp>
          <p:nvSpPr>
            <p:cNvPr id="14335" name="Google Shape;14335;p73"/>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3"/>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3"/>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73"/>
          <p:cNvGrpSpPr/>
          <p:nvPr/>
        </p:nvGrpSpPr>
        <p:grpSpPr>
          <a:xfrm>
            <a:off x="7538896" y="1970156"/>
            <a:ext cx="361147" cy="361529"/>
            <a:chOff x="7538896" y="1970156"/>
            <a:chExt cx="361147" cy="361529"/>
          </a:xfrm>
        </p:grpSpPr>
        <p:sp>
          <p:nvSpPr>
            <p:cNvPr id="14339" name="Google Shape;14339;p73"/>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3"/>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73"/>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73"/>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3"/>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3"/>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5" name="Google Shape;14345;p73"/>
          <p:cNvGrpSpPr/>
          <p:nvPr/>
        </p:nvGrpSpPr>
        <p:grpSpPr>
          <a:xfrm>
            <a:off x="4896099" y="1970920"/>
            <a:ext cx="358155" cy="358123"/>
            <a:chOff x="4896099" y="1970920"/>
            <a:chExt cx="358155" cy="358123"/>
          </a:xfrm>
        </p:grpSpPr>
        <p:sp>
          <p:nvSpPr>
            <p:cNvPr id="14346" name="Google Shape;14346;p73"/>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3"/>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3"/>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9" name="Google Shape;14349;p73"/>
          <p:cNvGrpSpPr/>
          <p:nvPr/>
        </p:nvGrpSpPr>
        <p:grpSpPr>
          <a:xfrm>
            <a:off x="4048787" y="2977019"/>
            <a:ext cx="283488" cy="198604"/>
            <a:chOff x="4048787" y="2977019"/>
            <a:chExt cx="283488" cy="198604"/>
          </a:xfrm>
        </p:grpSpPr>
        <p:sp>
          <p:nvSpPr>
            <p:cNvPr id="14350" name="Google Shape;14350;p73"/>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3"/>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3"/>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3"/>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3"/>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3"/>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73"/>
          <p:cNvGrpSpPr/>
          <p:nvPr/>
        </p:nvGrpSpPr>
        <p:grpSpPr>
          <a:xfrm>
            <a:off x="4054103" y="2430191"/>
            <a:ext cx="218687" cy="349052"/>
            <a:chOff x="4054103" y="2430191"/>
            <a:chExt cx="218687" cy="349052"/>
          </a:xfrm>
        </p:grpSpPr>
        <p:sp>
          <p:nvSpPr>
            <p:cNvPr id="14357" name="Google Shape;14357;p73"/>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3"/>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9" name="Google Shape;14359;p73"/>
          <p:cNvGrpSpPr/>
          <p:nvPr/>
        </p:nvGrpSpPr>
        <p:grpSpPr>
          <a:xfrm>
            <a:off x="2185128" y="2427549"/>
            <a:ext cx="382758" cy="356595"/>
            <a:chOff x="2185128" y="2427549"/>
            <a:chExt cx="382758" cy="356595"/>
          </a:xfrm>
        </p:grpSpPr>
        <p:sp>
          <p:nvSpPr>
            <p:cNvPr id="14360" name="Google Shape;14360;p73"/>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73"/>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3"/>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3"/>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4" name="Google Shape;14364;p73"/>
          <p:cNvGrpSpPr/>
          <p:nvPr/>
        </p:nvGrpSpPr>
        <p:grpSpPr>
          <a:xfrm>
            <a:off x="3539102" y="2427549"/>
            <a:ext cx="355099" cy="355481"/>
            <a:chOff x="3539102" y="2427549"/>
            <a:chExt cx="355099" cy="355481"/>
          </a:xfrm>
        </p:grpSpPr>
        <p:sp>
          <p:nvSpPr>
            <p:cNvPr id="14365" name="Google Shape;14365;p73"/>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3"/>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7" name="Google Shape;14367;p73"/>
          <p:cNvGrpSpPr/>
          <p:nvPr/>
        </p:nvGrpSpPr>
        <p:grpSpPr>
          <a:xfrm>
            <a:off x="2656907" y="2439293"/>
            <a:ext cx="332757" cy="332343"/>
            <a:chOff x="2656907" y="2439293"/>
            <a:chExt cx="332757" cy="332343"/>
          </a:xfrm>
        </p:grpSpPr>
        <p:sp>
          <p:nvSpPr>
            <p:cNvPr id="14368" name="Google Shape;14368;p73"/>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3"/>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3"/>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3"/>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3"/>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3"/>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3"/>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5" name="Google Shape;14375;p73"/>
          <p:cNvGrpSpPr/>
          <p:nvPr/>
        </p:nvGrpSpPr>
        <p:grpSpPr>
          <a:xfrm>
            <a:off x="1731523" y="2422616"/>
            <a:ext cx="399435" cy="365698"/>
            <a:chOff x="1731523" y="2422616"/>
            <a:chExt cx="399435" cy="365698"/>
          </a:xfrm>
        </p:grpSpPr>
        <p:sp>
          <p:nvSpPr>
            <p:cNvPr id="14376" name="Google Shape;14376;p73"/>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3"/>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3"/>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9" name="Google Shape;14379;p73"/>
          <p:cNvGrpSpPr/>
          <p:nvPr/>
        </p:nvGrpSpPr>
        <p:grpSpPr>
          <a:xfrm>
            <a:off x="3097241" y="2433564"/>
            <a:ext cx="344883" cy="343387"/>
            <a:chOff x="3097241" y="2433564"/>
            <a:chExt cx="344883" cy="343387"/>
          </a:xfrm>
        </p:grpSpPr>
        <p:sp>
          <p:nvSpPr>
            <p:cNvPr id="14380" name="Google Shape;14380;p73"/>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3"/>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3"/>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3"/>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3"/>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3"/>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3"/>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3"/>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3"/>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9" name="Google Shape;14389;p73"/>
          <p:cNvGrpSpPr/>
          <p:nvPr/>
        </p:nvGrpSpPr>
        <p:grpSpPr>
          <a:xfrm>
            <a:off x="1278299" y="2439293"/>
            <a:ext cx="410829" cy="332343"/>
            <a:chOff x="1278299" y="2439293"/>
            <a:chExt cx="410829" cy="332343"/>
          </a:xfrm>
        </p:grpSpPr>
        <p:sp>
          <p:nvSpPr>
            <p:cNvPr id="14390" name="Google Shape;14390;p73"/>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3"/>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3"/>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3"/>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3"/>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3"/>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3"/>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3"/>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8" name="Google Shape;14398;p73"/>
          <p:cNvGrpSpPr/>
          <p:nvPr/>
        </p:nvGrpSpPr>
        <p:grpSpPr>
          <a:xfrm>
            <a:off x="870939" y="2439293"/>
            <a:ext cx="331993" cy="331993"/>
            <a:chOff x="870939" y="2439293"/>
            <a:chExt cx="331993" cy="331993"/>
          </a:xfrm>
        </p:grpSpPr>
        <p:sp>
          <p:nvSpPr>
            <p:cNvPr id="14399" name="Google Shape;14399;p73"/>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3"/>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3"/>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73"/>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73"/>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73"/>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3"/>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3"/>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3"/>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3"/>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3"/>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3"/>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3"/>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3"/>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3"/>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3"/>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5" name="Google Shape;14415;p73"/>
          <p:cNvGrpSpPr/>
          <p:nvPr/>
        </p:nvGrpSpPr>
        <p:grpSpPr>
          <a:xfrm>
            <a:off x="6644957" y="2456353"/>
            <a:ext cx="371395" cy="278904"/>
            <a:chOff x="6644957" y="2456353"/>
            <a:chExt cx="371395" cy="278904"/>
          </a:xfrm>
        </p:grpSpPr>
        <p:sp>
          <p:nvSpPr>
            <p:cNvPr id="14416" name="Google Shape;14416;p73"/>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3"/>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73"/>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73"/>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3"/>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21" name="Google Shape;14421;p73"/>
          <p:cNvGrpSpPr/>
          <p:nvPr/>
        </p:nvGrpSpPr>
        <p:grpSpPr>
          <a:xfrm>
            <a:off x="5388757" y="2414659"/>
            <a:ext cx="260349" cy="362292"/>
            <a:chOff x="5388757" y="2414659"/>
            <a:chExt cx="260349" cy="362292"/>
          </a:xfrm>
        </p:grpSpPr>
        <p:sp>
          <p:nvSpPr>
            <p:cNvPr id="14422" name="Google Shape;14422;p73"/>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3"/>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3"/>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3"/>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3"/>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3"/>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3"/>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3"/>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3"/>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73"/>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73"/>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3"/>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3"/>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3"/>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3"/>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3"/>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3"/>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3"/>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3"/>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3"/>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2" name="Google Shape;14442;p73"/>
          <p:cNvGrpSpPr/>
          <p:nvPr/>
        </p:nvGrpSpPr>
        <p:grpSpPr>
          <a:xfrm>
            <a:off x="3567142" y="2905757"/>
            <a:ext cx="348288" cy="340331"/>
            <a:chOff x="3567142" y="2905757"/>
            <a:chExt cx="348288" cy="340331"/>
          </a:xfrm>
        </p:grpSpPr>
        <p:sp>
          <p:nvSpPr>
            <p:cNvPr id="14443" name="Google Shape;14443;p73"/>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3"/>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73"/>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73"/>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3"/>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8" name="Google Shape;14448;p73"/>
          <p:cNvGrpSpPr/>
          <p:nvPr/>
        </p:nvGrpSpPr>
        <p:grpSpPr>
          <a:xfrm>
            <a:off x="7967103" y="2415041"/>
            <a:ext cx="355863" cy="361911"/>
            <a:chOff x="7967103" y="2415041"/>
            <a:chExt cx="355863" cy="361911"/>
          </a:xfrm>
        </p:grpSpPr>
        <p:sp>
          <p:nvSpPr>
            <p:cNvPr id="14449" name="Google Shape;14449;p73"/>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3"/>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3"/>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3"/>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3"/>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3"/>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3"/>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3"/>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7" name="Google Shape;14457;p73"/>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73"/>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3"/>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60" name="Google Shape;14460;p73"/>
          <p:cNvGrpSpPr/>
          <p:nvPr/>
        </p:nvGrpSpPr>
        <p:grpSpPr>
          <a:xfrm>
            <a:off x="7529411" y="2414659"/>
            <a:ext cx="355863" cy="362292"/>
            <a:chOff x="7529411" y="2414659"/>
            <a:chExt cx="355863" cy="362292"/>
          </a:xfrm>
        </p:grpSpPr>
        <p:sp>
          <p:nvSpPr>
            <p:cNvPr id="14461" name="Google Shape;14461;p73"/>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3"/>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3"/>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3"/>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3"/>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3"/>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3"/>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3"/>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3"/>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3"/>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3"/>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3"/>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3" name="Google Shape;14473;p73"/>
          <p:cNvGrpSpPr/>
          <p:nvPr/>
        </p:nvGrpSpPr>
        <p:grpSpPr>
          <a:xfrm>
            <a:off x="5733194" y="2431718"/>
            <a:ext cx="446826" cy="327059"/>
            <a:chOff x="5733194" y="2431718"/>
            <a:chExt cx="446826" cy="327059"/>
          </a:xfrm>
        </p:grpSpPr>
        <p:sp>
          <p:nvSpPr>
            <p:cNvPr id="14474" name="Google Shape;14474;p73"/>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3"/>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3"/>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73"/>
          <p:cNvGrpSpPr/>
          <p:nvPr/>
        </p:nvGrpSpPr>
        <p:grpSpPr>
          <a:xfrm>
            <a:off x="4876780" y="2418064"/>
            <a:ext cx="407774" cy="356627"/>
            <a:chOff x="4876780" y="2418064"/>
            <a:chExt cx="407774" cy="356627"/>
          </a:xfrm>
        </p:grpSpPr>
        <p:sp>
          <p:nvSpPr>
            <p:cNvPr id="14478" name="Google Shape;14478;p73"/>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73"/>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3"/>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3"/>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3"/>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3"/>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3"/>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3"/>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6" name="Google Shape;14486;p73"/>
          <p:cNvGrpSpPr/>
          <p:nvPr/>
        </p:nvGrpSpPr>
        <p:grpSpPr>
          <a:xfrm>
            <a:off x="7070872" y="2410871"/>
            <a:ext cx="398321" cy="371013"/>
            <a:chOff x="7070872" y="2410871"/>
            <a:chExt cx="398321" cy="371013"/>
          </a:xfrm>
        </p:grpSpPr>
        <p:sp>
          <p:nvSpPr>
            <p:cNvPr id="14487" name="Google Shape;14487;p73"/>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3"/>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3"/>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3"/>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1" name="Google Shape;14491;p73"/>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92" name="Google Shape;14492;p73"/>
          <p:cNvGrpSpPr/>
          <p:nvPr/>
        </p:nvGrpSpPr>
        <p:grpSpPr>
          <a:xfrm>
            <a:off x="5318259" y="2982111"/>
            <a:ext cx="371013" cy="220787"/>
            <a:chOff x="5318259" y="2982111"/>
            <a:chExt cx="371013" cy="220787"/>
          </a:xfrm>
        </p:grpSpPr>
        <p:sp>
          <p:nvSpPr>
            <p:cNvPr id="14493" name="Google Shape;14493;p73"/>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3"/>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3"/>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3"/>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3"/>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3"/>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3"/>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3"/>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1" name="Google Shape;14501;p73"/>
          <p:cNvGrpSpPr/>
          <p:nvPr/>
        </p:nvGrpSpPr>
        <p:grpSpPr>
          <a:xfrm>
            <a:off x="7073928" y="2905757"/>
            <a:ext cx="371395" cy="371809"/>
            <a:chOff x="7073928" y="2905757"/>
            <a:chExt cx="371395" cy="371809"/>
          </a:xfrm>
        </p:grpSpPr>
        <p:sp>
          <p:nvSpPr>
            <p:cNvPr id="14502" name="Google Shape;14502;p73"/>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3"/>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3"/>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5" name="Google Shape;14505;p73"/>
          <p:cNvGrpSpPr/>
          <p:nvPr/>
        </p:nvGrpSpPr>
        <p:grpSpPr>
          <a:xfrm>
            <a:off x="6188327" y="2955408"/>
            <a:ext cx="371395" cy="272857"/>
            <a:chOff x="6188327" y="2955408"/>
            <a:chExt cx="371395" cy="272857"/>
          </a:xfrm>
        </p:grpSpPr>
        <p:sp>
          <p:nvSpPr>
            <p:cNvPr id="14506" name="Google Shape;14506;p73"/>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3"/>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8" name="Google Shape;14508;p73"/>
          <p:cNvGrpSpPr/>
          <p:nvPr/>
        </p:nvGrpSpPr>
        <p:grpSpPr>
          <a:xfrm>
            <a:off x="7521454" y="2906139"/>
            <a:ext cx="359651" cy="371013"/>
            <a:chOff x="7521454" y="2906139"/>
            <a:chExt cx="359651" cy="371013"/>
          </a:xfrm>
        </p:grpSpPr>
        <p:sp>
          <p:nvSpPr>
            <p:cNvPr id="14509" name="Google Shape;14509;p73"/>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3"/>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3"/>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3"/>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3"/>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73"/>
          <p:cNvGrpSpPr/>
          <p:nvPr/>
        </p:nvGrpSpPr>
        <p:grpSpPr>
          <a:xfrm>
            <a:off x="5782845" y="2906521"/>
            <a:ext cx="301661" cy="371013"/>
            <a:chOff x="5782845" y="2906521"/>
            <a:chExt cx="301661" cy="371013"/>
          </a:xfrm>
        </p:grpSpPr>
        <p:sp>
          <p:nvSpPr>
            <p:cNvPr id="14515" name="Google Shape;14515;p73"/>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73"/>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3"/>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8" name="Google Shape;14518;p73"/>
          <p:cNvGrpSpPr/>
          <p:nvPr/>
        </p:nvGrpSpPr>
        <p:grpSpPr>
          <a:xfrm>
            <a:off x="6630539" y="2917502"/>
            <a:ext cx="371777" cy="349434"/>
            <a:chOff x="6630539" y="2917502"/>
            <a:chExt cx="371777" cy="349434"/>
          </a:xfrm>
        </p:grpSpPr>
        <p:sp>
          <p:nvSpPr>
            <p:cNvPr id="14519" name="Google Shape;14519;p73"/>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3"/>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3"/>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3"/>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3"/>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3"/>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3"/>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6" name="Google Shape;14526;p73"/>
          <p:cNvGrpSpPr/>
          <p:nvPr/>
        </p:nvGrpSpPr>
        <p:grpSpPr>
          <a:xfrm>
            <a:off x="2171474" y="3369229"/>
            <a:ext cx="408156" cy="343737"/>
            <a:chOff x="2171474" y="3369229"/>
            <a:chExt cx="408156" cy="343737"/>
          </a:xfrm>
        </p:grpSpPr>
        <p:sp>
          <p:nvSpPr>
            <p:cNvPr id="14527" name="Google Shape;14527;p73"/>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3"/>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3"/>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3"/>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1" name="Google Shape;14531;p73"/>
          <p:cNvGrpSpPr/>
          <p:nvPr/>
        </p:nvGrpSpPr>
        <p:grpSpPr>
          <a:xfrm>
            <a:off x="4891198" y="2925108"/>
            <a:ext cx="334634" cy="334634"/>
            <a:chOff x="4891198" y="2925108"/>
            <a:chExt cx="334634" cy="334634"/>
          </a:xfrm>
        </p:grpSpPr>
        <p:sp>
          <p:nvSpPr>
            <p:cNvPr id="14532" name="Google Shape;14532;p73"/>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3"/>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3"/>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3"/>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3"/>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3"/>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3"/>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3"/>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0" name="Google Shape;14540;p73"/>
          <p:cNvGrpSpPr/>
          <p:nvPr/>
        </p:nvGrpSpPr>
        <p:grpSpPr>
          <a:xfrm>
            <a:off x="7976174" y="2925108"/>
            <a:ext cx="334666" cy="334634"/>
            <a:chOff x="7976174" y="2925108"/>
            <a:chExt cx="334666" cy="334634"/>
          </a:xfrm>
        </p:grpSpPr>
        <p:sp>
          <p:nvSpPr>
            <p:cNvPr id="14541" name="Google Shape;14541;p73"/>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3"/>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73"/>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73"/>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3"/>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3"/>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3"/>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3"/>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3"/>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0" name="Google Shape;14550;p73"/>
          <p:cNvGrpSpPr/>
          <p:nvPr/>
        </p:nvGrpSpPr>
        <p:grpSpPr>
          <a:xfrm>
            <a:off x="3091957" y="3374131"/>
            <a:ext cx="354717" cy="332757"/>
            <a:chOff x="3091957" y="3374131"/>
            <a:chExt cx="354717" cy="332757"/>
          </a:xfrm>
        </p:grpSpPr>
        <p:sp>
          <p:nvSpPr>
            <p:cNvPr id="14551" name="Google Shape;14551;p73"/>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3"/>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3"/>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3"/>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3"/>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73"/>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73"/>
          <p:cNvGrpSpPr/>
          <p:nvPr/>
        </p:nvGrpSpPr>
        <p:grpSpPr>
          <a:xfrm>
            <a:off x="3988156" y="3380210"/>
            <a:ext cx="353954" cy="318880"/>
            <a:chOff x="3988156" y="3380210"/>
            <a:chExt cx="353954" cy="318880"/>
          </a:xfrm>
        </p:grpSpPr>
        <p:sp>
          <p:nvSpPr>
            <p:cNvPr id="14558" name="Google Shape;14558;p73"/>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3"/>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3"/>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3"/>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3"/>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3" name="Google Shape;14563;p73"/>
          <p:cNvGrpSpPr/>
          <p:nvPr/>
        </p:nvGrpSpPr>
        <p:grpSpPr>
          <a:xfrm>
            <a:off x="3541011" y="3367320"/>
            <a:ext cx="348257" cy="346188"/>
            <a:chOff x="3541011" y="3367320"/>
            <a:chExt cx="348257" cy="346188"/>
          </a:xfrm>
        </p:grpSpPr>
        <p:sp>
          <p:nvSpPr>
            <p:cNvPr id="14564" name="Google Shape;14564;p73"/>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3"/>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3"/>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3"/>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8" name="Google Shape;14568;p73"/>
          <p:cNvGrpSpPr/>
          <p:nvPr/>
        </p:nvGrpSpPr>
        <p:grpSpPr>
          <a:xfrm>
            <a:off x="850092" y="3352934"/>
            <a:ext cx="369517" cy="375660"/>
            <a:chOff x="850092" y="3352934"/>
            <a:chExt cx="369517" cy="375660"/>
          </a:xfrm>
        </p:grpSpPr>
        <p:sp>
          <p:nvSpPr>
            <p:cNvPr id="14569" name="Google Shape;14569;p73"/>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3"/>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3"/>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3"/>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3"/>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4" name="Google Shape;14574;p73"/>
          <p:cNvGrpSpPr/>
          <p:nvPr/>
        </p:nvGrpSpPr>
        <p:grpSpPr>
          <a:xfrm>
            <a:off x="1314678" y="3358217"/>
            <a:ext cx="334666" cy="365348"/>
            <a:chOff x="1314678" y="3358217"/>
            <a:chExt cx="334666" cy="365348"/>
          </a:xfrm>
        </p:grpSpPr>
        <p:sp>
          <p:nvSpPr>
            <p:cNvPr id="14575" name="Google Shape;14575;p73"/>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3"/>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73"/>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73"/>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3"/>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73"/>
          <p:cNvGrpSpPr/>
          <p:nvPr/>
        </p:nvGrpSpPr>
        <p:grpSpPr>
          <a:xfrm>
            <a:off x="1748582" y="3372635"/>
            <a:ext cx="359269" cy="335780"/>
            <a:chOff x="1748582" y="3372635"/>
            <a:chExt cx="359269" cy="335780"/>
          </a:xfrm>
        </p:grpSpPr>
        <p:sp>
          <p:nvSpPr>
            <p:cNvPr id="14581" name="Google Shape;14581;p73"/>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82" name="Google Shape;14582;p73"/>
            <p:cNvGrpSpPr/>
            <p:nvPr/>
          </p:nvGrpSpPr>
          <p:grpSpPr>
            <a:xfrm>
              <a:off x="1748582" y="3372635"/>
              <a:ext cx="333520" cy="335780"/>
              <a:chOff x="1748582" y="3372635"/>
              <a:chExt cx="333520" cy="335780"/>
            </a:xfrm>
          </p:grpSpPr>
          <p:sp>
            <p:nvSpPr>
              <p:cNvPr id="14583" name="Google Shape;14583;p73"/>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3"/>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3"/>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586" name="Google Shape;14586;p73"/>
          <p:cNvGrpSpPr/>
          <p:nvPr/>
        </p:nvGrpSpPr>
        <p:grpSpPr>
          <a:xfrm>
            <a:off x="2640993" y="3357835"/>
            <a:ext cx="365348" cy="364966"/>
            <a:chOff x="2640993" y="3357835"/>
            <a:chExt cx="365348" cy="364966"/>
          </a:xfrm>
        </p:grpSpPr>
        <p:sp>
          <p:nvSpPr>
            <p:cNvPr id="14587" name="Google Shape;14587;p73"/>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3"/>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73"/>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73"/>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3"/>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3"/>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3"/>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3"/>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3"/>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3"/>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7" name="Google Shape;14597;p73"/>
          <p:cNvGrpSpPr/>
          <p:nvPr/>
        </p:nvGrpSpPr>
        <p:grpSpPr>
          <a:xfrm>
            <a:off x="4886264" y="3366174"/>
            <a:ext cx="350548" cy="350198"/>
            <a:chOff x="4886264" y="3366174"/>
            <a:chExt cx="350548" cy="350198"/>
          </a:xfrm>
        </p:grpSpPr>
        <p:sp>
          <p:nvSpPr>
            <p:cNvPr id="14598" name="Google Shape;14598;p73"/>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3"/>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3"/>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3"/>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73"/>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73"/>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3"/>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3"/>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3"/>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3"/>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3"/>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3"/>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3"/>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1" name="Google Shape;14611;p73"/>
          <p:cNvGrpSpPr/>
          <p:nvPr/>
        </p:nvGrpSpPr>
        <p:grpSpPr>
          <a:xfrm>
            <a:off x="5331913" y="3413947"/>
            <a:ext cx="347143" cy="254684"/>
            <a:chOff x="5331913" y="3413947"/>
            <a:chExt cx="347143" cy="254684"/>
          </a:xfrm>
        </p:grpSpPr>
        <p:sp>
          <p:nvSpPr>
            <p:cNvPr id="14612" name="Google Shape;14612;p73"/>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3"/>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3"/>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3"/>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3"/>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3"/>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8" name="Google Shape;14618;p73"/>
          <p:cNvGrpSpPr/>
          <p:nvPr/>
        </p:nvGrpSpPr>
        <p:grpSpPr>
          <a:xfrm>
            <a:off x="5776798" y="3409778"/>
            <a:ext cx="346379" cy="264518"/>
            <a:chOff x="5776798" y="3409778"/>
            <a:chExt cx="346379" cy="264518"/>
          </a:xfrm>
        </p:grpSpPr>
        <p:sp>
          <p:nvSpPr>
            <p:cNvPr id="14619" name="Google Shape;14619;p73"/>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3"/>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3"/>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3"/>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3"/>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3"/>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73"/>
          <p:cNvGrpSpPr/>
          <p:nvPr/>
        </p:nvGrpSpPr>
        <p:grpSpPr>
          <a:xfrm>
            <a:off x="7108015" y="3396505"/>
            <a:ext cx="344883" cy="290299"/>
            <a:chOff x="7108015" y="3396505"/>
            <a:chExt cx="344883" cy="290299"/>
          </a:xfrm>
        </p:grpSpPr>
        <p:sp>
          <p:nvSpPr>
            <p:cNvPr id="14626" name="Google Shape;14626;p73"/>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3"/>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3"/>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3"/>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30" name="Google Shape;14630;p73"/>
          <p:cNvGrpSpPr/>
          <p:nvPr/>
        </p:nvGrpSpPr>
        <p:grpSpPr>
          <a:xfrm>
            <a:off x="7551754" y="3390808"/>
            <a:ext cx="344883" cy="301311"/>
            <a:chOff x="7551754" y="3390808"/>
            <a:chExt cx="344883" cy="301311"/>
          </a:xfrm>
        </p:grpSpPr>
        <p:sp>
          <p:nvSpPr>
            <p:cNvPr id="14631" name="Google Shape;14631;p73"/>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3"/>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3"/>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3"/>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3"/>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3"/>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3"/>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3"/>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3"/>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3"/>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3"/>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2" name="Google Shape;14642;p73"/>
          <p:cNvGrpSpPr/>
          <p:nvPr/>
        </p:nvGrpSpPr>
        <p:grpSpPr>
          <a:xfrm>
            <a:off x="6707084" y="3387403"/>
            <a:ext cx="261145" cy="308504"/>
            <a:chOff x="6707084" y="3387403"/>
            <a:chExt cx="261145" cy="308504"/>
          </a:xfrm>
        </p:grpSpPr>
        <p:sp>
          <p:nvSpPr>
            <p:cNvPr id="14643" name="Google Shape;14643;p73"/>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3"/>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73"/>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73"/>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7" name="Google Shape;14647;p73"/>
          <p:cNvGrpSpPr/>
          <p:nvPr/>
        </p:nvGrpSpPr>
        <p:grpSpPr>
          <a:xfrm>
            <a:off x="848978" y="4297637"/>
            <a:ext cx="377824" cy="324418"/>
            <a:chOff x="848978" y="4297637"/>
            <a:chExt cx="377824" cy="324418"/>
          </a:xfrm>
        </p:grpSpPr>
        <p:sp>
          <p:nvSpPr>
            <p:cNvPr id="14648" name="Google Shape;14648;p73"/>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3"/>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0" name="Google Shape;14650;p73"/>
          <p:cNvGrpSpPr/>
          <p:nvPr/>
        </p:nvGrpSpPr>
        <p:grpSpPr>
          <a:xfrm>
            <a:off x="1754279" y="4286593"/>
            <a:ext cx="351439" cy="345965"/>
            <a:chOff x="1754279" y="4286593"/>
            <a:chExt cx="351439" cy="345965"/>
          </a:xfrm>
        </p:grpSpPr>
        <p:sp>
          <p:nvSpPr>
            <p:cNvPr id="14651" name="Google Shape;14651;p73"/>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3"/>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3"/>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3"/>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3"/>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6" name="Google Shape;14656;p73"/>
          <p:cNvGrpSpPr/>
          <p:nvPr/>
        </p:nvGrpSpPr>
        <p:grpSpPr>
          <a:xfrm>
            <a:off x="3996113" y="4291176"/>
            <a:ext cx="336512" cy="335048"/>
            <a:chOff x="3996113" y="4291176"/>
            <a:chExt cx="336512" cy="335048"/>
          </a:xfrm>
        </p:grpSpPr>
        <p:sp>
          <p:nvSpPr>
            <p:cNvPr id="14657" name="Google Shape;14657;p73"/>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73"/>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3"/>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60" name="Google Shape;14660;p73"/>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61" name="Google Shape;14661;p73"/>
          <p:cNvGrpSpPr/>
          <p:nvPr/>
        </p:nvGrpSpPr>
        <p:grpSpPr>
          <a:xfrm>
            <a:off x="2179081" y="4285511"/>
            <a:ext cx="397525" cy="348670"/>
            <a:chOff x="2179081" y="4285511"/>
            <a:chExt cx="397525" cy="348670"/>
          </a:xfrm>
        </p:grpSpPr>
        <p:sp>
          <p:nvSpPr>
            <p:cNvPr id="14662" name="Google Shape;14662;p73"/>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3"/>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4" name="Google Shape;14664;p73"/>
          <p:cNvGrpSpPr/>
          <p:nvPr/>
        </p:nvGrpSpPr>
        <p:grpSpPr>
          <a:xfrm>
            <a:off x="3584201" y="4294996"/>
            <a:ext cx="267574" cy="329415"/>
            <a:chOff x="3584201" y="4294996"/>
            <a:chExt cx="267574" cy="329415"/>
          </a:xfrm>
        </p:grpSpPr>
        <p:sp>
          <p:nvSpPr>
            <p:cNvPr id="14665" name="Google Shape;14665;p73"/>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3"/>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3"/>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3"/>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69" name="Google Shape;14669;p73"/>
          <p:cNvGrpSpPr/>
          <p:nvPr/>
        </p:nvGrpSpPr>
        <p:grpSpPr>
          <a:xfrm>
            <a:off x="3082855" y="4295728"/>
            <a:ext cx="375946" cy="327823"/>
            <a:chOff x="3082855" y="4295728"/>
            <a:chExt cx="375946" cy="327823"/>
          </a:xfrm>
        </p:grpSpPr>
        <p:sp>
          <p:nvSpPr>
            <p:cNvPr id="14670" name="Google Shape;14670;p73"/>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3"/>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3"/>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3"/>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3"/>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3"/>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3"/>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3"/>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3"/>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3"/>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3"/>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1" name="Google Shape;14681;p73"/>
          <p:cNvGrpSpPr/>
          <p:nvPr/>
        </p:nvGrpSpPr>
        <p:grpSpPr>
          <a:xfrm>
            <a:off x="2749016" y="4291176"/>
            <a:ext cx="150831" cy="336926"/>
            <a:chOff x="2749016" y="4291176"/>
            <a:chExt cx="150831" cy="336926"/>
          </a:xfrm>
        </p:grpSpPr>
        <p:sp>
          <p:nvSpPr>
            <p:cNvPr id="14682" name="Google Shape;14682;p73"/>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73"/>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73"/>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3"/>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6" name="Google Shape;14686;p73"/>
          <p:cNvGrpSpPr/>
          <p:nvPr/>
        </p:nvGrpSpPr>
        <p:grpSpPr>
          <a:xfrm>
            <a:off x="7127716" y="4279432"/>
            <a:ext cx="248254" cy="361942"/>
            <a:chOff x="7127716" y="4279432"/>
            <a:chExt cx="248254" cy="361942"/>
          </a:xfrm>
        </p:grpSpPr>
        <p:sp>
          <p:nvSpPr>
            <p:cNvPr id="14687" name="Google Shape;14687;p73"/>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3"/>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3"/>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3"/>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3"/>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3"/>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3"/>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3"/>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3"/>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6" name="Google Shape;14696;p73"/>
          <p:cNvGrpSpPr/>
          <p:nvPr/>
        </p:nvGrpSpPr>
        <p:grpSpPr>
          <a:xfrm>
            <a:off x="7565408" y="4279432"/>
            <a:ext cx="248255" cy="361942"/>
            <a:chOff x="7565408" y="4279432"/>
            <a:chExt cx="248255" cy="361942"/>
          </a:xfrm>
        </p:grpSpPr>
        <p:sp>
          <p:nvSpPr>
            <p:cNvPr id="14697" name="Google Shape;14697;p73"/>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3"/>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3"/>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3"/>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3"/>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73"/>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73"/>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3"/>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5" name="Google Shape;14705;p73"/>
          <p:cNvGrpSpPr/>
          <p:nvPr/>
        </p:nvGrpSpPr>
        <p:grpSpPr>
          <a:xfrm>
            <a:off x="6264109" y="4279432"/>
            <a:ext cx="225498" cy="361560"/>
            <a:chOff x="6264109" y="4279432"/>
            <a:chExt cx="225498" cy="361560"/>
          </a:xfrm>
        </p:grpSpPr>
        <p:sp>
          <p:nvSpPr>
            <p:cNvPr id="14706" name="Google Shape;14706;p73"/>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3"/>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8" name="Google Shape;14708;p73"/>
          <p:cNvGrpSpPr/>
          <p:nvPr/>
        </p:nvGrpSpPr>
        <p:grpSpPr>
          <a:xfrm>
            <a:off x="7929578" y="4284365"/>
            <a:ext cx="395266" cy="351312"/>
            <a:chOff x="7929578" y="4284365"/>
            <a:chExt cx="395266" cy="351312"/>
          </a:xfrm>
        </p:grpSpPr>
        <p:sp>
          <p:nvSpPr>
            <p:cNvPr id="14709" name="Google Shape;14709;p73"/>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3"/>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3"/>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3"/>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3" name="Google Shape;14713;p73"/>
          <p:cNvGrpSpPr/>
          <p:nvPr/>
        </p:nvGrpSpPr>
        <p:grpSpPr>
          <a:xfrm>
            <a:off x="6595502" y="4323777"/>
            <a:ext cx="426315" cy="332826"/>
            <a:chOff x="6639652" y="4323777"/>
            <a:chExt cx="426315" cy="332826"/>
          </a:xfrm>
        </p:grpSpPr>
        <p:sp>
          <p:nvSpPr>
            <p:cNvPr id="14714" name="Google Shape;14714;p73"/>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3"/>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3"/>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3"/>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3"/>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3"/>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73"/>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73"/>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3"/>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3"/>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4" name="Google Shape;14724;p73"/>
          <p:cNvGrpSpPr/>
          <p:nvPr/>
        </p:nvGrpSpPr>
        <p:grpSpPr>
          <a:xfrm>
            <a:off x="5357662" y="4297637"/>
            <a:ext cx="287275" cy="326296"/>
            <a:chOff x="5357662" y="4297637"/>
            <a:chExt cx="287275" cy="326296"/>
          </a:xfrm>
        </p:grpSpPr>
        <p:sp>
          <p:nvSpPr>
            <p:cNvPr id="14725" name="Google Shape;14725;p73"/>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3"/>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3"/>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3"/>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3"/>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0" name="Google Shape;14730;p73"/>
          <p:cNvGrpSpPr/>
          <p:nvPr/>
        </p:nvGrpSpPr>
        <p:grpSpPr>
          <a:xfrm>
            <a:off x="5774124" y="4294550"/>
            <a:ext cx="331611" cy="331674"/>
            <a:chOff x="5774124" y="4294550"/>
            <a:chExt cx="331611" cy="331674"/>
          </a:xfrm>
        </p:grpSpPr>
        <p:sp>
          <p:nvSpPr>
            <p:cNvPr id="14731" name="Google Shape;14731;p73"/>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3"/>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3" name="Google Shape;14733;p73"/>
          <p:cNvGrpSpPr/>
          <p:nvPr/>
        </p:nvGrpSpPr>
        <p:grpSpPr>
          <a:xfrm>
            <a:off x="4890434" y="4287389"/>
            <a:ext cx="345997" cy="346029"/>
            <a:chOff x="4890434" y="4287389"/>
            <a:chExt cx="345997" cy="346029"/>
          </a:xfrm>
        </p:grpSpPr>
        <p:sp>
          <p:nvSpPr>
            <p:cNvPr id="14734" name="Google Shape;14734;p73"/>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3"/>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3"/>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3"/>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3"/>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3"/>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3"/>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1" name="Google Shape;14741;p73"/>
          <p:cNvGrpSpPr/>
          <p:nvPr/>
        </p:nvGrpSpPr>
        <p:grpSpPr>
          <a:xfrm>
            <a:off x="2165809" y="3811059"/>
            <a:ext cx="422542" cy="342973"/>
            <a:chOff x="2165809" y="3811059"/>
            <a:chExt cx="422542" cy="342973"/>
          </a:xfrm>
        </p:grpSpPr>
        <p:sp>
          <p:nvSpPr>
            <p:cNvPr id="14742" name="Google Shape;14742;p73"/>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3"/>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3"/>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73"/>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3"/>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3"/>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3"/>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3"/>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3"/>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3"/>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3"/>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3"/>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3"/>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3"/>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3"/>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3"/>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3"/>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3"/>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60" name="Google Shape;14760;p73"/>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61" name="Google Shape;14761;p73"/>
          <p:cNvGrpSpPr/>
          <p:nvPr/>
        </p:nvGrpSpPr>
        <p:grpSpPr>
          <a:xfrm>
            <a:off x="903530" y="3806125"/>
            <a:ext cx="264550" cy="353222"/>
            <a:chOff x="903530" y="3806125"/>
            <a:chExt cx="264550" cy="353222"/>
          </a:xfrm>
        </p:grpSpPr>
        <p:sp>
          <p:nvSpPr>
            <p:cNvPr id="14762" name="Google Shape;14762;p73"/>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3"/>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3"/>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3"/>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6" name="Google Shape;14766;p73"/>
          <p:cNvGrpSpPr/>
          <p:nvPr/>
        </p:nvGrpSpPr>
        <p:grpSpPr>
          <a:xfrm>
            <a:off x="2611458" y="3816374"/>
            <a:ext cx="426329" cy="332375"/>
            <a:chOff x="2611458" y="3816374"/>
            <a:chExt cx="426329" cy="332375"/>
          </a:xfrm>
        </p:grpSpPr>
        <p:sp>
          <p:nvSpPr>
            <p:cNvPr id="14767" name="Google Shape;14767;p73"/>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3"/>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3"/>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3"/>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3"/>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3"/>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3"/>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3"/>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3"/>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3"/>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77" name="Google Shape;14777;p73"/>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78" name="Google Shape;14778;p73"/>
          <p:cNvGrpSpPr/>
          <p:nvPr/>
        </p:nvGrpSpPr>
        <p:grpSpPr>
          <a:xfrm>
            <a:off x="4019984" y="3805393"/>
            <a:ext cx="293704" cy="353954"/>
            <a:chOff x="4019984" y="3805393"/>
            <a:chExt cx="293704" cy="353954"/>
          </a:xfrm>
        </p:grpSpPr>
        <p:sp>
          <p:nvSpPr>
            <p:cNvPr id="14779" name="Google Shape;14779;p73"/>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3"/>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1" name="Google Shape;14781;p73"/>
          <p:cNvGrpSpPr/>
          <p:nvPr/>
        </p:nvGrpSpPr>
        <p:grpSpPr>
          <a:xfrm>
            <a:off x="8006505" y="3390044"/>
            <a:ext cx="323654" cy="303189"/>
            <a:chOff x="8006505" y="3390044"/>
            <a:chExt cx="323654" cy="303189"/>
          </a:xfrm>
        </p:grpSpPr>
        <p:sp>
          <p:nvSpPr>
            <p:cNvPr id="14782" name="Google Shape;14782;p73"/>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3"/>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3"/>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3"/>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3"/>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3"/>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8" name="Google Shape;14788;p73"/>
          <p:cNvGrpSpPr/>
          <p:nvPr/>
        </p:nvGrpSpPr>
        <p:grpSpPr>
          <a:xfrm>
            <a:off x="1299146" y="3806507"/>
            <a:ext cx="367990" cy="351312"/>
            <a:chOff x="1299146" y="3806507"/>
            <a:chExt cx="367990" cy="351312"/>
          </a:xfrm>
        </p:grpSpPr>
        <p:sp>
          <p:nvSpPr>
            <p:cNvPr id="14789" name="Google Shape;14789;p73"/>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3"/>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91" name="Google Shape;14791;p73"/>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2" name="Google Shape;14792;p73"/>
          <p:cNvGrpSpPr/>
          <p:nvPr/>
        </p:nvGrpSpPr>
        <p:grpSpPr>
          <a:xfrm>
            <a:off x="3095745" y="3805393"/>
            <a:ext cx="352840" cy="354717"/>
            <a:chOff x="3095745" y="3805393"/>
            <a:chExt cx="352840" cy="354717"/>
          </a:xfrm>
        </p:grpSpPr>
        <p:sp>
          <p:nvSpPr>
            <p:cNvPr id="14793" name="Google Shape;14793;p73"/>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3"/>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3"/>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3"/>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3"/>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3"/>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9" name="Google Shape;14799;p73"/>
          <p:cNvGrpSpPr/>
          <p:nvPr/>
        </p:nvGrpSpPr>
        <p:grpSpPr>
          <a:xfrm>
            <a:off x="7550258" y="3832670"/>
            <a:ext cx="371395" cy="301279"/>
            <a:chOff x="7550258" y="3832670"/>
            <a:chExt cx="371395" cy="301279"/>
          </a:xfrm>
        </p:grpSpPr>
        <p:sp>
          <p:nvSpPr>
            <p:cNvPr id="14800" name="Google Shape;14800;p73"/>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3"/>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3"/>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3"/>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3"/>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3"/>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3"/>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3"/>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3"/>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3"/>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3"/>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3"/>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3"/>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3"/>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3"/>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3"/>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3"/>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3"/>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18" name="Google Shape;14818;p73"/>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19" name="Google Shape;14819;p73"/>
          <p:cNvGrpSpPr/>
          <p:nvPr/>
        </p:nvGrpSpPr>
        <p:grpSpPr>
          <a:xfrm>
            <a:off x="6659725" y="3808035"/>
            <a:ext cx="367608" cy="350548"/>
            <a:chOff x="6659725" y="3808035"/>
            <a:chExt cx="367608" cy="350548"/>
          </a:xfrm>
        </p:grpSpPr>
        <p:sp>
          <p:nvSpPr>
            <p:cNvPr id="14820" name="Google Shape;14820;p73"/>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3"/>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2" name="Google Shape;14822;p73"/>
          <p:cNvGrpSpPr/>
          <p:nvPr/>
        </p:nvGrpSpPr>
        <p:grpSpPr>
          <a:xfrm>
            <a:off x="6219391" y="3816756"/>
            <a:ext cx="356627" cy="334252"/>
            <a:chOff x="6219391" y="3816756"/>
            <a:chExt cx="356627" cy="334252"/>
          </a:xfrm>
        </p:grpSpPr>
        <p:sp>
          <p:nvSpPr>
            <p:cNvPr id="14823" name="Google Shape;14823;p73"/>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3"/>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3"/>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3"/>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7" name="Google Shape;14827;p73"/>
          <p:cNvGrpSpPr/>
          <p:nvPr/>
        </p:nvGrpSpPr>
        <p:grpSpPr>
          <a:xfrm>
            <a:off x="5778676" y="3826972"/>
            <a:ext cx="349052" cy="313055"/>
            <a:chOff x="5778676" y="3826972"/>
            <a:chExt cx="349052" cy="313055"/>
          </a:xfrm>
        </p:grpSpPr>
        <p:sp>
          <p:nvSpPr>
            <p:cNvPr id="14828" name="Google Shape;14828;p73"/>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3"/>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3"/>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3"/>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3"/>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3" name="Google Shape;14833;p73"/>
          <p:cNvGrpSpPr/>
          <p:nvPr/>
        </p:nvGrpSpPr>
        <p:grpSpPr>
          <a:xfrm>
            <a:off x="5355784" y="3834547"/>
            <a:ext cx="299019" cy="297905"/>
            <a:chOff x="5355784" y="3834547"/>
            <a:chExt cx="299019" cy="297905"/>
          </a:xfrm>
        </p:grpSpPr>
        <p:sp>
          <p:nvSpPr>
            <p:cNvPr id="14834" name="Google Shape;14834;p73"/>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3"/>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3"/>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3"/>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8" name="Google Shape;14838;p73"/>
          <p:cNvGrpSpPr/>
          <p:nvPr/>
        </p:nvGrpSpPr>
        <p:grpSpPr>
          <a:xfrm>
            <a:off x="8036455" y="3807271"/>
            <a:ext cx="292176" cy="353985"/>
            <a:chOff x="8036455" y="3807271"/>
            <a:chExt cx="292176" cy="353985"/>
          </a:xfrm>
        </p:grpSpPr>
        <p:sp>
          <p:nvSpPr>
            <p:cNvPr id="14839" name="Google Shape;14839;p73"/>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3"/>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1" name="Google Shape;14841;p73"/>
          <p:cNvGrpSpPr/>
          <p:nvPr/>
        </p:nvGrpSpPr>
        <p:grpSpPr>
          <a:xfrm>
            <a:off x="4874902" y="3808799"/>
            <a:ext cx="345615" cy="350835"/>
            <a:chOff x="4874902" y="3808799"/>
            <a:chExt cx="345615" cy="350835"/>
          </a:xfrm>
        </p:grpSpPr>
        <p:sp>
          <p:nvSpPr>
            <p:cNvPr id="14842" name="Google Shape;14842;p73"/>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3"/>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3"/>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3"/>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3"/>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3"/>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3"/>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3"/>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3"/>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3"/>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3"/>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3"/>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3"/>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3"/>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3"/>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3"/>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3"/>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862"/>
        <p:cNvGrpSpPr/>
        <p:nvPr/>
      </p:nvGrpSpPr>
      <p:grpSpPr>
        <a:xfrm>
          <a:off x="0" y="0"/>
          <a:ext cx="0" cy="0"/>
          <a:chOff x="0" y="0"/>
          <a:chExt cx="0" cy="0"/>
        </a:xfrm>
      </p:grpSpPr>
      <p:sp>
        <p:nvSpPr>
          <p:cNvPr id="14863" name="Google Shape;14863;p7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4864" name="Google Shape;14864;p7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4865" name="Google Shape;14865;p74"/>
          <p:cNvGrpSpPr/>
          <p:nvPr/>
        </p:nvGrpSpPr>
        <p:grpSpPr>
          <a:xfrm>
            <a:off x="2704005" y="4258781"/>
            <a:ext cx="342144" cy="362704"/>
            <a:chOff x="2704005" y="4258781"/>
            <a:chExt cx="342144" cy="362704"/>
          </a:xfrm>
        </p:grpSpPr>
        <p:sp>
          <p:nvSpPr>
            <p:cNvPr id="14866" name="Google Shape;14866;p74"/>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4"/>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4"/>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4"/>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4"/>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4"/>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4"/>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3" name="Google Shape;14873;p74"/>
          <p:cNvGrpSpPr/>
          <p:nvPr/>
        </p:nvGrpSpPr>
        <p:grpSpPr>
          <a:xfrm>
            <a:off x="2157462" y="4258496"/>
            <a:ext cx="347435" cy="363370"/>
            <a:chOff x="2157462" y="4258496"/>
            <a:chExt cx="347435" cy="363370"/>
          </a:xfrm>
        </p:grpSpPr>
        <p:sp>
          <p:nvSpPr>
            <p:cNvPr id="14874" name="Google Shape;14874;p74"/>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4"/>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4"/>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7" name="Google Shape;14877;p74"/>
          <p:cNvGrpSpPr/>
          <p:nvPr/>
        </p:nvGrpSpPr>
        <p:grpSpPr>
          <a:xfrm>
            <a:off x="4010963" y="3763781"/>
            <a:ext cx="343665" cy="363211"/>
            <a:chOff x="4010963" y="3763781"/>
            <a:chExt cx="343665" cy="363211"/>
          </a:xfrm>
        </p:grpSpPr>
        <p:sp>
          <p:nvSpPr>
            <p:cNvPr id="14878" name="Google Shape;14878;p74"/>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4"/>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4"/>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4"/>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4"/>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3" name="Google Shape;14883;p74"/>
          <p:cNvGrpSpPr/>
          <p:nvPr/>
        </p:nvGrpSpPr>
        <p:grpSpPr>
          <a:xfrm>
            <a:off x="2214042" y="3810509"/>
            <a:ext cx="368153" cy="311193"/>
            <a:chOff x="2214042" y="3810509"/>
            <a:chExt cx="368153" cy="311193"/>
          </a:xfrm>
        </p:grpSpPr>
        <p:sp>
          <p:nvSpPr>
            <p:cNvPr id="14884" name="Google Shape;14884;p74"/>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4"/>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6" name="Google Shape;14886;p74"/>
          <p:cNvGrpSpPr/>
          <p:nvPr/>
        </p:nvGrpSpPr>
        <p:grpSpPr>
          <a:xfrm>
            <a:off x="1768938" y="3782219"/>
            <a:ext cx="367805" cy="367773"/>
            <a:chOff x="1768938" y="3782219"/>
            <a:chExt cx="367805" cy="367773"/>
          </a:xfrm>
        </p:grpSpPr>
        <p:sp>
          <p:nvSpPr>
            <p:cNvPr id="14887" name="Google Shape;14887;p74"/>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4"/>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4"/>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4"/>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4"/>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2" name="Google Shape;14892;p74"/>
          <p:cNvGrpSpPr/>
          <p:nvPr/>
        </p:nvGrpSpPr>
        <p:grpSpPr>
          <a:xfrm>
            <a:off x="2681385" y="3798439"/>
            <a:ext cx="325544" cy="327413"/>
            <a:chOff x="2681385" y="3798439"/>
            <a:chExt cx="325544" cy="327413"/>
          </a:xfrm>
        </p:grpSpPr>
        <p:sp>
          <p:nvSpPr>
            <p:cNvPr id="14893" name="Google Shape;14893;p74"/>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4"/>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4"/>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4"/>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74"/>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74"/>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4"/>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0" name="Google Shape;14900;p74"/>
          <p:cNvGrpSpPr/>
          <p:nvPr/>
        </p:nvGrpSpPr>
        <p:grpSpPr>
          <a:xfrm>
            <a:off x="6243928" y="4263502"/>
            <a:ext cx="274254" cy="350824"/>
            <a:chOff x="6243928" y="4263502"/>
            <a:chExt cx="274254" cy="350824"/>
          </a:xfrm>
        </p:grpSpPr>
        <p:sp>
          <p:nvSpPr>
            <p:cNvPr id="14901" name="Google Shape;14901;p74"/>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4"/>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4"/>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4"/>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4"/>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4"/>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4"/>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4"/>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9" name="Google Shape;14909;p74"/>
          <p:cNvGrpSpPr/>
          <p:nvPr/>
        </p:nvGrpSpPr>
        <p:grpSpPr>
          <a:xfrm>
            <a:off x="3560600" y="3763338"/>
            <a:ext cx="352345" cy="363655"/>
            <a:chOff x="3560600" y="3763338"/>
            <a:chExt cx="352345" cy="363655"/>
          </a:xfrm>
        </p:grpSpPr>
        <p:sp>
          <p:nvSpPr>
            <p:cNvPr id="14910" name="Google Shape;14910;p74"/>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4"/>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4"/>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3" name="Google Shape;14913;p74"/>
          <p:cNvGrpSpPr/>
          <p:nvPr/>
        </p:nvGrpSpPr>
        <p:grpSpPr>
          <a:xfrm>
            <a:off x="5790556" y="4261252"/>
            <a:ext cx="279513" cy="356083"/>
            <a:chOff x="5790556" y="4261252"/>
            <a:chExt cx="279513" cy="356083"/>
          </a:xfrm>
        </p:grpSpPr>
        <p:sp>
          <p:nvSpPr>
            <p:cNvPr id="14914" name="Google Shape;14914;p74"/>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4"/>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4"/>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4"/>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4"/>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4"/>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4"/>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21" name="Google Shape;14921;p74"/>
          <p:cNvGrpSpPr/>
          <p:nvPr/>
        </p:nvGrpSpPr>
        <p:grpSpPr>
          <a:xfrm>
            <a:off x="5341333" y="4261252"/>
            <a:ext cx="278752" cy="356463"/>
            <a:chOff x="5341333" y="4261252"/>
            <a:chExt cx="278752" cy="356463"/>
          </a:xfrm>
        </p:grpSpPr>
        <p:sp>
          <p:nvSpPr>
            <p:cNvPr id="14922" name="Google Shape;14922;p74"/>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4"/>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4"/>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4"/>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4"/>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4"/>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4"/>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9" name="Google Shape;14929;p74"/>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30" name="Google Shape;14930;p74"/>
          <p:cNvGrpSpPr/>
          <p:nvPr/>
        </p:nvGrpSpPr>
        <p:grpSpPr>
          <a:xfrm>
            <a:off x="3103646" y="3766076"/>
            <a:ext cx="360233" cy="362451"/>
            <a:chOff x="3107608" y="3763401"/>
            <a:chExt cx="360233" cy="362451"/>
          </a:xfrm>
        </p:grpSpPr>
        <p:sp>
          <p:nvSpPr>
            <p:cNvPr id="14931" name="Google Shape;14931;p74"/>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4"/>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4"/>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4" name="Google Shape;14934;p74"/>
          <p:cNvGrpSpPr/>
          <p:nvPr/>
        </p:nvGrpSpPr>
        <p:grpSpPr>
          <a:xfrm>
            <a:off x="889343" y="3801227"/>
            <a:ext cx="351585" cy="339705"/>
            <a:chOff x="889343" y="3801227"/>
            <a:chExt cx="351585" cy="339705"/>
          </a:xfrm>
        </p:grpSpPr>
        <p:sp>
          <p:nvSpPr>
            <p:cNvPr id="14935" name="Google Shape;14935;p74"/>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4"/>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4"/>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4"/>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4"/>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0" name="Google Shape;14940;p74"/>
          <p:cNvGrpSpPr/>
          <p:nvPr/>
        </p:nvGrpSpPr>
        <p:grpSpPr>
          <a:xfrm>
            <a:off x="4896609" y="4260872"/>
            <a:ext cx="278784" cy="355323"/>
            <a:chOff x="4896609" y="4260872"/>
            <a:chExt cx="278784" cy="355323"/>
          </a:xfrm>
        </p:grpSpPr>
        <p:sp>
          <p:nvSpPr>
            <p:cNvPr id="14941" name="Google Shape;14941;p74"/>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4"/>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4"/>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4"/>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4"/>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4"/>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7" name="Google Shape;14947;p74"/>
          <p:cNvGrpSpPr/>
          <p:nvPr/>
        </p:nvGrpSpPr>
        <p:grpSpPr>
          <a:xfrm>
            <a:off x="7598438" y="4266131"/>
            <a:ext cx="260283" cy="345914"/>
            <a:chOff x="7598438" y="4266131"/>
            <a:chExt cx="260283" cy="345914"/>
          </a:xfrm>
        </p:grpSpPr>
        <p:sp>
          <p:nvSpPr>
            <p:cNvPr id="14948" name="Google Shape;14948;p74"/>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4"/>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4"/>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4"/>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4"/>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4"/>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4"/>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5" name="Google Shape;14955;p74"/>
          <p:cNvGrpSpPr/>
          <p:nvPr/>
        </p:nvGrpSpPr>
        <p:grpSpPr>
          <a:xfrm>
            <a:off x="1767069" y="3360146"/>
            <a:ext cx="286324" cy="348163"/>
            <a:chOff x="1767069" y="3360146"/>
            <a:chExt cx="286324" cy="348163"/>
          </a:xfrm>
        </p:grpSpPr>
        <p:sp>
          <p:nvSpPr>
            <p:cNvPr id="14956" name="Google Shape;14956;p74"/>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4"/>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4"/>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74"/>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4"/>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4"/>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4"/>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3" name="Google Shape;14963;p74"/>
          <p:cNvGrpSpPr/>
          <p:nvPr/>
        </p:nvGrpSpPr>
        <p:grpSpPr>
          <a:xfrm>
            <a:off x="7149944" y="4266131"/>
            <a:ext cx="260283" cy="345914"/>
            <a:chOff x="7149944" y="4266131"/>
            <a:chExt cx="260283" cy="345914"/>
          </a:xfrm>
        </p:grpSpPr>
        <p:sp>
          <p:nvSpPr>
            <p:cNvPr id="14964" name="Google Shape;14964;p74"/>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4"/>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4"/>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4"/>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4"/>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4"/>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0" name="Google Shape;14970;p74"/>
          <p:cNvGrpSpPr/>
          <p:nvPr/>
        </p:nvGrpSpPr>
        <p:grpSpPr>
          <a:xfrm>
            <a:off x="6695051" y="4259351"/>
            <a:ext cx="270104" cy="360233"/>
            <a:chOff x="6695051" y="4259351"/>
            <a:chExt cx="270104" cy="360233"/>
          </a:xfrm>
        </p:grpSpPr>
        <p:sp>
          <p:nvSpPr>
            <p:cNvPr id="14971" name="Google Shape;14971;p74"/>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4"/>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4"/>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4"/>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5" name="Google Shape;14975;p74"/>
          <p:cNvGrpSpPr/>
          <p:nvPr/>
        </p:nvGrpSpPr>
        <p:grpSpPr>
          <a:xfrm>
            <a:off x="8047661" y="4257451"/>
            <a:ext cx="277263" cy="362514"/>
            <a:chOff x="8047661" y="4257451"/>
            <a:chExt cx="277263" cy="362514"/>
          </a:xfrm>
        </p:grpSpPr>
        <p:sp>
          <p:nvSpPr>
            <p:cNvPr id="14976" name="Google Shape;14976;p74"/>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4"/>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4"/>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4"/>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0" name="Google Shape;14980;p74"/>
          <p:cNvGrpSpPr/>
          <p:nvPr/>
        </p:nvGrpSpPr>
        <p:grpSpPr>
          <a:xfrm>
            <a:off x="6248078" y="3784468"/>
            <a:ext cx="277263" cy="356115"/>
            <a:chOff x="6248078" y="3784468"/>
            <a:chExt cx="277263" cy="356115"/>
          </a:xfrm>
        </p:grpSpPr>
        <p:sp>
          <p:nvSpPr>
            <p:cNvPr id="14981" name="Google Shape;14981;p74"/>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4"/>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4"/>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4"/>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4"/>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6" name="Google Shape;14986;p74"/>
          <p:cNvGrpSpPr/>
          <p:nvPr/>
        </p:nvGrpSpPr>
        <p:grpSpPr>
          <a:xfrm>
            <a:off x="5800725" y="3785989"/>
            <a:ext cx="277644" cy="354594"/>
            <a:chOff x="5800725" y="3785989"/>
            <a:chExt cx="277644" cy="354594"/>
          </a:xfrm>
        </p:grpSpPr>
        <p:sp>
          <p:nvSpPr>
            <p:cNvPr id="14987" name="Google Shape;14987;p74"/>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4"/>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4"/>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4"/>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4"/>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4"/>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4"/>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4" name="Google Shape;14994;p74"/>
          <p:cNvGrpSpPr/>
          <p:nvPr/>
        </p:nvGrpSpPr>
        <p:grpSpPr>
          <a:xfrm>
            <a:off x="2206122" y="3360748"/>
            <a:ext cx="308183" cy="347561"/>
            <a:chOff x="2206122" y="3360748"/>
            <a:chExt cx="308183" cy="347561"/>
          </a:xfrm>
        </p:grpSpPr>
        <p:sp>
          <p:nvSpPr>
            <p:cNvPr id="14995" name="Google Shape;14995;p74"/>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4"/>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4"/>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4"/>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4"/>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0" name="Google Shape;15000;p74"/>
          <p:cNvGrpSpPr/>
          <p:nvPr/>
        </p:nvGrpSpPr>
        <p:grpSpPr>
          <a:xfrm>
            <a:off x="5353403" y="3785609"/>
            <a:ext cx="277992" cy="354974"/>
            <a:chOff x="5353403" y="3785609"/>
            <a:chExt cx="277992" cy="354974"/>
          </a:xfrm>
        </p:grpSpPr>
        <p:sp>
          <p:nvSpPr>
            <p:cNvPr id="15001" name="Google Shape;15001;p74"/>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4"/>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4"/>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4"/>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4"/>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4"/>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7" name="Google Shape;15007;p74"/>
          <p:cNvGrpSpPr/>
          <p:nvPr/>
        </p:nvGrpSpPr>
        <p:grpSpPr>
          <a:xfrm>
            <a:off x="4896229" y="3785989"/>
            <a:ext cx="278784" cy="354594"/>
            <a:chOff x="4896229" y="3785989"/>
            <a:chExt cx="278784" cy="354594"/>
          </a:xfrm>
        </p:grpSpPr>
        <p:sp>
          <p:nvSpPr>
            <p:cNvPr id="15008" name="Google Shape;15008;p74"/>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4"/>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4"/>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4"/>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4"/>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4"/>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4" name="Google Shape;15014;p74"/>
          <p:cNvGrpSpPr/>
          <p:nvPr/>
        </p:nvGrpSpPr>
        <p:grpSpPr>
          <a:xfrm>
            <a:off x="7592387" y="3787858"/>
            <a:ext cx="273874" cy="351204"/>
            <a:chOff x="7592387" y="3787858"/>
            <a:chExt cx="273874" cy="351204"/>
          </a:xfrm>
        </p:grpSpPr>
        <p:sp>
          <p:nvSpPr>
            <p:cNvPr id="15015" name="Google Shape;15015;p74"/>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4"/>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4"/>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4"/>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9" name="Google Shape;15019;p74"/>
          <p:cNvGrpSpPr/>
          <p:nvPr/>
        </p:nvGrpSpPr>
        <p:grpSpPr>
          <a:xfrm>
            <a:off x="7145794" y="3787858"/>
            <a:ext cx="274254" cy="350444"/>
            <a:chOff x="7145794" y="3787858"/>
            <a:chExt cx="274254" cy="350444"/>
          </a:xfrm>
        </p:grpSpPr>
        <p:sp>
          <p:nvSpPr>
            <p:cNvPr id="15020" name="Google Shape;15020;p74"/>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4"/>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4"/>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4"/>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4"/>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4"/>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26" name="Google Shape;15026;p74"/>
          <p:cNvGrpSpPr/>
          <p:nvPr/>
        </p:nvGrpSpPr>
        <p:grpSpPr>
          <a:xfrm>
            <a:off x="8054060" y="3787098"/>
            <a:ext cx="266334" cy="353834"/>
            <a:chOff x="8054060" y="3787098"/>
            <a:chExt cx="266334" cy="353834"/>
          </a:xfrm>
        </p:grpSpPr>
        <p:sp>
          <p:nvSpPr>
            <p:cNvPr id="15027" name="Google Shape;15027;p74"/>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4"/>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4"/>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4"/>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1" name="Google Shape;15031;p74"/>
          <p:cNvGrpSpPr/>
          <p:nvPr/>
        </p:nvGrpSpPr>
        <p:grpSpPr>
          <a:xfrm>
            <a:off x="6702211" y="3782599"/>
            <a:ext cx="270104" cy="361754"/>
            <a:chOff x="6702211" y="3782599"/>
            <a:chExt cx="270104" cy="361754"/>
          </a:xfrm>
        </p:grpSpPr>
        <p:sp>
          <p:nvSpPr>
            <p:cNvPr id="15032" name="Google Shape;15032;p74"/>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4"/>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4"/>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4"/>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4"/>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7" name="Google Shape;15037;p74"/>
          <p:cNvGrpSpPr/>
          <p:nvPr/>
        </p:nvGrpSpPr>
        <p:grpSpPr>
          <a:xfrm>
            <a:off x="3516886" y="3438727"/>
            <a:ext cx="391854" cy="269922"/>
            <a:chOff x="3516850" y="3406526"/>
            <a:chExt cx="369674" cy="254644"/>
          </a:xfrm>
        </p:grpSpPr>
        <p:sp>
          <p:nvSpPr>
            <p:cNvPr id="15038" name="Google Shape;15038;p74"/>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4"/>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4"/>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4"/>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2" name="Google Shape;15042;p74"/>
          <p:cNvGrpSpPr/>
          <p:nvPr/>
        </p:nvGrpSpPr>
        <p:grpSpPr>
          <a:xfrm>
            <a:off x="1310655" y="3360527"/>
            <a:ext cx="306314" cy="347403"/>
            <a:chOff x="1310655" y="3360527"/>
            <a:chExt cx="306314" cy="347403"/>
          </a:xfrm>
        </p:grpSpPr>
        <p:sp>
          <p:nvSpPr>
            <p:cNvPr id="15043" name="Google Shape;15043;p74"/>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4"/>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4"/>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4"/>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4"/>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8" name="Google Shape;15048;p74"/>
          <p:cNvGrpSpPr/>
          <p:nvPr/>
        </p:nvGrpSpPr>
        <p:grpSpPr>
          <a:xfrm>
            <a:off x="3119678" y="3360146"/>
            <a:ext cx="269343" cy="348543"/>
            <a:chOff x="3119678" y="3360146"/>
            <a:chExt cx="269343" cy="348543"/>
          </a:xfrm>
        </p:grpSpPr>
        <p:sp>
          <p:nvSpPr>
            <p:cNvPr id="15049" name="Google Shape;15049;p74"/>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4"/>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4"/>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4"/>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4"/>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4"/>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4"/>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6" name="Google Shape;15056;p74"/>
          <p:cNvGrpSpPr/>
          <p:nvPr/>
        </p:nvGrpSpPr>
        <p:grpSpPr>
          <a:xfrm>
            <a:off x="3967213" y="3356947"/>
            <a:ext cx="368185" cy="354753"/>
            <a:chOff x="3967213" y="3356947"/>
            <a:chExt cx="368185" cy="354753"/>
          </a:xfrm>
        </p:grpSpPr>
        <p:sp>
          <p:nvSpPr>
            <p:cNvPr id="15057" name="Google Shape;15057;p74"/>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4"/>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4"/>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4"/>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4"/>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2" name="Google Shape;15062;p74"/>
          <p:cNvGrpSpPr/>
          <p:nvPr/>
        </p:nvGrpSpPr>
        <p:grpSpPr>
          <a:xfrm>
            <a:off x="871254" y="3360146"/>
            <a:ext cx="285183" cy="347023"/>
            <a:chOff x="871254" y="3360146"/>
            <a:chExt cx="285183" cy="347023"/>
          </a:xfrm>
        </p:grpSpPr>
        <p:sp>
          <p:nvSpPr>
            <p:cNvPr id="15063" name="Google Shape;15063;p74"/>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4"/>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4"/>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4"/>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7" name="Google Shape;15067;p74"/>
          <p:cNvGrpSpPr/>
          <p:nvPr/>
        </p:nvGrpSpPr>
        <p:grpSpPr>
          <a:xfrm>
            <a:off x="2665165" y="3360146"/>
            <a:ext cx="281794" cy="349684"/>
            <a:chOff x="2665165" y="3360146"/>
            <a:chExt cx="281794" cy="349684"/>
          </a:xfrm>
        </p:grpSpPr>
        <p:sp>
          <p:nvSpPr>
            <p:cNvPr id="15068" name="Google Shape;15068;p74"/>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4"/>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4"/>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4"/>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4"/>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3" name="Google Shape;15073;p74"/>
          <p:cNvGrpSpPr/>
          <p:nvPr/>
        </p:nvGrpSpPr>
        <p:grpSpPr>
          <a:xfrm>
            <a:off x="7156344" y="3347696"/>
            <a:ext cx="264465" cy="353074"/>
            <a:chOff x="7156344" y="3347696"/>
            <a:chExt cx="264465" cy="353074"/>
          </a:xfrm>
        </p:grpSpPr>
        <p:sp>
          <p:nvSpPr>
            <p:cNvPr id="15074" name="Google Shape;15074;p74"/>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4"/>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4"/>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4"/>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4"/>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9" name="Google Shape;15079;p74"/>
          <p:cNvGrpSpPr/>
          <p:nvPr/>
        </p:nvGrpSpPr>
        <p:grpSpPr>
          <a:xfrm>
            <a:off x="6703732" y="3346936"/>
            <a:ext cx="264813" cy="352693"/>
            <a:chOff x="6703732" y="3346936"/>
            <a:chExt cx="264813" cy="352693"/>
          </a:xfrm>
        </p:grpSpPr>
        <p:sp>
          <p:nvSpPr>
            <p:cNvPr id="15080" name="Google Shape;15080;p74"/>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4"/>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4"/>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4"/>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4"/>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5" name="Google Shape;15085;p74"/>
          <p:cNvGrpSpPr/>
          <p:nvPr/>
        </p:nvGrpSpPr>
        <p:grpSpPr>
          <a:xfrm>
            <a:off x="6252228" y="3346936"/>
            <a:ext cx="265193" cy="352693"/>
            <a:chOff x="6252228" y="3346936"/>
            <a:chExt cx="265193" cy="352693"/>
          </a:xfrm>
        </p:grpSpPr>
        <p:sp>
          <p:nvSpPr>
            <p:cNvPr id="15086" name="Google Shape;15086;p74"/>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4"/>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4"/>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9" name="Google Shape;15089;p74"/>
          <p:cNvGrpSpPr/>
          <p:nvPr/>
        </p:nvGrpSpPr>
        <p:grpSpPr>
          <a:xfrm>
            <a:off x="5801105" y="3347696"/>
            <a:ext cx="264813" cy="351933"/>
            <a:chOff x="5801105" y="3347696"/>
            <a:chExt cx="264813" cy="351933"/>
          </a:xfrm>
        </p:grpSpPr>
        <p:sp>
          <p:nvSpPr>
            <p:cNvPr id="15090" name="Google Shape;15090;p74"/>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4"/>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4"/>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4"/>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94" name="Google Shape;15094;p74"/>
          <p:cNvGrpSpPr/>
          <p:nvPr/>
        </p:nvGrpSpPr>
        <p:grpSpPr>
          <a:xfrm>
            <a:off x="5349253" y="3346936"/>
            <a:ext cx="265922" cy="352693"/>
            <a:chOff x="5349253" y="3346936"/>
            <a:chExt cx="265922" cy="352693"/>
          </a:xfrm>
        </p:grpSpPr>
        <p:sp>
          <p:nvSpPr>
            <p:cNvPr id="15095" name="Google Shape;15095;p74"/>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4"/>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4"/>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4"/>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4"/>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4"/>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74"/>
          <p:cNvGrpSpPr/>
          <p:nvPr/>
        </p:nvGrpSpPr>
        <p:grpSpPr>
          <a:xfrm>
            <a:off x="4907159" y="3346936"/>
            <a:ext cx="264845" cy="354214"/>
            <a:chOff x="4907159" y="3346936"/>
            <a:chExt cx="264845" cy="354214"/>
          </a:xfrm>
        </p:grpSpPr>
        <p:sp>
          <p:nvSpPr>
            <p:cNvPr id="15102" name="Google Shape;15102;p74"/>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4"/>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4" name="Google Shape;15104;p74"/>
          <p:cNvGrpSpPr/>
          <p:nvPr/>
        </p:nvGrpSpPr>
        <p:grpSpPr>
          <a:xfrm>
            <a:off x="8048421" y="3334486"/>
            <a:ext cx="276503" cy="369674"/>
            <a:chOff x="8048421" y="3334486"/>
            <a:chExt cx="276503" cy="369674"/>
          </a:xfrm>
        </p:grpSpPr>
        <p:sp>
          <p:nvSpPr>
            <p:cNvPr id="15105" name="Google Shape;15105;p74"/>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4"/>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4"/>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4"/>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4"/>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4"/>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1" name="Google Shape;15111;p74"/>
          <p:cNvGrpSpPr/>
          <p:nvPr/>
        </p:nvGrpSpPr>
        <p:grpSpPr>
          <a:xfrm>
            <a:off x="7575787" y="3329955"/>
            <a:ext cx="295384" cy="376834"/>
            <a:chOff x="7575787" y="3329955"/>
            <a:chExt cx="295384" cy="376834"/>
          </a:xfrm>
        </p:grpSpPr>
        <p:sp>
          <p:nvSpPr>
            <p:cNvPr id="15112" name="Google Shape;15112;p74"/>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4"/>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4"/>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4"/>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4"/>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4"/>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8" name="Google Shape;15118;p74"/>
          <p:cNvGrpSpPr/>
          <p:nvPr/>
        </p:nvGrpSpPr>
        <p:grpSpPr>
          <a:xfrm>
            <a:off x="864062" y="2884503"/>
            <a:ext cx="264084" cy="347783"/>
            <a:chOff x="864062" y="2884503"/>
            <a:chExt cx="264084" cy="347783"/>
          </a:xfrm>
        </p:grpSpPr>
        <p:sp>
          <p:nvSpPr>
            <p:cNvPr id="15119" name="Google Shape;15119;p74"/>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4"/>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4"/>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4"/>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4"/>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4"/>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4"/>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4"/>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4"/>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74"/>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9" name="Google Shape;15129;p74"/>
          <p:cNvGrpSpPr/>
          <p:nvPr/>
        </p:nvGrpSpPr>
        <p:grpSpPr>
          <a:xfrm>
            <a:off x="3978523" y="2884661"/>
            <a:ext cx="348955" cy="346516"/>
            <a:chOff x="3978523" y="2884661"/>
            <a:chExt cx="348955" cy="346516"/>
          </a:xfrm>
        </p:grpSpPr>
        <p:sp>
          <p:nvSpPr>
            <p:cNvPr id="15130" name="Google Shape;15130;p74"/>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4"/>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4"/>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4"/>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4"/>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4"/>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4"/>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4"/>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8" name="Google Shape;15138;p74"/>
          <p:cNvGrpSpPr/>
          <p:nvPr/>
        </p:nvGrpSpPr>
        <p:grpSpPr>
          <a:xfrm>
            <a:off x="3527780" y="2885263"/>
            <a:ext cx="347435" cy="345534"/>
            <a:chOff x="3527780" y="2885263"/>
            <a:chExt cx="347435" cy="345534"/>
          </a:xfrm>
        </p:grpSpPr>
        <p:sp>
          <p:nvSpPr>
            <p:cNvPr id="15139" name="Google Shape;15139;p74"/>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4"/>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4"/>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4"/>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3" name="Google Shape;15143;p74"/>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4"/>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4"/>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4"/>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4"/>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4"/>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4"/>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4"/>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4"/>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4"/>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4"/>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4"/>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4"/>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4"/>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4"/>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4"/>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4"/>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4"/>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4"/>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2" name="Google Shape;15162;p74"/>
          <p:cNvGrpSpPr/>
          <p:nvPr/>
        </p:nvGrpSpPr>
        <p:grpSpPr>
          <a:xfrm>
            <a:off x="2239671" y="2884503"/>
            <a:ext cx="218053" cy="348543"/>
            <a:chOff x="2239671" y="2884503"/>
            <a:chExt cx="218053" cy="348543"/>
          </a:xfrm>
        </p:grpSpPr>
        <p:sp>
          <p:nvSpPr>
            <p:cNvPr id="15163" name="Google Shape;15163;p74"/>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4"/>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4"/>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4"/>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4"/>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8" name="Google Shape;15168;p74"/>
          <p:cNvGrpSpPr/>
          <p:nvPr/>
        </p:nvGrpSpPr>
        <p:grpSpPr>
          <a:xfrm>
            <a:off x="2691555" y="2884503"/>
            <a:ext cx="215044" cy="348924"/>
            <a:chOff x="2691555" y="2884503"/>
            <a:chExt cx="215044" cy="348924"/>
          </a:xfrm>
        </p:grpSpPr>
        <p:sp>
          <p:nvSpPr>
            <p:cNvPr id="15169" name="Google Shape;15169;p74"/>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4"/>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4"/>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2" name="Google Shape;15172;p74"/>
          <p:cNvGrpSpPr/>
          <p:nvPr/>
        </p:nvGrpSpPr>
        <p:grpSpPr>
          <a:xfrm>
            <a:off x="1770459" y="2884503"/>
            <a:ext cx="254644" cy="348828"/>
            <a:chOff x="1770459" y="2884503"/>
            <a:chExt cx="254644" cy="348828"/>
          </a:xfrm>
        </p:grpSpPr>
        <p:sp>
          <p:nvSpPr>
            <p:cNvPr id="15173" name="Google Shape;15173;p74"/>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4"/>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4"/>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4"/>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4"/>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4"/>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4"/>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4"/>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1" name="Google Shape;15181;p74"/>
          <p:cNvGrpSpPr/>
          <p:nvPr/>
        </p:nvGrpSpPr>
        <p:grpSpPr>
          <a:xfrm>
            <a:off x="1317466" y="2884883"/>
            <a:ext cx="258382" cy="348543"/>
            <a:chOff x="1317466" y="2884883"/>
            <a:chExt cx="258382" cy="348543"/>
          </a:xfrm>
        </p:grpSpPr>
        <p:sp>
          <p:nvSpPr>
            <p:cNvPr id="15182" name="Google Shape;15182;p74"/>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4"/>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4"/>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4"/>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4"/>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4"/>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4"/>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4"/>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0" name="Google Shape;15190;p74"/>
          <p:cNvGrpSpPr/>
          <p:nvPr/>
        </p:nvGrpSpPr>
        <p:grpSpPr>
          <a:xfrm>
            <a:off x="3121167" y="2884883"/>
            <a:ext cx="258414" cy="348543"/>
            <a:chOff x="3121167" y="2884883"/>
            <a:chExt cx="258414" cy="348543"/>
          </a:xfrm>
        </p:grpSpPr>
        <p:sp>
          <p:nvSpPr>
            <p:cNvPr id="15191" name="Google Shape;15191;p74"/>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4"/>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4"/>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4"/>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4"/>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4"/>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4"/>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4"/>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9" name="Google Shape;15199;p74"/>
          <p:cNvGrpSpPr/>
          <p:nvPr/>
        </p:nvGrpSpPr>
        <p:grpSpPr>
          <a:xfrm>
            <a:off x="4899999" y="2882095"/>
            <a:ext cx="271244" cy="346801"/>
            <a:chOff x="4899999" y="2882095"/>
            <a:chExt cx="271244" cy="346801"/>
          </a:xfrm>
        </p:grpSpPr>
        <p:sp>
          <p:nvSpPr>
            <p:cNvPr id="15200" name="Google Shape;15200;p74"/>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4"/>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4"/>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4"/>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4"/>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4"/>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4"/>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4"/>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4"/>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4"/>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0" name="Google Shape;15210;p74"/>
          <p:cNvGrpSpPr/>
          <p:nvPr/>
        </p:nvGrpSpPr>
        <p:grpSpPr>
          <a:xfrm>
            <a:off x="7162775" y="2881113"/>
            <a:ext cx="259523" cy="346294"/>
            <a:chOff x="7162775" y="2881113"/>
            <a:chExt cx="259523" cy="346294"/>
          </a:xfrm>
        </p:grpSpPr>
        <p:sp>
          <p:nvSpPr>
            <p:cNvPr id="15211" name="Google Shape;15211;p74"/>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4"/>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4"/>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4"/>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4"/>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4"/>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7" name="Google Shape;15217;p74"/>
          <p:cNvGrpSpPr/>
          <p:nvPr/>
        </p:nvGrpSpPr>
        <p:grpSpPr>
          <a:xfrm>
            <a:off x="6709751" y="2881842"/>
            <a:ext cx="261075" cy="347815"/>
            <a:chOff x="6709751" y="2881842"/>
            <a:chExt cx="261075" cy="347815"/>
          </a:xfrm>
        </p:grpSpPr>
        <p:sp>
          <p:nvSpPr>
            <p:cNvPr id="15218" name="Google Shape;15218;p74"/>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4"/>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4"/>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4"/>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4"/>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4"/>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4" name="Google Shape;15224;p74"/>
          <p:cNvGrpSpPr/>
          <p:nvPr/>
        </p:nvGrpSpPr>
        <p:grpSpPr>
          <a:xfrm>
            <a:off x="5807156" y="2881113"/>
            <a:ext cx="261043" cy="348163"/>
            <a:chOff x="5807156" y="2881113"/>
            <a:chExt cx="261043" cy="348163"/>
          </a:xfrm>
        </p:grpSpPr>
        <p:sp>
          <p:nvSpPr>
            <p:cNvPr id="15225" name="Google Shape;15225;p74"/>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4"/>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4"/>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4"/>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4"/>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0" name="Google Shape;15230;p74"/>
          <p:cNvGrpSpPr/>
          <p:nvPr/>
        </p:nvGrpSpPr>
        <p:grpSpPr>
          <a:xfrm>
            <a:off x="5355653" y="2881493"/>
            <a:ext cx="262184" cy="346643"/>
            <a:chOff x="5355653" y="2881493"/>
            <a:chExt cx="262184" cy="346643"/>
          </a:xfrm>
        </p:grpSpPr>
        <p:sp>
          <p:nvSpPr>
            <p:cNvPr id="15231" name="Google Shape;15231;p74"/>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4"/>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4"/>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4"/>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4"/>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6" name="Google Shape;15236;p74"/>
          <p:cNvGrpSpPr/>
          <p:nvPr/>
        </p:nvGrpSpPr>
        <p:grpSpPr>
          <a:xfrm>
            <a:off x="8055961" y="2881842"/>
            <a:ext cx="260283" cy="345914"/>
            <a:chOff x="8055961" y="2881842"/>
            <a:chExt cx="260283" cy="345914"/>
          </a:xfrm>
        </p:grpSpPr>
        <p:sp>
          <p:nvSpPr>
            <p:cNvPr id="15237" name="Google Shape;15237;p74"/>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4"/>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4"/>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4"/>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1" name="Google Shape;15241;p74"/>
          <p:cNvGrpSpPr/>
          <p:nvPr/>
        </p:nvGrpSpPr>
        <p:grpSpPr>
          <a:xfrm>
            <a:off x="7609368" y="2893912"/>
            <a:ext cx="264813" cy="353105"/>
            <a:chOff x="7609368" y="2893912"/>
            <a:chExt cx="264813" cy="353105"/>
          </a:xfrm>
        </p:grpSpPr>
        <p:sp>
          <p:nvSpPr>
            <p:cNvPr id="15242" name="Google Shape;15242;p74"/>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4"/>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4"/>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4"/>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4"/>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4"/>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8" name="Google Shape;15248;p74"/>
          <p:cNvGrpSpPr/>
          <p:nvPr/>
        </p:nvGrpSpPr>
        <p:grpSpPr>
          <a:xfrm>
            <a:off x="6248458" y="2869772"/>
            <a:ext cx="270864" cy="360645"/>
            <a:chOff x="6248458" y="2869772"/>
            <a:chExt cx="270864" cy="360645"/>
          </a:xfrm>
        </p:grpSpPr>
        <p:sp>
          <p:nvSpPr>
            <p:cNvPr id="15249" name="Google Shape;15249;p74"/>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4"/>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4"/>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4"/>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4"/>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4" name="Google Shape;15254;p74"/>
          <p:cNvGrpSpPr/>
          <p:nvPr/>
        </p:nvGrpSpPr>
        <p:grpSpPr>
          <a:xfrm>
            <a:off x="3075928" y="2445798"/>
            <a:ext cx="363243" cy="300675"/>
            <a:chOff x="3075928" y="2445798"/>
            <a:chExt cx="363243" cy="300675"/>
          </a:xfrm>
        </p:grpSpPr>
        <p:sp>
          <p:nvSpPr>
            <p:cNvPr id="15255" name="Google Shape;15255;p74"/>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4"/>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4"/>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8" name="Google Shape;15258;p74"/>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74"/>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4"/>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4"/>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4"/>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4"/>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4"/>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4"/>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6" name="Google Shape;15266;p74"/>
          <p:cNvGrpSpPr/>
          <p:nvPr/>
        </p:nvGrpSpPr>
        <p:grpSpPr>
          <a:xfrm>
            <a:off x="2633105" y="2431859"/>
            <a:ext cx="363243" cy="328585"/>
            <a:chOff x="2633105" y="2431859"/>
            <a:chExt cx="363243" cy="328585"/>
          </a:xfrm>
        </p:grpSpPr>
        <p:sp>
          <p:nvSpPr>
            <p:cNvPr id="15267" name="Google Shape;15267;p74"/>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4"/>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4"/>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4"/>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4"/>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4"/>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4"/>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4"/>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5" name="Google Shape;15275;p74"/>
          <p:cNvGrpSpPr/>
          <p:nvPr/>
        </p:nvGrpSpPr>
        <p:grpSpPr>
          <a:xfrm>
            <a:off x="2189142" y="2421310"/>
            <a:ext cx="365904" cy="350064"/>
            <a:chOff x="2189142" y="2421310"/>
            <a:chExt cx="365904" cy="350064"/>
          </a:xfrm>
        </p:grpSpPr>
        <p:sp>
          <p:nvSpPr>
            <p:cNvPr id="15276" name="Google Shape;15276;p74"/>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4"/>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4"/>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4"/>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4"/>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4"/>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4"/>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4"/>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4"/>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85" name="Google Shape;15285;p74"/>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86" name="Google Shape;15286;p74"/>
          <p:cNvGrpSpPr/>
          <p:nvPr/>
        </p:nvGrpSpPr>
        <p:grpSpPr>
          <a:xfrm>
            <a:off x="3961923" y="2486317"/>
            <a:ext cx="364415" cy="220936"/>
            <a:chOff x="3961923" y="2486317"/>
            <a:chExt cx="364415" cy="220936"/>
          </a:xfrm>
        </p:grpSpPr>
        <p:sp>
          <p:nvSpPr>
            <p:cNvPr id="15287" name="Google Shape;15287;p74"/>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4"/>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4"/>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4"/>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1" name="Google Shape;15291;p74"/>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2" name="Google Shape;15292;p74"/>
          <p:cNvGrpSpPr/>
          <p:nvPr/>
        </p:nvGrpSpPr>
        <p:grpSpPr>
          <a:xfrm>
            <a:off x="1303876" y="2419377"/>
            <a:ext cx="363275" cy="354626"/>
            <a:chOff x="1303876" y="2419377"/>
            <a:chExt cx="363275" cy="354626"/>
          </a:xfrm>
        </p:grpSpPr>
        <p:sp>
          <p:nvSpPr>
            <p:cNvPr id="15293" name="Google Shape;15293;p74"/>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4"/>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4"/>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4"/>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4"/>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4"/>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4"/>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4"/>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1" name="Google Shape;15301;p74"/>
          <p:cNvGrpSpPr/>
          <p:nvPr/>
        </p:nvGrpSpPr>
        <p:grpSpPr>
          <a:xfrm>
            <a:off x="861053" y="2414910"/>
            <a:ext cx="362134" cy="363623"/>
            <a:chOff x="861053" y="2414910"/>
            <a:chExt cx="362134" cy="363623"/>
          </a:xfrm>
        </p:grpSpPr>
        <p:sp>
          <p:nvSpPr>
            <p:cNvPr id="15302" name="Google Shape;15302;p74"/>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4"/>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4" name="Google Shape;15304;p74"/>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4"/>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4"/>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7" name="Google Shape;15307;p74"/>
          <p:cNvGrpSpPr/>
          <p:nvPr/>
        </p:nvGrpSpPr>
        <p:grpSpPr>
          <a:xfrm>
            <a:off x="7594288" y="2415259"/>
            <a:ext cx="279513" cy="355735"/>
            <a:chOff x="7594288" y="2415259"/>
            <a:chExt cx="279513" cy="355735"/>
          </a:xfrm>
        </p:grpSpPr>
        <p:sp>
          <p:nvSpPr>
            <p:cNvPr id="15308" name="Google Shape;15308;p74"/>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4"/>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4"/>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4"/>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4"/>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4"/>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4" name="Google Shape;15314;p74"/>
          <p:cNvGrpSpPr/>
          <p:nvPr/>
        </p:nvGrpSpPr>
        <p:grpSpPr>
          <a:xfrm>
            <a:off x="7145794" y="2415639"/>
            <a:ext cx="278784" cy="355735"/>
            <a:chOff x="7145794" y="2415639"/>
            <a:chExt cx="278784" cy="355735"/>
          </a:xfrm>
        </p:grpSpPr>
        <p:sp>
          <p:nvSpPr>
            <p:cNvPr id="15315" name="Google Shape;15315;p74"/>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4"/>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4"/>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4"/>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4"/>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4"/>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4"/>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4"/>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4"/>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4"/>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5" name="Google Shape;15325;p74"/>
          <p:cNvGrpSpPr/>
          <p:nvPr/>
        </p:nvGrpSpPr>
        <p:grpSpPr>
          <a:xfrm>
            <a:off x="6698441" y="2414530"/>
            <a:ext cx="277644" cy="357984"/>
            <a:chOff x="6698441" y="2414530"/>
            <a:chExt cx="277644" cy="357984"/>
          </a:xfrm>
        </p:grpSpPr>
        <p:sp>
          <p:nvSpPr>
            <p:cNvPr id="15326" name="Google Shape;15326;p74"/>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4"/>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4"/>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4"/>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4"/>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4"/>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2" name="Google Shape;15332;p74"/>
          <p:cNvGrpSpPr/>
          <p:nvPr/>
        </p:nvGrpSpPr>
        <p:grpSpPr>
          <a:xfrm>
            <a:off x="4897750" y="2415639"/>
            <a:ext cx="279513" cy="357255"/>
            <a:chOff x="4897750" y="2415639"/>
            <a:chExt cx="279513" cy="357255"/>
          </a:xfrm>
        </p:grpSpPr>
        <p:sp>
          <p:nvSpPr>
            <p:cNvPr id="15333" name="Google Shape;15333;p74"/>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4"/>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4"/>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4"/>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4"/>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4"/>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4"/>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4"/>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1" name="Google Shape;15341;p74"/>
          <p:cNvGrpSpPr/>
          <p:nvPr/>
        </p:nvGrpSpPr>
        <p:grpSpPr>
          <a:xfrm>
            <a:off x="5812066" y="2416019"/>
            <a:ext cx="264813" cy="353454"/>
            <a:chOff x="5812066" y="2416019"/>
            <a:chExt cx="264813" cy="353454"/>
          </a:xfrm>
        </p:grpSpPr>
        <p:sp>
          <p:nvSpPr>
            <p:cNvPr id="15342" name="Google Shape;15342;p74"/>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4"/>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4"/>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4"/>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4"/>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4"/>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4"/>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9" name="Google Shape;15349;p74"/>
          <p:cNvGrpSpPr/>
          <p:nvPr/>
        </p:nvGrpSpPr>
        <p:grpSpPr>
          <a:xfrm>
            <a:off x="8054820" y="2416399"/>
            <a:ext cx="264433" cy="353454"/>
            <a:chOff x="8054820" y="2416399"/>
            <a:chExt cx="264433" cy="353454"/>
          </a:xfrm>
        </p:grpSpPr>
        <p:sp>
          <p:nvSpPr>
            <p:cNvPr id="15350" name="Google Shape;15350;p74"/>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4"/>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4"/>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4"/>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4"/>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4"/>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74"/>
          <p:cNvGrpSpPr/>
          <p:nvPr/>
        </p:nvGrpSpPr>
        <p:grpSpPr>
          <a:xfrm>
            <a:off x="5356413" y="2413390"/>
            <a:ext cx="271212" cy="361374"/>
            <a:chOff x="5356413" y="2413390"/>
            <a:chExt cx="271212" cy="361374"/>
          </a:xfrm>
        </p:grpSpPr>
        <p:sp>
          <p:nvSpPr>
            <p:cNvPr id="15357" name="Google Shape;15357;p74"/>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4"/>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4"/>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4"/>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4"/>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2" name="Google Shape;15362;p74"/>
          <p:cNvGrpSpPr/>
          <p:nvPr/>
        </p:nvGrpSpPr>
        <p:grpSpPr>
          <a:xfrm>
            <a:off x="6255238" y="2412249"/>
            <a:ext cx="271244" cy="360994"/>
            <a:chOff x="6255238" y="2412249"/>
            <a:chExt cx="271244" cy="360994"/>
          </a:xfrm>
        </p:grpSpPr>
        <p:sp>
          <p:nvSpPr>
            <p:cNvPr id="15363" name="Google Shape;15363;p74"/>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4"/>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4"/>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4"/>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4"/>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4"/>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9" name="Google Shape;15369;p74"/>
          <p:cNvGrpSpPr/>
          <p:nvPr/>
        </p:nvGrpSpPr>
        <p:grpSpPr>
          <a:xfrm>
            <a:off x="2185372" y="1957799"/>
            <a:ext cx="366664" cy="366981"/>
            <a:chOff x="2185372" y="1957799"/>
            <a:chExt cx="366664" cy="366981"/>
          </a:xfrm>
        </p:grpSpPr>
        <p:sp>
          <p:nvSpPr>
            <p:cNvPr id="15370" name="Google Shape;15370;p74"/>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4"/>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4"/>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4"/>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4"/>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4"/>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4"/>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4"/>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8" name="Google Shape;15378;p74"/>
          <p:cNvGrpSpPr/>
          <p:nvPr/>
        </p:nvGrpSpPr>
        <p:grpSpPr>
          <a:xfrm>
            <a:off x="1737258" y="1988371"/>
            <a:ext cx="370814" cy="307359"/>
            <a:chOff x="1737258" y="1988371"/>
            <a:chExt cx="370814" cy="307359"/>
          </a:xfrm>
        </p:grpSpPr>
        <p:sp>
          <p:nvSpPr>
            <p:cNvPr id="15379" name="Google Shape;15379;p74"/>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4"/>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4"/>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4"/>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74"/>
          <p:cNvGrpSpPr/>
          <p:nvPr/>
        </p:nvGrpSpPr>
        <p:grpSpPr>
          <a:xfrm>
            <a:off x="848983" y="1989511"/>
            <a:ext cx="369294" cy="304350"/>
            <a:chOff x="848983" y="1989511"/>
            <a:chExt cx="369294" cy="304350"/>
          </a:xfrm>
        </p:grpSpPr>
        <p:sp>
          <p:nvSpPr>
            <p:cNvPr id="15384" name="Google Shape;15384;p74"/>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4"/>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4"/>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4"/>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4"/>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9" name="Google Shape;15389;p74"/>
          <p:cNvGrpSpPr/>
          <p:nvPr/>
        </p:nvGrpSpPr>
        <p:grpSpPr>
          <a:xfrm>
            <a:off x="3074027" y="1983777"/>
            <a:ext cx="380604" cy="313854"/>
            <a:chOff x="3074027" y="1983777"/>
            <a:chExt cx="380604" cy="313854"/>
          </a:xfrm>
        </p:grpSpPr>
        <p:sp>
          <p:nvSpPr>
            <p:cNvPr id="15390" name="Google Shape;15390;p74"/>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4"/>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4"/>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4"/>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4"/>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5" name="Google Shape;15395;p74"/>
          <p:cNvGrpSpPr/>
          <p:nvPr/>
        </p:nvGrpSpPr>
        <p:grpSpPr>
          <a:xfrm>
            <a:off x="3522521" y="1975857"/>
            <a:ext cx="367013" cy="331278"/>
            <a:chOff x="3522521" y="1975857"/>
            <a:chExt cx="367013" cy="331278"/>
          </a:xfrm>
        </p:grpSpPr>
        <p:sp>
          <p:nvSpPr>
            <p:cNvPr id="15396" name="Google Shape;15396;p74"/>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4"/>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4"/>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4"/>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4"/>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4"/>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4"/>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3" name="Google Shape;15403;p74"/>
          <p:cNvGrpSpPr/>
          <p:nvPr/>
        </p:nvGrpSpPr>
        <p:grpSpPr>
          <a:xfrm>
            <a:off x="2630824" y="1976966"/>
            <a:ext cx="368185" cy="330454"/>
            <a:chOff x="2630824" y="1976966"/>
            <a:chExt cx="368185" cy="330454"/>
          </a:xfrm>
        </p:grpSpPr>
        <p:sp>
          <p:nvSpPr>
            <p:cNvPr id="15404" name="Google Shape;15404;p74"/>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4"/>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4"/>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4"/>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4"/>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4"/>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4"/>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4"/>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2" name="Google Shape;15412;p74"/>
          <p:cNvGrpSpPr/>
          <p:nvPr/>
        </p:nvGrpSpPr>
        <p:grpSpPr>
          <a:xfrm>
            <a:off x="1293706" y="1966416"/>
            <a:ext cx="369294" cy="350444"/>
            <a:chOff x="1293706" y="1966416"/>
            <a:chExt cx="369294" cy="350444"/>
          </a:xfrm>
        </p:grpSpPr>
        <p:sp>
          <p:nvSpPr>
            <p:cNvPr id="15413" name="Google Shape;15413;p74"/>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4"/>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4"/>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4"/>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4"/>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4"/>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4"/>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4"/>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1" name="Google Shape;15421;p74"/>
          <p:cNvGrpSpPr/>
          <p:nvPr/>
        </p:nvGrpSpPr>
        <p:grpSpPr>
          <a:xfrm>
            <a:off x="3967213" y="1975477"/>
            <a:ext cx="368185" cy="331816"/>
            <a:chOff x="3967213" y="1975477"/>
            <a:chExt cx="368185" cy="331816"/>
          </a:xfrm>
        </p:grpSpPr>
        <p:sp>
          <p:nvSpPr>
            <p:cNvPr id="15422" name="Google Shape;15422;p74"/>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4"/>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4"/>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5" name="Google Shape;15425;p74"/>
          <p:cNvGrpSpPr/>
          <p:nvPr/>
        </p:nvGrpSpPr>
        <p:grpSpPr>
          <a:xfrm>
            <a:off x="8047661" y="1969046"/>
            <a:ext cx="279132" cy="356875"/>
            <a:chOff x="8047661" y="1969046"/>
            <a:chExt cx="279132" cy="356875"/>
          </a:xfrm>
        </p:grpSpPr>
        <p:sp>
          <p:nvSpPr>
            <p:cNvPr id="15426" name="Google Shape;15426;p74"/>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4"/>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4"/>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4"/>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0" name="Google Shape;15430;p74"/>
          <p:cNvGrpSpPr/>
          <p:nvPr/>
        </p:nvGrpSpPr>
        <p:grpSpPr>
          <a:xfrm>
            <a:off x="7596157" y="1968159"/>
            <a:ext cx="279544" cy="358142"/>
            <a:chOff x="7596157" y="1968159"/>
            <a:chExt cx="279544" cy="358142"/>
          </a:xfrm>
        </p:grpSpPr>
        <p:sp>
          <p:nvSpPr>
            <p:cNvPr id="15431" name="Google Shape;15431;p74"/>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4"/>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4"/>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4"/>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4"/>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4"/>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37" name="Google Shape;15437;p74"/>
          <p:cNvGrpSpPr/>
          <p:nvPr/>
        </p:nvGrpSpPr>
        <p:grpSpPr>
          <a:xfrm>
            <a:off x="7147315" y="1969046"/>
            <a:ext cx="279513" cy="357636"/>
            <a:chOff x="7147315" y="1969046"/>
            <a:chExt cx="279513" cy="357636"/>
          </a:xfrm>
        </p:grpSpPr>
        <p:sp>
          <p:nvSpPr>
            <p:cNvPr id="15438" name="Google Shape;15438;p74"/>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4"/>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4"/>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4"/>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4"/>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4"/>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74"/>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5" name="Google Shape;15445;p74"/>
          <p:cNvGrpSpPr/>
          <p:nvPr/>
        </p:nvGrpSpPr>
        <p:grpSpPr>
          <a:xfrm>
            <a:off x="6697681" y="1968317"/>
            <a:ext cx="280305" cy="359093"/>
            <a:chOff x="6697681" y="1968317"/>
            <a:chExt cx="280305" cy="359093"/>
          </a:xfrm>
        </p:grpSpPr>
        <p:sp>
          <p:nvSpPr>
            <p:cNvPr id="15446" name="Google Shape;15446;p74"/>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4"/>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4"/>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4"/>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4"/>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4"/>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4"/>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3" name="Google Shape;15453;p74"/>
          <p:cNvGrpSpPr/>
          <p:nvPr/>
        </p:nvGrpSpPr>
        <p:grpSpPr>
          <a:xfrm>
            <a:off x="6248839" y="1967937"/>
            <a:ext cx="280273" cy="358744"/>
            <a:chOff x="6248839" y="1967937"/>
            <a:chExt cx="280273" cy="358744"/>
          </a:xfrm>
        </p:grpSpPr>
        <p:sp>
          <p:nvSpPr>
            <p:cNvPr id="15454" name="Google Shape;15454;p74"/>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4"/>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4"/>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4"/>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4"/>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4"/>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0" name="Google Shape;15460;p74"/>
          <p:cNvGrpSpPr/>
          <p:nvPr/>
        </p:nvGrpSpPr>
        <p:grpSpPr>
          <a:xfrm>
            <a:off x="5801485" y="1969046"/>
            <a:ext cx="279164" cy="357794"/>
            <a:chOff x="5801485" y="1969046"/>
            <a:chExt cx="279164" cy="357794"/>
          </a:xfrm>
        </p:grpSpPr>
        <p:sp>
          <p:nvSpPr>
            <p:cNvPr id="15461" name="Google Shape;15461;p74"/>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4"/>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4"/>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4"/>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4"/>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4"/>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4"/>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4"/>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4"/>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4"/>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4"/>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4"/>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4"/>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4" name="Google Shape;15474;p74"/>
          <p:cNvGrpSpPr/>
          <p:nvPr/>
        </p:nvGrpSpPr>
        <p:grpSpPr>
          <a:xfrm>
            <a:off x="5352643" y="1969046"/>
            <a:ext cx="278404" cy="358364"/>
            <a:chOff x="5352643" y="1969046"/>
            <a:chExt cx="278404" cy="358364"/>
          </a:xfrm>
        </p:grpSpPr>
        <p:sp>
          <p:nvSpPr>
            <p:cNvPr id="15475" name="Google Shape;15475;p74"/>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4"/>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4"/>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4"/>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74"/>
          <p:cNvGrpSpPr/>
          <p:nvPr/>
        </p:nvGrpSpPr>
        <p:grpSpPr>
          <a:xfrm>
            <a:off x="4897750" y="1968317"/>
            <a:ext cx="279132" cy="358364"/>
            <a:chOff x="4897750" y="1968317"/>
            <a:chExt cx="279132" cy="358364"/>
          </a:xfrm>
        </p:grpSpPr>
        <p:sp>
          <p:nvSpPr>
            <p:cNvPr id="15480" name="Google Shape;15480;p74"/>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4"/>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4"/>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4"/>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4"/>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4"/>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4"/>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4"/>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4"/>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4"/>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4"/>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4"/>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4"/>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93" name="Google Shape;15493;p74"/>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94" name="Google Shape;15494;p74"/>
          <p:cNvGrpSpPr/>
          <p:nvPr/>
        </p:nvGrpSpPr>
        <p:grpSpPr>
          <a:xfrm>
            <a:off x="1767449" y="1513044"/>
            <a:ext cx="324403" cy="347783"/>
            <a:chOff x="1767449" y="1513044"/>
            <a:chExt cx="324403" cy="347783"/>
          </a:xfrm>
        </p:grpSpPr>
        <p:sp>
          <p:nvSpPr>
            <p:cNvPr id="15495" name="Google Shape;15495;p74"/>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4"/>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4"/>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4"/>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4"/>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4"/>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4"/>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4"/>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4"/>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04" name="Google Shape;15504;p74"/>
          <p:cNvGrpSpPr/>
          <p:nvPr/>
        </p:nvGrpSpPr>
        <p:grpSpPr>
          <a:xfrm>
            <a:off x="4007193" y="1512727"/>
            <a:ext cx="320633" cy="348100"/>
            <a:chOff x="4007193" y="1512727"/>
            <a:chExt cx="320633" cy="348100"/>
          </a:xfrm>
        </p:grpSpPr>
        <p:sp>
          <p:nvSpPr>
            <p:cNvPr id="15505" name="Google Shape;15505;p74"/>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4"/>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4"/>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4"/>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4"/>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0" name="Google Shape;15510;p74"/>
          <p:cNvGrpSpPr/>
          <p:nvPr/>
        </p:nvGrpSpPr>
        <p:grpSpPr>
          <a:xfrm>
            <a:off x="3530425" y="1508747"/>
            <a:ext cx="368175" cy="344594"/>
            <a:chOff x="3530425" y="1508747"/>
            <a:chExt cx="368175" cy="344594"/>
          </a:xfrm>
        </p:grpSpPr>
        <p:sp>
          <p:nvSpPr>
            <p:cNvPr id="15511" name="Google Shape;15511;p74"/>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4"/>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4"/>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4"/>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5" name="Google Shape;15515;p74"/>
          <p:cNvGrpSpPr/>
          <p:nvPr/>
        </p:nvGrpSpPr>
        <p:grpSpPr>
          <a:xfrm>
            <a:off x="3127598" y="1513234"/>
            <a:ext cx="289714" cy="347593"/>
            <a:chOff x="3127598" y="1513234"/>
            <a:chExt cx="289714" cy="347593"/>
          </a:xfrm>
        </p:grpSpPr>
        <p:sp>
          <p:nvSpPr>
            <p:cNvPr id="15516" name="Google Shape;15516;p74"/>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4"/>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4"/>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4"/>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4"/>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1" name="Google Shape;15521;p74"/>
          <p:cNvGrpSpPr/>
          <p:nvPr/>
        </p:nvGrpSpPr>
        <p:grpSpPr>
          <a:xfrm>
            <a:off x="2662884" y="1513044"/>
            <a:ext cx="322914" cy="348543"/>
            <a:chOff x="2662884" y="1513044"/>
            <a:chExt cx="322914" cy="348543"/>
          </a:xfrm>
        </p:grpSpPr>
        <p:sp>
          <p:nvSpPr>
            <p:cNvPr id="15522" name="Google Shape;15522;p74"/>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4"/>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4"/>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4"/>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4"/>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4"/>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4"/>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4"/>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4"/>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4"/>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2" name="Google Shape;15532;p74"/>
          <p:cNvGrpSpPr/>
          <p:nvPr/>
        </p:nvGrpSpPr>
        <p:grpSpPr>
          <a:xfrm>
            <a:off x="2232511" y="1512759"/>
            <a:ext cx="299534" cy="348068"/>
            <a:chOff x="2232511" y="1512759"/>
            <a:chExt cx="299534" cy="348068"/>
          </a:xfrm>
        </p:grpSpPr>
        <p:sp>
          <p:nvSpPr>
            <p:cNvPr id="15533" name="Google Shape;15533;p74"/>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4"/>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4"/>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4"/>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4"/>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4"/>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4"/>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4"/>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4"/>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4"/>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4"/>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4" name="Google Shape;15544;p74"/>
          <p:cNvGrpSpPr/>
          <p:nvPr/>
        </p:nvGrpSpPr>
        <p:grpSpPr>
          <a:xfrm>
            <a:off x="1331406" y="1513361"/>
            <a:ext cx="301784" cy="348607"/>
            <a:chOff x="1331406" y="1513361"/>
            <a:chExt cx="301784" cy="348607"/>
          </a:xfrm>
        </p:grpSpPr>
        <p:sp>
          <p:nvSpPr>
            <p:cNvPr id="15545" name="Google Shape;15545;p74"/>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4"/>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4"/>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4"/>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9" name="Google Shape;15549;p74"/>
          <p:cNvGrpSpPr/>
          <p:nvPr/>
        </p:nvGrpSpPr>
        <p:grpSpPr>
          <a:xfrm>
            <a:off x="7144274" y="1500214"/>
            <a:ext cx="282174" cy="355735"/>
            <a:chOff x="7144274" y="1500214"/>
            <a:chExt cx="282174" cy="355735"/>
          </a:xfrm>
        </p:grpSpPr>
        <p:sp>
          <p:nvSpPr>
            <p:cNvPr id="15550" name="Google Shape;15550;p74"/>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4"/>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4"/>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4"/>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4"/>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4"/>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56" name="Google Shape;15556;p74"/>
          <p:cNvGrpSpPr/>
          <p:nvPr/>
        </p:nvGrpSpPr>
        <p:grpSpPr>
          <a:xfrm>
            <a:off x="6685262" y="1500214"/>
            <a:ext cx="289682" cy="354594"/>
            <a:chOff x="6685262" y="1500214"/>
            <a:chExt cx="289682" cy="354594"/>
          </a:xfrm>
        </p:grpSpPr>
        <p:sp>
          <p:nvSpPr>
            <p:cNvPr id="15557" name="Google Shape;15557;p74"/>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4"/>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4"/>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4"/>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1" name="Google Shape;15561;p74"/>
          <p:cNvGrpSpPr/>
          <p:nvPr/>
        </p:nvGrpSpPr>
        <p:grpSpPr>
          <a:xfrm>
            <a:off x="6200938" y="1500594"/>
            <a:ext cx="322154" cy="355355"/>
            <a:chOff x="6200938" y="1500594"/>
            <a:chExt cx="322154" cy="355355"/>
          </a:xfrm>
        </p:grpSpPr>
        <p:sp>
          <p:nvSpPr>
            <p:cNvPr id="15562" name="Google Shape;15562;p74"/>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4"/>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4"/>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4"/>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4"/>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7" name="Google Shape;15567;p74"/>
          <p:cNvGrpSpPr/>
          <p:nvPr/>
        </p:nvGrpSpPr>
        <p:grpSpPr>
          <a:xfrm>
            <a:off x="5289631" y="1500214"/>
            <a:ext cx="332355" cy="354974"/>
            <a:chOff x="5289631" y="1500214"/>
            <a:chExt cx="332355" cy="354974"/>
          </a:xfrm>
        </p:grpSpPr>
        <p:sp>
          <p:nvSpPr>
            <p:cNvPr id="15568" name="Google Shape;15568;p74"/>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4"/>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4"/>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4"/>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4"/>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4"/>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4" name="Google Shape;15574;p74"/>
          <p:cNvGrpSpPr/>
          <p:nvPr/>
        </p:nvGrpSpPr>
        <p:grpSpPr>
          <a:xfrm>
            <a:off x="5748295" y="1499833"/>
            <a:ext cx="323294" cy="356115"/>
            <a:chOff x="5748295" y="1499833"/>
            <a:chExt cx="323294" cy="356115"/>
          </a:xfrm>
        </p:grpSpPr>
        <p:sp>
          <p:nvSpPr>
            <p:cNvPr id="15575" name="Google Shape;15575;p74"/>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4"/>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4"/>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4"/>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4"/>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4"/>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4"/>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2" name="Google Shape;15582;p74"/>
          <p:cNvGrpSpPr/>
          <p:nvPr/>
        </p:nvGrpSpPr>
        <p:grpSpPr>
          <a:xfrm>
            <a:off x="8047661" y="1501037"/>
            <a:ext cx="278404" cy="355260"/>
            <a:chOff x="8047661" y="1501037"/>
            <a:chExt cx="278404" cy="355260"/>
          </a:xfrm>
        </p:grpSpPr>
        <p:sp>
          <p:nvSpPr>
            <p:cNvPr id="15583" name="Google Shape;15583;p74"/>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4"/>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4"/>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4"/>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7" name="Google Shape;15587;p74"/>
          <p:cNvGrpSpPr/>
          <p:nvPr/>
        </p:nvGrpSpPr>
        <p:grpSpPr>
          <a:xfrm>
            <a:off x="4903389" y="1500214"/>
            <a:ext cx="267854" cy="355735"/>
            <a:chOff x="4903389" y="1500214"/>
            <a:chExt cx="267854" cy="355735"/>
          </a:xfrm>
        </p:grpSpPr>
        <p:sp>
          <p:nvSpPr>
            <p:cNvPr id="15588" name="Google Shape;15588;p74"/>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4"/>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4"/>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4"/>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4"/>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3" name="Google Shape;15593;p74"/>
          <p:cNvGrpSpPr/>
          <p:nvPr/>
        </p:nvGrpSpPr>
        <p:grpSpPr>
          <a:xfrm>
            <a:off x="7613518" y="1501354"/>
            <a:ext cx="264433" cy="353074"/>
            <a:chOff x="7613518" y="1501354"/>
            <a:chExt cx="264433" cy="353074"/>
          </a:xfrm>
        </p:grpSpPr>
        <p:sp>
          <p:nvSpPr>
            <p:cNvPr id="15594" name="Google Shape;15594;p74"/>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4"/>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4"/>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4"/>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4"/>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4"/>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603"/>
        <p:cNvGrpSpPr/>
        <p:nvPr/>
      </p:nvGrpSpPr>
      <p:grpSpPr>
        <a:xfrm>
          <a:off x="0" y="0"/>
          <a:ext cx="0" cy="0"/>
          <a:chOff x="0" y="0"/>
          <a:chExt cx="0" cy="0"/>
        </a:xfrm>
      </p:grpSpPr>
      <p:sp>
        <p:nvSpPr>
          <p:cNvPr id="15604" name="Google Shape;15604;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5605" name="Google Shape;15605;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5606" name="Google Shape;15606;p75"/>
          <p:cNvGrpSpPr/>
          <p:nvPr/>
        </p:nvGrpSpPr>
        <p:grpSpPr>
          <a:xfrm>
            <a:off x="1757085" y="1500675"/>
            <a:ext cx="371069" cy="359396"/>
            <a:chOff x="1757085" y="1500675"/>
            <a:chExt cx="371069" cy="359396"/>
          </a:xfrm>
        </p:grpSpPr>
        <p:sp>
          <p:nvSpPr>
            <p:cNvPr id="15607" name="Google Shape;15607;p75"/>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5"/>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5"/>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5"/>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5"/>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5"/>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5"/>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5"/>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5"/>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5"/>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5"/>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5"/>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5"/>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5"/>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5"/>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5"/>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5"/>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5"/>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5"/>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5"/>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5"/>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6" name="Google Shape;15636;p75"/>
          <p:cNvGrpSpPr/>
          <p:nvPr/>
        </p:nvGrpSpPr>
        <p:grpSpPr>
          <a:xfrm>
            <a:off x="2774209" y="1954691"/>
            <a:ext cx="116693" cy="374186"/>
            <a:chOff x="2774209" y="1954691"/>
            <a:chExt cx="116693" cy="374186"/>
          </a:xfrm>
        </p:grpSpPr>
        <p:sp>
          <p:nvSpPr>
            <p:cNvPr id="15637" name="Google Shape;15637;p75"/>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5"/>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9" name="Google Shape;15639;p75"/>
          <p:cNvGrpSpPr/>
          <p:nvPr/>
        </p:nvGrpSpPr>
        <p:grpSpPr>
          <a:xfrm>
            <a:off x="4017435" y="1499912"/>
            <a:ext cx="315092" cy="359397"/>
            <a:chOff x="4017435" y="1499912"/>
            <a:chExt cx="315092" cy="359397"/>
          </a:xfrm>
        </p:grpSpPr>
        <p:sp>
          <p:nvSpPr>
            <p:cNvPr id="15640" name="Google Shape;15640;p75"/>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5"/>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2" name="Google Shape;15642;p75"/>
          <p:cNvGrpSpPr/>
          <p:nvPr/>
        </p:nvGrpSpPr>
        <p:grpSpPr>
          <a:xfrm>
            <a:off x="3963652" y="1999759"/>
            <a:ext cx="374154" cy="284050"/>
            <a:chOff x="3963652" y="1999759"/>
            <a:chExt cx="374154" cy="284050"/>
          </a:xfrm>
        </p:grpSpPr>
        <p:sp>
          <p:nvSpPr>
            <p:cNvPr id="15643" name="Google Shape;15643;p75"/>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5"/>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5"/>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6" name="Google Shape;15646;p75"/>
          <p:cNvGrpSpPr/>
          <p:nvPr/>
        </p:nvGrpSpPr>
        <p:grpSpPr>
          <a:xfrm>
            <a:off x="1777536" y="2014866"/>
            <a:ext cx="376444" cy="253772"/>
            <a:chOff x="1777536" y="2014866"/>
            <a:chExt cx="376444" cy="253772"/>
          </a:xfrm>
        </p:grpSpPr>
        <p:sp>
          <p:nvSpPr>
            <p:cNvPr id="15647" name="Google Shape;15647;p75"/>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5"/>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5"/>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5"/>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5"/>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2" name="Google Shape;15652;p75"/>
          <p:cNvGrpSpPr/>
          <p:nvPr/>
        </p:nvGrpSpPr>
        <p:grpSpPr>
          <a:xfrm>
            <a:off x="1309875" y="2057326"/>
            <a:ext cx="374154" cy="169680"/>
            <a:chOff x="1309875" y="2057326"/>
            <a:chExt cx="374154" cy="169680"/>
          </a:xfrm>
        </p:grpSpPr>
        <p:sp>
          <p:nvSpPr>
            <p:cNvPr id="15653" name="Google Shape;15653;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5"/>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5"/>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5"/>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5"/>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5"/>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5"/>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5"/>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64" name="Google Shape;15664;p75"/>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5" name="Google Shape;15665;p75"/>
          <p:cNvGrpSpPr/>
          <p:nvPr/>
        </p:nvGrpSpPr>
        <p:grpSpPr>
          <a:xfrm>
            <a:off x="2347450" y="1954564"/>
            <a:ext cx="113639" cy="373168"/>
            <a:chOff x="2347450" y="1954564"/>
            <a:chExt cx="113639" cy="373168"/>
          </a:xfrm>
        </p:grpSpPr>
        <p:sp>
          <p:nvSpPr>
            <p:cNvPr id="15666" name="Google Shape;15666;p75"/>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5"/>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68" name="Google Shape;15668;p75"/>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69" name="Google Shape;15669;p75"/>
          <p:cNvGrpSpPr/>
          <p:nvPr/>
        </p:nvGrpSpPr>
        <p:grpSpPr>
          <a:xfrm>
            <a:off x="3110102" y="1499880"/>
            <a:ext cx="330613" cy="358379"/>
            <a:chOff x="3110102" y="1499880"/>
            <a:chExt cx="330613" cy="358379"/>
          </a:xfrm>
        </p:grpSpPr>
        <p:sp>
          <p:nvSpPr>
            <p:cNvPr id="15670" name="Google Shape;15670;p75"/>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5"/>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5"/>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5"/>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5"/>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5"/>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5"/>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77" name="Google Shape;15677;p75"/>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78" name="Google Shape;15678;p75"/>
          <p:cNvGrpSpPr/>
          <p:nvPr/>
        </p:nvGrpSpPr>
        <p:grpSpPr>
          <a:xfrm>
            <a:off x="3485575" y="1999759"/>
            <a:ext cx="373772" cy="284050"/>
            <a:chOff x="3531200" y="1999759"/>
            <a:chExt cx="373772" cy="284050"/>
          </a:xfrm>
        </p:grpSpPr>
        <p:sp>
          <p:nvSpPr>
            <p:cNvPr id="15679" name="Google Shape;15679;p75"/>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5"/>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5"/>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5"/>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3" name="Google Shape;15683;p75"/>
          <p:cNvGrpSpPr/>
          <p:nvPr/>
        </p:nvGrpSpPr>
        <p:grpSpPr>
          <a:xfrm>
            <a:off x="2667058" y="1500293"/>
            <a:ext cx="330231" cy="359015"/>
            <a:chOff x="2667058" y="1500293"/>
            <a:chExt cx="330231" cy="359015"/>
          </a:xfrm>
        </p:grpSpPr>
        <p:sp>
          <p:nvSpPr>
            <p:cNvPr id="15684" name="Google Shape;15684;p75"/>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5"/>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5"/>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5"/>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75"/>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5"/>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5"/>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5"/>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5"/>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5"/>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5"/>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5"/>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5"/>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5"/>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2" name="Google Shape;15702;p75"/>
          <p:cNvGrpSpPr/>
          <p:nvPr/>
        </p:nvGrpSpPr>
        <p:grpSpPr>
          <a:xfrm>
            <a:off x="3567553" y="1499912"/>
            <a:ext cx="320022" cy="359778"/>
            <a:chOff x="3567553" y="1499912"/>
            <a:chExt cx="320022" cy="359778"/>
          </a:xfrm>
        </p:grpSpPr>
        <p:sp>
          <p:nvSpPr>
            <p:cNvPr id="15703" name="Google Shape;15703;p75"/>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5"/>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5"/>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5"/>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5"/>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5"/>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9" name="Google Shape;15709;p75"/>
          <p:cNvGrpSpPr/>
          <p:nvPr/>
        </p:nvGrpSpPr>
        <p:grpSpPr>
          <a:xfrm>
            <a:off x="1309875" y="1499912"/>
            <a:ext cx="359015" cy="358633"/>
            <a:chOff x="1309875" y="1499912"/>
            <a:chExt cx="359015" cy="358633"/>
          </a:xfrm>
        </p:grpSpPr>
        <p:sp>
          <p:nvSpPr>
            <p:cNvPr id="15710" name="Google Shape;15710;p75"/>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5"/>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5"/>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5"/>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5"/>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5"/>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5"/>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5"/>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5"/>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9" name="Google Shape;15719;p75"/>
          <p:cNvGrpSpPr/>
          <p:nvPr/>
        </p:nvGrpSpPr>
        <p:grpSpPr>
          <a:xfrm>
            <a:off x="2219466" y="1500293"/>
            <a:ext cx="330613" cy="359015"/>
            <a:chOff x="2219466" y="1500293"/>
            <a:chExt cx="330613" cy="359015"/>
          </a:xfrm>
        </p:grpSpPr>
        <p:sp>
          <p:nvSpPr>
            <p:cNvPr id="15720" name="Google Shape;15720;p75"/>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5"/>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2" name="Google Shape;15722;p75"/>
          <p:cNvGrpSpPr/>
          <p:nvPr/>
        </p:nvGrpSpPr>
        <p:grpSpPr>
          <a:xfrm>
            <a:off x="5343544" y="1509358"/>
            <a:ext cx="244676" cy="351095"/>
            <a:chOff x="5343544" y="1509358"/>
            <a:chExt cx="244676" cy="351095"/>
          </a:xfrm>
        </p:grpSpPr>
        <p:sp>
          <p:nvSpPr>
            <p:cNvPr id="15723" name="Google Shape;15723;p75"/>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5"/>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5"/>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6" name="Google Shape;15726;p75"/>
          <p:cNvGrpSpPr/>
          <p:nvPr/>
        </p:nvGrpSpPr>
        <p:grpSpPr>
          <a:xfrm>
            <a:off x="4882340" y="1509358"/>
            <a:ext cx="246171" cy="351095"/>
            <a:chOff x="4882340" y="1509358"/>
            <a:chExt cx="246171" cy="351095"/>
          </a:xfrm>
        </p:grpSpPr>
        <p:sp>
          <p:nvSpPr>
            <p:cNvPr id="15727" name="Google Shape;15727;p75"/>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5"/>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5"/>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5"/>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5"/>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2" name="Google Shape;15732;p75"/>
          <p:cNvGrpSpPr/>
          <p:nvPr/>
        </p:nvGrpSpPr>
        <p:grpSpPr>
          <a:xfrm>
            <a:off x="6273204" y="1509008"/>
            <a:ext cx="236343" cy="351445"/>
            <a:chOff x="6273204" y="1509008"/>
            <a:chExt cx="236343" cy="351445"/>
          </a:xfrm>
        </p:grpSpPr>
        <p:sp>
          <p:nvSpPr>
            <p:cNvPr id="15733" name="Google Shape;15733;p75"/>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5"/>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5" name="Google Shape;15735;p75"/>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36" name="Google Shape;15736;p75"/>
          <p:cNvGrpSpPr/>
          <p:nvPr/>
        </p:nvGrpSpPr>
        <p:grpSpPr>
          <a:xfrm>
            <a:off x="7219530" y="1508244"/>
            <a:ext cx="191625" cy="352209"/>
            <a:chOff x="7219530" y="1508244"/>
            <a:chExt cx="191625" cy="352209"/>
          </a:xfrm>
        </p:grpSpPr>
        <p:sp>
          <p:nvSpPr>
            <p:cNvPr id="15737" name="Google Shape;15737;p75"/>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5"/>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9" name="Google Shape;15739;p75"/>
          <p:cNvGrpSpPr/>
          <p:nvPr/>
        </p:nvGrpSpPr>
        <p:grpSpPr>
          <a:xfrm>
            <a:off x="7699309" y="1508626"/>
            <a:ext cx="154922" cy="351827"/>
            <a:chOff x="7699309" y="1508626"/>
            <a:chExt cx="154922" cy="351827"/>
          </a:xfrm>
        </p:grpSpPr>
        <p:sp>
          <p:nvSpPr>
            <p:cNvPr id="15740" name="Google Shape;15740;p75"/>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5"/>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5"/>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5"/>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5"/>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5"/>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5"/>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7" name="Google Shape;15747;p75"/>
          <p:cNvGrpSpPr/>
          <p:nvPr/>
        </p:nvGrpSpPr>
        <p:grpSpPr>
          <a:xfrm>
            <a:off x="8161690" y="1509008"/>
            <a:ext cx="153396" cy="351064"/>
            <a:chOff x="8161690" y="1509008"/>
            <a:chExt cx="153396" cy="351064"/>
          </a:xfrm>
        </p:grpSpPr>
        <p:sp>
          <p:nvSpPr>
            <p:cNvPr id="15748" name="Google Shape;15748;p75"/>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5"/>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5"/>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5"/>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2" name="Google Shape;15752;p75"/>
          <p:cNvGrpSpPr/>
          <p:nvPr/>
        </p:nvGrpSpPr>
        <p:grpSpPr>
          <a:xfrm>
            <a:off x="6746940" y="1508881"/>
            <a:ext cx="213221" cy="352304"/>
            <a:chOff x="6746940" y="1508881"/>
            <a:chExt cx="213221" cy="352304"/>
          </a:xfrm>
        </p:grpSpPr>
        <p:sp>
          <p:nvSpPr>
            <p:cNvPr id="15753" name="Google Shape;15753;p75"/>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5"/>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5"/>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5"/>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7" name="Google Shape;15757;p75"/>
          <p:cNvGrpSpPr/>
          <p:nvPr/>
        </p:nvGrpSpPr>
        <p:grpSpPr>
          <a:xfrm>
            <a:off x="5770336" y="2007615"/>
            <a:ext cx="350682" cy="292097"/>
            <a:chOff x="5770336" y="2007615"/>
            <a:chExt cx="350682" cy="292097"/>
          </a:xfrm>
        </p:grpSpPr>
        <p:sp>
          <p:nvSpPr>
            <p:cNvPr id="15758" name="Google Shape;15758;p75"/>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5"/>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5"/>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5"/>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2" name="Google Shape;15762;p75"/>
          <p:cNvGrpSpPr/>
          <p:nvPr/>
        </p:nvGrpSpPr>
        <p:grpSpPr>
          <a:xfrm>
            <a:off x="5326878" y="1980358"/>
            <a:ext cx="350332" cy="346229"/>
            <a:chOff x="5326878" y="1980358"/>
            <a:chExt cx="350332" cy="346229"/>
          </a:xfrm>
        </p:grpSpPr>
        <p:sp>
          <p:nvSpPr>
            <p:cNvPr id="15763" name="Google Shape;15763;p75"/>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5"/>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5"/>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5"/>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67" name="Google Shape;15767;p75"/>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8" name="Google Shape;15768;p75"/>
          <p:cNvGrpSpPr/>
          <p:nvPr/>
        </p:nvGrpSpPr>
        <p:grpSpPr>
          <a:xfrm>
            <a:off x="4883835" y="1992571"/>
            <a:ext cx="350300" cy="323043"/>
            <a:chOff x="4883835" y="1992571"/>
            <a:chExt cx="350300" cy="323043"/>
          </a:xfrm>
        </p:grpSpPr>
        <p:sp>
          <p:nvSpPr>
            <p:cNvPr id="15769" name="Google Shape;15769;p75"/>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5"/>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5"/>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5"/>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5"/>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5"/>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75"/>
          <p:cNvGrpSpPr/>
          <p:nvPr/>
        </p:nvGrpSpPr>
        <p:grpSpPr>
          <a:xfrm>
            <a:off x="7548967" y="1978927"/>
            <a:ext cx="333285" cy="349950"/>
            <a:chOff x="7548967" y="1978927"/>
            <a:chExt cx="333285" cy="349950"/>
          </a:xfrm>
        </p:grpSpPr>
        <p:sp>
          <p:nvSpPr>
            <p:cNvPr id="15776" name="Google Shape;15776;p75"/>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5"/>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5"/>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5"/>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5"/>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5"/>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5"/>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3" name="Google Shape;15783;p75"/>
          <p:cNvGrpSpPr/>
          <p:nvPr/>
        </p:nvGrpSpPr>
        <p:grpSpPr>
          <a:xfrm>
            <a:off x="6214142" y="1978927"/>
            <a:ext cx="346515" cy="350300"/>
            <a:chOff x="6214142" y="1978927"/>
            <a:chExt cx="346515" cy="350300"/>
          </a:xfrm>
        </p:grpSpPr>
        <p:sp>
          <p:nvSpPr>
            <p:cNvPr id="15784" name="Google Shape;15784;p75"/>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5"/>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6" name="Google Shape;15786;p75"/>
          <p:cNvGrpSpPr/>
          <p:nvPr/>
        </p:nvGrpSpPr>
        <p:grpSpPr>
          <a:xfrm>
            <a:off x="7105923" y="1978545"/>
            <a:ext cx="333285" cy="350682"/>
            <a:chOff x="7105923" y="1978545"/>
            <a:chExt cx="333285" cy="350682"/>
          </a:xfrm>
        </p:grpSpPr>
        <p:sp>
          <p:nvSpPr>
            <p:cNvPr id="15787" name="Google Shape;15787;p75"/>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5"/>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5"/>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5"/>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5"/>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5"/>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5"/>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94" name="Google Shape;15794;p75"/>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5"/>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96" name="Google Shape;15796;p75"/>
          <p:cNvGrpSpPr/>
          <p:nvPr/>
        </p:nvGrpSpPr>
        <p:grpSpPr>
          <a:xfrm>
            <a:off x="3616406" y="2422352"/>
            <a:ext cx="203393" cy="351827"/>
            <a:chOff x="3616406" y="2422352"/>
            <a:chExt cx="203393" cy="351827"/>
          </a:xfrm>
        </p:grpSpPr>
        <p:sp>
          <p:nvSpPr>
            <p:cNvPr id="15797" name="Google Shape;15797;p75"/>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5"/>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9" name="Google Shape;15799;p75"/>
          <p:cNvGrpSpPr/>
          <p:nvPr/>
        </p:nvGrpSpPr>
        <p:grpSpPr>
          <a:xfrm>
            <a:off x="878187" y="2421970"/>
            <a:ext cx="272696" cy="351827"/>
            <a:chOff x="913012" y="2421970"/>
            <a:chExt cx="272696" cy="351827"/>
          </a:xfrm>
        </p:grpSpPr>
        <p:sp>
          <p:nvSpPr>
            <p:cNvPr id="15800" name="Google Shape;15800;p75"/>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5"/>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5"/>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5"/>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4" name="Google Shape;15804;p75"/>
          <p:cNvGrpSpPr/>
          <p:nvPr/>
        </p:nvGrpSpPr>
        <p:grpSpPr>
          <a:xfrm>
            <a:off x="2274743" y="2422352"/>
            <a:ext cx="255649" cy="351445"/>
            <a:chOff x="2274743" y="2422352"/>
            <a:chExt cx="255649" cy="351445"/>
          </a:xfrm>
        </p:grpSpPr>
        <p:sp>
          <p:nvSpPr>
            <p:cNvPr id="15805" name="Google Shape;15805;p75"/>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5"/>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5"/>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75"/>
          <p:cNvGrpSpPr/>
          <p:nvPr/>
        </p:nvGrpSpPr>
        <p:grpSpPr>
          <a:xfrm>
            <a:off x="2708723" y="2421239"/>
            <a:ext cx="246552" cy="352558"/>
            <a:chOff x="2708723" y="2421239"/>
            <a:chExt cx="246552" cy="352558"/>
          </a:xfrm>
        </p:grpSpPr>
        <p:sp>
          <p:nvSpPr>
            <p:cNvPr id="15809" name="Google Shape;15809;p75"/>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75"/>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1" name="Google Shape;15811;p75"/>
          <p:cNvGrpSpPr/>
          <p:nvPr/>
        </p:nvGrpSpPr>
        <p:grpSpPr>
          <a:xfrm>
            <a:off x="1835485" y="2422352"/>
            <a:ext cx="259433" cy="350714"/>
            <a:chOff x="1835485" y="2422352"/>
            <a:chExt cx="259433" cy="350714"/>
          </a:xfrm>
        </p:grpSpPr>
        <p:sp>
          <p:nvSpPr>
            <p:cNvPr id="15812" name="Google Shape;15812;p75"/>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5"/>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5"/>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5"/>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5"/>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5"/>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5"/>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9" name="Google Shape;15819;p75"/>
          <p:cNvGrpSpPr/>
          <p:nvPr/>
        </p:nvGrpSpPr>
        <p:grpSpPr>
          <a:xfrm>
            <a:off x="3150240" y="2422352"/>
            <a:ext cx="212489" cy="351445"/>
            <a:chOff x="3150240" y="2422352"/>
            <a:chExt cx="212489" cy="351445"/>
          </a:xfrm>
        </p:grpSpPr>
        <p:sp>
          <p:nvSpPr>
            <p:cNvPr id="15820" name="Google Shape;15820;p75"/>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5"/>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2" name="Google Shape;15822;p75"/>
          <p:cNvGrpSpPr/>
          <p:nvPr/>
        </p:nvGrpSpPr>
        <p:grpSpPr>
          <a:xfrm>
            <a:off x="1367060" y="2422129"/>
            <a:ext cx="269261" cy="352050"/>
            <a:chOff x="1367060" y="2422129"/>
            <a:chExt cx="269261" cy="352050"/>
          </a:xfrm>
        </p:grpSpPr>
        <p:sp>
          <p:nvSpPr>
            <p:cNvPr id="15823" name="Google Shape;15823;p75"/>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5"/>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5"/>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5"/>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5"/>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5"/>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5"/>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5"/>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5"/>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5"/>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5"/>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5"/>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5"/>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5"/>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37" name="Google Shape;15837;p75"/>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38" name="Google Shape;15838;p75"/>
          <p:cNvGrpSpPr/>
          <p:nvPr/>
        </p:nvGrpSpPr>
        <p:grpSpPr>
          <a:xfrm>
            <a:off x="4882690" y="2425405"/>
            <a:ext cx="274573" cy="350682"/>
            <a:chOff x="4882690" y="2425405"/>
            <a:chExt cx="274573" cy="350682"/>
          </a:xfrm>
        </p:grpSpPr>
        <p:sp>
          <p:nvSpPr>
            <p:cNvPr id="15839" name="Google Shape;15839;p75"/>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5"/>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1" name="Google Shape;15841;p75"/>
          <p:cNvGrpSpPr/>
          <p:nvPr/>
        </p:nvGrpSpPr>
        <p:grpSpPr>
          <a:xfrm>
            <a:off x="6627639" y="2443884"/>
            <a:ext cx="355993" cy="313247"/>
            <a:chOff x="6627639" y="2443884"/>
            <a:chExt cx="355993" cy="313247"/>
          </a:xfrm>
        </p:grpSpPr>
        <p:sp>
          <p:nvSpPr>
            <p:cNvPr id="15842" name="Google Shape;15842;p75"/>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5"/>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5"/>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5" name="Google Shape;15845;p75"/>
          <p:cNvGrpSpPr/>
          <p:nvPr/>
        </p:nvGrpSpPr>
        <p:grpSpPr>
          <a:xfrm>
            <a:off x="6183451" y="2462140"/>
            <a:ext cx="351445" cy="277976"/>
            <a:chOff x="6183451" y="2462140"/>
            <a:chExt cx="351445" cy="277976"/>
          </a:xfrm>
        </p:grpSpPr>
        <p:sp>
          <p:nvSpPr>
            <p:cNvPr id="15846" name="Google Shape;15846;p75"/>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5"/>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5"/>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5"/>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5"/>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5"/>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5"/>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3" name="Google Shape;15853;p75"/>
          <p:cNvGrpSpPr/>
          <p:nvPr/>
        </p:nvGrpSpPr>
        <p:grpSpPr>
          <a:xfrm>
            <a:off x="5735477" y="2429858"/>
            <a:ext cx="353354" cy="341299"/>
            <a:chOff x="5735477" y="2429858"/>
            <a:chExt cx="353354" cy="341299"/>
          </a:xfrm>
        </p:grpSpPr>
        <p:sp>
          <p:nvSpPr>
            <p:cNvPr id="15854" name="Google Shape;15854;p75"/>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5"/>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5"/>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5"/>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5"/>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5"/>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0" name="Google Shape;15860;p75"/>
          <p:cNvGrpSpPr/>
          <p:nvPr/>
        </p:nvGrpSpPr>
        <p:grpSpPr>
          <a:xfrm>
            <a:off x="5243735" y="2446973"/>
            <a:ext cx="405255" cy="275499"/>
            <a:chOff x="5283337" y="2478774"/>
            <a:chExt cx="358633" cy="243913"/>
          </a:xfrm>
        </p:grpSpPr>
        <p:sp>
          <p:nvSpPr>
            <p:cNvPr id="15861" name="Google Shape;15861;p75"/>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5"/>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5"/>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5"/>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5"/>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5"/>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5"/>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5"/>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5"/>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5"/>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5"/>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5"/>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5"/>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5"/>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5"/>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5"/>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5"/>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8" name="Google Shape;15878;p75"/>
          <p:cNvGrpSpPr/>
          <p:nvPr/>
        </p:nvGrpSpPr>
        <p:grpSpPr>
          <a:xfrm>
            <a:off x="7964753" y="2470823"/>
            <a:ext cx="362068" cy="258670"/>
            <a:chOff x="7964753" y="2470823"/>
            <a:chExt cx="362068" cy="258670"/>
          </a:xfrm>
        </p:grpSpPr>
        <p:sp>
          <p:nvSpPr>
            <p:cNvPr id="15879" name="Google Shape;15879;p75"/>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5"/>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5"/>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5"/>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5"/>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5"/>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5"/>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5"/>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5"/>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8" name="Google Shape;15888;p75"/>
          <p:cNvGrpSpPr/>
          <p:nvPr/>
        </p:nvGrpSpPr>
        <p:grpSpPr>
          <a:xfrm>
            <a:off x="7524349" y="2456447"/>
            <a:ext cx="350332" cy="288948"/>
            <a:chOff x="7524349" y="2456447"/>
            <a:chExt cx="350332" cy="288948"/>
          </a:xfrm>
        </p:grpSpPr>
        <p:sp>
          <p:nvSpPr>
            <p:cNvPr id="15889" name="Google Shape;15889;p75"/>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5"/>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5"/>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5"/>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5"/>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4" name="Google Shape;15894;p75"/>
          <p:cNvGrpSpPr/>
          <p:nvPr/>
        </p:nvGrpSpPr>
        <p:grpSpPr>
          <a:xfrm>
            <a:off x="3972749" y="2894211"/>
            <a:ext cx="355230" cy="356725"/>
            <a:chOff x="3972749" y="2894211"/>
            <a:chExt cx="355230" cy="356725"/>
          </a:xfrm>
        </p:grpSpPr>
        <p:sp>
          <p:nvSpPr>
            <p:cNvPr id="15895" name="Google Shape;15895;p75"/>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5"/>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5"/>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5"/>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5"/>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0" name="Google Shape;15900;p75"/>
          <p:cNvGrpSpPr/>
          <p:nvPr/>
        </p:nvGrpSpPr>
        <p:grpSpPr>
          <a:xfrm>
            <a:off x="3527797" y="2918796"/>
            <a:ext cx="355993" cy="307904"/>
            <a:chOff x="3527797" y="2918796"/>
            <a:chExt cx="355993" cy="307904"/>
          </a:xfrm>
        </p:grpSpPr>
        <p:sp>
          <p:nvSpPr>
            <p:cNvPr id="15901" name="Google Shape;15901;p75"/>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5"/>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5"/>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5"/>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5"/>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5"/>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5"/>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5"/>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5"/>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5"/>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1" name="Google Shape;15911;p75"/>
          <p:cNvGrpSpPr/>
          <p:nvPr/>
        </p:nvGrpSpPr>
        <p:grpSpPr>
          <a:xfrm>
            <a:off x="3082845" y="2920959"/>
            <a:ext cx="356375" cy="302338"/>
            <a:chOff x="3082845" y="2920959"/>
            <a:chExt cx="356375" cy="302338"/>
          </a:xfrm>
        </p:grpSpPr>
        <p:sp>
          <p:nvSpPr>
            <p:cNvPr id="15912" name="Google Shape;15912;p75"/>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5"/>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75"/>
          <p:cNvGrpSpPr/>
          <p:nvPr/>
        </p:nvGrpSpPr>
        <p:grpSpPr>
          <a:xfrm>
            <a:off x="2639038" y="2894942"/>
            <a:ext cx="355612" cy="355612"/>
            <a:chOff x="2639038" y="2894942"/>
            <a:chExt cx="355612" cy="355612"/>
          </a:xfrm>
        </p:grpSpPr>
        <p:sp>
          <p:nvSpPr>
            <p:cNvPr id="15915" name="Google Shape;15915;p75"/>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5"/>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7" name="Google Shape;15917;p75"/>
          <p:cNvGrpSpPr/>
          <p:nvPr/>
        </p:nvGrpSpPr>
        <p:grpSpPr>
          <a:xfrm>
            <a:off x="2194468" y="2938865"/>
            <a:ext cx="355993" cy="267766"/>
            <a:chOff x="2194468" y="2938865"/>
            <a:chExt cx="355993" cy="267766"/>
          </a:xfrm>
        </p:grpSpPr>
        <p:sp>
          <p:nvSpPr>
            <p:cNvPr id="15918" name="Google Shape;15918;p75"/>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5"/>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5"/>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5"/>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5"/>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5"/>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5"/>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5"/>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5"/>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5"/>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5"/>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5"/>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5"/>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75"/>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5"/>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5"/>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5"/>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5"/>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5"/>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5"/>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8" name="Google Shape;15938;p75"/>
          <p:cNvGrpSpPr/>
          <p:nvPr/>
        </p:nvGrpSpPr>
        <p:grpSpPr>
          <a:xfrm>
            <a:off x="1749897" y="2894561"/>
            <a:ext cx="355993" cy="355612"/>
            <a:chOff x="1749897" y="2894561"/>
            <a:chExt cx="355993" cy="355612"/>
          </a:xfrm>
        </p:grpSpPr>
        <p:sp>
          <p:nvSpPr>
            <p:cNvPr id="15939" name="Google Shape;15939;p75"/>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5"/>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5"/>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5"/>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5"/>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5"/>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5"/>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5"/>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5"/>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5"/>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5"/>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0" name="Google Shape;15950;p75"/>
          <p:cNvGrpSpPr/>
          <p:nvPr/>
        </p:nvGrpSpPr>
        <p:grpSpPr>
          <a:xfrm>
            <a:off x="1305327" y="2894211"/>
            <a:ext cx="357520" cy="357488"/>
            <a:chOff x="1305327" y="2894211"/>
            <a:chExt cx="357520" cy="357488"/>
          </a:xfrm>
        </p:grpSpPr>
        <p:sp>
          <p:nvSpPr>
            <p:cNvPr id="15951" name="Google Shape;15951;p75"/>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5"/>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5"/>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5"/>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5"/>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6" name="Google Shape;15956;p75"/>
          <p:cNvGrpSpPr/>
          <p:nvPr/>
        </p:nvGrpSpPr>
        <p:grpSpPr>
          <a:xfrm>
            <a:off x="853950" y="2894720"/>
            <a:ext cx="364104" cy="353290"/>
            <a:chOff x="853950" y="2894720"/>
            <a:chExt cx="364104" cy="353290"/>
          </a:xfrm>
        </p:grpSpPr>
        <p:sp>
          <p:nvSpPr>
            <p:cNvPr id="15957" name="Google Shape;15957;p75"/>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5"/>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5"/>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5"/>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5"/>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5"/>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5"/>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4" name="Google Shape;15964;p75"/>
          <p:cNvGrpSpPr/>
          <p:nvPr/>
        </p:nvGrpSpPr>
        <p:grpSpPr>
          <a:xfrm>
            <a:off x="7066548" y="2912594"/>
            <a:ext cx="352209" cy="334938"/>
            <a:chOff x="7066548" y="2912594"/>
            <a:chExt cx="352209" cy="334938"/>
          </a:xfrm>
        </p:grpSpPr>
        <p:sp>
          <p:nvSpPr>
            <p:cNvPr id="15965" name="Google Shape;15965;p75"/>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5"/>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5"/>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5"/>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5"/>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5"/>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71" name="Google Shape;15971;p75"/>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5"/>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73" name="Google Shape;15973;p75"/>
          <p:cNvGrpSpPr/>
          <p:nvPr/>
        </p:nvGrpSpPr>
        <p:grpSpPr>
          <a:xfrm>
            <a:off x="7541397" y="2904802"/>
            <a:ext cx="318495" cy="352209"/>
            <a:chOff x="7541397" y="2904802"/>
            <a:chExt cx="318495" cy="352209"/>
          </a:xfrm>
        </p:grpSpPr>
        <p:sp>
          <p:nvSpPr>
            <p:cNvPr id="15974" name="Google Shape;15974;p75"/>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5"/>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75"/>
          <p:cNvGrpSpPr/>
          <p:nvPr/>
        </p:nvGrpSpPr>
        <p:grpSpPr>
          <a:xfrm>
            <a:off x="8003015" y="2904039"/>
            <a:ext cx="306759" cy="351445"/>
            <a:chOff x="8003015" y="2904039"/>
            <a:chExt cx="306759" cy="351445"/>
          </a:xfrm>
        </p:grpSpPr>
        <p:sp>
          <p:nvSpPr>
            <p:cNvPr id="15977" name="Google Shape;15977;p75"/>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5"/>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5"/>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5"/>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5"/>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5"/>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3" name="Google Shape;15983;p75"/>
          <p:cNvGrpSpPr/>
          <p:nvPr/>
        </p:nvGrpSpPr>
        <p:grpSpPr>
          <a:xfrm>
            <a:off x="5687770" y="2885496"/>
            <a:ext cx="369638" cy="369606"/>
            <a:chOff x="5687770" y="2885496"/>
            <a:chExt cx="369638" cy="369606"/>
          </a:xfrm>
        </p:grpSpPr>
        <p:sp>
          <p:nvSpPr>
            <p:cNvPr id="15984" name="Google Shape;15984;p75"/>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5"/>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5"/>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5"/>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5"/>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5"/>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5"/>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5"/>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5"/>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5"/>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4" name="Google Shape;15994;p75"/>
          <p:cNvGrpSpPr/>
          <p:nvPr/>
        </p:nvGrpSpPr>
        <p:grpSpPr>
          <a:xfrm>
            <a:off x="4881958" y="2904802"/>
            <a:ext cx="156417" cy="349537"/>
            <a:chOff x="4881958" y="2904802"/>
            <a:chExt cx="156417" cy="349537"/>
          </a:xfrm>
        </p:grpSpPr>
        <p:sp>
          <p:nvSpPr>
            <p:cNvPr id="15995" name="Google Shape;15995;p75"/>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5"/>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5"/>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5"/>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5"/>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5"/>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5"/>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2" name="Google Shape;16002;p75"/>
          <p:cNvGrpSpPr/>
          <p:nvPr/>
        </p:nvGrpSpPr>
        <p:grpSpPr>
          <a:xfrm>
            <a:off x="5230318" y="2886514"/>
            <a:ext cx="371133" cy="367443"/>
            <a:chOff x="5230318" y="2886514"/>
            <a:chExt cx="371133" cy="367443"/>
          </a:xfrm>
        </p:grpSpPr>
        <p:sp>
          <p:nvSpPr>
            <p:cNvPr id="16003" name="Google Shape;16003;p75"/>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5"/>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5"/>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5"/>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5"/>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5"/>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5"/>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5"/>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5"/>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2" name="Google Shape;16012;p75"/>
          <p:cNvGrpSpPr/>
          <p:nvPr/>
        </p:nvGrpSpPr>
        <p:grpSpPr>
          <a:xfrm>
            <a:off x="5748358" y="3434578"/>
            <a:ext cx="352590" cy="182561"/>
            <a:chOff x="5748358" y="3434578"/>
            <a:chExt cx="352590" cy="182561"/>
          </a:xfrm>
        </p:grpSpPr>
        <p:sp>
          <p:nvSpPr>
            <p:cNvPr id="16013" name="Google Shape;16013;p75"/>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5"/>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5"/>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5"/>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5"/>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5"/>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9" name="Google Shape;16019;p75"/>
          <p:cNvGrpSpPr/>
          <p:nvPr/>
        </p:nvGrpSpPr>
        <p:grpSpPr>
          <a:xfrm>
            <a:off x="862283" y="4274771"/>
            <a:ext cx="341204" cy="359301"/>
            <a:chOff x="862283" y="4274771"/>
            <a:chExt cx="341204" cy="359301"/>
          </a:xfrm>
        </p:grpSpPr>
        <p:sp>
          <p:nvSpPr>
            <p:cNvPr id="16020" name="Google Shape;16020;p75"/>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5"/>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5"/>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3" name="Google Shape;16023;p75"/>
          <p:cNvGrpSpPr/>
          <p:nvPr/>
        </p:nvGrpSpPr>
        <p:grpSpPr>
          <a:xfrm>
            <a:off x="1396957" y="4287365"/>
            <a:ext cx="301861" cy="332871"/>
            <a:chOff x="1396957" y="4287365"/>
            <a:chExt cx="301861" cy="332871"/>
          </a:xfrm>
        </p:grpSpPr>
        <p:sp>
          <p:nvSpPr>
            <p:cNvPr id="16024" name="Google Shape;16024;p75"/>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5"/>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5"/>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5"/>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5"/>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5"/>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5"/>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5"/>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5"/>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5"/>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5"/>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5"/>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5"/>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5"/>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5"/>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9" name="Google Shape;16039;p75"/>
          <p:cNvGrpSpPr/>
          <p:nvPr/>
        </p:nvGrpSpPr>
        <p:grpSpPr>
          <a:xfrm>
            <a:off x="1865381" y="4277506"/>
            <a:ext cx="396131" cy="355612"/>
            <a:chOff x="1865381" y="4277506"/>
            <a:chExt cx="396131" cy="355612"/>
          </a:xfrm>
        </p:grpSpPr>
        <p:sp>
          <p:nvSpPr>
            <p:cNvPr id="16040" name="Google Shape;16040;p75"/>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5"/>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5"/>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5"/>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5"/>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5"/>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6" name="Google Shape;16046;p75"/>
          <p:cNvGrpSpPr/>
          <p:nvPr/>
        </p:nvGrpSpPr>
        <p:grpSpPr>
          <a:xfrm>
            <a:off x="2411823" y="4303999"/>
            <a:ext cx="334398" cy="299953"/>
            <a:chOff x="2411823" y="4303999"/>
            <a:chExt cx="334398" cy="299953"/>
          </a:xfrm>
        </p:grpSpPr>
        <p:sp>
          <p:nvSpPr>
            <p:cNvPr id="16047" name="Google Shape;16047;p75"/>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5"/>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5"/>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5"/>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5"/>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5"/>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5"/>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4" name="Google Shape;16054;p75"/>
          <p:cNvGrpSpPr/>
          <p:nvPr/>
        </p:nvGrpSpPr>
        <p:grpSpPr>
          <a:xfrm>
            <a:off x="2903337" y="4279032"/>
            <a:ext cx="382519" cy="350682"/>
            <a:chOff x="2903337" y="4279032"/>
            <a:chExt cx="382519" cy="350682"/>
          </a:xfrm>
        </p:grpSpPr>
        <p:sp>
          <p:nvSpPr>
            <p:cNvPr id="16055" name="Google Shape;16055;p75"/>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5"/>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5"/>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5"/>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5"/>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5"/>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5"/>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5"/>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5"/>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5"/>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5"/>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5"/>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5"/>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5"/>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5"/>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0" name="Google Shape;16070;p75"/>
          <p:cNvGrpSpPr/>
          <p:nvPr/>
        </p:nvGrpSpPr>
        <p:grpSpPr>
          <a:xfrm>
            <a:off x="3933342" y="4315767"/>
            <a:ext cx="383632" cy="276449"/>
            <a:chOff x="3933342" y="4315767"/>
            <a:chExt cx="383632" cy="276449"/>
          </a:xfrm>
        </p:grpSpPr>
        <p:sp>
          <p:nvSpPr>
            <p:cNvPr id="16071" name="Google Shape;16071;p75"/>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5"/>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5"/>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7" name="Google Shape;16077;p75"/>
          <p:cNvGrpSpPr/>
          <p:nvPr/>
        </p:nvGrpSpPr>
        <p:grpSpPr>
          <a:xfrm>
            <a:off x="3441065" y="4302505"/>
            <a:ext cx="337069" cy="302593"/>
            <a:chOff x="3441065" y="4302505"/>
            <a:chExt cx="337069" cy="302593"/>
          </a:xfrm>
        </p:grpSpPr>
        <p:sp>
          <p:nvSpPr>
            <p:cNvPr id="16078" name="Google Shape;16078;p75"/>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5"/>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5"/>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5"/>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5"/>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5"/>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5"/>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5"/>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5"/>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5"/>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91" name="Google Shape;16091;p75"/>
          <p:cNvGrpSpPr/>
          <p:nvPr/>
        </p:nvGrpSpPr>
        <p:grpSpPr>
          <a:xfrm>
            <a:off x="3532345" y="3362635"/>
            <a:ext cx="339328" cy="336274"/>
            <a:chOff x="3532345" y="3362635"/>
            <a:chExt cx="339328" cy="336274"/>
          </a:xfrm>
        </p:grpSpPr>
        <p:sp>
          <p:nvSpPr>
            <p:cNvPr id="16092" name="Google Shape;16092;p7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5"/>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5"/>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5"/>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5"/>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097" name="Google Shape;16097;p75"/>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98" name="Google Shape;16098;p75"/>
          <p:cNvGrpSpPr/>
          <p:nvPr/>
        </p:nvGrpSpPr>
        <p:grpSpPr>
          <a:xfrm>
            <a:off x="1883955" y="3808700"/>
            <a:ext cx="162873" cy="351445"/>
            <a:chOff x="1883955" y="3808700"/>
            <a:chExt cx="162873" cy="351445"/>
          </a:xfrm>
        </p:grpSpPr>
        <p:sp>
          <p:nvSpPr>
            <p:cNvPr id="16099" name="Google Shape;16099;p75"/>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5"/>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1" name="Google Shape;16101;p75"/>
          <p:cNvGrpSpPr/>
          <p:nvPr/>
        </p:nvGrpSpPr>
        <p:grpSpPr>
          <a:xfrm>
            <a:off x="939156" y="3809209"/>
            <a:ext cx="192007" cy="351318"/>
            <a:chOff x="939156" y="3809209"/>
            <a:chExt cx="192007" cy="351318"/>
          </a:xfrm>
        </p:grpSpPr>
        <p:sp>
          <p:nvSpPr>
            <p:cNvPr id="16102" name="Google Shape;16102;p75"/>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4" name="Google Shape;16104;p75"/>
          <p:cNvGrpSpPr/>
          <p:nvPr/>
        </p:nvGrpSpPr>
        <p:grpSpPr>
          <a:xfrm>
            <a:off x="2306167" y="3809845"/>
            <a:ext cx="193915" cy="349155"/>
            <a:chOff x="2306167" y="3809845"/>
            <a:chExt cx="193915" cy="349155"/>
          </a:xfrm>
        </p:grpSpPr>
        <p:sp>
          <p:nvSpPr>
            <p:cNvPr id="16105" name="Google Shape;16105;p75"/>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5"/>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5"/>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5"/>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5"/>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5"/>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5"/>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2" name="Google Shape;16112;p75"/>
          <p:cNvGrpSpPr/>
          <p:nvPr/>
        </p:nvGrpSpPr>
        <p:grpSpPr>
          <a:xfrm>
            <a:off x="1323901" y="3807173"/>
            <a:ext cx="356343" cy="356757"/>
            <a:chOff x="1323901" y="3807173"/>
            <a:chExt cx="356343" cy="356757"/>
          </a:xfrm>
        </p:grpSpPr>
        <p:sp>
          <p:nvSpPr>
            <p:cNvPr id="16113" name="Google Shape;16113;p75"/>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5"/>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5"/>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5"/>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5"/>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5"/>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5"/>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5"/>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5"/>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5"/>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5"/>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5"/>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5"/>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5"/>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5"/>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5"/>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5"/>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5"/>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5"/>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5"/>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37" name="Google Shape;16137;p75"/>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38" name="Google Shape;16138;p75"/>
          <p:cNvGrpSpPr/>
          <p:nvPr/>
        </p:nvGrpSpPr>
        <p:grpSpPr>
          <a:xfrm>
            <a:off x="859262" y="3353920"/>
            <a:ext cx="306759" cy="351445"/>
            <a:chOff x="859262" y="3353920"/>
            <a:chExt cx="306759" cy="351445"/>
          </a:xfrm>
        </p:grpSpPr>
        <p:sp>
          <p:nvSpPr>
            <p:cNvPr id="16139" name="Google Shape;16139;p75"/>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5"/>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5"/>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5"/>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5"/>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44" name="Google Shape;16144;p75"/>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45" name="Google Shape;16145;p75"/>
          <p:cNvGrpSpPr/>
          <p:nvPr/>
        </p:nvGrpSpPr>
        <p:grpSpPr>
          <a:xfrm>
            <a:off x="3967437" y="3837102"/>
            <a:ext cx="364708" cy="295405"/>
            <a:chOff x="3967437" y="3837102"/>
            <a:chExt cx="364708" cy="295405"/>
          </a:xfrm>
        </p:grpSpPr>
        <p:sp>
          <p:nvSpPr>
            <p:cNvPr id="16146" name="Google Shape;16146;p75"/>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75"/>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75"/>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5"/>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5"/>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151" name="Google Shape;16151;p75"/>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5"/>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5"/>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54" name="Google Shape;16154;p75"/>
          <p:cNvGrpSpPr/>
          <p:nvPr/>
        </p:nvGrpSpPr>
        <p:grpSpPr>
          <a:xfrm>
            <a:off x="5811827" y="3806451"/>
            <a:ext cx="283743" cy="308444"/>
            <a:chOff x="5964227" y="3858701"/>
            <a:chExt cx="283743" cy="308444"/>
          </a:xfrm>
        </p:grpSpPr>
        <p:sp>
          <p:nvSpPr>
            <p:cNvPr id="16155" name="Google Shape;16155;p75"/>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5"/>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5"/>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5"/>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9" name="Google Shape;16159;p75"/>
          <p:cNvGrpSpPr/>
          <p:nvPr/>
        </p:nvGrpSpPr>
        <p:grpSpPr>
          <a:xfrm>
            <a:off x="6243508" y="3873073"/>
            <a:ext cx="320372" cy="213602"/>
            <a:chOff x="6395908" y="3873073"/>
            <a:chExt cx="320372" cy="213602"/>
          </a:xfrm>
        </p:grpSpPr>
        <p:sp>
          <p:nvSpPr>
            <p:cNvPr id="16160" name="Google Shape;16160;p75"/>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5"/>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5"/>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5"/>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5"/>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5"/>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5"/>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5"/>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75"/>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5"/>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0" name="Google Shape;16170;p75"/>
          <p:cNvGrpSpPr/>
          <p:nvPr/>
        </p:nvGrpSpPr>
        <p:grpSpPr>
          <a:xfrm>
            <a:off x="7262890" y="3802816"/>
            <a:ext cx="357138" cy="352018"/>
            <a:chOff x="7415290" y="3802816"/>
            <a:chExt cx="357138" cy="352018"/>
          </a:xfrm>
        </p:grpSpPr>
        <p:sp>
          <p:nvSpPr>
            <p:cNvPr id="16171" name="Google Shape;16171;p75"/>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5"/>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5"/>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5"/>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5"/>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5"/>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5"/>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5"/>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79" name="Google Shape;16179;p75"/>
          <p:cNvGrpSpPr/>
          <p:nvPr/>
        </p:nvGrpSpPr>
        <p:grpSpPr>
          <a:xfrm>
            <a:off x="6737312" y="3833413"/>
            <a:ext cx="355230" cy="293401"/>
            <a:chOff x="6889712" y="3833413"/>
            <a:chExt cx="355230" cy="293401"/>
          </a:xfrm>
        </p:grpSpPr>
        <p:sp>
          <p:nvSpPr>
            <p:cNvPr id="16180" name="Google Shape;16180;p75"/>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5"/>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5"/>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5"/>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5"/>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5" name="Google Shape;16185;p75"/>
          <p:cNvGrpSpPr/>
          <p:nvPr/>
        </p:nvGrpSpPr>
        <p:grpSpPr>
          <a:xfrm>
            <a:off x="7707152" y="3835870"/>
            <a:ext cx="282318" cy="337168"/>
            <a:chOff x="1635875" y="237775"/>
            <a:chExt cx="4370250" cy="5219325"/>
          </a:xfrm>
        </p:grpSpPr>
        <p:sp>
          <p:nvSpPr>
            <p:cNvPr id="16186" name="Google Shape;16186;p75"/>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5"/>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8" name="Google Shape;16188;p75"/>
          <p:cNvGrpSpPr/>
          <p:nvPr/>
        </p:nvGrpSpPr>
        <p:grpSpPr>
          <a:xfrm>
            <a:off x="3103963" y="3361140"/>
            <a:ext cx="297886" cy="337578"/>
            <a:chOff x="3103963" y="3361140"/>
            <a:chExt cx="297886" cy="337578"/>
          </a:xfrm>
        </p:grpSpPr>
        <p:sp>
          <p:nvSpPr>
            <p:cNvPr id="16189" name="Google Shape;16189;p75"/>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5"/>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5"/>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5"/>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5"/>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5"/>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5"/>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5"/>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5"/>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75"/>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5"/>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5"/>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5"/>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5"/>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5"/>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5"/>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5"/>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3" name="Google Shape;16213;p75"/>
          <p:cNvGrpSpPr/>
          <p:nvPr/>
        </p:nvGrpSpPr>
        <p:grpSpPr>
          <a:xfrm>
            <a:off x="2667821" y="3361108"/>
            <a:ext cx="273046" cy="337801"/>
            <a:chOff x="2667821" y="3361108"/>
            <a:chExt cx="273046" cy="337801"/>
          </a:xfrm>
        </p:grpSpPr>
        <p:sp>
          <p:nvSpPr>
            <p:cNvPr id="16214" name="Google Shape;16214;p75"/>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5"/>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75"/>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5"/>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5"/>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5"/>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5"/>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5"/>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5"/>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5"/>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5"/>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5"/>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5"/>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5"/>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5"/>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5"/>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5"/>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5"/>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75"/>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3" name="Google Shape;16233;p75"/>
          <p:cNvGrpSpPr/>
          <p:nvPr/>
        </p:nvGrpSpPr>
        <p:grpSpPr>
          <a:xfrm>
            <a:off x="2212469" y="3360313"/>
            <a:ext cx="282715" cy="338660"/>
            <a:chOff x="2212469" y="3360313"/>
            <a:chExt cx="282715" cy="338660"/>
          </a:xfrm>
        </p:grpSpPr>
        <p:sp>
          <p:nvSpPr>
            <p:cNvPr id="16234" name="Google Shape;16234;p75"/>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5"/>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5"/>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7" name="Google Shape;16237;p75"/>
          <p:cNvGrpSpPr/>
          <p:nvPr/>
        </p:nvGrpSpPr>
        <p:grpSpPr>
          <a:xfrm>
            <a:off x="1768821" y="3361108"/>
            <a:ext cx="278739" cy="339073"/>
            <a:chOff x="1768821" y="3361108"/>
            <a:chExt cx="278739" cy="339073"/>
          </a:xfrm>
        </p:grpSpPr>
        <p:sp>
          <p:nvSpPr>
            <p:cNvPr id="16238" name="Google Shape;16238;p75"/>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5"/>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5"/>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5"/>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5"/>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5"/>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5"/>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5"/>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5"/>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75"/>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5"/>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9" name="Google Shape;16249;p75"/>
          <p:cNvGrpSpPr/>
          <p:nvPr/>
        </p:nvGrpSpPr>
        <p:grpSpPr>
          <a:xfrm>
            <a:off x="5337883" y="3336873"/>
            <a:ext cx="307141" cy="376826"/>
            <a:chOff x="5337883" y="3336873"/>
            <a:chExt cx="307141" cy="376826"/>
          </a:xfrm>
        </p:grpSpPr>
        <p:sp>
          <p:nvSpPr>
            <p:cNvPr id="16250" name="Google Shape;16250;p75"/>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5"/>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2" name="Google Shape;16252;p75"/>
          <p:cNvGrpSpPr/>
          <p:nvPr/>
        </p:nvGrpSpPr>
        <p:grpSpPr>
          <a:xfrm>
            <a:off x="4883835" y="3337255"/>
            <a:ext cx="323425" cy="377557"/>
            <a:chOff x="4883835" y="3337255"/>
            <a:chExt cx="323425" cy="377557"/>
          </a:xfrm>
        </p:grpSpPr>
        <p:sp>
          <p:nvSpPr>
            <p:cNvPr id="16253" name="Google Shape;16253;p75"/>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5"/>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5"/>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6" name="Google Shape;16256;p75"/>
          <p:cNvGrpSpPr/>
          <p:nvPr/>
        </p:nvGrpSpPr>
        <p:grpSpPr>
          <a:xfrm>
            <a:off x="6193310" y="3407289"/>
            <a:ext cx="352590" cy="237488"/>
            <a:chOff x="6193310" y="3407289"/>
            <a:chExt cx="352590" cy="237488"/>
          </a:xfrm>
        </p:grpSpPr>
        <p:sp>
          <p:nvSpPr>
            <p:cNvPr id="16257" name="Google Shape;16257;p75"/>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5"/>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5"/>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5"/>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5"/>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2" name="Google Shape;16262;p75"/>
          <p:cNvGrpSpPr/>
          <p:nvPr/>
        </p:nvGrpSpPr>
        <p:grpSpPr>
          <a:xfrm>
            <a:off x="6637117" y="3397843"/>
            <a:ext cx="353735" cy="254504"/>
            <a:chOff x="6637117" y="3397843"/>
            <a:chExt cx="353735" cy="254504"/>
          </a:xfrm>
        </p:grpSpPr>
        <p:sp>
          <p:nvSpPr>
            <p:cNvPr id="16263" name="Google Shape;16263;p75"/>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5"/>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5"/>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5"/>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5"/>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5"/>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75"/>
          <p:cNvGrpSpPr/>
          <p:nvPr/>
        </p:nvGrpSpPr>
        <p:grpSpPr>
          <a:xfrm>
            <a:off x="7075994" y="3349531"/>
            <a:ext cx="360637" cy="352336"/>
            <a:chOff x="7075994" y="3349531"/>
            <a:chExt cx="360637" cy="352336"/>
          </a:xfrm>
        </p:grpSpPr>
        <p:sp>
          <p:nvSpPr>
            <p:cNvPr id="16270" name="Google Shape;16270;p75"/>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5"/>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5"/>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5"/>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5"/>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5"/>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5"/>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7" name="Google Shape;16277;p75"/>
          <p:cNvGrpSpPr/>
          <p:nvPr/>
        </p:nvGrpSpPr>
        <p:grpSpPr>
          <a:xfrm>
            <a:off x="7651983" y="3349181"/>
            <a:ext cx="107183" cy="352399"/>
            <a:chOff x="7651983" y="3349181"/>
            <a:chExt cx="107183" cy="352399"/>
          </a:xfrm>
        </p:grpSpPr>
        <p:sp>
          <p:nvSpPr>
            <p:cNvPr id="16278" name="Google Shape;16278;p75"/>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5"/>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0" name="Google Shape;16280;p75"/>
          <p:cNvGrpSpPr/>
          <p:nvPr/>
        </p:nvGrpSpPr>
        <p:grpSpPr>
          <a:xfrm>
            <a:off x="7973468" y="3382322"/>
            <a:ext cx="352590" cy="287072"/>
            <a:chOff x="7973468" y="3382322"/>
            <a:chExt cx="352590" cy="287072"/>
          </a:xfrm>
        </p:grpSpPr>
        <p:sp>
          <p:nvSpPr>
            <p:cNvPr id="16281" name="Google Shape;16281;p75"/>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5"/>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5"/>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5"/>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5"/>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5"/>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5"/>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5"/>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5"/>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5"/>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5"/>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5"/>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82"/>
        <p:cNvGrpSpPr/>
        <p:nvPr/>
      </p:nvGrpSpPr>
      <p:grpSpPr>
        <a:xfrm>
          <a:off x="0" y="0"/>
          <a:ext cx="0" cy="0"/>
          <a:chOff x="0" y="0"/>
          <a:chExt cx="0" cy="0"/>
        </a:xfrm>
      </p:grpSpPr>
      <p:sp>
        <p:nvSpPr>
          <p:cNvPr id="683" name="Google Shape;683;p34"/>
          <p:cNvSpPr/>
          <p:nvPr/>
        </p:nvSpPr>
        <p:spPr>
          <a:xfrm>
            <a:off x="3679832" y="1091991"/>
            <a:ext cx="1784320" cy="1418809"/>
          </a:xfrm>
          <a:custGeom>
            <a:avLst/>
            <a:gdLst/>
            <a:ahLst/>
            <a:cxnLst/>
            <a:rect l="l" t="t" r="r" b="b"/>
            <a:pathLst>
              <a:path w="237119" h="188546" extrusionOk="0">
                <a:moveTo>
                  <a:pt x="134694" y="1"/>
                </a:moveTo>
                <a:cubicBezTo>
                  <a:pt x="121175" y="1"/>
                  <a:pt x="103087" y="2692"/>
                  <a:pt x="85126" y="13546"/>
                </a:cubicBezTo>
                <a:cubicBezTo>
                  <a:pt x="49377" y="35063"/>
                  <a:pt x="31255" y="75189"/>
                  <a:pt x="15574" y="107416"/>
                </a:cubicBezTo>
                <a:cubicBezTo>
                  <a:pt x="1" y="139517"/>
                  <a:pt x="8639" y="171131"/>
                  <a:pt x="35759" y="184380"/>
                </a:cubicBezTo>
                <a:cubicBezTo>
                  <a:pt x="41840" y="187367"/>
                  <a:pt x="47495" y="188546"/>
                  <a:pt x="53043" y="188546"/>
                </a:cubicBezTo>
                <a:cubicBezTo>
                  <a:pt x="72121" y="188546"/>
                  <a:pt x="89927" y="174608"/>
                  <a:pt x="119415" y="172347"/>
                </a:cubicBezTo>
                <a:cubicBezTo>
                  <a:pt x="157469" y="169429"/>
                  <a:pt x="167683" y="174166"/>
                  <a:pt x="199424" y="151793"/>
                </a:cubicBezTo>
                <a:cubicBezTo>
                  <a:pt x="231155" y="129546"/>
                  <a:pt x="237118" y="80296"/>
                  <a:pt x="212556" y="45277"/>
                </a:cubicBezTo>
                <a:cubicBezTo>
                  <a:pt x="187868" y="10258"/>
                  <a:pt x="156866" y="2602"/>
                  <a:pt x="156866" y="2602"/>
                </a:cubicBezTo>
                <a:cubicBezTo>
                  <a:pt x="156866" y="2602"/>
                  <a:pt x="147988" y="1"/>
                  <a:pt x="134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4"/>
          <p:cNvSpPr txBox="1">
            <a:spLocks noGrp="1"/>
          </p:cNvSpPr>
          <p:nvPr>
            <p:ph type="title"/>
          </p:nvPr>
        </p:nvSpPr>
        <p:spPr>
          <a:xfrm>
            <a:off x="1951050" y="2536900"/>
            <a:ext cx="5241900" cy="8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Data</a:t>
            </a:r>
            <a:endParaRPr dirty="0"/>
          </a:p>
        </p:txBody>
      </p:sp>
      <p:sp>
        <p:nvSpPr>
          <p:cNvPr id="685" name="Google Shape;685;p34"/>
          <p:cNvSpPr txBox="1">
            <a:spLocks noGrp="1"/>
          </p:cNvSpPr>
          <p:nvPr>
            <p:ph type="title" idx="2"/>
          </p:nvPr>
        </p:nvSpPr>
        <p:spPr>
          <a:xfrm>
            <a:off x="3270900" y="1254835"/>
            <a:ext cx="26022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03</a:t>
            </a:r>
            <a:endParaRPr dirty="0"/>
          </a:p>
        </p:txBody>
      </p:sp>
      <p:sp>
        <p:nvSpPr>
          <p:cNvPr id="686" name="Google Shape;686;p34"/>
          <p:cNvSpPr txBox="1">
            <a:spLocks noGrp="1"/>
          </p:cNvSpPr>
          <p:nvPr>
            <p:ph type="subTitle" idx="1"/>
          </p:nvPr>
        </p:nvSpPr>
        <p:spPr>
          <a:xfrm>
            <a:off x="3358050" y="3473218"/>
            <a:ext cx="2427900" cy="3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FFEED3"/>
              </a:buClr>
              <a:buSzPts val="1100"/>
              <a:buFont typeface="Arial"/>
              <a:buNone/>
            </a:pPr>
            <a:endParaRPr dirty="0"/>
          </a:p>
        </p:txBody>
      </p:sp>
      <p:grpSp>
        <p:nvGrpSpPr>
          <p:cNvPr id="687" name="Google Shape;687;p34"/>
          <p:cNvGrpSpPr/>
          <p:nvPr/>
        </p:nvGrpSpPr>
        <p:grpSpPr>
          <a:xfrm rot="1624084">
            <a:off x="7004130" y="2412113"/>
            <a:ext cx="3600069" cy="2225613"/>
            <a:chOff x="6999975" y="885875"/>
            <a:chExt cx="3349431" cy="2022525"/>
          </a:xfrm>
        </p:grpSpPr>
        <p:sp>
          <p:nvSpPr>
            <p:cNvPr id="688" name="Google Shape;688;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9" name="Google Shape;689;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0" name="Google Shape;690;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1" name="Google Shape;691;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 name="Google Shape;692;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 name="Google Shape;693;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 name="Google Shape;694;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 name="Google Shape;695;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 name="Google Shape;696;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 name="Google Shape;697;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8" name="Google Shape;698;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0" name="Google Shape;700;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1" name="Google Shape;701;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2" name="Google Shape;702;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3" name="Google Shape;703;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4" name="Google Shape;704;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5" name="Google Shape;705;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7" name="Google Shape;707;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8" name="Google Shape;708;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9" name="Google Shape;709;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0" name="Google Shape;710;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3" name="Google Shape;713;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4" name="Google Shape;714;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 name="Google Shape;715;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 name="Google Shape;716;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 name="Google Shape;717;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8" name="Google Shape;718;p34"/>
            <p:cNvSpPr/>
            <p:nvPr/>
          </p:nvSpPr>
          <p:spPr>
            <a:xfrm>
              <a:off x="8354074" y="2233504"/>
              <a:ext cx="1995332"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9" name="Google Shape;719;p34"/>
            <p:cNvSpPr/>
            <p:nvPr/>
          </p:nvSpPr>
          <p:spPr>
            <a:xfrm>
              <a:off x="8349700" y="2229113"/>
              <a:ext cx="1999442"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0" name="Google Shape;720;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1" name="Google Shape;721;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722" name="Google Shape;722;p34"/>
          <p:cNvGrpSpPr/>
          <p:nvPr/>
        </p:nvGrpSpPr>
        <p:grpSpPr>
          <a:xfrm rot="1410844" flipH="1">
            <a:off x="-148588" y="112517"/>
            <a:ext cx="2850043" cy="2205491"/>
            <a:chOff x="6999975" y="885875"/>
            <a:chExt cx="2685625" cy="2022525"/>
          </a:xfrm>
        </p:grpSpPr>
        <p:sp>
          <p:nvSpPr>
            <p:cNvPr id="723" name="Google Shape;723;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8354075" y="2233500"/>
              <a:ext cx="1327125"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8349700" y="2229125"/>
              <a:ext cx="1335900"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94527183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296"/>
        <p:cNvGrpSpPr/>
        <p:nvPr/>
      </p:nvGrpSpPr>
      <p:grpSpPr>
        <a:xfrm>
          <a:off x="0" y="0"/>
          <a:ext cx="0" cy="0"/>
          <a:chOff x="0" y="0"/>
          <a:chExt cx="0" cy="0"/>
        </a:xfrm>
      </p:grpSpPr>
      <p:sp>
        <p:nvSpPr>
          <p:cNvPr id="16297" name="Google Shape;16297;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6298" name="Google Shape;16298;p76"/>
          <p:cNvGrpSpPr/>
          <p:nvPr/>
        </p:nvGrpSpPr>
        <p:grpSpPr>
          <a:xfrm>
            <a:off x="849677" y="1500658"/>
            <a:ext cx="347872" cy="347488"/>
            <a:chOff x="849677" y="1500658"/>
            <a:chExt cx="347872" cy="347488"/>
          </a:xfrm>
        </p:grpSpPr>
        <p:sp>
          <p:nvSpPr>
            <p:cNvPr id="16299" name="Google Shape;16299;p76"/>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6"/>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6"/>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6"/>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6"/>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6"/>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5" name="Google Shape;16305;p76"/>
          <p:cNvGrpSpPr/>
          <p:nvPr/>
        </p:nvGrpSpPr>
        <p:grpSpPr>
          <a:xfrm>
            <a:off x="1415853" y="1500658"/>
            <a:ext cx="315872" cy="347488"/>
            <a:chOff x="1415853" y="1500658"/>
            <a:chExt cx="315872" cy="347488"/>
          </a:xfrm>
        </p:grpSpPr>
        <p:sp>
          <p:nvSpPr>
            <p:cNvPr id="16306" name="Google Shape;16306;p76"/>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6"/>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6"/>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6"/>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0" name="Google Shape;16310;p76"/>
          <p:cNvGrpSpPr/>
          <p:nvPr/>
        </p:nvGrpSpPr>
        <p:grpSpPr>
          <a:xfrm>
            <a:off x="4697389" y="1500658"/>
            <a:ext cx="347520" cy="347104"/>
            <a:chOff x="4697389" y="1500658"/>
            <a:chExt cx="347520" cy="347104"/>
          </a:xfrm>
        </p:grpSpPr>
        <p:sp>
          <p:nvSpPr>
            <p:cNvPr id="16311" name="Google Shape;16311;p76"/>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6"/>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6"/>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4" name="Google Shape;16314;p76"/>
          <p:cNvGrpSpPr/>
          <p:nvPr/>
        </p:nvGrpSpPr>
        <p:grpSpPr>
          <a:xfrm>
            <a:off x="3603533" y="1964946"/>
            <a:ext cx="347520" cy="353760"/>
            <a:chOff x="3603533" y="1964946"/>
            <a:chExt cx="347520" cy="353760"/>
          </a:xfrm>
        </p:grpSpPr>
        <p:sp>
          <p:nvSpPr>
            <p:cNvPr id="16315" name="Google Shape;16315;p76"/>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6"/>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6"/>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8" name="Google Shape;16318;p76"/>
          <p:cNvGrpSpPr/>
          <p:nvPr/>
        </p:nvGrpSpPr>
        <p:grpSpPr>
          <a:xfrm>
            <a:off x="1950765" y="1964338"/>
            <a:ext cx="357792" cy="352448"/>
            <a:chOff x="1950765" y="1964338"/>
            <a:chExt cx="357792" cy="352448"/>
          </a:xfrm>
        </p:grpSpPr>
        <p:sp>
          <p:nvSpPr>
            <p:cNvPr id="16319" name="Google Shape;16319;p76"/>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6"/>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6"/>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6"/>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3" name="Google Shape;16323;p76"/>
          <p:cNvGrpSpPr/>
          <p:nvPr/>
        </p:nvGrpSpPr>
        <p:grpSpPr>
          <a:xfrm>
            <a:off x="7435629" y="1964690"/>
            <a:ext cx="367712" cy="353248"/>
            <a:chOff x="7435629" y="1964690"/>
            <a:chExt cx="367712" cy="353248"/>
          </a:xfrm>
        </p:grpSpPr>
        <p:sp>
          <p:nvSpPr>
            <p:cNvPr id="16324" name="Google Shape;16324;p76"/>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6"/>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6"/>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6"/>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8" name="Google Shape;16328;p76"/>
          <p:cNvGrpSpPr/>
          <p:nvPr/>
        </p:nvGrpSpPr>
        <p:grpSpPr>
          <a:xfrm>
            <a:off x="2512749" y="1965042"/>
            <a:ext cx="333024" cy="352896"/>
            <a:chOff x="2512749" y="1965042"/>
            <a:chExt cx="333024" cy="352896"/>
          </a:xfrm>
        </p:grpSpPr>
        <p:sp>
          <p:nvSpPr>
            <p:cNvPr id="16329" name="Google Shape;16329;p76"/>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6"/>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6"/>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6"/>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6"/>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4" name="Google Shape;16334;p76"/>
          <p:cNvGrpSpPr/>
          <p:nvPr/>
        </p:nvGrpSpPr>
        <p:grpSpPr>
          <a:xfrm>
            <a:off x="1398317" y="1981778"/>
            <a:ext cx="365792" cy="335392"/>
            <a:chOff x="1398317" y="1981778"/>
            <a:chExt cx="365792" cy="335392"/>
          </a:xfrm>
        </p:grpSpPr>
        <p:sp>
          <p:nvSpPr>
            <p:cNvPr id="16335" name="Google Shape;16335;p76"/>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6"/>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6"/>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6"/>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6"/>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6"/>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1" name="Google Shape;16341;p76"/>
          <p:cNvGrpSpPr/>
          <p:nvPr/>
        </p:nvGrpSpPr>
        <p:grpSpPr>
          <a:xfrm>
            <a:off x="3052237" y="2003570"/>
            <a:ext cx="353600" cy="314752"/>
            <a:chOff x="3052237" y="2003570"/>
            <a:chExt cx="353600" cy="314752"/>
          </a:xfrm>
        </p:grpSpPr>
        <p:sp>
          <p:nvSpPr>
            <p:cNvPr id="16342" name="Google Shape;16342;p76"/>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6"/>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6"/>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5" name="Google Shape;16345;p76"/>
          <p:cNvGrpSpPr/>
          <p:nvPr/>
        </p:nvGrpSpPr>
        <p:grpSpPr>
          <a:xfrm>
            <a:off x="1404013" y="2958066"/>
            <a:ext cx="368096" cy="223968"/>
            <a:chOff x="1404013" y="2958066"/>
            <a:chExt cx="368096" cy="223968"/>
          </a:xfrm>
        </p:grpSpPr>
        <p:sp>
          <p:nvSpPr>
            <p:cNvPr id="16346" name="Google Shape;16346;p76"/>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6"/>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48" name="Google Shape;16348;p76"/>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6"/>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50" name="Google Shape;16350;p76"/>
          <p:cNvGrpSpPr/>
          <p:nvPr/>
        </p:nvGrpSpPr>
        <p:grpSpPr>
          <a:xfrm>
            <a:off x="1951149" y="2885202"/>
            <a:ext cx="370368" cy="367328"/>
            <a:chOff x="1951149" y="2885202"/>
            <a:chExt cx="370368" cy="367328"/>
          </a:xfrm>
        </p:grpSpPr>
        <p:sp>
          <p:nvSpPr>
            <p:cNvPr id="16351" name="Google Shape;16351;p76"/>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6"/>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6"/>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4" name="Google Shape;16354;p76"/>
          <p:cNvGrpSpPr/>
          <p:nvPr/>
        </p:nvGrpSpPr>
        <p:grpSpPr>
          <a:xfrm>
            <a:off x="2501677" y="2906162"/>
            <a:ext cx="367328" cy="327296"/>
            <a:chOff x="2501677" y="2906162"/>
            <a:chExt cx="367328" cy="327296"/>
          </a:xfrm>
        </p:grpSpPr>
        <p:sp>
          <p:nvSpPr>
            <p:cNvPr id="16355" name="Google Shape;16355;p76"/>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6"/>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6"/>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58" name="Google Shape;16358;p76"/>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59" name="Google Shape;16359;p76"/>
          <p:cNvGrpSpPr/>
          <p:nvPr/>
        </p:nvGrpSpPr>
        <p:grpSpPr>
          <a:xfrm>
            <a:off x="3050317" y="2893714"/>
            <a:ext cx="367712" cy="354240"/>
            <a:chOff x="3050317" y="2893714"/>
            <a:chExt cx="367712" cy="354240"/>
          </a:xfrm>
        </p:grpSpPr>
        <p:sp>
          <p:nvSpPr>
            <p:cNvPr id="16360" name="Google Shape;16360;p76"/>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6"/>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62" name="Google Shape;16362;p76"/>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6"/>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64" name="Google Shape;16364;p76"/>
          <p:cNvGrpSpPr/>
          <p:nvPr/>
        </p:nvGrpSpPr>
        <p:grpSpPr>
          <a:xfrm>
            <a:off x="7531277" y="2886354"/>
            <a:ext cx="185184" cy="367296"/>
            <a:chOff x="7531277" y="2886354"/>
            <a:chExt cx="185184" cy="367296"/>
          </a:xfrm>
        </p:grpSpPr>
        <p:sp>
          <p:nvSpPr>
            <p:cNvPr id="16365" name="Google Shape;16365;p76"/>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6"/>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6"/>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8" name="Google Shape;16368;p76"/>
          <p:cNvGrpSpPr/>
          <p:nvPr/>
        </p:nvGrpSpPr>
        <p:grpSpPr>
          <a:xfrm>
            <a:off x="6926637" y="2886738"/>
            <a:ext cx="297184" cy="367296"/>
            <a:chOff x="6926637" y="2886738"/>
            <a:chExt cx="297184" cy="367296"/>
          </a:xfrm>
        </p:grpSpPr>
        <p:sp>
          <p:nvSpPr>
            <p:cNvPr id="16369" name="Google Shape;16369;p76"/>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6"/>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6"/>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72" name="Google Shape;16372;p76"/>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6"/>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74" name="Google Shape;16374;p76"/>
          <p:cNvGrpSpPr/>
          <p:nvPr/>
        </p:nvGrpSpPr>
        <p:grpSpPr>
          <a:xfrm>
            <a:off x="6340653" y="2886354"/>
            <a:ext cx="370368" cy="368064"/>
            <a:chOff x="6340653" y="2886354"/>
            <a:chExt cx="370368" cy="368064"/>
          </a:xfrm>
        </p:grpSpPr>
        <p:sp>
          <p:nvSpPr>
            <p:cNvPr id="16375" name="Google Shape;16375;p76"/>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6"/>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76"/>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76"/>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6"/>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6"/>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1" name="Google Shape;16381;p76"/>
          <p:cNvGrpSpPr/>
          <p:nvPr/>
        </p:nvGrpSpPr>
        <p:grpSpPr>
          <a:xfrm>
            <a:off x="5246797" y="1981426"/>
            <a:ext cx="354752" cy="336512"/>
            <a:chOff x="5246797" y="1981426"/>
            <a:chExt cx="354752" cy="336512"/>
          </a:xfrm>
        </p:grpSpPr>
        <p:sp>
          <p:nvSpPr>
            <p:cNvPr id="16382" name="Google Shape;16382;p76"/>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6"/>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4" name="Google Shape;16384;p76"/>
          <p:cNvGrpSpPr/>
          <p:nvPr/>
        </p:nvGrpSpPr>
        <p:grpSpPr>
          <a:xfrm>
            <a:off x="4148749" y="2102066"/>
            <a:ext cx="355136" cy="216256"/>
            <a:chOff x="4148749" y="2102066"/>
            <a:chExt cx="355136" cy="216256"/>
          </a:xfrm>
        </p:grpSpPr>
        <p:sp>
          <p:nvSpPr>
            <p:cNvPr id="16385" name="Google Shape;16385;p76"/>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6"/>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7" name="Google Shape;16387;p76"/>
          <p:cNvGrpSpPr/>
          <p:nvPr/>
        </p:nvGrpSpPr>
        <p:grpSpPr>
          <a:xfrm>
            <a:off x="5794669" y="2001426"/>
            <a:ext cx="354752" cy="315360"/>
            <a:chOff x="5794669" y="2001426"/>
            <a:chExt cx="354752" cy="315360"/>
          </a:xfrm>
        </p:grpSpPr>
        <p:sp>
          <p:nvSpPr>
            <p:cNvPr id="16388" name="Google Shape;16388;p76"/>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6"/>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0" name="Google Shape;16390;p76"/>
          <p:cNvGrpSpPr/>
          <p:nvPr/>
        </p:nvGrpSpPr>
        <p:grpSpPr>
          <a:xfrm>
            <a:off x="6345229" y="2029842"/>
            <a:ext cx="352832" cy="289216"/>
            <a:chOff x="6345229" y="2029842"/>
            <a:chExt cx="352832" cy="289216"/>
          </a:xfrm>
        </p:grpSpPr>
        <p:sp>
          <p:nvSpPr>
            <p:cNvPr id="16391" name="Google Shape;16391;p76"/>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76"/>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3" name="Google Shape;16393;p76"/>
          <p:cNvGrpSpPr/>
          <p:nvPr/>
        </p:nvGrpSpPr>
        <p:grpSpPr>
          <a:xfrm>
            <a:off x="4697389" y="2036338"/>
            <a:ext cx="354752" cy="281984"/>
            <a:chOff x="4697389" y="2036338"/>
            <a:chExt cx="354752" cy="281984"/>
          </a:xfrm>
        </p:grpSpPr>
        <p:sp>
          <p:nvSpPr>
            <p:cNvPr id="16394" name="Google Shape;16394;p76"/>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76"/>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6" name="Google Shape;16396;p76"/>
          <p:cNvGrpSpPr/>
          <p:nvPr/>
        </p:nvGrpSpPr>
        <p:grpSpPr>
          <a:xfrm>
            <a:off x="1404013" y="2424754"/>
            <a:ext cx="353600" cy="354944"/>
            <a:chOff x="1404013" y="2424754"/>
            <a:chExt cx="353600" cy="354944"/>
          </a:xfrm>
        </p:grpSpPr>
        <p:sp>
          <p:nvSpPr>
            <p:cNvPr id="16397" name="Google Shape;16397;p76"/>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6"/>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6"/>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6"/>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6"/>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2" name="Google Shape;16402;p76"/>
          <p:cNvGrpSpPr/>
          <p:nvPr/>
        </p:nvGrpSpPr>
        <p:grpSpPr>
          <a:xfrm>
            <a:off x="854253" y="2428274"/>
            <a:ext cx="355104" cy="351040"/>
            <a:chOff x="854253" y="2428274"/>
            <a:chExt cx="355104" cy="351040"/>
          </a:xfrm>
        </p:grpSpPr>
        <p:sp>
          <p:nvSpPr>
            <p:cNvPr id="16403" name="Google Shape;16403;p76"/>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6"/>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5" name="Google Shape;16405;p76"/>
          <p:cNvGrpSpPr/>
          <p:nvPr/>
        </p:nvGrpSpPr>
        <p:grpSpPr>
          <a:xfrm>
            <a:off x="6896909" y="2440946"/>
            <a:ext cx="354752" cy="275904"/>
            <a:chOff x="6896909" y="2440946"/>
            <a:chExt cx="354752" cy="275904"/>
          </a:xfrm>
        </p:grpSpPr>
        <p:sp>
          <p:nvSpPr>
            <p:cNvPr id="16406" name="Google Shape;16406;p76"/>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6"/>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08" name="Google Shape;16408;p76"/>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09" name="Google Shape;16409;p76"/>
          <p:cNvGrpSpPr/>
          <p:nvPr/>
        </p:nvGrpSpPr>
        <p:grpSpPr>
          <a:xfrm>
            <a:off x="5265069" y="2424754"/>
            <a:ext cx="321984" cy="354560"/>
            <a:chOff x="5265069" y="2424754"/>
            <a:chExt cx="321984" cy="354560"/>
          </a:xfrm>
        </p:grpSpPr>
        <p:sp>
          <p:nvSpPr>
            <p:cNvPr id="16410" name="Google Shape;16410;p76"/>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76"/>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2" name="Google Shape;16412;p76"/>
          <p:cNvGrpSpPr/>
          <p:nvPr/>
        </p:nvGrpSpPr>
        <p:grpSpPr>
          <a:xfrm>
            <a:off x="4150669" y="2466770"/>
            <a:ext cx="355104" cy="259584"/>
            <a:chOff x="4150669" y="2466770"/>
            <a:chExt cx="355104" cy="259584"/>
          </a:xfrm>
        </p:grpSpPr>
        <p:sp>
          <p:nvSpPr>
            <p:cNvPr id="16413" name="Google Shape;16413;p76"/>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6"/>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6"/>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6"/>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7" name="Google Shape;16417;p76"/>
          <p:cNvGrpSpPr/>
          <p:nvPr/>
        </p:nvGrpSpPr>
        <p:grpSpPr>
          <a:xfrm>
            <a:off x="4699693" y="2424946"/>
            <a:ext cx="354336" cy="353984"/>
            <a:chOff x="4699693" y="2424946"/>
            <a:chExt cx="354336" cy="353984"/>
          </a:xfrm>
        </p:grpSpPr>
        <p:sp>
          <p:nvSpPr>
            <p:cNvPr id="16418" name="Google Shape;16418;p76"/>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6"/>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20" name="Google Shape;16420;p76"/>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6"/>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2" name="Google Shape;16422;p76"/>
          <p:cNvGrpSpPr/>
          <p:nvPr/>
        </p:nvGrpSpPr>
        <p:grpSpPr>
          <a:xfrm>
            <a:off x="1953037" y="2552242"/>
            <a:ext cx="355136" cy="227072"/>
            <a:chOff x="1953037" y="2552242"/>
            <a:chExt cx="355136" cy="227072"/>
          </a:xfrm>
        </p:grpSpPr>
        <p:sp>
          <p:nvSpPr>
            <p:cNvPr id="16423" name="Google Shape;16423;p76"/>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6"/>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25" name="Google Shape;16425;p76"/>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26" name="Google Shape;16426;p76"/>
          <p:cNvGrpSpPr/>
          <p:nvPr/>
        </p:nvGrpSpPr>
        <p:grpSpPr>
          <a:xfrm>
            <a:off x="2500941" y="2527218"/>
            <a:ext cx="355104" cy="250944"/>
            <a:chOff x="2500941" y="2527218"/>
            <a:chExt cx="355104" cy="250944"/>
          </a:xfrm>
        </p:grpSpPr>
        <p:sp>
          <p:nvSpPr>
            <p:cNvPr id="16427" name="Google Shape;16427;p76"/>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6"/>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6"/>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6"/>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6"/>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32" name="Google Shape;16432;p76"/>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3" name="Google Shape;16433;p76"/>
          <p:cNvGrpSpPr/>
          <p:nvPr/>
        </p:nvGrpSpPr>
        <p:grpSpPr>
          <a:xfrm>
            <a:off x="7993805" y="2427122"/>
            <a:ext cx="356256" cy="351808"/>
            <a:chOff x="7993805" y="2427122"/>
            <a:chExt cx="356256" cy="351808"/>
          </a:xfrm>
        </p:grpSpPr>
        <p:sp>
          <p:nvSpPr>
            <p:cNvPr id="16434" name="Google Shape;16434;p76"/>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6"/>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6"/>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7" name="Google Shape;16437;p76"/>
          <p:cNvGrpSpPr/>
          <p:nvPr/>
        </p:nvGrpSpPr>
        <p:grpSpPr>
          <a:xfrm>
            <a:off x="878637" y="1965010"/>
            <a:ext cx="308640" cy="353312"/>
            <a:chOff x="878637" y="1965010"/>
            <a:chExt cx="308640" cy="353312"/>
          </a:xfrm>
        </p:grpSpPr>
        <p:sp>
          <p:nvSpPr>
            <p:cNvPr id="16438" name="Google Shape;16438;p76"/>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6"/>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6"/>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1" name="Google Shape;16441;p76"/>
          <p:cNvGrpSpPr/>
          <p:nvPr/>
        </p:nvGrpSpPr>
        <p:grpSpPr>
          <a:xfrm>
            <a:off x="6896141" y="1964722"/>
            <a:ext cx="348256" cy="352448"/>
            <a:chOff x="6896141" y="1964722"/>
            <a:chExt cx="348256" cy="352448"/>
          </a:xfrm>
        </p:grpSpPr>
        <p:sp>
          <p:nvSpPr>
            <p:cNvPr id="16442" name="Google Shape;16442;p76"/>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6"/>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6"/>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5" name="Google Shape;16445;p76"/>
          <p:cNvGrpSpPr/>
          <p:nvPr/>
        </p:nvGrpSpPr>
        <p:grpSpPr>
          <a:xfrm>
            <a:off x="7989997" y="2015378"/>
            <a:ext cx="355136" cy="303328"/>
            <a:chOff x="7989997" y="2015378"/>
            <a:chExt cx="355136" cy="303328"/>
          </a:xfrm>
        </p:grpSpPr>
        <p:sp>
          <p:nvSpPr>
            <p:cNvPr id="16446" name="Google Shape;16446;p76"/>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6"/>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6"/>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9" name="Google Shape;16449;p76"/>
          <p:cNvGrpSpPr/>
          <p:nvPr/>
        </p:nvGrpSpPr>
        <p:grpSpPr>
          <a:xfrm>
            <a:off x="3598221" y="1509362"/>
            <a:ext cx="348640" cy="330784"/>
            <a:chOff x="3598221" y="1509362"/>
            <a:chExt cx="348640" cy="330784"/>
          </a:xfrm>
        </p:grpSpPr>
        <p:sp>
          <p:nvSpPr>
            <p:cNvPr id="16450" name="Google Shape;16450;p76"/>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6"/>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6"/>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6"/>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4" name="Google Shape;16454;p76"/>
          <p:cNvGrpSpPr/>
          <p:nvPr/>
        </p:nvGrpSpPr>
        <p:grpSpPr>
          <a:xfrm>
            <a:off x="5246797" y="1500658"/>
            <a:ext cx="347872" cy="347488"/>
            <a:chOff x="5246797" y="1500658"/>
            <a:chExt cx="347872" cy="347488"/>
          </a:xfrm>
        </p:grpSpPr>
        <p:sp>
          <p:nvSpPr>
            <p:cNvPr id="16455" name="Google Shape;16455;p76"/>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6"/>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6"/>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6"/>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59" name="Google Shape;16459;p76"/>
          <p:cNvGrpSpPr/>
          <p:nvPr/>
        </p:nvGrpSpPr>
        <p:grpSpPr>
          <a:xfrm>
            <a:off x="5796589" y="1500658"/>
            <a:ext cx="349024" cy="346752"/>
            <a:chOff x="5796589" y="1500658"/>
            <a:chExt cx="349024" cy="346752"/>
          </a:xfrm>
        </p:grpSpPr>
        <p:sp>
          <p:nvSpPr>
            <p:cNvPr id="16460" name="Google Shape;16460;p76"/>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61" name="Google Shape;16461;p76"/>
            <p:cNvGrpSpPr/>
            <p:nvPr/>
          </p:nvGrpSpPr>
          <p:grpSpPr>
            <a:xfrm>
              <a:off x="5796589" y="1500658"/>
              <a:ext cx="349024" cy="346752"/>
              <a:chOff x="5796589" y="1500658"/>
              <a:chExt cx="349024" cy="346752"/>
            </a:xfrm>
          </p:grpSpPr>
          <p:sp>
            <p:nvSpPr>
              <p:cNvPr id="16462" name="Google Shape;16462;p76"/>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6"/>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76"/>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76"/>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466" name="Google Shape;16466;p76"/>
          <p:cNvGrpSpPr/>
          <p:nvPr/>
        </p:nvGrpSpPr>
        <p:grpSpPr>
          <a:xfrm>
            <a:off x="6895373" y="1502578"/>
            <a:ext cx="348640" cy="343296"/>
            <a:chOff x="6895373" y="1502578"/>
            <a:chExt cx="348640" cy="343296"/>
          </a:xfrm>
        </p:grpSpPr>
        <p:sp>
          <p:nvSpPr>
            <p:cNvPr id="16467" name="Google Shape;16467;p76"/>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6"/>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6"/>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0" name="Google Shape;16470;p76"/>
          <p:cNvGrpSpPr/>
          <p:nvPr/>
        </p:nvGrpSpPr>
        <p:grpSpPr>
          <a:xfrm>
            <a:off x="4147597" y="1505458"/>
            <a:ext cx="347904" cy="336992"/>
            <a:chOff x="4147597" y="1505458"/>
            <a:chExt cx="347904" cy="336992"/>
          </a:xfrm>
        </p:grpSpPr>
        <p:sp>
          <p:nvSpPr>
            <p:cNvPr id="16471" name="Google Shape;16471;p76"/>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76"/>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76"/>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6"/>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6"/>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6"/>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6"/>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8" name="Google Shape;16478;p76"/>
          <p:cNvGrpSpPr/>
          <p:nvPr/>
        </p:nvGrpSpPr>
        <p:grpSpPr>
          <a:xfrm>
            <a:off x="2499405" y="1499890"/>
            <a:ext cx="347488" cy="348256"/>
            <a:chOff x="2499405" y="1499890"/>
            <a:chExt cx="347488" cy="348256"/>
          </a:xfrm>
        </p:grpSpPr>
        <p:sp>
          <p:nvSpPr>
            <p:cNvPr id="16479" name="Google Shape;16479;p76"/>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6"/>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6"/>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6"/>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6"/>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4" name="Google Shape;16484;p76"/>
          <p:cNvGrpSpPr/>
          <p:nvPr/>
        </p:nvGrpSpPr>
        <p:grpSpPr>
          <a:xfrm>
            <a:off x="1956845" y="1500498"/>
            <a:ext cx="331520" cy="348032"/>
            <a:chOff x="1956845" y="1500498"/>
            <a:chExt cx="331520" cy="348032"/>
          </a:xfrm>
        </p:grpSpPr>
        <p:sp>
          <p:nvSpPr>
            <p:cNvPr id="16485" name="Google Shape;16485;p76"/>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6"/>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6"/>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6"/>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6"/>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6"/>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6"/>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6"/>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6"/>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6"/>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6"/>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6"/>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7" name="Google Shape;16497;p76"/>
          <p:cNvGrpSpPr/>
          <p:nvPr/>
        </p:nvGrpSpPr>
        <p:grpSpPr>
          <a:xfrm>
            <a:off x="6345613" y="1549874"/>
            <a:ext cx="348640" cy="250656"/>
            <a:chOff x="6345613" y="1549874"/>
            <a:chExt cx="348640" cy="250656"/>
          </a:xfrm>
        </p:grpSpPr>
        <p:sp>
          <p:nvSpPr>
            <p:cNvPr id="16498" name="Google Shape;16498;p76"/>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76"/>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76"/>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6"/>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6"/>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6"/>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4" name="Google Shape;16504;p76"/>
          <p:cNvGrpSpPr/>
          <p:nvPr/>
        </p:nvGrpSpPr>
        <p:grpSpPr>
          <a:xfrm>
            <a:off x="7444781" y="1507026"/>
            <a:ext cx="348640" cy="334272"/>
            <a:chOff x="7444781" y="1507026"/>
            <a:chExt cx="348640" cy="334272"/>
          </a:xfrm>
        </p:grpSpPr>
        <p:sp>
          <p:nvSpPr>
            <p:cNvPr id="16505" name="Google Shape;16505;p76"/>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6"/>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6"/>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6"/>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6"/>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0" name="Google Shape;16510;p76"/>
          <p:cNvGrpSpPr/>
          <p:nvPr/>
        </p:nvGrpSpPr>
        <p:grpSpPr>
          <a:xfrm>
            <a:off x="7995341" y="1506738"/>
            <a:ext cx="347872" cy="334944"/>
            <a:chOff x="7995341" y="1506738"/>
            <a:chExt cx="347872" cy="334944"/>
          </a:xfrm>
        </p:grpSpPr>
        <p:sp>
          <p:nvSpPr>
            <p:cNvPr id="16511" name="Google Shape;16511;p76"/>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6"/>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6"/>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6"/>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76"/>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76"/>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7" name="Google Shape;16517;p76"/>
          <p:cNvGrpSpPr/>
          <p:nvPr/>
        </p:nvGrpSpPr>
        <p:grpSpPr>
          <a:xfrm>
            <a:off x="3048045" y="1522930"/>
            <a:ext cx="347872" cy="303904"/>
            <a:chOff x="3048045" y="1522930"/>
            <a:chExt cx="347872" cy="303904"/>
          </a:xfrm>
        </p:grpSpPr>
        <p:sp>
          <p:nvSpPr>
            <p:cNvPr id="16518" name="Google Shape;16518;p76"/>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19" name="Google Shape;16519;p76"/>
            <p:cNvGrpSpPr/>
            <p:nvPr/>
          </p:nvGrpSpPr>
          <p:grpSpPr>
            <a:xfrm>
              <a:off x="3048045" y="1522930"/>
              <a:ext cx="347872" cy="303904"/>
              <a:chOff x="3048045" y="1522930"/>
              <a:chExt cx="347872" cy="303904"/>
            </a:xfrm>
          </p:grpSpPr>
          <p:sp>
            <p:nvSpPr>
              <p:cNvPr id="16520" name="Google Shape;16520;p76"/>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6"/>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522" name="Google Shape;16522;p76"/>
          <p:cNvGrpSpPr/>
          <p:nvPr/>
        </p:nvGrpSpPr>
        <p:grpSpPr>
          <a:xfrm>
            <a:off x="1133133" y="3351922"/>
            <a:ext cx="313984" cy="358560"/>
            <a:chOff x="1133133" y="3351922"/>
            <a:chExt cx="313984" cy="358560"/>
          </a:xfrm>
        </p:grpSpPr>
        <p:sp>
          <p:nvSpPr>
            <p:cNvPr id="16523" name="Google Shape;16523;p76"/>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6"/>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6"/>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6"/>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6"/>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6"/>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6"/>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6"/>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6"/>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76"/>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76"/>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6"/>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6"/>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6"/>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6"/>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6"/>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39" name="Google Shape;16539;p76"/>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40" name="Google Shape;16540;p76"/>
          <p:cNvGrpSpPr/>
          <p:nvPr/>
        </p:nvGrpSpPr>
        <p:grpSpPr>
          <a:xfrm>
            <a:off x="2795053" y="3352594"/>
            <a:ext cx="288448" cy="357120"/>
            <a:chOff x="2795053" y="3352594"/>
            <a:chExt cx="288448" cy="357120"/>
          </a:xfrm>
        </p:grpSpPr>
        <p:sp>
          <p:nvSpPr>
            <p:cNvPr id="16541" name="Google Shape;16541;p76"/>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6"/>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6"/>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6"/>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6"/>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6"/>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6"/>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6"/>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6"/>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0" name="Google Shape;16550;p76"/>
          <p:cNvGrpSpPr/>
          <p:nvPr/>
        </p:nvGrpSpPr>
        <p:grpSpPr>
          <a:xfrm>
            <a:off x="2236525" y="3353202"/>
            <a:ext cx="304832" cy="356512"/>
            <a:chOff x="2236525" y="3353202"/>
            <a:chExt cx="304832" cy="356512"/>
          </a:xfrm>
        </p:grpSpPr>
        <p:sp>
          <p:nvSpPr>
            <p:cNvPr id="16551" name="Google Shape;16551;p76"/>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6"/>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6"/>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4" name="Google Shape;16554;p76"/>
          <p:cNvGrpSpPr/>
          <p:nvPr/>
        </p:nvGrpSpPr>
        <p:grpSpPr>
          <a:xfrm>
            <a:off x="3910637" y="3352690"/>
            <a:ext cx="256800" cy="357024"/>
            <a:chOff x="3910637" y="3352690"/>
            <a:chExt cx="256800" cy="357024"/>
          </a:xfrm>
        </p:grpSpPr>
        <p:sp>
          <p:nvSpPr>
            <p:cNvPr id="16555" name="Google Shape;16555;p76"/>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6"/>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6"/>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8" name="Google Shape;16558;p76"/>
          <p:cNvGrpSpPr/>
          <p:nvPr/>
        </p:nvGrpSpPr>
        <p:grpSpPr>
          <a:xfrm>
            <a:off x="6056429" y="3351922"/>
            <a:ext cx="360064" cy="360096"/>
            <a:chOff x="6056429" y="3351922"/>
            <a:chExt cx="360064" cy="360096"/>
          </a:xfrm>
        </p:grpSpPr>
        <p:sp>
          <p:nvSpPr>
            <p:cNvPr id="16559" name="Google Shape;16559;p76"/>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6"/>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6"/>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2" name="Google Shape;16562;p76"/>
          <p:cNvGrpSpPr/>
          <p:nvPr/>
        </p:nvGrpSpPr>
        <p:grpSpPr>
          <a:xfrm>
            <a:off x="6608877" y="3353074"/>
            <a:ext cx="357408" cy="357408"/>
            <a:chOff x="6608877" y="3353074"/>
            <a:chExt cx="357408" cy="357408"/>
          </a:xfrm>
        </p:grpSpPr>
        <p:sp>
          <p:nvSpPr>
            <p:cNvPr id="16563" name="Google Shape;16563;p76"/>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76"/>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76"/>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6"/>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6"/>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6"/>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6"/>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70" name="Google Shape;16570;p76"/>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1" name="Google Shape;16571;p76"/>
          <p:cNvGrpSpPr/>
          <p:nvPr/>
        </p:nvGrpSpPr>
        <p:grpSpPr>
          <a:xfrm>
            <a:off x="3316269" y="3352402"/>
            <a:ext cx="344832" cy="356544"/>
            <a:chOff x="3316269" y="3352402"/>
            <a:chExt cx="344832" cy="356544"/>
          </a:xfrm>
        </p:grpSpPr>
        <p:sp>
          <p:nvSpPr>
            <p:cNvPr id="16572" name="Google Shape;16572;p76"/>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3" name="Google Shape;16573;p76"/>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4" name="Google Shape;16574;p76"/>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575" name="Google Shape;16575;p76"/>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76" name="Google Shape;16576;p76"/>
          <p:cNvGrpSpPr/>
          <p:nvPr/>
        </p:nvGrpSpPr>
        <p:grpSpPr>
          <a:xfrm>
            <a:off x="4959533" y="3370226"/>
            <a:ext cx="357408" cy="323488"/>
            <a:chOff x="4959533" y="3370226"/>
            <a:chExt cx="357408" cy="323488"/>
          </a:xfrm>
        </p:grpSpPr>
        <p:sp>
          <p:nvSpPr>
            <p:cNvPr id="16577" name="Google Shape;16577;p76"/>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6"/>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9" name="Google Shape;16579;p76"/>
          <p:cNvGrpSpPr/>
          <p:nvPr/>
        </p:nvGrpSpPr>
        <p:grpSpPr>
          <a:xfrm>
            <a:off x="7158637" y="3353074"/>
            <a:ext cx="357056" cy="357408"/>
            <a:chOff x="7158637" y="3353074"/>
            <a:chExt cx="357056" cy="357408"/>
          </a:xfrm>
        </p:grpSpPr>
        <p:sp>
          <p:nvSpPr>
            <p:cNvPr id="16580" name="Google Shape;16580;p76"/>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6"/>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6"/>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6"/>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4" name="Google Shape;16584;p76"/>
          <p:cNvGrpSpPr/>
          <p:nvPr/>
        </p:nvGrpSpPr>
        <p:grpSpPr>
          <a:xfrm>
            <a:off x="5508909" y="3371506"/>
            <a:ext cx="358560" cy="319552"/>
            <a:chOff x="5508909" y="3371506"/>
            <a:chExt cx="358560" cy="319552"/>
          </a:xfrm>
        </p:grpSpPr>
        <p:sp>
          <p:nvSpPr>
            <p:cNvPr id="16585" name="Google Shape;16585;p76"/>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6"/>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6"/>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6"/>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6"/>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6"/>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6"/>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6"/>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6"/>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6"/>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598"/>
        <p:cNvGrpSpPr/>
        <p:nvPr/>
      </p:nvGrpSpPr>
      <p:grpSpPr>
        <a:xfrm>
          <a:off x="0" y="0"/>
          <a:ext cx="0" cy="0"/>
          <a:chOff x="0" y="0"/>
          <a:chExt cx="0" cy="0"/>
        </a:xfrm>
      </p:grpSpPr>
      <p:sp>
        <p:nvSpPr>
          <p:cNvPr id="16599" name="Google Shape;16599;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6600" name="Google Shape;16600;p77"/>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01" name="Google Shape;16601;p77"/>
          <p:cNvGrpSpPr/>
          <p:nvPr/>
        </p:nvGrpSpPr>
        <p:grpSpPr>
          <a:xfrm>
            <a:off x="3303268" y="3817349"/>
            <a:ext cx="346056" cy="345674"/>
            <a:chOff x="3303268" y="3817349"/>
            <a:chExt cx="346056" cy="345674"/>
          </a:xfrm>
        </p:grpSpPr>
        <p:sp>
          <p:nvSpPr>
            <p:cNvPr id="16602" name="Google Shape;16602;p77"/>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7"/>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77"/>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77"/>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6" name="Google Shape;16606;p77"/>
          <p:cNvGrpSpPr/>
          <p:nvPr/>
        </p:nvGrpSpPr>
        <p:grpSpPr>
          <a:xfrm>
            <a:off x="3752358" y="3817349"/>
            <a:ext cx="346056" cy="345674"/>
            <a:chOff x="3752358" y="3817349"/>
            <a:chExt cx="346056" cy="345674"/>
          </a:xfrm>
        </p:grpSpPr>
        <p:sp>
          <p:nvSpPr>
            <p:cNvPr id="16607" name="Google Shape;16607;p77"/>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7"/>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7"/>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7"/>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1" name="Google Shape;16611;p77"/>
          <p:cNvGrpSpPr/>
          <p:nvPr/>
        </p:nvGrpSpPr>
        <p:grpSpPr>
          <a:xfrm>
            <a:off x="5100008" y="3817349"/>
            <a:ext cx="346024" cy="345674"/>
            <a:chOff x="5100008" y="3817349"/>
            <a:chExt cx="346024" cy="345674"/>
          </a:xfrm>
        </p:grpSpPr>
        <p:sp>
          <p:nvSpPr>
            <p:cNvPr id="16612" name="Google Shape;16612;p77"/>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7"/>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7"/>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5" name="Google Shape;16615;p77"/>
          <p:cNvGrpSpPr/>
          <p:nvPr/>
        </p:nvGrpSpPr>
        <p:grpSpPr>
          <a:xfrm>
            <a:off x="5998919" y="3817349"/>
            <a:ext cx="345674" cy="345674"/>
            <a:chOff x="5998919" y="3817349"/>
            <a:chExt cx="345674" cy="345674"/>
          </a:xfrm>
        </p:grpSpPr>
        <p:sp>
          <p:nvSpPr>
            <p:cNvPr id="16616" name="Google Shape;16616;p77"/>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7"/>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7"/>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9" name="Google Shape;16619;p77"/>
          <p:cNvGrpSpPr/>
          <p:nvPr/>
        </p:nvGrpSpPr>
        <p:grpSpPr>
          <a:xfrm>
            <a:off x="4201447" y="3817349"/>
            <a:ext cx="346024" cy="345674"/>
            <a:chOff x="4201447" y="3817349"/>
            <a:chExt cx="346024" cy="345674"/>
          </a:xfrm>
        </p:grpSpPr>
        <p:sp>
          <p:nvSpPr>
            <p:cNvPr id="16620" name="Google Shape;16620;p77"/>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7"/>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2" name="Google Shape;16622;p77"/>
          <p:cNvGrpSpPr/>
          <p:nvPr/>
        </p:nvGrpSpPr>
        <p:grpSpPr>
          <a:xfrm>
            <a:off x="4650919" y="3817349"/>
            <a:ext cx="346024" cy="345674"/>
            <a:chOff x="4650919" y="3817349"/>
            <a:chExt cx="346024" cy="345674"/>
          </a:xfrm>
        </p:grpSpPr>
        <p:sp>
          <p:nvSpPr>
            <p:cNvPr id="16623" name="Google Shape;16623;p77"/>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7"/>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7"/>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6" name="Google Shape;16626;p77"/>
          <p:cNvGrpSpPr/>
          <p:nvPr/>
        </p:nvGrpSpPr>
        <p:grpSpPr>
          <a:xfrm>
            <a:off x="5549861" y="3817349"/>
            <a:ext cx="345642" cy="345674"/>
            <a:chOff x="5549861" y="3817349"/>
            <a:chExt cx="345642" cy="345674"/>
          </a:xfrm>
        </p:grpSpPr>
        <p:sp>
          <p:nvSpPr>
            <p:cNvPr id="16627" name="Google Shape;16627;p77"/>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7"/>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7"/>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0" name="Google Shape;16630;p77"/>
          <p:cNvGrpSpPr/>
          <p:nvPr/>
        </p:nvGrpSpPr>
        <p:grpSpPr>
          <a:xfrm>
            <a:off x="1306445" y="3397829"/>
            <a:ext cx="367255" cy="269855"/>
            <a:chOff x="1306445" y="3397829"/>
            <a:chExt cx="367255" cy="269855"/>
          </a:xfrm>
        </p:grpSpPr>
        <p:sp>
          <p:nvSpPr>
            <p:cNvPr id="16631" name="Google Shape;16631;p77"/>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7"/>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7"/>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7"/>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7"/>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7"/>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7" name="Google Shape;16637;p77"/>
          <p:cNvGrpSpPr/>
          <p:nvPr/>
        </p:nvGrpSpPr>
        <p:grpSpPr>
          <a:xfrm>
            <a:off x="1781317" y="3391400"/>
            <a:ext cx="367255" cy="282364"/>
            <a:chOff x="1781317" y="3391400"/>
            <a:chExt cx="367255" cy="282364"/>
          </a:xfrm>
        </p:grpSpPr>
        <p:sp>
          <p:nvSpPr>
            <p:cNvPr id="16638" name="Google Shape;16638;p77"/>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7"/>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77"/>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77"/>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7"/>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7"/>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4" name="Google Shape;16644;p77"/>
          <p:cNvGrpSpPr/>
          <p:nvPr/>
        </p:nvGrpSpPr>
        <p:grpSpPr>
          <a:xfrm>
            <a:off x="3678830" y="3370933"/>
            <a:ext cx="369164" cy="323297"/>
            <a:chOff x="3678830" y="3370933"/>
            <a:chExt cx="369164" cy="323297"/>
          </a:xfrm>
        </p:grpSpPr>
        <p:sp>
          <p:nvSpPr>
            <p:cNvPr id="16645" name="Google Shape;16645;p77"/>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7"/>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7"/>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7"/>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7"/>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7"/>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7"/>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7"/>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7"/>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77"/>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77"/>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6" name="Google Shape;16656;p77"/>
          <p:cNvGrpSpPr/>
          <p:nvPr/>
        </p:nvGrpSpPr>
        <p:grpSpPr>
          <a:xfrm>
            <a:off x="859265" y="3348175"/>
            <a:ext cx="312316" cy="368400"/>
            <a:chOff x="859265" y="3348175"/>
            <a:chExt cx="312316" cy="368400"/>
          </a:xfrm>
        </p:grpSpPr>
        <p:sp>
          <p:nvSpPr>
            <p:cNvPr id="16657" name="Google Shape;16657;p77"/>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7"/>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7"/>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7"/>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7"/>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662" name="Google Shape;16662;p77"/>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63" name="Google Shape;16663;p77"/>
          <p:cNvGrpSpPr/>
          <p:nvPr/>
        </p:nvGrpSpPr>
        <p:grpSpPr>
          <a:xfrm>
            <a:off x="2766374" y="3361013"/>
            <a:ext cx="330110" cy="308908"/>
            <a:chOff x="2766264" y="3394042"/>
            <a:chExt cx="294873" cy="275934"/>
          </a:xfrm>
        </p:grpSpPr>
        <p:sp>
          <p:nvSpPr>
            <p:cNvPr id="16664" name="Google Shape;16664;p77"/>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77"/>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77"/>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7"/>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8" name="Google Shape;16668;p77"/>
          <p:cNvGrpSpPr/>
          <p:nvPr/>
        </p:nvGrpSpPr>
        <p:grpSpPr>
          <a:xfrm>
            <a:off x="3214972" y="3359188"/>
            <a:ext cx="346406" cy="347552"/>
            <a:chOff x="3214972" y="3359188"/>
            <a:chExt cx="346406" cy="347552"/>
          </a:xfrm>
        </p:grpSpPr>
        <p:sp>
          <p:nvSpPr>
            <p:cNvPr id="16669" name="Google Shape;16669;p77"/>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7"/>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7"/>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7"/>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7"/>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7"/>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7"/>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7"/>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7"/>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7"/>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7"/>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7"/>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7"/>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7"/>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3" name="Google Shape;16683;p77"/>
          <p:cNvGrpSpPr/>
          <p:nvPr/>
        </p:nvGrpSpPr>
        <p:grpSpPr>
          <a:xfrm>
            <a:off x="4629306" y="3409193"/>
            <a:ext cx="367255" cy="244486"/>
            <a:chOff x="4629306" y="3409193"/>
            <a:chExt cx="367255" cy="244486"/>
          </a:xfrm>
        </p:grpSpPr>
        <p:sp>
          <p:nvSpPr>
            <p:cNvPr id="16684" name="Google Shape;16684;p77"/>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77"/>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77"/>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7"/>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7"/>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7"/>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7"/>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7"/>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7"/>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7"/>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94" name="Google Shape;16694;p77"/>
          <p:cNvGrpSpPr/>
          <p:nvPr/>
        </p:nvGrpSpPr>
        <p:grpSpPr>
          <a:xfrm>
            <a:off x="4193490" y="3350084"/>
            <a:ext cx="289939" cy="334661"/>
            <a:chOff x="4193490" y="3350084"/>
            <a:chExt cx="289939" cy="334661"/>
          </a:xfrm>
        </p:grpSpPr>
        <p:sp>
          <p:nvSpPr>
            <p:cNvPr id="16695" name="Google Shape;16695;p77"/>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7"/>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7"/>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7"/>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7"/>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7"/>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7"/>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77"/>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77"/>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7"/>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5" name="Google Shape;16705;p77"/>
          <p:cNvGrpSpPr/>
          <p:nvPr/>
        </p:nvGrpSpPr>
        <p:grpSpPr>
          <a:xfrm>
            <a:off x="6533281" y="3351230"/>
            <a:ext cx="357037" cy="357005"/>
            <a:chOff x="6533281" y="3351230"/>
            <a:chExt cx="357037" cy="357005"/>
          </a:xfrm>
        </p:grpSpPr>
        <p:sp>
          <p:nvSpPr>
            <p:cNvPr id="16706" name="Google Shape;16706;p77"/>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7"/>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7"/>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9" name="Google Shape;16709;p77"/>
          <p:cNvGrpSpPr/>
          <p:nvPr/>
        </p:nvGrpSpPr>
        <p:grpSpPr>
          <a:xfrm>
            <a:off x="6058441" y="3351230"/>
            <a:ext cx="357387" cy="357005"/>
            <a:chOff x="6058441" y="3351230"/>
            <a:chExt cx="357387" cy="357005"/>
          </a:xfrm>
        </p:grpSpPr>
        <p:sp>
          <p:nvSpPr>
            <p:cNvPr id="16710" name="Google Shape;16710;p77"/>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7"/>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2" name="Google Shape;16712;p77"/>
          <p:cNvGrpSpPr/>
          <p:nvPr/>
        </p:nvGrpSpPr>
        <p:grpSpPr>
          <a:xfrm>
            <a:off x="7957483" y="3350848"/>
            <a:ext cx="357387" cy="357387"/>
            <a:chOff x="7957483" y="3350848"/>
            <a:chExt cx="357387" cy="357387"/>
          </a:xfrm>
        </p:grpSpPr>
        <p:sp>
          <p:nvSpPr>
            <p:cNvPr id="16713" name="Google Shape;16713;p77"/>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7"/>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7"/>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6" name="Google Shape;16716;p77"/>
          <p:cNvGrpSpPr/>
          <p:nvPr/>
        </p:nvGrpSpPr>
        <p:grpSpPr>
          <a:xfrm>
            <a:off x="7007771" y="3351230"/>
            <a:ext cx="357387" cy="357005"/>
            <a:chOff x="7007771" y="3351230"/>
            <a:chExt cx="357387" cy="357005"/>
          </a:xfrm>
        </p:grpSpPr>
        <p:sp>
          <p:nvSpPr>
            <p:cNvPr id="16717" name="Google Shape;16717;p77"/>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7"/>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7"/>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7"/>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7"/>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2" name="Google Shape;16722;p77"/>
          <p:cNvGrpSpPr/>
          <p:nvPr/>
        </p:nvGrpSpPr>
        <p:grpSpPr>
          <a:xfrm>
            <a:off x="5108729" y="3351230"/>
            <a:ext cx="357005" cy="357005"/>
            <a:chOff x="5108729" y="3351230"/>
            <a:chExt cx="357005" cy="357005"/>
          </a:xfrm>
        </p:grpSpPr>
        <p:sp>
          <p:nvSpPr>
            <p:cNvPr id="16723" name="Google Shape;16723;p77"/>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7"/>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5" name="Google Shape;16725;p77"/>
          <p:cNvGrpSpPr/>
          <p:nvPr/>
        </p:nvGrpSpPr>
        <p:grpSpPr>
          <a:xfrm>
            <a:off x="5583569" y="3351230"/>
            <a:ext cx="357419" cy="357005"/>
            <a:chOff x="5583569" y="3351230"/>
            <a:chExt cx="357419" cy="357005"/>
          </a:xfrm>
        </p:grpSpPr>
        <p:sp>
          <p:nvSpPr>
            <p:cNvPr id="16726" name="Google Shape;16726;p77"/>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7"/>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8" name="Google Shape;16728;p77"/>
          <p:cNvGrpSpPr/>
          <p:nvPr/>
        </p:nvGrpSpPr>
        <p:grpSpPr>
          <a:xfrm>
            <a:off x="7482229" y="3351230"/>
            <a:ext cx="357419" cy="357005"/>
            <a:chOff x="7482229" y="3351230"/>
            <a:chExt cx="357419" cy="357005"/>
          </a:xfrm>
        </p:grpSpPr>
        <p:sp>
          <p:nvSpPr>
            <p:cNvPr id="16729" name="Google Shape;16729;p77"/>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7"/>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7"/>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7"/>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77"/>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4" name="Google Shape;16734;p77"/>
          <p:cNvGrpSpPr/>
          <p:nvPr/>
        </p:nvGrpSpPr>
        <p:grpSpPr>
          <a:xfrm>
            <a:off x="3764485" y="2890682"/>
            <a:ext cx="222874" cy="345737"/>
            <a:chOff x="3764485" y="2890682"/>
            <a:chExt cx="222874" cy="345737"/>
          </a:xfrm>
        </p:grpSpPr>
        <p:sp>
          <p:nvSpPr>
            <p:cNvPr id="16735" name="Google Shape;16735;p77"/>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7"/>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7"/>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8" name="Google Shape;16738;p77"/>
          <p:cNvGrpSpPr/>
          <p:nvPr/>
        </p:nvGrpSpPr>
        <p:grpSpPr>
          <a:xfrm>
            <a:off x="2238616" y="2908131"/>
            <a:ext cx="422596" cy="310382"/>
            <a:chOff x="2278533" y="2937377"/>
            <a:chExt cx="346788" cy="254704"/>
          </a:xfrm>
        </p:grpSpPr>
        <p:sp>
          <p:nvSpPr>
            <p:cNvPr id="16739" name="Google Shape;16739;p77"/>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7"/>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41" name="Google Shape;16741;p77"/>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42" name="Google Shape;16742;p77"/>
          <p:cNvGrpSpPr/>
          <p:nvPr/>
        </p:nvGrpSpPr>
        <p:grpSpPr>
          <a:xfrm>
            <a:off x="1836637" y="2891510"/>
            <a:ext cx="286152" cy="346438"/>
            <a:chOff x="1836637" y="2891510"/>
            <a:chExt cx="286152" cy="346438"/>
          </a:xfrm>
        </p:grpSpPr>
        <p:sp>
          <p:nvSpPr>
            <p:cNvPr id="16743" name="Google Shape;16743;p77"/>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7"/>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77"/>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6" name="Google Shape;16746;p77"/>
          <p:cNvGrpSpPr/>
          <p:nvPr/>
        </p:nvGrpSpPr>
        <p:grpSpPr>
          <a:xfrm>
            <a:off x="5585861" y="2905929"/>
            <a:ext cx="379764" cy="337684"/>
            <a:chOff x="5585861" y="2905929"/>
            <a:chExt cx="379764" cy="337684"/>
          </a:xfrm>
        </p:grpSpPr>
        <p:sp>
          <p:nvSpPr>
            <p:cNvPr id="16747" name="Google Shape;16747;p77"/>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7"/>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7"/>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7"/>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1" name="Google Shape;16751;p77"/>
          <p:cNvGrpSpPr/>
          <p:nvPr/>
        </p:nvGrpSpPr>
        <p:grpSpPr>
          <a:xfrm>
            <a:off x="1327676" y="2910480"/>
            <a:ext cx="347934" cy="310024"/>
            <a:chOff x="1327676" y="2910480"/>
            <a:chExt cx="347934" cy="310024"/>
          </a:xfrm>
        </p:grpSpPr>
        <p:sp>
          <p:nvSpPr>
            <p:cNvPr id="16752" name="Google Shape;16752;p77"/>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7"/>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7"/>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7"/>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7"/>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57" name="Google Shape;16757;p77"/>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58" name="Google Shape;16758;p77"/>
          <p:cNvGrpSpPr/>
          <p:nvPr/>
        </p:nvGrpSpPr>
        <p:grpSpPr>
          <a:xfrm>
            <a:off x="2753401" y="2869564"/>
            <a:ext cx="382828" cy="358601"/>
            <a:chOff x="2753373" y="2902523"/>
            <a:chExt cx="347552" cy="325557"/>
          </a:xfrm>
        </p:grpSpPr>
        <p:sp>
          <p:nvSpPr>
            <p:cNvPr id="16759" name="Google Shape;16759;p77"/>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7"/>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7"/>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7"/>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7"/>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7"/>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5" name="Google Shape;16765;p77"/>
          <p:cNvGrpSpPr/>
          <p:nvPr/>
        </p:nvGrpSpPr>
        <p:grpSpPr>
          <a:xfrm>
            <a:off x="849016" y="2903255"/>
            <a:ext cx="356655" cy="335425"/>
            <a:chOff x="849016" y="2903255"/>
            <a:chExt cx="356655" cy="335425"/>
          </a:xfrm>
        </p:grpSpPr>
        <p:sp>
          <p:nvSpPr>
            <p:cNvPr id="16766" name="Google Shape;16766;p77"/>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7"/>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7"/>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7"/>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7"/>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7"/>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7"/>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7"/>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7"/>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7"/>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77"/>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7" name="Google Shape;16777;p77"/>
          <p:cNvGrpSpPr/>
          <p:nvPr/>
        </p:nvGrpSpPr>
        <p:grpSpPr>
          <a:xfrm>
            <a:off x="4210933" y="2926777"/>
            <a:ext cx="280072" cy="275520"/>
            <a:chOff x="4210933" y="2926777"/>
            <a:chExt cx="280072" cy="275520"/>
          </a:xfrm>
        </p:grpSpPr>
        <p:sp>
          <p:nvSpPr>
            <p:cNvPr id="16778" name="Google Shape;16778;p77"/>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7"/>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7"/>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7"/>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7"/>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7"/>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7"/>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7"/>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7"/>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7"/>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7"/>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7"/>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7"/>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1" name="Google Shape;16791;p77"/>
          <p:cNvGrpSpPr/>
          <p:nvPr/>
        </p:nvGrpSpPr>
        <p:grpSpPr>
          <a:xfrm>
            <a:off x="4667216" y="2915382"/>
            <a:ext cx="320273" cy="318395"/>
            <a:chOff x="4667216" y="2915382"/>
            <a:chExt cx="320273" cy="318395"/>
          </a:xfrm>
        </p:grpSpPr>
        <p:sp>
          <p:nvSpPr>
            <p:cNvPr id="16792" name="Google Shape;16792;p77"/>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7"/>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77"/>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77"/>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6" name="Google Shape;16796;p77"/>
          <p:cNvGrpSpPr/>
          <p:nvPr/>
        </p:nvGrpSpPr>
        <p:grpSpPr>
          <a:xfrm>
            <a:off x="5170480" y="2934639"/>
            <a:ext cx="261929" cy="280550"/>
            <a:chOff x="5170480" y="2934639"/>
            <a:chExt cx="261929" cy="280550"/>
          </a:xfrm>
        </p:grpSpPr>
        <p:sp>
          <p:nvSpPr>
            <p:cNvPr id="16797" name="Google Shape;16797;p77"/>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7"/>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7"/>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7"/>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7"/>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7"/>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7"/>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4" name="Google Shape;16804;p77"/>
          <p:cNvGrpSpPr/>
          <p:nvPr/>
        </p:nvGrpSpPr>
        <p:grpSpPr>
          <a:xfrm>
            <a:off x="6069423" y="2891892"/>
            <a:ext cx="362321" cy="364231"/>
            <a:chOff x="6069423" y="2891892"/>
            <a:chExt cx="362321" cy="364231"/>
          </a:xfrm>
        </p:grpSpPr>
        <p:sp>
          <p:nvSpPr>
            <p:cNvPr id="16805" name="Google Shape;16805;p77"/>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7"/>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7"/>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7"/>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77"/>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77"/>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1" name="Google Shape;16811;p77"/>
          <p:cNvGrpSpPr/>
          <p:nvPr/>
        </p:nvGrpSpPr>
        <p:grpSpPr>
          <a:xfrm>
            <a:off x="6571955" y="2919170"/>
            <a:ext cx="308878" cy="311170"/>
            <a:chOff x="6571955" y="2919170"/>
            <a:chExt cx="308878" cy="311170"/>
          </a:xfrm>
        </p:grpSpPr>
        <p:sp>
          <p:nvSpPr>
            <p:cNvPr id="16812" name="Google Shape;16812;p77"/>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7"/>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7"/>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7"/>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7"/>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7"/>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7"/>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77"/>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77"/>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7"/>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2" name="Google Shape;16822;p77"/>
          <p:cNvGrpSpPr/>
          <p:nvPr/>
        </p:nvGrpSpPr>
        <p:grpSpPr>
          <a:xfrm>
            <a:off x="7500054" y="2934735"/>
            <a:ext cx="350576" cy="280454"/>
            <a:chOff x="7500054" y="2934735"/>
            <a:chExt cx="350576" cy="280454"/>
          </a:xfrm>
        </p:grpSpPr>
        <p:sp>
          <p:nvSpPr>
            <p:cNvPr id="16823" name="Google Shape;16823;p77"/>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7"/>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7"/>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7"/>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7"/>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7"/>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77"/>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77"/>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1" name="Google Shape;16831;p77"/>
          <p:cNvGrpSpPr/>
          <p:nvPr/>
        </p:nvGrpSpPr>
        <p:grpSpPr>
          <a:xfrm>
            <a:off x="7024430" y="2874662"/>
            <a:ext cx="332012" cy="355454"/>
            <a:chOff x="7055134" y="2919170"/>
            <a:chExt cx="290321" cy="310820"/>
          </a:xfrm>
        </p:grpSpPr>
        <p:sp>
          <p:nvSpPr>
            <p:cNvPr id="16832" name="Google Shape;16832;p77"/>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7"/>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7"/>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7"/>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7"/>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7"/>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7"/>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7"/>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7"/>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7"/>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7"/>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7"/>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7"/>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7"/>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6" name="Google Shape;16846;p77"/>
          <p:cNvGrpSpPr/>
          <p:nvPr/>
        </p:nvGrpSpPr>
        <p:grpSpPr>
          <a:xfrm>
            <a:off x="7985143" y="2900613"/>
            <a:ext cx="330109" cy="347552"/>
            <a:chOff x="7985143" y="2900613"/>
            <a:chExt cx="330109" cy="347552"/>
          </a:xfrm>
        </p:grpSpPr>
        <p:sp>
          <p:nvSpPr>
            <p:cNvPr id="16847" name="Google Shape;16847;p77"/>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7"/>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7"/>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7"/>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77"/>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77"/>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7"/>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7"/>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5" name="Google Shape;16855;p77"/>
          <p:cNvGrpSpPr/>
          <p:nvPr/>
        </p:nvGrpSpPr>
        <p:grpSpPr>
          <a:xfrm>
            <a:off x="7990840" y="2435226"/>
            <a:ext cx="354363" cy="353631"/>
            <a:chOff x="7990840" y="2435226"/>
            <a:chExt cx="354363" cy="353631"/>
          </a:xfrm>
        </p:grpSpPr>
        <p:sp>
          <p:nvSpPr>
            <p:cNvPr id="16856" name="Google Shape;16856;p77"/>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7"/>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7"/>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9" name="Google Shape;16859;p77"/>
          <p:cNvGrpSpPr/>
          <p:nvPr/>
        </p:nvGrpSpPr>
        <p:grpSpPr>
          <a:xfrm>
            <a:off x="1817317" y="2480330"/>
            <a:ext cx="350958" cy="263043"/>
            <a:chOff x="1817317" y="2480330"/>
            <a:chExt cx="350958" cy="263043"/>
          </a:xfrm>
        </p:grpSpPr>
        <p:sp>
          <p:nvSpPr>
            <p:cNvPr id="16860" name="Google Shape;16860;p77"/>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7"/>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7"/>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7"/>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7"/>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5" name="Google Shape;16865;p77"/>
          <p:cNvGrpSpPr/>
          <p:nvPr/>
        </p:nvGrpSpPr>
        <p:grpSpPr>
          <a:xfrm>
            <a:off x="1341727" y="2483349"/>
            <a:ext cx="419913" cy="308109"/>
            <a:chOff x="1341727" y="2483349"/>
            <a:chExt cx="419913" cy="308109"/>
          </a:xfrm>
        </p:grpSpPr>
        <p:sp>
          <p:nvSpPr>
            <p:cNvPr id="16866" name="Google Shape;16866;p77"/>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7"/>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7"/>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9" name="Google Shape;16869;p77"/>
          <p:cNvGrpSpPr/>
          <p:nvPr/>
        </p:nvGrpSpPr>
        <p:grpSpPr>
          <a:xfrm>
            <a:off x="854332" y="2447736"/>
            <a:ext cx="376358" cy="330109"/>
            <a:chOff x="854332" y="2447736"/>
            <a:chExt cx="376358" cy="330109"/>
          </a:xfrm>
        </p:grpSpPr>
        <p:sp>
          <p:nvSpPr>
            <p:cNvPr id="16870" name="Google Shape;16870;p77"/>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77"/>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77"/>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7"/>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7"/>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7"/>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7"/>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7"/>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8" name="Google Shape;16878;p77"/>
          <p:cNvGrpSpPr/>
          <p:nvPr/>
        </p:nvGrpSpPr>
        <p:grpSpPr>
          <a:xfrm>
            <a:off x="4206763" y="2450951"/>
            <a:ext cx="322151" cy="322374"/>
            <a:chOff x="4206763" y="2450951"/>
            <a:chExt cx="322151" cy="322374"/>
          </a:xfrm>
        </p:grpSpPr>
        <p:sp>
          <p:nvSpPr>
            <p:cNvPr id="16879" name="Google Shape;16879;p77"/>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7"/>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1" name="Google Shape;16881;p77"/>
          <p:cNvGrpSpPr/>
          <p:nvPr/>
        </p:nvGrpSpPr>
        <p:grpSpPr>
          <a:xfrm>
            <a:off x="7528096" y="2450059"/>
            <a:ext cx="327976" cy="324316"/>
            <a:chOff x="7528096" y="2450059"/>
            <a:chExt cx="327976" cy="324316"/>
          </a:xfrm>
        </p:grpSpPr>
        <p:sp>
          <p:nvSpPr>
            <p:cNvPr id="16882" name="Google Shape;16882;p77"/>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7"/>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7"/>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7"/>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7"/>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7" name="Google Shape;16887;p77"/>
          <p:cNvGrpSpPr/>
          <p:nvPr/>
        </p:nvGrpSpPr>
        <p:grpSpPr>
          <a:xfrm>
            <a:off x="7077129" y="2512542"/>
            <a:ext cx="282364" cy="198619"/>
            <a:chOff x="7077129" y="2512542"/>
            <a:chExt cx="282364" cy="198619"/>
          </a:xfrm>
        </p:grpSpPr>
        <p:sp>
          <p:nvSpPr>
            <p:cNvPr id="16888" name="Google Shape;16888;p77"/>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77"/>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7"/>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7"/>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7"/>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7"/>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4" name="Google Shape;16894;p77"/>
          <p:cNvGrpSpPr/>
          <p:nvPr/>
        </p:nvGrpSpPr>
        <p:grpSpPr>
          <a:xfrm>
            <a:off x="3725461" y="2444712"/>
            <a:ext cx="334279" cy="334661"/>
            <a:chOff x="3725461" y="2444712"/>
            <a:chExt cx="334279" cy="334661"/>
          </a:xfrm>
        </p:grpSpPr>
        <p:sp>
          <p:nvSpPr>
            <p:cNvPr id="16895" name="Google Shape;16895;p77"/>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7"/>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7"/>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7"/>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7"/>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7"/>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7"/>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2" name="Google Shape;16902;p77"/>
          <p:cNvGrpSpPr/>
          <p:nvPr/>
        </p:nvGrpSpPr>
        <p:grpSpPr>
          <a:xfrm>
            <a:off x="6577238" y="2457221"/>
            <a:ext cx="332019" cy="310788"/>
            <a:chOff x="6577238" y="2457221"/>
            <a:chExt cx="332019" cy="310788"/>
          </a:xfrm>
        </p:grpSpPr>
        <p:sp>
          <p:nvSpPr>
            <p:cNvPr id="16903" name="Google Shape;16903;p77"/>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7"/>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7"/>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7"/>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7"/>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7"/>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9" name="Google Shape;16909;p77"/>
          <p:cNvGrpSpPr/>
          <p:nvPr/>
        </p:nvGrpSpPr>
        <p:grpSpPr>
          <a:xfrm>
            <a:off x="2818561" y="2439778"/>
            <a:ext cx="247892" cy="346024"/>
            <a:chOff x="2818561" y="2439778"/>
            <a:chExt cx="247892" cy="346024"/>
          </a:xfrm>
        </p:grpSpPr>
        <p:sp>
          <p:nvSpPr>
            <p:cNvPr id="16910" name="Google Shape;16910;p77"/>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7"/>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7"/>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7"/>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7"/>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7"/>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7"/>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7"/>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7"/>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7"/>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7"/>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7"/>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2" name="Google Shape;16922;p77"/>
          <p:cNvGrpSpPr/>
          <p:nvPr/>
        </p:nvGrpSpPr>
        <p:grpSpPr>
          <a:xfrm>
            <a:off x="3207778" y="2474632"/>
            <a:ext cx="419933" cy="275170"/>
            <a:chOff x="3207778" y="2474632"/>
            <a:chExt cx="419933" cy="275170"/>
          </a:xfrm>
        </p:grpSpPr>
        <p:sp>
          <p:nvSpPr>
            <p:cNvPr id="16923" name="Google Shape;16923;p77"/>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7"/>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77"/>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77"/>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7"/>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7"/>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7"/>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7"/>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7"/>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7"/>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7"/>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7"/>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7"/>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7"/>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7" name="Google Shape;16937;p77"/>
          <p:cNvGrpSpPr/>
          <p:nvPr/>
        </p:nvGrpSpPr>
        <p:grpSpPr>
          <a:xfrm>
            <a:off x="6099375" y="2456075"/>
            <a:ext cx="337684" cy="314194"/>
            <a:chOff x="6099375" y="2456075"/>
            <a:chExt cx="337684" cy="314194"/>
          </a:xfrm>
        </p:grpSpPr>
        <p:sp>
          <p:nvSpPr>
            <p:cNvPr id="16938" name="Google Shape;16938;p77"/>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7"/>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0" name="Google Shape;16940;p77"/>
          <p:cNvGrpSpPr/>
          <p:nvPr/>
        </p:nvGrpSpPr>
        <p:grpSpPr>
          <a:xfrm>
            <a:off x="2312623" y="2468584"/>
            <a:ext cx="312698" cy="286534"/>
            <a:chOff x="2312623" y="2468584"/>
            <a:chExt cx="312698" cy="286534"/>
          </a:xfrm>
        </p:grpSpPr>
        <p:sp>
          <p:nvSpPr>
            <p:cNvPr id="16941" name="Google Shape;16941;p77"/>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7"/>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7"/>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4" name="Google Shape;16944;p77"/>
          <p:cNvGrpSpPr/>
          <p:nvPr/>
        </p:nvGrpSpPr>
        <p:grpSpPr>
          <a:xfrm>
            <a:off x="5618805" y="2440924"/>
            <a:ext cx="345292" cy="342618"/>
            <a:chOff x="5618805" y="2440924"/>
            <a:chExt cx="345292" cy="342618"/>
          </a:xfrm>
        </p:grpSpPr>
        <p:sp>
          <p:nvSpPr>
            <p:cNvPr id="16945" name="Google Shape;16945;p77"/>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7"/>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77"/>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77"/>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7"/>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0" name="Google Shape;16950;p77"/>
          <p:cNvGrpSpPr/>
          <p:nvPr/>
        </p:nvGrpSpPr>
        <p:grpSpPr>
          <a:xfrm>
            <a:off x="4653179" y="2446590"/>
            <a:ext cx="377886" cy="331255"/>
            <a:chOff x="4653179" y="2446590"/>
            <a:chExt cx="377886" cy="331255"/>
          </a:xfrm>
        </p:grpSpPr>
        <p:sp>
          <p:nvSpPr>
            <p:cNvPr id="16951" name="Google Shape;16951;p77"/>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7"/>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7"/>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7"/>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5" name="Google Shape;16955;p77"/>
          <p:cNvGrpSpPr/>
          <p:nvPr/>
        </p:nvGrpSpPr>
        <p:grpSpPr>
          <a:xfrm>
            <a:off x="5184517" y="2459481"/>
            <a:ext cx="252062" cy="305122"/>
            <a:chOff x="5184517" y="2459481"/>
            <a:chExt cx="252062" cy="305122"/>
          </a:xfrm>
        </p:grpSpPr>
        <p:sp>
          <p:nvSpPr>
            <p:cNvPr id="16956" name="Google Shape;16956;p77"/>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7"/>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7"/>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7"/>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7"/>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7"/>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62" name="Google Shape;16962;p77"/>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63" name="Google Shape;16963;p77"/>
          <p:cNvGrpSpPr/>
          <p:nvPr/>
        </p:nvGrpSpPr>
        <p:grpSpPr>
          <a:xfrm>
            <a:off x="6155459" y="1969108"/>
            <a:ext cx="249770" cy="363849"/>
            <a:chOff x="6155459" y="1969108"/>
            <a:chExt cx="249770" cy="363849"/>
          </a:xfrm>
        </p:grpSpPr>
        <p:sp>
          <p:nvSpPr>
            <p:cNvPr id="16964" name="Google Shape;16964;p77"/>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77"/>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7"/>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7"/>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7"/>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7"/>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7"/>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1" name="Google Shape;16971;p77"/>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2" name="Google Shape;16972;p77"/>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3" name="Google Shape;16973;p77"/>
          <p:cNvGrpSpPr/>
          <p:nvPr/>
        </p:nvGrpSpPr>
        <p:grpSpPr>
          <a:xfrm>
            <a:off x="2280029" y="1970604"/>
            <a:ext cx="353631" cy="354395"/>
            <a:chOff x="2280029" y="1970604"/>
            <a:chExt cx="353631" cy="354395"/>
          </a:xfrm>
        </p:grpSpPr>
        <p:sp>
          <p:nvSpPr>
            <p:cNvPr id="16974" name="Google Shape;16974;p77"/>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7"/>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7"/>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7"/>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8" name="Google Shape;16978;p77"/>
          <p:cNvGrpSpPr/>
          <p:nvPr/>
        </p:nvGrpSpPr>
        <p:grpSpPr>
          <a:xfrm>
            <a:off x="8065100" y="2000174"/>
            <a:ext cx="255086" cy="301685"/>
            <a:chOff x="8065100" y="2000174"/>
            <a:chExt cx="255086" cy="301685"/>
          </a:xfrm>
        </p:grpSpPr>
        <p:sp>
          <p:nvSpPr>
            <p:cNvPr id="16979" name="Google Shape;16979;p77"/>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7"/>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7"/>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7"/>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3" name="Google Shape;16983;p77"/>
          <p:cNvGrpSpPr/>
          <p:nvPr/>
        </p:nvGrpSpPr>
        <p:grpSpPr>
          <a:xfrm>
            <a:off x="6633705" y="1969108"/>
            <a:ext cx="249420" cy="363849"/>
            <a:chOff x="6633705" y="1969108"/>
            <a:chExt cx="249420" cy="363849"/>
          </a:xfrm>
        </p:grpSpPr>
        <p:sp>
          <p:nvSpPr>
            <p:cNvPr id="16984" name="Google Shape;16984;p77"/>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7"/>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7"/>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7"/>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7"/>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7"/>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7"/>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7"/>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2" name="Google Shape;16992;p77"/>
          <p:cNvGrpSpPr/>
          <p:nvPr/>
        </p:nvGrpSpPr>
        <p:grpSpPr>
          <a:xfrm>
            <a:off x="5211031" y="1969108"/>
            <a:ext cx="226661" cy="363467"/>
            <a:chOff x="5211031" y="1969108"/>
            <a:chExt cx="226661" cy="363467"/>
          </a:xfrm>
        </p:grpSpPr>
        <p:sp>
          <p:nvSpPr>
            <p:cNvPr id="16993" name="Google Shape;16993;p77"/>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77"/>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5" name="Google Shape;16995;p77"/>
          <p:cNvGrpSpPr/>
          <p:nvPr/>
        </p:nvGrpSpPr>
        <p:grpSpPr>
          <a:xfrm>
            <a:off x="3712952" y="1970604"/>
            <a:ext cx="354363" cy="354395"/>
            <a:chOff x="3712952" y="1970604"/>
            <a:chExt cx="354363" cy="354395"/>
          </a:xfrm>
        </p:grpSpPr>
        <p:sp>
          <p:nvSpPr>
            <p:cNvPr id="16996" name="Google Shape;16996;p77"/>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7"/>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7"/>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7"/>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7"/>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7"/>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7"/>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7"/>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7"/>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5" name="Google Shape;17005;p77"/>
          <p:cNvGrpSpPr/>
          <p:nvPr/>
        </p:nvGrpSpPr>
        <p:grpSpPr>
          <a:xfrm>
            <a:off x="3235438" y="1970604"/>
            <a:ext cx="354363" cy="354745"/>
            <a:chOff x="3235438" y="1970604"/>
            <a:chExt cx="354363" cy="354745"/>
          </a:xfrm>
        </p:grpSpPr>
        <p:sp>
          <p:nvSpPr>
            <p:cNvPr id="17006" name="Google Shape;17006;p77"/>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7"/>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7"/>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7"/>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7"/>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7"/>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7"/>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7"/>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7"/>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7"/>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77"/>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77"/>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7"/>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9" name="Google Shape;17019;p77"/>
          <p:cNvGrpSpPr/>
          <p:nvPr/>
        </p:nvGrpSpPr>
        <p:grpSpPr>
          <a:xfrm>
            <a:off x="1329585" y="1989925"/>
            <a:ext cx="341472" cy="335074"/>
            <a:chOff x="1329585" y="1989925"/>
            <a:chExt cx="341472" cy="335074"/>
          </a:xfrm>
        </p:grpSpPr>
        <p:sp>
          <p:nvSpPr>
            <p:cNvPr id="17020" name="Google Shape;17020;p77"/>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7"/>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7"/>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3" name="Google Shape;17023;p77"/>
          <p:cNvGrpSpPr/>
          <p:nvPr/>
        </p:nvGrpSpPr>
        <p:grpSpPr>
          <a:xfrm>
            <a:off x="5591871" y="1989906"/>
            <a:ext cx="416649" cy="325597"/>
            <a:chOff x="5626763" y="2013829"/>
            <a:chExt cx="351722" cy="274788"/>
          </a:xfrm>
        </p:grpSpPr>
        <p:sp>
          <p:nvSpPr>
            <p:cNvPr id="17024" name="Google Shape;17024;p77"/>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7"/>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7"/>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7"/>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7"/>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7"/>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7"/>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7"/>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7"/>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7"/>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4" name="Google Shape;17034;p77"/>
          <p:cNvGrpSpPr/>
          <p:nvPr/>
        </p:nvGrpSpPr>
        <p:grpSpPr>
          <a:xfrm>
            <a:off x="7576605" y="1983877"/>
            <a:ext cx="276698" cy="333133"/>
            <a:chOff x="7576605" y="1983877"/>
            <a:chExt cx="276698" cy="333133"/>
          </a:xfrm>
        </p:grpSpPr>
        <p:sp>
          <p:nvSpPr>
            <p:cNvPr id="17035" name="Google Shape;17035;p77"/>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77"/>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7" name="Google Shape;17037;p77"/>
          <p:cNvGrpSpPr/>
          <p:nvPr/>
        </p:nvGrpSpPr>
        <p:grpSpPr>
          <a:xfrm>
            <a:off x="853568" y="1975538"/>
            <a:ext cx="337334" cy="353599"/>
            <a:chOff x="853568" y="1975538"/>
            <a:chExt cx="337334" cy="353599"/>
          </a:xfrm>
        </p:grpSpPr>
        <p:sp>
          <p:nvSpPr>
            <p:cNvPr id="17038" name="Google Shape;17038;p77"/>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7"/>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7"/>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7"/>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2" name="Google Shape;17042;p77"/>
          <p:cNvGrpSpPr/>
          <p:nvPr/>
        </p:nvGrpSpPr>
        <p:grpSpPr>
          <a:xfrm>
            <a:off x="2770052" y="2009628"/>
            <a:ext cx="327085" cy="277080"/>
            <a:chOff x="2770052" y="2009628"/>
            <a:chExt cx="327085" cy="277080"/>
          </a:xfrm>
        </p:grpSpPr>
        <p:sp>
          <p:nvSpPr>
            <p:cNvPr id="17043" name="Google Shape;17043;p77"/>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7"/>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45" name="Google Shape;17045;p77"/>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46" name="Google Shape;17046;p77"/>
          <p:cNvGrpSpPr/>
          <p:nvPr/>
        </p:nvGrpSpPr>
        <p:grpSpPr>
          <a:xfrm>
            <a:off x="4195399" y="1970604"/>
            <a:ext cx="344878" cy="343573"/>
            <a:chOff x="4195399" y="1970604"/>
            <a:chExt cx="344878" cy="343573"/>
          </a:xfrm>
        </p:grpSpPr>
        <p:sp>
          <p:nvSpPr>
            <p:cNvPr id="17047" name="Google Shape;17047;p77"/>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7"/>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7"/>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7"/>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1" name="Google Shape;17051;p77"/>
          <p:cNvGrpSpPr/>
          <p:nvPr/>
        </p:nvGrpSpPr>
        <p:grpSpPr>
          <a:xfrm>
            <a:off x="4674791" y="1977447"/>
            <a:ext cx="344528" cy="344114"/>
            <a:chOff x="4674791" y="1977447"/>
            <a:chExt cx="344528" cy="344114"/>
          </a:xfrm>
        </p:grpSpPr>
        <p:sp>
          <p:nvSpPr>
            <p:cNvPr id="17052" name="Google Shape;17052;p77"/>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7"/>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7"/>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7"/>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7"/>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7"/>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7"/>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7"/>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7"/>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7"/>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7"/>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7"/>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7"/>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7"/>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7"/>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7"/>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7"/>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7"/>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77"/>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77"/>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7"/>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7"/>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7"/>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7"/>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7"/>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7"/>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8" name="Google Shape;17078;p77"/>
          <p:cNvGrpSpPr/>
          <p:nvPr/>
        </p:nvGrpSpPr>
        <p:grpSpPr>
          <a:xfrm>
            <a:off x="6083810" y="1547297"/>
            <a:ext cx="382819" cy="310788"/>
            <a:chOff x="6083810" y="1547297"/>
            <a:chExt cx="382819" cy="310788"/>
          </a:xfrm>
        </p:grpSpPr>
        <p:sp>
          <p:nvSpPr>
            <p:cNvPr id="17079" name="Google Shape;17079;p77"/>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7"/>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7"/>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7"/>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7"/>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7"/>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7"/>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7"/>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7"/>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7"/>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7"/>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77"/>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77"/>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7"/>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7"/>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7"/>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7"/>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7"/>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7" name="Google Shape;17097;p77"/>
          <p:cNvGrpSpPr/>
          <p:nvPr/>
        </p:nvGrpSpPr>
        <p:grpSpPr>
          <a:xfrm>
            <a:off x="6558300" y="1538193"/>
            <a:ext cx="382788" cy="328613"/>
            <a:chOff x="6558300" y="1538193"/>
            <a:chExt cx="382788" cy="328613"/>
          </a:xfrm>
        </p:grpSpPr>
        <p:sp>
          <p:nvSpPr>
            <p:cNvPr id="17098" name="Google Shape;17098;p77"/>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7"/>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0" name="Google Shape;17100;p77"/>
          <p:cNvGrpSpPr/>
          <p:nvPr/>
        </p:nvGrpSpPr>
        <p:grpSpPr>
          <a:xfrm>
            <a:off x="5194002" y="1511297"/>
            <a:ext cx="259605" cy="346024"/>
            <a:chOff x="5194002" y="1511297"/>
            <a:chExt cx="259605" cy="346024"/>
          </a:xfrm>
        </p:grpSpPr>
        <p:sp>
          <p:nvSpPr>
            <p:cNvPr id="17101" name="Google Shape;17101;p77"/>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7"/>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7"/>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7"/>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5" name="Google Shape;17105;p77"/>
          <p:cNvGrpSpPr/>
          <p:nvPr/>
        </p:nvGrpSpPr>
        <p:grpSpPr>
          <a:xfrm>
            <a:off x="1394741" y="1512061"/>
            <a:ext cx="252444" cy="351722"/>
            <a:chOff x="1394741" y="1512061"/>
            <a:chExt cx="252444" cy="351722"/>
          </a:xfrm>
        </p:grpSpPr>
        <p:sp>
          <p:nvSpPr>
            <p:cNvPr id="17106" name="Google Shape;17106;p77"/>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7"/>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7"/>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7"/>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7"/>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77"/>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77"/>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7"/>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7"/>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7"/>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7"/>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7"/>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7"/>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7"/>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7"/>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7"/>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7"/>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3" name="Google Shape;17123;p77"/>
          <p:cNvGrpSpPr/>
          <p:nvPr/>
        </p:nvGrpSpPr>
        <p:grpSpPr>
          <a:xfrm>
            <a:off x="855096" y="1504485"/>
            <a:ext cx="380910" cy="339594"/>
            <a:chOff x="855096" y="1504485"/>
            <a:chExt cx="380910" cy="339594"/>
          </a:xfrm>
        </p:grpSpPr>
        <p:sp>
          <p:nvSpPr>
            <p:cNvPr id="17124" name="Google Shape;17124;p77"/>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7"/>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7"/>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7"/>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7"/>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9" name="Google Shape;17129;p77"/>
          <p:cNvGrpSpPr/>
          <p:nvPr/>
        </p:nvGrpSpPr>
        <p:grpSpPr>
          <a:xfrm>
            <a:off x="1819576" y="1511679"/>
            <a:ext cx="352103" cy="352103"/>
            <a:chOff x="1819576" y="1511679"/>
            <a:chExt cx="352103" cy="352103"/>
          </a:xfrm>
        </p:grpSpPr>
        <p:sp>
          <p:nvSpPr>
            <p:cNvPr id="17130" name="Google Shape;17130;p77"/>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77"/>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77"/>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7"/>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4" name="Google Shape;17134;p77"/>
          <p:cNvGrpSpPr/>
          <p:nvPr/>
        </p:nvGrpSpPr>
        <p:grpSpPr>
          <a:xfrm>
            <a:off x="5621097" y="1500761"/>
            <a:ext cx="371424" cy="355446"/>
            <a:chOff x="5621097" y="1500761"/>
            <a:chExt cx="371424" cy="355446"/>
          </a:xfrm>
        </p:grpSpPr>
        <p:sp>
          <p:nvSpPr>
            <p:cNvPr id="17135" name="Google Shape;17135;p77"/>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7"/>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7" name="Google Shape;17137;p77"/>
          <p:cNvGrpSpPr/>
          <p:nvPr/>
        </p:nvGrpSpPr>
        <p:grpSpPr>
          <a:xfrm>
            <a:off x="4670239" y="1541599"/>
            <a:ext cx="359679" cy="321833"/>
            <a:chOff x="4670239" y="1541599"/>
            <a:chExt cx="359679" cy="321833"/>
          </a:xfrm>
        </p:grpSpPr>
        <p:sp>
          <p:nvSpPr>
            <p:cNvPr id="17138" name="Google Shape;17138;p77"/>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7"/>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7"/>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7"/>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7"/>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3" name="Google Shape;17143;p77"/>
          <p:cNvGrpSpPr/>
          <p:nvPr/>
        </p:nvGrpSpPr>
        <p:grpSpPr>
          <a:xfrm>
            <a:off x="4212429" y="1502385"/>
            <a:ext cx="321037" cy="353822"/>
            <a:chOff x="4212429" y="1502385"/>
            <a:chExt cx="321037" cy="353822"/>
          </a:xfrm>
        </p:grpSpPr>
        <p:sp>
          <p:nvSpPr>
            <p:cNvPr id="17144" name="Google Shape;17144;p77"/>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7"/>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77"/>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77"/>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8" name="Google Shape;17148;p77"/>
          <p:cNvGrpSpPr/>
          <p:nvPr/>
        </p:nvGrpSpPr>
        <p:grpSpPr>
          <a:xfrm>
            <a:off x="2302788" y="1505981"/>
            <a:ext cx="336188" cy="335425"/>
            <a:chOff x="2302788" y="1505981"/>
            <a:chExt cx="336188" cy="335425"/>
          </a:xfrm>
        </p:grpSpPr>
        <p:sp>
          <p:nvSpPr>
            <p:cNvPr id="17149" name="Google Shape;17149;p77"/>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7"/>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7"/>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7"/>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7"/>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7"/>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7"/>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7"/>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7"/>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7"/>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7"/>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7"/>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7"/>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7"/>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7"/>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77"/>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77"/>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6" name="Google Shape;17166;p77"/>
          <p:cNvGrpSpPr/>
          <p:nvPr/>
        </p:nvGrpSpPr>
        <p:grpSpPr>
          <a:xfrm>
            <a:off x="2780301" y="1521896"/>
            <a:ext cx="333133" cy="321037"/>
            <a:chOff x="2780301" y="1521896"/>
            <a:chExt cx="333133" cy="321037"/>
          </a:xfrm>
        </p:grpSpPr>
        <p:sp>
          <p:nvSpPr>
            <p:cNvPr id="17167" name="Google Shape;17167;p77"/>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7"/>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7"/>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7"/>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7"/>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7"/>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7"/>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7"/>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7"/>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7"/>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7"/>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7"/>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7"/>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7"/>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7"/>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7"/>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7"/>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7"/>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7"/>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7"/>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7" name="Google Shape;17187;p77"/>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7"/>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7"/>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0" name="Google Shape;17190;p77"/>
          <p:cNvGrpSpPr/>
          <p:nvPr/>
        </p:nvGrpSpPr>
        <p:grpSpPr>
          <a:xfrm>
            <a:off x="3316159" y="1515085"/>
            <a:ext cx="211892" cy="339594"/>
            <a:chOff x="3316159" y="1515085"/>
            <a:chExt cx="211892" cy="339594"/>
          </a:xfrm>
        </p:grpSpPr>
        <p:sp>
          <p:nvSpPr>
            <p:cNvPr id="17191" name="Google Shape;17191;p77"/>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7"/>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7"/>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7"/>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7"/>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7"/>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7" name="Google Shape;17197;p77"/>
          <p:cNvGrpSpPr/>
          <p:nvPr/>
        </p:nvGrpSpPr>
        <p:grpSpPr>
          <a:xfrm>
            <a:off x="3716358" y="1544655"/>
            <a:ext cx="361971" cy="314958"/>
            <a:chOff x="3716358" y="1544655"/>
            <a:chExt cx="361971" cy="314958"/>
          </a:xfrm>
        </p:grpSpPr>
        <p:sp>
          <p:nvSpPr>
            <p:cNvPr id="17198" name="Google Shape;17198;p77"/>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77"/>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7"/>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7"/>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7"/>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203" name="Google Shape;17203;p77"/>
            <p:cNvGrpSpPr/>
            <p:nvPr/>
          </p:nvGrpSpPr>
          <p:grpSpPr>
            <a:xfrm>
              <a:off x="3716358" y="1544655"/>
              <a:ext cx="361971" cy="314958"/>
              <a:chOff x="3716358" y="1544655"/>
              <a:chExt cx="361971" cy="314958"/>
            </a:xfrm>
          </p:grpSpPr>
          <p:sp>
            <p:nvSpPr>
              <p:cNvPr id="17204" name="Google Shape;17204;p77"/>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7"/>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7"/>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7"/>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7"/>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209" name="Google Shape;17209;p77"/>
          <p:cNvGrpSpPr/>
          <p:nvPr/>
        </p:nvGrpSpPr>
        <p:grpSpPr>
          <a:xfrm>
            <a:off x="7011924" y="1557552"/>
            <a:ext cx="499533" cy="305136"/>
            <a:chOff x="7009649" y="1541981"/>
            <a:chExt cx="524940" cy="320655"/>
          </a:xfrm>
        </p:grpSpPr>
        <p:sp>
          <p:nvSpPr>
            <p:cNvPr id="17210" name="Google Shape;17210;p77"/>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7"/>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7"/>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7"/>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7"/>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7"/>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7"/>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7"/>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8" name="Google Shape;17218;p77"/>
          <p:cNvGrpSpPr/>
          <p:nvPr/>
        </p:nvGrpSpPr>
        <p:grpSpPr>
          <a:xfrm>
            <a:off x="8034034" y="1518109"/>
            <a:ext cx="282746" cy="340358"/>
            <a:chOff x="8034034" y="1518109"/>
            <a:chExt cx="282746" cy="340358"/>
          </a:xfrm>
        </p:grpSpPr>
        <p:sp>
          <p:nvSpPr>
            <p:cNvPr id="17219" name="Google Shape;17219;p77"/>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7"/>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7"/>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7"/>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3" name="Google Shape;17223;p77"/>
          <p:cNvGrpSpPr/>
          <p:nvPr/>
        </p:nvGrpSpPr>
        <p:grpSpPr>
          <a:xfrm>
            <a:off x="7582302" y="1499934"/>
            <a:ext cx="369133" cy="360411"/>
            <a:chOff x="7582302" y="1499934"/>
            <a:chExt cx="369133" cy="360411"/>
          </a:xfrm>
        </p:grpSpPr>
        <p:sp>
          <p:nvSpPr>
            <p:cNvPr id="17224" name="Google Shape;17224;p77"/>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7"/>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7"/>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7"/>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7"/>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232"/>
        <p:cNvGrpSpPr/>
        <p:nvPr/>
      </p:nvGrpSpPr>
      <p:grpSpPr>
        <a:xfrm>
          <a:off x="0" y="0"/>
          <a:ext cx="0" cy="0"/>
          <a:chOff x="0" y="0"/>
          <a:chExt cx="0" cy="0"/>
        </a:xfrm>
      </p:grpSpPr>
      <p:pic>
        <p:nvPicPr>
          <p:cNvPr id="17233" name="Google Shape;17233;p7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32"/>
          <p:cNvSpPr txBox="1">
            <a:spLocks noGrp="1"/>
          </p:cNvSpPr>
          <p:nvPr>
            <p:ph type="subTitle" idx="1"/>
          </p:nvPr>
        </p:nvSpPr>
        <p:spPr>
          <a:xfrm>
            <a:off x="1111629" y="812529"/>
            <a:ext cx="1840200" cy="452645"/>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a:t>Size</a:t>
            </a:r>
            <a:endParaRPr dirty="0"/>
          </a:p>
        </p:txBody>
      </p:sp>
      <p:sp>
        <p:nvSpPr>
          <p:cNvPr id="412" name="Google Shape;412;p32"/>
          <p:cNvSpPr txBox="1">
            <a:spLocks noGrp="1"/>
          </p:cNvSpPr>
          <p:nvPr>
            <p:ph type="subTitle" idx="2"/>
          </p:nvPr>
        </p:nvSpPr>
        <p:spPr>
          <a:xfrm>
            <a:off x="1111629" y="1240205"/>
            <a:ext cx="1689600" cy="36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02C39"/>
              </a:buClr>
              <a:buSzPts val="1100"/>
              <a:buFont typeface="Arial"/>
              <a:buNone/>
            </a:pPr>
            <a:r>
              <a:rPr lang="en" dirty="0"/>
              <a:t>~100k loans</a:t>
            </a:r>
            <a:endParaRPr dirty="0"/>
          </a:p>
        </p:txBody>
      </p:sp>
      <p:sp>
        <p:nvSpPr>
          <p:cNvPr id="413" name="Google Shape;413;p32"/>
          <p:cNvSpPr txBox="1">
            <a:spLocks noGrp="1"/>
          </p:cNvSpPr>
          <p:nvPr>
            <p:ph type="subTitle" idx="3"/>
          </p:nvPr>
        </p:nvSpPr>
        <p:spPr>
          <a:xfrm>
            <a:off x="6539643" y="815929"/>
            <a:ext cx="1840200" cy="44111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Target</a:t>
            </a:r>
            <a:endParaRPr dirty="0"/>
          </a:p>
        </p:txBody>
      </p:sp>
      <p:sp>
        <p:nvSpPr>
          <p:cNvPr id="414" name="Google Shape;414;p32"/>
          <p:cNvSpPr txBox="1">
            <a:spLocks noGrp="1"/>
          </p:cNvSpPr>
          <p:nvPr>
            <p:ph type="subTitle" idx="4"/>
          </p:nvPr>
        </p:nvSpPr>
        <p:spPr>
          <a:xfrm>
            <a:off x="6539643" y="1257043"/>
            <a:ext cx="1689600" cy="38037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Loan loss: 0-100%</a:t>
            </a:r>
            <a:endParaRPr dirty="0"/>
          </a:p>
        </p:txBody>
      </p:sp>
      <p:sp>
        <p:nvSpPr>
          <p:cNvPr id="415" name="Google Shape;415;p32"/>
          <p:cNvSpPr txBox="1">
            <a:spLocks noGrp="1"/>
          </p:cNvSpPr>
          <p:nvPr>
            <p:ph type="subTitle" idx="5"/>
          </p:nvPr>
        </p:nvSpPr>
        <p:spPr>
          <a:xfrm>
            <a:off x="3825636" y="787611"/>
            <a:ext cx="1840200" cy="45264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dirty="0"/>
          </a:p>
          <a:p>
            <a:pPr marL="0" lvl="0" indent="0" rtl="0">
              <a:lnSpc>
                <a:spcPct val="100000"/>
              </a:lnSpc>
              <a:spcBef>
                <a:spcPts val="0"/>
              </a:spcBef>
              <a:spcAft>
                <a:spcPts val="0"/>
              </a:spcAft>
              <a:buNone/>
            </a:pPr>
            <a:r>
              <a:rPr lang="en" dirty="0"/>
              <a:t>Features</a:t>
            </a:r>
            <a:endParaRPr dirty="0"/>
          </a:p>
        </p:txBody>
      </p:sp>
      <p:sp>
        <p:nvSpPr>
          <p:cNvPr id="416" name="Google Shape;416;p32"/>
          <p:cNvSpPr txBox="1">
            <a:spLocks noGrp="1"/>
          </p:cNvSpPr>
          <p:nvPr>
            <p:ph type="subTitle" idx="6"/>
          </p:nvPr>
        </p:nvSpPr>
        <p:spPr>
          <a:xfrm>
            <a:off x="3825636" y="1240256"/>
            <a:ext cx="1689600" cy="64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770 anonymized, numerical columns</a:t>
            </a:r>
            <a:endParaRPr dirty="0"/>
          </a:p>
        </p:txBody>
      </p:sp>
      <p:sp>
        <p:nvSpPr>
          <p:cNvPr id="520" name="Google Shape;520;p32"/>
          <p:cNvSpPr txBox="1">
            <a:spLocks noGrp="1"/>
          </p:cNvSpPr>
          <p:nvPr>
            <p:ph type="title" idx="15"/>
          </p:nvPr>
        </p:nvSpPr>
        <p:spPr>
          <a:xfrm>
            <a:off x="416087" y="181031"/>
            <a:ext cx="8311826"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t>Loan Portfolio</a:t>
            </a:r>
            <a:endParaRPr dirty="0"/>
          </a:p>
        </p:txBody>
      </p:sp>
      <p:pic>
        <p:nvPicPr>
          <p:cNvPr id="15" name="Picture 14" descr="Chart, histogram&#10;&#10;Description automatically generated">
            <a:extLst>
              <a:ext uri="{FF2B5EF4-FFF2-40B4-BE49-F238E27FC236}">
                <a16:creationId xmlns:a16="http://schemas.microsoft.com/office/drawing/2014/main" id="{668CB7AC-4DE6-F744-9D0E-6EEDD0AC2810}"/>
              </a:ext>
            </a:extLst>
          </p:cNvPr>
          <p:cNvPicPr>
            <a:picLocks noChangeAspect="1"/>
          </p:cNvPicPr>
          <p:nvPr/>
        </p:nvPicPr>
        <p:blipFill>
          <a:blip r:embed="rId3"/>
          <a:stretch>
            <a:fillRect/>
          </a:stretch>
        </p:blipFill>
        <p:spPr>
          <a:xfrm>
            <a:off x="2445363" y="2280010"/>
            <a:ext cx="4094280" cy="2682459"/>
          </a:xfrm>
          <a:prstGeom prst="rect">
            <a:avLst/>
          </a:prstGeom>
        </p:spPr>
      </p:pic>
      <p:sp>
        <p:nvSpPr>
          <p:cNvPr id="16" name="TextBox 15">
            <a:extLst>
              <a:ext uri="{FF2B5EF4-FFF2-40B4-BE49-F238E27FC236}">
                <a16:creationId xmlns:a16="http://schemas.microsoft.com/office/drawing/2014/main" id="{7165690E-39C3-2541-96B1-9F217AD6E0AC}"/>
              </a:ext>
            </a:extLst>
          </p:cNvPr>
          <p:cNvSpPr txBox="1"/>
          <p:nvPr/>
        </p:nvSpPr>
        <p:spPr>
          <a:xfrm>
            <a:off x="3411848" y="1958260"/>
            <a:ext cx="2161309" cy="307777"/>
          </a:xfrm>
          <a:prstGeom prst="rect">
            <a:avLst/>
          </a:prstGeom>
          <a:noFill/>
        </p:spPr>
        <p:txBody>
          <a:bodyPr wrap="square" rtlCol="0">
            <a:spAutoFit/>
          </a:bodyPr>
          <a:lstStyle/>
          <a:p>
            <a:pPr algn="ctr"/>
            <a:r>
              <a:rPr lang="en-US" dirty="0"/>
              <a:t>Imbalanced Class</a:t>
            </a:r>
          </a:p>
        </p:txBody>
      </p:sp>
    </p:spTree>
    <p:extLst>
      <p:ext uri="{BB962C8B-B14F-4D97-AF65-F5344CB8AC3E}">
        <p14:creationId xmlns:p14="http://schemas.microsoft.com/office/powerpoint/2010/main" val="26465006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682"/>
        <p:cNvGrpSpPr/>
        <p:nvPr/>
      </p:nvGrpSpPr>
      <p:grpSpPr>
        <a:xfrm>
          <a:off x="0" y="0"/>
          <a:ext cx="0" cy="0"/>
          <a:chOff x="0" y="0"/>
          <a:chExt cx="0" cy="0"/>
        </a:xfrm>
      </p:grpSpPr>
      <p:sp>
        <p:nvSpPr>
          <p:cNvPr id="683" name="Google Shape;683;p34"/>
          <p:cNvSpPr/>
          <p:nvPr/>
        </p:nvSpPr>
        <p:spPr>
          <a:xfrm>
            <a:off x="3679832" y="1091991"/>
            <a:ext cx="1784320" cy="1418809"/>
          </a:xfrm>
          <a:custGeom>
            <a:avLst/>
            <a:gdLst/>
            <a:ahLst/>
            <a:cxnLst/>
            <a:rect l="l" t="t" r="r" b="b"/>
            <a:pathLst>
              <a:path w="237119" h="188546" extrusionOk="0">
                <a:moveTo>
                  <a:pt x="134694" y="1"/>
                </a:moveTo>
                <a:cubicBezTo>
                  <a:pt x="121175" y="1"/>
                  <a:pt x="103087" y="2692"/>
                  <a:pt x="85126" y="13546"/>
                </a:cubicBezTo>
                <a:cubicBezTo>
                  <a:pt x="49377" y="35063"/>
                  <a:pt x="31255" y="75189"/>
                  <a:pt x="15574" y="107416"/>
                </a:cubicBezTo>
                <a:cubicBezTo>
                  <a:pt x="1" y="139517"/>
                  <a:pt x="8639" y="171131"/>
                  <a:pt x="35759" y="184380"/>
                </a:cubicBezTo>
                <a:cubicBezTo>
                  <a:pt x="41840" y="187367"/>
                  <a:pt x="47495" y="188546"/>
                  <a:pt x="53043" y="188546"/>
                </a:cubicBezTo>
                <a:cubicBezTo>
                  <a:pt x="72121" y="188546"/>
                  <a:pt x="89927" y="174608"/>
                  <a:pt x="119415" y="172347"/>
                </a:cubicBezTo>
                <a:cubicBezTo>
                  <a:pt x="157469" y="169429"/>
                  <a:pt x="167683" y="174166"/>
                  <a:pt x="199424" y="151793"/>
                </a:cubicBezTo>
                <a:cubicBezTo>
                  <a:pt x="231155" y="129546"/>
                  <a:pt x="237118" y="80296"/>
                  <a:pt x="212556" y="45277"/>
                </a:cubicBezTo>
                <a:cubicBezTo>
                  <a:pt x="187868" y="10258"/>
                  <a:pt x="156866" y="2602"/>
                  <a:pt x="156866" y="2602"/>
                </a:cubicBezTo>
                <a:cubicBezTo>
                  <a:pt x="156866" y="2602"/>
                  <a:pt x="147988" y="1"/>
                  <a:pt x="1346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4"/>
          <p:cNvSpPr txBox="1">
            <a:spLocks noGrp="1"/>
          </p:cNvSpPr>
          <p:nvPr>
            <p:ph type="title"/>
          </p:nvPr>
        </p:nvSpPr>
        <p:spPr>
          <a:xfrm>
            <a:off x="1951050" y="2536900"/>
            <a:ext cx="5241900" cy="836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Methodology</a:t>
            </a:r>
            <a:endParaRPr dirty="0"/>
          </a:p>
        </p:txBody>
      </p:sp>
      <p:sp>
        <p:nvSpPr>
          <p:cNvPr id="685" name="Google Shape;685;p34"/>
          <p:cNvSpPr txBox="1">
            <a:spLocks noGrp="1"/>
          </p:cNvSpPr>
          <p:nvPr>
            <p:ph type="title" idx="2"/>
          </p:nvPr>
        </p:nvSpPr>
        <p:spPr>
          <a:xfrm>
            <a:off x="3270900" y="1254835"/>
            <a:ext cx="2602200" cy="101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04</a:t>
            </a:r>
            <a:endParaRPr dirty="0"/>
          </a:p>
        </p:txBody>
      </p:sp>
      <p:sp>
        <p:nvSpPr>
          <p:cNvPr id="686" name="Google Shape;686;p34"/>
          <p:cNvSpPr txBox="1">
            <a:spLocks noGrp="1"/>
          </p:cNvSpPr>
          <p:nvPr>
            <p:ph type="subTitle" idx="1"/>
          </p:nvPr>
        </p:nvSpPr>
        <p:spPr>
          <a:xfrm>
            <a:off x="3358050" y="3473218"/>
            <a:ext cx="2427900" cy="3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rgbClr val="FFEED3"/>
              </a:buClr>
              <a:buSzPts val="1100"/>
              <a:buFont typeface="Arial"/>
              <a:buNone/>
            </a:pPr>
            <a:endParaRPr dirty="0"/>
          </a:p>
        </p:txBody>
      </p:sp>
      <p:grpSp>
        <p:nvGrpSpPr>
          <p:cNvPr id="687" name="Google Shape;687;p34"/>
          <p:cNvGrpSpPr/>
          <p:nvPr/>
        </p:nvGrpSpPr>
        <p:grpSpPr>
          <a:xfrm rot="1624084">
            <a:off x="7004130" y="2412113"/>
            <a:ext cx="3600069" cy="2225613"/>
            <a:chOff x="6999975" y="885875"/>
            <a:chExt cx="3349431" cy="2022525"/>
          </a:xfrm>
        </p:grpSpPr>
        <p:sp>
          <p:nvSpPr>
            <p:cNvPr id="688" name="Google Shape;688;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89" name="Google Shape;689;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0" name="Google Shape;690;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1" name="Google Shape;691;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2" name="Google Shape;692;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3" name="Google Shape;693;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4" name="Google Shape;694;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5" name="Google Shape;695;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6" name="Google Shape;696;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7" name="Google Shape;697;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8" name="Google Shape;698;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99" name="Google Shape;699;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0" name="Google Shape;700;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1" name="Google Shape;701;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2" name="Google Shape;702;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3" name="Google Shape;703;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4" name="Google Shape;704;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5" name="Google Shape;705;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6" name="Google Shape;706;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7" name="Google Shape;707;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8" name="Google Shape;708;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09" name="Google Shape;709;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0" name="Google Shape;710;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1" name="Google Shape;711;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2" name="Google Shape;712;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3" name="Google Shape;713;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4" name="Google Shape;714;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5" name="Google Shape;715;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6" name="Google Shape;716;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7" name="Google Shape;717;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8" name="Google Shape;718;p34"/>
            <p:cNvSpPr/>
            <p:nvPr/>
          </p:nvSpPr>
          <p:spPr>
            <a:xfrm>
              <a:off x="8354074" y="2233504"/>
              <a:ext cx="1995332"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19" name="Google Shape;719;p34"/>
            <p:cNvSpPr/>
            <p:nvPr/>
          </p:nvSpPr>
          <p:spPr>
            <a:xfrm>
              <a:off x="8349700" y="2229113"/>
              <a:ext cx="1999442"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0" name="Google Shape;720;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21" name="Google Shape;721;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722" name="Google Shape;722;p34"/>
          <p:cNvGrpSpPr/>
          <p:nvPr/>
        </p:nvGrpSpPr>
        <p:grpSpPr>
          <a:xfrm rot="1410844" flipH="1">
            <a:off x="-148588" y="112517"/>
            <a:ext cx="2850043" cy="2205491"/>
            <a:chOff x="6999975" y="885875"/>
            <a:chExt cx="2685625" cy="2022525"/>
          </a:xfrm>
        </p:grpSpPr>
        <p:sp>
          <p:nvSpPr>
            <p:cNvPr id="723" name="Google Shape;723;p34"/>
            <p:cNvSpPr/>
            <p:nvPr/>
          </p:nvSpPr>
          <p:spPr>
            <a:xfrm>
              <a:off x="9065425" y="2760500"/>
              <a:ext cx="41250" cy="43200"/>
            </a:xfrm>
            <a:custGeom>
              <a:avLst/>
              <a:gdLst/>
              <a:ahLst/>
              <a:cxnLst/>
              <a:rect l="l" t="t" r="r" b="b"/>
              <a:pathLst>
                <a:path w="1650" h="1728" extrusionOk="0">
                  <a:moveTo>
                    <a:pt x="141" y="1"/>
                  </a:moveTo>
                  <a:cubicBezTo>
                    <a:pt x="85" y="1"/>
                    <a:pt x="0" y="79"/>
                    <a:pt x="0" y="79"/>
                  </a:cubicBezTo>
                  <a:lnTo>
                    <a:pt x="0" y="268"/>
                  </a:lnTo>
                  <a:cubicBezTo>
                    <a:pt x="555" y="633"/>
                    <a:pt x="920" y="998"/>
                    <a:pt x="1284" y="1538"/>
                  </a:cubicBezTo>
                  <a:cubicBezTo>
                    <a:pt x="1284" y="1727"/>
                    <a:pt x="1284" y="1727"/>
                    <a:pt x="1459" y="1727"/>
                  </a:cubicBezTo>
                  <a:cubicBezTo>
                    <a:pt x="1459" y="1538"/>
                    <a:pt x="1649" y="1538"/>
                    <a:pt x="1459" y="1538"/>
                  </a:cubicBezTo>
                  <a:cubicBezTo>
                    <a:pt x="1284" y="808"/>
                    <a:pt x="730" y="443"/>
                    <a:pt x="190" y="79"/>
                  </a:cubicBezTo>
                  <a:cubicBezTo>
                    <a:pt x="190" y="20"/>
                    <a:pt x="16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4"/>
            <p:cNvSpPr/>
            <p:nvPr/>
          </p:nvSpPr>
          <p:spPr>
            <a:xfrm>
              <a:off x="7428600" y="2114950"/>
              <a:ext cx="1281175" cy="663650"/>
            </a:xfrm>
            <a:custGeom>
              <a:avLst/>
              <a:gdLst/>
              <a:ahLst/>
              <a:cxnLst/>
              <a:rect l="l" t="t" r="r" b="b"/>
              <a:pathLst>
                <a:path w="51247" h="26546" extrusionOk="0">
                  <a:moveTo>
                    <a:pt x="18415" y="1"/>
                  </a:moveTo>
                  <a:cubicBezTo>
                    <a:pt x="16416" y="190"/>
                    <a:pt x="1" y="2014"/>
                    <a:pt x="1" y="2014"/>
                  </a:cubicBezTo>
                  <a:lnTo>
                    <a:pt x="5283" y="22982"/>
                  </a:lnTo>
                  <a:cubicBezTo>
                    <a:pt x="5648" y="23902"/>
                    <a:pt x="6377" y="24631"/>
                    <a:pt x="7297" y="24996"/>
                  </a:cubicBezTo>
                  <a:cubicBezTo>
                    <a:pt x="8026" y="25361"/>
                    <a:pt x="8931" y="25171"/>
                    <a:pt x="10025" y="25901"/>
                  </a:cubicBezTo>
                  <a:cubicBezTo>
                    <a:pt x="11040" y="26411"/>
                    <a:pt x="12602" y="26545"/>
                    <a:pt x="14402" y="26545"/>
                  </a:cubicBezTo>
                  <a:cubicBezTo>
                    <a:pt x="16419" y="26545"/>
                    <a:pt x="18735" y="26376"/>
                    <a:pt x="20913" y="26376"/>
                  </a:cubicBezTo>
                  <a:cubicBezTo>
                    <a:pt x="21685" y="26376"/>
                    <a:pt x="22440" y="26398"/>
                    <a:pt x="23158" y="26455"/>
                  </a:cubicBezTo>
                  <a:cubicBezTo>
                    <a:pt x="23385" y="26483"/>
                    <a:pt x="23618" y="26497"/>
                    <a:pt x="23853" y="26497"/>
                  </a:cubicBezTo>
                  <a:cubicBezTo>
                    <a:pt x="28146" y="26497"/>
                    <a:pt x="33561" y="22078"/>
                    <a:pt x="33561" y="22078"/>
                  </a:cubicBezTo>
                  <a:lnTo>
                    <a:pt x="51247" y="22982"/>
                  </a:lnTo>
                  <a:lnTo>
                    <a:pt x="51247" y="5472"/>
                  </a:lnTo>
                  <a:cubicBezTo>
                    <a:pt x="51247" y="5472"/>
                    <a:pt x="46643" y="5655"/>
                    <a:pt x="41538" y="5655"/>
                  </a:cubicBezTo>
                  <a:cubicBezTo>
                    <a:pt x="36432" y="5655"/>
                    <a:pt x="30826" y="5472"/>
                    <a:pt x="28819" y="4743"/>
                  </a:cubicBezTo>
                  <a:cubicBezTo>
                    <a:pt x="24807" y="3109"/>
                    <a:pt x="20429" y="1"/>
                    <a:pt x="18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34"/>
            <p:cNvSpPr/>
            <p:nvPr/>
          </p:nvSpPr>
          <p:spPr>
            <a:xfrm>
              <a:off x="7419500" y="2110025"/>
              <a:ext cx="1299400" cy="676000"/>
            </a:xfrm>
            <a:custGeom>
              <a:avLst/>
              <a:gdLst/>
              <a:ahLst/>
              <a:cxnLst/>
              <a:rect l="l" t="t" r="r" b="b"/>
              <a:pathLst>
                <a:path w="51976" h="27040" extrusionOk="0">
                  <a:moveTo>
                    <a:pt x="18779" y="562"/>
                  </a:moveTo>
                  <a:cubicBezTo>
                    <a:pt x="19874" y="562"/>
                    <a:pt x="21887" y="1657"/>
                    <a:pt x="24076" y="2751"/>
                  </a:cubicBezTo>
                  <a:cubicBezTo>
                    <a:pt x="25710" y="3670"/>
                    <a:pt x="27359" y="4575"/>
                    <a:pt x="28994" y="5130"/>
                  </a:cubicBezTo>
                  <a:cubicBezTo>
                    <a:pt x="31174" y="5959"/>
                    <a:pt x="37236" y="6138"/>
                    <a:pt x="42533" y="6138"/>
                  </a:cubicBezTo>
                  <a:cubicBezTo>
                    <a:pt x="46559" y="6138"/>
                    <a:pt x="50143" y="6034"/>
                    <a:pt x="51246" y="6034"/>
                  </a:cubicBezTo>
                  <a:lnTo>
                    <a:pt x="51246" y="22815"/>
                  </a:lnTo>
                  <a:lnTo>
                    <a:pt x="33925" y="21910"/>
                  </a:lnTo>
                  <a:lnTo>
                    <a:pt x="33736" y="21910"/>
                  </a:lnTo>
                  <a:cubicBezTo>
                    <a:pt x="33736" y="22076"/>
                    <a:pt x="28354" y="26330"/>
                    <a:pt x="24214" y="26330"/>
                  </a:cubicBezTo>
                  <a:cubicBezTo>
                    <a:pt x="23979" y="26330"/>
                    <a:pt x="23748" y="26316"/>
                    <a:pt x="23522" y="26287"/>
                  </a:cubicBezTo>
                  <a:cubicBezTo>
                    <a:pt x="22914" y="26224"/>
                    <a:pt x="22286" y="26203"/>
                    <a:pt x="21645" y="26203"/>
                  </a:cubicBezTo>
                  <a:cubicBezTo>
                    <a:pt x="20363" y="26203"/>
                    <a:pt x="19027" y="26287"/>
                    <a:pt x="17685" y="26287"/>
                  </a:cubicBezTo>
                  <a:cubicBezTo>
                    <a:pt x="16494" y="26359"/>
                    <a:pt x="15335" y="26433"/>
                    <a:pt x="14281" y="26433"/>
                  </a:cubicBezTo>
                  <a:cubicBezTo>
                    <a:pt x="12752" y="26433"/>
                    <a:pt x="11443" y="26277"/>
                    <a:pt x="10579" y="25733"/>
                  </a:cubicBezTo>
                  <a:cubicBezTo>
                    <a:pt x="9849" y="25368"/>
                    <a:pt x="9120" y="25193"/>
                    <a:pt x="8565" y="25193"/>
                  </a:cubicBezTo>
                  <a:cubicBezTo>
                    <a:pt x="8390" y="25003"/>
                    <a:pt x="8025" y="25003"/>
                    <a:pt x="7836" y="25003"/>
                  </a:cubicBezTo>
                  <a:cubicBezTo>
                    <a:pt x="6931" y="24638"/>
                    <a:pt x="6377" y="23909"/>
                    <a:pt x="6012" y="23004"/>
                  </a:cubicBezTo>
                  <a:lnTo>
                    <a:pt x="730" y="2576"/>
                  </a:lnTo>
                  <a:cubicBezTo>
                    <a:pt x="3093" y="2211"/>
                    <a:pt x="16955" y="752"/>
                    <a:pt x="18779" y="562"/>
                  </a:cubicBezTo>
                  <a:close/>
                  <a:moveTo>
                    <a:pt x="19086" y="1"/>
                  </a:moveTo>
                  <a:cubicBezTo>
                    <a:pt x="18980" y="1"/>
                    <a:pt x="18877" y="8"/>
                    <a:pt x="18779" y="22"/>
                  </a:cubicBezTo>
                  <a:cubicBezTo>
                    <a:pt x="16780" y="198"/>
                    <a:pt x="365" y="2021"/>
                    <a:pt x="175" y="2021"/>
                  </a:cubicBezTo>
                  <a:lnTo>
                    <a:pt x="0" y="2021"/>
                  </a:lnTo>
                  <a:lnTo>
                    <a:pt x="0" y="2386"/>
                  </a:lnTo>
                  <a:lnTo>
                    <a:pt x="5282" y="23179"/>
                  </a:lnTo>
                  <a:cubicBezTo>
                    <a:pt x="5282" y="23369"/>
                    <a:pt x="5472" y="23369"/>
                    <a:pt x="5472" y="23369"/>
                  </a:cubicBezTo>
                  <a:cubicBezTo>
                    <a:pt x="5837" y="24274"/>
                    <a:pt x="6566" y="25193"/>
                    <a:pt x="7661" y="25558"/>
                  </a:cubicBezTo>
                  <a:cubicBezTo>
                    <a:pt x="7836" y="25558"/>
                    <a:pt x="8200" y="25733"/>
                    <a:pt x="8565" y="25733"/>
                  </a:cubicBezTo>
                  <a:cubicBezTo>
                    <a:pt x="9120" y="25923"/>
                    <a:pt x="9660" y="25923"/>
                    <a:pt x="10214" y="26287"/>
                  </a:cubicBezTo>
                  <a:cubicBezTo>
                    <a:pt x="11308" y="26827"/>
                    <a:pt x="12943" y="27017"/>
                    <a:pt x="14767" y="27017"/>
                  </a:cubicBezTo>
                  <a:lnTo>
                    <a:pt x="17685" y="27017"/>
                  </a:lnTo>
                  <a:cubicBezTo>
                    <a:pt x="18692" y="26922"/>
                    <a:pt x="19695" y="26875"/>
                    <a:pt x="20674" y="26875"/>
                  </a:cubicBezTo>
                  <a:cubicBezTo>
                    <a:pt x="21654" y="26875"/>
                    <a:pt x="22610" y="26922"/>
                    <a:pt x="23522" y="27017"/>
                  </a:cubicBezTo>
                  <a:cubicBezTo>
                    <a:pt x="23696" y="27032"/>
                    <a:pt x="23872" y="27039"/>
                    <a:pt x="24050" y="27039"/>
                  </a:cubicBezTo>
                  <a:cubicBezTo>
                    <a:pt x="28170" y="27039"/>
                    <a:pt x="33233" y="23149"/>
                    <a:pt x="34101" y="22450"/>
                  </a:cubicBezTo>
                  <a:lnTo>
                    <a:pt x="51611" y="23544"/>
                  </a:lnTo>
                  <a:cubicBezTo>
                    <a:pt x="51611" y="23544"/>
                    <a:pt x="51800" y="23544"/>
                    <a:pt x="51800" y="23369"/>
                  </a:cubicBezTo>
                  <a:cubicBezTo>
                    <a:pt x="51975" y="23369"/>
                    <a:pt x="51975" y="23369"/>
                    <a:pt x="51975" y="23179"/>
                  </a:cubicBezTo>
                  <a:lnTo>
                    <a:pt x="51975" y="5669"/>
                  </a:lnTo>
                  <a:cubicBezTo>
                    <a:pt x="51975" y="5494"/>
                    <a:pt x="51975" y="5494"/>
                    <a:pt x="51800" y="5494"/>
                  </a:cubicBezTo>
                  <a:cubicBezTo>
                    <a:pt x="51800" y="5305"/>
                    <a:pt x="51611" y="5305"/>
                    <a:pt x="51611" y="5305"/>
                  </a:cubicBezTo>
                  <a:cubicBezTo>
                    <a:pt x="51523" y="5305"/>
                    <a:pt x="46919" y="5487"/>
                    <a:pt x="41858" y="5487"/>
                  </a:cubicBezTo>
                  <a:cubicBezTo>
                    <a:pt x="36796" y="5487"/>
                    <a:pt x="31277" y="5305"/>
                    <a:pt x="29358" y="4575"/>
                  </a:cubicBezTo>
                  <a:cubicBezTo>
                    <a:pt x="27724" y="4035"/>
                    <a:pt x="26075" y="3116"/>
                    <a:pt x="24441" y="2211"/>
                  </a:cubicBezTo>
                  <a:cubicBezTo>
                    <a:pt x="22244" y="1025"/>
                    <a:pt x="20371" y="1"/>
                    <a:pt x="1908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7009100" y="917550"/>
              <a:ext cx="980225" cy="931300"/>
            </a:xfrm>
            <a:custGeom>
              <a:avLst/>
              <a:gdLst/>
              <a:ahLst/>
              <a:cxnLst/>
              <a:rect l="l" t="t" r="r" b="b"/>
              <a:pathLst>
                <a:path w="39209" h="37252" extrusionOk="0">
                  <a:moveTo>
                    <a:pt x="19509" y="3667"/>
                  </a:moveTo>
                  <a:cubicBezTo>
                    <a:pt x="27025" y="3667"/>
                    <a:pt x="33433" y="9402"/>
                    <a:pt x="34291" y="16889"/>
                  </a:cubicBezTo>
                  <a:cubicBezTo>
                    <a:pt x="35195" y="25104"/>
                    <a:pt x="29359" y="32575"/>
                    <a:pt x="21158" y="33495"/>
                  </a:cubicBezTo>
                  <a:cubicBezTo>
                    <a:pt x="20608" y="33555"/>
                    <a:pt x="20062" y="33585"/>
                    <a:pt x="19521" y="33585"/>
                  </a:cubicBezTo>
                  <a:cubicBezTo>
                    <a:pt x="11994" y="33585"/>
                    <a:pt x="5587" y="27850"/>
                    <a:pt x="4743" y="20362"/>
                  </a:cubicBezTo>
                  <a:cubicBezTo>
                    <a:pt x="3823" y="12147"/>
                    <a:pt x="9660" y="4676"/>
                    <a:pt x="17875" y="3757"/>
                  </a:cubicBezTo>
                  <a:cubicBezTo>
                    <a:pt x="18425" y="3696"/>
                    <a:pt x="18970" y="3667"/>
                    <a:pt x="19509" y="3667"/>
                  </a:cubicBezTo>
                  <a:close/>
                  <a:moveTo>
                    <a:pt x="19537" y="0"/>
                  </a:moveTo>
                  <a:cubicBezTo>
                    <a:pt x="18867" y="0"/>
                    <a:pt x="18191" y="36"/>
                    <a:pt x="17510" y="109"/>
                  </a:cubicBezTo>
                  <a:cubicBezTo>
                    <a:pt x="7296" y="1393"/>
                    <a:pt x="0" y="10513"/>
                    <a:pt x="1095" y="20727"/>
                  </a:cubicBezTo>
                  <a:cubicBezTo>
                    <a:pt x="2116" y="30260"/>
                    <a:pt x="10281" y="37251"/>
                    <a:pt x="19527" y="37251"/>
                  </a:cubicBezTo>
                  <a:cubicBezTo>
                    <a:pt x="20188" y="37251"/>
                    <a:pt x="20854" y="37215"/>
                    <a:pt x="21523" y="37143"/>
                  </a:cubicBezTo>
                  <a:cubicBezTo>
                    <a:pt x="31737" y="35858"/>
                    <a:pt x="39208" y="26739"/>
                    <a:pt x="37939" y="16525"/>
                  </a:cubicBezTo>
                  <a:cubicBezTo>
                    <a:pt x="36917" y="6991"/>
                    <a:pt x="28905" y="0"/>
                    <a:pt x="195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6999975" y="912775"/>
              <a:ext cx="994075" cy="942475"/>
            </a:xfrm>
            <a:custGeom>
              <a:avLst/>
              <a:gdLst/>
              <a:ahLst/>
              <a:cxnLst/>
              <a:rect l="l" t="t" r="r" b="b"/>
              <a:pathLst>
                <a:path w="39763" h="37699" extrusionOk="0">
                  <a:moveTo>
                    <a:pt x="19874" y="4313"/>
                  </a:moveTo>
                  <a:cubicBezTo>
                    <a:pt x="27170" y="4313"/>
                    <a:pt x="33561" y="9785"/>
                    <a:pt x="34466" y="17270"/>
                  </a:cubicBezTo>
                  <a:cubicBezTo>
                    <a:pt x="34831" y="21093"/>
                    <a:pt x="33736" y="24931"/>
                    <a:pt x="31373" y="27849"/>
                  </a:cubicBezTo>
                  <a:cubicBezTo>
                    <a:pt x="28819" y="30942"/>
                    <a:pt x="25346" y="32956"/>
                    <a:pt x="21523" y="33321"/>
                  </a:cubicBezTo>
                  <a:cubicBezTo>
                    <a:pt x="20972" y="33383"/>
                    <a:pt x="20425" y="33413"/>
                    <a:pt x="19884" y="33413"/>
                  </a:cubicBezTo>
                  <a:cubicBezTo>
                    <a:pt x="12549" y="33413"/>
                    <a:pt x="6315" y="27838"/>
                    <a:pt x="5473" y="20363"/>
                  </a:cubicBezTo>
                  <a:cubicBezTo>
                    <a:pt x="4553" y="12528"/>
                    <a:pt x="10390" y="5232"/>
                    <a:pt x="18240" y="4313"/>
                  </a:cubicBezTo>
                  <a:close/>
                  <a:moveTo>
                    <a:pt x="19931" y="3680"/>
                  </a:moveTo>
                  <a:cubicBezTo>
                    <a:pt x="19373" y="3680"/>
                    <a:pt x="18809" y="3711"/>
                    <a:pt x="18240" y="3773"/>
                  </a:cubicBezTo>
                  <a:cubicBezTo>
                    <a:pt x="9850" y="4678"/>
                    <a:pt x="3824" y="12163"/>
                    <a:pt x="4743" y="20553"/>
                  </a:cubicBezTo>
                  <a:cubicBezTo>
                    <a:pt x="5648" y="28214"/>
                    <a:pt x="12214" y="34050"/>
                    <a:pt x="19874" y="34050"/>
                  </a:cubicBezTo>
                  <a:cubicBezTo>
                    <a:pt x="20429" y="34050"/>
                    <a:pt x="20969" y="34050"/>
                    <a:pt x="21523" y="33861"/>
                  </a:cubicBezTo>
                  <a:cubicBezTo>
                    <a:pt x="25711" y="33496"/>
                    <a:pt x="29184" y="31497"/>
                    <a:pt x="31737" y="28389"/>
                  </a:cubicBezTo>
                  <a:cubicBezTo>
                    <a:pt x="34291" y="25106"/>
                    <a:pt x="35560" y="21093"/>
                    <a:pt x="35021" y="17080"/>
                  </a:cubicBezTo>
                  <a:cubicBezTo>
                    <a:pt x="34164" y="9436"/>
                    <a:pt x="27613" y="3680"/>
                    <a:pt x="19931" y="3680"/>
                  </a:cubicBezTo>
                  <a:close/>
                  <a:moveTo>
                    <a:pt x="19893" y="554"/>
                  </a:moveTo>
                  <a:cubicBezTo>
                    <a:pt x="24081" y="554"/>
                    <a:pt x="28063" y="1986"/>
                    <a:pt x="31373" y="4502"/>
                  </a:cubicBezTo>
                  <a:cubicBezTo>
                    <a:pt x="35196" y="7596"/>
                    <a:pt x="37574" y="11973"/>
                    <a:pt x="38114" y="16716"/>
                  </a:cubicBezTo>
                  <a:cubicBezTo>
                    <a:pt x="39208" y="26755"/>
                    <a:pt x="31912" y="35874"/>
                    <a:pt x="21888" y="36969"/>
                  </a:cubicBezTo>
                  <a:cubicBezTo>
                    <a:pt x="21334" y="36969"/>
                    <a:pt x="20604" y="37144"/>
                    <a:pt x="19874" y="37144"/>
                  </a:cubicBezTo>
                  <a:cubicBezTo>
                    <a:pt x="10755" y="37144"/>
                    <a:pt x="2729" y="30213"/>
                    <a:pt x="1825" y="20918"/>
                  </a:cubicBezTo>
                  <a:cubicBezTo>
                    <a:pt x="730" y="10879"/>
                    <a:pt x="7836" y="1759"/>
                    <a:pt x="17875" y="665"/>
                  </a:cubicBezTo>
                  <a:cubicBezTo>
                    <a:pt x="18552" y="591"/>
                    <a:pt x="19225" y="554"/>
                    <a:pt x="19893" y="554"/>
                  </a:cubicBezTo>
                  <a:close/>
                  <a:moveTo>
                    <a:pt x="20083" y="0"/>
                  </a:moveTo>
                  <a:cubicBezTo>
                    <a:pt x="19349" y="0"/>
                    <a:pt x="18612" y="42"/>
                    <a:pt x="17875" y="125"/>
                  </a:cubicBezTo>
                  <a:cubicBezTo>
                    <a:pt x="7472" y="1219"/>
                    <a:pt x="1" y="10514"/>
                    <a:pt x="1095" y="20918"/>
                  </a:cubicBezTo>
                  <a:cubicBezTo>
                    <a:pt x="2189" y="30578"/>
                    <a:pt x="10390" y="37698"/>
                    <a:pt x="19874" y="37698"/>
                  </a:cubicBezTo>
                  <a:cubicBezTo>
                    <a:pt x="20604" y="37698"/>
                    <a:pt x="21334" y="37698"/>
                    <a:pt x="22063" y="37509"/>
                  </a:cubicBezTo>
                  <a:cubicBezTo>
                    <a:pt x="32277" y="36414"/>
                    <a:pt x="39763" y="27119"/>
                    <a:pt x="38668" y="16716"/>
                  </a:cubicBezTo>
                  <a:cubicBezTo>
                    <a:pt x="38114" y="11798"/>
                    <a:pt x="35750" y="7231"/>
                    <a:pt x="31737" y="4138"/>
                  </a:cubicBezTo>
                  <a:cubicBezTo>
                    <a:pt x="28326" y="1346"/>
                    <a:pt x="24250" y="0"/>
                    <a:pt x="2008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7004350" y="894050"/>
              <a:ext cx="980575" cy="927425"/>
            </a:xfrm>
            <a:custGeom>
              <a:avLst/>
              <a:gdLst/>
              <a:ahLst/>
              <a:cxnLst/>
              <a:rect l="l" t="t" r="r" b="b"/>
              <a:pathLst>
                <a:path w="39223" h="37097" extrusionOk="0">
                  <a:moveTo>
                    <a:pt x="19731" y="3697"/>
                  </a:moveTo>
                  <a:cubicBezTo>
                    <a:pt x="27099" y="3697"/>
                    <a:pt x="33625" y="9281"/>
                    <a:pt x="34481" y="16925"/>
                  </a:cubicBezTo>
                  <a:cubicBezTo>
                    <a:pt x="35385" y="24950"/>
                    <a:pt x="29549" y="32421"/>
                    <a:pt x="21348" y="33340"/>
                  </a:cubicBezTo>
                  <a:cubicBezTo>
                    <a:pt x="20784" y="33402"/>
                    <a:pt x="20225" y="33433"/>
                    <a:pt x="19672" y="33433"/>
                  </a:cubicBezTo>
                  <a:cubicBezTo>
                    <a:pt x="12162" y="33433"/>
                    <a:pt x="5775" y="27846"/>
                    <a:pt x="4933" y="20208"/>
                  </a:cubicBezTo>
                  <a:cubicBezTo>
                    <a:pt x="4013" y="11993"/>
                    <a:pt x="9850" y="4697"/>
                    <a:pt x="18065" y="3792"/>
                  </a:cubicBezTo>
                  <a:cubicBezTo>
                    <a:pt x="18624" y="3728"/>
                    <a:pt x="19180" y="3697"/>
                    <a:pt x="19731" y="3697"/>
                  </a:cubicBezTo>
                  <a:close/>
                  <a:moveTo>
                    <a:pt x="19947" y="1"/>
                  </a:moveTo>
                  <a:cubicBezTo>
                    <a:pt x="19204" y="1"/>
                    <a:pt x="18454" y="48"/>
                    <a:pt x="17700" y="144"/>
                  </a:cubicBezTo>
                  <a:cubicBezTo>
                    <a:pt x="7486" y="1239"/>
                    <a:pt x="1" y="10358"/>
                    <a:pt x="1285" y="20573"/>
                  </a:cubicBezTo>
                  <a:cubicBezTo>
                    <a:pt x="2306" y="30106"/>
                    <a:pt x="10319" y="37097"/>
                    <a:pt x="19687" y="37097"/>
                  </a:cubicBezTo>
                  <a:cubicBezTo>
                    <a:pt x="20356" y="37097"/>
                    <a:pt x="21032" y="37061"/>
                    <a:pt x="21713" y="36988"/>
                  </a:cubicBezTo>
                  <a:cubicBezTo>
                    <a:pt x="31927" y="35894"/>
                    <a:pt x="39223" y="26584"/>
                    <a:pt x="38129" y="16370"/>
                  </a:cubicBezTo>
                  <a:cubicBezTo>
                    <a:pt x="37117" y="7100"/>
                    <a:pt x="29079" y="1"/>
                    <a:pt x="199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6999975" y="885875"/>
              <a:ext cx="980225" cy="942000"/>
            </a:xfrm>
            <a:custGeom>
              <a:avLst/>
              <a:gdLst/>
              <a:ahLst/>
              <a:cxnLst/>
              <a:rect l="l" t="t" r="r" b="b"/>
              <a:pathLst>
                <a:path w="39209" h="37680" extrusionOk="0">
                  <a:moveTo>
                    <a:pt x="19874" y="4294"/>
                  </a:moveTo>
                  <a:cubicBezTo>
                    <a:pt x="23158" y="4294"/>
                    <a:pt x="26266" y="5389"/>
                    <a:pt x="28994" y="7402"/>
                  </a:cubicBezTo>
                  <a:cubicBezTo>
                    <a:pt x="31912" y="9956"/>
                    <a:pt x="33926" y="13414"/>
                    <a:pt x="34291" y="17252"/>
                  </a:cubicBezTo>
                  <a:cubicBezTo>
                    <a:pt x="34656" y="21075"/>
                    <a:pt x="33561" y="24912"/>
                    <a:pt x="31183" y="28006"/>
                  </a:cubicBezTo>
                  <a:cubicBezTo>
                    <a:pt x="28819" y="30924"/>
                    <a:pt x="25346" y="32938"/>
                    <a:pt x="21523" y="33302"/>
                  </a:cubicBezTo>
                  <a:cubicBezTo>
                    <a:pt x="21018" y="33348"/>
                    <a:pt x="20515" y="33371"/>
                    <a:pt x="20017" y="33371"/>
                  </a:cubicBezTo>
                  <a:cubicBezTo>
                    <a:pt x="16558" y="33371"/>
                    <a:pt x="13305" y="32273"/>
                    <a:pt x="10755" y="30194"/>
                  </a:cubicBezTo>
                  <a:cubicBezTo>
                    <a:pt x="7661" y="27831"/>
                    <a:pt x="5837" y="24358"/>
                    <a:pt x="5283" y="20535"/>
                  </a:cubicBezTo>
                  <a:cubicBezTo>
                    <a:pt x="4378" y="12509"/>
                    <a:pt x="10215" y="5214"/>
                    <a:pt x="18240" y="4294"/>
                  </a:cubicBezTo>
                  <a:close/>
                  <a:moveTo>
                    <a:pt x="19970" y="3627"/>
                  </a:moveTo>
                  <a:cubicBezTo>
                    <a:pt x="19340" y="3627"/>
                    <a:pt x="18700" y="3669"/>
                    <a:pt x="18050" y="3754"/>
                  </a:cubicBezTo>
                  <a:cubicBezTo>
                    <a:pt x="9850" y="4659"/>
                    <a:pt x="3824" y="12145"/>
                    <a:pt x="4743" y="20535"/>
                  </a:cubicBezTo>
                  <a:cubicBezTo>
                    <a:pt x="5108" y="24548"/>
                    <a:pt x="7107" y="28195"/>
                    <a:pt x="10390" y="30749"/>
                  </a:cubicBezTo>
                  <a:cubicBezTo>
                    <a:pt x="13133" y="32938"/>
                    <a:pt x="16416" y="34032"/>
                    <a:pt x="19874" y="34032"/>
                  </a:cubicBezTo>
                  <a:lnTo>
                    <a:pt x="21523" y="34032"/>
                  </a:lnTo>
                  <a:cubicBezTo>
                    <a:pt x="25536" y="33478"/>
                    <a:pt x="29184" y="31479"/>
                    <a:pt x="31737" y="28371"/>
                  </a:cubicBezTo>
                  <a:cubicBezTo>
                    <a:pt x="34291" y="25087"/>
                    <a:pt x="35385" y="21264"/>
                    <a:pt x="35021" y="17252"/>
                  </a:cubicBezTo>
                  <a:cubicBezTo>
                    <a:pt x="34466" y="13049"/>
                    <a:pt x="32467" y="9591"/>
                    <a:pt x="29359" y="7038"/>
                  </a:cubicBezTo>
                  <a:cubicBezTo>
                    <a:pt x="26583" y="4879"/>
                    <a:pt x="23421" y="3627"/>
                    <a:pt x="19970" y="3627"/>
                  </a:cubicBezTo>
                  <a:close/>
                  <a:moveTo>
                    <a:pt x="19865" y="538"/>
                  </a:moveTo>
                  <a:cubicBezTo>
                    <a:pt x="29058" y="538"/>
                    <a:pt x="36917" y="7518"/>
                    <a:pt x="37939" y="16887"/>
                  </a:cubicBezTo>
                  <a:cubicBezTo>
                    <a:pt x="38479" y="21629"/>
                    <a:pt x="37209" y="26371"/>
                    <a:pt x="34101" y="30194"/>
                  </a:cubicBezTo>
                  <a:cubicBezTo>
                    <a:pt x="31008" y="34032"/>
                    <a:pt x="26630" y="36396"/>
                    <a:pt x="21888" y="36950"/>
                  </a:cubicBezTo>
                  <a:cubicBezTo>
                    <a:pt x="21204" y="37025"/>
                    <a:pt x="20525" y="37061"/>
                    <a:pt x="19852" y="37061"/>
                  </a:cubicBezTo>
                  <a:cubicBezTo>
                    <a:pt x="10644" y="37061"/>
                    <a:pt x="2655" y="30241"/>
                    <a:pt x="1635" y="20900"/>
                  </a:cubicBezTo>
                  <a:cubicBezTo>
                    <a:pt x="541" y="10861"/>
                    <a:pt x="7836" y="1741"/>
                    <a:pt x="17875" y="646"/>
                  </a:cubicBezTo>
                  <a:cubicBezTo>
                    <a:pt x="18544" y="573"/>
                    <a:pt x="19208" y="538"/>
                    <a:pt x="19865" y="538"/>
                  </a:cubicBezTo>
                  <a:close/>
                  <a:moveTo>
                    <a:pt x="19709" y="0"/>
                  </a:moveTo>
                  <a:cubicBezTo>
                    <a:pt x="19040" y="0"/>
                    <a:pt x="18365" y="35"/>
                    <a:pt x="17686" y="107"/>
                  </a:cubicBezTo>
                  <a:cubicBezTo>
                    <a:pt x="7472" y="1201"/>
                    <a:pt x="1" y="10496"/>
                    <a:pt x="1095" y="20900"/>
                  </a:cubicBezTo>
                  <a:cubicBezTo>
                    <a:pt x="1635" y="26007"/>
                    <a:pt x="4013" y="30384"/>
                    <a:pt x="8026" y="33478"/>
                  </a:cubicBezTo>
                  <a:cubicBezTo>
                    <a:pt x="11484" y="36221"/>
                    <a:pt x="15497" y="37680"/>
                    <a:pt x="19874" y="37680"/>
                  </a:cubicBezTo>
                  <a:lnTo>
                    <a:pt x="21888" y="37680"/>
                  </a:lnTo>
                  <a:cubicBezTo>
                    <a:pt x="26995" y="36950"/>
                    <a:pt x="31373" y="34572"/>
                    <a:pt x="34466" y="30559"/>
                  </a:cubicBezTo>
                  <a:cubicBezTo>
                    <a:pt x="37749" y="26736"/>
                    <a:pt x="39208" y="21804"/>
                    <a:pt x="38668" y="16697"/>
                  </a:cubicBezTo>
                  <a:cubicBezTo>
                    <a:pt x="37468" y="7150"/>
                    <a:pt x="29270" y="0"/>
                    <a:pt x="19709"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7496825" y="1827100"/>
              <a:ext cx="155050" cy="411825"/>
            </a:xfrm>
            <a:custGeom>
              <a:avLst/>
              <a:gdLst/>
              <a:ahLst/>
              <a:cxnLst/>
              <a:rect l="l" t="t" r="r" b="b"/>
              <a:pathLst>
                <a:path w="6202" h="16473" extrusionOk="0">
                  <a:moveTo>
                    <a:pt x="2901" y="1"/>
                  </a:moveTo>
                  <a:cubicBezTo>
                    <a:pt x="2788" y="1"/>
                    <a:pt x="2672" y="11"/>
                    <a:pt x="2554" y="31"/>
                  </a:cubicBezTo>
                  <a:lnTo>
                    <a:pt x="1649" y="31"/>
                  </a:lnTo>
                  <a:cubicBezTo>
                    <a:pt x="730" y="206"/>
                    <a:pt x="0" y="1125"/>
                    <a:pt x="190" y="2030"/>
                  </a:cubicBezTo>
                  <a:lnTo>
                    <a:pt x="1649" y="14987"/>
                  </a:lnTo>
                  <a:cubicBezTo>
                    <a:pt x="1649" y="15801"/>
                    <a:pt x="2381" y="16473"/>
                    <a:pt x="3196" y="16473"/>
                  </a:cubicBezTo>
                  <a:cubicBezTo>
                    <a:pt x="3288" y="16473"/>
                    <a:pt x="3380" y="16464"/>
                    <a:pt x="3473" y="16447"/>
                  </a:cubicBezTo>
                  <a:lnTo>
                    <a:pt x="4378" y="16447"/>
                  </a:lnTo>
                  <a:cubicBezTo>
                    <a:pt x="5472" y="16257"/>
                    <a:pt x="6202" y="15352"/>
                    <a:pt x="6027" y="14433"/>
                  </a:cubicBezTo>
                  <a:lnTo>
                    <a:pt x="4568" y="1490"/>
                  </a:lnTo>
                  <a:cubicBezTo>
                    <a:pt x="4568" y="670"/>
                    <a:pt x="3836" y="1"/>
                    <a:pt x="29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4"/>
            <p:cNvSpPr/>
            <p:nvPr/>
          </p:nvSpPr>
          <p:spPr>
            <a:xfrm>
              <a:off x="7492450" y="1818125"/>
              <a:ext cx="164175" cy="429275"/>
            </a:xfrm>
            <a:custGeom>
              <a:avLst/>
              <a:gdLst/>
              <a:ahLst/>
              <a:cxnLst/>
              <a:rect l="l" t="t" r="r" b="b"/>
              <a:pathLst>
                <a:path w="6567" h="17171" extrusionOk="0">
                  <a:moveTo>
                    <a:pt x="2919" y="565"/>
                  </a:moveTo>
                  <a:cubicBezTo>
                    <a:pt x="3648" y="565"/>
                    <a:pt x="4378" y="1120"/>
                    <a:pt x="4378" y="2024"/>
                  </a:cubicBezTo>
                  <a:lnTo>
                    <a:pt x="5837" y="14792"/>
                  </a:lnTo>
                  <a:cubicBezTo>
                    <a:pt x="6012" y="15711"/>
                    <a:pt x="5472" y="16441"/>
                    <a:pt x="4553" y="16441"/>
                  </a:cubicBezTo>
                  <a:lnTo>
                    <a:pt x="3648" y="16616"/>
                  </a:lnTo>
                  <a:cubicBezTo>
                    <a:pt x="3283" y="16616"/>
                    <a:pt x="2919" y="16441"/>
                    <a:pt x="2554" y="16251"/>
                  </a:cubicBezTo>
                  <a:cubicBezTo>
                    <a:pt x="2364" y="16076"/>
                    <a:pt x="1999" y="15711"/>
                    <a:pt x="1999" y="15157"/>
                  </a:cubicBezTo>
                  <a:lnTo>
                    <a:pt x="540" y="2389"/>
                  </a:lnTo>
                  <a:cubicBezTo>
                    <a:pt x="540" y="2024"/>
                    <a:pt x="730" y="1659"/>
                    <a:pt x="905" y="1295"/>
                  </a:cubicBezTo>
                  <a:cubicBezTo>
                    <a:pt x="1270" y="930"/>
                    <a:pt x="1459" y="755"/>
                    <a:pt x="1999" y="755"/>
                  </a:cubicBezTo>
                  <a:lnTo>
                    <a:pt x="2729" y="565"/>
                  </a:lnTo>
                  <a:close/>
                  <a:moveTo>
                    <a:pt x="3020" y="0"/>
                  </a:moveTo>
                  <a:cubicBezTo>
                    <a:pt x="2923" y="0"/>
                    <a:pt x="2826" y="8"/>
                    <a:pt x="2729" y="25"/>
                  </a:cubicBezTo>
                  <a:lnTo>
                    <a:pt x="1824" y="200"/>
                  </a:lnTo>
                  <a:cubicBezTo>
                    <a:pt x="1270" y="200"/>
                    <a:pt x="730" y="390"/>
                    <a:pt x="365" y="930"/>
                  </a:cubicBezTo>
                  <a:cubicBezTo>
                    <a:pt x="175" y="1295"/>
                    <a:pt x="0" y="1849"/>
                    <a:pt x="0" y="2389"/>
                  </a:cubicBezTo>
                  <a:lnTo>
                    <a:pt x="1459" y="15346"/>
                  </a:lnTo>
                  <a:cubicBezTo>
                    <a:pt x="1459" y="15886"/>
                    <a:pt x="1824" y="16441"/>
                    <a:pt x="2189" y="16806"/>
                  </a:cubicBezTo>
                  <a:cubicBezTo>
                    <a:pt x="2554" y="16981"/>
                    <a:pt x="3094" y="17170"/>
                    <a:pt x="3459" y="17170"/>
                  </a:cubicBezTo>
                  <a:lnTo>
                    <a:pt x="4553" y="17170"/>
                  </a:lnTo>
                  <a:cubicBezTo>
                    <a:pt x="5837" y="16981"/>
                    <a:pt x="6567" y="15886"/>
                    <a:pt x="6567" y="14792"/>
                  </a:cubicBezTo>
                  <a:lnTo>
                    <a:pt x="5107" y="1849"/>
                  </a:lnTo>
                  <a:cubicBezTo>
                    <a:pt x="4935" y="852"/>
                    <a:pt x="4011" y="0"/>
                    <a:pt x="3020"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4"/>
            <p:cNvSpPr/>
            <p:nvPr/>
          </p:nvSpPr>
          <p:spPr>
            <a:xfrm>
              <a:off x="7483325" y="2087200"/>
              <a:ext cx="278000" cy="817150"/>
            </a:xfrm>
            <a:custGeom>
              <a:avLst/>
              <a:gdLst/>
              <a:ahLst/>
              <a:cxnLst/>
              <a:rect l="l" t="t" r="r" b="b"/>
              <a:pathLst>
                <a:path w="11120" h="32686" extrusionOk="0">
                  <a:moveTo>
                    <a:pt x="5047" y="0"/>
                  </a:moveTo>
                  <a:cubicBezTo>
                    <a:pt x="4946" y="0"/>
                    <a:pt x="4844" y="5"/>
                    <a:pt x="4743" y="16"/>
                  </a:cubicBezTo>
                  <a:lnTo>
                    <a:pt x="2919" y="381"/>
                  </a:lnTo>
                  <a:lnTo>
                    <a:pt x="2919" y="206"/>
                  </a:lnTo>
                  <a:cubicBezTo>
                    <a:pt x="1270" y="381"/>
                    <a:pt x="1" y="2030"/>
                    <a:pt x="176" y="3664"/>
                  </a:cubicBezTo>
                  <a:lnTo>
                    <a:pt x="2919" y="29199"/>
                  </a:lnTo>
                  <a:cubicBezTo>
                    <a:pt x="3266" y="31114"/>
                    <a:pt x="4931" y="32685"/>
                    <a:pt x="6975" y="32685"/>
                  </a:cubicBezTo>
                  <a:cubicBezTo>
                    <a:pt x="7081" y="32685"/>
                    <a:pt x="7188" y="32681"/>
                    <a:pt x="7296" y="32672"/>
                  </a:cubicBezTo>
                  <a:lnTo>
                    <a:pt x="7471" y="32672"/>
                  </a:lnTo>
                  <a:cubicBezTo>
                    <a:pt x="9660" y="32307"/>
                    <a:pt x="11119" y="30483"/>
                    <a:pt x="10944" y="28295"/>
                  </a:cubicBezTo>
                  <a:lnTo>
                    <a:pt x="8201" y="2759"/>
                  </a:lnTo>
                  <a:cubicBezTo>
                    <a:pt x="8037" y="1213"/>
                    <a:pt x="6576" y="0"/>
                    <a:pt x="50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7478575" y="2082750"/>
              <a:ext cx="291875" cy="825650"/>
            </a:xfrm>
            <a:custGeom>
              <a:avLst/>
              <a:gdLst/>
              <a:ahLst/>
              <a:cxnLst/>
              <a:rect l="l" t="t" r="r" b="b"/>
              <a:pathLst>
                <a:path w="11675" h="33026" extrusionOk="0">
                  <a:moveTo>
                    <a:pt x="5242" y="541"/>
                  </a:moveTo>
                  <a:cubicBezTo>
                    <a:pt x="6592" y="541"/>
                    <a:pt x="7864" y="1581"/>
                    <a:pt x="8026" y="2937"/>
                  </a:cubicBezTo>
                  <a:lnTo>
                    <a:pt x="10769" y="28473"/>
                  </a:lnTo>
                  <a:cubicBezTo>
                    <a:pt x="11134" y="30472"/>
                    <a:pt x="9675" y="32296"/>
                    <a:pt x="7661" y="32485"/>
                  </a:cubicBezTo>
                  <a:lnTo>
                    <a:pt x="7486" y="32485"/>
                  </a:lnTo>
                  <a:cubicBezTo>
                    <a:pt x="7328" y="32516"/>
                    <a:pt x="7170" y="32530"/>
                    <a:pt x="7013" y="32530"/>
                  </a:cubicBezTo>
                  <a:cubicBezTo>
                    <a:pt x="6255" y="32530"/>
                    <a:pt x="5504" y="32203"/>
                    <a:pt x="4743" y="31756"/>
                  </a:cubicBezTo>
                  <a:cubicBezTo>
                    <a:pt x="4014" y="31026"/>
                    <a:pt x="3649" y="30297"/>
                    <a:pt x="3474" y="29202"/>
                  </a:cubicBezTo>
                  <a:lnTo>
                    <a:pt x="730" y="3842"/>
                  </a:lnTo>
                  <a:cubicBezTo>
                    <a:pt x="555" y="3112"/>
                    <a:pt x="730" y="2383"/>
                    <a:pt x="1285" y="1843"/>
                  </a:cubicBezTo>
                  <a:cubicBezTo>
                    <a:pt x="1650" y="1289"/>
                    <a:pt x="2379" y="924"/>
                    <a:pt x="2919" y="749"/>
                  </a:cubicBezTo>
                  <a:lnTo>
                    <a:pt x="3109" y="749"/>
                  </a:lnTo>
                  <a:lnTo>
                    <a:pt x="4933" y="559"/>
                  </a:lnTo>
                  <a:cubicBezTo>
                    <a:pt x="5036" y="547"/>
                    <a:pt x="5139" y="541"/>
                    <a:pt x="5242" y="541"/>
                  </a:cubicBezTo>
                  <a:close/>
                  <a:moveTo>
                    <a:pt x="5290" y="1"/>
                  </a:moveTo>
                  <a:cubicBezTo>
                    <a:pt x="5172" y="1"/>
                    <a:pt x="5053" y="7"/>
                    <a:pt x="4933" y="19"/>
                  </a:cubicBezTo>
                  <a:lnTo>
                    <a:pt x="3109" y="194"/>
                  </a:lnTo>
                  <a:cubicBezTo>
                    <a:pt x="2190" y="194"/>
                    <a:pt x="1285" y="749"/>
                    <a:pt x="730" y="1478"/>
                  </a:cubicBezTo>
                  <a:cubicBezTo>
                    <a:pt x="191" y="2018"/>
                    <a:pt x="1" y="2937"/>
                    <a:pt x="1" y="3842"/>
                  </a:cubicBezTo>
                  <a:lnTo>
                    <a:pt x="2919" y="29377"/>
                  </a:lnTo>
                  <a:cubicBezTo>
                    <a:pt x="2919" y="30472"/>
                    <a:pt x="3474" y="31391"/>
                    <a:pt x="4378" y="32121"/>
                  </a:cubicBezTo>
                  <a:cubicBezTo>
                    <a:pt x="5108" y="32850"/>
                    <a:pt x="6202" y="33025"/>
                    <a:pt x="7122" y="33025"/>
                  </a:cubicBezTo>
                  <a:lnTo>
                    <a:pt x="7661" y="33025"/>
                  </a:lnTo>
                  <a:cubicBezTo>
                    <a:pt x="10040" y="32850"/>
                    <a:pt x="11674" y="30661"/>
                    <a:pt x="11499" y="28473"/>
                  </a:cubicBezTo>
                  <a:lnTo>
                    <a:pt x="8581" y="2937"/>
                  </a:lnTo>
                  <a:cubicBezTo>
                    <a:pt x="8403" y="1233"/>
                    <a:pt x="6965" y="1"/>
                    <a:pt x="529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7478575" y="2625650"/>
              <a:ext cx="300975" cy="127425"/>
            </a:xfrm>
            <a:custGeom>
              <a:avLst/>
              <a:gdLst/>
              <a:ahLst/>
              <a:cxnLst/>
              <a:rect l="l" t="t" r="r" b="b"/>
              <a:pathLst>
                <a:path w="12039" h="5097" extrusionOk="0">
                  <a:moveTo>
                    <a:pt x="5837" y="1"/>
                  </a:moveTo>
                  <a:cubicBezTo>
                    <a:pt x="5837" y="1"/>
                    <a:pt x="1285" y="190"/>
                    <a:pt x="730" y="920"/>
                  </a:cubicBezTo>
                  <a:cubicBezTo>
                    <a:pt x="1" y="1650"/>
                    <a:pt x="191" y="4378"/>
                    <a:pt x="1460" y="4743"/>
                  </a:cubicBezTo>
                  <a:cubicBezTo>
                    <a:pt x="2538" y="4996"/>
                    <a:pt x="4009" y="5096"/>
                    <a:pt x="5486" y="5096"/>
                  </a:cubicBezTo>
                  <a:cubicBezTo>
                    <a:pt x="8268" y="5096"/>
                    <a:pt x="11071" y="4740"/>
                    <a:pt x="11309" y="4378"/>
                  </a:cubicBezTo>
                  <a:cubicBezTo>
                    <a:pt x="11499" y="3838"/>
                    <a:pt x="12039" y="730"/>
                    <a:pt x="10769" y="366"/>
                  </a:cubicBezTo>
                  <a:cubicBezTo>
                    <a:pt x="9121" y="1"/>
                    <a:pt x="7486" y="1"/>
                    <a:pt x="58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7474200" y="2616525"/>
              <a:ext cx="310100" cy="145950"/>
            </a:xfrm>
            <a:custGeom>
              <a:avLst/>
              <a:gdLst/>
              <a:ahLst/>
              <a:cxnLst/>
              <a:rect l="l" t="t" r="r" b="b"/>
              <a:pathLst>
                <a:path w="12404" h="5838" extrusionOk="0">
                  <a:moveTo>
                    <a:pt x="6012" y="555"/>
                  </a:moveTo>
                  <a:cubicBezTo>
                    <a:pt x="7661" y="555"/>
                    <a:pt x="9296" y="731"/>
                    <a:pt x="10755" y="1095"/>
                  </a:cubicBezTo>
                  <a:cubicBezTo>
                    <a:pt x="10944" y="1095"/>
                    <a:pt x="11120" y="1285"/>
                    <a:pt x="11309" y="1460"/>
                  </a:cubicBezTo>
                  <a:cubicBezTo>
                    <a:pt x="11674" y="2379"/>
                    <a:pt x="11309" y="4203"/>
                    <a:pt x="11120" y="4568"/>
                  </a:cubicBezTo>
                  <a:cubicBezTo>
                    <a:pt x="10796" y="4892"/>
                    <a:pt x="8503" y="5152"/>
                    <a:pt x="6089" y="5152"/>
                  </a:cubicBezTo>
                  <a:cubicBezTo>
                    <a:pt x="4474" y="5152"/>
                    <a:pt x="2805" y="5036"/>
                    <a:pt x="1635" y="4743"/>
                  </a:cubicBezTo>
                  <a:cubicBezTo>
                    <a:pt x="1270" y="4568"/>
                    <a:pt x="1095" y="4203"/>
                    <a:pt x="905" y="3839"/>
                  </a:cubicBezTo>
                  <a:cubicBezTo>
                    <a:pt x="730" y="2919"/>
                    <a:pt x="730" y="1825"/>
                    <a:pt x="1095" y="1460"/>
                  </a:cubicBezTo>
                  <a:cubicBezTo>
                    <a:pt x="1460" y="1095"/>
                    <a:pt x="3824" y="731"/>
                    <a:pt x="6012" y="555"/>
                  </a:cubicBezTo>
                  <a:close/>
                  <a:moveTo>
                    <a:pt x="6012" y="1"/>
                  </a:moveTo>
                  <a:cubicBezTo>
                    <a:pt x="5108" y="1"/>
                    <a:pt x="1270" y="191"/>
                    <a:pt x="541" y="1095"/>
                  </a:cubicBezTo>
                  <a:cubicBezTo>
                    <a:pt x="176" y="1650"/>
                    <a:pt x="1" y="3109"/>
                    <a:pt x="366" y="4014"/>
                  </a:cubicBezTo>
                  <a:cubicBezTo>
                    <a:pt x="541" y="4743"/>
                    <a:pt x="905" y="5108"/>
                    <a:pt x="1460" y="5298"/>
                  </a:cubicBezTo>
                  <a:cubicBezTo>
                    <a:pt x="2554" y="5663"/>
                    <a:pt x="4378" y="5838"/>
                    <a:pt x="6202" y="5838"/>
                  </a:cubicBezTo>
                  <a:cubicBezTo>
                    <a:pt x="8931" y="5838"/>
                    <a:pt x="11484" y="5473"/>
                    <a:pt x="11674" y="4933"/>
                  </a:cubicBezTo>
                  <a:cubicBezTo>
                    <a:pt x="12039" y="4378"/>
                    <a:pt x="12404" y="2379"/>
                    <a:pt x="11849" y="1095"/>
                  </a:cubicBezTo>
                  <a:cubicBezTo>
                    <a:pt x="11674" y="731"/>
                    <a:pt x="11309" y="555"/>
                    <a:pt x="10944" y="366"/>
                  </a:cubicBezTo>
                  <a:cubicBezTo>
                    <a:pt x="9296" y="191"/>
                    <a:pt x="7661" y="1"/>
                    <a:pt x="6012"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7419500" y="2470275"/>
              <a:ext cx="350950" cy="161375"/>
            </a:xfrm>
            <a:custGeom>
              <a:avLst/>
              <a:gdLst/>
              <a:ahLst/>
              <a:cxnLst/>
              <a:rect l="l" t="t" r="r" b="b"/>
              <a:pathLst>
                <a:path w="14038" h="6455" extrusionOk="0">
                  <a:moveTo>
                    <a:pt x="5908" y="1"/>
                  </a:moveTo>
                  <a:cubicBezTo>
                    <a:pt x="4330" y="1"/>
                    <a:pt x="1431" y="92"/>
                    <a:pt x="905" y="744"/>
                  </a:cubicBezTo>
                  <a:cubicBezTo>
                    <a:pt x="0" y="1663"/>
                    <a:pt x="0" y="5121"/>
                    <a:pt x="1269" y="5676"/>
                  </a:cubicBezTo>
                  <a:cubicBezTo>
                    <a:pt x="2840" y="6250"/>
                    <a:pt x="5303" y="6454"/>
                    <a:pt x="7564" y="6454"/>
                  </a:cubicBezTo>
                  <a:cubicBezTo>
                    <a:pt x="10302" y="6454"/>
                    <a:pt x="12743" y="6155"/>
                    <a:pt x="12943" y="5851"/>
                  </a:cubicBezTo>
                  <a:cubicBezTo>
                    <a:pt x="13308" y="5121"/>
                    <a:pt x="14037" y="1474"/>
                    <a:pt x="12578" y="934"/>
                  </a:cubicBezTo>
                  <a:cubicBezTo>
                    <a:pt x="10944" y="379"/>
                    <a:pt x="6931" y="14"/>
                    <a:pt x="6931" y="14"/>
                  </a:cubicBezTo>
                  <a:cubicBezTo>
                    <a:pt x="6931" y="14"/>
                    <a:pt x="6519" y="1"/>
                    <a:pt x="59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7414750" y="2461250"/>
              <a:ext cx="355700" cy="178300"/>
            </a:xfrm>
            <a:custGeom>
              <a:avLst/>
              <a:gdLst/>
              <a:ahLst/>
              <a:cxnLst/>
              <a:rect l="l" t="t" r="r" b="b"/>
              <a:pathLst>
                <a:path w="14228" h="7132" extrusionOk="0">
                  <a:moveTo>
                    <a:pt x="7121" y="565"/>
                  </a:moveTo>
                  <a:cubicBezTo>
                    <a:pt x="7296" y="740"/>
                    <a:pt x="11134" y="1105"/>
                    <a:pt x="12593" y="1659"/>
                  </a:cubicBezTo>
                  <a:cubicBezTo>
                    <a:pt x="12958" y="1659"/>
                    <a:pt x="12958" y="1835"/>
                    <a:pt x="13133" y="2199"/>
                  </a:cubicBezTo>
                  <a:cubicBezTo>
                    <a:pt x="13687" y="3294"/>
                    <a:pt x="13133" y="5482"/>
                    <a:pt x="12958" y="6037"/>
                  </a:cubicBezTo>
                  <a:cubicBezTo>
                    <a:pt x="12666" y="6229"/>
                    <a:pt x="10461" y="6469"/>
                    <a:pt x="7958" y="6469"/>
                  </a:cubicBezTo>
                  <a:cubicBezTo>
                    <a:pt x="5703" y="6469"/>
                    <a:pt x="3205" y="6274"/>
                    <a:pt x="1649" y="5672"/>
                  </a:cubicBezTo>
                  <a:cubicBezTo>
                    <a:pt x="1095" y="5482"/>
                    <a:pt x="920" y="5118"/>
                    <a:pt x="920" y="4753"/>
                  </a:cubicBezTo>
                  <a:cubicBezTo>
                    <a:pt x="555" y="3483"/>
                    <a:pt x="920" y="1835"/>
                    <a:pt x="1284" y="1295"/>
                  </a:cubicBezTo>
                  <a:cubicBezTo>
                    <a:pt x="1649" y="740"/>
                    <a:pt x="4013" y="565"/>
                    <a:pt x="6027" y="565"/>
                  </a:cubicBezTo>
                  <a:close/>
                  <a:moveTo>
                    <a:pt x="5918" y="0"/>
                  </a:moveTo>
                  <a:cubicBezTo>
                    <a:pt x="4219" y="0"/>
                    <a:pt x="1472" y="101"/>
                    <a:pt x="920" y="930"/>
                  </a:cubicBezTo>
                  <a:cubicBezTo>
                    <a:pt x="190" y="1659"/>
                    <a:pt x="0" y="3483"/>
                    <a:pt x="365" y="4753"/>
                  </a:cubicBezTo>
                  <a:cubicBezTo>
                    <a:pt x="555" y="5672"/>
                    <a:pt x="920" y="6037"/>
                    <a:pt x="1284" y="6402"/>
                  </a:cubicBezTo>
                  <a:cubicBezTo>
                    <a:pt x="2919" y="6942"/>
                    <a:pt x="5472" y="7131"/>
                    <a:pt x="8026" y="7131"/>
                  </a:cubicBezTo>
                  <a:cubicBezTo>
                    <a:pt x="10769" y="7131"/>
                    <a:pt x="13133" y="6766"/>
                    <a:pt x="13498" y="6212"/>
                  </a:cubicBezTo>
                  <a:cubicBezTo>
                    <a:pt x="13687" y="5672"/>
                    <a:pt x="14227" y="3294"/>
                    <a:pt x="13687" y="2024"/>
                  </a:cubicBezTo>
                  <a:cubicBezTo>
                    <a:pt x="13498" y="1470"/>
                    <a:pt x="13322" y="1105"/>
                    <a:pt x="12768" y="930"/>
                  </a:cubicBezTo>
                  <a:cubicBezTo>
                    <a:pt x="11309" y="375"/>
                    <a:pt x="7296" y="11"/>
                    <a:pt x="7121" y="11"/>
                  </a:cubicBezTo>
                  <a:cubicBezTo>
                    <a:pt x="6898" y="11"/>
                    <a:pt x="6462" y="0"/>
                    <a:pt x="5918"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7387375" y="2292650"/>
              <a:ext cx="378700" cy="181225"/>
            </a:xfrm>
            <a:custGeom>
              <a:avLst/>
              <a:gdLst/>
              <a:ahLst/>
              <a:cxnLst/>
              <a:rect l="l" t="t" r="r" b="b"/>
              <a:pathLst>
                <a:path w="15148" h="7249" extrusionOk="0">
                  <a:moveTo>
                    <a:pt x="6539" y="1"/>
                  </a:moveTo>
                  <a:cubicBezTo>
                    <a:pt x="4887" y="1"/>
                    <a:pt x="1592" y="105"/>
                    <a:pt x="920" y="918"/>
                  </a:cubicBezTo>
                  <a:cubicBezTo>
                    <a:pt x="191" y="1837"/>
                    <a:pt x="1" y="5485"/>
                    <a:pt x="1460" y="6215"/>
                  </a:cubicBezTo>
                  <a:cubicBezTo>
                    <a:pt x="3535" y="6937"/>
                    <a:pt x="7088" y="7248"/>
                    <a:pt x="9833" y="7248"/>
                  </a:cubicBezTo>
                  <a:cubicBezTo>
                    <a:pt x="11914" y="7248"/>
                    <a:pt x="13531" y="7069"/>
                    <a:pt x="13688" y="6755"/>
                  </a:cubicBezTo>
                  <a:cubicBezTo>
                    <a:pt x="14053" y="6025"/>
                    <a:pt x="15147" y="1648"/>
                    <a:pt x="13498" y="1108"/>
                  </a:cubicBezTo>
                  <a:cubicBezTo>
                    <a:pt x="11864" y="553"/>
                    <a:pt x="7486" y="13"/>
                    <a:pt x="7486" y="13"/>
                  </a:cubicBezTo>
                  <a:cubicBezTo>
                    <a:pt x="7486" y="13"/>
                    <a:pt x="7111" y="1"/>
                    <a:pt x="65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7383000" y="2285950"/>
              <a:ext cx="383075" cy="198550"/>
            </a:xfrm>
            <a:custGeom>
              <a:avLst/>
              <a:gdLst/>
              <a:ahLst/>
              <a:cxnLst/>
              <a:rect l="l" t="t" r="r" b="b"/>
              <a:pathLst>
                <a:path w="15323" h="7942" extrusionOk="0">
                  <a:moveTo>
                    <a:pt x="7472" y="646"/>
                  </a:moveTo>
                  <a:cubicBezTo>
                    <a:pt x="7837" y="646"/>
                    <a:pt x="12039" y="1011"/>
                    <a:pt x="13498" y="1740"/>
                  </a:cubicBezTo>
                  <a:cubicBezTo>
                    <a:pt x="13673" y="1740"/>
                    <a:pt x="13863" y="1916"/>
                    <a:pt x="14038" y="2280"/>
                  </a:cubicBezTo>
                  <a:cubicBezTo>
                    <a:pt x="14592" y="3564"/>
                    <a:pt x="13863" y="6483"/>
                    <a:pt x="13673" y="6847"/>
                  </a:cubicBezTo>
                  <a:cubicBezTo>
                    <a:pt x="13360" y="7079"/>
                    <a:pt x="11805" y="7246"/>
                    <a:pt x="9828" y="7246"/>
                  </a:cubicBezTo>
                  <a:cubicBezTo>
                    <a:pt x="7200" y="7246"/>
                    <a:pt x="3825" y="6951"/>
                    <a:pt x="1635" y="6118"/>
                  </a:cubicBezTo>
                  <a:cubicBezTo>
                    <a:pt x="1270" y="5928"/>
                    <a:pt x="1095" y="5388"/>
                    <a:pt x="906" y="5024"/>
                  </a:cubicBezTo>
                  <a:cubicBezTo>
                    <a:pt x="730" y="3739"/>
                    <a:pt x="906" y="1916"/>
                    <a:pt x="1460" y="1376"/>
                  </a:cubicBezTo>
                  <a:cubicBezTo>
                    <a:pt x="1825" y="821"/>
                    <a:pt x="4378" y="646"/>
                    <a:pt x="6377" y="646"/>
                  </a:cubicBezTo>
                  <a:close/>
                  <a:moveTo>
                    <a:pt x="5850" y="1"/>
                  </a:moveTo>
                  <a:cubicBezTo>
                    <a:pt x="4026" y="1"/>
                    <a:pt x="1544" y="193"/>
                    <a:pt x="906" y="821"/>
                  </a:cubicBezTo>
                  <a:cubicBezTo>
                    <a:pt x="366" y="1740"/>
                    <a:pt x="1" y="3739"/>
                    <a:pt x="366" y="5199"/>
                  </a:cubicBezTo>
                  <a:cubicBezTo>
                    <a:pt x="541" y="5928"/>
                    <a:pt x="906" y="6483"/>
                    <a:pt x="1460" y="6658"/>
                  </a:cubicBezTo>
                  <a:cubicBezTo>
                    <a:pt x="3459" y="7387"/>
                    <a:pt x="7297" y="7942"/>
                    <a:pt x="10390" y="7942"/>
                  </a:cubicBezTo>
                  <a:cubicBezTo>
                    <a:pt x="12404" y="7942"/>
                    <a:pt x="13863" y="7752"/>
                    <a:pt x="14228" y="7212"/>
                  </a:cubicBezTo>
                  <a:cubicBezTo>
                    <a:pt x="14592" y="6483"/>
                    <a:pt x="15322" y="3564"/>
                    <a:pt x="14592" y="2105"/>
                  </a:cubicBezTo>
                  <a:cubicBezTo>
                    <a:pt x="14403" y="1551"/>
                    <a:pt x="14228" y="1186"/>
                    <a:pt x="13673" y="1011"/>
                  </a:cubicBezTo>
                  <a:cubicBezTo>
                    <a:pt x="12039" y="456"/>
                    <a:pt x="7837" y="92"/>
                    <a:pt x="7661" y="92"/>
                  </a:cubicBezTo>
                  <a:cubicBezTo>
                    <a:pt x="7327" y="38"/>
                    <a:pt x="6652" y="1"/>
                    <a:pt x="585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7305300" y="2128500"/>
              <a:ext cx="378675" cy="175775"/>
            </a:xfrm>
            <a:custGeom>
              <a:avLst/>
              <a:gdLst/>
              <a:ahLst/>
              <a:cxnLst/>
              <a:rect l="l" t="t" r="r" b="b"/>
              <a:pathLst>
                <a:path w="15147" h="7031" extrusionOk="0">
                  <a:moveTo>
                    <a:pt x="6570" y="0"/>
                  </a:moveTo>
                  <a:cubicBezTo>
                    <a:pt x="4971" y="0"/>
                    <a:pt x="1778" y="105"/>
                    <a:pt x="1095" y="918"/>
                  </a:cubicBezTo>
                  <a:cubicBezTo>
                    <a:pt x="191" y="1837"/>
                    <a:pt x="1" y="5660"/>
                    <a:pt x="1460" y="6214"/>
                  </a:cubicBezTo>
                  <a:cubicBezTo>
                    <a:pt x="2521" y="6480"/>
                    <a:pt x="8407" y="7031"/>
                    <a:pt x="11678" y="7031"/>
                  </a:cubicBezTo>
                  <a:cubicBezTo>
                    <a:pt x="12905" y="7031"/>
                    <a:pt x="13763" y="6953"/>
                    <a:pt x="13863" y="6754"/>
                  </a:cubicBezTo>
                  <a:cubicBezTo>
                    <a:pt x="14228" y="6025"/>
                    <a:pt x="15147" y="1647"/>
                    <a:pt x="13498" y="1107"/>
                  </a:cubicBezTo>
                  <a:cubicBezTo>
                    <a:pt x="11864" y="553"/>
                    <a:pt x="7486" y="13"/>
                    <a:pt x="7486" y="13"/>
                  </a:cubicBezTo>
                  <a:cubicBezTo>
                    <a:pt x="7486" y="13"/>
                    <a:pt x="7124" y="0"/>
                    <a:pt x="65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4"/>
            <p:cNvSpPr/>
            <p:nvPr/>
          </p:nvSpPr>
          <p:spPr>
            <a:xfrm>
              <a:off x="7300925" y="2121800"/>
              <a:ext cx="383050" cy="193800"/>
            </a:xfrm>
            <a:custGeom>
              <a:avLst/>
              <a:gdLst/>
              <a:ahLst/>
              <a:cxnLst/>
              <a:rect l="l" t="t" r="r" b="b"/>
              <a:pathLst>
                <a:path w="15322" h="7752" extrusionOk="0">
                  <a:moveTo>
                    <a:pt x="7661" y="646"/>
                  </a:moveTo>
                  <a:cubicBezTo>
                    <a:pt x="7836" y="646"/>
                    <a:pt x="12039" y="1011"/>
                    <a:pt x="13673" y="1740"/>
                  </a:cubicBezTo>
                  <a:cubicBezTo>
                    <a:pt x="13863" y="1740"/>
                    <a:pt x="14038" y="1915"/>
                    <a:pt x="14228" y="2280"/>
                  </a:cubicBezTo>
                  <a:cubicBezTo>
                    <a:pt x="14592" y="3564"/>
                    <a:pt x="14038" y="6293"/>
                    <a:pt x="13673" y="6847"/>
                  </a:cubicBezTo>
                  <a:cubicBezTo>
                    <a:pt x="13449" y="6981"/>
                    <a:pt x="12707" y="7037"/>
                    <a:pt x="11695" y="7037"/>
                  </a:cubicBezTo>
                  <a:cubicBezTo>
                    <a:pt x="8623" y="7037"/>
                    <a:pt x="3054" y="6524"/>
                    <a:pt x="1825" y="6118"/>
                  </a:cubicBezTo>
                  <a:cubicBezTo>
                    <a:pt x="1460" y="5928"/>
                    <a:pt x="1095" y="5563"/>
                    <a:pt x="1095" y="5198"/>
                  </a:cubicBezTo>
                  <a:cubicBezTo>
                    <a:pt x="730" y="3929"/>
                    <a:pt x="905" y="1915"/>
                    <a:pt x="1460" y="1375"/>
                  </a:cubicBezTo>
                  <a:cubicBezTo>
                    <a:pt x="2000" y="821"/>
                    <a:pt x="4378" y="646"/>
                    <a:pt x="6377" y="646"/>
                  </a:cubicBezTo>
                  <a:close/>
                  <a:moveTo>
                    <a:pt x="5967" y="1"/>
                  </a:moveTo>
                  <a:cubicBezTo>
                    <a:pt x="4202" y="1"/>
                    <a:pt x="1723" y="193"/>
                    <a:pt x="1095" y="821"/>
                  </a:cubicBezTo>
                  <a:cubicBezTo>
                    <a:pt x="366" y="1740"/>
                    <a:pt x="1" y="3929"/>
                    <a:pt x="541" y="5388"/>
                  </a:cubicBezTo>
                  <a:cubicBezTo>
                    <a:pt x="730" y="6118"/>
                    <a:pt x="1095" y="6482"/>
                    <a:pt x="1635" y="6658"/>
                  </a:cubicBezTo>
                  <a:cubicBezTo>
                    <a:pt x="2365" y="6847"/>
                    <a:pt x="8201" y="7752"/>
                    <a:pt x="11674" y="7752"/>
                  </a:cubicBezTo>
                  <a:cubicBezTo>
                    <a:pt x="13133" y="7752"/>
                    <a:pt x="14038" y="7577"/>
                    <a:pt x="14228" y="7212"/>
                  </a:cubicBezTo>
                  <a:cubicBezTo>
                    <a:pt x="14592" y="6658"/>
                    <a:pt x="15322" y="3564"/>
                    <a:pt x="14767" y="2105"/>
                  </a:cubicBezTo>
                  <a:cubicBezTo>
                    <a:pt x="14592" y="1550"/>
                    <a:pt x="14228" y="1186"/>
                    <a:pt x="13863" y="1011"/>
                  </a:cubicBezTo>
                  <a:cubicBezTo>
                    <a:pt x="12214" y="456"/>
                    <a:pt x="7836" y="91"/>
                    <a:pt x="7661" y="91"/>
                  </a:cubicBezTo>
                  <a:cubicBezTo>
                    <a:pt x="7380" y="38"/>
                    <a:pt x="6743" y="1"/>
                    <a:pt x="5967"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4"/>
            <p:cNvSpPr/>
            <p:nvPr/>
          </p:nvSpPr>
          <p:spPr>
            <a:xfrm>
              <a:off x="7483325" y="2083225"/>
              <a:ext cx="501600" cy="505975"/>
            </a:xfrm>
            <a:custGeom>
              <a:avLst/>
              <a:gdLst/>
              <a:ahLst/>
              <a:cxnLst/>
              <a:rect l="l" t="t" r="r" b="b"/>
              <a:pathLst>
                <a:path w="20064" h="20239" extrusionOk="0">
                  <a:moveTo>
                    <a:pt x="4188" y="0"/>
                  </a:moveTo>
                  <a:cubicBezTo>
                    <a:pt x="1635" y="365"/>
                    <a:pt x="1" y="1999"/>
                    <a:pt x="1" y="3093"/>
                  </a:cubicBezTo>
                  <a:cubicBezTo>
                    <a:pt x="176" y="4188"/>
                    <a:pt x="2554" y="11484"/>
                    <a:pt x="2919" y="13308"/>
                  </a:cubicBezTo>
                  <a:cubicBezTo>
                    <a:pt x="3372" y="14838"/>
                    <a:pt x="3835" y="14961"/>
                    <a:pt x="4834" y="14961"/>
                  </a:cubicBezTo>
                  <a:cubicBezTo>
                    <a:pt x="5026" y="14961"/>
                    <a:pt x="5237" y="14956"/>
                    <a:pt x="5472" y="14956"/>
                  </a:cubicBezTo>
                  <a:cubicBezTo>
                    <a:pt x="7107" y="14767"/>
                    <a:pt x="8391" y="13308"/>
                    <a:pt x="8566" y="11673"/>
                  </a:cubicBezTo>
                  <a:cubicBezTo>
                    <a:pt x="8391" y="10214"/>
                    <a:pt x="8201" y="8565"/>
                    <a:pt x="7836" y="7106"/>
                  </a:cubicBezTo>
                  <a:lnTo>
                    <a:pt x="7836" y="7106"/>
                  </a:lnTo>
                  <a:cubicBezTo>
                    <a:pt x="8566" y="7836"/>
                    <a:pt x="9485" y="8201"/>
                    <a:pt x="10390" y="8565"/>
                  </a:cubicBezTo>
                  <a:lnTo>
                    <a:pt x="11484" y="8930"/>
                  </a:lnTo>
                  <a:cubicBezTo>
                    <a:pt x="11484" y="8930"/>
                    <a:pt x="11309" y="15861"/>
                    <a:pt x="15687" y="18969"/>
                  </a:cubicBezTo>
                  <a:cubicBezTo>
                    <a:pt x="16591" y="19509"/>
                    <a:pt x="17510" y="20064"/>
                    <a:pt x="18415" y="20239"/>
                  </a:cubicBezTo>
                  <a:lnTo>
                    <a:pt x="20064" y="2729"/>
                  </a:lnTo>
                  <a:cubicBezTo>
                    <a:pt x="18970" y="1999"/>
                    <a:pt x="17686" y="1459"/>
                    <a:pt x="16226" y="1270"/>
                  </a:cubicBezTo>
                  <a:cubicBezTo>
                    <a:pt x="12214" y="1270"/>
                    <a:pt x="8201" y="175"/>
                    <a:pt x="41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34"/>
            <p:cNvSpPr/>
            <p:nvPr/>
          </p:nvSpPr>
          <p:spPr>
            <a:xfrm>
              <a:off x="7474200" y="2074100"/>
              <a:ext cx="519850" cy="524225"/>
            </a:xfrm>
            <a:custGeom>
              <a:avLst/>
              <a:gdLst/>
              <a:ahLst/>
              <a:cxnLst/>
              <a:rect l="l" t="t" r="r" b="b"/>
              <a:pathLst>
                <a:path w="20794" h="20969" extrusionOk="0">
                  <a:moveTo>
                    <a:pt x="4553" y="0"/>
                  </a:moveTo>
                  <a:cubicBezTo>
                    <a:pt x="1825" y="365"/>
                    <a:pt x="1" y="2189"/>
                    <a:pt x="176" y="3458"/>
                  </a:cubicBezTo>
                  <a:cubicBezTo>
                    <a:pt x="176" y="4188"/>
                    <a:pt x="1095" y="6931"/>
                    <a:pt x="1825" y="9485"/>
                  </a:cubicBezTo>
                  <a:cubicBezTo>
                    <a:pt x="2365" y="11309"/>
                    <a:pt x="2919" y="12943"/>
                    <a:pt x="3094" y="13862"/>
                  </a:cubicBezTo>
                  <a:cubicBezTo>
                    <a:pt x="3370" y="15241"/>
                    <a:pt x="3854" y="15578"/>
                    <a:pt x="4705" y="15578"/>
                  </a:cubicBezTo>
                  <a:cubicBezTo>
                    <a:pt x="4979" y="15578"/>
                    <a:pt x="5292" y="15543"/>
                    <a:pt x="5648" y="15497"/>
                  </a:cubicBezTo>
                  <a:lnTo>
                    <a:pt x="5837" y="15497"/>
                  </a:lnTo>
                  <a:cubicBezTo>
                    <a:pt x="7661" y="15321"/>
                    <a:pt x="9120" y="13862"/>
                    <a:pt x="9120" y="12038"/>
                  </a:cubicBezTo>
                  <a:cubicBezTo>
                    <a:pt x="9120" y="10754"/>
                    <a:pt x="8931" y="9485"/>
                    <a:pt x="8756" y="8201"/>
                  </a:cubicBezTo>
                  <a:lnTo>
                    <a:pt x="8756" y="8201"/>
                  </a:lnTo>
                  <a:cubicBezTo>
                    <a:pt x="9296" y="8566"/>
                    <a:pt x="10025" y="8930"/>
                    <a:pt x="10580" y="9295"/>
                  </a:cubicBezTo>
                  <a:lnTo>
                    <a:pt x="11484" y="9485"/>
                  </a:lnTo>
                  <a:cubicBezTo>
                    <a:pt x="11484" y="10754"/>
                    <a:pt x="11849" y="16781"/>
                    <a:pt x="15862" y="19699"/>
                  </a:cubicBezTo>
                  <a:cubicBezTo>
                    <a:pt x="16781" y="20239"/>
                    <a:pt x="17686" y="20604"/>
                    <a:pt x="18780" y="20968"/>
                  </a:cubicBezTo>
                  <a:cubicBezTo>
                    <a:pt x="18970" y="20968"/>
                    <a:pt x="19145" y="20793"/>
                    <a:pt x="19145" y="20793"/>
                  </a:cubicBezTo>
                  <a:cubicBezTo>
                    <a:pt x="19145" y="20604"/>
                    <a:pt x="19145" y="20429"/>
                    <a:pt x="18970" y="20429"/>
                  </a:cubicBezTo>
                  <a:cubicBezTo>
                    <a:pt x="18051" y="20064"/>
                    <a:pt x="17146" y="19699"/>
                    <a:pt x="16227" y="19144"/>
                  </a:cubicBezTo>
                  <a:cubicBezTo>
                    <a:pt x="12039" y="16226"/>
                    <a:pt x="12039" y="9295"/>
                    <a:pt x="12039" y="9295"/>
                  </a:cubicBezTo>
                  <a:cubicBezTo>
                    <a:pt x="12039" y="9120"/>
                    <a:pt x="12039" y="8930"/>
                    <a:pt x="11849" y="8930"/>
                  </a:cubicBezTo>
                  <a:lnTo>
                    <a:pt x="10755" y="8566"/>
                  </a:lnTo>
                  <a:cubicBezTo>
                    <a:pt x="10025" y="8390"/>
                    <a:pt x="9120" y="7836"/>
                    <a:pt x="8391" y="7296"/>
                  </a:cubicBezTo>
                  <a:cubicBezTo>
                    <a:pt x="8391" y="7296"/>
                    <a:pt x="8307" y="7212"/>
                    <a:pt x="8199" y="7212"/>
                  </a:cubicBezTo>
                  <a:cubicBezTo>
                    <a:pt x="8144" y="7212"/>
                    <a:pt x="8084" y="7233"/>
                    <a:pt x="8026" y="7296"/>
                  </a:cubicBezTo>
                  <a:cubicBezTo>
                    <a:pt x="8026" y="7296"/>
                    <a:pt x="7836" y="7471"/>
                    <a:pt x="8026" y="7661"/>
                  </a:cubicBezTo>
                  <a:cubicBezTo>
                    <a:pt x="8201" y="9120"/>
                    <a:pt x="8566" y="10579"/>
                    <a:pt x="8566" y="12038"/>
                  </a:cubicBezTo>
                  <a:cubicBezTo>
                    <a:pt x="8566" y="13498"/>
                    <a:pt x="7297" y="14767"/>
                    <a:pt x="5837" y="14957"/>
                  </a:cubicBezTo>
                  <a:lnTo>
                    <a:pt x="5648" y="14957"/>
                  </a:lnTo>
                  <a:cubicBezTo>
                    <a:pt x="5321" y="15002"/>
                    <a:pt x="5054" y="15035"/>
                    <a:pt x="4832" y="15035"/>
                  </a:cubicBezTo>
                  <a:cubicBezTo>
                    <a:pt x="4191" y="15035"/>
                    <a:pt x="3920" y="14756"/>
                    <a:pt x="3649" y="13673"/>
                  </a:cubicBezTo>
                  <a:cubicBezTo>
                    <a:pt x="3459" y="12943"/>
                    <a:pt x="2919" y="11119"/>
                    <a:pt x="2365" y="9295"/>
                  </a:cubicBezTo>
                  <a:cubicBezTo>
                    <a:pt x="1635" y="6742"/>
                    <a:pt x="905" y="4013"/>
                    <a:pt x="730" y="3283"/>
                  </a:cubicBezTo>
                  <a:cubicBezTo>
                    <a:pt x="541" y="2554"/>
                    <a:pt x="2000" y="1095"/>
                    <a:pt x="4553" y="540"/>
                  </a:cubicBezTo>
                  <a:cubicBezTo>
                    <a:pt x="6202" y="730"/>
                    <a:pt x="7836" y="905"/>
                    <a:pt x="9485" y="1270"/>
                  </a:cubicBezTo>
                  <a:cubicBezTo>
                    <a:pt x="11849" y="1635"/>
                    <a:pt x="14228" y="1999"/>
                    <a:pt x="16591" y="1999"/>
                  </a:cubicBezTo>
                  <a:cubicBezTo>
                    <a:pt x="17875" y="2189"/>
                    <a:pt x="19145" y="2554"/>
                    <a:pt x="20239" y="3458"/>
                  </a:cubicBezTo>
                  <a:cubicBezTo>
                    <a:pt x="20429" y="3458"/>
                    <a:pt x="20604" y="3458"/>
                    <a:pt x="20794" y="3283"/>
                  </a:cubicBezTo>
                  <a:cubicBezTo>
                    <a:pt x="20794" y="3283"/>
                    <a:pt x="20794" y="2919"/>
                    <a:pt x="20604" y="2919"/>
                  </a:cubicBezTo>
                  <a:cubicBezTo>
                    <a:pt x="19510" y="1999"/>
                    <a:pt x="18051" y="1459"/>
                    <a:pt x="16591" y="1459"/>
                  </a:cubicBezTo>
                  <a:cubicBezTo>
                    <a:pt x="14228" y="1459"/>
                    <a:pt x="11849" y="1095"/>
                    <a:pt x="9485" y="730"/>
                  </a:cubicBezTo>
                  <a:cubicBezTo>
                    <a:pt x="8026" y="365"/>
                    <a:pt x="6202" y="175"/>
                    <a:pt x="4553"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34"/>
            <p:cNvSpPr/>
            <p:nvPr/>
          </p:nvSpPr>
          <p:spPr>
            <a:xfrm>
              <a:off x="8016650" y="2598300"/>
              <a:ext cx="36500" cy="3575"/>
            </a:xfrm>
            <a:custGeom>
              <a:avLst/>
              <a:gdLst/>
              <a:ahLst/>
              <a:cxnLst/>
              <a:rect l="l" t="t" r="r" b="b"/>
              <a:pathLst>
                <a:path w="1460" h="143" extrusionOk="0">
                  <a:moveTo>
                    <a:pt x="0" y="0"/>
                  </a:moveTo>
                  <a:cubicBezTo>
                    <a:pt x="183" y="95"/>
                    <a:pt x="413" y="143"/>
                    <a:pt x="664" y="143"/>
                  </a:cubicBezTo>
                  <a:cubicBezTo>
                    <a:pt x="916" y="143"/>
                    <a:pt x="1190" y="95"/>
                    <a:pt x="14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4"/>
            <p:cNvSpPr/>
            <p:nvPr/>
          </p:nvSpPr>
          <p:spPr>
            <a:xfrm>
              <a:off x="8007525" y="2593925"/>
              <a:ext cx="50375" cy="13525"/>
            </a:xfrm>
            <a:custGeom>
              <a:avLst/>
              <a:gdLst/>
              <a:ahLst/>
              <a:cxnLst/>
              <a:rect l="l" t="t" r="r" b="b"/>
              <a:pathLst>
                <a:path w="2015" h="541" extrusionOk="0">
                  <a:moveTo>
                    <a:pt x="365" y="0"/>
                  </a:moveTo>
                  <a:cubicBezTo>
                    <a:pt x="190" y="0"/>
                    <a:pt x="1" y="0"/>
                    <a:pt x="1" y="175"/>
                  </a:cubicBezTo>
                  <a:cubicBezTo>
                    <a:pt x="1" y="365"/>
                    <a:pt x="190" y="540"/>
                    <a:pt x="365" y="540"/>
                  </a:cubicBezTo>
                  <a:lnTo>
                    <a:pt x="1825" y="540"/>
                  </a:lnTo>
                  <a:cubicBezTo>
                    <a:pt x="2014" y="540"/>
                    <a:pt x="2014" y="365"/>
                    <a:pt x="2014" y="175"/>
                  </a:cubicBezTo>
                  <a:cubicBezTo>
                    <a:pt x="2014" y="0"/>
                    <a:pt x="2014" y="0"/>
                    <a:pt x="1825"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4"/>
            <p:cNvSpPr/>
            <p:nvPr/>
          </p:nvSpPr>
          <p:spPr>
            <a:xfrm>
              <a:off x="8053125" y="2584800"/>
              <a:ext cx="82100" cy="13525"/>
            </a:xfrm>
            <a:custGeom>
              <a:avLst/>
              <a:gdLst/>
              <a:ahLst/>
              <a:cxnLst/>
              <a:rect l="l" t="t" r="r" b="b"/>
              <a:pathLst>
                <a:path w="3284" h="541" extrusionOk="0">
                  <a:moveTo>
                    <a:pt x="3284" y="1"/>
                  </a:moveTo>
                  <a:lnTo>
                    <a:pt x="1" y="540"/>
                  </a:lnTo>
                  <a:cubicBezTo>
                    <a:pt x="1095" y="540"/>
                    <a:pt x="2189" y="365"/>
                    <a:pt x="32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4"/>
            <p:cNvSpPr/>
            <p:nvPr/>
          </p:nvSpPr>
          <p:spPr>
            <a:xfrm>
              <a:off x="8044000" y="2575675"/>
              <a:ext cx="100350" cy="31775"/>
            </a:xfrm>
            <a:custGeom>
              <a:avLst/>
              <a:gdLst/>
              <a:ahLst/>
              <a:cxnLst/>
              <a:rect l="l" t="t" r="r" b="b"/>
              <a:pathLst>
                <a:path w="4014" h="1271" extrusionOk="0">
                  <a:moveTo>
                    <a:pt x="3474" y="1"/>
                  </a:moveTo>
                  <a:cubicBezTo>
                    <a:pt x="2379" y="366"/>
                    <a:pt x="1285" y="541"/>
                    <a:pt x="366" y="730"/>
                  </a:cubicBezTo>
                  <a:cubicBezTo>
                    <a:pt x="191" y="730"/>
                    <a:pt x="1" y="905"/>
                    <a:pt x="1" y="1095"/>
                  </a:cubicBezTo>
                  <a:cubicBezTo>
                    <a:pt x="1" y="1270"/>
                    <a:pt x="191" y="1270"/>
                    <a:pt x="366" y="1270"/>
                  </a:cubicBezTo>
                  <a:cubicBezTo>
                    <a:pt x="1460" y="1270"/>
                    <a:pt x="2554" y="1095"/>
                    <a:pt x="3649" y="730"/>
                  </a:cubicBezTo>
                  <a:cubicBezTo>
                    <a:pt x="3838" y="541"/>
                    <a:pt x="4014" y="366"/>
                    <a:pt x="3838" y="366"/>
                  </a:cubicBezTo>
                  <a:cubicBezTo>
                    <a:pt x="3838" y="176"/>
                    <a:pt x="3649" y="1"/>
                    <a:pt x="347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4"/>
            <p:cNvSpPr/>
            <p:nvPr/>
          </p:nvSpPr>
          <p:spPr>
            <a:xfrm>
              <a:off x="8262875" y="2525350"/>
              <a:ext cx="155075" cy="18250"/>
            </a:xfrm>
            <a:custGeom>
              <a:avLst/>
              <a:gdLst/>
              <a:ahLst/>
              <a:cxnLst/>
              <a:rect l="l" t="t" r="r" b="b"/>
              <a:pathLst>
                <a:path w="6203" h="730" extrusionOk="0">
                  <a:moveTo>
                    <a:pt x="366" y="0"/>
                  </a:moveTo>
                  <a:cubicBezTo>
                    <a:pt x="190" y="0"/>
                    <a:pt x="1" y="190"/>
                    <a:pt x="1" y="365"/>
                  </a:cubicBezTo>
                  <a:cubicBezTo>
                    <a:pt x="1" y="555"/>
                    <a:pt x="190" y="730"/>
                    <a:pt x="366" y="730"/>
                  </a:cubicBezTo>
                  <a:lnTo>
                    <a:pt x="5837" y="730"/>
                  </a:lnTo>
                  <a:cubicBezTo>
                    <a:pt x="6027" y="730"/>
                    <a:pt x="6202" y="555"/>
                    <a:pt x="6202" y="365"/>
                  </a:cubicBezTo>
                  <a:cubicBezTo>
                    <a:pt x="6202" y="190"/>
                    <a:pt x="6027" y="0"/>
                    <a:pt x="5837"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4"/>
            <p:cNvSpPr/>
            <p:nvPr/>
          </p:nvSpPr>
          <p:spPr>
            <a:xfrm>
              <a:off x="8276750" y="2566550"/>
              <a:ext cx="72975" cy="13525"/>
            </a:xfrm>
            <a:custGeom>
              <a:avLst/>
              <a:gdLst/>
              <a:ahLst/>
              <a:cxnLst/>
              <a:rect l="l" t="t" r="r" b="b"/>
              <a:pathLst>
                <a:path w="2919" h="541" extrusionOk="0">
                  <a:moveTo>
                    <a:pt x="175" y="1"/>
                  </a:moveTo>
                  <a:cubicBezTo>
                    <a:pt x="175" y="1"/>
                    <a:pt x="0" y="176"/>
                    <a:pt x="0" y="366"/>
                  </a:cubicBezTo>
                  <a:cubicBezTo>
                    <a:pt x="0" y="541"/>
                    <a:pt x="175" y="541"/>
                    <a:pt x="175" y="541"/>
                  </a:cubicBezTo>
                  <a:lnTo>
                    <a:pt x="2554" y="541"/>
                  </a:lnTo>
                  <a:cubicBezTo>
                    <a:pt x="2729" y="541"/>
                    <a:pt x="2919" y="541"/>
                    <a:pt x="2919" y="366"/>
                  </a:cubicBezTo>
                  <a:cubicBezTo>
                    <a:pt x="2919" y="176"/>
                    <a:pt x="2729" y="1"/>
                    <a:pt x="2554"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4"/>
            <p:cNvSpPr/>
            <p:nvPr/>
          </p:nvSpPr>
          <p:spPr>
            <a:xfrm>
              <a:off x="7761300" y="2251750"/>
              <a:ext cx="141550" cy="59475"/>
            </a:xfrm>
            <a:custGeom>
              <a:avLst/>
              <a:gdLst/>
              <a:ahLst/>
              <a:cxnLst/>
              <a:rect l="l" t="t" r="r" b="b"/>
              <a:pathLst>
                <a:path w="5662" h="2379" extrusionOk="0">
                  <a:moveTo>
                    <a:pt x="5107" y="0"/>
                  </a:moveTo>
                  <a:cubicBezTo>
                    <a:pt x="3283" y="1824"/>
                    <a:pt x="365" y="1824"/>
                    <a:pt x="365" y="1824"/>
                  </a:cubicBezTo>
                  <a:cubicBezTo>
                    <a:pt x="190" y="1824"/>
                    <a:pt x="0" y="2014"/>
                    <a:pt x="0" y="2189"/>
                  </a:cubicBezTo>
                  <a:cubicBezTo>
                    <a:pt x="0" y="2379"/>
                    <a:pt x="190" y="2379"/>
                    <a:pt x="365" y="2379"/>
                  </a:cubicBezTo>
                  <a:cubicBezTo>
                    <a:pt x="365" y="2379"/>
                    <a:pt x="3473" y="2379"/>
                    <a:pt x="5472" y="555"/>
                  </a:cubicBezTo>
                  <a:cubicBezTo>
                    <a:pt x="5662" y="365"/>
                    <a:pt x="5662" y="190"/>
                    <a:pt x="5662"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4"/>
            <p:cNvSpPr/>
            <p:nvPr/>
          </p:nvSpPr>
          <p:spPr>
            <a:xfrm>
              <a:off x="7656600" y="2187900"/>
              <a:ext cx="31775" cy="77725"/>
            </a:xfrm>
            <a:custGeom>
              <a:avLst/>
              <a:gdLst/>
              <a:ahLst/>
              <a:cxnLst/>
              <a:rect l="l" t="t" r="r" b="b"/>
              <a:pathLst>
                <a:path w="1271" h="3109" extrusionOk="0">
                  <a:moveTo>
                    <a:pt x="176" y="1"/>
                  </a:moveTo>
                  <a:cubicBezTo>
                    <a:pt x="176" y="1"/>
                    <a:pt x="1" y="191"/>
                    <a:pt x="1" y="366"/>
                  </a:cubicBezTo>
                  <a:cubicBezTo>
                    <a:pt x="365" y="1285"/>
                    <a:pt x="540" y="2015"/>
                    <a:pt x="540" y="2744"/>
                  </a:cubicBezTo>
                  <a:cubicBezTo>
                    <a:pt x="540" y="2919"/>
                    <a:pt x="730" y="3109"/>
                    <a:pt x="905" y="3109"/>
                  </a:cubicBezTo>
                  <a:cubicBezTo>
                    <a:pt x="1095" y="3109"/>
                    <a:pt x="1270" y="2919"/>
                    <a:pt x="1270" y="2744"/>
                  </a:cubicBezTo>
                  <a:cubicBezTo>
                    <a:pt x="1095" y="1825"/>
                    <a:pt x="905" y="1095"/>
                    <a:pt x="730" y="191"/>
                  </a:cubicBezTo>
                  <a:cubicBezTo>
                    <a:pt x="540" y="1"/>
                    <a:pt x="365" y="1"/>
                    <a:pt x="176"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4"/>
            <p:cNvSpPr/>
            <p:nvPr/>
          </p:nvSpPr>
          <p:spPr>
            <a:xfrm>
              <a:off x="7538050" y="2311200"/>
              <a:ext cx="122950" cy="132075"/>
            </a:xfrm>
            <a:custGeom>
              <a:avLst/>
              <a:gdLst/>
              <a:ahLst/>
              <a:cxnLst/>
              <a:rect l="l" t="t" r="r" b="b"/>
              <a:pathLst>
                <a:path w="4918" h="5283" extrusionOk="0">
                  <a:moveTo>
                    <a:pt x="3458" y="1"/>
                  </a:moveTo>
                  <a:cubicBezTo>
                    <a:pt x="2729" y="1"/>
                    <a:pt x="1459" y="541"/>
                    <a:pt x="730" y="1095"/>
                  </a:cubicBezTo>
                  <a:cubicBezTo>
                    <a:pt x="0" y="1825"/>
                    <a:pt x="540" y="3459"/>
                    <a:pt x="540" y="3459"/>
                  </a:cubicBezTo>
                  <a:lnTo>
                    <a:pt x="730" y="3649"/>
                  </a:lnTo>
                  <a:cubicBezTo>
                    <a:pt x="905" y="3459"/>
                    <a:pt x="905" y="3459"/>
                    <a:pt x="905" y="3284"/>
                  </a:cubicBezTo>
                  <a:cubicBezTo>
                    <a:pt x="730" y="2919"/>
                    <a:pt x="540" y="1825"/>
                    <a:pt x="905" y="1270"/>
                  </a:cubicBezTo>
                  <a:cubicBezTo>
                    <a:pt x="1397" y="946"/>
                    <a:pt x="2603" y="335"/>
                    <a:pt x="3245" y="335"/>
                  </a:cubicBezTo>
                  <a:cubicBezTo>
                    <a:pt x="3326" y="335"/>
                    <a:pt x="3398" y="344"/>
                    <a:pt x="3458" y="366"/>
                  </a:cubicBezTo>
                  <a:cubicBezTo>
                    <a:pt x="3648" y="366"/>
                    <a:pt x="3648" y="541"/>
                    <a:pt x="3648" y="541"/>
                  </a:cubicBezTo>
                  <a:cubicBezTo>
                    <a:pt x="4013" y="1095"/>
                    <a:pt x="4553" y="4014"/>
                    <a:pt x="4553" y="4553"/>
                  </a:cubicBezTo>
                  <a:lnTo>
                    <a:pt x="4188" y="5108"/>
                  </a:lnTo>
                  <a:cubicBezTo>
                    <a:pt x="4188" y="5283"/>
                    <a:pt x="4378" y="5283"/>
                    <a:pt x="4378" y="5283"/>
                  </a:cubicBezTo>
                  <a:lnTo>
                    <a:pt x="4553" y="5283"/>
                  </a:lnTo>
                  <a:lnTo>
                    <a:pt x="4743" y="4743"/>
                  </a:lnTo>
                  <a:cubicBezTo>
                    <a:pt x="4918" y="4014"/>
                    <a:pt x="4188" y="1095"/>
                    <a:pt x="4013" y="366"/>
                  </a:cubicBezTo>
                  <a:cubicBezTo>
                    <a:pt x="3823" y="176"/>
                    <a:pt x="3823" y="176"/>
                    <a:pt x="3458"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4"/>
            <p:cNvSpPr/>
            <p:nvPr/>
          </p:nvSpPr>
          <p:spPr>
            <a:xfrm>
              <a:off x="8354075" y="2233500"/>
              <a:ext cx="1327125" cy="652275"/>
            </a:xfrm>
            <a:custGeom>
              <a:avLst/>
              <a:gdLst/>
              <a:ahLst/>
              <a:cxnLst/>
              <a:rect l="l" t="t" r="r" b="b"/>
              <a:pathLst>
                <a:path w="53085" h="26091" extrusionOk="0">
                  <a:moveTo>
                    <a:pt x="1" y="1"/>
                  </a:moveTo>
                  <a:lnTo>
                    <a:pt x="1" y="26091"/>
                  </a:lnTo>
                  <a:lnTo>
                    <a:pt x="53085" y="26091"/>
                  </a:lnTo>
                  <a:lnTo>
                    <a:pt x="530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4"/>
            <p:cNvSpPr/>
            <p:nvPr/>
          </p:nvSpPr>
          <p:spPr>
            <a:xfrm>
              <a:off x="8349700" y="2229125"/>
              <a:ext cx="1335900" cy="665775"/>
            </a:xfrm>
            <a:custGeom>
              <a:avLst/>
              <a:gdLst/>
              <a:ahLst/>
              <a:cxnLst/>
              <a:rect l="l" t="t" r="r" b="b"/>
              <a:pathLst>
                <a:path w="53436" h="26631" extrusionOk="0">
                  <a:moveTo>
                    <a:pt x="176" y="1"/>
                  </a:moveTo>
                  <a:cubicBezTo>
                    <a:pt x="1" y="1"/>
                    <a:pt x="1" y="1"/>
                    <a:pt x="1" y="176"/>
                  </a:cubicBezTo>
                  <a:lnTo>
                    <a:pt x="1" y="26266"/>
                  </a:lnTo>
                  <a:cubicBezTo>
                    <a:pt x="1" y="26441"/>
                    <a:pt x="1" y="26630"/>
                    <a:pt x="176" y="26630"/>
                  </a:cubicBezTo>
                  <a:lnTo>
                    <a:pt x="53260" y="26630"/>
                  </a:lnTo>
                  <a:cubicBezTo>
                    <a:pt x="53435" y="26630"/>
                    <a:pt x="53435" y="26441"/>
                    <a:pt x="53435" y="26266"/>
                  </a:cubicBezTo>
                  <a:cubicBezTo>
                    <a:pt x="53435" y="26076"/>
                    <a:pt x="53435" y="25901"/>
                    <a:pt x="53260" y="25901"/>
                  </a:cubicBezTo>
                  <a:lnTo>
                    <a:pt x="540" y="25901"/>
                  </a:lnTo>
                  <a:lnTo>
                    <a:pt x="540" y="541"/>
                  </a:lnTo>
                  <a:lnTo>
                    <a:pt x="53260" y="541"/>
                  </a:lnTo>
                  <a:cubicBezTo>
                    <a:pt x="53435" y="541"/>
                    <a:pt x="53435" y="366"/>
                    <a:pt x="53435" y="176"/>
                  </a:cubicBezTo>
                  <a:cubicBezTo>
                    <a:pt x="53435" y="1"/>
                    <a:pt x="53435" y="1"/>
                    <a:pt x="53260" y="1"/>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4"/>
            <p:cNvSpPr/>
            <p:nvPr/>
          </p:nvSpPr>
          <p:spPr>
            <a:xfrm>
              <a:off x="8422650" y="2785425"/>
              <a:ext cx="59125" cy="59125"/>
            </a:xfrm>
            <a:custGeom>
              <a:avLst/>
              <a:gdLst/>
              <a:ahLst/>
              <a:cxnLst/>
              <a:rect l="l" t="t" r="r" b="b"/>
              <a:pathLst>
                <a:path w="2365" h="2365" extrusionOk="0">
                  <a:moveTo>
                    <a:pt x="1270" y="1"/>
                  </a:moveTo>
                  <a:cubicBezTo>
                    <a:pt x="541" y="1"/>
                    <a:pt x="1" y="366"/>
                    <a:pt x="1" y="1095"/>
                  </a:cubicBezTo>
                  <a:cubicBezTo>
                    <a:pt x="1" y="1825"/>
                    <a:pt x="541" y="2365"/>
                    <a:pt x="1270" y="2365"/>
                  </a:cubicBezTo>
                  <a:cubicBezTo>
                    <a:pt x="1825" y="2365"/>
                    <a:pt x="2365" y="1825"/>
                    <a:pt x="2365" y="1095"/>
                  </a:cubicBezTo>
                  <a:cubicBezTo>
                    <a:pt x="2365" y="366"/>
                    <a:pt x="1825" y="1"/>
                    <a:pt x="12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4"/>
            <p:cNvSpPr/>
            <p:nvPr/>
          </p:nvSpPr>
          <p:spPr>
            <a:xfrm>
              <a:off x="8413550" y="2776325"/>
              <a:ext cx="77350" cy="72975"/>
            </a:xfrm>
            <a:custGeom>
              <a:avLst/>
              <a:gdLst/>
              <a:ahLst/>
              <a:cxnLst/>
              <a:rect l="l" t="t" r="r" b="b"/>
              <a:pathLst>
                <a:path w="3094" h="2919" extrusionOk="0">
                  <a:moveTo>
                    <a:pt x="1634" y="540"/>
                  </a:moveTo>
                  <a:cubicBezTo>
                    <a:pt x="1999" y="540"/>
                    <a:pt x="2364" y="905"/>
                    <a:pt x="2364" y="1459"/>
                  </a:cubicBezTo>
                  <a:cubicBezTo>
                    <a:pt x="2364" y="1999"/>
                    <a:pt x="1999" y="2364"/>
                    <a:pt x="1634" y="2364"/>
                  </a:cubicBezTo>
                  <a:cubicBezTo>
                    <a:pt x="1094" y="2364"/>
                    <a:pt x="730" y="1999"/>
                    <a:pt x="730" y="1459"/>
                  </a:cubicBezTo>
                  <a:cubicBezTo>
                    <a:pt x="730" y="905"/>
                    <a:pt x="1094" y="540"/>
                    <a:pt x="1634" y="540"/>
                  </a:cubicBezTo>
                  <a:close/>
                  <a:moveTo>
                    <a:pt x="1634" y="0"/>
                  </a:moveTo>
                  <a:cubicBezTo>
                    <a:pt x="730" y="0"/>
                    <a:pt x="0" y="730"/>
                    <a:pt x="0" y="1459"/>
                  </a:cubicBezTo>
                  <a:cubicBezTo>
                    <a:pt x="0" y="2364"/>
                    <a:pt x="730" y="2918"/>
                    <a:pt x="1634" y="2918"/>
                  </a:cubicBezTo>
                  <a:cubicBezTo>
                    <a:pt x="2364" y="2918"/>
                    <a:pt x="3094" y="2364"/>
                    <a:pt x="3094" y="1459"/>
                  </a:cubicBezTo>
                  <a:cubicBezTo>
                    <a:pt x="3094" y="730"/>
                    <a:pt x="2364" y="0"/>
                    <a:pt x="1634" y="0"/>
                  </a:cubicBezTo>
                  <a:close/>
                </a:path>
              </a:pathLst>
            </a:custGeom>
            <a:solidFill>
              <a:srgbClr val="2E35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884655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p37"/>
          <p:cNvSpPr txBox="1">
            <a:spLocks noGrp="1"/>
          </p:cNvSpPr>
          <p:nvPr>
            <p:ph type="title"/>
          </p:nvPr>
        </p:nvSpPr>
        <p:spPr>
          <a:xfrm>
            <a:off x="3268799" y="390700"/>
            <a:ext cx="51552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Methodology</a:t>
            </a:r>
            <a:endParaRPr dirty="0">
              <a:solidFill>
                <a:schemeClr val="dk1"/>
              </a:solidFill>
            </a:endParaRPr>
          </a:p>
        </p:txBody>
      </p:sp>
      <p:sp>
        <p:nvSpPr>
          <p:cNvPr id="878" name="Google Shape;878;p37"/>
          <p:cNvSpPr txBox="1">
            <a:spLocks noGrp="1"/>
          </p:cNvSpPr>
          <p:nvPr>
            <p:ph type="subTitle" idx="1"/>
          </p:nvPr>
        </p:nvSpPr>
        <p:spPr>
          <a:xfrm>
            <a:off x="586290" y="2148025"/>
            <a:ext cx="1873200" cy="530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dirty="0"/>
              <a:t>Data cleaning, </a:t>
            </a:r>
            <a:r>
              <a:rPr lang="en" dirty="0" err="1"/>
              <a:t>NaNs</a:t>
            </a:r>
            <a:r>
              <a:rPr lang="en" dirty="0"/>
              <a:t>, data formatting</a:t>
            </a:r>
            <a:endParaRPr dirty="0"/>
          </a:p>
        </p:txBody>
      </p:sp>
      <p:sp>
        <p:nvSpPr>
          <p:cNvPr id="879" name="Google Shape;879;p37"/>
          <p:cNvSpPr txBox="1">
            <a:spLocks noGrp="1"/>
          </p:cNvSpPr>
          <p:nvPr>
            <p:ph type="title" idx="2"/>
          </p:nvPr>
        </p:nvSpPr>
        <p:spPr>
          <a:xfrm>
            <a:off x="863190" y="1603250"/>
            <a:ext cx="1596300" cy="639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EDA</a:t>
            </a:r>
            <a:endParaRPr dirty="0"/>
          </a:p>
        </p:txBody>
      </p:sp>
      <p:sp>
        <p:nvSpPr>
          <p:cNvPr id="880" name="Google Shape;880;p37"/>
          <p:cNvSpPr txBox="1">
            <a:spLocks noGrp="1"/>
          </p:cNvSpPr>
          <p:nvPr>
            <p:ph type="subTitle" idx="3"/>
          </p:nvPr>
        </p:nvSpPr>
        <p:spPr>
          <a:xfrm>
            <a:off x="586290" y="3646899"/>
            <a:ext cx="1848695" cy="1045476"/>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US" dirty="0"/>
              <a:t>Oversampling, hyperparameter tuning, feature engineering </a:t>
            </a:r>
            <a:endParaRPr dirty="0"/>
          </a:p>
        </p:txBody>
      </p:sp>
      <p:sp>
        <p:nvSpPr>
          <p:cNvPr id="881" name="Google Shape;881;p37"/>
          <p:cNvSpPr txBox="1">
            <a:spLocks noGrp="1"/>
          </p:cNvSpPr>
          <p:nvPr>
            <p:ph type="title" idx="4"/>
          </p:nvPr>
        </p:nvSpPr>
        <p:spPr>
          <a:xfrm>
            <a:off x="863190" y="3102150"/>
            <a:ext cx="1596300" cy="6393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Clr>
                <a:schemeClr val="dk1"/>
              </a:buClr>
              <a:buSzPts val="1100"/>
              <a:buFont typeface="Arial"/>
              <a:buNone/>
            </a:pPr>
            <a:r>
              <a:rPr lang="en" dirty="0"/>
              <a:t>Model Selection</a:t>
            </a:r>
            <a:endParaRPr dirty="0"/>
          </a:p>
        </p:txBody>
      </p:sp>
      <p:sp>
        <p:nvSpPr>
          <p:cNvPr id="884" name="Google Shape;884;p37"/>
          <p:cNvSpPr txBox="1">
            <a:spLocks noGrp="1"/>
          </p:cNvSpPr>
          <p:nvPr>
            <p:ph type="subTitle" idx="7"/>
          </p:nvPr>
        </p:nvSpPr>
        <p:spPr>
          <a:xfrm>
            <a:off x="6635037" y="2678125"/>
            <a:ext cx="1873200" cy="530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XGBoost for both classification, regression</a:t>
            </a:r>
            <a:endParaRPr dirty="0"/>
          </a:p>
        </p:txBody>
      </p:sp>
      <p:sp>
        <p:nvSpPr>
          <p:cNvPr id="885" name="Google Shape;885;p37"/>
          <p:cNvSpPr txBox="1">
            <a:spLocks noGrp="1"/>
          </p:cNvSpPr>
          <p:nvPr>
            <p:ph type="title" idx="8"/>
          </p:nvPr>
        </p:nvSpPr>
        <p:spPr>
          <a:xfrm>
            <a:off x="6827699" y="1928553"/>
            <a:ext cx="1596300" cy="71894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dirty="0">
                <a:solidFill>
                  <a:schemeClr val="accent2"/>
                </a:solidFill>
              </a:rPr>
              <a:t>Prediction Pipeline</a:t>
            </a:r>
            <a:endParaRPr dirty="0">
              <a:solidFill>
                <a:schemeClr val="accent2"/>
              </a:solidFill>
            </a:endParaRPr>
          </a:p>
        </p:txBody>
      </p:sp>
      <p:sp>
        <p:nvSpPr>
          <p:cNvPr id="886" name="Google Shape;886;p37"/>
          <p:cNvSpPr/>
          <p:nvPr/>
        </p:nvSpPr>
        <p:spPr>
          <a:xfrm>
            <a:off x="3084360" y="1685325"/>
            <a:ext cx="2975263" cy="2406095"/>
          </a:xfrm>
          <a:custGeom>
            <a:avLst/>
            <a:gdLst/>
            <a:ahLst/>
            <a:cxnLst/>
            <a:rect l="l" t="t" r="r" b="b"/>
            <a:pathLst>
              <a:path w="58139" h="47017" extrusionOk="0">
                <a:moveTo>
                  <a:pt x="31608" y="1"/>
                </a:moveTo>
                <a:cubicBezTo>
                  <a:pt x="28463" y="1"/>
                  <a:pt x="24560" y="621"/>
                  <a:pt x="20691" y="2851"/>
                </a:cubicBezTo>
                <a:cubicBezTo>
                  <a:pt x="11960" y="7875"/>
                  <a:pt x="7561" y="17880"/>
                  <a:pt x="3774" y="25883"/>
                </a:cubicBezTo>
                <a:cubicBezTo>
                  <a:pt x="0" y="33886"/>
                  <a:pt x="2172" y="42026"/>
                  <a:pt x="8834" y="45732"/>
                </a:cubicBezTo>
                <a:cubicBezTo>
                  <a:pt x="10510" y="46665"/>
                  <a:pt x="12051" y="47017"/>
                  <a:pt x="13568" y="47017"/>
                </a:cubicBezTo>
                <a:cubicBezTo>
                  <a:pt x="18078" y="47017"/>
                  <a:pt x="22374" y="43905"/>
                  <a:pt x="29376" y="43709"/>
                </a:cubicBezTo>
                <a:cubicBezTo>
                  <a:pt x="30452" y="43675"/>
                  <a:pt x="31437" y="43666"/>
                  <a:pt x="32348" y="43666"/>
                </a:cubicBezTo>
                <a:cubicBezTo>
                  <a:pt x="32978" y="43666"/>
                  <a:pt x="33573" y="43670"/>
                  <a:pt x="34140" y="43675"/>
                </a:cubicBezTo>
                <a:cubicBezTo>
                  <a:pt x="34651" y="43678"/>
                  <a:pt x="35139" y="43681"/>
                  <a:pt x="35608" y="43681"/>
                </a:cubicBezTo>
                <a:cubicBezTo>
                  <a:pt x="40426" y="43681"/>
                  <a:pt x="43300" y="43366"/>
                  <a:pt x="48987" y="39492"/>
                </a:cubicBezTo>
                <a:cubicBezTo>
                  <a:pt x="56751" y="34217"/>
                  <a:pt x="58138" y="21757"/>
                  <a:pt x="52022" y="12526"/>
                </a:cubicBezTo>
                <a:cubicBezTo>
                  <a:pt x="45906" y="3305"/>
                  <a:pt x="38301" y="975"/>
                  <a:pt x="38301" y="975"/>
                </a:cubicBezTo>
                <a:cubicBezTo>
                  <a:pt x="38301" y="975"/>
                  <a:pt x="35550" y="1"/>
                  <a:pt x="3160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7" name="Google Shape;887;p37"/>
          <p:cNvGrpSpPr/>
          <p:nvPr/>
        </p:nvGrpSpPr>
        <p:grpSpPr>
          <a:xfrm>
            <a:off x="3298448" y="1713363"/>
            <a:ext cx="2410216" cy="2452011"/>
            <a:chOff x="3164738" y="1524875"/>
            <a:chExt cx="2410216" cy="2452011"/>
          </a:xfrm>
        </p:grpSpPr>
        <p:sp>
          <p:nvSpPr>
            <p:cNvPr id="888" name="Google Shape;888;p37"/>
            <p:cNvSpPr/>
            <p:nvPr/>
          </p:nvSpPr>
          <p:spPr>
            <a:xfrm>
              <a:off x="4248248" y="2057605"/>
              <a:ext cx="1326706" cy="1308283"/>
            </a:xfrm>
            <a:custGeom>
              <a:avLst/>
              <a:gdLst/>
              <a:ahLst/>
              <a:cxnLst/>
              <a:rect l="l" t="t" r="r" b="b"/>
              <a:pathLst>
                <a:path w="22828" h="22511" extrusionOk="0">
                  <a:moveTo>
                    <a:pt x="11414" y="5355"/>
                  </a:moveTo>
                  <a:cubicBezTo>
                    <a:pt x="14722" y="5355"/>
                    <a:pt x="17405" y="7993"/>
                    <a:pt x="17405" y="11256"/>
                  </a:cubicBezTo>
                  <a:cubicBezTo>
                    <a:pt x="17405" y="14507"/>
                    <a:pt x="14722" y="17156"/>
                    <a:pt x="11414" y="17156"/>
                  </a:cubicBezTo>
                  <a:cubicBezTo>
                    <a:pt x="8105" y="17156"/>
                    <a:pt x="5422" y="14518"/>
                    <a:pt x="5422" y="11256"/>
                  </a:cubicBezTo>
                  <a:cubicBezTo>
                    <a:pt x="5422" y="7993"/>
                    <a:pt x="8105" y="5355"/>
                    <a:pt x="11414" y="5355"/>
                  </a:cubicBezTo>
                  <a:close/>
                  <a:moveTo>
                    <a:pt x="10368" y="1"/>
                  </a:moveTo>
                  <a:lnTo>
                    <a:pt x="10073" y="2548"/>
                  </a:lnTo>
                  <a:cubicBezTo>
                    <a:pt x="9572" y="2627"/>
                    <a:pt x="9072" y="2740"/>
                    <a:pt x="8583" y="2900"/>
                  </a:cubicBezTo>
                  <a:lnTo>
                    <a:pt x="6980" y="785"/>
                  </a:lnTo>
                  <a:lnTo>
                    <a:pt x="4798" y="2025"/>
                  </a:lnTo>
                  <a:lnTo>
                    <a:pt x="5832" y="4377"/>
                  </a:lnTo>
                  <a:cubicBezTo>
                    <a:pt x="5434" y="4696"/>
                    <a:pt x="5070" y="5037"/>
                    <a:pt x="4729" y="5423"/>
                  </a:cubicBezTo>
                  <a:lnTo>
                    <a:pt x="2262" y="4366"/>
                  </a:lnTo>
                  <a:lnTo>
                    <a:pt x="1011" y="6526"/>
                  </a:lnTo>
                  <a:lnTo>
                    <a:pt x="3103" y="8050"/>
                  </a:lnTo>
                  <a:cubicBezTo>
                    <a:pt x="2910" y="8516"/>
                    <a:pt x="2762" y="9005"/>
                    <a:pt x="2660" y="9493"/>
                  </a:cubicBezTo>
                  <a:lnTo>
                    <a:pt x="0" y="9801"/>
                  </a:lnTo>
                  <a:lnTo>
                    <a:pt x="0" y="12290"/>
                  </a:lnTo>
                  <a:lnTo>
                    <a:pt x="2580" y="12585"/>
                  </a:lnTo>
                  <a:cubicBezTo>
                    <a:pt x="2660" y="13075"/>
                    <a:pt x="2774" y="13575"/>
                    <a:pt x="2944" y="14052"/>
                  </a:cubicBezTo>
                  <a:lnTo>
                    <a:pt x="796" y="15621"/>
                  </a:lnTo>
                  <a:lnTo>
                    <a:pt x="2046" y="17769"/>
                  </a:lnTo>
                  <a:lnTo>
                    <a:pt x="4445" y="16758"/>
                  </a:lnTo>
                  <a:cubicBezTo>
                    <a:pt x="4763" y="17145"/>
                    <a:pt x="5116" y="17508"/>
                    <a:pt x="5502" y="17849"/>
                  </a:cubicBezTo>
                  <a:lnTo>
                    <a:pt x="4434" y="20271"/>
                  </a:lnTo>
                  <a:lnTo>
                    <a:pt x="6605" y="21510"/>
                  </a:lnTo>
                  <a:lnTo>
                    <a:pt x="8163" y="19452"/>
                  </a:lnTo>
                  <a:cubicBezTo>
                    <a:pt x="8640" y="19634"/>
                    <a:pt x="9128" y="19782"/>
                    <a:pt x="9629" y="19884"/>
                  </a:cubicBezTo>
                  <a:lnTo>
                    <a:pt x="9936" y="22511"/>
                  </a:lnTo>
                  <a:lnTo>
                    <a:pt x="12460" y="22511"/>
                  </a:lnTo>
                  <a:lnTo>
                    <a:pt x="12755" y="19964"/>
                  </a:lnTo>
                  <a:cubicBezTo>
                    <a:pt x="13256" y="19884"/>
                    <a:pt x="13756" y="19770"/>
                    <a:pt x="14244" y="19611"/>
                  </a:cubicBezTo>
                  <a:lnTo>
                    <a:pt x="15848" y="21726"/>
                  </a:lnTo>
                  <a:lnTo>
                    <a:pt x="18019" y="20487"/>
                  </a:lnTo>
                  <a:lnTo>
                    <a:pt x="16985" y="18122"/>
                  </a:lnTo>
                  <a:cubicBezTo>
                    <a:pt x="17382" y="17815"/>
                    <a:pt x="17758" y="17463"/>
                    <a:pt x="18099" y="17087"/>
                  </a:cubicBezTo>
                  <a:lnTo>
                    <a:pt x="20554" y="18145"/>
                  </a:lnTo>
                  <a:lnTo>
                    <a:pt x="21816" y="15996"/>
                  </a:lnTo>
                  <a:lnTo>
                    <a:pt x="19724" y="14462"/>
                  </a:lnTo>
                  <a:cubicBezTo>
                    <a:pt x="19918" y="13984"/>
                    <a:pt x="20065" y="13507"/>
                    <a:pt x="20168" y="13007"/>
                  </a:cubicBezTo>
                  <a:lnTo>
                    <a:pt x="22828" y="12699"/>
                  </a:lnTo>
                  <a:lnTo>
                    <a:pt x="22828" y="10221"/>
                  </a:lnTo>
                  <a:lnTo>
                    <a:pt x="20236" y="9925"/>
                  </a:lnTo>
                  <a:cubicBezTo>
                    <a:pt x="20168" y="9425"/>
                    <a:pt x="20042" y="8937"/>
                    <a:pt x="19883" y="8459"/>
                  </a:cubicBezTo>
                  <a:lnTo>
                    <a:pt x="22032" y="6890"/>
                  </a:lnTo>
                  <a:lnTo>
                    <a:pt x="20782" y="4730"/>
                  </a:lnTo>
                  <a:lnTo>
                    <a:pt x="18382" y="5753"/>
                  </a:lnTo>
                  <a:cubicBezTo>
                    <a:pt x="18064" y="5367"/>
                    <a:pt x="17712" y="4991"/>
                    <a:pt x="17326" y="4662"/>
                  </a:cubicBezTo>
                  <a:lnTo>
                    <a:pt x="18394" y="2229"/>
                  </a:lnTo>
                  <a:lnTo>
                    <a:pt x="16211" y="990"/>
                  </a:lnTo>
                  <a:lnTo>
                    <a:pt x="14665" y="3059"/>
                  </a:lnTo>
                  <a:cubicBezTo>
                    <a:pt x="14188" y="2866"/>
                    <a:pt x="13699" y="2729"/>
                    <a:pt x="13198" y="2627"/>
                  </a:cubicBezTo>
                  <a:lnTo>
                    <a:pt x="128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7"/>
            <p:cNvSpPr/>
            <p:nvPr/>
          </p:nvSpPr>
          <p:spPr>
            <a:xfrm>
              <a:off x="4035552" y="1524875"/>
              <a:ext cx="915816" cy="294830"/>
            </a:xfrm>
            <a:custGeom>
              <a:avLst/>
              <a:gdLst/>
              <a:ahLst/>
              <a:cxnLst/>
              <a:rect l="l" t="t" r="r" b="b"/>
              <a:pathLst>
                <a:path w="15758" h="5073" extrusionOk="0">
                  <a:moveTo>
                    <a:pt x="9909" y="115"/>
                  </a:moveTo>
                  <a:cubicBezTo>
                    <a:pt x="9944" y="115"/>
                    <a:pt x="9980" y="115"/>
                    <a:pt x="10016" y="116"/>
                  </a:cubicBezTo>
                  <a:cubicBezTo>
                    <a:pt x="12438" y="184"/>
                    <a:pt x="12585" y="1776"/>
                    <a:pt x="12585" y="1833"/>
                  </a:cubicBezTo>
                  <a:cubicBezTo>
                    <a:pt x="12585" y="1856"/>
                    <a:pt x="12597" y="1879"/>
                    <a:pt x="12619" y="1890"/>
                  </a:cubicBezTo>
                  <a:cubicBezTo>
                    <a:pt x="13904" y="2435"/>
                    <a:pt x="13802" y="2970"/>
                    <a:pt x="13734" y="3357"/>
                  </a:cubicBezTo>
                  <a:cubicBezTo>
                    <a:pt x="13699" y="3516"/>
                    <a:pt x="13676" y="3652"/>
                    <a:pt x="13756" y="3766"/>
                  </a:cubicBezTo>
                  <a:cubicBezTo>
                    <a:pt x="13893" y="3936"/>
                    <a:pt x="14052" y="3936"/>
                    <a:pt x="14234" y="3948"/>
                  </a:cubicBezTo>
                  <a:cubicBezTo>
                    <a:pt x="14427" y="3948"/>
                    <a:pt x="14666" y="3959"/>
                    <a:pt x="14995" y="4141"/>
                  </a:cubicBezTo>
                  <a:cubicBezTo>
                    <a:pt x="15518" y="4436"/>
                    <a:pt x="15495" y="4823"/>
                    <a:pt x="15472" y="4948"/>
                  </a:cubicBezTo>
                  <a:lnTo>
                    <a:pt x="251" y="4948"/>
                  </a:lnTo>
                  <a:cubicBezTo>
                    <a:pt x="398" y="4845"/>
                    <a:pt x="660" y="4663"/>
                    <a:pt x="887" y="4516"/>
                  </a:cubicBezTo>
                  <a:cubicBezTo>
                    <a:pt x="997" y="4443"/>
                    <a:pt x="1137" y="4418"/>
                    <a:pt x="1284" y="4418"/>
                  </a:cubicBezTo>
                  <a:cubicBezTo>
                    <a:pt x="1456" y="4418"/>
                    <a:pt x="1638" y="4451"/>
                    <a:pt x="1797" y="4482"/>
                  </a:cubicBezTo>
                  <a:cubicBezTo>
                    <a:pt x="1933" y="4504"/>
                    <a:pt x="2047" y="4527"/>
                    <a:pt x="2149" y="4527"/>
                  </a:cubicBezTo>
                  <a:cubicBezTo>
                    <a:pt x="2320" y="4527"/>
                    <a:pt x="2411" y="4413"/>
                    <a:pt x="2535" y="4266"/>
                  </a:cubicBezTo>
                  <a:cubicBezTo>
                    <a:pt x="2661" y="4130"/>
                    <a:pt x="2820" y="3936"/>
                    <a:pt x="3149" y="3720"/>
                  </a:cubicBezTo>
                  <a:cubicBezTo>
                    <a:pt x="3304" y="3621"/>
                    <a:pt x="3466" y="3585"/>
                    <a:pt x="3629" y="3585"/>
                  </a:cubicBezTo>
                  <a:cubicBezTo>
                    <a:pt x="3859" y="3585"/>
                    <a:pt x="4094" y="3658"/>
                    <a:pt x="4320" y="3731"/>
                  </a:cubicBezTo>
                  <a:cubicBezTo>
                    <a:pt x="4534" y="3794"/>
                    <a:pt x="4739" y="3863"/>
                    <a:pt x="4928" y="3863"/>
                  </a:cubicBezTo>
                  <a:cubicBezTo>
                    <a:pt x="4980" y="3863"/>
                    <a:pt x="5032" y="3858"/>
                    <a:pt x="5082" y="3845"/>
                  </a:cubicBezTo>
                  <a:cubicBezTo>
                    <a:pt x="5389" y="3777"/>
                    <a:pt x="5468" y="3516"/>
                    <a:pt x="5536" y="3231"/>
                  </a:cubicBezTo>
                  <a:cubicBezTo>
                    <a:pt x="5616" y="2947"/>
                    <a:pt x="5696" y="2640"/>
                    <a:pt x="6026" y="2435"/>
                  </a:cubicBezTo>
                  <a:cubicBezTo>
                    <a:pt x="6189" y="2326"/>
                    <a:pt x="6321" y="2292"/>
                    <a:pt x="6439" y="2292"/>
                  </a:cubicBezTo>
                  <a:cubicBezTo>
                    <a:pt x="6542" y="2292"/>
                    <a:pt x="6635" y="2318"/>
                    <a:pt x="6731" y="2344"/>
                  </a:cubicBezTo>
                  <a:cubicBezTo>
                    <a:pt x="6832" y="2371"/>
                    <a:pt x="6938" y="2401"/>
                    <a:pt x="7060" y="2401"/>
                  </a:cubicBezTo>
                  <a:cubicBezTo>
                    <a:pt x="7198" y="2401"/>
                    <a:pt x="7356" y="2363"/>
                    <a:pt x="7549" y="2242"/>
                  </a:cubicBezTo>
                  <a:cubicBezTo>
                    <a:pt x="7776" y="2094"/>
                    <a:pt x="7867" y="1810"/>
                    <a:pt x="7947" y="1503"/>
                  </a:cubicBezTo>
                  <a:cubicBezTo>
                    <a:pt x="8136" y="847"/>
                    <a:pt x="8346" y="115"/>
                    <a:pt x="9909" y="115"/>
                  </a:cubicBezTo>
                  <a:close/>
                  <a:moveTo>
                    <a:pt x="9882" y="1"/>
                  </a:moveTo>
                  <a:cubicBezTo>
                    <a:pt x="8252" y="1"/>
                    <a:pt x="8022" y="816"/>
                    <a:pt x="7833" y="1469"/>
                  </a:cubicBezTo>
                  <a:cubicBezTo>
                    <a:pt x="7754" y="1765"/>
                    <a:pt x="7674" y="2026"/>
                    <a:pt x="7481" y="2152"/>
                  </a:cubicBezTo>
                  <a:cubicBezTo>
                    <a:pt x="7320" y="2252"/>
                    <a:pt x="7187" y="2285"/>
                    <a:pt x="7068" y="2285"/>
                  </a:cubicBezTo>
                  <a:cubicBezTo>
                    <a:pt x="6959" y="2285"/>
                    <a:pt x="6862" y="2258"/>
                    <a:pt x="6764" y="2231"/>
                  </a:cubicBezTo>
                  <a:cubicBezTo>
                    <a:pt x="6663" y="2204"/>
                    <a:pt x="6560" y="2175"/>
                    <a:pt x="6441" y="2175"/>
                  </a:cubicBezTo>
                  <a:cubicBezTo>
                    <a:pt x="6306" y="2175"/>
                    <a:pt x="6151" y="2213"/>
                    <a:pt x="5957" y="2333"/>
                  </a:cubicBezTo>
                  <a:cubicBezTo>
                    <a:pt x="5605" y="2561"/>
                    <a:pt x="5503" y="2913"/>
                    <a:pt x="5423" y="3197"/>
                  </a:cubicBezTo>
                  <a:cubicBezTo>
                    <a:pt x="5355" y="3470"/>
                    <a:pt x="5298" y="3675"/>
                    <a:pt x="5059" y="3731"/>
                  </a:cubicBezTo>
                  <a:cubicBezTo>
                    <a:pt x="5017" y="3741"/>
                    <a:pt x="4974" y="3745"/>
                    <a:pt x="4929" y="3745"/>
                  </a:cubicBezTo>
                  <a:cubicBezTo>
                    <a:pt x="4753" y="3745"/>
                    <a:pt x="4553" y="3681"/>
                    <a:pt x="4354" y="3618"/>
                  </a:cubicBezTo>
                  <a:cubicBezTo>
                    <a:pt x="4122" y="3545"/>
                    <a:pt x="3873" y="3464"/>
                    <a:pt x="3623" y="3464"/>
                  </a:cubicBezTo>
                  <a:cubicBezTo>
                    <a:pt x="3445" y="3464"/>
                    <a:pt x="3267" y="3504"/>
                    <a:pt x="3093" y="3618"/>
                  </a:cubicBezTo>
                  <a:cubicBezTo>
                    <a:pt x="2740" y="3845"/>
                    <a:pt x="2570" y="4050"/>
                    <a:pt x="2444" y="4198"/>
                  </a:cubicBezTo>
                  <a:cubicBezTo>
                    <a:pt x="2320" y="4345"/>
                    <a:pt x="2262" y="4402"/>
                    <a:pt x="2149" y="4402"/>
                  </a:cubicBezTo>
                  <a:cubicBezTo>
                    <a:pt x="2058" y="4402"/>
                    <a:pt x="1944" y="4380"/>
                    <a:pt x="1819" y="4357"/>
                  </a:cubicBezTo>
                  <a:cubicBezTo>
                    <a:pt x="1656" y="4328"/>
                    <a:pt x="1472" y="4295"/>
                    <a:pt x="1293" y="4295"/>
                  </a:cubicBezTo>
                  <a:cubicBezTo>
                    <a:pt x="1123" y="4295"/>
                    <a:pt x="957" y="4325"/>
                    <a:pt x="819" y="4413"/>
                  </a:cubicBezTo>
                  <a:cubicBezTo>
                    <a:pt x="455" y="4663"/>
                    <a:pt x="34" y="4959"/>
                    <a:pt x="34" y="4959"/>
                  </a:cubicBezTo>
                  <a:cubicBezTo>
                    <a:pt x="11" y="4982"/>
                    <a:pt x="0" y="5005"/>
                    <a:pt x="11" y="5027"/>
                  </a:cubicBezTo>
                  <a:cubicBezTo>
                    <a:pt x="11" y="5050"/>
                    <a:pt x="34" y="5073"/>
                    <a:pt x="69" y="5073"/>
                  </a:cubicBezTo>
                  <a:lnTo>
                    <a:pt x="15518" y="5073"/>
                  </a:lnTo>
                  <a:cubicBezTo>
                    <a:pt x="15541" y="5073"/>
                    <a:pt x="15563" y="5050"/>
                    <a:pt x="15575" y="5027"/>
                  </a:cubicBezTo>
                  <a:cubicBezTo>
                    <a:pt x="15575" y="5027"/>
                    <a:pt x="15757" y="4425"/>
                    <a:pt x="15052" y="4039"/>
                  </a:cubicBezTo>
                  <a:cubicBezTo>
                    <a:pt x="14699" y="3845"/>
                    <a:pt x="14427" y="3834"/>
                    <a:pt x="14245" y="3834"/>
                  </a:cubicBezTo>
                  <a:cubicBezTo>
                    <a:pt x="14063" y="3822"/>
                    <a:pt x="13949" y="3822"/>
                    <a:pt x="13847" y="3686"/>
                  </a:cubicBezTo>
                  <a:cubicBezTo>
                    <a:pt x="13802" y="3629"/>
                    <a:pt x="13824" y="3516"/>
                    <a:pt x="13847" y="3379"/>
                  </a:cubicBezTo>
                  <a:cubicBezTo>
                    <a:pt x="13915" y="2981"/>
                    <a:pt x="14029" y="2379"/>
                    <a:pt x="12699" y="1799"/>
                  </a:cubicBezTo>
                  <a:cubicBezTo>
                    <a:pt x="12665" y="1538"/>
                    <a:pt x="12347" y="60"/>
                    <a:pt x="10016" y="2"/>
                  </a:cubicBezTo>
                  <a:cubicBezTo>
                    <a:pt x="9970" y="1"/>
                    <a:pt x="9925" y="1"/>
                    <a:pt x="988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7"/>
            <p:cNvSpPr/>
            <p:nvPr/>
          </p:nvSpPr>
          <p:spPr>
            <a:xfrm>
              <a:off x="4696231" y="1836792"/>
              <a:ext cx="508121" cy="165984"/>
            </a:xfrm>
            <a:custGeom>
              <a:avLst/>
              <a:gdLst/>
              <a:ahLst/>
              <a:cxnLst/>
              <a:rect l="l" t="t" r="r" b="b"/>
              <a:pathLst>
                <a:path w="8743" h="2856" extrusionOk="0">
                  <a:moveTo>
                    <a:pt x="5476" y="126"/>
                  </a:moveTo>
                  <a:cubicBezTo>
                    <a:pt x="5500" y="126"/>
                    <a:pt x="5524" y="126"/>
                    <a:pt x="5549" y="127"/>
                  </a:cubicBezTo>
                  <a:cubicBezTo>
                    <a:pt x="6856" y="150"/>
                    <a:pt x="6936" y="1014"/>
                    <a:pt x="6936" y="1047"/>
                  </a:cubicBezTo>
                  <a:cubicBezTo>
                    <a:pt x="6936" y="1070"/>
                    <a:pt x="6958" y="1082"/>
                    <a:pt x="6969" y="1093"/>
                  </a:cubicBezTo>
                  <a:cubicBezTo>
                    <a:pt x="7663" y="1388"/>
                    <a:pt x="7606" y="1673"/>
                    <a:pt x="7572" y="1878"/>
                  </a:cubicBezTo>
                  <a:cubicBezTo>
                    <a:pt x="7550" y="1969"/>
                    <a:pt x="7538" y="2059"/>
                    <a:pt x="7595" y="2128"/>
                  </a:cubicBezTo>
                  <a:cubicBezTo>
                    <a:pt x="7674" y="2230"/>
                    <a:pt x="7777" y="2230"/>
                    <a:pt x="7879" y="2230"/>
                  </a:cubicBezTo>
                  <a:cubicBezTo>
                    <a:pt x="7982" y="2241"/>
                    <a:pt x="8106" y="2241"/>
                    <a:pt x="8288" y="2343"/>
                  </a:cubicBezTo>
                  <a:cubicBezTo>
                    <a:pt x="8527" y="2480"/>
                    <a:pt x="8550" y="2662"/>
                    <a:pt x="8538" y="2742"/>
                  </a:cubicBezTo>
                  <a:lnTo>
                    <a:pt x="251" y="2742"/>
                  </a:lnTo>
                  <a:cubicBezTo>
                    <a:pt x="330" y="2673"/>
                    <a:pt x="433" y="2605"/>
                    <a:pt x="535" y="2537"/>
                  </a:cubicBezTo>
                  <a:cubicBezTo>
                    <a:pt x="586" y="2501"/>
                    <a:pt x="654" y="2488"/>
                    <a:pt x="728" y="2488"/>
                  </a:cubicBezTo>
                  <a:cubicBezTo>
                    <a:pt x="817" y="2488"/>
                    <a:pt x="914" y="2507"/>
                    <a:pt x="1001" y="2525"/>
                  </a:cubicBezTo>
                  <a:cubicBezTo>
                    <a:pt x="1080" y="2537"/>
                    <a:pt x="1149" y="2548"/>
                    <a:pt x="1206" y="2548"/>
                  </a:cubicBezTo>
                  <a:cubicBezTo>
                    <a:pt x="1308" y="2548"/>
                    <a:pt x="1365" y="2480"/>
                    <a:pt x="1433" y="2401"/>
                  </a:cubicBezTo>
                  <a:cubicBezTo>
                    <a:pt x="1502" y="2321"/>
                    <a:pt x="1592" y="2219"/>
                    <a:pt x="1774" y="2105"/>
                  </a:cubicBezTo>
                  <a:cubicBezTo>
                    <a:pt x="1853" y="2054"/>
                    <a:pt x="1935" y="2035"/>
                    <a:pt x="2019" y="2035"/>
                  </a:cubicBezTo>
                  <a:cubicBezTo>
                    <a:pt x="2141" y="2035"/>
                    <a:pt x="2267" y="2075"/>
                    <a:pt x="2388" y="2116"/>
                  </a:cubicBezTo>
                  <a:cubicBezTo>
                    <a:pt x="2509" y="2150"/>
                    <a:pt x="2623" y="2185"/>
                    <a:pt x="2730" y="2185"/>
                  </a:cubicBezTo>
                  <a:cubicBezTo>
                    <a:pt x="2765" y="2185"/>
                    <a:pt x="2798" y="2181"/>
                    <a:pt x="2831" y="2173"/>
                  </a:cubicBezTo>
                  <a:cubicBezTo>
                    <a:pt x="3013" y="2139"/>
                    <a:pt x="3059" y="1979"/>
                    <a:pt x="3104" y="1820"/>
                  </a:cubicBezTo>
                  <a:cubicBezTo>
                    <a:pt x="3139" y="1661"/>
                    <a:pt x="3184" y="1502"/>
                    <a:pt x="3354" y="1400"/>
                  </a:cubicBezTo>
                  <a:cubicBezTo>
                    <a:pt x="3443" y="1341"/>
                    <a:pt x="3510" y="1322"/>
                    <a:pt x="3570" y="1322"/>
                  </a:cubicBezTo>
                  <a:cubicBezTo>
                    <a:pt x="3626" y="1322"/>
                    <a:pt x="3675" y="1338"/>
                    <a:pt x="3730" y="1355"/>
                  </a:cubicBezTo>
                  <a:cubicBezTo>
                    <a:pt x="3787" y="1370"/>
                    <a:pt x="3848" y="1386"/>
                    <a:pt x="3916" y="1386"/>
                  </a:cubicBezTo>
                  <a:cubicBezTo>
                    <a:pt x="3995" y="1386"/>
                    <a:pt x="4085" y="1365"/>
                    <a:pt x="4195" y="1297"/>
                  </a:cubicBezTo>
                  <a:cubicBezTo>
                    <a:pt x="4332" y="1206"/>
                    <a:pt x="4377" y="1036"/>
                    <a:pt x="4435" y="865"/>
                  </a:cubicBezTo>
                  <a:cubicBezTo>
                    <a:pt x="4534" y="512"/>
                    <a:pt x="4644" y="126"/>
                    <a:pt x="5476" y="126"/>
                  </a:cubicBezTo>
                  <a:close/>
                  <a:moveTo>
                    <a:pt x="5485" y="1"/>
                  </a:moveTo>
                  <a:cubicBezTo>
                    <a:pt x="4564" y="1"/>
                    <a:pt x="4421" y="487"/>
                    <a:pt x="4321" y="832"/>
                  </a:cubicBezTo>
                  <a:cubicBezTo>
                    <a:pt x="4275" y="991"/>
                    <a:pt x="4230" y="1127"/>
                    <a:pt x="4139" y="1195"/>
                  </a:cubicBezTo>
                  <a:cubicBezTo>
                    <a:pt x="4046" y="1251"/>
                    <a:pt x="3977" y="1269"/>
                    <a:pt x="3915" y="1269"/>
                  </a:cubicBezTo>
                  <a:cubicBezTo>
                    <a:pt x="3862" y="1269"/>
                    <a:pt x="3815" y="1256"/>
                    <a:pt x="3763" y="1241"/>
                  </a:cubicBezTo>
                  <a:cubicBezTo>
                    <a:pt x="3703" y="1224"/>
                    <a:pt x="3640" y="1205"/>
                    <a:pt x="3568" y="1205"/>
                  </a:cubicBezTo>
                  <a:cubicBezTo>
                    <a:pt x="3491" y="1205"/>
                    <a:pt x="3403" y="1227"/>
                    <a:pt x="3298" y="1297"/>
                  </a:cubicBezTo>
                  <a:cubicBezTo>
                    <a:pt x="3081" y="1423"/>
                    <a:pt x="3025" y="1627"/>
                    <a:pt x="2990" y="1787"/>
                  </a:cubicBezTo>
                  <a:cubicBezTo>
                    <a:pt x="2945" y="1946"/>
                    <a:pt x="2911" y="2037"/>
                    <a:pt x="2808" y="2059"/>
                  </a:cubicBezTo>
                  <a:cubicBezTo>
                    <a:pt x="2781" y="2068"/>
                    <a:pt x="2753" y="2071"/>
                    <a:pt x="2724" y="2071"/>
                  </a:cubicBezTo>
                  <a:cubicBezTo>
                    <a:pt x="2633" y="2071"/>
                    <a:pt x="2534" y="2037"/>
                    <a:pt x="2422" y="2002"/>
                  </a:cubicBezTo>
                  <a:cubicBezTo>
                    <a:pt x="2296" y="1962"/>
                    <a:pt x="2158" y="1919"/>
                    <a:pt x="2016" y="1919"/>
                  </a:cubicBezTo>
                  <a:cubicBezTo>
                    <a:pt x="1914" y="1919"/>
                    <a:pt x="1810" y="1941"/>
                    <a:pt x="1706" y="2002"/>
                  </a:cubicBezTo>
                  <a:cubicBezTo>
                    <a:pt x="1512" y="2128"/>
                    <a:pt x="1411" y="2241"/>
                    <a:pt x="1342" y="2321"/>
                  </a:cubicBezTo>
                  <a:cubicBezTo>
                    <a:pt x="1274" y="2401"/>
                    <a:pt x="1251" y="2434"/>
                    <a:pt x="1206" y="2434"/>
                  </a:cubicBezTo>
                  <a:cubicBezTo>
                    <a:pt x="1160" y="2434"/>
                    <a:pt x="1092" y="2423"/>
                    <a:pt x="1024" y="2411"/>
                  </a:cubicBezTo>
                  <a:cubicBezTo>
                    <a:pt x="930" y="2394"/>
                    <a:pt x="826" y="2373"/>
                    <a:pt x="726" y="2373"/>
                  </a:cubicBezTo>
                  <a:cubicBezTo>
                    <a:pt x="633" y="2373"/>
                    <a:pt x="543" y="2391"/>
                    <a:pt x="467" y="2446"/>
                  </a:cubicBezTo>
                  <a:lnTo>
                    <a:pt x="24" y="2742"/>
                  </a:lnTo>
                  <a:cubicBezTo>
                    <a:pt x="1" y="2764"/>
                    <a:pt x="1" y="2787"/>
                    <a:pt x="1" y="2810"/>
                  </a:cubicBezTo>
                  <a:cubicBezTo>
                    <a:pt x="12" y="2833"/>
                    <a:pt x="35" y="2855"/>
                    <a:pt x="57" y="2855"/>
                  </a:cubicBezTo>
                  <a:lnTo>
                    <a:pt x="8584" y="2855"/>
                  </a:lnTo>
                  <a:cubicBezTo>
                    <a:pt x="8618" y="2855"/>
                    <a:pt x="8641" y="2833"/>
                    <a:pt x="8641" y="2810"/>
                  </a:cubicBezTo>
                  <a:cubicBezTo>
                    <a:pt x="8641" y="2810"/>
                    <a:pt x="8743" y="2457"/>
                    <a:pt x="8345" y="2241"/>
                  </a:cubicBezTo>
                  <a:cubicBezTo>
                    <a:pt x="8141" y="2128"/>
                    <a:pt x="7992" y="2116"/>
                    <a:pt x="7879" y="2116"/>
                  </a:cubicBezTo>
                  <a:cubicBezTo>
                    <a:pt x="7777" y="2116"/>
                    <a:pt x="7731" y="2105"/>
                    <a:pt x="7686" y="2048"/>
                  </a:cubicBezTo>
                  <a:cubicBezTo>
                    <a:pt x="7663" y="2025"/>
                    <a:pt x="7674" y="1969"/>
                    <a:pt x="7686" y="1900"/>
                  </a:cubicBezTo>
                  <a:cubicBezTo>
                    <a:pt x="7720" y="1684"/>
                    <a:pt x="7788" y="1332"/>
                    <a:pt x="7049" y="1002"/>
                  </a:cubicBezTo>
                  <a:cubicBezTo>
                    <a:pt x="7015" y="820"/>
                    <a:pt x="6810" y="36"/>
                    <a:pt x="5549" y="1"/>
                  </a:cubicBezTo>
                  <a:cubicBezTo>
                    <a:pt x="5527" y="1"/>
                    <a:pt x="5506" y="1"/>
                    <a:pt x="548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7"/>
            <p:cNvSpPr/>
            <p:nvPr/>
          </p:nvSpPr>
          <p:spPr>
            <a:xfrm>
              <a:off x="4873314" y="1958374"/>
              <a:ext cx="16563" cy="10694"/>
            </a:xfrm>
            <a:custGeom>
              <a:avLst/>
              <a:gdLst/>
              <a:ahLst/>
              <a:cxnLst/>
              <a:rect l="l" t="t" r="r" b="b"/>
              <a:pathLst>
                <a:path w="285" h="184" extrusionOk="0">
                  <a:moveTo>
                    <a:pt x="227" y="0"/>
                  </a:moveTo>
                  <a:cubicBezTo>
                    <a:pt x="214" y="0"/>
                    <a:pt x="202" y="4"/>
                    <a:pt x="193" y="13"/>
                  </a:cubicBezTo>
                  <a:cubicBezTo>
                    <a:pt x="148" y="36"/>
                    <a:pt x="102" y="58"/>
                    <a:pt x="46" y="69"/>
                  </a:cubicBezTo>
                  <a:cubicBezTo>
                    <a:pt x="23" y="92"/>
                    <a:pt x="1" y="115"/>
                    <a:pt x="12" y="149"/>
                  </a:cubicBezTo>
                  <a:cubicBezTo>
                    <a:pt x="23" y="172"/>
                    <a:pt x="46" y="183"/>
                    <a:pt x="69" y="183"/>
                  </a:cubicBezTo>
                  <a:lnTo>
                    <a:pt x="92" y="183"/>
                  </a:lnTo>
                  <a:cubicBezTo>
                    <a:pt x="148" y="160"/>
                    <a:pt x="205" y="138"/>
                    <a:pt x="251" y="104"/>
                  </a:cubicBezTo>
                  <a:cubicBezTo>
                    <a:pt x="273" y="92"/>
                    <a:pt x="284" y="58"/>
                    <a:pt x="273" y="24"/>
                  </a:cubicBezTo>
                  <a:cubicBezTo>
                    <a:pt x="266" y="10"/>
                    <a:pt x="246" y="0"/>
                    <a:pt x="22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7"/>
            <p:cNvSpPr/>
            <p:nvPr/>
          </p:nvSpPr>
          <p:spPr>
            <a:xfrm>
              <a:off x="4893132" y="1867013"/>
              <a:ext cx="103159" cy="84852"/>
            </a:xfrm>
            <a:custGeom>
              <a:avLst/>
              <a:gdLst/>
              <a:ahLst/>
              <a:cxnLst/>
              <a:rect l="l" t="t" r="r" b="b"/>
              <a:pathLst>
                <a:path w="1775" h="1460" extrusionOk="0">
                  <a:moveTo>
                    <a:pt x="1702" y="0"/>
                  </a:moveTo>
                  <a:cubicBezTo>
                    <a:pt x="1695" y="0"/>
                    <a:pt x="1689" y="2"/>
                    <a:pt x="1683" y="4"/>
                  </a:cubicBezTo>
                  <a:cubicBezTo>
                    <a:pt x="1489" y="95"/>
                    <a:pt x="1353" y="266"/>
                    <a:pt x="1319" y="459"/>
                  </a:cubicBezTo>
                  <a:cubicBezTo>
                    <a:pt x="1262" y="732"/>
                    <a:pt x="1138" y="937"/>
                    <a:pt x="1001" y="948"/>
                  </a:cubicBezTo>
                  <a:lnTo>
                    <a:pt x="830" y="948"/>
                  </a:lnTo>
                  <a:cubicBezTo>
                    <a:pt x="569" y="959"/>
                    <a:pt x="160" y="959"/>
                    <a:pt x="69" y="1164"/>
                  </a:cubicBezTo>
                  <a:cubicBezTo>
                    <a:pt x="34" y="1244"/>
                    <a:pt x="12" y="1312"/>
                    <a:pt x="1" y="1391"/>
                  </a:cubicBezTo>
                  <a:cubicBezTo>
                    <a:pt x="1" y="1426"/>
                    <a:pt x="23" y="1449"/>
                    <a:pt x="57" y="1459"/>
                  </a:cubicBezTo>
                  <a:lnTo>
                    <a:pt x="69" y="1459"/>
                  </a:lnTo>
                  <a:cubicBezTo>
                    <a:pt x="92" y="1459"/>
                    <a:pt x="114" y="1437"/>
                    <a:pt x="125" y="1403"/>
                  </a:cubicBezTo>
                  <a:cubicBezTo>
                    <a:pt x="137" y="1346"/>
                    <a:pt x="148" y="1278"/>
                    <a:pt x="171" y="1221"/>
                  </a:cubicBezTo>
                  <a:cubicBezTo>
                    <a:pt x="239" y="1073"/>
                    <a:pt x="625" y="1073"/>
                    <a:pt x="842" y="1073"/>
                  </a:cubicBezTo>
                  <a:cubicBezTo>
                    <a:pt x="910" y="1073"/>
                    <a:pt x="967" y="1073"/>
                    <a:pt x="1012" y="1062"/>
                  </a:cubicBezTo>
                  <a:cubicBezTo>
                    <a:pt x="1206" y="1039"/>
                    <a:pt x="1365" y="823"/>
                    <a:pt x="1433" y="482"/>
                  </a:cubicBezTo>
                  <a:cubicBezTo>
                    <a:pt x="1467" y="323"/>
                    <a:pt x="1580" y="186"/>
                    <a:pt x="1729" y="118"/>
                  </a:cubicBezTo>
                  <a:cubicBezTo>
                    <a:pt x="1762" y="95"/>
                    <a:pt x="1774" y="62"/>
                    <a:pt x="1762" y="39"/>
                  </a:cubicBezTo>
                  <a:cubicBezTo>
                    <a:pt x="1745" y="13"/>
                    <a:pt x="1722" y="0"/>
                    <a:pt x="170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7"/>
            <p:cNvSpPr/>
            <p:nvPr/>
          </p:nvSpPr>
          <p:spPr>
            <a:xfrm>
              <a:off x="3509354" y="2564529"/>
              <a:ext cx="18598" cy="12205"/>
            </a:xfrm>
            <a:custGeom>
              <a:avLst/>
              <a:gdLst/>
              <a:ahLst/>
              <a:cxnLst/>
              <a:rect l="l" t="t" r="r" b="b"/>
              <a:pathLst>
                <a:path w="320" h="210" extrusionOk="0">
                  <a:moveTo>
                    <a:pt x="249" y="0"/>
                  </a:moveTo>
                  <a:cubicBezTo>
                    <a:pt x="241" y="0"/>
                    <a:pt x="234" y="2"/>
                    <a:pt x="228" y="5"/>
                  </a:cubicBezTo>
                  <a:cubicBezTo>
                    <a:pt x="172" y="39"/>
                    <a:pt x="104" y="73"/>
                    <a:pt x="46" y="96"/>
                  </a:cubicBezTo>
                  <a:cubicBezTo>
                    <a:pt x="13" y="107"/>
                    <a:pt x="1" y="141"/>
                    <a:pt x="13" y="164"/>
                  </a:cubicBezTo>
                  <a:cubicBezTo>
                    <a:pt x="13" y="187"/>
                    <a:pt x="35" y="209"/>
                    <a:pt x="58" y="209"/>
                  </a:cubicBezTo>
                  <a:cubicBezTo>
                    <a:pt x="69" y="209"/>
                    <a:pt x="81" y="209"/>
                    <a:pt x="81" y="198"/>
                  </a:cubicBezTo>
                  <a:cubicBezTo>
                    <a:pt x="149" y="176"/>
                    <a:pt x="217" y="141"/>
                    <a:pt x="286" y="107"/>
                  </a:cubicBezTo>
                  <a:cubicBezTo>
                    <a:pt x="308" y="96"/>
                    <a:pt x="319" y="62"/>
                    <a:pt x="308" y="27"/>
                  </a:cubicBezTo>
                  <a:cubicBezTo>
                    <a:pt x="292" y="11"/>
                    <a:pt x="269" y="0"/>
                    <a:pt x="24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7"/>
            <p:cNvSpPr/>
            <p:nvPr/>
          </p:nvSpPr>
          <p:spPr>
            <a:xfrm>
              <a:off x="4711885" y="3298873"/>
              <a:ext cx="645627" cy="208874"/>
            </a:xfrm>
            <a:custGeom>
              <a:avLst/>
              <a:gdLst/>
              <a:ahLst/>
              <a:cxnLst/>
              <a:rect l="l" t="t" r="r" b="b"/>
              <a:pathLst>
                <a:path w="11109" h="3594" extrusionOk="0">
                  <a:moveTo>
                    <a:pt x="6943" y="125"/>
                  </a:moveTo>
                  <a:cubicBezTo>
                    <a:pt x="6977" y="125"/>
                    <a:pt x="7013" y="125"/>
                    <a:pt x="7049" y="126"/>
                  </a:cubicBezTo>
                  <a:cubicBezTo>
                    <a:pt x="8732" y="160"/>
                    <a:pt x="8835" y="1263"/>
                    <a:pt x="8835" y="1309"/>
                  </a:cubicBezTo>
                  <a:cubicBezTo>
                    <a:pt x="8835" y="1331"/>
                    <a:pt x="8846" y="1354"/>
                    <a:pt x="8868" y="1365"/>
                  </a:cubicBezTo>
                  <a:cubicBezTo>
                    <a:pt x="9755" y="1741"/>
                    <a:pt x="9687" y="2105"/>
                    <a:pt x="9641" y="2377"/>
                  </a:cubicBezTo>
                  <a:cubicBezTo>
                    <a:pt x="9619" y="2491"/>
                    <a:pt x="9596" y="2593"/>
                    <a:pt x="9664" y="2673"/>
                  </a:cubicBezTo>
                  <a:cubicBezTo>
                    <a:pt x="9767" y="2798"/>
                    <a:pt x="9881" y="2809"/>
                    <a:pt x="10005" y="2809"/>
                  </a:cubicBezTo>
                  <a:cubicBezTo>
                    <a:pt x="10142" y="2809"/>
                    <a:pt x="10313" y="2820"/>
                    <a:pt x="10540" y="2946"/>
                  </a:cubicBezTo>
                  <a:cubicBezTo>
                    <a:pt x="10881" y="3128"/>
                    <a:pt x="10881" y="3389"/>
                    <a:pt x="10869" y="3480"/>
                  </a:cubicBezTo>
                  <a:lnTo>
                    <a:pt x="240" y="3480"/>
                  </a:lnTo>
                  <a:cubicBezTo>
                    <a:pt x="354" y="3401"/>
                    <a:pt x="513" y="3298"/>
                    <a:pt x="649" y="3207"/>
                  </a:cubicBezTo>
                  <a:cubicBezTo>
                    <a:pt x="726" y="3152"/>
                    <a:pt x="823" y="3134"/>
                    <a:pt x="927" y="3134"/>
                  </a:cubicBezTo>
                  <a:cubicBezTo>
                    <a:pt x="1038" y="3134"/>
                    <a:pt x="1157" y="3155"/>
                    <a:pt x="1263" y="3173"/>
                  </a:cubicBezTo>
                  <a:cubicBezTo>
                    <a:pt x="1354" y="3196"/>
                    <a:pt x="1445" y="3207"/>
                    <a:pt x="1513" y="3207"/>
                  </a:cubicBezTo>
                  <a:cubicBezTo>
                    <a:pt x="1650" y="3207"/>
                    <a:pt x="1718" y="3128"/>
                    <a:pt x="1809" y="3025"/>
                  </a:cubicBezTo>
                  <a:cubicBezTo>
                    <a:pt x="1888" y="2923"/>
                    <a:pt x="2002" y="2787"/>
                    <a:pt x="2241" y="2650"/>
                  </a:cubicBezTo>
                  <a:cubicBezTo>
                    <a:pt x="2345" y="2579"/>
                    <a:pt x="2455" y="2553"/>
                    <a:pt x="2567" y="2553"/>
                  </a:cubicBezTo>
                  <a:cubicBezTo>
                    <a:pt x="2724" y="2553"/>
                    <a:pt x="2884" y="2604"/>
                    <a:pt x="3037" y="2650"/>
                  </a:cubicBezTo>
                  <a:cubicBezTo>
                    <a:pt x="3190" y="2704"/>
                    <a:pt x="3336" y="2751"/>
                    <a:pt x="3481" y="2751"/>
                  </a:cubicBezTo>
                  <a:cubicBezTo>
                    <a:pt x="3519" y="2751"/>
                    <a:pt x="3556" y="2748"/>
                    <a:pt x="3593" y="2741"/>
                  </a:cubicBezTo>
                  <a:cubicBezTo>
                    <a:pt x="3810" y="2684"/>
                    <a:pt x="3866" y="2502"/>
                    <a:pt x="3923" y="2297"/>
                  </a:cubicBezTo>
                  <a:cubicBezTo>
                    <a:pt x="3969" y="2093"/>
                    <a:pt x="4025" y="1888"/>
                    <a:pt x="4253" y="1741"/>
                  </a:cubicBezTo>
                  <a:cubicBezTo>
                    <a:pt x="4365" y="1670"/>
                    <a:pt x="4452" y="1648"/>
                    <a:pt x="4531" y="1648"/>
                  </a:cubicBezTo>
                  <a:cubicBezTo>
                    <a:pt x="4605" y="1648"/>
                    <a:pt x="4671" y="1667"/>
                    <a:pt x="4742" y="1683"/>
                  </a:cubicBezTo>
                  <a:cubicBezTo>
                    <a:pt x="4811" y="1705"/>
                    <a:pt x="4889" y="1726"/>
                    <a:pt x="4977" y="1726"/>
                  </a:cubicBezTo>
                  <a:cubicBezTo>
                    <a:pt x="5076" y="1726"/>
                    <a:pt x="5189" y="1699"/>
                    <a:pt x="5321" y="1615"/>
                  </a:cubicBezTo>
                  <a:cubicBezTo>
                    <a:pt x="5492" y="1513"/>
                    <a:pt x="5549" y="1297"/>
                    <a:pt x="5617" y="1081"/>
                  </a:cubicBezTo>
                  <a:cubicBezTo>
                    <a:pt x="5738" y="630"/>
                    <a:pt x="5881" y="125"/>
                    <a:pt x="6943" y="125"/>
                  </a:cubicBezTo>
                  <a:close/>
                  <a:moveTo>
                    <a:pt x="6983" y="0"/>
                  </a:moveTo>
                  <a:cubicBezTo>
                    <a:pt x="5804" y="0"/>
                    <a:pt x="5626" y="600"/>
                    <a:pt x="5503" y="1047"/>
                  </a:cubicBezTo>
                  <a:cubicBezTo>
                    <a:pt x="5447" y="1251"/>
                    <a:pt x="5390" y="1433"/>
                    <a:pt x="5265" y="1513"/>
                  </a:cubicBezTo>
                  <a:cubicBezTo>
                    <a:pt x="5150" y="1586"/>
                    <a:pt x="5061" y="1610"/>
                    <a:pt x="4981" y="1610"/>
                  </a:cubicBezTo>
                  <a:cubicBezTo>
                    <a:pt x="4910" y="1610"/>
                    <a:pt x="4845" y="1591"/>
                    <a:pt x="4776" y="1570"/>
                  </a:cubicBezTo>
                  <a:cubicBezTo>
                    <a:pt x="4701" y="1554"/>
                    <a:pt x="4623" y="1533"/>
                    <a:pt x="4535" y="1533"/>
                  </a:cubicBezTo>
                  <a:cubicBezTo>
                    <a:pt x="4436" y="1533"/>
                    <a:pt x="4323" y="1559"/>
                    <a:pt x="4185" y="1650"/>
                  </a:cubicBezTo>
                  <a:cubicBezTo>
                    <a:pt x="3923" y="1809"/>
                    <a:pt x="3855" y="2059"/>
                    <a:pt x="3810" y="2264"/>
                  </a:cubicBezTo>
                  <a:cubicBezTo>
                    <a:pt x="3753" y="2468"/>
                    <a:pt x="3707" y="2593"/>
                    <a:pt x="3560" y="2627"/>
                  </a:cubicBezTo>
                  <a:cubicBezTo>
                    <a:pt x="3535" y="2632"/>
                    <a:pt x="3509" y="2633"/>
                    <a:pt x="3483" y="2633"/>
                  </a:cubicBezTo>
                  <a:cubicBezTo>
                    <a:pt x="3361" y="2633"/>
                    <a:pt x="3220" y="2594"/>
                    <a:pt x="3070" y="2547"/>
                  </a:cubicBezTo>
                  <a:cubicBezTo>
                    <a:pt x="2911" y="2494"/>
                    <a:pt x="2737" y="2438"/>
                    <a:pt x="2559" y="2438"/>
                  </a:cubicBezTo>
                  <a:cubicBezTo>
                    <a:pt x="2431" y="2438"/>
                    <a:pt x="2301" y="2467"/>
                    <a:pt x="2173" y="2547"/>
                  </a:cubicBezTo>
                  <a:cubicBezTo>
                    <a:pt x="1934" y="2707"/>
                    <a:pt x="1809" y="2843"/>
                    <a:pt x="1718" y="2946"/>
                  </a:cubicBezTo>
                  <a:cubicBezTo>
                    <a:pt x="1638" y="3048"/>
                    <a:pt x="1593" y="3093"/>
                    <a:pt x="1513" y="3093"/>
                  </a:cubicBezTo>
                  <a:cubicBezTo>
                    <a:pt x="1456" y="3093"/>
                    <a:pt x="1377" y="3082"/>
                    <a:pt x="1286" y="3059"/>
                  </a:cubicBezTo>
                  <a:cubicBezTo>
                    <a:pt x="1169" y="3042"/>
                    <a:pt x="1039" y="3018"/>
                    <a:pt x="914" y="3018"/>
                  </a:cubicBezTo>
                  <a:cubicBezTo>
                    <a:pt x="795" y="3018"/>
                    <a:pt x="680" y="3039"/>
                    <a:pt x="581" y="3105"/>
                  </a:cubicBezTo>
                  <a:cubicBezTo>
                    <a:pt x="331" y="3275"/>
                    <a:pt x="24" y="3491"/>
                    <a:pt x="24" y="3491"/>
                  </a:cubicBezTo>
                  <a:cubicBezTo>
                    <a:pt x="1" y="3502"/>
                    <a:pt x="1" y="3537"/>
                    <a:pt x="1" y="3560"/>
                  </a:cubicBezTo>
                  <a:cubicBezTo>
                    <a:pt x="13" y="3582"/>
                    <a:pt x="35" y="3593"/>
                    <a:pt x="58" y="3593"/>
                  </a:cubicBezTo>
                  <a:lnTo>
                    <a:pt x="10915" y="3593"/>
                  </a:lnTo>
                  <a:cubicBezTo>
                    <a:pt x="10937" y="3593"/>
                    <a:pt x="10960" y="3582"/>
                    <a:pt x="10972" y="3560"/>
                  </a:cubicBezTo>
                  <a:cubicBezTo>
                    <a:pt x="10972" y="3548"/>
                    <a:pt x="11108" y="3116"/>
                    <a:pt x="10596" y="2843"/>
                  </a:cubicBezTo>
                  <a:cubicBezTo>
                    <a:pt x="10335" y="2707"/>
                    <a:pt x="10153" y="2696"/>
                    <a:pt x="10017" y="2696"/>
                  </a:cubicBezTo>
                  <a:cubicBezTo>
                    <a:pt x="9891" y="2684"/>
                    <a:pt x="9823" y="2684"/>
                    <a:pt x="9755" y="2605"/>
                  </a:cubicBezTo>
                  <a:cubicBezTo>
                    <a:pt x="9721" y="2559"/>
                    <a:pt x="9732" y="2491"/>
                    <a:pt x="9755" y="2400"/>
                  </a:cubicBezTo>
                  <a:cubicBezTo>
                    <a:pt x="9801" y="2115"/>
                    <a:pt x="9881" y="1683"/>
                    <a:pt x="8948" y="1274"/>
                  </a:cubicBezTo>
                  <a:cubicBezTo>
                    <a:pt x="8937" y="1172"/>
                    <a:pt x="8880" y="922"/>
                    <a:pt x="8676" y="672"/>
                  </a:cubicBezTo>
                  <a:cubicBezTo>
                    <a:pt x="8448" y="377"/>
                    <a:pt x="7982" y="24"/>
                    <a:pt x="7049" y="1"/>
                  </a:cubicBezTo>
                  <a:cubicBezTo>
                    <a:pt x="7027" y="1"/>
                    <a:pt x="7005" y="0"/>
                    <a:pt x="698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96" name="Google Shape;896;p37"/>
            <p:cNvSpPr/>
            <p:nvPr/>
          </p:nvSpPr>
          <p:spPr>
            <a:xfrm>
              <a:off x="5523179" y="3456749"/>
              <a:ext cx="19295" cy="11914"/>
            </a:xfrm>
            <a:custGeom>
              <a:avLst/>
              <a:gdLst/>
              <a:ahLst/>
              <a:cxnLst/>
              <a:rect l="l" t="t" r="r" b="b"/>
              <a:pathLst>
                <a:path w="332" h="205" extrusionOk="0">
                  <a:moveTo>
                    <a:pt x="264" y="0"/>
                  </a:moveTo>
                  <a:cubicBezTo>
                    <a:pt x="253" y="0"/>
                    <a:pt x="241" y="4"/>
                    <a:pt x="228" y="12"/>
                  </a:cubicBezTo>
                  <a:cubicBezTo>
                    <a:pt x="172" y="46"/>
                    <a:pt x="115" y="68"/>
                    <a:pt x="46" y="91"/>
                  </a:cubicBezTo>
                  <a:cubicBezTo>
                    <a:pt x="13" y="103"/>
                    <a:pt x="1" y="137"/>
                    <a:pt x="13" y="171"/>
                  </a:cubicBezTo>
                  <a:cubicBezTo>
                    <a:pt x="24" y="194"/>
                    <a:pt x="46" y="205"/>
                    <a:pt x="69" y="205"/>
                  </a:cubicBezTo>
                  <a:lnTo>
                    <a:pt x="92" y="205"/>
                  </a:lnTo>
                  <a:cubicBezTo>
                    <a:pt x="160" y="182"/>
                    <a:pt x="228" y="148"/>
                    <a:pt x="286" y="114"/>
                  </a:cubicBezTo>
                  <a:cubicBezTo>
                    <a:pt x="319" y="91"/>
                    <a:pt x="331" y="57"/>
                    <a:pt x="308" y="35"/>
                  </a:cubicBezTo>
                  <a:cubicBezTo>
                    <a:pt x="301" y="12"/>
                    <a:pt x="284" y="0"/>
                    <a:pt x="26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7"/>
            <p:cNvSpPr/>
            <p:nvPr/>
          </p:nvSpPr>
          <p:spPr>
            <a:xfrm>
              <a:off x="3194612" y="1867021"/>
              <a:ext cx="951596" cy="938468"/>
            </a:xfrm>
            <a:custGeom>
              <a:avLst/>
              <a:gdLst/>
              <a:ahLst/>
              <a:cxnLst/>
              <a:rect l="l" t="t" r="r" b="b"/>
              <a:pathLst>
                <a:path w="14746" h="14542" extrusionOk="0">
                  <a:moveTo>
                    <a:pt x="7420" y="3456"/>
                  </a:moveTo>
                  <a:cubicBezTo>
                    <a:pt x="7440" y="3456"/>
                    <a:pt x="7461" y="3456"/>
                    <a:pt x="7481" y="3456"/>
                  </a:cubicBezTo>
                  <a:cubicBezTo>
                    <a:pt x="9573" y="3491"/>
                    <a:pt x="11244" y="5184"/>
                    <a:pt x="11244" y="7276"/>
                  </a:cubicBezTo>
                  <a:cubicBezTo>
                    <a:pt x="11222" y="9384"/>
                    <a:pt x="9505" y="11085"/>
                    <a:pt x="7399" y="11085"/>
                  </a:cubicBezTo>
                  <a:cubicBezTo>
                    <a:pt x="7393" y="11085"/>
                    <a:pt x="7386" y="11085"/>
                    <a:pt x="7379" y="11085"/>
                  </a:cubicBezTo>
                  <a:cubicBezTo>
                    <a:pt x="5265" y="11062"/>
                    <a:pt x="3582" y="9323"/>
                    <a:pt x="3616" y="7220"/>
                  </a:cubicBezTo>
                  <a:cubicBezTo>
                    <a:pt x="3638" y="5137"/>
                    <a:pt x="5345" y="3456"/>
                    <a:pt x="7420" y="3456"/>
                  </a:cubicBezTo>
                  <a:close/>
                  <a:moveTo>
                    <a:pt x="6697" y="0"/>
                  </a:moveTo>
                  <a:lnTo>
                    <a:pt x="6503" y="1649"/>
                  </a:lnTo>
                  <a:cubicBezTo>
                    <a:pt x="6185" y="1695"/>
                    <a:pt x="5856" y="1774"/>
                    <a:pt x="5548" y="1888"/>
                  </a:cubicBezTo>
                  <a:lnTo>
                    <a:pt x="4514" y="512"/>
                  </a:lnTo>
                  <a:lnTo>
                    <a:pt x="3105" y="1308"/>
                  </a:lnTo>
                  <a:lnTo>
                    <a:pt x="3775" y="2832"/>
                  </a:lnTo>
                  <a:cubicBezTo>
                    <a:pt x="3514" y="3036"/>
                    <a:pt x="3275" y="3264"/>
                    <a:pt x="3059" y="3502"/>
                  </a:cubicBezTo>
                  <a:lnTo>
                    <a:pt x="1468" y="2820"/>
                  </a:lnTo>
                  <a:lnTo>
                    <a:pt x="649" y="4207"/>
                  </a:lnTo>
                  <a:lnTo>
                    <a:pt x="2001" y="5196"/>
                  </a:lnTo>
                  <a:cubicBezTo>
                    <a:pt x="1877" y="5503"/>
                    <a:pt x="1786" y="5821"/>
                    <a:pt x="1718" y="6139"/>
                  </a:cubicBezTo>
                  <a:lnTo>
                    <a:pt x="1" y="6333"/>
                  </a:lnTo>
                  <a:lnTo>
                    <a:pt x="1" y="7936"/>
                  </a:lnTo>
                  <a:lnTo>
                    <a:pt x="1672" y="8129"/>
                  </a:lnTo>
                  <a:cubicBezTo>
                    <a:pt x="1718" y="8459"/>
                    <a:pt x="1797" y="8766"/>
                    <a:pt x="1900" y="9084"/>
                  </a:cubicBezTo>
                  <a:lnTo>
                    <a:pt x="513" y="10096"/>
                  </a:lnTo>
                  <a:lnTo>
                    <a:pt x="1331" y="11483"/>
                  </a:lnTo>
                  <a:lnTo>
                    <a:pt x="2866" y="10823"/>
                  </a:lnTo>
                  <a:cubicBezTo>
                    <a:pt x="3082" y="11085"/>
                    <a:pt x="3309" y="11313"/>
                    <a:pt x="3548" y="11528"/>
                  </a:cubicBezTo>
                  <a:lnTo>
                    <a:pt x="2866" y="13097"/>
                  </a:lnTo>
                  <a:lnTo>
                    <a:pt x="4275" y="13905"/>
                  </a:lnTo>
                  <a:lnTo>
                    <a:pt x="5276" y="12574"/>
                  </a:lnTo>
                  <a:cubicBezTo>
                    <a:pt x="5583" y="12688"/>
                    <a:pt x="5901" y="12779"/>
                    <a:pt x="6220" y="12847"/>
                  </a:cubicBezTo>
                  <a:lnTo>
                    <a:pt x="6424" y="14541"/>
                  </a:lnTo>
                  <a:lnTo>
                    <a:pt x="8050" y="14541"/>
                  </a:lnTo>
                  <a:lnTo>
                    <a:pt x="8243" y="12904"/>
                  </a:lnTo>
                  <a:cubicBezTo>
                    <a:pt x="8572" y="12847"/>
                    <a:pt x="8891" y="12768"/>
                    <a:pt x="9198" y="12665"/>
                  </a:cubicBezTo>
                  <a:lnTo>
                    <a:pt x="10232" y="14041"/>
                  </a:lnTo>
                  <a:lnTo>
                    <a:pt x="11642" y="13233"/>
                  </a:lnTo>
                  <a:lnTo>
                    <a:pt x="10972" y="11710"/>
                  </a:lnTo>
                  <a:cubicBezTo>
                    <a:pt x="11233" y="11505"/>
                    <a:pt x="11472" y="11290"/>
                    <a:pt x="11687" y="11040"/>
                  </a:cubicBezTo>
                  <a:lnTo>
                    <a:pt x="13279" y="11722"/>
                  </a:lnTo>
                  <a:lnTo>
                    <a:pt x="14098" y="10335"/>
                  </a:lnTo>
                  <a:lnTo>
                    <a:pt x="12745" y="9345"/>
                  </a:lnTo>
                  <a:cubicBezTo>
                    <a:pt x="12870" y="9039"/>
                    <a:pt x="12961" y="8721"/>
                    <a:pt x="13029" y="8402"/>
                  </a:cubicBezTo>
                  <a:lnTo>
                    <a:pt x="14746" y="8208"/>
                  </a:lnTo>
                  <a:lnTo>
                    <a:pt x="14746" y="6606"/>
                  </a:lnTo>
                  <a:lnTo>
                    <a:pt x="13074" y="6412"/>
                  </a:lnTo>
                  <a:cubicBezTo>
                    <a:pt x="13029" y="6094"/>
                    <a:pt x="12950" y="5776"/>
                    <a:pt x="12847" y="5469"/>
                  </a:cubicBezTo>
                  <a:lnTo>
                    <a:pt x="14234" y="4446"/>
                  </a:lnTo>
                  <a:lnTo>
                    <a:pt x="13427" y="3059"/>
                  </a:lnTo>
                  <a:lnTo>
                    <a:pt x="11881" y="3718"/>
                  </a:lnTo>
                  <a:cubicBezTo>
                    <a:pt x="11677" y="3456"/>
                    <a:pt x="11449" y="3229"/>
                    <a:pt x="11199" y="3014"/>
                  </a:cubicBezTo>
                  <a:lnTo>
                    <a:pt x="11892" y="1445"/>
                  </a:lnTo>
                  <a:lnTo>
                    <a:pt x="10482" y="637"/>
                  </a:lnTo>
                  <a:lnTo>
                    <a:pt x="9482" y="1979"/>
                  </a:lnTo>
                  <a:cubicBezTo>
                    <a:pt x="9175" y="1854"/>
                    <a:pt x="8857" y="1763"/>
                    <a:pt x="8527" y="1695"/>
                  </a:cubicBezTo>
                  <a:lnTo>
                    <a:pt x="8334" y="0"/>
                  </a:lnTo>
                  <a:close/>
                </a:path>
              </a:pathLst>
            </a:custGeom>
            <a:solidFill>
              <a:schemeClr val="lt1"/>
            </a:solidFill>
            <a:ln w="19050"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7"/>
            <p:cNvSpPr/>
            <p:nvPr/>
          </p:nvSpPr>
          <p:spPr>
            <a:xfrm>
              <a:off x="3164738" y="3340201"/>
              <a:ext cx="645617" cy="636685"/>
            </a:xfrm>
            <a:custGeom>
              <a:avLst/>
              <a:gdLst/>
              <a:ahLst/>
              <a:cxnLst/>
              <a:rect l="l" t="t" r="r" b="b"/>
              <a:pathLst>
                <a:path w="14746" h="14542" extrusionOk="0">
                  <a:moveTo>
                    <a:pt x="7420" y="3456"/>
                  </a:moveTo>
                  <a:cubicBezTo>
                    <a:pt x="7440" y="3456"/>
                    <a:pt x="7461" y="3456"/>
                    <a:pt x="7481" y="3456"/>
                  </a:cubicBezTo>
                  <a:cubicBezTo>
                    <a:pt x="9573" y="3491"/>
                    <a:pt x="11244" y="5184"/>
                    <a:pt x="11244" y="7276"/>
                  </a:cubicBezTo>
                  <a:cubicBezTo>
                    <a:pt x="11222" y="9384"/>
                    <a:pt x="9505" y="11085"/>
                    <a:pt x="7399" y="11085"/>
                  </a:cubicBezTo>
                  <a:cubicBezTo>
                    <a:pt x="7393" y="11085"/>
                    <a:pt x="7386" y="11085"/>
                    <a:pt x="7379" y="11085"/>
                  </a:cubicBezTo>
                  <a:cubicBezTo>
                    <a:pt x="5265" y="11062"/>
                    <a:pt x="3582" y="9323"/>
                    <a:pt x="3616" y="7220"/>
                  </a:cubicBezTo>
                  <a:cubicBezTo>
                    <a:pt x="3638" y="5137"/>
                    <a:pt x="5345" y="3456"/>
                    <a:pt x="7420" y="3456"/>
                  </a:cubicBezTo>
                  <a:close/>
                  <a:moveTo>
                    <a:pt x="6697" y="0"/>
                  </a:moveTo>
                  <a:lnTo>
                    <a:pt x="6503" y="1649"/>
                  </a:lnTo>
                  <a:cubicBezTo>
                    <a:pt x="6185" y="1695"/>
                    <a:pt x="5856" y="1774"/>
                    <a:pt x="5548" y="1888"/>
                  </a:cubicBezTo>
                  <a:lnTo>
                    <a:pt x="4514" y="512"/>
                  </a:lnTo>
                  <a:lnTo>
                    <a:pt x="3105" y="1308"/>
                  </a:lnTo>
                  <a:lnTo>
                    <a:pt x="3775" y="2832"/>
                  </a:lnTo>
                  <a:cubicBezTo>
                    <a:pt x="3514" y="3036"/>
                    <a:pt x="3275" y="3264"/>
                    <a:pt x="3059" y="3502"/>
                  </a:cubicBezTo>
                  <a:lnTo>
                    <a:pt x="1468" y="2820"/>
                  </a:lnTo>
                  <a:lnTo>
                    <a:pt x="649" y="4207"/>
                  </a:lnTo>
                  <a:lnTo>
                    <a:pt x="2001" y="5196"/>
                  </a:lnTo>
                  <a:cubicBezTo>
                    <a:pt x="1877" y="5503"/>
                    <a:pt x="1786" y="5821"/>
                    <a:pt x="1718" y="6139"/>
                  </a:cubicBezTo>
                  <a:lnTo>
                    <a:pt x="1" y="6333"/>
                  </a:lnTo>
                  <a:lnTo>
                    <a:pt x="1" y="7936"/>
                  </a:lnTo>
                  <a:lnTo>
                    <a:pt x="1672" y="8129"/>
                  </a:lnTo>
                  <a:cubicBezTo>
                    <a:pt x="1718" y="8459"/>
                    <a:pt x="1797" y="8766"/>
                    <a:pt x="1900" y="9084"/>
                  </a:cubicBezTo>
                  <a:lnTo>
                    <a:pt x="513" y="10096"/>
                  </a:lnTo>
                  <a:lnTo>
                    <a:pt x="1331" y="11483"/>
                  </a:lnTo>
                  <a:lnTo>
                    <a:pt x="2866" y="10823"/>
                  </a:lnTo>
                  <a:cubicBezTo>
                    <a:pt x="3082" y="11085"/>
                    <a:pt x="3309" y="11313"/>
                    <a:pt x="3548" y="11528"/>
                  </a:cubicBezTo>
                  <a:lnTo>
                    <a:pt x="2866" y="13097"/>
                  </a:lnTo>
                  <a:lnTo>
                    <a:pt x="4275" y="13905"/>
                  </a:lnTo>
                  <a:lnTo>
                    <a:pt x="5276" y="12574"/>
                  </a:lnTo>
                  <a:cubicBezTo>
                    <a:pt x="5583" y="12688"/>
                    <a:pt x="5901" y="12779"/>
                    <a:pt x="6220" y="12847"/>
                  </a:cubicBezTo>
                  <a:lnTo>
                    <a:pt x="6424" y="14541"/>
                  </a:lnTo>
                  <a:lnTo>
                    <a:pt x="8050" y="14541"/>
                  </a:lnTo>
                  <a:lnTo>
                    <a:pt x="8243" y="12904"/>
                  </a:lnTo>
                  <a:cubicBezTo>
                    <a:pt x="8572" y="12847"/>
                    <a:pt x="8891" y="12768"/>
                    <a:pt x="9198" y="12665"/>
                  </a:cubicBezTo>
                  <a:lnTo>
                    <a:pt x="10232" y="14041"/>
                  </a:lnTo>
                  <a:lnTo>
                    <a:pt x="11642" y="13233"/>
                  </a:lnTo>
                  <a:lnTo>
                    <a:pt x="10972" y="11710"/>
                  </a:lnTo>
                  <a:cubicBezTo>
                    <a:pt x="11233" y="11505"/>
                    <a:pt x="11472" y="11290"/>
                    <a:pt x="11687" y="11040"/>
                  </a:cubicBezTo>
                  <a:lnTo>
                    <a:pt x="13279" y="11722"/>
                  </a:lnTo>
                  <a:lnTo>
                    <a:pt x="14098" y="10335"/>
                  </a:lnTo>
                  <a:lnTo>
                    <a:pt x="12745" y="9345"/>
                  </a:lnTo>
                  <a:cubicBezTo>
                    <a:pt x="12870" y="9039"/>
                    <a:pt x="12961" y="8721"/>
                    <a:pt x="13029" y="8402"/>
                  </a:cubicBezTo>
                  <a:lnTo>
                    <a:pt x="14746" y="8208"/>
                  </a:lnTo>
                  <a:lnTo>
                    <a:pt x="14746" y="6606"/>
                  </a:lnTo>
                  <a:lnTo>
                    <a:pt x="13074" y="6412"/>
                  </a:lnTo>
                  <a:cubicBezTo>
                    <a:pt x="13029" y="6094"/>
                    <a:pt x="12950" y="5776"/>
                    <a:pt x="12847" y="5469"/>
                  </a:cubicBezTo>
                  <a:lnTo>
                    <a:pt x="14234" y="4446"/>
                  </a:lnTo>
                  <a:lnTo>
                    <a:pt x="13427" y="3059"/>
                  </a:lnTo>
                  <a:lnTo>
                    <a:pt x="11881" y="3718"/>
                  </a:lnTo>
                  <a:cubicBezTo>
                    <a:pt x="11677" y="3456"/>
                    <a:pt x="11449" y="3229"/>
                    <a:pt x="11199" y="3014"/>
                  </a:cubicBezTo>
                  <a:lnTo>
                    <a:pt x="11892" y="1445"/>
                  </a:lnTo>
                  <a:lnTo>
                    <a:pt x="10482" y="637"/>
                  </a:lnTo>
                  <a:lnTo>
                    <a:pt x="9482" y="1979"/>
                  </a:lnTo>
                  <a:cubicBezTo>
                    <a:pt x="9175" y="1854"/>
                    <a:pt x="8857" y="1763"/>
                    <a:pt x="8527" y="1695"/>
                  </a:cubicBezTo>
                  <a:lnTo>
                    <a:pt x="833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00" name="Google Shape;900;p37"/>
          <p:cNvCxnSpPr/>
          <p:nvPr/>
        </p:nvCxnSpPr>
        <p:spPr>
          <a:xfrm>
            <a:off x="2437735" y="1756450"/>
            <a:ext cx="1094400" cy="383100"/>
          </a:xfrm>
          <a:prstGeom prst="bentConnector3">
            <a:avLst>
              <a:gd name="adj1" fmla="val 50000"/>
            </a:avLst>
          </a:prstGeom>
          <a:noFill/>
          <a:ln w="9525" cap="flat" cmpd="sng">
            <a:solidFill>
              <a:schemeClr val="accent6"/>
            </a:solidFill>
            <a:prstDash val="solid"/>
            <a:round/>
            <a:headEnd type="oval" w="med" len="med"/>
            <a:tailEnd type="none" w="med" len="med"/>
          </a:ln>
        </p:spPr>
      </p:cxnSp>
      <p:cxnSp>
        <p:nvCxnSpPr>
          <p:cNvPr id="902" name="Google Shape;902;p37"/>
          <p:cNvCxnSpPr/>
          <p:nvPr/>
        </p:nvCxnSpPr>
        <p:spPr>
          <a:xfrm>
            <a:off x="2434985" y="3261200"/>
            <a:ext cx="1020600" cy="848100"/>
          </a:xfrm>
          <a:prstGeom prst="bentConnector3">
            <a:avLst>
              <a:gd name="adj1" fmla="val 50000"/>
            </a:avLst>
          </a:prstGeom>
          <a:noFill/>
          <a:ln w="9525" cap="flat" cmpd="sng">
            <a:solidFill>
              <a:schemeClr val="accent6"/>
            </a:solidFill>
            <a:prstDash val="solid"/>
            <a:round/>
            <a:headEnd type="oval" w="med" len="med"/>
            <a:tailEnd type="none" w="med" len="med"/>
          </a:ln>
        </p:spPr>
      </p:cxnSp>
      <p:cxnSp>
        <p:nvCxnSpPr>
          <p:cNvPr id="903" name="Google Shape;903;p37"/>
          <p:cNvCxnSpPr>
            <a:cxnSpLocks/>
          </p:cNvCxnSpPr>
          <p:nvPr/>
        </p:nvCxnSpPr>
        <p:spPr>
          <a:xfrm rot="10800000" flipV="1">
            <a:off x="5666537" y="2849932"/>
            <a:ext cx="900519" cy="411268"/>
          </a:xfrm>
          <a:prstGeom prst="bentConnector3">
            <a:avLst>
              <a:gd name="adj1" fmla="val 50000"/>
            </a:avLst>
          </a:prstGeom>
          <a:noFill/>
          <a:ln w="9525" cap="flat" cmpd="sng">
            <a:solidFill>
              <a:schemeClr val="accent6"/>
            </a:solidFill>
            <a:prstDash val="solid"/>
            <a:round/>
            <a:headEnd type="oval" w="med" len="med"/>
            <a:tailEnd type="none" w="med" len="med"/>
          </a:ln>
        </p:spPr>
      </p:cxnSp>
    </p:spTree>
    <p:extLst>
      <p:ext uri="{BB962C8B-B14F-4D97-AF65-F5344CB8AC3E}">
        <p14:creationId xmlns:p14="http://schemas.microsoft.com/office/powerpoint/2010/main" val="2234833731"/>
      </p:ext>
    </p:extLst>
  </p:cSld>
  <p:clrMapOvr>
    <a:masterClrMapping/>
  </p:clrMapOvr>
</p:sld>
</file>

<file path=ppt/theme/theme1.xml><?xml version="1.0" encoding="utf-8"?>
<a:theme xmlns:a="http://schemas.openxmlformats.org/drawingml/2006/main" name="SEO Audit Proposal by Slidesgo">
  <a:themeElements>
    <a:clrScheme name="Simple Light">
      <a:dk1>
        <a:srgbClr val="000000"/>
      </a:dk1>
      <a:lt1>
        <a:srgbClr val="FFFFFF"/>
      </a:lt1>
      <a:dk2>
        <a:srgbClr val="595959"/>
      </a:dk2>
      <a:lt2>
        <a:srgbClr val="EEEEEE"/>
      </a:lt2>
      <a:accent1>
        <a:srgbClr val="0EAD69"/>
      </a:accent1>
      <a:accent2>
        <a:srgbClr val="EE4266"/>
      </a:accent2>
      <a:accent3>
        <a:srgbClr val="263238"/>
      </a:accent3>
      <a:accent4>
        <a:srgbClr val="89E2CD"/>
      </a:accent4>
      <a:accent5>
        <a:srgbClr val="0EAD69"/>
      </a:accent5>
      <a:accent6>
        <a:srgbClr val="263238"/>
      </a:accent6>
      <a:hlink>
        <a:srgbClr val="EE426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474</TotalTime>
  <Words>1547</Words>
  <Application>Microsoft Macintosh PowerPoint</Application>
  <PresentationFormat>On-screen Show (16:9)</PresentationFormat>
  <Paragraphs>383</Paragraphs>
  <Slides>62</Slides>
  <Notes>56</Notes>
  <HiddenSlides>0</HiddenSlides>
  <MMClips>0</MMClips>
  <ScaleCrop>false</ScaleCrop>
  <HeadingPairs>
    <vt:vector size="6" baseType="variant">
      <vt:variant>
        <vt:lpstr>Fonts Used</vt:lpstr>
      </vt:variant>
      <vt:variant>
        <vt:i4>13</vt:i4>
      </vt:variant>
      <vt:variant>
        <vt:lpstr>Theme</vt:lpstr>
      </vt:variant>
      <vt:variant>
        <vt:i4>2</vt:i4>
      </vt:variant>
      <vt:variant>
        <vt:lpstr>Slide Titles</vt:lpstr>
      </vt:variant>
      <vt:variant>
        <vt:i4>62</vt:i4>
      </vt:variant>
    </vt:vector>
  </HeadingPairs>
  <TitlesOfParts>
    <vt:vector size="77" baseType="lpstr">
      <vt:lpstr>Kulim Park</vt:lpstr>
      <vt:lpstr>Amatic SC</vt:lpstr>
      <vt:lpstr>Darker Grotesque</vt:lpstr>
      <vt:lpstr>Proxima Nova</vt:lpstr>
      <vt:lpstr>Arial</vt:lpstr>
      <vt:lpstr>Roboto Medium</vt:lpstr>
      <vt:lpstr>Enriqueta Medium</vt:lpstr>
      <vt:lpstr>Overpass</vt:lpstr>
      <vt:lpstr>Proxima Nova Semibold</vt:lpstr>
      <vt:lpstr>Darker Grotesque Medium</vt:lpstr>
      <vt:lpstr>Cambria Math</vt:lpstr>
      <vt:lpstr>Calibri</vt:lpstr>
      <vt:lpstr>Verdana</vt:lpstr>
      <vt:lpstr>SEO Audit Proposal by Slidesgo</vt:lpstr>
      <vt:lpstr>Slidesgo Final Pages</vt:lpstr>
      <vt:lpstr>Loan Portfolio Risk using ML</vt:lpstr>
      <vt:lpstr>Banks Need Improved Method Portfolio Loan Analysis</vt:lpstr>
      <vt:lpstr>PowerPoint Presentation</vt:lpstr>
      <vt:lpstr>Solution: Prediction Pipeline using ML</vt:lpstr>
      <vt:lpstr>PowerPoint Presentation</vt:lpstr>
      <vt:lpstr>Data</vt:lpstr>
      <vt:lpstr>Loan Portfolio</vt:lpstr>
      <vt:lpstr>Methodology</vt:lpstr>
      <vt:lpstr>Methodology</vt:lpstr>
      <vt:lpstr>Results</vt:lpstr>
      <vt:lpstr>PowerPoint Presentation</vt:lpstr>
      <vt:lpstr>PowerPoint Presentation</vt:lpstr>
      <vt:lpstr>PowerPoint Presentation</vt:lpstr>
      <vt:lpstr>Next Steps</vt:lpstr>
      <vt:lpstr>PowerPoint Presentation</vt:lpstr>
      <vt:lpstr>Thank you!</vt:lpstr>
      <vt:lpstr>Thanks!</vt:lpstr>
      <vt:lpstr>Table of Contents</vt:lpstr>
      <vt:lpstr>01</vt:lpstr>
      <vt:lpstr>—Someone Famous</vt:lpstr>
      <vt:lpstr>About the Project</vt:lpstr>
      <vt:lpstr>What We Are Working On</vt:lpstr>
      <vt:lpstr>Authority</vt:lpstr>
      <vt:lpstr>Paid Keyword Budget</vt:lpstr>
      <vt:lpstr>Backlinks</vt:lpstr>
      <vt:lpstr>Increase Website Traffic</vt:lpstr>
      <vt:lpstr>A Picture Is Worth a Thousand Words</vt:lpstr>
      <vt:lpstr>4,498,300</vt:lpstr>
      <vt:lpstr>287,000K</vt:lpstr>
      <vt:lpstr>Traffic by Country</vt:lpstr>
      <vt:lpstr>Search</vt:lpstr>
      <vt:lpstr>Our Team</vt:lpstr>
      <vt:lpstr>Major Requirements</vt:lpstr>
      <vt:lpstr>Awesome Words</vt:lpstr>
      <vt:lpstr>Our Services</vt:lpstr>
      <vt:lpstr>Competitor Positioning</vt:lpstr>
      <vt:lpstr>Project Goals</vt:lpstr>
      <vt:lpstr>Traffic Overview</vt:lpstr>
      <vt:lpstr>Web Optimization</vt:lpstr>
      <vt:lpstr>Project Stages</vt:lpstr>
      <vt:lpstr>Timeline</vt:lpstr>
      <vt:lpstr>Our Partners</vt:lpstr>
      <vt:lpstr>Alternative Resources</vt:lpstr>
      <vt:lpstr>Resources      </vt:lpstr>
      <vt:lpstr>Resources</vt:lpstr>
      <vt:lpstr>Instructions for use</vt:lpstr>
      <vt:lpstr>Fonts &amp; colors used</vt:lpstr>
      <vt:lpstr>Stories by Freepik</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SEO  Audit Proposal</dc:title>
  <cp:lastModifiedBy>Marcos Dominguez</cp:lastModifiedBy>
  <cp:revision>70</cp:revision>
  <dcterms:modified xsi:type="dcterms:W3CDTF">2020-12-07T03:28:13Z</dcterms:modified>
</cp:coreProperties>
</file>